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0"/>
  </p:notesMasterIdLst>
  <p:sldIdLst>
    <p:sldId id="564" r:id="rId2"/>
    <p:sldId id="587" r:id="rId3"/>
    <p:sldId id="612" r:id="rId4"/>
    <p:sldId id="611" r:id="rId5"/>
    <p:sldId id="606" r:id="rId6"/>
    <p:sldId id="575" r:id="rId7"/>
    <p:sldId id="608" r:id="rId8"/>
    <p:sldId id="581" r:id="rId9"/>
    <p:sldId id="610" r:id="rId10"/>
    <p:sldId id="617" r:id="rId11"/>
    <p:sldId id="595" r:id="rId12"/>
    <p:sldId id="616" r:id="rId13"/>
    <p:sldId id="559" r:id="rId14"/>
    <p:sldId id="568" r:id="rId15"/>
    <p:sldId id="584" r:id="rId16"/>
    <p:sldId id="603" r:id="rId17"/>
    <p:sldId id="618" r:id="rId18"/>
    <p:sldId id="586" r:id="rId19"/>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D8763A-63FC-A39B-1BD2-EAA989293315}" v="645" dt="2023-05-17T08:51:54.284"/>
    <p1510:client id="{B36D8DAD-6151-88D0-4FE4-5ADDB2EA59A7}" v="189" dt="2023-05-17T09:01:51.054"/>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221"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na Honda 本多 梨七" userId="S::rinahonda@qnap.com::16830f83-da19-4b72-a25e-c5f2d1021454" providerId="AD" clId="Web-{8ED8763A-63FC-A39B-1BD2-EAA989293315}"/>
    <pc:docChg chg="modSld">
      <pc:chgData name="Rina Honda 本多 梨七" userId="S::rinahonda@qnap.com::16830f83-da19-4b72-a25e-c5f2d1021454" providerId="AD" clId="Web-{8ED8763A-63FC-A39B-1BD2-EAA989293315}" dt="2023-05-17T08:51:54.284" v="398" actId="20577"/>
      <pc:docMkLst>
        <pc:docMk/>
      </pc:docMkLst>
      <pc:sldChg chg="modSp">
        <pc:chgData name="Rina Honda 本多 梨七" userId="S::rinahonda@qnap.com::16830f83-da19-4b72-a25e-c5f2d1021454" providerId="AD" clId="Web-{8ED8763A-63FC-A39B-1BD2-EAA989293315}" dt="2023-05-17T08:44:16.828" v="345" actId="20577"/>
        <pc:sldMkLst>
          <pc:docMk/>
          <pc:sldMk cId="1749847459" sldId="559"/>
        </pc:sldMkLst>
        <pc:spChg chg="mod">
          <ac:chgData name="Rina Honda 本多 梨七" userId="S::rinahonda@qnap.com::16830f83-da19-4b72-a25e-c5f2d1021454" providerId="AD" clId="Web-{8ED8763A-63FC-A39B-1BD2-EAA989293315}" dt="2023-05-17T08:42:35.680" v="336" actId="20577"/>
          <ac:spMkLst>
            <pc:docMk/>
            <pc:sldMk cId="1749847459" sldId="559"/>
            <ac:spMk id="2" creationId="{1267AD84-AFB1-4F56-A875-54E2552E8BC3}"/>
          </ac:spMkLst>
        </pc:spChg>
        <pc:spChg chg="mod">
          <ac:chgData name="Rina Honda 本多 梨七" userId="S::rinahonda@qnap.com::16830f83-da19-4b72-a25e-c5f2d1021454" providerId="AD" clId="Web-{8ED8763A-63FC-A39B-1BD2-EAA989293315}" dt="2023-05-17T08:44:16.828" v="345" actId="20577"/>
          <ac:spMkLst>
            <pc:docMk/>
            <pc:sldMk cId="1749847459" sldId="559"/>
            <ac:spMk id="11" creationId="{91E423A8-3529-46DA-A820-5EFA69A6F7BC}"/>
          </ac:spMkLst>
        </pc:spChg>
        <pc:spChg chg="mod">
          <ac:chgData name="Rina Honda 本多 梨七" userId="S::rinahonda@qnap.com::16830f83-da19-4b72-a25e-c5f2d1021454" providerId="AD" clId="Web-{8ED8763A-63FC-A39B-1BD2-EAA989293315}" dt="2023-05-17T08:43:32.044" v="342" actId="20577"/>
          <ac:spMkLst>
            <pc:docMk/>
            <pc:sldMk cId="1749847459" sldId="559"/>
            <ac:spMk id="13" creationId="{10B5FB6B-FCD2-4707-AB96-5CBB40C49896}"/>
          </ac:spMkLst>
        </pc:spChg>
      </pc:sldChg>
      <pc:sldChg chg="modSp">
        <pc:chgData name="Rina Honda 本多 梨七" userId="S::rinahonda@qnap.com::16830f83-da19-4b72-a25e-c5f2d1021454" providerId="AD" clId="Web-{8ED8763A-63FC-A39B-1BD2-EAA989293315}" dt="2023-05-17T08:44:43.799" v="349" actId="20577"/>
        <pc:sldMkLst>
          <pc:docMk/>
          <pc:sldMk cId="1982469135" sldId="568"/>
        </pc:sldMkLst>
        <pc:spChg chg="mod">
          <ac:chgData name="Rina Honda 本多 梨七" userId="S::rinahonda@qnap.com::16830f83-da19-4b72-a25e-c5f2d1021454" providerId="AD" clId="Web-{8ED8763A-63FC-A39B-1BD2-EAA989293315}" dt="2023-05-17T08:44:43.799" v="349" actId="20577"/>
          <ac:spMkLst>
            <pc:docMk/>
            <pc:sldMk cId="1982469135" sldId="568"/>
            <ac:spMk id="2" creationId="{1AD769FF-0D73-4B4E-AF79-D0D3F663946B}"/>
          </ac:spMkLst>
        </pc:spChg>
      </pc:sldChg>
      <pc:sldChg chg="modSp">
        <pc:chgData name="Rina Honda 本多 梨七" userId="S::rinahonda@qnap.com::16830f83-da19-4b72-a25e-c5f2d1021454" providerId="AD" clId="Web-{8ED8763A-63FC-A39B-1BD2-EAA989293315}" dt="2023-05-17T08:20:24.629" v="144" actId="20577"/>
        <pc:sldMkLst>
          <pc:docMk/>
          <pc:sldMk cId="2363308862" sldId="575"/>
        </pc:sldMkLst>
        <pc:spChg chg="mod">
          <ac:chgData name="Rina Honda 本多 梨七" userId="S::rinahonda@qnap.com::16830f83-da19-4b72-a25e-c5f2d1021454" providerId="AD" clId="Web-{8ED8763A-63FC-A39B-1BD2-EAA989293315}" dt="2023-05-17T08:16:12.220" v="82" actId="20577"/>
          <ac:spMkLst>
            <pc:docMk/>
            <pc:sldMk cId="2363308862" sldId="575"/>
            <ac:spMk id="2" creationId="{275B5D96-F8C3-4C98-BA8B-DEF0BFCD7D93}"/>
          </ac:spMkLst>
        </pc:spChg>
        <pc:spChg chg="mod">
          <ac:chgData name="Rina Honda 本多 梨七" userId="S::rinahonda@qnap.com::16830f83-da19-4b72-a25e-c5f2d1021454" providerId="AD" clId="Web-{8ED8763A-63FC-A39B-1BD2-EAA989293315}" dt="2023-05-17T08:18:34.433" v="115" actId="20577"/>
          <ac:spMkLst>
            <pc:docMk/>
            <pc:sldMk cId="2363308862" sldId="575"/>
            <ac:spMk id="4" creationId="{18EC0B14-BF42-43A8-8E2A-1120A8F57220}"/>
          </ac:spMkLst>
        </pc:spChg>
        <pc:spChg chg="mod">
          <ac:chgData name="Rina Honda 本多 梨七" userId="S::rinahonda@qnap.com::16830f83-da19-4b72-a25e-c5f2d1021454" providerId="AD" clId="Web-{8ED8763A-63FC-A39B-1BD2-EAA989293315}" dt="2023-05-17T08:20:24.629" v="144" actId="20577"/>
          <ac:spMkLst>
            <pc:docMk/>
            <pc:sldMk cId="2363308862" sldId="575"/>
            <ac:spMk id="6" creationId="{75A9D4B6-C1CD-4304-AE6A-D372C4E1D4DA}"/>
          </ac:spMkLst>
        </pc:spChg>
        <pc:spChg chg="mod">
          <ac:chgData name="Rina Honda 本多 梨七" userId="S::rinahonda@qnap.com::16830f83-da19-4b72-a25e-c5f2d1021454" providerId="AD" clId="Web-{8ED8763A-63FC-A39B-1BD2-EAA989293315}" dt="2023-05-17T08:20:04.018" v="131" actId="20577"/>
          <ac:spMkLst>
            <pc:docMk/>
            <pc:sldMk cId="2363308862" sldId="575"/>
            <ac:spMk id="7" creationId="{F38C0F0E-D1F0-45AB-8A02-B582B585EBF5}"/>
          </ac:spMkLst>
        </pc:spChg>
      </pc:sldChg>
      <pc:sldChg chg="modSp">
        <pc:chgData name="Rina Honda 本多 梨七" userId="S::rinahonda@qnap.com::16830f83-da19-4b72-a25e-c5f2d1021454" providerId="AD" clId="Web-{8ED8763A-63FC-A39B-1BD2-EAA989293315}" dt="2023-05-17T08:27:15.628" v="218" actId="20577"/>
        <pc:sldMkLst>
          <pc:docMk/>
          <pc:sldMk cId="841464645" sldId="581"/>
        </pc:sldMkLst>
        <pc:spChg chg="mod">
          <ac:chgData name="Rina Honda 本多 梨七" userId="S::rinahonda@qnap.com::16830f83-da19-4b72-a25e-c5f2d1021454" providerId="AD" clId="Web-{8ED8763A-63FC-A39B-1BD2-EAA989293315}" dt="2023-05-17T08:27:15.628" v="218" actId="20577"/>
          <ac:spMkLst>
            <pc:docMk/>
            <pc:sldMk cId="841464645" sldId="581"/>
            <ac:spMk id="2" creationId="{04C43710-E4FA-4446-8E01-79ACC2284B7E}"/>
          </ac:spMkLst>
        </pc:spChg>
      </pc:sldChg>
      <pc:sldChg chg="modSp">
        <pc:chgData name="Rina Honda 本多 梨七" userId="S::rinahonda@qnap.com::16830f83-da19-4b72-a25e-c5f2d1021454" providerId="AD" clId="Web-{8ED8763A-63FC-A39B-1BD2-EAA989293315}" dt="2023-05-17T08:51:54.284" v="398" actId="20577"/>
        <pc:sldMkLst>
          <pc:docMk/>
          <pc:sldMk cId="2555719546" sldId="586"/>
        </pc:sldMkLst>
        <pc:spChg chg="mod">
          <ac:chgData name="Rina Honda 本多 梨七" userId="S::rinahonda@qnap.com::16830f83-da19-4b72-a25e-c5f2d1021454" providerId="AD" clId="Web-{8ED8763A-63FC-A39B-1BD2-EAA989293315}" dt="2023-05-17T08:51:54.284" v="398" actId="20577"/>
          <ac:spMkLst>
            <pc:docMk/>
            <pc:sldMk cId="2555719546" sldId="586"/>
            <ac:spMk id="4" creationId="{5195F522-7A36-484A-9D4D-17E87E1A7AA6}"/>
          </ac:spMkLst>
        </pc:spChg>
      </pc:sldChg>
      <pc:sldChg chg="modSp">
        <pc:chgData name="Rina Honda 本多 梨七" userId="S::rinahonda@qnap.com::16830f83-da19-4b72-a25e-c5f2d1021454" providerId="AD" clId="Web-{8ED8763A-63FC-A39B-1BD2-EAA989293315}" dt="2023-05-17T08:06:27.598" v="12" actId="20577"/>
        <pc:sldMkLst>
          <pc:docMk/>
          <pc:sldMk cId="1534564021" sldId="587"/>
        </pc:sldMkLst>
        <pc:spChg chg="mod">
          <ac:chgData name="Rina Honda 本多 梨七" userId="S::rinahonda@qnap.com::16830f83-da19-4b72-a25e-c5f2d1021454" providerId="AD" clId="Web-{8ED8763A-63FC-A39B-1BD2-EAA989293315}" dt="2023-05-17T08:06:27.598" v="12" actId="20577"/>
          <ac:spMkLst>
            <pc:docMk/>
            <pc:sldMk cId="1534564021" sldId="587"/>
            <ac:spMk id="2" creationId="{1E26AAD0-0AF1-4D0A-ADA8-B59B53EB6FCE}"/>
          </ac:spMkLst>
        </pc:spChg>
        <pc:spChg chg="mod">
          <ac:chgData name="Rina Honda 本多 梨七" userId="S::rinahonda@qnap.com::16830f83-da19-4b72-a25e-c5f2d1021454" providerId="AD" clId="Web-{8ED8763A-63FC-A39B-1BD2-EAA989293315}" dt="2023-05-17T08:05:49.767" v="7" actId="20577"/>
          <ac:spMkLst>
            <pc:docMk/>
            <pc:sldMk cId="1534564021" sldId="587"/>
            <ac:spMk id="3" creationId="{DDEDC2A0-2D22-40D0-A772-2061B98A0082}"/>
          </ac:spMkLst>
        </pc:spChg>
      </pc:sldChg>
      <pc:sldChg chg="modSp">
        <pc:chgData name="Rina Honda 本多 梨七" userId="S::rinahonda@qnap.com::16830f83-da19-4b72-a25e-c5f2d1021454" providerId="AD" clId="Web-{8ED8763A-63FC-A39B-1BD2-EAA989293315}" dt="2023-05-17T08:40:40.687" v="320" actId="20577"/>
        <pc:sldMkLst>
          <pc:docMk/>
          <pc:sldMk cId="2583539355" sldId="595"/>
        </pc:sldMkLst>
        <pc:spChg chg="mod">
          <ac:chgData name="Rina Honda 本多 梨七" userId="S::rinahonda@qnap.com::16830f83-da19-4b72-a25e-c5f2d1021454" providerId="AD" clId="Web-{8ED8763A-63FC-A39B-1BD2-EAA989293315}" dt="2023-05-17T08:36:42.701" v="300" actId="20577"/>
          <ac:spMkLst>
            <pc:docMk/>
            <pc:sldMk cId="2583539355" sldId="595"/>
            <ac:spMk id="2" creationId="{FF78DABD-16BD-4AF4-A143-74475AB58CF6}"/>
          </ac:spMkLst>
        </pc:spChg>
        <pc:spChg chg="mod">
          <ac:chgData name="Rina Honda 本多 梨七" userId="S::rinahonda@qnap.com::16830f83-da19-4b72-a25e-c5f2d1021454" providerId="AD" clId="Web-{8ED8763A-63FC-A39B-1BD2-EAA989293315}" dt="2023-05-17T08:38:28.881" v="305" actId="20577"/>
          <ac:spMkLst>
            <pc:docMk/>
            <pc:sldMk cId="2583539355" sldId="595"/>
            <ac:spMk id="99" creationId="{133990E6-1C0C-45CC-8680-F0AFD1C1B8C2}"/>
          </ac:spMkLst>
        </pc:spChg>
        <pc:spChg chg="mod">
          <ac:chgData name="Rina Honda 本多 梨七" userId="S::rinahonda@qnap.com::16830f83-da19-4b72-a25e-c5f2d1021454" providerId="AD" clId="Web-{8ED8763A-63FC-A39B-1BD2-EAA989293315}" dt="2023-05-17T08:39:26.104" v="310" actId="20577"/>
          <ac:spMkLst>
            <pc:docMk/>
            <pc:sldMk cId="2583539355" sldId="595"/>
            <ac:spMk id="101" creationId="{EA25167A-0426-4ED5-8C70-0B514A216131}"/>
          </ac:spMkLst>
        </pc:spChg>
        <pc:spChg chg="mod">
          <ac:chgData name="Rina Honda 本多 梨七" userId="S::rinahonda@qnap.com::16830f83-da19-4b72-a25e-c5f2d1021454" providerId="AD" clId="Web-{8ED8763A-63FC-A39B-1BD2-EAA989293315}" dt="2023-05-17T08:40:40.687" v="320" actId="20577"/>
          <ac:spMkLst>
            <pc:docMk/>
            <pc:sldMk cId="2583539355" sldId="595"/>
            <ac:spMk id="106" creationId="{72391CCD-30AD-428F-92E5-0B127E40EE14}"/>
          </ac:spMkLst>
        </pc:spChg>
      </pc:sldChg>
      <pc:sldChg chg="modSp">
        <pc:chgData name="Rina Honda 本多 梨七" userId="S::rinahonda@qnap.com::16830f83-da19-4b72-a25e-c5f2d1021454" providerId="AD" clId="Web-{8ED8763A-63FC-A39B-1BD2-EAA989293315}" dt="2023-05-17T08:46:02.930" v="358" actId="20577"/>
        <pc:sldMkLst>
          <pc:docMk/>
          <pc:sldMk cId="255328130" sldId="603"/>
        </pc:sldMkLst>
        <pc:spChg chg="mod">
          <ac:chgData name="Rina Honda 本多 梨七" userId="S::rinahonda@qnap.com::16830f83-da19-4b72-a25e-c5f2d1021454" providerId="AD" clId="Web-{8ED8763A-63FC-A39B-1BD2-EAA989293315}" dt="2023-05-17T08:45:04.738" v="352" actId="20577"/>
          <ac:spMkLst>
            <pc:docMk/>
            <pc:sldMk cId="255328130" sldId="603"/>
            <ac:spMk id="2" creationId="{927CBD57-E012-45F2-AA92-59EBA9D5ABEE}"/>
          </ac:spMkLst>
        </pc:spChg>
        <pc:spChg chg="mod">
          <ac:chgData name="Rina Honda 本多 梨七" userId="S::rinahonda@qnap.com::16830f83-da19-4b72-a25e-c5f2d1021454" providerId="AD" clId="Web-{8ED8763A-63FC-A39B-1BD2-EAA989293315}" dt="2023-05-17T08:46:02.930" v="358" actId="20577"/>
          <ac:spMkLst>
            <pc:docMk/>
            <pc:sldMk cId="255328130" sldId="603"/>
            <ac:spMk id="89" creationId="{ABCF918E-1C52-47E2-ACFF-75C58D3B881C}"/>
          </ac:spMkLst>
        </pc:spChg>
        <pc:spChg chg="mod">
          <ac:chgData name="Rina Honda 本多 梨七" userId="S::rinahonda@qnap.com::16830f83-da19-4b72-a25e-c5f2d1021454" providerId="AD" clId="Web-{8ED8763A-63FC-A39B-1BD2-EAA989293315}" dt="2023-05-17T08:45:46.429" v="356" actId="20577"/>
          <ac:spMkLst>
            <pc:docMk/>
            <pc:sldMk cId="255328130" sldId="603"/>
            <ac:spMk id="90" creationId="{E06CE730-1189-481A-8B53-23270D0FF40F}"/>
          </ac:spMkLst>
        </pc:spChg>
        <pc:spChg chg="mod">
          <ac:chgData name="Rina Honda 本多 梨七" userId="S::rinahonda@qnap.com::16830f83-da19-4b72-a25e-c5f2d1021454" providerId="AD" clId="Web-{8ED8763A-63FC-A39B-1BD2-EAA989293315}" dt="2023-05-17T08:45:22.318" v="354" actId="20577"/>
          <ac:spMkLst>
            <pc:docMk/>
            <pc:sldMk cId="255328130" sldId="603"/>
            <ac:spMk id="91" creationId="{F689FDBB-DC9C-43D6-909F-B03A9E642A9E}"/>
          </ac:spMkLst>
        </pc:spChg>
      </pc:sldChg>
      <pc:sldChg chg="modSp">
        <pc:chgData name="Rina Honda 本多 梨七" userId="S::rinahonda@qnap.com::16830f83-da19-4b72-a25e-c5f2d1021454" providerId="AD" clId="Web-{8ED8763A-63FC-A39B-1BD2-EAA989293315}" dt="2023-05-17T08:15:18.059" v="78" actId="20577"/>
        <pc:sldMkLst>
          <pc:docMk/>
          <pc:sldMk cId="3965534258" sldId="606"/>
        </pc:sldMkLst>
        <pc:spChg chg="mod">
          <ac:chgData name="Rina Honda 本多 梨七" userId="S::rinahonda@qnap.com::16830f83-da19-4b72-a25e-c5f2d1021454" providerId="AD" clId="Web-{8ED8763A-63FC-A39B-1BD2-EAA989293315}" dt="2023-05-17T08:12:36.454" v="63" actId="20577"/>
          <ac:spMkLst>
            <pc:docMk/>
            <pc:sldMk cId="3965534258" sldId="606"/>
            <ac:spMk id="2" creationId="{661F2F1A-6037-41F6-B13D-4F65821DB9A8}"/>
          </ac:spMkLst>
        </pc:spChg>
        <pc:spChg chg="mod">
          <ac:chgData name="Rina Honda 本多 梨七" userId="S::rinahonda@qnap.com::16830f83-da19-4b72-a25e-c5f2d1021454" providerId="AD" clId="Web-{8ED8763A-63FC-A39B-1BD2-EAA989293315}" dt="2023-05-17T08:15:18.059" v="78" actId="20577"/>
          <ac:spMkLst>
            <pc:docMk/>
            <pc:sldMk cId="3965534258" sldId="606"/>
            <ac:spMk id="3" creationId="{CFA84D54-D218-435A-9966-F11EFEBEB144}"/>
          </ac:spMkLst>
        </pc:spChg>
      </pc:sldChg>
      <pc:sldChg chg="modSp">
        <pc:chgData name="Rina Honda 本多 梨七" userId="S::rinahonda@qnap.com::16830f83-da19-4b72-a25e-c5f2d1021454" providerId="AD" clId="Web-{8ED8763A-63FC-A39B-1BD2-EAA989293315}" dt="2023-05-17T08:26:34.375" v="212" actId="20577"/>
        <pc:sldMkLst>
          <pc:docMk/>
          <pc:sldMk cId="3230551559" sldId="608"/>
        </pc:sldMkLst>
        <pc:spChg chg="mod">
          <ac:chgData name="Rina Honda 本多 梨七" userId="S::rinahonda@qnap.com::16830f83-da19-4b72-a25e-c5f2d1021454" providerId="AD" clId="Web-{8ED8763A-63FC-A39B-1BD2-EAA989293315}" dt="2023-05-17T08:21:27.462" v="150" actId="20577"/>
          <ac:spMkLst>
            <pc:docMk/>
            <pc:sldMk cId="3230551559" sldId="608"/>
            <ac:spMk id="2" creationId="{BDF246CD-98B2-4679-B0B3-1F3F4CD23B47}"/>
          </ac:spMkLst>
        </pc:spChg>
        <pc:spChg chg="mod">
          <ac:chgData name="Rina Honda 本多 梨七" userId="S::rinahonda@qnap.com::16830f83-da19-4b72-a25e-c5f2d1021454" providerId="AD" clId="Web-{8ED8763A-63FC-A39B-1BD2-EAA989293315}" dt="2023-05-17T08:21:47.541" v="153" actId="20577"/>
          <ac:spMkLst>
            <pc:docMk/>
            <pc:sldMk cId="3230551559" sldId="608"/>
            <ac:spMk id="3" creationId="{4090E6D7-4531-43A8-BB18-6DE58C1BF3F0}"/>
          </ac:spMkLst>
        </pc:spChg>
        <pc:spChg chg="mod">
          <ac:chgData name="Rina Honda 本多 梨七" userId="S::rinahonda@qnap.com::16830f83-da19-4b72-a25e-c5f2d1021454" providerId="AD" clId="Web-{8ED8763A-63FC-A39B-1BD2-EAA989293315}" dt="2023-05-17T08:22:14.684" v="156" actId="20577"/>
          <ac:spMkLst>
            <pc:docMk/>
            <pc:sldMk cId="3230551559" sldId="608"/>
            <ac:spMk id="14" creationId="{85DD16CE-18C6-4F92-A8AC-56C4A645CED2}"/>
          </ac:spMkLst>
        </pc:spChg>
        <pc:spChg chg="mod">
          <ac:chgData name="Rina Honda 本多 梨七" userId="S::rinahonda@qnap.com::16830f83-da19-4b72-a25e-c5f2d1021454" providerId="AD" clId="Web-{8ED8763A-63FC-A39B-1BD2-EAA989293315}" dt="2023-05-17T08:22:41.373" v="160" actId="20577"/>
          <ac:spMkLst>
            <pc:docMk/>
            <pc:sldMk cId="3230551559" sldId="608"/>
            <ac:spMk id="15" creationId="{18C5F62E-3CD7-4FF4-9F88-D5591277AAFA}"/>
          </ac:spMkLst>
        </pc:spChg>
        <pc:spChg chg="mod">
          <ac:chgData name="Rina Honda 本多 梨七" userId="S::rinahonda@qnap.com::16830f83-da19-4b72-a25e-c5f2d1021454" providerId="AD" clId="Web-{8ED8763A-63FC-A39B-1BD2-EAA989293315}" dt="2023-05-17T08:23:06.563" v="166" actId="20577"/>
          <ac:spMkLst>
            <pc:docMk/>
            <pc:sldMk cId="3230551559" sldId="608"/>
            <ac:spMk id="16" creationId="{6458637E-987E-4178-8FBF-CD7ECF9ADC59}"/>
          </ac:spMkLst>
        </pc:spChg>
        <pc:spChg chg="mod">
          <ac:chgData name="Rina Honda 本多 梨七" userId="S::rinahonda@qnap.com::16830f83-da19-4b72-a25e-c5f2d1021454" providerId="AD" clId="Web-{8ED8763A-63FC-A39B-1BD2-EAA989293315}" dt="2023-05-17T08:23:34.893" v="175" actId="20577"/>
          <ac:spMkLst>
            <pc:docMk/>
            <pc:sldMk cId="3230551559" sldId="608"/>
            <ac:spMk id="17" creationId="{05E54DF3-B076-45AA-AF61-7D771F50D96B}"/>
          </ac:spMkLst>
        </pc:spChg>
        <pc:spChg chg="mod">
          <ac:chgData name="Rina Honda 本多 梨七" userId="S::rinahonda@qnap.com::16830f83-da19-4b72-a25e-c5f2d1021454" providerId="AD" clId="Web-{8ED8763A-63FC-A39B-1BD2-EAA989293315}" dt="2023-05-17T08:24:30.663" v="187" actId="20577"/>
          <ac:spMkLst>
            <pc:docMk/>
            <pc:sldMk cId="3230551559" sldId="608"/>
            <ac:spMk id="18" creationId="{523B020B-4355-4E34-B4B3-4EA71A63B424}"/>
          </ac:spMkLst>
        </pc:spChg>
        <pc:spChg chg="mod">
          <ac:chgData name="Rina Honda 本多 梨七" userId="S::rinahonda@qnap.com::16830f83-da19-4b72-a25e-c5f2d1021454" providerId="AD" clId="Web-{8ED8763A-63FC-A39B-1BD2-EAA989293315}" dt="2023-05-17T08:26:34.375" v="212" actId="20577"/>
          <ac:spMkLst>
            <pc:docMk/>
            <pc:sldMk cId="3230551559" sldId="608"/>
            <ac:spMk id="20" creationId="{B969AFD2-EBCA-436A-959A-FDB53D67ABEB}"/>
          </ac:spMkLst>
        </pc:spChg>
        <pc:spChg chg="mod">
          <ac:chgData name="Rina Honda 本多 梨七" userId="S::rinahonda@qnap.com::16830f83-da19-4b72-a25e-c5f2d1021454" providerId="AD" clId="Web-{8ED8763A-63FC-A39B-1BD2-EAA989293315}" dt="2023-05-17T08:25:02.227" v="191" actId="20577"/>
          <ac:spMkLst>
            <pc:docMk/>
            <pc:sldMk cId="3230551559" sldId="608"/>
            <ac:spMk id="38" creationId="{0A6FF614-0A4B-40E6-B3EB-9891118CFB5E}"/>
          </ac:spMkLst>
        </pc:spChg>
        <pc:spChg chg="mod">
          <ac:chgData name="Rina Honda 本多 梨七" userId="S::rinahonda@qnap.com::16830f83-da19-4b72-a25e-c5f2d1021454" providerId="AD" clId="Web-{8ED8763A-63FC-A39B-1BD2-EAA989293315}" dt="2023-05-17T08:25:57.685" v="200" actId="20577"/>
          <ac:spMkLst>
            <pc:docMk/>
            <pc:sldMk cId="3230551559" sldId="608"/>
            <ac:spMk id="42" creationId="{D9C44C40-4BF9-4E5F-9F84-97F00325D34A}"/>
          </ac:spMkLst>
        </pc:spChg>
      </pc:sldChg>
      <pc:sldChg chg="modSp">
        <pc:chgData name="Rina Honda 本多 梨七" userId="S::rinahonda@qnap.com::16830f83-da19-4b72-a25e-c5f2d1021454" providerId="AD" clId="Web-{8ED8763A-63FC-A39B-1BD2-EAA989293315}" dt="2023-05-17T08:30:28.720" v="240" actId="20577"/>
        <pc:sldMkLst>
          <pc:docMk/>
          <pc:sldMk cId="2518297411" sldId="610"/>
        </pc:sldMkLst>
        <pc:spChg chg="mod">
          <ac:chgData name="Rina Honda 本多 梨七" userId="S::rinahonda@qnap.com::16830f83-da19-4b72-a25e-c5f2d1021454" providerId="AD" clId="Web-{8ED8763A-63FC-A39B-1BD2-EAA989293315}" dt="2023-05-17T08:28:06.663" v="221" actId="20577"/>
          <ac:spMkLst>
            <pc:docMk/>
            <pc:sldMk cId="2518297411" sldId="610"/>
            <ac:spMk id="2" creationId="{04C43710-E4FA-4446-8E01-79ACC2284B7E}"/>
          </ac:spMkLst>
        </pc:spChg>
        <pc:spChg chg="mod">
          <ac:chgData name="Rina Honda 本多 梨七" userId="S::rinahonda@qnap.com::16830f83-da19-4b72-a25e-c5f2d1021454" providerId="AD" clId="Web-{8ED8763A-63FC-A39B-1BD2-EAA989293315}" dt="2023-05-17T08:29:04.292" v="226" actId="20577"/>
          <ac:spMkLst>
            <pc:docMk/>
            <pc:sldMk cId="2518297411" sldId="610"/>
            <ac:spMk id="23" creationId="{F974AD05-CB30-49EF-AE45-01FBEB824E62}"/>
          </ac:spMkLst>
        </pc:spChg>
        <pc:spChg chg="mod">
          <ac:chgData name="Rina Honda 本多 梨七" userId="S::rinahonda@qnap.com::16830f83-da19-4b72-a25e-c5f2d1021454" providerId="AD" clId="Web-{8ED8763A-63FC-A39B-1BD2-EAA989293315}" dt="2023-05-17T08:30:28.720" v="240" actId="20577"/>
          <ac:spMkLst>
            <pc:docMk/>
            <pc:sldMk cId="2518297411" sldId="610"/>
            <ac:spMk id="38" creationId="{DF67CB62-444C-4C14-A2CF-6F2B1C145770}"/>
          </ac:spMkLst>
        </pc:spChg>
      </pc:sldChg>
      <pc:sldChg chg="modSp">
        <pc:chgData name="Rina Honda 本多 梨七" userId="S::rinahonda@qnap.com::16830f83-da19-4b72-a25e-c5f2d1021454" providerId="AD" clId="Web-{8ED8763A-63FC-A39B-1BD2-EAA989293315}" dt="2023-05-17T08:11:55.826" v="56" actId="20577"/>
        <pc:sldMkLst>
          <pc:docMk/>
          <pc:sldMk cId="509292405" sldId="611"/>
        </pc:sldMkLst>
        <pc:spChg chg="mod">
          <ac:chgData name="Rina Honda 本多 梨七" userId="S::rinahonda@qnap.com::16830f83-da19-4b72-a25e-c5f2d1021454" providerId="AD" clId="Web-{8ED8763A-63FC-A39B-1BD2-EAA989293315}" dt="2023-05-17T08:11:55.826" v="56" actId="20577"/>
          <ac:spMkLst>
            <pc:docMk/>
            <pc:sldMk cId="509292405" sldId="611"/>
            <ac:spMk id="2" creationId="{86D6A574-81BD-4D2C-81E5-1ACF6EEDB04B}"/>
          </ac:spMkLst>
        </pc:spChg>
      </pc:sldChg>
      <pc:sldChg chg="modSp">
        <pc:chgData name="Rina Honda 本多 梨七" userId="S::rinahonda@qnap.com::16830f83-da19-4b72-a25e-c5f2d1021454" providerId="AD" clId="Web-{8ED8763A-63FC-A39B-1BD2-EAA989293315}" dt="2023-05-17T08:11:29.152" v="53" actId="20577"/>
        <pc:sldMkLst>
          <pc:docMk/>
          <pc:sldMk cId="902524494" sldId="612"/>
        </pc:sldMkLst>
        <pc:spChg chg="mod">
          <ac:chgData name="Rina Honda 本多 梨七" userId="S::rinahonda@qnap.com::16830f83-da19-4b72-a25e-c5f2d1021454" providerId="AD" clId="Web-{8ED8763A-63FC-A39B-1BD2-EAA989293315}" dt="2023-05-17T08:07:09.101" v="15" actId="20577"/>
          <ac:spMkLst>
            <pc:docMk/>
            <pc:sldMk cId="902524494" sldId="612"/>
            <ac:spMk id="2" creationId="{C84DE16A-907E-4E6D-906C-CA2CF8EE09B5}"/>
          </ac:spMkLst>
        </pc:spChg>
        <pc:spChg chg="mod">
          <ac:chgData name="Rina Honda 本多 梨七" userId="S::rinahonda@qnap.com::16830f83-da19-4b72-a25e-c5f2d1021454" providerId="AD" clId="Web-{8ED8763A-63FC-A39B-1BD2-EAA989293315}" dt="2023-05-17T08:08:49.296" v="27" actId="20577"/>
          <ac:spMkLst>
            <pc:docMk/>
            <pc:sldMk cId="902524494" sldId="612"/>
            <ac:spMk id="6" creationId="{C18B8926-0DED-49F1-8685-33EB4C9A0CD2}"/>
          </ac:spMkLst>
        </pc:spChg>
        <pc:spChg chg="mod">
          <ac:chgData name="Rina Honda 本多 梨七" userId="S::rinahonda@qnap.com::16830f83-da19-4b72-a25e-c5f2d1021454" providerId="AD" clId="Web-{8ED8763A-63FC-A39B-1BD2-EAA989293315}" dt="2023-05-17T08:09:42.331" v="31" actId="20577"/>
          <ac:spMkLst>
            <pc:docMk/>
            <pc:sldMk cId="902524494" sldId="612"/>
            <ac:spMk id="12" creationId="{3E670BAA-0C53-4CA3-BB88-189DA51BFAEF}"/>
          </ac:spMkLst>
        </pc:spChg>
        <pc:spChg chg="mod">
          <ac:chgData name="Rina Honda 本多 梨七" userId="S::rinahonda@qnap.com::16830f83-da19-4b72-a25e-c5f2d1021454" providerId="AD" clId="Web-{8ED8763A-63FC-A39B-1BD2-EAA989293315}" dt="2023-05-17T08:11:17.401" v="47" actId="20577"/>
          <ac:spMkLst>
            <pc:docMk/>
            <pc:sldMk cId="902524494" sldId="612"/>
            <ac:spMk id="13" creationId="{03D20895-DF32-4CB5-A3EB-451DF7527FD0}"/>
          </ac:spMkLst>
        </pc:spChg>
        <pc:spChg chg="mod">
          <ac:chgData name="Rina Honda 本多 梨七" userId="S::rinahonda@qnap.com::16830f83-da19-4b72-a25e-c5f2d1021454" providerId="AD" clId="Web-{8ED8763A-63FC-A39B-1BD2-EAA989293315}" dt="2023-05-17T08:07:25.602" v="19" actId="20577"/>
          <ac:spMkLst>
            <pc:docMk/>
            <pc:sldMk cId="902524494" sldId="612"/>
            <ac:spMk id="32" creationId="{E03C3457-23FD-4A99-81CB-4E66CC4B1E7E}"/>
          </ac:spMkLst>
        </pc:spChg>
        <pc:spChg chg="mod">
          <ac:chgData name="Rina Honda 本多 梨七" userId="S::rinahonda@qnap.com::16830f83-da19-4b72-a25e-c5f2d1021454" providerId="AD" clId="Web-{8ED8763A-63FC-A39B-1BD2-EAA989293315}" dt="2023-05-17T08:09:55.645" v="35" actId="20577"/>
          <ac:spMkLst>
            <pc:docMk/>
            <pc:sldMk cId="902524494" sldId="612"/>
            <ac:spMk id="36" creationId="{35D2368F-6D00-4D59-BB96-CA82E678BC98}"/>
          </ac:spMkLst>
        </pc:spChg>
        <pc:spChg chg="mod">
          <ac:chgData name="Rina Honda 本多 梨七" userId="S::rinahonda@qnap.com::16830f83-da19-4b72-a25e-c5f2d1021454" providerId="AD" clId="Web-{8ED8763A-63FC-A39B-1BD2-EAA989293315}" dt="2023-05-17T08:11:29.152" v="53" actId="20577"/>
          <ac:spMkLst>
            <pc:docMk/>
            <pc:sldMk cId="902524494" sldId="612"/>
            <ac:spMk id="42" creationId="{D699726C-ADBB-4AFF-9575-16A4F323FF09}"/>
          </ac:spMkLst>
        </pc:spChg>
      </pc:sldChg>
      <pc:sldChg chg="modSp">
        <pc:chgData name="Rina Honda 本多 梨七" userId="S::rinahonda@qnap.com::16830f83-da19-4b72-a25e-c5f2d1021454" providerId="AD" clId="Web-{8ED8763A-63FC-A39B-1BD2-EAA989293315}" dt="2023-05-17T08:41:44.114" v="330" actId="20577"/>
        <pc:sldMkLst>
          <pc:docMk/>
          <pc:sldMk cId="3043863255" sldId="616"/>
        </pc:sldMkLst>
        <pc:spChg chg="mod">
          <ac:chgData name="Rina Honda 本多 梨七" userId="S::rinahonda@qnap.com::16830f83-da19-4b72-a25e-c5f2d1021454" providerId="AD" clId="Web-{8ED8763A-63FC-A39B-1BD2-EAA989293315}" dt="2023-05-17T08:41:44.114" v="330" actId="20577"/>
          <ac:spMkLst>
            <pc:docMk/>
            <pc:sldMk cId="3043863255" sldId="616"/>
            <ac:spMk id="2" creationId="{B0942A3C-6612-4E91-BF9A-630B8F39C07C}"/>
          </ac:spMkLst>
        </pc:spChg>
      </pc:sldChg>
      <pc:sldChg chg="modSp">
        <pc:chgData name="Rina Honda 本多 梨七" userId="S::rinahonda@qnap.com::16830f83-da19-4b72-a25e-c5f2d1021454" providerId="AD" clId="Web-{8ED8763A-63FC-A39B-1BD2-EAA989293315}" dt="2023-05-17T08:35:30.774" v="285" actId="20577"/>
        <pc:sldMkLst>
          <pc:docMk/>
          <pc:sldMk cId="980155342" sldId="617"/>
        </pc:sldMkLst>
        <pc:spChg chg="mod">
          <ac:chgData name="Rina Honda 本多 梨七" userId="S::rinahonda@qnap.com::16830f83-da19-4b72-a25e-c5f2d1021454" providerId="AD" clId="Web-{8ED8763A-63FC-A39B-1BD2-EAA989293315}" dt="2023-05-17T08:31:41.491" v="254" actId="20577"/>
          <ac:spMkLst>
            <pc:docMk/>
            <pc:sldMk cId="980155342" sldId="617"/>
            <ac:spMk id="2" creationId="{04C43710-E4FA-4446-8E01-79ACC2284B7E}"/>
          </ac:spMkLst>
        </pc:spChg>
        <pc:spChg chg="mod">
          <ac:chgData name="Rina Honda 本多 梨七" userId="S::rinahonda@qnap.com::16830f83-da19-4b72-a25e-c5f2d1021454" providerId="AD" clId="Web-{8ED8763A-63FC-A39B-1BD2-EAA989293315}" dt="2023-05-17T08:32:35.839" v="259" actId="20577"/>
          <ac:spMkLst>
            <pc:docMk/>
            <pc:sldMk cId="980155342" sldId="617"/>
            <ac:spMk id="9" creationId="{36CB0695-B9D9-4EBE-BF37-62DC4B90CD86}"/>
          </ac:spMkLst>
        </pc:spChg>
        <pc:spChg chg="mod">
          <ac:chgData name="Rina Honda 本多 梨七" userId="S::rinahonda@qnap.com::16830f83-da19-4b72-a25e-c5f2d1021454" providerId="AD" clId="Web-{8ED8763A-63FC-A39B-1BD2-EAA989293315}" dt="2023-05-17T08:32:16.978" v="257" actId="20577"/>
          <ac:spMkLst>
            <pc:docMk/>
            <pc:sldMk cId="980155342" sldId="617"/>
            <ac:spMk id="20" creationId="{320A5A86-B14E-4CE9-B02F-0C40EE8AC052}"/>
          </ac:spMkLst>
        </pc:spChg>
        <pc:spChg chg="mod">
          <ac:chgData name="Rina Honda 本多 梨七" userId="S::rinahonda@qnap.com::16830f83-da19-4b72-a25e-c5f2d1021454" providerId="AD" clId="Web-{8ED8763A-63FC-A39B-1BD2-EAA989293315}" dt="2023-05-17T08:33:17.483" v="266" actId="20577"/>
          <ac:spMkLst>
            <pc:docMk/>
            <pc:sldMk cId="980155342" sldId="617"/>
            <ac:spMk id="23" creationId="{F974AD05-CB30-49EF-AE45-01FBEB824E62}"/>
          </ac:spMkLst>
        </pc:spChg>
        <pc:spChg chg="mod">
          <ac:chgData name="Rina Honda 本多 梨七" userId="S::rinahonda@qnap.com::16830f83-da19-4b72-a25e-c5f2d1021454" providerId="AD" clId="Web-{8ED8763A-63FC-A39B-1BD2-EAA989293315}" dt="2023-05-17T08:35:30.774" v="285" actId="20577"/>
          <ac:spMkLst>
            <pc:docMk/>
            <pc:sldMk cId="980155342" sldId="617"/>
            <ac:spMk id="35" creationId="{22E61BB5-D54D-47E0-95B2-50EA27863124}"/>
          </ac:spMkLst>
        </pc:spChg>
      </pc:sldChg>
      <pc:sldChg chg="modSp">
        <pc:chgData name="Rina Honda 本多 梨七" userId="S::rinahonda@qnap.com::16830f83-da19-4b72-a25e-c5f2d1021454" providerId="AD" clId="Web-{8ED8763A-63FC-A39B-1BD2-EAA989293315}" dt="2023-05-17T08:51:21.141" v="395" actId="1076"/>
        <pc:sldMkLst>
          <pc:docMk/>
          <pc:sldMk cId="670405847" sldId="618"/>
        </pc:sldMkLst>
        <pc:spChg chg="mod">
          <ac:chgData name="Rina Honda 本多 梨七" userId="S::rinahonda@qnap.com::16830f83-da19-4b72-a25e-c5f2d1021454" providerId="AD" clId="Web-{8ED8763A-63FC-A39B-1BD2-EAA989293315}" dt="2023-05-17T08:46:41.855" v="365" actId="20577"/>
          <ac:spMkLst>
            <pc:docMk/>
            <pc:sldMk cId="670405847" sldId="618"/>
            <ac:spMk id="2" creationId="{B853151A-9577-42C2-AC0F-43EA93590AF3}"/>
          </ac:spMkLst>
        </pc:spChg>
        <pc:spChg chg="mod">
          <ac:chgData name="Rina Honda 本多 梨七" userId="S::rinahonda@qnap.com::16830f83-da19-4b72-a25e-c5f2d1021454" providerId="AD" clId="Web-{8ED8763A-63FC-A39B-1BD2-EAA989293315}" dt="2023-05-17T08:50:42.529" v="387" actId="20577"/>
          <ac:spMkLst>
            <pc:docMk/>
            <pc:sldMk cId="670405847" sldId="618"/>
            <ac:spMk id="4" creationId="{2F61E96A-6B98-4218-BB64-4FE0A1418611}"/>
          </ac:spMkLst>
        </pc:spChg>
        <pc:spChg chg="mod">
          <ac:chgData name="Rina Honda 本多 梨七" userId="S::rinahonda@qnap.com::16830f83-da19-4b72-a25e-c5f2d1021454" providerId="AD" clId="Web-{8ED8763A-63FC-A39B-1BD2-EAA989293315}" dt="2023-05-17T08:51:21.141" v="395" actId="1076"/>
          <ac:spMkLst>
            <pc:docMk/>
            <pc:sldMk cId="670405847" sldId="618"/>
            <ac:spMk id="5" creationId="{582B8EE4-2F46-40D4-9F90-72D441222B5F}"/>
          </ac:spMkLst>
        </pc:spChg>
      </pc:sldChg>
    </pc:docChg>
  </pc:docChgLst>
  <pc:docChgLst>
    <pc:chgData name="Rina Honda 本多 梨七" userId="S::rinahonda@qnap.com::16830f83-da19-4b72-a25e-c5f2d1021454" providerId="AD" clId="Web-{B36D8DAD-6151-88D0-4FE4-5ADDB2EA59A7}"/>
    <pc:docChg chg="modSld">
      <pc:chgData name="Rina Honda 本多 梨七" userId="S::rinahonda@qnap.com::16830f83-da19-4b72-a25e-c5f2d1021454" providerId="AD" clId="Web-{B36D8DAD-6151-88D0-4FE4-5ADDB2EA59A7}" dt="2023-05-17T09:01:47.351" v="105" actId="20577"/>
      <pc:docMkLst>
        <pc:docMk/>
      </pc:docMkLst>
      <pc:sldChg chg="modSp">
        <pc:chgData name="Rina Honda 本多 梨七" userId="S::rinahonda@qnap.com::16830f83-da19-4b72-a25e-c5f2d1021454" providerId="AD" clId="Web-{B36D8DAD-6151-88D0-4FE4-5ADDB2EA59A7}" dt="2023-05-17T09:01:47.351" v="105" actId="20577"/>
        <pc:sldMkLst>
          <pc:docMk/>
          <pc:sldMk cId="2583539355" sldId="595"/>
        </pc:sldMkLst>
        <pc:spChg chg="mod">
          <ac:chgData name="Rina Honda 本多 梨七" userId="S::rinahonda@qnap.com::16830f83-da19-4b72-a25e-c5f2d1021454" providerId="AD" clId="Web-{B36D8DAD-6151-88D0-4FE4-5ADDB2EA59A7}" dt="2023-05-17T09:01:40.898" v="104" actId="14100"/>
          <ac:spMkLst>
            <pc:docMk/>
            <pc:sldMk cId="2583539355" sldId="595"/>
            <ac:spMk id="76" creationId="{8687D6EB-9601-4BBD-BCDD-98AA50B83A9F}"/>
          </ac:spMkLst>
        </pc:spChg>
        <pc:spChg chg="mod">
          <ac:chgData name="Rina Honda 本多 梨七" userId="S::rinahonda@qnap.com::16830f83-da19-4b72-a25e-c5f2d1021454" providerId="AD" clId="Web-{B36D8DAD-6151-88D0-4FE4-5ADDB2EA59A7}" dt="2023-05-17T09:00:45.786" v="83" actId="1076"/>
          <ac:spMkLst>
            <pc:docMk/>
            <pc:sldMk cId="2583539355" sldId="595"/>
            <ac:spMk id="77" creationId="{BAA05033-AD12-43C8-9828-E3B073FE7AF7}"/>
          </ac:spMkLst>
        </pc:spChg>
        <pc:spChg chg="mod">
          <ac:chgData name="Rina Honda 本多 梨七" userId="S::rinahonda@qnap.com::16830f83-da19-4b72-a25e-c5f2d1021454" providerId="AD" clId="Web-{B36D8DAD-6151-88D0-4FE4-5ADDB2EA59A7}" dt="2023-05-17T09:01:47.351" v="105" actId="20577"/>
          <ac:spMkLst>
            <pc:docMk/>
            <pc:sldMk cId="2583539355" sldId="595"/>
            <ac:spMk id="106" creationId="{72391CCD-30AD-428F-92E5-0B127E40EE14}"/>
          </ac:spMkLst>
        </pc:spChg>
      </pc:sldChg>
      <pc:sldChg chg="modSp">
        <pc:chgData name="Rina Honda 本多 梨七" userId="S::rinahonda@qnap.com::16830f83-da19-4b72-a25e-c5f2d1021454" providerId="AD" clId="Web-{B36D8DAD-6151-88D0-4FE4-5ADDB2EA59A7}" dt="2023-05-17T08:59:08.704" v="74" actId="14100"/>
        <pc:sldMkLst>
          <pc:docMk/>
          <pc:sldMk cId="3965534258" sldId="606"/>
        </pc:sldMkLst>
        <pc:spChg chg="mod">
          <ac:chgData name="Rina Honda 本多 梨七" userId="S::rinahonda@qnap.com::16830f83-da19-4b72-a25e-c5f2d1021454" providerId="AD" clId="Web-{B36D8DAD-6151-88D0-4FE4-5ADDB2EA59A7}" dt="2023-05-17T08:56:14.916" v="41" actId="20577"/>
          <ac:spMkLst>
            <pc:docMk/>
            <pc:sldMk cId="3965534258" sldId="606"/>
            <ac:spMk id="3" creationId="{CFA84D54-D218-435A-9966-F11EFEBEB144}"/>
          </ac:spMkLst>
        </pc:spChg>
        <pc:spChg chg="mod">
          <ac:chgData name="Rina Honda 本多 梨七" userId="S::rinahonda@qnap.com::16830f83-da19-4b72-a25e-c5f2d1021454" providerId="AD" clId="Web-{B36D8DAD-6151-88D0-4FE4-5ADDB2EA59A7}" dt="2023-05-17T08:57:59.811" v="60" actId="20577"/>
          <ac:spMkLst>
            <pc:docMk/>
            <pc:sldMk cId="3965534258" sldId="606"/>
            <ac:spMk id="78" creationId="{50B58368-88E7-4297-81E1-B8CE862A2DB0}"/>
          </ac:spMkLst>
        </pc:spChg>
        <pc:spChg chg="mod">
          <ac:chgData name="Rina Honda 本多 梨七" userId="S::rinahonda@qnap.com::16830f83-da19-4b72-a25e-c5f2d1021454" providerId="AD" clId="Web-{B36D8DAD-6151-88D0-4FE4-5ADDB2EA59A7}" dt="2023-05-17T08:59:08.704" v="74" actId="14100"/>
          <ac:spMkLst>
            <pc:docMk/>
            <pc:sldMk cId="3965534258" sldId="606"/>
            <ac:spMk id="89" creationId="{7B342D5E-50A5-4F57-AC15-251377BE7AF9}"/>
          </ac:spMkLst>
        </pc:spChg>
        <pc:spChg chg="mod">
          <ac:chgData name="Rina Honda 本多 梨七" userId="S::rinahonda@qnap.com::16830f83-da19-4b72-a25e-c5f2d1021454" providerId="AD" clId="Web-{B36D8DAD-6151-88D0-4FE4-5ADDB2EA59A7}" dt="2023-05-17T08:58:59.844" v="70" actId="20577"/>
          <ac:spMkLst>
            <pc:docMk/>
            <pc:sldMk cId="3965534258" sldId="606"/>
            <ac:spMk id="99" creationId="{D801C849-CC4D-4DDD-8085-64A3A84648BF}"/>
          </ac:spMkLst>
        </pc:spChg>
        <pc:spChg chg="mod">
          <ac:chgData name="Rina Honda 本多 梨七" userId="S::rinahonda@qnap.com::16830f83-da19-4b72-a25e-c5f2d1021454" providerId="AD" clId="Web-{B36D8DAD-6151-88D0-4FE4-5ADDB2EA59A7}" dt="2023-05-17T08:57:24.075" v="54" actId="20577"/>
          <ac:spMkLst>
            <pc:docMk/>
            <pc:sldMk cId="3965534258" sldId="606"/>
            <ac:spMk id="100" creationId="{FBD415FE-D99C-42E6-9C77-B0B3B7BE8EB4}"/>
          </ac:spMkLst>
        </pc:spChg>
        <pc:grpChg chg="mod">
          <ac:chgData name="Rina Honda 本多 梨七" userId="S::rinahonda@qnap.com::16830f83-da19-4b72-a25e-c5f2d1021454" providerId="AD" clId="Web-{B36D8DAD-6151-88D0-4FE4-5ADDB2EA59A7}" dt="2023-05-17T08:58:23.702" v="62" actId="1076"/>
          <ac:grpSpMkLst>
            <pc:docMk/>
            <pc:sldMk cId="3965534258" sldId="606"/>
            <ac:grpSpMk id="90" creationId="{42909AB4-1F92-4430-B0B9-86FF8A67439E}"/>
          </ac:grpSpMkLst>
        </pc:grpChg>
      </pc:sldChg>
      <pc:sldChg chg="modSp">
        <pc:chgData name="Rina Honda 本多 梨七" userId="S::rinahonda@qnap.com::16830f83-da19-4b72-a25e-c5f2d1021454" providerId="AD" clId="Web-{B36D8DAD-6151-88D0-4FE4-5ADDB2EA59A7}" dt="2023-05-17T08:59:49.143" v="77" actId="20577"/>
        <pc:sldMkLst>
          <pc:docMk/>
          <pc:sldMk cId="3230551559" sldId="608"/>
        </pc:sldMkLst>
        <pc:spChg chg="mod">
          <ac:chgData name="Rina Honda 本多 梨七" userId="S::rinahonda@qnap.com::16830f83-da19-4b72-a25e-c5f2d1021454" providerId="AD" clId="Web-{B36D8DAD-6151-88D0-4FE4-5ADDB2EA59A7}" dt="2023-05-17T08:59:33.565" v="75" actId="20577"/>
          <ac:spMkLst>
            <pc:docMk/>
            <pc:sldMk cId="3230551559" sldId="608"/>
            <ac:spMk id="18" creationId="{523B020B-4355-4E34-B4B3-4EA71A63B424}"/>
          </ac:spMkLst>
        </pc:spChg>
        <pc:spChg chg="mod">
          <ac:chgData name="Rina Honda 本多 梨七" userId="S::rinahonda@qnap.com::16830f83-da19-4b72-a25e-c5f2d1021454" providerId="AD" clId="Web-{B36D8DAD-6151-88D0-4FE4-5ADDB2EA59A7}" dt="2023-05-17T08:59:49.143" v="77" actId="20577"/>
          <ac:spMkLst>
            <pc:docMk/>
            <pc:sldMk cId="3230551559" sldId="608"/>
            <ac:spMk id="38" creationId="{0A6FF614-0A4B-40E6-B3EB-9891118CFB5E}"/>
          </ac:spMkLst>
        </pc:spChg>
      </pc:sldChg>
      <pc:sldChg chg="modSp">
        <pc:chgData name="Rina Honda 本多 梨七" userId="S::rinahonda@qnap.com::16830f83-da19-4b72-a25e-c5f2d1021454" providerId="AD" clId="Web-{B36D8DAD-6151-88D0-4FE4-5ADDB2EA59A7}" dt="2023-05-17T08:54:11.333" v="1" actId="20577"/>
        <pc:sldMkLst>
          <pc:docMk/>
          <pc:sldMk cId="2518297411" sldId="610"/>
        </pc:sldMkLst>
        <pc:spChg chg="mod">
          <ac:chgData name="Rina Honda 本多 梨七" userId="S::rinahonda@qnap.com::16830f83-da19-4b72-a25e-c5f2d1021454" providerId="AD" clId="Web-{B36D8DAD-6151-88D0-4FE4-5ADDB2EA59A7}" dt="2023-05-17T08:54:11.333" v="1" actId="20577"/>
          <ac:spMkLst>
            <pc:docMk/>
            <pc:sldMk cId="2518297411" sldId="610"/>
            <ac:spMk id="38" creationId="{DF67CB62-444C-4C14-A2CF-6F2B1C145770}"/>
          </ac:spMkLst>
        </pc:spChg>
      </pc:sldChg>
      <pc:sldChg chg="modSp">
        <pc:chgData name="Rina Honda 本多 梨七" userId="S::rinahonda@qnap.com::16830f83-da19-4b72-a25e-c5f2d1021454" providerId="AD" clId="Web-{B36D8DAD-6151-88D0-4FE4-5ADDB2EA59A7}" dt="2023-05-17T08:55:51.837" v="37"/>
        <pc:sldMkLst>
          <pc:docMk/>
          <pc:sldMk cId="509292405" sldId="611"/>
        </pc:sldMkLst>
        <pc:graphicFrameChg chg="mod modGraphic">
          <ac:chgData name="Rina Honda 本多 梨七" userId="S::rinahonda@qnap.com::16830f83-da19-4b72-a25e-c5f2d1021454" providerId="AD" clId="Web-{B36D8DAD-6151-88D0-4FE4-5ADDB2EA59A7}" dt="2023-05-17T08:55:51.837" v="37"/>
          <ac:graphicFrameMkLst>
            <pc:docMk/>
            <pc:sldMk cId="509292405" sldId="611"/>
            <ac:graphicFrameMk id="3" creationId="{2E30D25B-7534-4511-964B-821FFA2AA45D}"/>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88B50-4204-4693-846C-AB2F9230EC00}" type="datetimeFigureOut">
              <a:rPr lang="zh-TW" altLang="en-US" smtClean="0"/>
              <a:t>2023/5/18</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604BED-C06A-4788-B56B-80D449183E40}" type="slidenum">
              <a:rPr lang="zh-TW" altLang="en-US" smtClean="0"/>
              <a:t>‹#›</a:t>
            </a:fld>
            <a:endParaRPr lang="zh-TW" altLang="en-US"/>
          </a:p>
        </p:txBody>
      </p:sp>
    </p:spTree>
    <p:extLst>
      <p:ext uri="{BB962C8B-B14F-4D97-AF65-F5344CB8AC3E}">
        <p14:creationId xmlns:p14="http://schemas.microsoft.com/office/powerpoint/2010/main" val="4174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E6067F0-5D8C-C649-9E7E-E5C399B34C78}" type="slidenum">
              <a:rPr lang="en-US" smtClean="0"/>
              <a:pPr/>
              <a:t>1</a:t>
            </a:fld>
            <a:endParaRPr lang="en-US"/>
          </a:p>
        </p:txBody>
      </p:sp>
    </p:spTree>
    <p:extLst>
      <p:ext uri="{BB962C8B-B14F-4D97-AF65-F5344CB8AC3E}">
        <p14:creationId xmlns:p14="http://schemas.microsoft.com/office/powerpoint/2010/main" val="3756304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E6067F0-5D8C-C649-9E7E-E5C399B34C78}" type="slidenum">
              <a:rPr lang="en-US" smtClean="0"/>
              <a:pPr/>
              <a:t>2</a:t>
            </a:fld>
            <a:endParaRPr lang="en-US"/>
          </a:p>
        </p:txBody>
      </p:sp>
    </p:spTree>
    <p:extLst>
      <p:ext uri="{BB962C8B-B14F-4D97-AF65-F5344CB8AC3E}">
        <p14:creationId xmlns:p14="http://schemas.microsoft.com/office/powerpoint/2010/main" val="3569027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E6067F0-5D8C-C649-9E7E-E5C399B34C78}" type="slidenum">
              <a:rPr lang="en-US" smtClean="0"/>
              <a:pPr/>
              <a:t>3</a:t>
            </a:fld>
            <a:endParaRPr lang="en-US"/>
          </a:p>
        </p:txBody>
      </p:sp>
    </p:spTree>
    <p:extLst>
      <p:ext uri="{BB962C8B-B14F-4D97-AF65-F5344CB8AC3E}">
        <p14:creationId xmlns:p14="http://schemas.microsoft.com/office/powerpoint/2010/main" val="3375136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434BA01-8F2F-4C5C-9F4C-D0B60C5FDC44}" type="slidenum">
              <a:rPr lang="zh-TW" altLang="en-US" smtClean="0"/>
              <a:t>10</a:t>
            </a:fld>
            <a:endParaRPr lang="zh-TW" altLang="en-US"/>
          </a:p>
        </p:txBody>
      </p:sp>
    </p:spTree>
    <p:extLst>
      <p:ext uri="{BB962C8B-B14F-4D97-AF65-F5344CB8AC3E}">
        <p14:creationId xmlns:p14="http://schemas.microsoft.com/office/powerpoint/2010/main" val="3027544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E6067F0-5D8C-C649-9E7E-E5C399B34C78}" type="slidenum">
              <a:rPr lang="en-US" smtClean="0"/>
              <a:pPr/>
              <a:t>11</a:t>
            </a:fld>
            <a:endParaRPr lang="en-US"/>
          </a:p>
        </p:txBody>
      </p:sp>
    </p:spTree>
    <p:extLst>
      <p:ext uri="{BB962C8B-B14F-4D97-AF65-F5344CB8AC3E}">
        <p14:creationId xmlns:p14="http://schemas.microsoft.com/office/powerpoint/2010/main" val="3248965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E6067F0-5D8C-C649-9E7E-E5C399B34C78}" type="slidenum">
              <a:rPr lang="en-US" smtClean="0"/>
              <a:pPr/>
              <a:t>12</a:t>
            </a:fld>
            <a:endParaRPr lang="en-US"/>
          </a:p>
        </p:txBody>
      </p:sp>
    </p:spTree>
    <p:extLst>
      <p:ext uri="{BB962C8B-B14F-4D97-AF65-F5344CB8AC3E}">
        <p14:creationId xmlns:p14="http://schemas.microsoft.com/office/powerpoint/2010/main" val="4090272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E6067F0-5D8C-C649-9E7E-E5C399B34C78}" type="slidenum">
              <a:rPr lang="en-US" smtClean="0"/>
              <a:pPr/>
              <a:t>13</a:t>
            </a:fld>
            <a:endParaRPr lang="en-US"/>
          </a:p>
        </p:txBody>
      </p:sp>
    </p:spTree>
    <p:extLst>
      <p:ext uri="{BB962C8B-B14F-4D97-AF65-F5344CB8AC3E}">
        <p14:creationId xmlns:p14="http://schemas.microsoft.com/office/powerpoint/2010/main" val="3529882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AB88AC1-1EA9-40E1-B3DC-5FF3538D39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159" y="5880"/>
            <a:ext cx="12165681" cy="6846236"/>
          </a:xfrm>
          <a:prstGeom prst="rect">
            <a:avLst/>
          </a:prstGeom>
        </p:spPr>
      </p:pic>
    </p:spTree>
    <p:extLst>
      <p:ext uri="{BB962C8B-B14F-4D97-AF65-F5344CB8AC3E}">
        <p14:creationId xmlns:p14="http://schemas.microsoft.com/office/powerpoint/2010/main" val="3645547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pic>
        <p:nvPicPr>
          <p:cNvPr id="3" name="圖片 2" descr="一張含有 電腦 的圖片&#10;&#10;自動產生的描述">
            <a:extLst>
              <a:ext uri="{FF2B5EF4-FFF2-40B4-BE49-F238E27FC236}">
                <a16:creationId xmlns:a16="http://schemas.microsoft.com/office/drawing/2014/main" id="{63CC5B70-AFA1-4D76-AACE-D363243AFA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7" name="標題 1">
            <a:extLst>
              <a:ext uri="{FF2B5EF4-FFF2-40B4-BE49-F238E27FC236}">
                <a16:creationId xmlns:a16="http://schemas.microsoft.com/office/drawing/2014/main" id="{DBE6ACFF-E36A-460A-ABE0-C4BE1699CA55}"/>
              </a:ext>
            </a:extLst>
          </p:cNvPr>
          <p:cNvSpPr>
            <a:spLocks noGrp="1"/>
          </p:cNvSpPr>
          <p:nvPr>
            <p:ph type="title"/>
          </p:nvPr>
        </p:nvSpPr>
        <p:spPr>
          <a:xfrm>
            <a:off x="607994" y="296431"/>
            <a:ext cx="11031359" cy="658084"/>
          </a:xfrm>
        </p:spPr>
        <p:txBody>
          <a:bodyPr>
            <a:normAutofit/>
          </a:bodyPr>
          <a:lstStyle>
            <a:lvl1pPr algn="l">
              <a:defRPr sz="3200" b="1">
                <a:solidFill>
                  <a:schemeClr val="tx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Tree>
    <p:extLst>
      <p:ext uri="{BB962C8B-B14F-4D97-AF65-F5344CB8AC3E}">
        <p14:creationId xmlns:p14="http://schemas.microsoft.com/office/powerpoint/2010/main" val="112611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11C4DDC-188F-4522-A5A4-9A7B9A3AD1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5" y="1"/>
            <a:ext cx="12189631" cy="6857999"/>
          </a:xfrm>
          <a:prstGeom prst="rect">
            <a:avLst/>
          </a:prstGeom>
        </p:spPr>
      </p:pic>
      <p:sp>
        <p:nvSpPr>
          <p:cNvPr id="7" name="標題 1">
            <a:extLst>
              <a:ext uri="{FF2B5EF4-FFF2-40B4-BE49-F238E27FC236}">
                <a16:creationId xmlns:a16="http://schemas.microsoft.com/office/drawing/2014/main" id="{DBE6ACFF-E36A-460A-ABE0-C4BE1699CA55}"/>
              </a:ext>
            </a:extLst>
          </p:cNvPr>
          <p:cNvSpPr>
            <a:spLocks noGrp="1"/>
          </p:cNvSpPr>
          <p:nvPr>
            <p:ph type="title"/>
          </p:nvPr>
        </p:nvSpPr>
        <p:spPr>
          <a:xfrm>
            <a:off x="607994" y="123465"/>
            <a:ext cx="11031359" cy="1268703"/>
          </a:xfrm>
        </p:spPr>
        <p:txBody>
          <a:bodyPr>
            <a:normAutofit/>
          </a:bodyPr>
          <a:lstStyle>
            <a:lvl1pPr algn="l">
              <a:defRPr lang="zh-TW" altLang="en-US" sz="3600" b="1"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Tree>
    <p:extLst>
      <p:ext uri="{BB962C8B-B14F-4D97-AF65-F5344CB8AC3E}">
        <p14:creationId xmlns:p14="http://schemas.microsoft.com/office/powerpoint/2010/main" val="62913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11C4DDC-188F-4522-A5A4-9A7B9A3AD1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09" y="1"/>
            <a:ext cx="12186582" cy="6857999"/>
          </a:xfrm>
          <a:prstGeom prst="rect">
            <a:avLst/>
          </a:prstGeom>
        </p:spPr>
      </p:pic>
    </p:spTree>
    <p:extLst>
      <p:ext uri="{BB962C8B-B14F-4D97-AF65-F5344CB8AC3E}">
        <p14:creationId xmlns:p14="http://schemas.microsoft.com/office/powerpoint/2010/main" val="2881570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11C4DDC-188F-4522-A5A4-9A7B9A3AD1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09" y="858"/>
            <a:ext cx="12186582" cy="6856284"/>
          </a:xfrm>
          <a:prstGeom prst="rect">
            <a:avLst/>
          </a:prstGeom>
        </p:spPr>
      </p:pic>
    </p:spTree>
    <p:extLst>
      <p:ext uri="{BB962C8B-B14F-4D97-AF65-F5344CB8AC3E}">
        <p14:creationId xmlns:p14="http://schemas.microsoft.com/office/powerpoint/2010/main" val="3840248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4FA99194-B61A-4C44-A021-DFA2058626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5" y="1"/>
            <a:ext cx="12189631" cy="6857999"/>
          </a:xfrm>
          <a:prstGeom prst="rect">
            <a:avLst/>
          </a:prstGeom>
        </p:spPr>
      </p:pic>
      <p:sp>
        <p:nvSpPr>
          <p:cNvPr id="2" name="Title 1"/>
          <p:cNvSpPr>
            <a:spLocks noGrp="1"/>
          </p:cNvSpPr>
          <p:nvPr>
            <p:ph type="ctrTitle"/>
          </p:nvPr>
        </p:nvSpPr>
        <p:spPr>
          <a:xfrm>
            <a:off x="918360" y="1202326"/>
            <a:ext cx="10581776" cy="797332"/>
          </a:xfrm>
        </p:spPr>
        <p:txBody>
          <a:bodyPr anchor="t">
            <a:normAutofit/>
          </a:bodyPr>
          <a:lstStyle>
            <a:lvl1pPr algn="ctr">
              <a:defRPr sz="4267">
                <a:solidFill>
                  <a:schemeClr val="bg1"/>
                </a:solidFill>
              </a:defRPr>
            </a:lvl1pPr>
          </a:lstStyle>
          <a:p>
            <a:r>
              <a:rPr lang="zh-TW" altLang="en-US"/>
              <a:t>按一下以編輯母片標題樣式</a:t>
            </a:r>
            <a:endParaRPr lang="en-US"/>
          </a:p>
        </p:txBody>
      </p:sp>
      <p:pic>
        <p:nvPicPr>
          <p:cNvPr id="7" name="圖片 6">
            <a:extLst>
              <a:ext uri="{FF2B5EF4-FFF2-40B4-BE49-F238E27FC236}">
                <a16:creationId xmlns:a16="http://schemas.microsoft.com/office/drawing/2014/main" id="{8098110F-D811-4975-9DA8-CE4D6894DDB2}"/>
              </a:ext>
            </a:extLst>
          </p:cNvPr>
          <p:cNvPicPr>
            <a:picLocks noChangeAspect="1"/>
          </p:cNvPicPr>
          <p:nvPr userDrawn="1"/>
        </p:nvPicPr>
        <p:blipFill>
          <a:blip r:embed="rId3"/>
          <a:stretch>
            <a:fillRect/>
          </a:stretch>
        </p:blipFill>
        <p:spPr>
          <a:xfrm>
            <a:off x="9427977" y="1424234"/>
            <a:ext cx="2464732" cy="2876477"/>
          </a:xfrm>
          <a:prstGeom prst="rect">
            <a:avLst/>
          </a:prstGeom>
        </p:spPr>
      </p:pic>
      <p:pic>
        <p:nvPicPr>
          <p:cNvPr id="10" name="圖片 9">
            <a:extLst>
              <a:ext uri="{FF2B5EF4-FFF2-40B4-BE49-F238E27FC236}">
                <a16:creationId xmlns:a16="http://schemas.microsoft.com/office/drawing/2014/main" id="{78B3BED9-F3C1-4E05-A4B8-6D011012C246}"/>
              </a:ext>
            </a:extLst>
          </p:cNvPr>
          <p:cNvPicPr>
            <a:picLocks noChangeAspect="1"/>
          </p:cNvPicPr>
          <p:nvPr userDrawn="1"/>
        </p:nvPicPr>
        <p:blipFill>
          <a:blip r:embed="rId4"/>
          <a:stretch>
            <a:fillRect/>
          </a:stretch>
        </p:blipFill>
        <p:spPr>
          <a:xfrm>
            <a:off x="8421335" y="2268784"/>
            <a:ext cx="508899" cy="508899"/>
          </a:xfrm>
          <a:prstGeom prst="rect">
            <a:avLst/>
          </a:prstGeom>
        </p:spPr>
      </p:pic>
      <p:pic>
        <p:nvPicPr>
          <p:cNvPr id="11" name="圖片 10">
            <a:extLst>
              <a:ext uri="{FF2B5EF4-FFF2-40B4-BE49-F238E27FC236}">
                <a16:creationId xmlns:a16="http://schemas.microsoft.com/office/drawing/2014/main" id="{26279E96-DAB0-4A03-B3AB-DC51E60DEFBF}"/>
              </a:ext>
            </a:extLst>
          </p:cNvPr>
          <p:cNvPicPr>
            <a:picLocks noChangeAspect="1"/>
          </p:cNvPicPr>
          <p:nvPr userDrawn="1"/>
        </p:nvPicPr>
        <p:blipFill>
          <a:blip r:embed="rId4"/>
          <a:stretch>
            <a:fillRect/>
          </a:stretch>
        </p:blipFill>
        <p:spPr>
          <a:xfrm>
            <a:off x="8813905" y="5047573"/>
            <a:ext cx="508899" cy="508899"/>
          </a:xfrm>
          <a:prstGeom prst="rect">
            <a:avLst/>
          </a:prstGeom>
        </p:spPr>
      </p:pic>
      <p:pic>
        <p:nvPicPr>
          <p:cNvPr id="12" name="圖片 11">
            <a:extLst>
              <a:ext uri="{FF2B5EF4-FFF2-40B4-BE49-F238E27FC236}">
                <a16:creationId xmlns:a16="http://schemas.microsoft.com/office/drawing/2014/main" id="{7660FD45-6752-44DA-9D37-090D005BA524}"/>
              </a:ext>
            </a:extLst>
          </p:cNvPr>
          <p:cNvPicPr>
            <a:picLocks noChangeAspect="1"/>
          </p:cNvPicPr>
          <p:nvPr userDrawn="1"/>
        </p:nvPicPr>
        <p:blipFill>
          <a:blip r:embed="rId4"/>
          <a:stretch>
            <a:fillRect/>
          </a:stretch>
        </p:blipFill>
        <p:spPr>
          <a:xfrm>
            <a:off x="9322805" y="2608023"/>
            <a:ext cx="508899" cy="508899"/>
          </a:xfrm>
          <a:prstGeom prst="rect">
            <a:avLst/>
          </a:prstGeom>
        </p:spPr>
      </p:pic>
      <p:pic>
        <p:nvPicPr>
          <p:cNvPr id="13" name="圖片 12">
            <a:extLst>
              <a:ext uri="{FF2B5EF4-FFF2-40B4-BE49-F238E27FC236}">
                <a16:creationId xmlns:a16="http://schemas.microsoft.com/office/drawing/2014/main" id="{E83C8933-18FF-4095-9672-8ABA81D95675}"/>
              </a:ext>
            </a:extLst>
          </p:cNvPr>
          <p:cNvPicPr>
            <a:picLocks noChangeAspect="1"/>
          </p:cNvPicPr>
          <p:nvPr userDrawn="1"/>
        </p:nvPicPr>
        <p:blipFill>
          <a:blip r:embed="rId4"/>
          <a:stretch>
            <a:fillRect/>
          </a:stretch>
        </p:blipFill>
        <p:spPr>
          <a:xfrm>
            <a:off x="10210576" y="2979496"/>
            <a:ext cx="508899" cy="508899"/>
          </a:xfrm>
          <a:prstGeom prst="rect">
            <a:avLst/>
          </a:prstGeom>
        </p:spPr>
      </p:pic>
      <p:pic>
        <p:nvPicPr>
          <p:cNvPr id="14" name="圖片 13">
            <a:extLst>
              <a:ext uri="{FF2B5EF4-FFF2-40B4-BE49-F238E27FC236}">
                <a16:creationId xmlns:a16="http://schemas.microsoft.com/office/drawing/2014/main" id="{8E20DA13-29EC-441F-93AC-FB404C1A39BE}"/>
              </a:ext>
            </a:extLst>
          </p:cNvPr>
          <p:cNvPicPr>
            <a:picLocks noChangeAspect="1"/>
          </p:cNvPicPr>
          <p:nvPr userDrawn="1"/>
        </p:nvPicPr>
        <p:blipFill>
          <a:blip r:embed="rId4"/>
          <a:stretch>
            <a:fillRect/>
          </a:stretch>
        </p:blipFill>
        <p:spPr>
          <a:xfrm>
            <a:off x="10465025" y="3934404"/>
            <a:ext cx="508899" cy="508899"/>
          </a:xfrm>
          <a:prstGeom prst="rect">
            <a:avLst/>
          </a:prstGeom>
        </p:spPr>
      </p:pic>
      <p:pic>
        <p:nvPicPr>
          <p:cNvPr id="15" name="圖片 14">
            <a:extLst>
              <a:ext uri="{FF2B5EF4-FFF2-40B4-BE49-F238E27FC236}">
                <a16:creationId xmlns:a16="http://schemas.microsoft.com/office/drawing/2014/main" id="{E9F982C6-25CB-40D3-AF0D-EB62B4C20099}"/>
              </a:ext>
            </a:extLst>
          </p:cNvPr>
          <p:cNvPicPr>
            <a:picLocks noChangeAspect="1"/>
          </p:cNvPicPr>
          <p:nvPr userDrawn="1"/>
        </p:nvPicPr>
        <p:blipFill>
          <a:blip r:embed="rId4"/>
          <a:stretch>
            <a:fillRect/>
          </a:stretch>
        </p:blipFill>
        <p:spPr>
          <a:xfrm>
            <a:off x="11314136" y="2696577"/>
            <a:ext cx="508899" cy="508899"/>
          </a:xfrm>
          <a:prstGeom prst="rect">
            <a:avLst/>
          </a:prstGeom>
        </p:spPr>
      </p:pic>
    </p:spTree>
    <p:extLst>
      <p:ext uri="{BB962C8B-B14F-4D97-AF65-F5344CB8AC3E}">
        <p14:creationId xmlns:p14="http://schemas.microsoft.com/office/powerpoint/2010/main" val="144304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remove" nodeType="withEffect">
                                  <p:stCondLst>
                                    <p:cond delay="0"/>
                                  </p:stCondLst>
                                  <p:endCondLst>
                                    <p:cond evt="onNext" delay="0">
                                      <p:tgtEl>
                                        <p:sldTgt/>
                                      </p:tgtEl>
                                    </p:cond>
                                  </p:endCondLst>
                                  <p:childTnLst>
                                    <p:animMotion origin="layout" path="M -8.33333E-7 3.7037E-6 L -0.00091 0.33287 " pathEditMode="relative" rAng="0" ptsTypes="AA">
                                      <p:cBhvr>
                                        <p:cTn id="6" dur="2000" fill="hold"/>
                                        <p:tgtEl>
                                          <p:spTgt spid="10"/>
                                        </p:tgtEl>
                                        <p:attrNameLst>
                                          <p:attrName>ppt_x</p:attrName>
                                          <p:attrName>ppt_y</p:attrName>
                                        </p:attrNameLst>
                                      </p:cBhvr>
                                      <p:rCtr x="-52" y="16644"/>
                                    </p:animMotion>
                                  </p:childTnLst>
                                </p:cTn>
                              </p:par>
                              <p:par>
                                <p:cTn id="7" presetID="42" presetClass="path" presetSubtype="0" repeatCount="indefinite" accel="50000" decel="50000" fill="remove" nodeType="withEffect">
                                  <p:stCondLst>
                                    <p:cond delay="0"/>
                                  </p:stCondLst>
                                  <p:endCondLst>
                                    <p:cond evt="onNext" delay="0">
                                      <p:tgtEl>
                                        <p:sldTgt/>
                                      </p:tgtEl>
                                    </p:cond>
                                  </p:endCondLst>
                                  <p:childTnLst>
                                    <p:animMotion origin="layout" path="M -2.29167E-6 1.11111E-6 L 0.00052 -0.38796 " pathEditMode="relative" rAng="0" ptsTypes="AA">
                                      <p:cBhvr>
                                        <p:cTn id="8" dur="2000" fill="hold"/>
                                        <p:tgtEl>
                                          <p:spTgt spid="11"/>
                                        </p:tgtEl>
                                        <p:attrNameLst>
                                          <p:attrName>ppt_x</p:attrName>
                                          <p:attrName>ppt_y</p:attrName>
                                        </p:attrNameLst>
                                      </p:cBhvr>
                                      <p:rCtr x="26" y="-19398"/>
                                    </p:animMotion>
                                  </p:childTnLst>
                                </p:cTn>
                              </p:par>
                              <p:par>
                                <p:cTn id="9" presetID="42" presetClass="path" presetSubtype="0" repeatCount="indefinite" accel="50000" decel="50000" fill="remove" nodeType="withEffect">
                                  <p:stCondLst>
                                    <p:cond delay="0"/>
                                  </p:stCondLst>
                                  <p:endCondLst>
                                    <p:cond evt="onNext" delay="0">
                                      <p:tgtEl>
                                        <p:sldTgt/>
                                      </p:tgtEl>
                                    </p:cond>
                                  </p:endCondLst>
                                  <p:childTnLst>
                                    <p:animMotion origin="layout" path="M -2.08333E-6 4.81481E-6 L -0.00039 0.18819 " pathEditMode="relative" rAng="0" ptsTypes="AA">
                                      <p:cBhvr>
                                        <p:cTn id="10" dur="2000" fill="hold"/>
                                        <p:tgtEl>
                                          <p:spTgt spid="12"/>
                                        </p:tgtEl>
                                        <p:attrNameLst>
                                          <p:attrName>ppt_x</p:attrName>
                                          <p:attrName>ppt_y</p:attrName>
                                        </p:attrNameLst>
                                      </p:cBhvr>
                                      <p:rCtr x="-26" y="9398"/>
                                    </p:animMotion>
                                  </p:childTnLst>
                                </p:cTn>
                              </p:par>
                              <p:par>
                                <p:cTn id="11" presetID="42" presetClass="path" presetSubtype="0" repeatCount="indefinite" accel="50000" decel="50000" fill="remove" nodeType="withEffect">
                                  <p:stCondLst>
                                    <p:cond delay="0"/>
                                  </p:stCondLst>
                                  <p:endCondLst>
                                    <p:cond evt="onNext" delay="0">
                                      <p:tgtEl>
                                        <p:sldTgt/>
                                      </p:tgtEl>
                                    </p:cond>
                                  </p:endCondLst>
                                  <p:childTnLst>
                                    <p:animMotion origin="layout" path="M -0.00157 -0.00093 L -0.00183 0.36551 " pathEditMode="relative" rAng="0" ptsTypes="AA">
                                      <p:cBhvr>
                                        <p:cTn id="12" dur="2000" fill="hold"/>
                                        <p:tgtEl>
                                          <p:spTgt spid="13"/>
                                        </p:tgtEl>
                                        <p:attrNameLst>
                                          <p:attrName>ppt_x</p:attrName>
                                          <p:attrName>ppt_y</p:attrName>
                                        </p:attrNameLst>
                                      </p:cBhvr>
                                      <p:rCtr x="-13" y="18310"/>
                                    </p:animMotion>
                                  </p:childTnLst>
                                </p:cTn>
                              </p:par>
                              <p:par>
                                <p:cTn id="13" presetID="42" presetClass="path" presetSubtype="0" repeatCount="indefinite" accel="50000" decel="50000" fill="remove" nodeType="withEffect">
                                  <p:stCondLst>
                                    <p:cond delay="0"/>
                                  </p:stCondLst>
                                  <p:endCondLst>
                                    <p:cond evt="onNext" delay="0">
                                      <p:tgtEl>
                                        <p:sldTgt/>
                                      </p:tgtEl>
                                    </p:cond>
                                  </p:endCondLst>
                                  <p:childTnLst>
                                    <p:animMotion origin="layout" path="M 1.04167E-6 1.11111E-6 L 1.04167E-6 -0.19398 " pathEditMode="relative" rAng="0" ptsTypes="AA">
                                      <p:cBhvr>
                                        <p:cTn id="14" dur="2000" fill="hold"/>
                                        <p:tgtEl>
                                          <p:spTgt spid="14"/>
                                        </p:tgtEl>
                                        <p:attrNameLst>
                                          <p:attrName>ppt_x</p:attrName>
                                          <p:attrName>ppt_y</p:attrName>
                                        </p:attrNameLst>
                                      </p:cBhvr>
                                      <p:rCtr x="0" y="-9699"/>
                                    </p:animMotion>
                                  </p:childTnLst>
                                </p:cTn>
                              </p:par>
                              <p:par>
                                <p:cTn id="15" presetID="42" presetClass="path" presetSubtype="0" repeatCount="indefinite" accel="50000" decel="50000" fill="remove" nodeType="withEffect">
                                  <p:stCondLst>
                                    <p:cond delay="0"/>
                                  </p:stCondLst>
                                  <p:endCondLst>
                                    <p:cond evt="onNext" delay="0">
                                      <p:tgtEl>
                                        <p:sldTgt/>
                                      </p:tgtEl>
                                    </p:cond>
                                  </p:endCondLst>
                                  <p:childTnLst>
                                    <p:animMotion origin="layout" path="M -4.16667E-7 0.02639 L -0.00091 0.35926 " pathEditMode="relative" rAng="0" ptsTypes="AA">
                                      <p:cBhvr>
                                        <p:cTn id="16" dur="2000" fill="hold"/>
                                        <p:tgtEl>
                                          <p:spTgt spid="15"/>
                                        </p:tgtEl>
                                        <p:attrNameLst>
                                          <p:attrName>ppt_x</p:attrName>
                                          <p:attrName>ppt_y</p:attrName>
                                        </p:attrNameLst>
                                      </p:cBhvr>
                                      <p:rCtr x="-52" y="16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3A6903F5-6378-4685-A4A6-1AE846FF79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13884572-A6C4-472D-9151-AD28FAAE6E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1D5E2D5-8D87-4EE4-A1D7-F3F72168EE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604211-C7B1-48D8-8883-7D8B8421C0B7}" type="datetimeFigureOut">
              <a:rPr lang="zh-TW" altLang="en-US" smtClean="0"/>
              <a:t>2023/5/18</a:t>
            </a:fld>
            <a:endParaRPr lang="zh-TW" altLang="en-US"/>
          </a:p>
        </p:txBody>
      </p:sp>
      <p:sp>
        <p:nvSpPr>
          <p:cNvPr id="5" name="頁尾版面配置區 4">
            <a:extLst>
              <a:ext uri="{FF2B5EF4-FFF2-40B4-BE49-F238E27FC236}">
                <a16:creationId xmlns:a16="http://schemas.microsoft.com/office/drawing/2014/main" id="{26B002B6-FD2B-4B97-BA51-505D5E6EBD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DCC50796-5D16-4A8F-91BF-7CD827198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B2737E-E838-4B93-8996-BAD5740B9C2E}" type="slidenum">
              <a:rPr lang="zh-TW" altLang="en-US" smtClean="0"/>
              <a:t>‹#›</a:t>
            </a:fld>
            <a:endParaRPr lang="zh-TW" altLang="en-US"/>
          </a:p>
        </p:txBody>
      </p:sp>
    </p:spTree>
    <p:extLst>
      <p:ext uri="{BB962C8B-B14F-4D97-AF65-F5344CB8AC3E}">
        <p14:creationId xmlns:p14="http://schemas.microsoft.com/office/powerpoint/2010/main" val="129060470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4" r:id="rId4"/>
    <p:sldLayoutId id="2147483665" r:id="rId5"/>
    <p:sldLayoutId id="214748366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8.svg"/><Relationship Id="rId2" Type="http://schemas.openxmlformats.org/officeDocument/2006/relationships/notesSlide" Target="../notesSlides/notesSlide4.xml"/><Relationship Id="rId16" Type="http://schemas.openxmlformats.org/officeDocument/2006/relationships/image" Target="../media/image40.svg"/><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image" Target="../media/image30.svg"/><Relationship Id="rId9" Type="http://schemas.openxmlformats.org/officeDocument/2006/relationships/image" Target="../media/image33.svg"/><Relationship Id="rId14"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44.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8.svg"/><Relationship Id="rId4" Type="http://schemas.openxmlformats.org/officeDocument/2006/relationships/image" Target="../media/image19.png"/><Relationship Id="rId9" Type="http://schemas.openxmlformats.org/officeDocument/2006/relationships/image" Target="../media/image46.sv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69.sv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68.sv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28.sv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77.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75.sv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82.svg"/><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19.png"/><Relationship Id="rId1" Type="http://schemas.openxmlformats.org/officeDocument/2006/relationships/slideLayout" Target="../slideLayouts/slideLayout5.xml"/><Relationship Id="rId5" Type="http://schemas.openxmlformats.org/officeDocument/2006/relationships/image" Target="../media/image85.sv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hyperlink" Target="https://www.netadmin.com.tw/netadmin/zh-tw/feature/D51668E3D947462A96329727934E7463"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25.png"/><Relationship Id="rId3" Type="http://schemas.openxmlformats.org/officeDocument/2006/relationships/image" Target="../media/image30.svg"/><Relationship Id="rId7" Type="http://schemas.openxmlformats.org/officeDocument/2006/relationships/image" Target="../media/image18.png"/><Relationship Id="rId12" Type="http://schemas.openxmlformats.org/officeDocument/2006/relationships/image" Target="../media/image38.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3.svg"/><Relationship Id="rId11" Type="http://schemas.openxmlformats.org/officeDocument/2006/relationships/image" Target="../media/image24.png"/><Relationship Id="rId5" Type="http://schemas.openxmlformats.org/officeDocument/2006/relationships/image" Target="../media/image22.png"/><Relationship Id="rId10" Type="http://schemas.openxmlformats.org/officeDocument/2006/relationships/image" Target="../media/image36.svg"/><Relationship Id="rId4" Type="http://schemas.openxmlformats.org/officeDocument/2006/relationships/image" Target="../media/image21.png"/><Relationship Id="rId9" Type="http://schemas.openxmlformats.org/officeDocument/2006/relationships/image" Target="../media/image23.png"/><Relationship Id="rId1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866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43710-E4FA-4446-8E01-79ACC2284B7E}"/>
              </a:ext>
            </a:extLst>
          </p:cNvPr>
          <p:cNvSpPr>
            <a:spLocks noGrp="1"/>
          </p:cNvSpPr>
          <p:nvPr>
            <p:ph type="title"/>
          </p:nvPr>
        </p:nvSpPr>
        <p:spPr/>
        <p:txBody>
          <a:bodyPr>
            <a:normAutofit/>
          </a:bodyPr>
          <a:lstStyle/>
          <a:p>
            <a:pPr algn="ctr"/>
            <a:r>
              <a:rPr lang="en-US" dirty="0" err="1" smtClean="0">
                <a:latin typeface="Meiryo UI" panose="020B0604030504040204" pitchFamily="50" charset="-128"/>
                <a:ea typeface="Meiryo UI" panose="020B0604030504040204" pitchFamily="50" charset="-128"/>
                <a:cs typeface="Arial"/>
              </a:rPr>
              <a:t>QuObjects</a:t>
            </a:r>
            <a:r>
              <a:rPr lang="ja-JP" altLang="en-US" dirty="0" smtClean="0">
                <a:latin typeface="Meiryo UI" panose="020B0604030504040204" pitchFamily="50" charset="-128"/>
                <a:ea typeface="Meiryo UI" panose="020B0604030504040204" pitchFamily="50" charset="-128"/>
                <a:cs typeface="Arial"/>
              </a:rPr>
              <a:t>を使い、オ</a:t>
            </a:r>
            <a:r>
              <a:rPr lang="ja-JP" altLang="en-US" dirty="0">
                <a:latin typeface="Meiryo UI" panose="020B0604030504040204" pitchFamily="50" charset="-128"/>
                <a:ea typeface="Meiryo UI" panose="020B0604030504040204" pitchFamily="50" charset="-128"/>
                <a:cs typeface="Arial"/>
              </a:rPr>
              <a:t>ブジェクトサービス開発をさらに効率化</a:t>
            </a:r>
            <a:endParaRPr lang="en-US" dirty="0">
              <a:latin typeface="Meiryo UI" panose="020B0604030504040204" pitchFamily="50" charset="-128"/>
              <a:ea typeface="Meiryo UI" panose="020B0604030504040204" pitchFamily="50" charset="-128"/>
            </a:endParaRPr>
          </a:p>
        </p:txBody>
      </p:sp>
      <p:pic>
        <p:nvPicPr>
          <p:cNvPr id="6" name="圖形 6" descr="雲朵">
            <a:extLst>
              <a:ext uri="{FF2B5EF4-FFF2-40B4-BE49-F238E27FC236}">
                <a16:creationId xmlns:a16="http://schemas.microsoft.com/office/drawing/2014/main" id="{6F663356-4319-4673-A7F1-6C29AD633F2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68571" y="541834"/>
            <a:ext cx="2924782" cy="2924782"/>
          </a:xfrm>
          <a:prstGeom prst="rect">
            <a:avLst/>
          </a:prstGeom>
        </p:spPr>
      </p:pic>
      <p:pic>
        <p:nvPicPr>
          <p:cNvPr id="8" name="圖形 29">
            <a:extLst>
              <a:ext uri="{FF2B5EF4-FFF2-40B4-BE49-F238E27FC236}">
                <a16:creationId xmlns:a16="http://schemas.microsoft.com/office/drawing/2014/main" id="{43E23198-8521-4C80-8598-20C2A4D2527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602712" y="3517845"/>
            <a:ext cx="720000" cy="720000"/>
          </a:xfrm>
          <a:prstGeom prst="rect">
            <a:avLst/>
          </a:prstGeom>
        </p:spPr>
      </p:pic>
      <p:pic>
        <p:nvPicPr>
          <p:cNvPr id="14" name="圖片 16" descr="一張含有 向量圖形 的圖片&#10;&#10;自動產生的描述">
            <a:extLst>
              <a:ext uri="{FF2B5EF4-FFF2-40B4-BE49-F238E27FC236}">
                <a16:creationId xmlns:a16="http://schemas.microsoft.com/office/drawing/2014/main" id="{CCFD998D-F442-4692-A847-58F27CBEFF10}"/>
              </a:ext>
            </a:extLst>
          </p:cNvPr>
          <p:cNvPicPr>
            <a:picLocks noChangeAspect="1"/>
          </p:cNvPicPr>
          <p:nvPr/>
        </p:nvPicPr>
        <p:blipFill>
          <a:blip r:embed="rId7"/>
          <a:stretch>
            <a:fillRect/>
          </a:stretch>
        </p:blipFill>
        <p:spPr>
          <a:xfrm>
            <a:off x="1821293" y="3149267"/>
            <a:ext cx="717413" cy="720000"/>
          </a:xfrm>
          <a:prstGeom prst="rect">
            <a:avLst/>
          </a:prstGeom>
        </p:spPr>
      </p:pic>
      <p:sp>
        <p:nvSpPr>
          <p:cNvPr id="20" name="TextBox 15">
            <a:extLst>
              <a:ext uri="{FF2B5EF4-FFF2-40B4-BE49-F238E27FC236}">
                <a16:creationId xmlns:a16="http://schemas.microsoft.com/office/drawing/2014/main" id="{320A5A86-B14E-4CE9-B02F-0C40EE8AC052}"/>
              </a:ext>
            </a:extLst>
          </p:cNvPr>
          <p:cNvSpPr txBox="1"/>
          <p:nvPr/>
        </p:nvSpPr>
        <p:spPr>
          <a:xfrm>
            <a:off x="1273632" y="3664813"/>
            <a:ext cx="1837085" cy="95410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endParaRPr lang="en-US" altLang="zh-TW" b="1" dirty="0">
              <a:solidFill>
                <a:srgbClr val="FFFFFF"/>
              </a:solidFill>
              <a:latin typeface="Meiryo UI" panose="020B0604030504040204" pitchFamily="50" charset="-128"/>
              <a:ea typeface="Meiryo UI" panose="020B0604030504040204" pitchFamily="50" charset="-128"/>
            </a:endParaRPr>
          </a:p>
          <a:p>
            <a:pPr algn="ctr"/>
            <a:r>
              <a:rPr lang="en-US" altLang="zh-TW" b="1" dirty="0" err="1">
                <a:solidFill>
                  <a:srgbClr val="FFFFFF"/>
                </a:solidFill>
                <a:latin typeface="Meiryo UI" panose="020B0604030504040204" pitchFamily="50" charset="-128"/>
                <a:ea typeface="Meiryo UI" panose="020B0604030504040204" pitchFamily="50" charset="-128"/>
              </a:rPr>
              <a:t>HybridMount</a:t>
            </a:r>
            <a:endParaRPr lang="en-US" altLang="zh-TW" b="1" dirty="0">
              <a:solidFill>
                <a:srgbClr val="FFFFFF"/>
              </a:solidFill>
              <a:latin typeface="Meiryo UI" panose="020B0604030504040204" pitchFamily="50" charset="-128"/>
              <a:ea typeface="Meiryo UI" panose="020B0604030504040204" pitchFamily="50" charset="-128"/>
            </a:endParaRPr>
          </a:p>
          <a:p>
            <a:pPr algn="ctr"/>
            <a:r>
              <a:rPr lang="ja-JP" altLang="en-US" dirty="0">
                <a:solidFill>
                  <a:schemeClr val="bg1"/>
                </a:solidFill>
                <a:latin typeface="Meiryo UI" panose="020B0604030504040204" pitchFamily="50" charset="-128"/>
                <a:ea typeface="Meiryo UI" panose="020B0604030504040204" pitchFamily="50" charset="-128"/>
                <a:cs typeface="+mn-lt"/>
              </a:rPr>
              <a:t>クラウドで素早く</a:t>
            </a:r>
            <a:endParaRPr lang="en-US" dirty="0">
              <a:solidFill>
                <a:schemeClr val="bg1"/>
              </a:solidFill>
              <a:latin typeface="Meiryo UI" panose="020B0604030504040204" pitchFamily="50" charset="-128"/>
              <a:ea typeface="Meiryo UI" panose="020B0604030504040204" pitchFamily="50" charset="-128"/>
            </a:endParaRPr>
          </a:p>
        </p:txBody>
      </p:sp>
      <p:sp>
        <p:nvSpPr>
          <p:cNvPr id="9" name="文字方塊 8">
            <a:extLst>
              <a:ext uri="{FF2B5EF4-FFF2-40B4-BE49-F238E27FC236}">
                <a16:creationId xmlns:a16="http://schemas.microsoft.com/office/drawing/2014/main" id="{36CB0695-B9D9-4EBE-BF37-62DC4B90CD86}"/>
              </a:ext>
            </a:extLst>
          </p:cNvPr>
          <p:cNvSpPr txBox="1"/>
          <p:nvPr/>
        </p:nvSpPr>
        <p:spPr>
          <a:xfrm rot="19612056">
            <a:off x="4122183" y="2948050"/>
            <a:ext cx="2896174" cy="40011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zh-TW"/>
            </a:defPPr>
            <a:lvl1pPr>
              <a:defRPr sz="1600" b="1">
                <a:solidFill>
                  <a:srgbClr val="FFFFFF"/>
                </a:solidFill>
                <a:latin typeface="Microsoft JhengHei"/>
                <a:ea typeface="Microsoft JhengHei"/>
              </a:defRPr>
            </a:lvl1pPr>
          </a:lstStyle>
          <a:p>
            <a:r>
              <a:rPr lang="zh-TW" altLang="en-US" sz="1800">
                <a:latin typeface="Meiryo UI" panose="020B0604030504040204" pitchFamily="50" charset="-128"/>
                <a:ea typeface="Meiryo UI" panose="020B0604030504040204" pitchFamily="50" charset="-128"/>
              </a:rPr>
              <a:t>  S3</a:t>
            </a:r>
            <a:r>
              <a:rPr lang="zh-TW" altLang="en-US" sz="1800">
                <a:solidFill>
                  <a:schemeClr val="bg1"/>
                </a:solidFill>
                <a:latin typeface="Meiryo UI" panose="020B0604030504040204" pitchFamily="50" charset="-128"/>
                <a:ea typeface="Meiryo UI" panose="020B0604030504040204" pitchFamily="50" charset="-128"/>
              </a:rPr>
              <a:t>互換性</a:t>
            </a:r>
          </a:p>
        </p:txBody>
      </p:sp>
      <p:pic>
        <p:nvPicPr>
          <p:cNvPr id="11" name="圖形 10">
            <a:extLst>
              <a:ext uri="{FF2B5EF4-FFF2-40B4-BE49-F238E27FC236}">
                <a16:creationId xmlns:a16="http://schemas.microsoft.com/office/drawing/2014/main" id="{ACCB1A44-C050-4EDA-8C20-E55D12AEE3E7}"/>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037380" y="5559672"/>
            <a:ext cx="720000" cy="720000"/>
          </a:xfrm>
          <a:prstGeom prst="rect">
            <a:avLst/>
          </a:prstGeom>
        </p:spPr>
      </p:pic>
      <p:sp>
        <p:nvSpPr>
          <p:cNvPr id="23" name="TextBox 15">
            <a:extLst>
              <a:ext uri="{FF2B5EF4-FFF2-40B4-BE49-F238E27FC236}">
                <a16:creationId xmlns:a16="http://schemas.microsoft.com/office/drawing/2014/main" id="{F974AD05-CB30-49EF-AE45-01FBEB824E62}"/>
              </a:ext>
            </a:extLst>
          </p:cNvPr>
          <p:cNvSpPr txBox="1"/>
          <p:nvPr/>
        </p:nvSpPr>
        <p:spPr>
          <a:xfrm>
            <a:off x="4691028" y="5595530"/>
            <a:ext cx="2192177" cy="95410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altLang="zh-TW" b="1" dirty="0">
                <a:solidFill>
                  <a:srgbClr val="FFFFFF"/>
                </a:solidFill>
                <a:latin typeface="Meiryo UI" panose="020B0604030504040204" pitchFamily="50" charset="-128"/>
                <a:ea typeface="Meiryo UI" panose="020B0604030504040204" pitchFamily="50" charset="-128"/>
              </a:rPr>
              <a:t> </a:t>
            </a:r>
            <a:r>
              <a:rPr lang="en-US" altLang="zh-TW" b="1" err="1">
                <a:solidFill>
                  <a:srgbClr val="FFFFFF"/>
                </a:solidFill>
                <a:latin typeface="Meiryo UI" panose="020B0604030504040204" pitchFamily="50" charset="-128"/>
                <a:ea typeface="Meiryo UI" panose="020B0604030504040204" pitchFamily="50" charset="-128"/>
              </a:rPr>
              <a:t>HBS，バックアップ</a:t>
            </a:r>
            <a:r>
              <a:rPr lang="en-US" altLang="zh-TW" b="1" dirty="0">
                <a:solidFill>
                  <a:srgbClr val="FFFFFF"/>
                </a:solidFill>
                <a:latin typeface="Meiryo UI" panose="020B0604030504040204" pitchFamily="50" charset="-128"/>
                <a:ea typeface="Meiryo UI" panose="020B0604030504040204" pitchFamily="50" charset="-128"/>
              </a:rPr>
              <a:t> </a:t>
            </a:r>
            <a:r>
              <a:rPr lang="en-US" altLang="zh-TW" b="1" err="1">
                <a:solidFill>
                  <a:srgbClr val="FFFFFF"/>
                </a:solidFill>
                <a:latin typeface="Meiryo UI" panose="020B0604030504040204" pitchFamily="50" charset="-128"/>
                <a:ea typeface="Meiryo UI" panose="020B0604030504040204" pitchFamily="50" charset="-128"/>
              </a:rPr>
              <a:t>オブジェクトストレージ</a:t>
            </a:r>
            <a:endParaRPr lang="en-US" err="1">
              <a:latin typeface="Meiryo UI" panose="020B0604030504040204" pitchFamily="50" charset="-128"/>
              <a:ea typeface="Meiryo UI" panose="020B0604030504040204" pitchFamily="50" charset="-128"/>
              <a:cs typeface="Arial"/>
            </a:endParaRPr>
          </a:p>
        </p:txBody>
      </p:sp>
      <p:cxnSp>
        <p:nvCxnSpPr>
          <p:cNvPr id="21" name="直線單箭頭接點 20">
            <a:extLst>
              <a:ext uri="{FF2B5EF4-FFF2-40B4-BE49-F238E27FC236}">
                <a16:creationId xmlns:a16="http://schemas.microsoft.com/office/drawing/2014/main" id="{FAAD9A1F-E64E-47D5-A00C-6BCA2C681398}"/>
              </a:ext>
            </a:extLst>
          </p:cNvPr>
          <p:cNvCxnSpPr>
            <a:cxnSpLocks/>
          </p:cNvCxnSpPr>
          <p:nvPr/>
        </p:nvCxnSpPr>
        <p:spPr>
          <a:xfrm>
            <a:off x="3157160" y="2759235"/>
            <a:ext cx="0" cy="1907424"/>
          </a:xfrm>
          <a:prstGeom prst="straightConnector1">
            <a:avLst/>
          </a:prstGeom>
          <a:ln w="104775">
            <a:gradFill flip="none" rotWithShape="1">
              <a:gsLst>
                <a:gs pos="0">
                  <a:schemeClr val="accent4">
                    <a:alpha val="0"/>
                  </a:schemeClr>
                </a:gs>
                <a:gs pos="43000">
                  <a:schemeClr val="accent4"/>
                </a:gs>
              </a:gsLst>
              <a:lin ang="16200000" scaled="1"/>
              <a:tileRect/>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cxnSp>
        <p:nvCxnSpPr>
          <p:cNvPr id="24" name="直線單箭頭接點 23">
            <a:extLst>
              <a:ext uri="{FF2B5EF4-FFF2-40B4-BE49-F238E27FC236}">
                <a16:creationId xmlns:a16="http://schemas.microsoft.com/office/drawing/2014/main" id="{7E096808-86BF-4C60-975C-622711FA177B}"/>
              </a:ext>
            </a:extLst>
          </p:cNvPr>
          <p:cNvCxnSpPr>
            <a:cxnSpLocks/>
          </p:cNvCxnSpPr>
          <p:nvPr/>
        </p:nvCxnSpPr>
        <p:spPr>
          <a:xfrm flipV="1">
            <a:off x="1178452" y="2777811"/>
            <a:ext cx="0" cy="1932902"/>
          </a:xfrm>
          <a:prstGeom prst="straightConnector1">
            <a:avLst/>
          </a:prstGeom>
          <a:ln w="104775">
            <a:gradFill flip="none" rotWithShape="1">
              <a:gsLst>
                <a:gs pos="0">
                  <a:schemeClr val="accent4">
                    <a:alpha val="0"/>
                  </a:schemeClr>
                </a:gs>
                <a:gs pos="43000">
                  <a:schemeClr val="accent4"/>
                </a:gs>
              </a:gsLst>
              <a:lin ang="16200000" scaled="1"/>
              <a:tileRect/>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cxnSp>
        <p:nvCxnSpPr>
          <p:cNvPr id="27" name="直線單箭頭接點 26">
            <a:extLst>
              <a:ext uri="{FF2B5EF4-FFF2-40B4-BE49-F238E27FC236}">
                <a16:creationId xmlns:a16="http://schemas.microsoft.com/office/drawing/2014/main" id="{FA8F94A2-075B-468B-A405-A407154B6741}"/>
              </a:ext>
            </a:extLst>
          </p:cNvPr>
          <p:cNvCxnSpPr>
            <a:cxnSpLocks/>
          </p:cNvCxnSpPr>
          <p:nvPr/>
        </p:nvCxnSpPr>
        <p:spPr>
          <a:xfrm flipH="1">
            <a:off x="3762309" y="5442988"/>
            <a:ext cx="2669290" cy="0"/>
          </a:xfrm>
          <a:prstGeom prst="straightConnector1">
            <a:avLst/>
          </a:prstGeom>
          <a:ln w="104775">
            <a:gradFill flip="none" rotWithShape="1">
              <a:gsLst>
                <a:gs pos="0">
                  <a:schemeClr val="accent4">
                    <a:alpha val="0"/>
                  </a:schemeClr>
                </a:gs>
                <a:gs pos="43000">
                  <a:schemeClr val="accent4"/>
                </a:gs>
              </a:gsLst>
              <a:lin ang="10800000" scaled="1"/>
              <a:tileRect/>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pic>
        <p:nvPicPr>
          <p:cNvPr id="7" name="Picture 6" descr="A screen shot of a computer&#10;&#10;Description generated with high confidence">
            <a:extLst>
              <a:ext uri="{FF2B5EF4-FFF2-40B4-BE49-F238E27FC236}">
                <a16:creationId xmlns:a16="http://schemas.microsoft.com/office/drawing/2014/main" id="{75E5C1D0-1300-4946-BE3C-F1A96D043928}"/>
              </a:ext>
            </a:extLst>
          </p:cNvPr>
          <p:cNvPicPr>
            <a:picLocks noChangeAspect="1"/>
          </p:cNvPicPr>
          <p:nvPr/>
        </p:nvPicPr>
        <p:blipFill>
          <a:blip r:embed="rId10"/>
          <a:stretch>
            <a:fillRect/>
          </a:stretch>
        </p:blipFill>
        <p:spPr>
          <a:xfrm>
            <a:off x="809342" y="4789730"/>
            <a:ext cx="2742378" cy="1604249"/>
          </a:xfrm>
          <a:prstGeom prst="rect">
            <a:avLst/>
          </a:prstGeom>
        </p:spPr>
      </p:pic>
      <p:pic>
        <p:nvPicPr>
          <p:cNvPr id="30" name="Picture 6" descr="A screen shot of a computer&#10;&#10;Description generated with high confidence">
            <a:extLst>
              <a:ext uri="{FF2B5EF4-FFF2-40B4-BE49-F238E27FC236}">
                <a16:creationId xmlns:a16="http://schemas.microsoft.com/office/drawing/2014/main" id="{74DE30F9-D61C-4D31-85A6-F2256F5D18A3}"/>
              </a:ext>
            </a:extLst>
          </p:cNvPr>
          <p:cNvPicPr>
            <a:picLocks noChangeAspect="1"/>
          </p:cNvPicPr>
          <p:nvPr/>
        </p:nvPicPr>
        <p:blipFill>
          <a:blip r:embed="rId10"/>
          <a:stretch>
            <a:fillRect/>
          </a:stretch>
        </p:blipFill>
        <p:spPr>
          <a:xfrm>
            <a:off x="6776982" y="5079090"/>
            <a:ext cx="2247731" cy="1314889"/>
          </a:xfrm>
          <a:prstGeom prst="rect">
            <a:avLst/>
          </a:prstGeom>
        </p:spPr>
      </p:pic>
      <p:cxnSp>
        <p:nvCxnSpPr>
          <p:cNvPr id="26" name="直線單箭頭接點 25">
            <a:extLst>
              <a:ext uri="{FF2B5EF4-FFF2-40B4-BE49-F238E27FC236}">
                <a16:creationId xmlns:a16="http://schemas.microsoft.com/office/drawing/2014/main" id="{C4E50DE9-9B07-4067-B67F-23BD8FD77C02}"/>
              </a:ext>
            </a:extLst>
          </p:cNvPr>
          <p:cNvCxnSpPr>
            <a:cxnSpLocks/>
          </p:cNvCxnSpPr>
          <p:nvPr/>
        </p:nvCxnSpPr>
        <p:spPr>
          <a:xfrm flipV="1">
            <a:off x="3520437" y="2645458"/>
            <a:ext cx="3340819" cy="2172890"/>
          </a:xfrm>
          <a:prstGeom prst="straightConnector1">
            <a:avLst/>
          </a:prstGeom>
          <a:ln w="104775">
            <a:gradFill flip="none" rotWithShape="1">
              <a:gsLst>
                <a:gs pos="0">
                  <a:schemeClr val="accent4">
                    <a:alpha val="0"/>
                  </a:schemeClr>
                </a:gs>
                <a:gs pos="43000">
                  <a:schemeClr val="accent4"/>
                </a:gs>
              </a:gsLst>
              <a:lin ang="16200000" scaled="1"/>
              <a:tileRect/>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cxnSp>
        <p:nvCxnSpPr>
          <p:cNvPr id="29" name="直線單箭頭接點 28">
            <a:extLst>
              <a:ext uri="{FF2B5EF4-FFF2-40B4-BE49-F238E27FC236}">
                <a16:creationId xmlns:a16="http://schemas.microsoft.com/office/drawing/2014/main" id="{0D5265CA-3FCE-4279-A182-BA6F48D283EF}"/>
              </a:ext>
            </a:extLst>
          </p:cNvPr>
          <p:cNvCxnSpPr>
            <a:cxnSpLocks/>
          </p:cNvCxnSpPr>
          <p:nvPr/>
        </p:nvCxnSpPr>
        <p:spPr>
          <a:xfrm>
            <a:off x="3693353" y="1884732"/>
            <a:ext cx="3243552" cy="0"/>
          </a:xfrm>
          <a:prstGeom prst="straightConnector1">
            <a:avLst/>
          </a:prstGeom>
          <a:ln w="104775">
            <a:gradFill flip="none" rotWithShape="1">
              <a:gsLst>
                <a:gs pos="0">
                  <a:schemeClr val="accent4">
                    <a:alpha val="0"/>
                  </a:schemeClr>
                </a:gs>
                <a:gs pos="43000">
                  <a:schemeClr val="accent4"/>
                </a:gs>
              </a:gsLst>
              <a:lin ang="10800000" scaled="1"/>
              <a:tileRect/>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pic>
        <p:nvPicPr>
          <p:cNvPr id="31" name="圖形 30">
            <a:extLst>
              <a:ext uri="{FF2B5EF4-FFF2-40B4-BE49-F238E27FC236}">
                <a16:creationId xmlns:a16="http://schemas.microsoft.com/office/drawing/2014/main" id="{F3242CCB-BC72-471A-B30B-DCF1203BC32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776982" y="1336678"/>
            <a:ext cx="2741698" cy="2106779"/>
          </a:xfrm>
          <a:prstGeom prst="rect">
            <a:avLst/>
          </a:prstGeom>
        </p:spPr>
      </p:pic>
      <p:grpSp>
        <p:nvGrpSpPr>
          <p:cNvPr id="39" name="群組 38">
            <a:extLst>
              <a:ext uri="{FF2B5EF4-FFF2-40B4-BE49-F238E27FC236}">
                <a16:creationId xmlns:a16="http://schemas.microsoft.com/office/drawing/2014/main" id="{1A71A7B0-547F-4B5B-95A7-0162D00CF05B}"/>
              </a:ext>
            </a:extLst>
          </p:cNvPr>
          <p:cNvGrpSpPr/>
          <p:nvPr/>
        </p:nvGrpSpPr>
        <p:grpSpPr>
          <a:xfrm>
            <a:off x="2445080" y="1370077"/>
            <a:ext cx="1248420" cy="1084253"/>
            <a:chOff x="3436941" y="1184218"/>
            <a:chExt cx="1248420" cy="1084253"/>
          </a:xfrm>
        </p:grpSpPr>
        <p:grpSp>
          <p:nvGrpSpPr>
            <p:cNvPr id="40" name="群組 39">
              <a:extLst>
                <a:ext uri="{FF2B5EF4-FFF2-40B4-BE49-F238E27FC236}">
                  <a16:creationId xmlns:a16="http://schemas.microsoft.com/office/drawing/2014/main" id="{F5DDED58-0306-402B-A4DF-81F51C11AF20}"/>
                </a:ext>
              </a:extLst>
            </p:cNvPr>
            <p:cNvGrpSpPr/>
            <p:nvPr/>
          </p:nvGrpSpPr>
          <p:grpSpPr>
            <a:xfrm rot="5400000">
              <a:off x="3595407" y="1184218"/>
              <a:ext cx="911411" cy="911411"/>
              <a:chOff x="866919" y="1547343"/>
              <a:chExt cx="1691999" cy="1691999"/>
            </a:xfrm>
          </p:grpSpPr>
          <p:sp>
            <p:nvSpPr>
              <p:cNvPr id="42" name="Shape 279">
                <a:extLst>
                  <a:ext uri="{FF2B5EF4-FFF2-40B4-BE49-F238E27FC236}">
                    <a16:creationId xmlns:a16="http://schemas.microsoft.com/office/drawing/2014/main" id="{649D22FE-0529-42C8-B10F-AB38CF5F78F7}"/>
                  </a:ext>
                </a:extLst>
              </p:cNvPr>
              <p:cNvSpPr/>
              <p:nvPr/>
            </p:nvSpPr>
            <p:spPr>
              <a:xfrm rot="2700000">
                <a:off x="866919" y="1547343"/>
                <a:ext cx="1691999" cy="1691999"/>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eiryo UI" panose="020B0604030504040204" pitchFamily="50" charset="-128"/>
                  <a:ea typeface="Meiryo UI" panose="020B0604030504040204" pitchFamily="50" charset="-128"/>
                  <a:cs typeface="Arial"/>
                  <a:sym typeface="Arial"/>
                </a:endParaRPr>
              </a:p>
            </p:txBody>
          </p:sp>
          <p:sp>
            <p:nvSpPr>
              <p:cNvPr id="43" name="Shape 280">
                <a:extLst>
                  <a:ext uri="{FF2B5EF4-FFF2-40B4-BE49-F238E27FC236}">
                    <a16:creationId xmlns:a16="http://schemas.microsoft.com/office/drawing/2014/main" id="{478F1D57-134E-4F5A-8B16-0BE6CA445930}"/>
                  </a:ext>
                </a:extLst>
              </p:cNvPr>
              <p:cNvSpPr/>
              <p:nvPr/>
            </p:nvSpPr>
            <p:spPr>
              <a:xfrm>
                <a:off x="952692" y="1630226"/>
                <a:ext cx="1512000" cy="151200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Meiryo UI" panose="020B0604030504040204" pitchFamily="50" charset="-128"/>
                  <a:ea typeface="Meiryo UI" panose="020B0604030504040204" pitchFamily="50" charset="-128"/>
                  <a:cs typeface="Arial"/>
                  <a:sym typeface="Arial"/>
                </a:endParaRPr>
              </a:p>
            </p:txBody>
          </p:sp>
        </p:grpSp>
        <p:pic>
          <p:nvPicPr>
            <p:cNvPr id="41" name="圖形 40">
              <a:extLst>
                <a:ext uri="{FF2B5EF4-FFF2-40B4-BE49-F238E27FC236}">
                  <a16:creationId xmlns:a16="http://schemas.microsoft.com/office/drawing/2014/main" id="{5E90DBB7-C295-4BF7-AC32-E43AB464D805}"/>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3436941" y="1224471"/>
              <a:ext cx="1248420" cy="1044000"/>
            </a:xfrm>
            <a:prstGeom prst="rect">
              <a:avLst/>
            </a:prstGeom>
          </p:spPr>
        </p:pic>
      </p:grpSp>
      <p:grpSp>
        <p:nvGrpSpPr>
          <p:cNvPr id="16" name="群組 15">
            <a:extLst>
              <a:ext uri="{FF2B5EF4-FFF2-40B4-BE49-F238E27FC236}">
                <a16:creationId xmlns:a16="http://schemas.microsoft.com/office/drawing/2014/main" id="{DA77E579-12A0-491C-B366-2DFA3AAD69C2}"/>
              </a:ext>
            </a:extLst>
          </p:cNvPr>
          <p:cNvGrpSpPr/>
          <p:nvPr/>
        </p:nvGrpSpPr>
        <p:grpSpPr>
          <a:xfrm>
            <a:off x="6776981" y="3369126"/>
            <a:ext cx="4342612" cy="1471290"/>
            <a:chOff x="6869665" y="4309508"/>
            <a:chExt cx="4342612" cy="1471290"/>
          </a:xfrm>
        </p:grpSpPr>
        <p:grpSp>
          <p:nvGrpSpPr>
            <p:cNvPr id="33" name="群組 32">
              <a:extLst>
                <a:ext uri="{FF2B5EF4-FFF2-40B4-BE49-F238E27FC236}">
                  <a16:creationId xmlns:a16="http://schemas.microsoft.com/office/drawing/2014/main" id="{C978FE10-6E23-45D8-B49B-1DF880445A88}"/>
                </a:ext>
              </a:extLst>
            </p:cNvPr>
            <p:cNvGrpSpPr/>
            <p:nvPr/>
          </p:nvGrpSpPr>
          <p:grpSpPr>
            <a:xfrm>
              <a:off x="6869665" y="4309508"/>
              <a:ext cx="4342612" cy="1471290"/>
              <a:chOff x="6387080" y="3697108"/>
              <a:chExt cx="4453413" cy="1471290"/>
            </a:xfrm>
          </p:grpSpPr>
          <p:sp>
            <p:nvSpPr>
              <p:cNvPr id="34" name="矩形: 圓角 33">
                <a:extLst>
                  <a:ext uri="{FF2B5EF4-FFF2-40B4-BE49-F238E27FC236}">
                    <a16:creationId xmlns:a16="http://schemas.microsoft.com/office/drawing/2014/main" id="{44F5E4FB-8568-41E3-8E92-869E3A16A502}"/>
                  </a:ext>
                </a:extLst>
              </p:cNvPr>
              <p:cNvSpPr/>
              <p:nvPr/>
            </p:nvSpPr>
            <p:spPr>
              <a:xfrm>
                <a:off x="6387080" y="3697108"/>
                <a:ext cx="4290162" cy="1471290"/>
              </a:xfrm>
              <a:prstGeom prst="roundRect">
                <a:avLst>
                  <a:gd name="adj" fmla="val 5010"/>
                </a:avLst>
              </a:prstGeom>
              <a:solidFill>
                <a:schemeClr val="accent6">
                  <a:lumMod val="50000"/>
                  <a:alpha val="60000"/>
                </a:schemeClr>
              </a:solidFill>
              <a:ln w="28575">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sp>
            <p:nvSpPr>
              <p:cNvPr id="35" name="文字方塊 34">
                <a:extLst>
                  <a:ext uri="{FF2B5EF4-FFF2-40B4-BE49-F238E27FC236}">
                    <a16:creationId xmlns:a16="http://schemas.microsoft.com/office/drawing/2014/main" id="{22E61BB5-D54D-47E0-95B2-50EA27863124}"/>
                  </a:ext>
                </a:extLst>
              </p:cNvPr>
              <p:cNvSpPr txBox="1"/>
              <p:nvPr/>
            </p:nvSpPr>
            <p:spPr>
              <a:xfrm>
                <a:off x="6950316" y="3767044"/>
                <a:ext cx="3890177" cy="1339854"/>
              </a:xfrm>
              <a:prstGeom prst="rect">
                <a:avLst/>
              </a:prstGeom>
              <a:noFill/>
            </p:spPr>
            <p:txBody>
              <a:bodyPr wrap="square" lIns="91440" tIns="45720" rIns="91440" bIns="45720" anchor="t">
                <a:spAutoFit/>
              </a:bodyPr>
              <a:lstStyle/>
              <a:p>
                <a:pPr>
                  <a:lnSpc>
                    <a:spcPct val="150000"/>
                  </a:lnSpc>
                </a:pPr>
                <a:r>
                  <a:rPr lang="zh-TW" altLang="en-US" sz="1400">
                    <a:solidFill>
                      <a:schemeClr val="bg1"/>
                    </a:solidFill>
                    <a:latin typeface="Meiryo UI" panose="020B0604030504040204" pitchFamily="50" charset="-128"/>
                    <a:ea typeface="Meiryo UI" panose="020B0604030504040204" pitchFamily="50" charset="-128"/>
                    <a:cs typeface="+mn-lt"/>
                  </a:rPr>
                  <a:t>オフィスではローカル接続速度を利用できます。</a:t>
                </a:r>
                <a:endParaRPr lang="en-US" altLang="zh-TW">
                  <a:solidFill>
                    <a:schemeClr val="bg1"/>
                  </a:solidFill>
                  <a:latin typeface="Meiryo UI" panose="020B0604030504040204" pitchFamily="50" charset="-128"/>
                  <a:ea typeface="Meiryo UI" panose="020B0604030504040204" pitchFamily="50" charset="-128"/>
                </a:endParaRPr>
              </a:p>
              <a:p>
                <a:pPr>
                  <a:lnSpc>
                    <a:spcPct val="150000"/>
                  </a:lnSpc>
                </a:pPr>
                <a:r>
                  <a:rPr lang="zh-TW" sz="1400">
                    <a:solidFill>
                      <a:schemeClr val="bg1"/>
                    </a:solidFill>
                    <a:latin typeface="Meiryo UI" panose="020B0604030504040204" pitchFamily="50" charset="-128"/>
                    <a:ea typeface="Meiryo UI" panose="020B0604030504040204" pitchFamily="50" charset="-128"/>
                    <a:cs typeface="+mn-lt"/>
                  </a:rPr>
                  <a:t>パブリッククラウドに</a:t>
                </a:r>
                <a:r>
                  <a:rPr lang="zh-TW" altLang="en-US" sz="1400">
                    <a:solidFill>
                      <a:schemeClr val="bg1"/>
                    </a:solidFill>
                    <a:latin typeface="Meiryo UI" panose="020B0604030504040204" pitchFamily="50" charset="-128"/>
                    <a:ea typeface="Meiryo UI" panose="020B0604030504040204" pitchFamily="50" charset="-128"/>
                    <a:cs typeface="+mn-lt"/>
                  </a:rPr>
                  <a:t>ダイレクト</a:t>
                </a:r>
                <a:r>
                  <a:rPr lang="zh-TW" sz="1400">
                    <a:solidFill>
                      <a:schemeClr val="bg1"/>
                    </a:solidFill>
                    <a:latin typeface="Meiryo UI" panose="020B0604030504040204" pitchFamily="50" charset="-128"/>
                    <a:ea typeface="Meiryo UI" panose="020B0604030504040204" pitchFamily="50" charset="-128"/>
                    <a:cs typeface="+mn-lt"/>
                  </a:rPr>
                  <a:t>接続して利便性を</a:t>
                </a:r>
                <a:r>
                  <a:rPr lang="zh-TW" altLang="en-US" sz="1400" dirty="0">
                    <a:solidFill>
                      <a:schemeClr val="bg1"/>
                    </a:solidFill>
                    <a:latin typeface="Meiryo UI" panose="020B0604030504040204" pitchFamily="50" charset="-128"/>
                    <a:ea typeface="Meiryo UI" panose="020B0604030504040204" pitchFamily="50" charset="-128"/>
                    <a:cs typeface="+mn-lt"/>
                  </a:rPr>
                  <a:t/>
                </a:r>
                <a:br>
                  <a:rPr lang="zh-TW" altLang="en-US" sz="1400" dirty="0">
                    <a:solidFill>
                      <a:schemeClr val="bg1"/>
                    </a:solidFill>
                    <a:latin typeface="Meiryo UI" panose="020B0604030504040204" pitchFamily="50" charset="-128"/>
                    <a:ea typeface="Meiryo UI" panose="020B0604030504040204" pitchFamily="50" charset="-128"/>
                    <a:cs typeface="+mn-lt"/>
                  </a:rPr>
                </a:br>
                <a:r>
                  <a:rPr lang="zh-TW" sz="1400">
                    <a:solidFill>
                      <a:schemeClr val="bg1"/>
                    </a:solidFill>
                    <a:latin typeface="Meiryo UI" panose="020B0604030504040204" pitchFamily="50" charset="-128"/>
                    <a:ea typeface="Meiryo UI" panose="020B0604030504040204" pitchFamily="50" charset="-128"/>
                    <a:cs typeface="+mn-lt"/>
                  </a:rPr>
                  <a:t>享受することも可能です。</a:t>
                </a:r>
                <a:endParaRPr lang="zh-TW">
                  <a:solidFill>
                    <a:schemeClr val="bg1"/>
                  </a:solidFill>
                  <a:latin typeface="Meiryo UI" panose="020B0604030504040204" pitchFamily="50" charset="-128"/>
                  <a:ea typeface="Meiryo UI" panose="020B0604030504040204" pitchFamily="50" charset="-128"/>
                </a:endParaRPr>
              </a:p>
              <a:p>
                <a:pPr>
                  <a:lnSpc>
                    <a:spcPct val="150000"/>
                  </a:lnSpc>
                </a:pPr>
                <a:r>
                  <a:rPr lang="zh-TW" altLang="en-US" sz="1400">
                    <a:solidFill>
                      <a:schemeClr val="bg1"/>
                    </a:solidFill>
                    <a:latin typeface="Meiryo UI" panose="020B0604030504040204" pitchFamily="50" charset="-128"/>
                    <a:ea typeface="Meiryo UI" panose="020B0604030504040204" pitchFamily="50" charset="-128"/>
                    <a:cs typeface="+mn-lt"/>
                  </a:rPr>
                  <a:t>オフィス内の</a:t>
                </a:r>
                <a:r>
                  <a:rPr lang="zh-TW" sz="1400">
                    <a:solidFill>
                      <a:schemeClr val="bg1"/>
                    </a:solidFill>
                    <a:latin typeface="Meiryo UI" panose="020B0604030504040204" pitchFamily="50" charset="-128"/>
                    <a:ea typeface="Meiryo UI" panose="020B0604030504040204" pitchFamily="50" charset="-128"/>
                    <a:cs typeface="+mn-lt"/>
                  </a:rPr>
                  <a:t>NAS</a:t>
                </a:r>
                <a:r>
                  <a:rPr lang="zh-TW" altLang="en-US" sz="1400">
                    <a:solidFill>
                      <a:schemeClr val="bg1"/>
                    </a:solidFill>
                    <a:latin typeface="Meiryo UI" panose="020B0604030504040204" pitchFamily="50" charset="-128"/>
                    <a:ea typeface="Meiryo UI" panose="020B0604030504040204" pitchFamily="50" charset="-128"/>
                    <a:cs typeface="+mn-lt"/>
                  </a:rPr>
                  <a:t>を素早くバ</a:t>
                </a:r>
                <a:r>
                  <a:rPr lang="zh-TW" sz="1400">
                    <a:solidFill>
                      <a:schemeClr val="bg1"/>
                    </a:solidFill>
                    <a:latin typeface="Meiryo UI" panose="020B0604030504040204" pitchFamily="50" charset="-128"/>
                    <a:ea typeface="Meiryo UI" panose="020B0604030504040204" pitchFamily="50" charset="-128"/>
                    <a:cs typeface="+mn-lt"/>
                  </a:rPr>
                  <a:t>ッ</a:t>
                </a:r>
                <a:r>
                  <a:rPr lang="zh-TW" altLang="en-US" sz="1400">
                    <a:solidFill>
                      <a:schemeClr val="bg1"/>
                    </a:solidFill>
                    <a:latin typeface="Meiryo UI" panose="020B0604030504040204" pitchFamily="50" charset="-128"/>
                    <a:ea typeface="Meiryo UI" panose="020B0604030504040204" pitchFamily="50" charset="-128"/>
                    <a:cs typeface="+mn-lt"/>
                  </a:rPr>
                  <a:t>クアップできます。</a:t>
                </a:r>
                <a:endParaRPr lang="zh-TW">
                  <a:solidFill>
                    <a:schemeClr val="bg1"/>
                  </a:solidFill>
                  <a:latin typeface="Meiryo UI" panose="020B0604030504040204" pitchFamily="50" charset="-128"/>
                  <a:ea typeface="Meiryo UI" panose="020B0604030504040204" pitchFamily="50" charset="-128"/>
                </a:endParaRPr>
              </a:p>
            </p:txBody>
          </p:sp>
        </p:grpSp>
        <p:grpSp>
          <p:nvGrpSpPr>
            <p:cNvPr id="51" name="圖形 5">
              <a:extLst>
                <a:ext uri="{FF2B5EF4-FFF2-40B4-BE49-F238E27FC236}">
                  <a16:creationId xmlns:a16="http://schemas.microsoft.com/office/drawing/2014/main" id="{06815B13-A01B-4A83-B5FA-7D7307817FF7}"/>
                </a:ext>
              </a:extLst>
            </p:cNvPr>
            <p:cNvGrpSpPr/>
            <p:nvPr/>
          </p:nvGrpSpPr>
          <p:grpSpPr>
            <a:xfrm>
              <a:off x="7041400" y="4434396"/>
              <a:ext cx="385325" cy="385288"/>
              <a:chOff x="3973487" y="1550629"/>
              <a:chExt cx="553869" cy="553821"/>
            </a:xfrm>
            <a:solidFill>
              <a:srgbClr val="11F7C0"/>
            </a:solidFill>
          </p:grpSpPr>
          <p:sp>
            <p:nvSpPr>
              <p:cNvPr id="52" name="手繪多邊形: 圖案 51">
                <a:extLst>
                  <a:ext uri="{FF2B5EF4-FFF2-40B4-BE49-F238E27FC236}">
                    <a16:creationId xmlns:a16="http://schemas.microsoft.com/office/drawing/2014/main" id="{EDC71DE9-A56D-4EDC-A611-3B973B9C8FF6}"/>
                  </a:ext>
                </a:extLst>
              </p:cNvPr>
              <p:cNvSpPr/>
              <p:nvPr/>
            </p:nvSpPr>
            <p:spPr>
              <a:xfrm>
                <a:off x="4091220" y="1644372"/>
                <a:ext cx="318451" cy="306268"/>
              </a:xfrm>
              <a:custGeom>
                <a:avLst/>
                <a:gdLst>
                  <a:gd name="connsiteX0" fmla="*/ 143539 w 318451"/>
                  <a:gd name="connsiteY0" fmla="*/ 96809 h 306268"/>
                  <a:gd name="connsiteX1" fmla="*/ 182154 w 318451"/>
                  <a:gd name="connsiteY1" fmla="*/ 47956 h 306268"/>
                  <a:gd name="connsiteX2" fmla="*/ 211688 w 318451"/>
                  <a:gd name="connsiteY2" fmla="*/ 0 h 306268"/>
                  <a:gd name="connsiteX3" fmla="*/ 202441 w 318451"/>
                  <a:gd name="connsiteY3" fmla="*/ 111128 h 306268"/>
                  <a:gd name="connsiteX4" fmla="*/ 292999 w 318451"/>
                  <a:gd name="connsiteY4" fmla="*/ 111128 h 306268"/>
                  <a:gd name="connsiteX5" fmla="*/ 314653 w 318451"/>
                  <a:gd name="connsiteY5" fmla="*/ 134717 h 306268"/>
                  <a:gd name="connsiteX6" fmla="*/ 301632 w 318451"/>
                  <a:gd name="connsiteY6" fmla="*/ 158565 h 306268"/>
                  <a:gd name="connsiteX7" fmla="*/ 318451 w 318451"/>
                  <a:gd name="connsiteY7" fmla="*/ 182791 h 306268"/>
                  <a:gd name="connsiteX8" fmla="*/ 300099 w 318451"/>
                  <a:gd name="connsiteY8" fmla="*/ 206003 h 306268"/>
                  <a:gd name="connsiteX9" fmla="*/ 315338 w 318451"/>
                  <a:gd name="connsiteY9" fmla="*/ 229733 h 306268"/>
                  <a:gd name="connsiteX10" fmla="*/ 292857 w 318451"/>
                  <a:gd name="connsiteY10" fmla="*/ 253464 h 306268"/>
                  <a:gd name="connsiteX11" fmla="*/ 306114 w 318451"/>
                  <a:gd name="connsiteY11" fmla="*/ 270283 h 306268"/>
                  <a:gd name="connsiteX12" fmla="*/ 271344 w 318451"/>
                  <a:gd name="connsiteY12" fmla="*/ 302505 h 306268"/>
                  <a:gd name="connsiteX13" fmla="*/ 204917 w 318451"/>
                  <a:gd name="connsiteY13" fmla="*/ 305053 h 306268"/>
                  <a:gd name="connsiteX14" fmla="*/ 96526 w 318451"/>
                  <a:gd name="connsiteY14" fmla="*/ 284837 h 306268"/>
                  <a:gd name="connsiteX15" fmla="*/ 96526 w 318451"/>
                  <a:gd name="connsiteY15" fmla="*/ 152055 h 306268"/>
                  <a:gd name="connsiteX16" fmla="*/ 143539 w 318451"/>
                  <a:gd name="connsiteY16" fmla="*/ 96809 h 306268"/>
                  <a:gd name="connsiteX17" fmla="*/ 24 w 318451"/>
                  <a:gd name="connsiteY17" fmla="*/ 299391 h 306268"/>
                  <a:gd name="connsiteX18" fmla="*/ 6888 w 318451"/>
                  <a:gd name="connsiteY18" fmla="*/ 306256 h 306268"/>
                  <a:gd name="connsiteX19" fmla="*/ 75485 w 318451"/>
                  <a:gd name="connsiteY19" fmla="*/ 306256 h 306268"/>
                  <a:gd name="connsiteX20" fmla="*/ 82349 w 318451"/>
                  <a:gd name="connsiteY20" fmla="*/ 299391 h 306268"/>
                  <a:gd name="connsiteX21" fmla="*/ 82349 w 318451"/>
                  <a:gd name="connsiteY21" fmla="*/ 138184 h 306268"/>
                  <a:gd name="connsiteX22" fmla="*/ 75485 w 318451"/>
                  <a:gd name="connsiteY22" fmla="*/ 131320 h 306268"/>
                  <a:gd name="connsiteX23" fmla="*/ 6864 w 318451"/>
                  <a:gd name="connsiteY23" fmla="*/ 131320 h 306268"/>
                  <a:gd name="connsiteX24" fmla="*/ 0 w 318451"/>
                  <a:gd name="connsiteY24" fmla="*/ 138184 h 306268"/>
                  <a:gd name="connsiteX25" fmla="*/ 0 w 318451"/>
                  <a:gd name="connsiteY25" fmla="*/ 299391 h 30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451" h="306268">
                    <a:moveTo>
                      <a:pt x="143539" y="96809"/>
                    </a:moveTo>
                    <a:cubicBezTo>
                      <a:pt x="149059" y="84449"/>
                      <a:pt x="176516" y="58100"/>
                      <a:pt x="182154" y="47956"/>
                    </a:cubicBezTo>
                    <a:cubicBezTo>
                      <a:pt x="193406" y="27670"/>
                      <a:pt x="184065" y="0"/>
                      <a:pt x="211688" y="0"/>
                    </a:cubicBezTo>
                    <a:cubicBezTo>
                      <a:pt x="223977" y="0"/>
                      <a:pt x="261484" y="30949"/>
                      <a:pt x="202441" y="111128"/>
                    </a:cubicBezTo>
                    <a:cubicBezTo>
                      <a:pt x="236739" y="106905"/>
                      <a:pt x="276770" y="107684"/>
                      <a:pt x="292999" y="111128"/>
                    </a:cubicBezTo>
                    <a:cubicBezTo>
                      <a:pt x="302694" y="113180"/>
                      <a:pt x="314653" y="122757"/>
                      <a:pt x="314653" y="134717"/>
                    </a:cubicBezTo>
                    <a:cubicBezTo>
                      <a:pt x="314653" y="146676"/>
                      <a:pt x="309700" y="153659"/>
                      <a:pt x="301632" y="158565"/>
                    </a:cubicBezTo>
                    <a:cubicBezTo>
                      <a:pt x="311988" y="161797"/>
                      <a:pt x="318451" y="170831"/>
                      <a:pt x="318451" y="182791"/>
                    </a:cubicBezTo>
                    <a:cubicBezTo>
                      <a:pt x="318451" y="194751"/>
                      <a:pt x="310950" y="202016"/>
                      <a:pt x="300099" y="206003"/>
                    </a:cubicBezTo>
                    <a:cubicBezTo>
                      <a:pt x="307765" y="209848"/>
                      <a:pt x="315338" y="217773"/>
                      <a:pt x="315338" y="229733"/>
                    </a:cubicBezTo>
                    <a:cubicBezTo>
                      <a:pt x="315338" y="241693"/>
                      <a:pt x="305973" y="251694"/>
                      <a:pt x="292857" y="253464"/>
                    </a:cubicBezTo>
                    <a:cubicBezTo>
                      <a:pt x="301514" y="257544"/>
                      <a:pt x="306114" y="263111"/>
                      <a:pt x="306114" y="270283"/>
                    </a:cubicBezTo>
                    <a:cubicBezTo>
                      <a:pt x="306114" y="292786"/>
                      <a:pt x="286889" y="298259"/>
                      <a:pt x="271344" y="302505"/>
                    </a:cubicBezTo>
                    <a:cubicBezTo>
                      <a:pt x="255775" y="306751"/>
                      <a:pt x="234073" y="307105"/>
                      <a:pt x="204917" y="305053"/>
                    </a:cubicBezTo>
                    <a:cubicBezTo>
                      <a:pt x="175761" y="303000"/>
                      <a:pt x="138349" y="289720"/>
                      <a:pt x="96526" y="284837"/>
                    </a:cubicBezTo>
                    <a:cubicBezTo>
                      <a:pt x="96526" y="248533"/>
                      <a:pt x="96526" y="152055"/>
                      <a:pt x="96526" y="152055"/>
                    </a:cubicBezTo>
                    <a:cubicBezTo>
                      <a:pt x="96526" y="152055"/>
                      <a:pt x="126602" y="134717"/>
                      <a:pt x="143539" y="96809"/>
                    </a:cubicBezTo>
                    <a:close/>
                    <a:moveTo>
                      <a:pt x="24" y="299391"/>
                    </a:moveTo>
                    <a:cubicBezTo>
                      <a:pt x="24" y="303189"/>
                      <a:pt x="3090" y="306256"/>
                      <a:pt x="6888" y="306256"/>
                    </a:cubicBezTo>
                    <a:lnTo>
                      <a:pt x="75485" y="306256"/>
                    </a:lnTo>
                    <a:cubicBezTo>
                      <a:pt x="79259" y="306256"/>
                      <a:pt x="82349" y="303189"/>
                      <a:pt x="82349" y="299391"/>
                    </a:cubicBezTo>
                    <a:lnTo>
                      <a:pt x="82349" y="138184"/>
                    </a:lnTo>
                    <a:cubicBezTo>
                      <a:pt x="82349" y="134386"/>
                      <a:pt x="79283" y="131320"/>
                      <a:pt x="75485" y="131320"/>
                    </a:cubicBezTo>
                    <a:lnTo>
                      <a:pt x="6864" y="131320"/>
                    </a:lnTo>
                    <a:cubicBezTo>
                      <a:pt x="3067" y="131320"/>
                      <a:pt x="0" y="134386"/>
                      <a:pt x="0" y="138184"/>
                    </a:cubicBezTo>
                    <a:lnTo>
                      <a:pt x="0" y="2993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nvGrpSpPr>
              <p:cNvPr id="53" name="圖形 5">
                <a:extLst>
                  <a:ext uri="{FF2B5EF4-FFF2-40B4-BE49-F238E27FC236}">
                    <a16:creationId xmlns:a16="http://schemas.microsoft.com/office/drawing/2014/main" id="{9BC343C0-A0AE-46A7-94BC-A03BE877A5CE}"/>
                  </a:ext>
                </a:extLst>
              </p:cNvPr>
              <p:cNvGrpSpPr/>
              <p:nvPr/>
            </p:nvGrpSpPr>
            <p:grpSpPr>
              <a:xfrm>
                <a:off x="3973487" y="1550629"/>
                <a:ext cx="553869" cy="553821"/>
                <a:chOff x="3973487" y="1550629"/>
                <a:chExt cx="553869" cy="553821"/>
              </a:xfrm>
              <a:grpFill/>
            </p:grpSpPr>
            <p:sp>
              <p:nvSpPr>
                <p:cNvPr id="54" name="手繪多邊形: 圖案 53">
                  <a:extLst>
                    <a:ext uri="{FF2B5EF4-FFF2-40B4-BE49-F238E27FC236}">
                      <a16:creationId xmlns:a16="http://schemas.microsoft.com/office/drawing/2014/main" id="{A0AD01D4-9E3A-477F-81D7-7B4BEE59457C}"/>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5" name="手繪多邊形: 圖案 54">
                  <a:extLst>
                    <a:ext uri="{FF2B5EF4-FFF2-40B4-BE49-F238E27FC236}">
                      <a16:creationId xmlns:a16="http://schemas.microsoft.com/office/drawing/2014/main" id="{B937B21B-7E65-4603-9844-BECD731A5D5C}"/>
                    </a:ext>
                  </a:extLst>
                </p:cNvPr>
                <p:cNvSpPr/>
                <p:nvPr/>
              </p:nvSpPr>
              <p:spPr>
                <a:xfrm>
                  <a:off x="4201027" y="1554787"/>
                  <a:ext cx="52933" cy="43880"/>
                </a:xfrm>
                <a:custGeom>
                  <a:avLst/>
                  <a:gdLst>
                    <a:gd name="connsiteX0" fmla="*/ 32954 w 52933"/>
                    <a:gd name="connsiteY0" fmla="*/ 19785 h 43880"/>
                    <a:gd name="connsiteX1" fmla="*/ 33638 w 52933"/>
                    <a:gd name="connsiteY1" fmla="*/ 22097 h 43880"/>
                    <a:gd name="connsiteX2" fmla="*/ 37907 w 52933"/>
                    <a:gd name="connsiteY2" fmla="*/ 31202 h 43880"/>
                    <a:gd name="connsiteX3" fmla="*/ 39983 w 52933"/>
                    <a:gd name="connsiteY3" fmla="*/ 33561 h 43880"/>
                    <a:gd name="connsiteX4" fmla="*/ 40950 w 52933"/>
                    <a:gd name="connsiteY4" fmla="*/ 35047 h 43880"/>
                    <a:gd name="connsiteX5" fmla="*/ 47390 w 52933"/>
                    <a:gd name="connsiteY5" fmla="*/ 40496 h 43880"/>
                    <a:gd name="connsiteX6" fmla="*/ 52934 w 52933"/>
                    <a:gd name="connsiteY6" fmla="*/ 43445 h 43880"/>
                    <a:gd name="connsiteX7" fmla="*/ 30123 w 52933"/>
                    <a:gd name="connsiteY7" fmla="*/ 38326 h 43880"/>
                    <a:gd name="connsiteX8" fmla="*/ 19555 w 52933"/>
                    <a:gd name="connsiteY8" fmla="*/ 21767 h 43880"/>
                    <a:gd name="connsiteX9" fmla="*/ 14389 w 52933"/>
                    <a:gd name="connsiteY9" fmla="*/ 11977 h 43880"/>
                    <a:gd name="connsiteX10" fmla="*/ 12219 w 52933"/>
                    <a:gd name="connsiteY10" fmla="*/ 8840 h 43880"/>
                    <a:gd name="connsiteX11" fmla="*/ 10190 w 52933"/>
                    <a:gd name="connsiteY11" fmla="*/ 6882 h 43880"/>
                    <a:gd name="connsiteX12" fmla="*/ 0 w 52933"/>
                    <a:gd name="connsiteY12" fmla="*/ 277 h 43880"/>
                    <a:gd name="connsiteX13" fmla="*/ 23023 w 52933"/>
                    <a:gd name="connsiteY13" fmla="*/ 5561 h 43880"/>
                    <a:gd name="connsiteX14" fmla="*/ 32954 w 52933"/>
                    <a:gd name="connsiteY14" fmla="*/ 19785 h 43880"/>
                    <a:gd name="connsiteX15" fmla="*/ 32954 w 52933"/>
                    <a:gd name="connsiteY15" fmla="*/ 19785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33" h="43880">
                      <a:moveTo>
                        <a:pt x="32954" y="19785"/>
                      </a:moveTo>
                      <a:cubicBezTo>
                        <a:pt x="33449" y="20516"/>
                        <a:pt x="33449" y="21342"/>
                        <a:pt x="33638" y="22097"/>
                      </a:cubicBezTo>
                      <a:cubicBezTo>
                        <a:pt x="34464" y="25659"/>
                        <a:pt x="36044" y="28490"/>
                        <a:pt x="37907" y="31202"/>
                      </a:cubicBezTo>
                      <a:cubicBezTo>
                        <a:pt x="38568" y="32146"/>
                        <a:pt x="39111" y="32853"/>
                        <a:pt x="39983" y="33561"/>
                      </a:cubicBezTo>
                      <a:cubicBezTo>
                        <a:pt x="40432" y="33915"/>
                        <a:pt x="40549" y="34646"/>
                        <a:pt x="40950" y="35047"/>
                      </a:cubicBezTo>
                      <a:cubicBezTo>
                        <a:pt x="43003" y="37029"/>
                        <a:pt x="44984" y="39010"/>
                        <a:pt x="47390" y="40496"/>
                      </a:cubicBezTo>
                      <a:cubicBezTo>
                        <a:pt x="49089" y="41534"/>
                        <a:pt x="51047" y="42667"/>
                        <a:pt x="52934" y="43445"/>
                      </a:cubicBezTo>
                      <a:cubicBezTo>
                        <a:pt x="45079" y="44766"/>
                        <a:pt x="36398" y="43091"/>
                        <a:pt x="30123" y="38326"/>
                      </a:cubicBezTo>
                      <a:cubicBezTo>
                        <a:pt x="24745" y="34245"/>
                        <a:pt x="21419" y="28537"/>
                        <a:pt x="19555" y="21767"/>
                      </a:cubicBezTo>
                      <a:cubicBezTo>
                        <a:pt x="18541" y="18087"/>
                        <a:pt x="16512" y="15067"/>
                        <a:pt x="14389" y="11977"/>
                      </a:cubicBezTo>
                      <a:cubicBezTo>
                        <a:pt x="13540" y="10727"/>
                        <a:pt x="12880" y="9783"/>
                        <a:pt x="12219" y="8840"/>
                      </a:cubicBezTo>
                      <a:cubicBezTo>
                        <a:pt x="11700" y="8109"/>
                        <a:pt x="10757" y="7566"/>
                        <a:pt x="10190" y="6882"/>
                      </a:cubicBezTo>
                      <a:cubicBezTo>
                        <a:pt x="7525" y="3556"/>
                        <a:pt x="3609" y="2046"/>
                        <a:pt x="0" y="277"/>
                      </a:cubicBezTo>
                      <a:cubicBezTo>
                        <a:pt x="7902" y="-643"/>
                        <a:pt x="16559" y="631"/>
                        <a:pt x="23023" y="5561"/>
                      </a:cubicBezTo>
                      <a:cubicBezTo>
                        <a:pt x="27764" y="9123"/>
                        <a:pt x="31303" y="14171"/>
                        <a:pt x="32954" y="19785"/>
                      </a:cubicBezTo>
                      <a:lnTo>
                        <a:pt x="32954" y="1978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6" name="手繪多邊形: 圖案 55">
                  <a:extLst>
                    <a:ext uri="{FF2B5EF4-FFF2-40B4-BE49-F238E27FC236}">
                      <a16:creationId xmlns:a16="http://schemas.microsoft.com/office/drawing/2014/main" id="{B45B1CA2-D7FA-40DF-8F99-16A1FA1D7C44}"/>
                    </a:ext>
                  </a:extLst>
                </p:cNvPr>
                <p:cNvSpPr/>
                <p:nvPr/>
              </p:nvSpPr>
              <p:spPr>
                <a:xfrm>
                  <a:off x="4176895" y="1559656"/>
                  <a:ext cx="56542" cy="40182"/>
                </a:xfrm>
                <a:custGeom>
                  <a:avLst/>
                  <a:gdLst>
                    <a:gd name="connsiteX0" fmla="*/ 34511 w 56542"/>
                    <a:gd name="connsiteY0" fmla="*/ 17369 h 40182"/>
                    <a:gd name="connsiteX1" fmla="*/ 35383 w 56542"/>
                    <a:gd name="connsiteY1" fmla="*/ 19610 h 40182"/>
                    <a:gd name="connsiteX2" fmla="*/ 40455 w 56542"/>
                    <a:gd name="connsiteY2" fmla="*/ 28290 h 40182"/>
                    <a:gd name="connsiteX3" fmla="*/ 42743 w 56542"/>
                    <a:gd name="connsiteY3" fmla="*/ 30460 h 40182"/>
                    <a:gd name="connsiteX4" fmla="*/ 43852 w 56542"/>
                    <a:gd name="connsiteY4" fmla="*/ 31852 h 40182"/>
                    <a:gd name="connsiteX5" fmla="*/ 50763 w 56542"/>
                    <a:gd name="connsiteY5" fmla="*/ 36712 h 40182"/>
                    <a:gd name="connsiteX6" fmla="*/ 56543 w 56542"/>
                    <a:gd name="connsiteY6" fmla="*/ 39141 h 40182"/>
                    <a:gd name="connsiteX7" fmla="*/ 33378 w 56542"/>
                    <a:gd name="connsiteY7" fmla="*/ 36098 h 40182"/>
                    <a:gd name="connsiteX8" fmla="*/ 21395 w 56542"/>
                    <a:gd name="connsiteY8" fmla="*/ 20530 h 40182"/>
                    <a:gd name="connsiteX9" fmla="*/ 15380 w 56542"/>
                    <a:gd name="connsiteY9" fmla="*/ 11235 h 40182"/>
                    <a:gd name="connsiteX10" fmla="*/ 12927 w 56542"/>
                    <a:gd name="connsiteY10" fmla="*/ 8287 h 40182"/>
                    <a:gd name="connsiteX11" fmla="*/ 10733 w 56542"/>
                    <a:gd name="connsiteY11" fmla="*/ 6518 h 40182"/>
                    <a:gd name="connsiteX12" fmla="*/ 0 w 56542"/>
                    <a:gd name="connsiteY12" fmla="*/ 856 h 40182"/>
                    <a:gd name="connsiteX13" fmla="*/ 23400 w 56542"/>
                    <a:gd name="connsiteY13" fmla="*/ 4064 h 40182"/>
                    <a:gd name="connsiteX14" fmla="*/ 34511 w 56542"/>
                    <a:gd name="connsiteY14" fmla="*/ 17369 h 40182"/>
                    <a:gd name="connsiteX15" fmla="*/ 34511 w 56542"/>
                    <a:gd name="connsiteY15" fmla="*/ 17369 h 4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42" h="40182">
                      <a:moveTo>
                        <a:pt x="34511" y="17369"/>
                      </a:moveTo>
                      <a:cubicBezTo>
                        <a:pt x="35077" y="18053"/>
                        <a:pt x="35148" y="18855"/>
                        <a:pt x="35383" y="19610"/>
                      </a:cubicBezTo>
                      <a:cubicBezTo>
                        <a:pt x="36516" y="23101"/>
                        <a:pt x="38356" y="25766"/>
                        <a:pt x="40455" y="28290"/>
                      </a:cubicBezTo>
                      <a:cubicBezTo>
                        <a:pt x="41186" y="29187"/>
                        <a:pt x="41800" y="29847"/>
                        <a:pt x="42743" y="30460"/>
                      </a:cubicBezTo>
                      <a:cubicBezTo>
                        <a:pt x="43215" y="30767"/>
                        <a:pt x="43404" y="31498"/>
                        <a:pt x="43852" y="31852"/>
                      </a:cubicBezTo>
                      <a:cubicBezTo>
                        <a:pt x="46069" y="33645"/>
                        <a:pt x="48216" y="35461"/>
                        <a:pt x="50763" y="36712"/>
                      </a:cubicBezTo>
                      <a:cubicBezTo>
                        <a:pt x="52556" y="37584"/>
                        <a:pt x="54608" y="38552"/>
                        <a:pt x="56543" y="39141"/>
                      </a:cubicBezTo>
                      <a:cubicBezTo>
                        <a:pt x="48853" y="41170"/>
                        <a:pt x="40031" y="40273"/>
                        <a:pt x="33378" y="36098"/>
                      </a:cubicBezTo>
                      <a:cubicBezTo>
                        <a:pt x="27670" y="32513"/>
                        <a:pt x="23825" y="27111"/>
                        <a:pt x="21395" y="20530"/>
                      </a:cubicBezTo>
                      <a:cubicBezTo>
                        <a:pt x="20051" y="16944"/>
                        <a:pt x="17762" y="14137"/>
                        <a:pt x="15380" y="11235"/>
                      </a:cubicBezTo>
                      <a:cubicBezTo>
                        <a:pt x="14413" y="10080"/>
                        <a:pt x="13682" y="9183"/>
                        <a:pt x="12927" y="8287"/>
                      </a:cubicBezTo>
                      <a:cubicBezTo>
                        <a:pt x="12337" y="7603"/>
                        <a:pt x="11346" y="7155"/>
                        <a:pt x="10733" y="6518"/>
                      </a:cubicBezTo>
                      <a:cubicBezTo>
                        <a:pt x="7784" y="3451"/>
                        <a:pt x="3751" y="2295"/>
                        <a:pt x="0" y="856"/>
                      </a:cubicBezTo>
                      <a:cubicBezTo>
                        <a:pt x="7784" y="-771"/>
                        <a:pt x="16512" y="-276"/>
                        <a:pt x="23400" y="4064"/>
                      </a:cubicBezTo>
                      <a:cubicBezTo>
                        <a:pt x="28401" y="7225"/>
                        <a:pt x="32364" y="11943"/>
                        <a:pt x="34511" y="17369"/>
                      </a:cubicBezTo>
                      <a:lnTo>
                        <a:pt x="34511" y="1736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7" name="手繪多邊形: 圖案 56">
                  <a:extLst>
                    <a:ext uri="{FF2B5EF4-FFF2-40B4-BE49-F238E27FC236}">
                      <a16:creationId xmlns:a16="http://schemas.microsoft.com/office/drawing/2014/main" id="{D4EF41D9-3C43-40DC-84CB-9988C39A4435}"/>
                    </a:ext>
                  </a:extLst>
                </p:cNvPr>
                <p:cNvSpPr/>
                <p:nvPr/>
              </p:nvSpPr>
              <p:spPr>
                <a:xfrm>
                  <a:off x="4153636" y="1566328"/>
                  <a:ext cx="59727" cy="36727"/>
                </a:xfrm>
                <a:custGeom>
                  <a:avLst/>
                  <a:gdLst>
                    <a:gd name="connsiteX0" fmla="*/ 35832 w 59727"/>
                    <a:gd name="connsiteY0" fmla="*/ 15108 h 36727"/>
                    <a:gd name="connsiteX1" fmla="*/ 36917 w 59727"/>
                    <a:gd name="connsiteY1" fmla="*/ 17278 h 36727"/>
                    <a:gd name="connsiteX2" fmla="*/ 42743 w 59727"/>
                    <a:gd name="connsiteY2" fmla="*/ 25464 h 36727"/>
                    <a:gd name="connsiteX3" fmla="*/ 45196 w 59727"/>
                    <a:gd name="connsiteY3" fmla="*/ 27422 h 36727"/>
                    <a:gd name="connsiteX4" fmla="*/ 46423 w 59727"/>
                    <a:gd name="connsiteY4" fmla="*/ 28719 h 36727"/>
                    <a:gd name="connsiteX5" fmla="*/ 53736 w 59727"/>
                    <a:gd name="connsiteY5" fmla="*/ 32942 h 36727"/>
                    <a:gd name="connsiteX6" fmla="*/ 59727 w 59727"/>
                    <a:gd name="connsiteY6" fmla="*/ 34852 h 36727"/>
                    <a:gd name="connsiteX7" fmla="*/ 36374 w 59727"/>
                    <a:gd name="connsiteY7" fmla="*/ 33861 h 36727"/>
                    <a:gd name="connsiteX8" fmla="*/ 23046 w 59727"/>
                    <a:gd name="connsiteY8" fmla="*/ 19425 h 36727"/>
                    <a:gd name="connsiteX9" fmla="*/ 16229 w 59727"/>
                    <a:gd name="connsiteY9" fmla="*/ 10697 h 36727"/>
                    <a:gd name="connsiteX10" fmla="*/ 13540 w 59727"/>
                    <a:gd name="connsiteY10" fmla="*/ 7984 h 36727"/>
                    <a:gd name="connsiteX11" fmla="*/ 11181 w 59727"/>
                    <a:gd name="connsiteY11" fmla="*/ 6404 h 36727"/>
                    <a:gd name="connsiteX12" fmla="*/ 0 w 59727"/>
                    <a:gd name="connsiteY12" fmla="*/ 1710 h 36727"/>
                    <a:gd name="connsiteX13" fmla="*/ 23613 w 59727"/>
                    <a:gd name="connsiteY13" fmla="*/ 2842 h 36727"/>
                    <a:gd name="connsiteX14" fmla="*/ 35832 w 59727"/>
                    <a:gd name="connsiteY14" fmla="*/ 15108 h 36727"/>
                    <a:gd name="connsiteX15" fmla="*/ 35832 w 59727"/>
                    <a:gd name="connsiteY15" fmla="*/ 15108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35832" y="15108"/>
                      </a:moveTo>
                      <a:cubicBezTo>
                        <a:pt x="36445" y="15745"/>
                        <a:pt x="36587" y="16547"/>
                        <a:pt x="36917" y="17278"/>
                      </a:cubicBezTo>
                      <a:cubicBezTo>
                        <a:pt x="38356" y="20652"/>
                        <a:pt x="40408" y="23152"/>
                        <a:pt x="42743" y="25464"/>
                      </a:cubicBezTo>
                      <a:cubicBezTo>
                        <a:pt x="43569" y="26289"/>
                        <a:pt x="44206" y="26879"/>
                        <a:pt x="45196" y="27422"/>
                      </a:cubicBezTo>
                      <a:cubicBezTo>
                        <a:pt x="45692" y="27681"/>
                        <a:pt x="45951" y="28389"/>
                        <a:pt x="46423" y="28719"/>
                      </a:cubicBezTo>
                      <a:cubicBezTo>
                        <a:pt x="48806" y="30300"/>
                        <a:pt x="51094" y="31904"/>
                        <a:pt x="53736" y="32942"/>
                      </a:cubicBezTo>
                      <a:cubicBezTo>
                        <a:pt x="55599" y="33649"/>
                        <a:pt x="57722" y="34428"/>
                        <a:pt x="59727" y="34852"/>
                      </a:cubicBezTo>
                      <a:cubicBezTo>
                        <a:pt x="52250" y="37541"/>
                        <a:pt x="43380" y="37447"/>
                        <a:pt x="36374" y="33861"/>
                      </a:cubicBezTo>
                      <a:cubicBezTo>
                        <a:pt x="30359" y="30795"/>
                        <a:pt x="26066" y="25770"/>
                        <a:pt x="23046" y="19425"/>
                      </a:cubicBezTo>
                      <a:cubicBezTo>
                        <a:pt x="21395" y="15981"/>
                        <a:pt x="18871" y="13363"/>
                        <a:pt x="16229" y="10697"/>
                      </a:cubicBezTo>
                      <a:cubicBezTo>
                        <a:pt x="15168" y="9612"/>
                        <a:pt x="14366" y="8786"/>
                        <a:pt x="13540" y="7984"/>
                      </a:cubicBezTo>
                      <a:cubicBezTo>
                        <a:pt x="12903" y="7347"/>
                        <a:pt x="11865" y="6994"/>
                        <a:pt x="11181" y="6404"/>
                      </a:cubicBezTo>
                      <a:cubicBezTo>
                        <a:pt x="7973" y="3597"/>
                        <a:pt x="3869" y="2818"/>
                        <a:pt x="0" y="1710"/>
                      </a:cubicBezTo>
                      <a:cubicBezTo>
                        <a:pt x="7596" y="-602"/>
                        <a:pt x="16347" y="-885"/>
                        <a:pt x="23613" y="2842"/>
                      </a:cubicBezTo>
                      <a:cubicBezTo>
                        <a:pt x="28826" y="5531"/>
                        <a:pt x="33190" y="9871"/>
                        <a:pt x="35832" y="15108"/>
                      </a:cubicBezTo>
                      <a:lnTo>
                        <a:pt x="35832" y="1510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8" name="手繪多邊形: 圖案 57">
                  <a:extLst>
                    <a:ext uri="{FF2B5EF4-FFF2-40B4-BE49-F238E27FC236}">
                      <a16:creationId xmlns:a16="http://schemas.microsoft.com/office/drawing/2014/main" id="{CC3F87BC-4786-4677-B26C-187F8758B61C}"/>
                    </a:ext>
                  </a:extLst>
                </p:cNvPr>
                <p:cNvSpPr/>
                <p:nvPr/>
              </p:nvSpPr>
              <p:spPr>
                <a:xfrm>
                  <a:off x="4131298" y="1574696"/>
                  <a:ext cx="62416" cy="33501"/>
                </a:xfrm>
                <a:custGeom>
                  <a:avLst/>
                  <a:gdLst>
                    <a:gd name="connsiteX0" fmla="*/ 36917 w 62416"/>
                    <a:gd name="connsiteY0" fmla="*/ 12991 h 33501"/>
                    <a:gd name="connsiteX1" fmla="*/ 38167 w 62416"/>
                    <a:gd name="connsiteY1" fmla="*/ 15043 h 33501"/>
                    <a:gd name="connsiteX2" fmla="*/ 44678 w 62416"/>
                    <a:gd name="connsiteY2" fmla="*/ 22710 h 33501"/>
                    <a:gd name="connsiteX3" fmla="*/ 47296 w 62416"/>
                    <a:gd name="connsiteY3" fmla="*/ 24432 h 33501"/>
                    <a:gd name="connsiteX4" fmla="*/ 48640 w 62416"/>
                    <a:gd name="connsiteY4" fmla="*/ 25611 h 33501"/>
                    <a:gd name="connsiteX5" fmla="*/ 56283 w 62416"/>
                    <a:gd name="connsiteY5" fmla="*/ 29173 h 33501"/>
                    <a:gd name="connsiteX6" fmla="*/ 62416 w 62416"/>
                    <a:gd name="connsiteY6" fmla="*/ 30565 h 33501"/>
                    <a:gd name="connsiteX7" fmla="*/ 39063 w 62416"/>
                    <a:gd name="connsiteY7" fmla="*/ 31626 h 33501"/>
                    <a:gd name="connsiteX8" fmla="*/ 24509 w 62416"/>
                    <a:gd name="connsiteY8" fmla="*/ 18417 h 33501"/>
                    <a:gd name="connsiteX9" fmla="*/ 16960 w 62416"/>
                    <a:gd name="connsiteY9" fmla="*/ 10326 h 33501"/>
                    <a:gd name="connsiteX10" fmla="*/ 14035 w 62416"/>
                    <a:gd name="connsiteY10" fmla="*/ 7872 h 33501"/>
                    <a:gd name="connsiteX11" fmla="*/ 11559 w 62416"/>
                    <a:gd name="connsiteY11" fmla="*/ 6504 h 33501"/>
                    <a:gd name="connsiteX12" fmla="*/ 0 w 62416"/>
                    <a:gd name="connsiteY12" fmla="*/ 2801 h 33501"/>
                    <a:gd name="connsiteX13" fmla="*/ 23613 w 62416"/>
                    <a:gd name="connsiteY13" fmla="*/ 1834 h 33501"/>
                    <a:gd name="connsiteX14" fmla="*/ 36917 w 62416"/>
                    <a:gd name="connsiteY14" fmla="*/ 12991 h 33501"/>
                    <a:gd name="connsiteX15" fmla="*/ 36917 w 62416"/>
                    <a:gd name="connsiteY15" fmla="*/ 12991 h 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6" h="33501">
                      <a:moveTo>
                        <a:pt x="36917" y="12991"/>
                      </a:moveTo>
                      <a:cubicBezTo>
                        <a:pt x="37577" y="13581"/>
                        <a:pt x="37813" y="14359"/>
                        <a:pt x="38167" y="15043"/>
                      </a:cubicBezTo>
                      <a:cubicBezTo>
                        <a:pt x="39913" y="18275"/>
                        <a:pt x="42177" y="20587"/>
                        <a:pt x="44678" y="22710"/>
                      </a:cubicBezTo>
                      <a:cubicBezTo>
                        <a:pt x="45574" y="23465"/>
                        <a:pt x="46258" y="23984"/>
                        <a:pt x="47296" y="24432"/>
                      </a:cubicBezTo>
                      <a:cubicBezTo>
                        <a:pt x="47815" y="24644"/>
                        <a:pt x="48145" y="25328"/>
                        <a:pt x="48640" y="25611"/>
                      </a:cubicBezTo>
                      <a:cubicBezTo>
                        <a:pt x="51165" y="26979"/>
                        <a:pt x="53571" y="28395"/>
                        <a:pt x="56283" y="29173"/>
                      </a:cubicBezTo>
                      <a:cubicBezTo>
                        <a:pt x="58194" y="29739"/>
                        <a:pt x="60388" y="30305"/>
                        <a:pt x="62416" y="30565"/>
                      </a:cubicBezTo>
                      <a:cubicBezTo>
                        <a:pt x="55198" y="33915"/>
                        <a:pt x="46352" y="34575"/>
                        <a:pt x="39063" y="31626"/>
                      </a:cubicBezTo>
                      <a:cubicBezTo>
                        <a:pt x="32812" y="29102"/>
                        <a:pt x="28094" y="24479"/>
                        <a:pt x="24509" y="18417"/>
                      </a:cubicBezTo>
                      <a:cubicBezTo>
                        <a:pt x="22575" y="15114"/>
                        <a:pt x="19815" y="12755"/>
                        <a:pt x="16960" y="10326"/>
                      </a:cubicBezTo>
                      <a:cubicBezTo>
                        <a:pt x="15805" y="9335"/>
                        <a:pt x="14932" y="8604"/>
                        <a:pt x="14035" y="7872"/>
                      </a:cubicBezTo>
                      <a:cubicBezTo>
                        <a:pt x="13351" y="7306"/>
                        <a:pt x="12266" y="7047"/>
                        <a:pt x="11559" y="6504"/>
                      </a:cubicBezTo>
                      <a:cubicBezTo>
                        <a:pt x="8115" y="4004"/>
                        <a:pt x="3939" y="3579"/>
                        <a:pt x="0" y="2801"/>
                      </a:cubicBezTo>
                      <a:cubicBezTo>
                        <a:pt x="7360" y="-171"/>
                        <a:pt x="16041" y="-1209"/>
                        <a:pt x="23613" y="1834"/>
                      </a:cubicBezTo>
                      <a:cubicBezTo>
                        <a:pt x="29109" y="4051"/>
                        <a:pt x="33850" y="8014"/>
                        <a:pt x="36917" y="12991"/>
                      </a:cubicBezTo>
                      <a:lnTo>
                        <a:pt x="36917" y="129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9" name="手繪多邊形: 圖案 58">
                  <a:extLst>
                    <a:ext uri="{FF2B5EF4-FFF2-40B4-BE49-F238E27FC236}">
                      <a16:creationId xmlns:a16="http://schemas.microsoft.com/office/drawing/2014/main" id="{81D46CBC-DA7B-4689-AF69-A1C20FF641C0}"/>
                    </a:ext>
                  </a:extLst>
                </p:cNvPr>
                <p:cNvSpPr/>
                <p:nvPr/>
              </p:nvSpPr>
              <p:spPr>
                <a:xfrm>
                  <a:off x="4110138" y="1584647"/>
                  <a:ext cx="64610" cy="30496"/>
                </a:xfrm>
                <a:custGeom>
                  <a:avLst/>
                  <a:gdLst>
                    <a:gd name="connsiteX0" fmla="*/ 37648 w 64610"/>
                    <a:gd name="connsiteY0" fmla="*/ 11037 h 30496"/>
                    <a:gd name="connsiteX1" fmla="*/ 39087 w 64610"/>
                    <a:gd name="connsiteY1" fmla="*/ 12971 h 30496"/>
                    <a:gd name="connsiteX2" fmla="*/ 46258 w 64610"/>
                    <a:gd name="connsiteY2" fmla="*/ 20024 h 30496"/>
                    <a:gd name="connsiteX3" fmla="*/ 49018 w 64610"/>
                    <a:gd name="connsiteY3" fmla="*/ 21510 h 30496"/>
                    <a:gd name="connsiteX4" fmla="*/ 50457 w 64610"/>
                    <a:gd name="connsiteY4" fmla="*/ 22572 h 30496"/>
                    <a:gd name="connsiteX5" fmla="*/ 58383 w 64610"/>
                    <a:gd name="connsiteY5" fmla="*/ 25450 h 30496"/>
                    <a:gd name="connsiteX6" fmla="*/ 64610 w 64610"/>
                    <a:gd name="connsiteY6" fmla="*/ 26299 h 30496"/>
                    <a:gd name="connsiteX7" fmla="*/ 41446 w 64610"/>
                    <a:gd name="connsiteY7" fmla="*/ 29389 h 30496"/>
                    <a:gd name="connsiteX8" fmla="*/ 25806 w 64610"/>
                    <a:gd name="connsiteY8" fmla="*/ 17500 h 30496"/>
                    <a:gd name="connsiteX9" fmla="*/ 17574 w 64610"/>
                    <a:gd name="connsiteY9" fmla="*/ 10093 h 30496"/>
                    <a:gd name="connsiteX10" fmla="*/ 14436 w 64610"/>
                    <a:gd name="connsiteY10" fmla="*/ 7900 h 30496"/>
                    <a:gd name="connsiteX11" fmla="*/ 11842 w 64610"/>
                    <a:gd name="connsiteY11" fmla="*/ 6767 h 30496"/>
                    <a:gd name="connsiteX12" fmla="*/ 0 w 64610"/>
                    <a:gd name="connsiteY12" fmla="*/ 4102 h 30496"/>
                    <a:gd name="connsiteX13" fmla="*/ 23447 w 64610"/>
                    <a:gd name="connsiteY13" fmla="*/ 1082 h 30496"/>
                    <a:gd name="connsiteX14" fmla="*/ 37648 w 64610"/>
                    <a:gd name="connsiteY14" fmla="*/ 11037 h 30496"/>
                    <a:gd name="connsiteX15" fmla="*/ 37648 w 64610"/>
                    <a:gd name="connsiteY15" fmla="*/ 11037 h 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610" h="30496">
                      <a:moveTo>
                        <a:pt x="37648" y="11037"/>
                      </a:moveTo>
                      <a:cubicBezTo>
                        <a:pt x="38356" y="11556"/>
                        <a:pt x="38639" y="12311"/>
                        <a:pt x="39087" y="12971"/>
                      </a:cubicBezTo>
                      <a:cubicBezTo>
                        <a:pt x="41092" y="16038"/>
                        <a:pt x="43569" y="18137"/>
                        <a:pt x="46258" y="20024"/>
                      </a:cubicBezTo>
                      <a:cubicBezTo>
                        <a:pt x="47202" y="20685"/>
                        <a:pt x="47956" y="21180"/>
                        <a:pt x="49018" y="21510"/>
                      </a:cubicBezTo>
                      <a:cubicBezTo>
                        <a:pt x="49560" y="21676"/>
                        <a:pt x="49938" y="22336"/>
                        <a:pt x="50457" y="22572"/>
                      </a:cubicBezTo>
                      <a:cubicBezTo>
                        <a:pt x="53075" y="23728"/>
                        <a:pt x="55623" y="24907"/>
                        <a:pt x="58383" y="25450"/>
                      </a:cubicBezTo>
                      <a:cubicBezTo>
                        <a:pt x="60341" y="25827"/>
                        <a:pt x="62558" y="26205"/>
                        <a:pt x="64610" y="26299"/>
                      </a:cubicBezTo>
                      <a:cubicBezTo>
                        <a:pt x="57699" y="30262"/>
                        <a:pt x="48971" y="31701"/>
                        <a:pt x="41446" y="29389"/>
                      </a:cubicBezTo>
                      <a:cubicBezTo>
                        <a:pt x="34982" y="27408"/>
                        <a:pt x="29887" y="23232"/>
                        <a:pt x="25806" y="17500"/>
                      </a:cubicBezTo>
                      <a:cubicBezTo>
                        <a:pt x="23589" y="14387"/>
                        <a:pt x="20640" y="12264"/>
                        <a:pt x="17574" y="10093"/>
                      </a:cubicBezTo>
                      <a:cubicBezTo>
                        <a:pt x="16347" y="9221"/>
                        <a:pt x="15404" y="8536"/>
                        <a:pt x="14436" y="7900"/>
                      </a:cubicBezTo>
                      <a:cubicBezTo>
                        <a:pt x="13705" y="7404"/>
                        <a:pt x="12620" y="7215"/>
                        <a:pt x="11842" y="6767"/>
                      </a:cubicBezTo>
                      <a:cubicBezTo>
                        <a:pt x="8209" y="4574"/>
                        <a:pt x="4010" y="4503"/>
                        <a:pt x="0" y="4102"/>
                      </a:cubicBezTo>
                      <a:cubicBezTo>
                        <a:pt x="7077" y="493"/>
                        <a:pt x="15639" y="-1300"/>
                        <a:pt x="23447" y="1082"/>
                      </a:cubicBezTo>
                      <a:cubicBezTo>
                        <a:pt x="29085" y="2828"/>
                        <a:pt x="34157" y="6366"/>
                        <a:pt x="37648" y="11037"/>
                      </a:cubicBezTo>
                      <a:lnTo>
                        <a:pt x="37648" y="1103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0" name="手繪多邊形: 圖案 59">
                  <a:extLst>
                    <a:ext uri="{FF2B5EF4-FFF2-40B4-BE49-F238E27FC236}">
                      <a16:creationId xmlns:a16="http://schemas.microsoft.com/office/drawing/2014/main" id="{3DC87FC9-059D-4219-AD7B-F7617C408DB2}"/>
                    </a:ext>
                  </a:extLst>
                </p:cNvPr>
                <p:cNvSpPr/>
                <p:nvPr/>
              </p:nvSpPr>
              <p:spPr>
                <a:xfrm>
                  <a:off x="4090158" y="1596139"/>
                  <a:ext cx="66237" cy="27762"/>
                </a:xfrm>
                <a:custGeom>
                  <a:avLst/>
                  <a:gdLst>
                    <a:gd name="connsiteX0" fmla="*/ 38096 w 66237"/>
                    <a:gd name="connsiteY0" fmla="*/ 9240 h 27762"/>
                    <a:gd name="connsiteX1" fmla="*/ 39700 w 66237"/>
                    <a:gd name="connsiteY1" fmla="*/ 11056 h 27762"/>
                    <a:gd name="connsiteX2" fmla="*/ 47437 w 66237"/>
                    <a:gd name="connsiteY2" fmla="*/ 17472 h 27762"/>
                    <a:gd name="connsiteX3" fmla="*/ 50315 w 66237"/>
                    <a:gd name="connsiteY3" fmla="*/ 18722 h 27762"/>
                    <a:gd name="connsiteX4" fmla="*/ 51825 w 66237"/>
                    <a:gd name="connsiteY4" fmla="*/ 19642 h 27762"/>
                    <a:gd name="connsiteX5" fmla="*/ 59963 w 66237"/>
                    <a:gd name="connsiteY5" fmla="*/ 21836 h 27762"/>
                    <a:gd name="connsiteX6" fmla="*/ 66238 w 66237"/>
                    <a:gd name="connsiteY6" fmla="*/ 22143 h 27762"/>
                    <a:gd name="connsiteX7" fmla="*/ 43427 w 66237"/>
                    <a:gd name="connsiteY7" fmla="*/ 27214 h 27762"/>
                    <a:gd name="connsiteX8" fmla="*/ 26821 w 66237"/>
                    <a:gd name="connsiteY8" fmla="*/ 16717 h 27762"/>
                    <a:gd name="connsiteX9" fmla="*/ 17998 w 66237"/>
                    <a:gd name="connsiteY9" fmla="*/ 10042 h 27762"/>
                    <a:gd name="connsiteX10" fmla="*/ 14696 w 66237"/>
                    <a:gd name="connsiteY10" fmla="*/ 8131 h 27762"/>
                    <a:gd name="connsiteX11" fmla="*/ 12030 w 66237"/>
                    <a:gd name="connsiteY11" fmla="*/ 7211 h 27762"/>
                    <a:gd name="connsiteX12" fmla="*/ 0 w 66237"/>
                    <a:gd name="connsiteY12" fmla="*/ 5560 h 27762"/>
                    <a:gd name="connsiteX13" fmla="*/ 23094 w 66237"/>
                    <a:gd name="connsiteY13" fmla="*/ 535 h 27762"/>
                    <a:gd name="connsiteX14" fmla="*/ 38096 w 66237"/>
                    <a:gd name="connsiteY14" fmla="*/ 9240 h 27762"/>
                    <a:gd name="connsiteX15" fmla="*/ 38096 w 66237"/>
                    <a:gd name="connsiteY15" fmla="*/ 9240 h 2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62">
                      <a:moveTo>
                        <a:pt x="38096" y="9240"/>
                      </a:moveTo>
                      <a:cubicBezTo>
                        <a:pt x="38851" y="9711"/>
                        <a:pt x="39205" y="10419"/>
                        <a:pt x="39700" y="11056"/>
                      </a:cubicBezTo>
                      <a:cubicBezTo>
                        <a:pt x="41965" y="13934"/>
                        <a:pt x="44607" y="15821"/>
                        <a:pt x="47437" y="17472"/>
                      </a:cubicBezTo>
                      <a:cubicBezTo>
                        <a:pt x="48452" y="18062"/>
                        <a:pt x="49230" y="18463"/>
                        <a:pt x="50315" y="18722"/>
                      </a:cubicBezTo>
                      <a:cubicBezTo>
                        <a:pt x="50858" y="18840"/>
                        <a:pt x="51306" y="19477"/>
                        <a:pt x="51825" y="19642"/>
                      </a:cubicBezTo>
                      <a:cubicBezTo>
                        <a:pt x="54538" y="20562"/>
                        <a:pt x="57156" y="21529"/>
                        <a:pt x="59963" y="21836"/>
                      </a:cubicBezTo>
                      <a:cubicBezTo>
                        <a:pt x="61945" y="22048"/>
                        <a:pt x="64186" y="22237"/>
                        <a:pt x="66238" y="22143"/>
                      </a:cubicBezTo>
                      <a:cubicBezTo>
                        <a:pt x="59704" y="26672"/>
                        <a:pt x="51117" y="28866"/>
                        <a:pt x="43427" y="27214"/>
                      </a:cubicBezTo>
                      <a:cubicBezTo>
                        <a:pt x="36822" y="25799"/>
                        <a:pt x="31373" y="22072"/>
                        <a:pt x="26821" y="16717"/>
                      </a:cubicBezTo>
                      <a:cubicBezTo>
                        <a:pt x="24344" y="13816"/>
                        <a:pt x="21206" y="11952"/>
                        <a:pt x="17998" y="10042"/>
                      </a:cubicBezTo>
                      <a:cubicBezTo>
                        <a:pt x="16701" y="9263"/>
                        <a:pt x="15687" y="8697"/>
                        <a:pt x="14696" y="8131"/>
                      </a:cubicBezTo>
                      <a:cubicBezTo>
                        <a:pt x="13918" y="7706"/>
                        <a:pt x="12809" y="7612"/>
                        <a:pt x="12030" y="7211"/>
                      </a:cubicBezTo>
                      <a:cubicBezTo>
                        <a:pt x="8209" y="5324"/>
                        <a:pt x="4034" y="5654"/>
                        <a:pt x="0" y="5560"/>
                      </a:cubicBezTo>
                      <a:cubicBezTo>
                        <a:pt x="6746" y="1361"/>
                        <a:pt x="15121" y="-1163"/>
                        <a:pt x="23094" y="535"/>
                      </a:cubicBezTo>
                      <a:cubicBezTo>
                        <a:pt x="28849" y="1785"/>
                        <a:pt x="34204" y="4876"/>
                        <a:pt x="38096" y="9240"/>
                      </a:cubicBezTo>
                      <a:lnTo>
                        <a:pt x="38096" y="924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1" name="手繪多邊形: 圖案 60">
                  <a:extLst>
                    <a:ext uri="{FF2B5EF4-FFF2-40B4-BE49-F238E27FC236}">
                      <a16:creationId xmlns:a16="http://schemas.microsoft.com/office/drawing/2014/main" id="{6ADC0913-B1C2-4CC9-8B4E-CB04802B6E77}"/>
                    </a:ext>
                  </a:extLst>
                </p:cNvPr>
                <p:cNvSpPr/>
                <p:nvPr/>
              </p:nvSpPr>
              <p:spPr>
                <a:xfrm>
                  <a:off x="4071429" y="1609132"/>
                  <a:ext cx="67393" cy="25195"/>
                </a:xfrm>
                <a:custGeom>
                  <a:avLst/>
                  <a:gdLst>
                    <a:gd name="connsiteX0" fmla="*/ 38261 w 67393"/>
                    <a:gd name="connsiteY0" fmla="*/ 7546 h 25195"/>
                    <a:gd name="connsiteX1" fmla="*/ 40007 w 67393"/>
                    <a:gd name="connsiteY1" fmla="*/ 9221 h 25195"/>
                    <a:gd name="connsiteX2" fmla="*/ 48263 w 67393"/>
                    <a:gd name="connsiteY2" fmla="*/ 14953 h 25195"/>
                    <a:gd name="connsiteX3" fmla="*/ 51235 w 67393"/>
                    <a:gd name="connsiteY3" fmla="*/ 15944 h 25195"/>
                    <a:gd name="connsiteX4" fmla="*/ 52816 w 67393"/>
                    <a:gd name="connsiteY4" fmla="*/ 16746 h 25195"/>
                    <a:gd name="connsiteX5" fmla="*/ 61119 w 67393"/>
                    <a:gd name="connsiteY5" fmla="*/ 18232 h 25195"/>
                    <a:gd name="connsiteX6" fmla="*/ 67394 w 67393"/>
                    <a:gd name="connsiteY6" fmla="*/ 17996 h 25195"/>
                    <a:gd name="connsiteX7" fmla="*/ 45102 w 67393"/>
                    <a:gd name="connsiteY7" fmla="*/ 25002 h 25195"/>
                    <a:gd name="connsiteX8" fmla="*/ 27670 w 67393"/>
                    <a:gd name="connsiteY8" fmla="*/ 15968 h 25195"/>
                    <a:gd name="connsiteX9" fmla="*/ 18305 w 67393"/>
                    <a:gd name="connsiteY9" fmla="*/ 10070 h 25195"/>
                    <a:gd name="connsiteX10" fmla="*/ 14861 w 67393"/>
                    <a:gd name="connsiteY10" fmla="*/ 8443 h 25195"/>
                    <a:gd name="connsiteX11" fmla="*/ 12125 w 67393"/>
                    <a:gd name="connsiteY11" fmla="*/ 7759 h 25195"/>
                    <a:gd name="connsiteX12" fmla="*/ 0 w 67393"/>
                    <a:gd name="connsiteY12" fmla="*/ 7169 h 25195"/>
                    <a:gd name="connsiteX13" fmla="*/ 22575 w 67393"/>
                    <a:gd name="connsiteY13" fmla="*/ 187 h 25195"/>
                    <a:gd name="connsiteX14" fmla="*/ 38261 w 67393"/>
                    <a:gd name="connsiteY14" fmla="*/ 7546 h 25195"/>
                    <a:gd name="connsiteX15" fmla="*/ 38261 w 67393"/>
                    <a:gd name="connsiteY15" fmla="*/ 7546 h 2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393" h="25195">
                      <a:moveTo>
                        <a:pt x="38261" y="7546"/>
                      </a:moveTo>
                      <a:cubicBezTo>
                        <a:pt x="39063" y="7947"/>
                        <a:pt x="39464" y="8631"/>
                        <a:pt x="40007" y="9221"/>
                      </a:cubicBezTo>
                      <a:cubicBezTo>
                        <a:pt x="42507" y="11887"/>
                        <a:pt x="45291" y="13562"/>
                        <a:pt x="48263" y="14953"/>
                      </a:cubicBezTo>
                      <a:cubicBezTo>
                        <a:pt x="49301" y="15449"/>
                        <a:pt x="50127" y="15779"/>
                        <a:pt x="51235" y="15944"/>
                      </a:cubicBezTo>
                      <a:cubicBezTo>
                        <a:pt x="51801" y="16015"/>
                        <a:pt x="52273" y="16605"/>
                        <a:pt x="52816" y="16746"/>
                      </a:cubicBezTo>
                      <a:cubicBezTo>
                        <a:pt x="55599" y="17430"/>
                        <a:pt x="58288" y="18161"/>
                        <a:pt x="61119" y="18232"/>
                      </a:cubicBezTo>
                      <a:cubicBezTo>
                        <a:pt x="63101" y="18279"/>
                        <a:pt x="65365" y="18279"/>
                        <a:pt x="67394" y="17996"/>
                      </a:cubicBezTo>
                      <a:cubicBezTo>
                        <a:pt x="61284" y="23092"/>
                        <a:pt x="52910" y="25993"/>
                        <a:pt x="45102" y="25002"/>
                      </a:cubicBezTo>
                      <a:cubicBezTo>
                        <a:pt x="38403" y="24153"/>
                        <a:pt x="32671" y="20898"/>
                        <a:pt x="27670" y="15968"/>
                      </a:cubicBezTo>
                      <a:cubicBezTo>
                        <a:pt x="24957" y="13279"/>
                        <a:pt x="21678" y="11698"/>
                        <a:pt x="18305" y="10070"/>
                      </a:cubicBezTo>
                      <a:cubicBezTo>
                        <a:pt x="16937" y="9410"/>
                        <a:pt x="15899" y="8915"/>
                        <a:pt x="14861" y="8443"/>
                      </a:cubicBezTo>
                      <a:cubicBezTo>
                        <a:pt x="14059" y="8065"/>
                        <a:pt x="12950" y="8089"/>
                        <a:pt x="12125" y="7759"/>
                      </a:cubicBezTo>
                      <a:cubicBezTo>
                        <a:pt x="8162" y="6225"/>
                        <a:pt x="4010" y="6886"/>
                        <a:pt x="0" y="7169"/>
                      </a:cubicBezTo>
                      <a:cubicBezTo>
                        <a:pt x="6369" y="2404"/>
                        <a:pt x="14484" y="-828"/>
                        <a:pt x="22575" y="187"/>
                      </a:cubicBezTo>
                      <a:cubicBezTo>
                        <a:pt x="28425" y="918"/>
                        <a:pt x="34015" y="3513"/>
                        <a:pt x="38261" y="7546"/>
                      </a:cubicBezTo>
                      <a:lnTo>
                        <a:pt x="38261" y="754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2" name="手繪多邊形: 圖案 61">
                  <a:extLst>
                    <a:ext uri="{FF2B5EF4-FFF2-40B4-BE49-F238E27FC236}">
                      <a16:creationId xmlns:a16="http://schemas.microsoft.com/office/drawing/2014/main" id="{4432FC0C-33E7-478D-8172-E0B2522F4985}"/>
                    </a:ext>
                  </a:extLst>
                </p:cNvPr>
                <p:cNvSpPr/>
                <p:nvPr/>
              </p:nvSpPr>
              <p:spPr>
                <a:xfrm>
                  <a:off x="4054091" y="1623429"/>
                  <a:ext cx="68101" cy="22848"/>
                </a:xfrm>
                <a:custGeom>
                  <a:avLst/>
                  <a:gdLst>
                    <a:gd name="connsiteX0" fmla="*/ 38143 w 68101"/>
                    <a:gd name="connsiteY0" fmla="*/ 6035 h 22848"/>
                    <a:gd name="connsiteX1" fmla="*/ 40030 w 68101"/>
                    <a:gd name="connsiteY1" fmla="*/ 7544 h 22848"/>
                    <a:gd name="connsiteX2" fmla="*/ 48758 w 68101"/>
                    <a:gd name="connsiteY2" fmla="*/ 12545 h 22848"/>
                    <a:gd name="connsiteX3" fmla="*/ 51801 w 68101"/>
                    <a:gd name="connsiteY3" fmla="*/ 13276 h 22848"/>
                    <a:gd name="connsiteX4" fmla="*/ 53453 w 68101"/>
                    <a:gd name="connsiteY4" fmla="*/ 13937 h 22848"/>
                    <a:gd name="connsiteX5" fmla="*/ 61850 w 68101"/>
                    <a:gd name="connsiteY5" fmla="*/ 14715 h 22848"/>
                    <a:gd name="connsiteX6" fmla="*/ 68101 w 68101"/>
                    <a:gd name="connsiteY6" fmla="*/ 13937 h 22848"/>
                    <a:gd name="connsiteX7" fmla="*/ 46470 w 68101"/>
                    <a:gd name="connsiteY7" fmla="*/ 22830 h 22848"/>
                    <a:gd name="connsiteX8" fmla="*/ 28330 w 68101"/>
                    <a:gd name="connsiteY8" fmla="*/ 15305 h 22848"/>
                    <a:gd name="connsiteX9" fmla="*/ 18494 w 68101"/>
                    <a:gd name="connsiteY9" fmla="*/ 10233 h 22848"/>
                    <a:gd name="connsiteX10" fmla="*/ 14908 w 68101"/>
                    <a:gd name="connsiteY10" fmla="*/ 8912 h 22848"/>
                    <a:gd name="connsiteX11" fmla="*/ 12125 w 68101"/>
                    <a:gd name="connsiteY11" fmla="*/ 8464 h 22848"/>
                    <a:gd name="connsiteX12" fmla="*/ 0 w 68101"/>
                    <a:gd name="connsiteY12" fmla="*/ 8889 h 22848"/>
                    <a:gd name="connsiteX13" fmla="*/ 21914 w 68101"/>
                    <a:gd name="connsiteY13" fmla="*/ 19 h 22848"/>
                    <a:gd name="connsiteX14" fmla="*/ 38143 w 68101"/>
                    <a:gd name="connsiteY14" fmla="*/ 6035 h 22848"/>
                    <a:gd name="connsiteX15" fmla="*/ 38143 w 68101"/>
                    <a:gd name="connsiteY15" fmla="*/ 6035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38143" y="6035"/>
                      </a:moveTo>
                      <a:cubicBezTo>
                        <a:pt x="38969" y="6365"/>
                        <a:pt x="39441" y="7025"/>
                        <a:pt x="40030" y="7544"/>
                      </a:cubicBezTo>
                      <a:cubicBezTo>
                        <a:pt x="42743" y="9998"/>
                        <a:pt x="45668" y="11413"/>
                        <a:pt x="48758" y="12545"/>
                      </a:cubicBezTo>
                      <a:cubicBezTo>
                        <a:pt x="49844" y="12946"/>
                        <a:pt x="50693" y="13229"/>
                        <a:pt x="51801" y="13276"/>
                      </a:cubicBezTo>
                      <a:cubicBezTo>
                        <a:pt x="52368" y="13300"/>
                        <a:pt x="52886" y="13843"/>
                        <a:pt x="53453" y="13937"/>
                      </a:cubicBezTo>
                      <a:cubicBezTo>
                        <a:pt x="56283" y="14385"/>
                        <a:pt x="59043" y="14880"/>
                        <a:pt x="61850" y="14715"/>
                      </a:cubicBezTo>
                      <a:cubicBezTo>
                        <a:pt x="63832" y="14597"/>
                        <a:pt x="66096" y="14385"/>
                        <a:pt x="68101" y="13937"/>
                      </a:cubicBezTo>
                      <a:cubicBezTo>
                        <a:pt x="62440" y="19528"/>
                        <a:pt x="54349" y="23137"/>
                        <a:pt x="46470" y="22830"/>
                      </a:cubicBezTo>
                      <a:cubicBezTo>
                        <a:pt x="39724" y="22570"/>
                        <a:pt x="33732" y="19787"/>
                        <a:pt x="28330" y="15305"/>
                      </a:cubicBezTo>
                      <a:cubicBezTo>
                        <a:pt x="25382" y="12852"/>
                        <a:pt x="22009" y="11554"/>
                        <a:pt x="18494" y="10233"/>
                      </a:cubicBezTo>
                      <a:cubicBezTo>
                        <a:pt x="17078" y="9691"/>
                        <a:pt x="15993" y="9290"/>
                        <a:pt x="14908" y="8912"/>
                      </a:cubicBezTo>
                      <a:cubicBezTo>
                        <a:pt x="14083" y="8606"/>
                        <a:pt x="12974" y="8724"/>
                        <a:pt x="12125" y="8464"/>
                      </a:cubicBezTo>
                      <a:cubicBezTo>
                        <a:pt x="8044" y="7261"/>
                        <a:pt x="3963" y="8276"/>
                        <a:pt x="0" y="8889"/>
                      </a:cubicBezTo>
                      <a:cubicBezTo>
                        <a:pt x="5944" y="3605"/>
                        <a:pt x="13752" y="-311"/>
                        <a:pt x="21914" y="19"/>
                      </a:cubicBezTo>
                      <a:cubicBezTo>
                        <a:pt x="27764" y="279"/>
                        <a:pt x="33567" y="2378"/>
                        <a:pt x="38143" y="6035"/>
                      </a:cubicBezTo>
                      <a:lnTo>
                        <a:pt x="38143" y="603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3" name="手繪多邊形: 圖案 62">
                  <a:extLst>
                    <a:ext uri="{FF2B5EF4-FFF2-40B4-BE49-F238E27FC236}">
                      <a16:creationId xmlns:a16="http://schemas.microsoft.com/office/drawing/2014/main" id="{DA345CE0-2A79-4B96-930D-90CB194E8BA0}"/>
                    </a:ext>
                  </a:extLst>
                </p:cNvPr>
                <p:cNvSpPr/>
                <p:nvPr/>
              </p:nvSpPr>
              <p:spPr>
                <a:xfrm>
                  <a:off x="4038145" y="1638998"/>
                  <a:ext cx="68290" cy="20710"/>
                </a:xfrm>
                <a:custGeom>
                  <a:avLst/>
                  <a:gdLst>
                    <a:gd name="connsiteX0" fmla="*/ 37766 w 68290"/>
                    <a:gd name="connsiteY0" fmla="*/ 4665 h 20710"/>
                    <a:gd name="connsiteX1" fmla="*/ 39771 w 68290"/>
                    <a:gd name="connsiteY1" fmla="*/ 6010 h 20710"/>
                    <a:gd name="connsiteX2" fmla="*/ 48876 w 68290"/>
                    <a:gd name="connsiteY2" fmla="*/ 10256 h 20710"/>
                    <a:gd name="connsiteX3" fmla="*/ 51990 w 68290"/>
                    <a:gd name="connsiteY3" fmla="*/ 10728 h 20710"/>
                    <a:gd name="connsiteX4" fmla="*/ 53689 w 68290"/>
                    <a:gd name="connsiteY4" fmla="*/ 11247 h 20710"/>
                    <a:gd name="connsiteX5" fmla="*/ 62133 w 68290"/>
                    <a:gd name="connsiteY5" fmla="*/ 11294 h 20710"/>
                    <a:gd name="connsiteX6" fmla="*/ 68290 w 68290"/>
                    <a:gd name="connsiteY6" fmla="*/ 9997 h 20710"/>
                    <a:gd name="connsiteX7" fmla="*/ 47508 w 68290"/>
                    <a:gd name="connsiteY7" fmla="*/ 20682 h 20710"/>
                    <a:gd name="connsiteX8" fmla="*/ 28779 w 68290"/>
                    <a:gd name="connsiteY8" fmla="*/ 14714 h 20710"/>
                    <a:gd name="connsiteX9" fmla="*/ 18541 w 68290"/>
                    <a:gd name="connsiteY9" fmla="*/ 10492 h 20710"/>
                    <a:gd name="connsiteX10" fmla="*/ 14861 w 68290"/>
                    <a:gd name="connsiteY10" fmla="*/ 9478 h 20710"/>
                    <a:gd name="connsiteX11" fmla="*/ 12054 w 68290"/>
                    <a:gd name="connsiteY11" fmla="*/ 9265 h 20710"/>
                    <a:gd name="connsiteX12" fmla="*/ 0 w 68290"/>
                    <a:gd name="connsiteY12" fmla="*/ 10704 h 20710"/>
                    <a:gd name="connsiteX13" fmla="*/ 21065 w 68290"/>
                    <a:gd name="connsiteY13" fmla="*/ 18 h 20710"/>
                    <a:gd name="connsiteX14" fmla="*/ 37766 w 68290"/>
                    <a:gd name="connsiteY14" fmla="*/ 4665 h 20710"/>
                    <a:gd name="connsiteX15" fmla="*/ 37766 w 68290"/>
                    <a:gd name="connsiteY15" fmla="*/ 4665 h 2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710">
                      <a:moveTo>
                        <a:pt x="37766" y="4665"/>
                      </a:moveTo>
                      <a:cubicBezTo>
                        <a:pt x="38615" y="4925"/>
                        <a:pt x="39134" y="5538"/>
                        <a:pt x="39771" y="6010"/>
                      </a:cubicBezTo>
                      <a:cubicBezTo>
                        <a:pt x="42696" y="8227"/>
                        <a:pt x="45715" y="9383"/>
                        <a:pt x="48876" y="10256"/>
                      </a:cubicBezTo>
                      <a:cubicBezTo>
                        <a:pt x="50009" y="10563"/>
                        <a:pt x="50858" y="10775"/>
                        <a:pt x="51990" y="10728"/>
                      </a:cubicBezTo>
                      <a:cubicBezTo>
                        <a:pt x="52556" y="10704"/>
                        <a:pt x="53122" y="11200"/>
                        <a:pt x="53689" y="11247"/>
                      </a:cubicBezTo>
                      <a:cubicBezTo>
                        <a:pt x="56543" y="11459"/>
                        <a:pt x="59326" y="11719"/>
                        <a:pt x="62133" y="11294"/>
                      </a:cubicBezTo>
                      <a:cubicBezTo>
                        <a:pt x="64091" y="10987"/>
                        <a:pt x="66332" y="10610"/>
                        <a:pt x="68290" y="9997"/>
                      </a:cubicBezTo>
                      <a:cubicBezTo>
                        <a:pt x="63124" y="16035"/>
                        <a:pt x="55363" y="20329"/>
                        <a:pt x="47508" y="20682"/>
                      </a:cubicBezTo>
                      <a:cubicBezTo>
                        <a:pt x="40762" y="20989"/>
                        <a:pt x="34558" y="18748"/>
                        <a:pt x="28779" y="14714"/>
                      </a:cubicBezTo>
                      <a:cubicBezTo>
                        <a:pt x="25641" y="12544"/>
                        <a:pt x="22150" y="11530"/>
                        <a:pt x="18541" y="10492"/>
                      </a:cubicBezTo>
                      <a:cubicBezTo>
                        <a:pt x="17078" y="10091"/>
                        <a:pt x="15970" y="9761"/>
                        <a:pt x="14861" y="9478"/>
                      </a:cubicBezTo>
                      <a:cubicBezTo>
                        <a:pt x="14012" y="9242"/>
                        <a:pt x="12927" y="9454"/>
                        <a:pt x="12054" y="9265"/>
                      </a:cubicBezTo>
                      <a:cubicBezTo>
                        <a:pt x="7879" y="8416"/>
                        <a:pt x="3916" y="9761"/>
                        <a:pt x="0" y="10704"/>
                      </a:cubicBezTo>
                      <a:cubicBezTo>
                        <a:pt x="5473" y="4949"/>
                        <a:pt x="12927" y="372"/>
                        <a:pt x="21065" y="18"/>
                      </a:cubicBezTo>
                      <a:cubicBezTo>
                        <a:pt x="26962" y="-194"/>
                        <a:pt x="32907" y="1434"/>
                        <a:pt x="37766" y="4665"/>
                      </a:cubicBezTo>
                      <a:lnTo>
                        <a:pt x="37766" y="466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4" name="手繪多邊形: 圖案 63">
                  <a:extLst>
                    <a:ext uri="{FF2B5EF4-FFF2-40B4-BE49-F238E27FC236}">
                      <a16:creationId xmlns:a16="http://schemas.microsoft.com/office/drawing/2014/main" id="{36EB7DE2-CDFE-4A12-A63D-F6AD7A5391E9}"/>
                    </a:ext>
                  </a:extLst>
                </p:cNvPr>
                <p:cNvSpPr/>
                <p:nvPr/>
              </p:nvSpPr>
              <p:spPr>
                <a:xfrm>
                  <a:off x="4023755" y="1655794"/>
                  <a:ext cx="68007" cy="18785"/>
                </a:xfrm>
                <a:custGeom>
                  <a:avLst/>
                  <a:gdLst>
                    <a:gd name="connsiteX0" fmla="*/ 37129 w 68007"/>
                    <a:gd name="connsiteY0" fmla="*/ 3415 h 18785"/>
                    <a:gd name="connsiteX1" fmla="*/ 39252 w 68007"/>
                    <a:gd name="connsiteY1" fmla="*/ 4594 h 18785"/>
                    <a:gd name="connsiteX2" fmla="*/ 48688 w 68007"/>
                    <a:gd name="connsiteY2" fmla="*/ 8062 h 18785"/>
                    <a:gd name="connsiteX3" fmla="*/ 51825 w 68007"/>
                    <a:gd name="connsiteY3" fmla="*/ 8274 h 18785"/>
                    <a:gd name="connsiteX4" fmla="*/ 53571 w 68007"/>
                    <a:gd name="connsiteY4" fmla="*/ 8628 h 18785"/>
                    <a:gd name="connsiteX5" fmla="*/ 61992 w 68007"/>
                    <a:gd name="connsiteY5" fmla="*/ 7968 h 18785"/>
                    <a:gd name="connsiteX6" fmla="*/ 68007 w 68007"/>
                    <a:gd name="connsiteY6" fmla="*/ 6151 h 18785"/>
                    <a:gd name="connsiteX7" fmla="*/ 48192 w 68007"/>
                    <a:gd name="connsiteY7" fmla="*/ 18559 h 18785"/>
                    <a:gd name="connsiteX8" fmla="*/ 29038 w 68007"/>
                    <a:gd name="connsiteY8" fmla="*/ 14195 h 18785"/>
                    <a:gd name="connsiteX9" fmla="*/ 18470 w 68007"/>
                    <a:gd name="connsiteY9" fmla="*/ 10869 h 18785"/>
                    <a:gd name="connsiteX10" fmla="*/ 14720 w 68007"/>
                    <a:gd name="connsiteY10" fmla="*/ 10161 h 18785"/>
                    <a:gd name="connsiteX11" fmla="*/ 11889 w 68007"/>
                    <a:gd name="connsiteY11" fmla="*/ 10185 h 18785"/>
                    <a:gd name="connsiteX12" fmla="*/ 0 w 68007"/>
                    <a:gd name="connsiteY12" fmla="*/ 12662 h 18785"/>
                    <a:gd name="connsiteX13" fmla="*/ 20098 w 68007"/>
                    <a:gd name="connsiteY13" fmla="*/ 231 h 18785"/>
                    <a:gd name="connsiteX14" fmla="*/ 37129 w 68007"/>
                    <a:gd name="connsiteY14" fmla="*/ 3415 h 18785"/>
                    <a:gd name="connsiteX15" fmla="*/ 37129 w 68007"/>
                    <a:gd name="connsiteY15" fmla="*/ 3415 h 1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5">
                      <a:moveTo>
                        <a:pt x="37129" y="3415"/>
                      </a:moveTo>
                      <a:cubicBezTo>
                        <a:pt x="38002" y="3604"/>
                        <a:pt x="38568" y="4170"/>
                        <a:pt x="39252" y="4594"/>
                      </a:cubicBezTo>
                      <a:cubicBezTo>
                        <a:pt x="42342" y="6552"/>
                        <a:pt x="45456" y="7449"/>
                        <a:pt x="48688" y="8062"/>
                      </a:cubicBezTo>
                      <a:cubicBezTo>
                        <a:pt x="49820" y="8274"/>
                        <a:pt x="50693" y="8392"/>
                        <a:pt x="51825" y="8274"/>
                      </a:cubicBezTo>
                      <a:cubicBezTo>
                        <a:pt x="52391" y="8204"/>
                        <a:pt x="53004" y="8652"/>
                        <a:pt x="53571" y="8628"/>
                      </a:cubicBezTo>
                      <a:cubicBezTo>
                        <a:pt x="56448" y="8605"/>
                        <a:pt x="59232" y="8628"/>
                        <a:pt x="61992" y="7968"/>
                      </a:cubicBezTo>
                      <a:cubicBezTo>
                        <a:pt x="63926" y="7496"/>
                        <a:pt x="66120" y="6930"/>
                        <a:pt x="68007" y="6151"/>
                      </a:cubicBezTo>
                      <a:cubicBezTo>
                        <a:pt x="63360" y="12615"/>
                        <a:pt x="56000" y="17545"/>
                        <a:pt x="48192" y="18559"/>
                      </a:cubicBezTo>
                      <a:cubicBezTo>
                        <a:pt x="41517" y="19432"/>
                        <a:pt x="35124" y="17734"/>
                        <a:pt x="29038" y="14195"/>
                      </a:cubicBezTo>
                      <a:cubicBezTo>
                        <a:pt x="25736" y="12284"/>
                        <a:pt x="22174" y="11577"/>
                        <a:pt x="18470" y="10869"/>
                      </a:cubicBezTo>
                      <a:cubicBezTo>
                        <a:pt x="16984" y="10586"/>
                        <a:pt x="15852" y="10350"/>
                        <a:pt x="14720" y="10161"/>
                      </a:cubicBezTo>
                      <a:cubicBezTo>
                        <a:pt x="13847" y="10020"/>
                        <a:pt x="12785" y="10303"/>
                        <a:pt x="11889" y="10185"/>
                      </a:cubicBezTo>
                      <a:cubicBezTo>
                        <a:pt x="7666" y="9690"/>
                        <a:pt x="3821" y="11388"/>
                        <a:pt x="0" y="12662"/>
                      </a:cubicBezTo>
                      <a:cubicBezTo>
                        <a:pt x="4954" y="6458"/>
                        <a:pt x="12007" y="1268"/>
                        <a:pt x="20098" y="231"/>
                      </a:cubicBezTo>
                      <a:cubicBezTo>
                        <a:pt x="25948" y="-524"/>
                        <a:pt x="32010" y="584"/>
                        <a:pt x="37129" y="3415"/>
                      </a:cubicBezTo>
                      <a:lnTo>
                        <a:pt x="37129" y="341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5" name="手繪多邊形: 圖案 64">
                  <a:extLst>
                    <a:ext uri="{FF2B5EF4-FFF2-40B4-BE49-F238E27FC236}">
                      <a16:creationId xmlns:a16="http://schemas.microsoft.com/office/drawing/2014/main" id="{1509678A-0960-4C0F-92D8-A5EA4379DBC4}"/>
                    </a:ext>
                  </a:extLst>
                </p:cNvPr>
                <p:cNvSpPr/>
                <p:nvPr/>
              </p:nvSpPr>
              <p:spPr>
                <a:xfrm>
                  <a:off x="4011017" y="1673691"/>
                  <a:ext cx="67181" cy="17153"/>
                </a:xfrm>
                <a:custGeom>
                  <a:avLst/>
                  <a:gdLst>
                    <a:gd name="connsiteX0" fmla="*/ 36209 w 67181"/>
                    <a:gd name="connsiteY0" fmla="*/ 2361 h 17153"/>
                    <a:gd name="connsiteX1" fmla="*/ 38403 w 67181"/>
                    <a:gd name="connsiteY1" fmla="*/ 3352 h 17153"/>
                    <a:gd name="connsiteX2" fmla="*/ 48098 w 67181"/>
                    <a:gd name="connsiteY2" fmla="*/ 5994 h 17153"/>
                    <a:gd name="connsiteX3" fmla="*/ 51235 w 67181"/>
                    <a:gd name="connsiteY3" fmla="*/ 5947 h 17153"/>
                    <a:gd name="connsiteX4" fmla="*/ 53004 w 67181"/>
                    <a:gd name="connsiteY4" fmla="*/ 6159 h 17153"/>
                    <a:gd name="connsiteX5" fmla="*/ 61331 w 67181"/>
                    <a:gd name="connsiteY5" fmla="*/ 4791 h 17153"/>
                    <a:gd name="connsiteX6" fmla="*/ 67181 w 67181"/>
                    <a:gd name="connsiteY6" fmla="*/ 2479 h 17153"/>
                    <a:gd name="connsiteX7" fmla="*/ 48499 w 67181"/>
                    <a:gd name="connsiteY7" fmla="*/ 16538 h 17153"/>
                    <a:gd name="connsiteX8" fmla="*/ 29038 w 67181"/>
                    <a:gd name="connsiteY8" fmla="*/ 13825 h 17153"/>
                    <a:gd name="connsiteX9" fmla="*/ 18234 w 67181"/>
                    <a:gd name="connsiteY9" fmla="*/ 11396 h 17153"/>
                    <a:gd name="connsiteX10" fmla="*/ 14436 w 67181"/>
                    <a:gd name="connsiteY10" fmla="*/ 11018 h 17153"/>
                    <a:gd name="connsiteX11" fmla="*/ 11629 w 67181"/>
                    <a:gd name="connsiteY11" fmla="*/ 11278 h 17153"/>
                    <a:gd name="connsiteX12" fmla="*/ 0 w 67181"/>
                    <a:gd name="connsiteY12" fmla="*/ 14745 h 17153"/>
                    <a:gd name="connsiteX13" fmla="*/ 18966 w 67181"/>
                    <a:gd name="connsiteY13" fmla="*/ 639 h 17153"/>
                    <a:gd name="connsiteX14" fmla="*/ 36209 w 67181"/>
                    <a:gd name="connsiteY14" fmla="*/ 2361 h 17153"/>
                    <a:gd name="connsiteX15" fmla="*/ 36209 w 67181"/>
                    <a:gd name="connsiteY15" fmla="*/ 2361 h 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53">
                      <a:moveTo>
                        <a:pt x="36209" y="2361"/>
                      </a:moveTo>
                      <a:cubicBezTo>
                        <a:pt x="37082" y="2479"/>
                        <a:pt x="37695" y="2998"/>
                        <a:pt x="38403" y="3352"/>
                      </a:cubicBezTo>
                      <a:cubicBezTo>
                        <a:pt x="41658" y="5050"/>
                        <a:pt x="44819" y="5687"/>
                        <a:pt x="48098" y="5994"/>
                      </a:cubicBezTo>
                      <a:cubicBezTo>
                        <a:pt x="49254" y="6112"/>
                        <a:pt x="50127" y="6159"/>
                        <a:pt x="51235" y="5947"/>
                      </a:cubicBezTo>
                      <a:cubicBezTo>
                        <a:pt x="51778" y="5852"/>
                        <a:pt x="52438" y="6230"/>
                        <a:pt x="53004" y="6159"/>
                      </a:cubicBezTo>
                      <a:cubicBezTo>
                        <a:pt x="55859" y="5876"/>
                        <a:pt x="58642" y="5663"/>
                        <a:pt x="61331" y="4791"/>
                      </a:cubicBezTo>
                      <a:cubicBezTo>
                        <a:pt x="63218" y="4177"/>
                        <a:pt x="65365" y="3422"/>
                        <a:pt x="67181" y="2479"/>
                      </a:cubicBezTo>
                      <a:cubicBezTo>
                        <a:pt x="63101" y="9320"/>
                        <a:pt x="56189" y="14840"/>
                        <a:pt x="48499" y="16538"/>
                      </a:cubicBezTo>
                      <a:cubicBezTo>
                        <a:pt x="41918" y="17977"/>
                        <a:pt x="35407" y="16821"/>
                        <a:pt x="29038" y="13825"/>
                      </a:cubicBezTo>
                      <a:cubicBezTo>
                        <a:pt x="25570" y="12198"/>
                        <a:pt x="21961" y="11797"/>
                        <a:pt x="18234" y="11396"/>
                      </a:cubicBezTo>
                      <a:cubicBezTo>
                        <a:pt x="16725" y="11230"/>
                        <a:pt x="15592" y="11112"/>
                        <a:pt x="14436" y="11018"/>
                      </a:cubicBezTo>
                      <a:cubicBezTo>
                        <a:pt x="13540" y="10947"/>
                        <a:pt x="12502" y="11325"/>
                        <a:pt x="11629" y="11278"/>
                      </a:cubicBezTo>
                      <a:cubicBezTo>
                        <a:pt x="7383" y="11136"/>
                        <a:pt x="3703" y="13141"/>
                        <a:pt x="0" y="14745"/>
                      </a:cubicBezTo>
                      <a:cubicBezTo>
                        <a:pt x="4411" y="8140"/>
                        <a:pt x="10992" y="2385"/>
                        <a:pt x="18966" y="639"/>
                      </a:cubicBezTo>
                      <a:cubicBezTo>
                        <a:pt x="24721" y="-611"/>
                        <a:pt x="30878" y="-21"/>
                        <a:pt x="36209" y="2361"/>
                      </a:cubicBezTo>
                      <a:lnTo>
                        <a:pt x="36209" y="236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6" name="手繪多邊形: 圖案 65">
                  <a:extLst>
                    <a:ext uri="{FF2B5EF4-FFF2-40B4-BE49-F238E27FC236}">
                      <a16:creationId xmlns:a16="http://schemas.microsoft.com/office/drawing/2014/main" id="{BAAB3A0E-724D-434E-A2DC-1C46A1999E89}"/>
                    </a:ext>
                  </a:extLst>
                </p:cNvPr>
                <p:cNvSpPr/>
                <p:nvPr/>
              </p:nvSpPr>
              <p:spPr>
                <a:xfrm>
                  <a:off x="3999907" y="1691408"/>
                  <a:ext cx="65907" cy="17951"/>
                </a:xfrm>
                <a:custGeom>
                  <a:avLst/>
                  <a:gdLst>
                    <a:gd name="connsiteX0" fmla="*/ 35053 w 65907"/>
                    <a:gd name="connsiteY0" fmla="*/ 2524 h 17951"/>
                    <a:gd name="connsiteX1" fmla="*/ 37341 w 65907"/>
                    <a:gd name="connsiteY1" fmla="*/ 3326 h 17951"/>
                    <a:gd name="connsiteX2" fmla="*/ 47225 w 65907"/>
                    <a:gd name="connsiteY2" fmla="*/ 5142 h 17951"/>
                    <a:gd name="connsiteX3" fmla="*/ 50339 w 65907"/>
                    <a:gd name="connsiteY3" fmla="*/ 4812 h 17951"/>
                    <a:gd name="connsiteX4" fmla="*/ 52108 w 65907"/>
                    <a:gd name="connsiteY4" fmla="*/ 4883 h 17951"/>
                    <a:gd name="connsiteX5" fmla="*/ 60293 w 65907"/>
                    <a:gd name="connsiteY5" fmla="*/ 2807 h 17951"/>
                    <a:gd name="connsiteX6" fmla="*/ 65908 w 65907"/>
                    <a:gd name="connsiteY6" fmla="*/ 0 h 17951"/>
                    <a:gd name="connsiteX7" fmla="*/ 48499 w 65907"/>
                    <a:gd name="connsiteY7" fmla="*/ 15592 h 17951"/>
                    <a:gd name="connsiteX8" fmla="*/ 28873 w 65907"/>
                    <a:gd name="connsiteY8" fmla="*/ 14554 h 17951"/>
                    <a:gd name="connsiteX9" fmla="*/ 17904 w 65907"/>
                    <a:gd name="connsiteY9" fmla="*/ 13045 h 17951"/>
                    <a:gd name="connsiteX10" fmla="*/ 14083 w 65907"/>
                    <a:gd name="connsiteY10" fmla="*/ 12998 h 17951"/>
                    <a:gd name="connsiteX11" fmla="*/ 11299 w 65907"/>
                    <a:gd name="connsiteY11" fmla="*/ 13516 h 17951"/>
                    <a:gd name="connsiteX12" fmla="*/ 0 w 65907"/>
                    <a:gd name="connsiteY12" fmla="*/ 17951 h 17951"/>
                    <a:gd name="connsiteX13" fmla="*/ 17692 w 65907"/>
                    <a:gd name="connsiteY13" fmla="*/ 2288 h 17951"/>
                    <a:gd name="connsiteX14" fmla="*/ 35053 w 65907"/>
                    <a:gd name="connsiteY14" fmla="*/ 2524 h 17951"/>
                    <a:gd name="connsiteX15" fmla="*/ 35053 w 65907"/>
                    <a:gd name="connsiteY15" fmla="*/ 2524 h 1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7" h="17951">
                      <a:moveTo>
                        <a:pt x="35053" y="2524"/>
                      </a:moveTo>
                      <a:cubicBezTo>
                        <a:pt x="35950" y="2548"/>
                        <a:pt x="36610" y="3019"/>
                        <a:pt x="37341" y="3326"/>
                      </a:cubicBezTo>
                      <a:cubicBezTo>
                        <a:pt x="40715" y="4741"/>
                        <a:pt x="43946" y="5095"/>
                        <a:pt x="47225" y="5142"/>
                      </a:cubicBezTo>
                      <a:cubicBezTo>
                        <a:pt x="48381" y="5166"/>
                        <a:pt x="49277" y="5142"/>
                        <a:pt x="50339" y="4812"/>
                      </a:cubicBezTo>
                      <a:cubicBezTo>
                        <a:pt x="50881" y="4647"/>
                        <a:pt x="51566" y="4977"/>
                        <a:pt x="52108" y="4883"/>
                      </a:cubicBezTo>
                      <a:cubicBezTo>
                        <a:pt x="54939" y="4364"/>
                        <a:pt x="57699" y="3916"/>
                        <a:pt x="60293" y="2807"/>
                      </a:cubicBezTo>
                      <a:cubicBezTo>
                        <a:pt x="62110" y="2029"/>
                        <a:pt x="64186" y="1085"/>
                        <a:pt x="65908" y="0"/>
                      </a:cubicBezTo>
                      <a:cubicBezTo>
                        <a:pt x="62440" y="7147"/>
                        <a:pt x="56000" y="13257"/>
                        <a:pt x="48499" y="15592"/>
                      </a:cubicBezTo>
                      <a:cubicBezTo>
                        <a:pt x="42059" y="17597"/>
                        <a:pt x="35478" y="16984"/>
                        <a:pt x="28873" y="14554"/>
                      </a:cubicBezTo>
                      <a:cubicBezTo>
                        <a:pt x="25287" y="13233"/>
                        <a:pt x="21655" y="13139"/>
                        <a:pt x="17904" y="13045"/>
                      </a:cubicBezTo>
                      <a:cubicBezTo>
                        <a:pt x="16394" y="13021"/>
                        <a:pt x="15238" y="12998"/>
                        <a:pt x="14083" y="12998"/>
                      </a:cubicBezTo>
                      <a:cubicBezTo>
                        <a:pt x="13186" y="12998"/>
                        <a:pt x="12196" y="13469"/>
                        <a:pt x="11299" y="13516"/>
                      </a:cubicBezTo>
                      <a:cubicBezTo>
                        <a:pt x="7053" y="13752"/>
                        <a:pt x="3562" y="16064"/>
                        <a:pt x="0" y="17951"/>
                      </a:cubicBezTo>
                      <a:cubicBezTo>
                        <a:pt x="3821" y="10992"/>
                        <a:pt x="9907" y="4694"/>
                        <a:pt x="17692" y="2288"/>
                      </a:cubicBezTo>
                      <a:cubicBezTo>
                        <a:pt x="23353" y="543"/>
                        <a:pt x="29533" y="613"/>
                        <a:pt x="35053" y="2524"/>
                      </a:cubicBezTo>
                      <a:lnTo>
                        <a:pt x="35053" y="25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7" name="手繪多邊形: 圖案 66">
                  <a:extLst>
                    <a:ext uri="{FF2B5EF4-FFF2-40B4-BE49-F238E27FC236}">
                      <a16:creationId xmlns:a16="http://schemas.microsoft.com/office/drawing/2014/main" id="{6B452649-18CE-4D7F-897E-1CD7DC2883C6}"/>
                    </a:ext>
                  </a:extLst>
                </p:cNvPr>
                <p:cNvSpPr/>
                <p:nvPr/>
              </p:nvSpPr>
              <p:spPr>
                <a:xfrm>
                  <a:off x="3990660" y="1707708"/>
                  <a:ext cx="64114" cy="23565"/>
                </a:xfrm>
                <a:custGeom>
                  <a:avLst/>
                  <a:gdLst>
                    <a:gd name="connsiteX0" fmla="*/ 33591 w 64114"/>
                    <a:gd name="connsiteY0" fmla="*/ 5213 h 23565"/>
                    <a:gd name="connsiteX1" fmla="*/ 35926 w 64114"/>
                    <a:gd name="connsiteY1" fmla="*/ 5803 h 23565"/>
                    <a:gd name="connsiteX2" fmla="*/ 45928 w 64114"/>
                    <a:gd name="connsiteY2" fmla="*/ 6746 h 23565"/>
                    <a:gd name="connsiteX3" fmla="*/ 49018 w 64114"/>
                    <a:gd name="connsiteY3" fmla="*/ 6157 h 23565"/>
                    <a:gd name="connsiteX4" fmla="*/ 50787 w 64114"/>
                    <a:gd name="connsiteY4" fmla="*/ 6062 h 23565"/>
                    <a:gd name="connsiteX5" fmla="*/ 58760 w 64114"/>
                    <a:gd name="connsiteY5" fmla="*/ 3279 h 23565"/>
                    <a:gd name="connsiteX6" fmla="*/ 64115 w 64114"/>
                    <a:gd name="connsiteY6" fmla="*/ 0 h 23565"/>
                    <a:gd name="connsiteX7" fmla="*/ 48098 w 64114"/>
                    <a:gd name="connsiteY7" fmla="*/ 17031 h 23565"/>
                    <a:gd name="connsiteX8" fmla="*/ 28472 w 64114"/>
                    <a:gd name="connsiteY8" fmla="*/ 17692 h 23565"/>
                    <a:gd name="connsiteX9" fmla="*/ 17409 w 64114"/>
                    <a:gd name="connsiteY9" fmla="*/ 17149 h 23565"/>
                    <a:gd name="connsiteX10" fmla="*/ 13587 w 64114"/>
                    <a:gd name="connsiteY10" fmla="*/ 17409 h 23565"/>
                    <a:gd name="connsiteX11" fmla="*/ 10875 w 64114"/>
                    <a:gd name="connsiteY11" fmla="*/ 18164 h 23565"/>
                    <a:gd name="connsiteX12" fmla="*/ 0 w 64114"/>
                    <a:gd name="connsiteY12" fmla="*/ 23565 h 23565"/>
                    <a:gd name="connsiteX13" fmla="*/ 16276 w 64114"/>
                    <a:gd name="connsiteY13" fmla="*/ 6416 h 23565"/>
                    <a:gd name="connsiteX14" fmla="*/ 33591 w 64114"/>
                    <a:gd name="connsiteY14" fmla="*/ 5213 h 23565"/>
                    <a:gd name="connsiteX15" fmla="*/ 33591 w 64114"/>
                    <a:gd name="connsiteY15" fmla="*/ 5213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14" h="23565">
                      <a:moveTo>
                        <a:pt x="33591" y="5213"/>
                      </a:moveTo>
                      <a:cubicBezTo>
                        <a:pt x="34487" y="5166"/>
                        <a:pt x="35171" y="5567"/>
                        <a:pt x="35926" y="5803"/>
                      </a:cubicBezTo>
                      <a:cubicBezTo>
                        <a:pt x="39417" y="6912"/>
                        <a:pt x="42649" y="6982"/>
                        <a:pt x="45928" y="6746"/>
                      </a:cubicBezTo>
                      <a:cubicBezTo>
                        <a:pt x="47084" y="6652"/>
                        <a:pt x="47956" y="6558"/>
                        <a:pt x="49018" y="6157"/>
                      </a:cubicBezTo>
                      <a:cubicBezTo>
                        <a:pt x="49537" y="5944"/>
                        <a:pt x="50245" y="6227"/>
                        <a:pt x="50787" y="6062"/>
                      </a:cubicBezTo>
                      <a:cubicBezTo>
                        <a:pt x="53547" y="5308"/>
                        <a:pt x="56260" y="4623"/>
                        <a:pt x="58760" y="3279"/>
                      </a:cubicBezTo>
                      <a:cubicBezTo>
                        <a:pt x="60506" y="2335"/>
                        <a:pt x="62487" y="1227"/>
                        <a:pt x="64115" y="0"/>
                      </a:cubicBezTo>
                      <a:cubicBezTo>
                        <a:pt x="61261" y="7431"/>
                        <a:pt x="55387" y="14083"/>
                        <a:pt x="48098" y="17031"/>
                      </a:cubicBezTo>
                      <a:cubicBezTo>
                        <a:pt x="41847" y="19579"/>
                        <a:pt x="35242" y="19555"/>
                        <a:pt x="28472" y="17692"/>
                      </a:cubicBezTo>
                      <a:cubicBezTo>
                        <a:pt x="24792" y="16677"/>
                        <a:pt x="21159" y="16913"/>
                        <a:pt x="17409" y="17149"/>
                      </a:cubicBezTo>
                      <a:cubicBezTo>
                        <a:pt x="15899" y="17244"/>
                        <a:pt x="14743" y="17314"/>
                        <a:pt x="13587" y="17409"/>
                      </a:cubicBezTo>
                      <a:cubicBezTo>
                        <a:pt x="12691" y="17479"/>
                        <a:pt x="11747" y="18046"/>
                        <a:pt x="10875" y="18164"/>
                      </a:cubicBezTo>
                      <a:cubicBezTo>
                        <a:pt x="6676" y="18753"/>
                        <a:pt x="3373" y="21372"/>
                        <a:pt x="0" y="23565"/>
                      </a:cubicBezTo>
                      <a:cubicBezTo>
                        <a:pt x="3208" y="16300"/>
                        <a:pt x="8728" y="9506"/>
                        <a:pt x="16276" y="6416"/>
                      </a:cubicBezTo>
                      <a:cubicBezTo>
                        <a:pt x="21773" y="4270"/>
                        <a:pt x="27929" y="3798"/>
                        <a:pt x="33591" y="5213"/>
                      </a:cubicBezTo>
                      <a:lnTo>
                        <a:pt x="33591" y="521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8" name="手繪多邊形: 圖案 67">
                  <a:extLst>
                    <a:ext uri="{FF2B5EF4-FFF2-40B4-BE49-F238E27FC236}">
                      <a16:creationId xmlns:a16="http://schemas.microsoft.com/office/drawing/2014/main" id="{FAB21B0F-98D0-4A65-84EB-B85A9B73D87E}"/>
                    </a:ext>
                  </a:extLst>
                </p:cNvPr>
                <p:cNvSpPr/>
                <p:nvPr/>
              </p:nvSpPr>
              <p:spPr>
                <a:xfrm>
                  <a:off x="3983348" y="1725117"/>
                  <a:ext cx="61779" cy="29038"/>
                </a:xfrm>
                <a:custGeom>
                  <a:avLst/>
                  <a:gdLst>
                    <a:gd name="connsiteX0" fmla="*/ 31822 w 61779"/>
                    <a:gd name="connsiteY0" fmla="*/ 7808 h 29038"/>
                    <a:gd name="connsiteX1" fmla="*/ 34204 w 61779"/>
                    <a:gd name="connsiteY1" fmla="*/ 8209 h 29038"/>
                    <a:gd name="connsiteX2" fmla="*/ 44253 w 61779"/>
                    <a:gd name="connsiteY2" fmla="*/ 8280 h 29038"/>
                    <a:gd name="connsiteX3" fmla="*/ 47272 w 61779"/>
                    <a:gd name="connsiteY3" fmla="*/ 7431 h 29038"/>
                    <a:gd name="connsiteX4" fmla="*/ 49041 w 61779"/>
                    <a:gd name="connsiteY4" fmla="*/ 7195 h 29038"/>
                    <a:gd name="connsiteX5" fmla="*/ 56731 w 61779"/>
                    <a:gd name="connsiteY5" fmla="*/ 3727 h 29038"/>
                    <a:gd name="connsiteX6" fmla="*/ 61780 w 61779"/>
                    <a:gd name="connsiteY6" fmla="*/ 0 h 29038"/>
                    <a:gd name="connsiteX7" fmla="*/ 47319 w 61779"/>
                    <a:gd name="connsiteY7" fmla="*/ 18376 h 29038"/>
                    <a:gd name="connsiteX8" fmla="*/ 27811 w 61779"/>
                    <a:gd name="connsiteY8" fmla="*/ 20735 h 29038"/>
                    <a:gd name="connsiteX9" fmla="*/ 16748 w 61779"/>
                    <a:gd name="connsiteY9" fmla="*/ 21159 h 29038"/>
                    <a:gd name="connsiteX10" fmla="*/ 12974 w 61779"/>
                    <a:gd name="connsiteY10" fmla="*/ 21773 h 29038"/>
                    <a:gd name="connsiteX11" fmla="*/ 10332 w 61779"/>
                    <a:gd name="connsiteY11" fmla="*/ 22763 h 29038"/>
                    <a:gd name="connsiteX12" fmla="*/ 0 w 61779"/>
                    <a:gd name="connsiteY12" fmla="*/ 29038 h 29038"/>
                    <a:gd name="connsiteX13" fmla="*/ 14720 w 61779"/>
                    <a:gd name="connsiteY13" fmla="*/ 10544 h 29038"/>
                    <a:gd name="connsiteX14" fmla="*/ 31822 w 61779"/>
                    <a:gd name="connsiteY14" fmla="*/ 7808 h 29038"/>
                    <a:gd name="connsiteX15" fmla="*/ 31822 w 61779"/>
                    <a:gd name="connsiteY15" fmla="*/ 7808 h 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79" h="29038">
                      <a:moveTo>
                        <a:pt x="31822" y="7808"/>
                      </a:moveTo>
                      <a:cubicBezTo>
                        <a:pt x="32694" y="7690"/>
                        <a:pt x="33426" y="8020"/>
                        <a:pt x="34204" y="8209"/>
                      </a:cubicBezTo>
                      <a:cubicBezTo>
                        <a:pt x="37766" y="9011"/>
                        <a:pt x="41021" y="8799"/>
                        <a:pt x="44253" y="8280"/>
                      </a:cubicBezTo>
                      <a:cubicBezTo>
                        <a:pt x="45409" y="8091"/>
                        <a:pt x="46258" y="7926"/>
                        <a:pt x="47272" y="7431"/>
                      </a:cubicBezTo>
                      <a:cubicBezTo>
                        <a:pt x="47768" y="7195"/>
                        <a:pt x="48499" y="7383"/>
                        <a:pt x="49041" y="7195"/>
                      </a:cubicBezTo>
                      <a:cubicBezTo>
                        <a:pt x="51731" y="6204"/>
                        <a:pt x="54373" y="5284"/>
                        <a:pt x="56731" y="3727"/>
                      </a:cubicBezTo>
                      <a:cubicBezTo>
                        <a:pt x="58406" y="2642"/>
                        <a:pt x="60270" y="1368"/>
                        <a:pt x="61780" y="0"/>
                      </a:cubicBezTo>
                      <a:cubicBezTo>
                        <a:pt x="59586" y="7643"/>
                        <a:pt x="54325" y="14767"/>
                        <a:pt x="47319" y="18376"/>
                      </a:cubicBezTo>
                      <a:cubicBezTo>
                        <a:pt x="41328" y="21442"/>
                        <a:pt x="34723" y="22009"/>
                        <a:pt x="27811" y="20735"/>
                      </a:cubicBezTo>
                      <a:cubicBezTo>
                        <a:pt x="24061" y="20051"/>
                        <a:pt x="20452" y="20593"/>
                        <a:pt x="16748" y="21159"/>
                      </a:cubicBezTo>
                      <a:cubicBezTo>
                        <a:pt x="15262" y="21395"/>
                        <a:pt x="14106" y="21560"/>
                        <a:pt x="12974" y="21773"/>
                      </a:cubicBezTo>
                      <a:cubicBezTo>
                        <a:pt x="12101" y="21914"/>
                        <a:pt x="11181" y="22551"/>
                        <a:pt x="10332" y="22763"/>
                      </a:cubicBezTo>
                      <a:cubicBezTo>
                        <a:pt x="6204" y="23683"/>
                        <a:pt x="3161" y="26561"/>
                        <a:pt x="0" y="29038"/>
                      </a:cubicBezTo>
                      <a:cubicBezTo>
                        <a:pt x="2571" y="21513"/>
                        <a:pt x="7454" y="14271"/>
                        <a:pt x="14720" y="10544"/>
                      </a:cubicBezTo>
                      <a:cubicBezTo>
                        <a:pt x="19980" y="7879"/>
                        <a:pt x="26066" y="6864"/>
                        <a:pt x="31822" y="7808"/>
                      </a:cubicBezTo>
                      <a:lnTo>
                        <a:pt x="31822" y="780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9" name="手繪多邊形: 圖案 68">
                  <a:extLst>
                    <a:ext uri="{FF2B5EF4-FFF2-40B4-BE49-F238E27FC236}">
                      <a16:creationId xmlns:a16="http://schemas.microsoft.com/office/drawing/2014/main" id="{DD0D3AD0-D674-47BB-9A73-EBE0B1FDEC60}"/>
                    </a:ext>
                  </a:extLst>
                </p:cNvPr>
                <p:cNvSpPr/>
                <p:nvPr/>
              </p:nvSpPr>
              <p:spPr>
                <a:xfrm>
                  <a:off x="3977993" y="1743398"/>
                  <a:ext cx="58996" cy="34392"/>
                </a:xfrm>
                <a:custGeom>
                  <a:avLst/>
                  <a:gdLst>
                    <a:gd name="connsiteX0" fmla="*/ 29840 w 58996"/>
                    <a:gd name="connsiteY0" fmla="*/ 10403 h 34392"/>
                    <a:gd name="connsiteX1" fmla="*/ 32246 w 58996"/>
                    <a:gd name="connsiteY1" fmla="*/ 10591 h 34392"/>
                    <a:gd name="connsiteX2" fmla="*/ 42271 w 58996"/>
                    <a:gd name="connsiteY2" fmla="*/ 9789 h 34392"/>
                    <a:gd name="connsiteX3" fmla="*/ 45196 w 58996"/>
                    <a:gd name="connsiteY3" fmla="*/ 8681 h 34392"/>
                    <a:gd name="connsiteX4" fmla="*/ 46942 w 58996"/>
                    <a:gd name="connsiteY4" fmla="*/ 8280 h 34392"/>
                    <a:gd name="connsiteX5" fmla="*/ 54302 w 58996"/>
                    <a:gd name="connsiteY5" fmla="*/ 4152 h 34392"/>
                    <a:gd name="connsiteX6" fmla="*/ 58996 w 58996"/>
                    <a:gd name="connsiteY6" fmla="*/ 0 h 34392"/>
                    <a:gd name="connsiteX7" fmla="*/ 46211 w 58996"/>
                    <a:gd name="connsiteY7" fmla="*/ 19555 h 34392"/>
                    <a:gd name="connsiteX8" fmla="*/ 26986 w 58996"/>
                    <a:gd name="connsiteY8" fmla="*/ 23636 h 34392"/>
                    <a:gd name="connsiteX9" fmla="*/ 16017 w 58996"/>
                    <a:gd name="connsiteY9" fmla="*/ 25028 h 34392"/>
                    <a:gd name="connsiteX10" fmla="*/ 12313 w 58996"/>
                    <a:gd name="connsiteY10" fmla="*/ 25971 h 34392"/>
                    <a:gd name="connsiteX11" fmla="*/ 9766 w 58996"/>
                    <a:gd name="connsiteY11" fmla="*/ 27175 h 34392"/>
                    <a:gd name="connsiteX12" fmla="*/ 0 w 58996"/>
                    <a:gd name="connsiteY12" fmla="*/ 34393 h 34392"/>
                    <a:gd name="connsiteX13" fmla="*/ 13045 w 58996"/>
                    <a:gd name="connsiteY13" fmla="*/ 14672 h 34392"/>
                    <a:gd name="connsiteX14" fmla="*/ 29840 w 58996"/>
                    <a:gd name="connsiteY14" fmla="*/ 10403 h 34392"/>
                    <a:gd name="connsiteX15" fmla="*/ 29840 w 58996"/>
                    <a:gd name="connsiteY15" fmla="*/ 10403 h 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96" h="34392">
                      <a:moveTo>
                        <a:pt x="29840" y="10403"/>
                      </a:moveTo>
                      <a:cubicBezTo>
                        <a:pt x="30713" y="10214"/>
                        <a:pt x="31468" y="10474"/>
                        <a:pt x="32246" y="10591"/>
                      </a:cubicBezTo>
                      <a:cubicBezTo>
                        <a:pt x="35879" y="11087"/>
                        <a:pt x="39087" y="10591"/>
                        <a:pt x="42271" y="9789"/>
                      </a:cubicBezTo>
                      <a:cubicBezTo>
                        <a:pt x="43404" y="9506"/>
                        <a:pt x="44253" y="9247"/>
                        <a:pt x="45196" y="8681"/>
                      </a:cubicBezTo>
                      <a:cubicBezTo>
                        <a:pt x="45668" y="8398"/>
                        <a:pt x="46423" y="8539"/>
                        <a:pt x="46942" y="8280"/>
                      </a:cubicBezTo>
                      <a:cubicBezTo>
                        <a:pt x="49537" y="7053"/>
                        <a:pt x="52084" y="5897"/>
                        <a:pt x="54302" y="4152"/>
                      </a:cubicBezTo>
                      <a:cubicBezTo>
                        <a:pt x="55859" y="2925"/>
                        <a:pt x="57628" y="1486"/>
                        <a:pt x="58996" y="0"/>
                      </a:cubicBezTo>
                      <a:cubicBezTo>
                        <a:pt x="57486" y="7808"/>
                        <a:pt x="52863" y="15356"/>
                        <a:pt x="46211" y="19555"/>
                      </a:cubicBezTo>
                      <a:cubicBezTo>
                        <a:pt x="40502" y="23164"/>
                        <a:pt x="33992" y="24273"/>
                        <a:pt x="26986" y="23636"/>
                      </a:cubicBezTo>
                      <a:cubicBezTo>
                        <a:pt x="23188" y="23282"/>
                        <a:pt x="19650" y="24132"/>
                        <a:pt x="16017" y="25028"/>
                      </a:cubicBezTo>
                      <a:cubicBezTo>
                        <a:pt x="14554" y="25382"/>
                        <a:pt x="13422" y="25665"/>
                        <a:pt x="12313" y="25971"/>
                      </a:cubicBezTo>
                      <a:cubicBezTo>
                        <a:pt x="11464" y="26207"/>
                        <a:pt x="10615" y="26915"/>
                        <a:pt x="9766" y="27175"/>
                      </a:cubicBezTo>
                      <a:cubicBezTo>
                        <a:pt x="5732" y="28495"/>
                        <a:pt x="2949" y="31633"/>
                        <a:pt x="0" y="34393"/>
                      </a:cubicBezTo>
                      <a:cubicBezTo>
                        <a:pt x="1911" y="26679"/>
                        <a:pt x="6133" y="19013"/>
                        <a:pt x="13045" y="14672"/>
                      </a:cubicBezTo>
                      <a:cubicBezTo>
                        <a:pt x="18022" y="11511"/>
                        <a:pt x="23990" y="9978"/>
                        <a:pt x="29840" y="10403"/>
                      </a:cubicBezTo>
                      <a:lnTo>
                        <a:pt x="29840" y="1040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0" name="手繪多邊形: 圖案 69">
                  <a:extLst>
                    <a:ext uri="{FF2B5EF4-FFF2-40B4-BE49-F238E27FC236}">
                      <a16:creationId xmlns:a16="http://schemas.microsoft.com/office/drawing/2014/main" id="{257DC5C2-9A17-40C6-965E-C82676633CD4}"/>
                    </a:ext>
                  </a:extLst>
                </p:cNvPr>
                <p:cNvSpPr/>
                <p:nvPr/>
              </p:nvSpPr>
              <p:spPr>
                <a:xfrm>
                  <a:off x="3974667" y="1762529"/>
                  <a:ext cx="55740" cy="39464"/>
                </a:xfrm>
                <a:custGeom>
                  <a:avLst/>
                  <a:gdLst>
                    <a:gd name="connsiteX0" fmla="*/ 27623 w 55740"/>
                    <a:gd name="connsiteY0" fmla="*/ 12950 h 39464"/>
                    <a:gd name="connsiteX1" fmla="*/ 30029 w 55740"/>
                    <a:gd name="connsiteY1" fmla="*/ 12927 h 39464"/>
                    <a:gd name="connsiteX2" fmla="*/ 39936 w 55740"/>
                    <a:gd name="connsiteY2" fmla="*/ 11228 h 39464"/>
                    <a:gd name="connsiteX3" fmla="*/ 42767 w 55740"/>
                    <a:gd name="connsiteY3" fmla="*/ 9860 h 39464"/>
                    <a:gd name="connsiteX4" fmla="*/ 44465 w 55740"/>
                    <a:gd name="connsiteY4" fmla="*/ 9318 h 39464"/>
                    <a:gd name="connsiteX5" fmla="*/ 51424 w 55740"/>
                    <a:gd name="connsiteY5" fmla="*/ 4553 h 39464"/>
                    <a:gd name="connsiteX6" fmla="*/ 55741 w 55740"/>
                    <a:gd name="connsiteY6" fmla="*/ 0 h 39464"/>
                    <a:gd name="connsiteX7" fmla="*/ 44725 w 55740"/>
                    <a:gd name="connsiteY7" fmla="*/ 20617 h 39464"/>
                    <a:gd name="connsiteX8" fmla="*/ 25948 w 55740"/>
                    <a:gd name="connsiteY8" fmla="*/ 26372 h 39464"/>
                    <a:gd name="connsiteX9" fmla="*/ 15121 w 55740"/>
                    <a:gd name="connsiteY9" fmla="*/ 28731 h 39464"/>
                    <a:gd name="connsiteX10" fmla="*/ 11511 w 55740"/>
                    <a:gd name="connsiteY10" fmla="*/ 29982 h 39464"/>
                    <a:gd name="connsiteX11" fmla="*/ 9082 w 55740"/>
                    <a:gd name="connsiteY11" fmla="*/ 31421 h 39464"/>
                    <a:gd name="connsiteX12" fmla="*/ 0 w 55740"/>
                    <a:gd name="connsiteY12" fmla="*/ 39464 h 39464"/>
                    <a:gd name="connsiteX13" fmla="*/ 11228 w 55740"/>
                    <a:gd name="connsiteY13" fmla="*/ 18682 h 39464"/>
                    <a:gd name="connsiteX14" fmla="*/ 27623 w 55740"/>
                    <a:gd name="connsiteY14" fmla="*/ 12950 h 39464"/>
                    <a:gd name="connsiteX15" fmla="*/ 27623 w 55740"/>
                    <a:gd name="connsiteY15" fmla="*/ 12950 h 3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40" h="39464">
                      <a:moveTo>
                        <a:pt x="27623" y="12950"/>
                      </a:moveTo>
                      <a:cubicBezTo>
                        <a:pt x="28472" y="12691"/>
                        <a:pt x="29250" y="12880"/>
                        <a:pt x="30029" y="12927"/>
                      </a:cubicBezTo>
                      <a:cubicBezTo>
                        <a:pt x="33685" y="13092"/>
                        <a:pt x="36846" y="12313"/>
                        <a:pt x="39936" y="11228"/>
                      </a:cubicBezTo>
                      <a:cubicBezTo>
                        <a:pt x="41021" y="10851"/>
                        <a:pt x="41847" y="10521"/>
                        <a:pt x="42767" y="9860"/>
                      </a:cubicBezTo>
                      <a:cubicBezTo>
                        <a:pt x="43215" y="9530"/>
                        <a:pt x="43970" y="9601"/>
                        <a:pt x="44465" y="9318"/>
                      </a:cubicBezTo>
                      <a:cubicBezTo>
                        <a:pt x="46942" y="7855"/>
                        <a:pt x="49372" y="6487"/>
                        <a:pt x="51424" y="4553"/>
                      </a:cubicBezTo>
                      <a:cubicBezTo>
                        <a:pt x="52863" y="3185"/>
                        <a:pt x="54491" y="1604"/>
                        <a:pt x="55741" y="0"/>
                      </a:cubicBezTo>
                      <a:cubicBezTo>
                        <a:pt x="54939" y="7902"/>
                        <a:pt x="50999" y="15852"/>
                        <a:pt x="44725" y="20617"/>
                      </a:cubicBezTo>
                      <a:cubicBezTo>
                        <a:pt x="39370" y="24698"/>
                        <a:pt x="32977" y="26396"/>
                        <a:pt x="25948" y="26372"/>
                      </a:cubicBezTo>
                      <a:cubicBezTo>
                        <a:pt x="22126" y="26372"/>
                        <a:pt x="18682" y="27528"/>
                        <a:pt x="15121" y="28731"/>
                      </a:cubicBezTo>
                      <a:cubicBezTo>
                        <a:pt x="13682" y="29227"/>
                        <a:pt x="12597" y="29581"/>
                        <a:pt x="11511" y="29982"/>
                      </a:cubicBezTo>
                      <a:cubicBezTo>
                        <a:pt x="10686" y="30288"/>
                        <a:pt x="9884" y="31067"/>
                        <a:pt x="9082" y="31421"/>
                      </a:cubicBezTo>
                      <a:cubicBezTo>
                        <a:pt x="5166" y="33095"/>
                        <a:pt x="2689" y="36469"/>
                        <a:pt x="0" y="39464"/>
                      </a:cubicBezTo>
                      <a:cubicBezTo>
                        <a:pt x="1203" y="31609"/>
                        <a:pt x="4741" y="23613"/>
                        <a:pt x="11228" y="18682"/>
                      </a:cubicBezTo>
                      <a:cubicBezTo>
                        <a:pt x="15946" y="15121"/>
                        <a:pt x="21773" y="13068"/>
                        <a:pt x="27623" y="12950"/>
                      </a:cubicBezTo>
                      <a:lnTo>
                        <a:pt x="27623" y="1295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1" name="手繪多邊形: 圖案 70">
                  <a:extLst>
                    <a:ext uri="{FF2B5EF4-FFF2-40B4-BE49-F238E27FC236}">
                      <a16:creationId xmlns:a16="http://schemas.microsoft.com/office/drawing/2014/main" id="{0ADE7B45-456C-43B7-9F1F-37765274500C}"/>
                    </a:ext>
                  </a:extLst>
                </p:cNvPr>
                <p:cNvSpPr/>
                <p:nvPr/>
              </p:nvSpPr>
              <p:spPr>
                <a:xfrm>
                  <a:off x="3973487" y="1782438"/>
                  <a:ext cx="51990" cy="44347"/>
                </a:xfrm>
                <a:custGeom>
                  <a:avLst/>
                  <a:gdLst>
                    <a:gd name="connsiteX0" fmla="*/ 25146 w 51990"/>
                    <a:gd name="connsiteY0" fmla="*/ 15451 h 44347"/>
                    <a:gd name="connsiteX1" fmla="*/ 27552 w 51990"/>
                    <a:gd name="connsiteY1" fmla="*/ 15191 h 44347"/>
                    <a:gd name="connsiteX2" fmla="*/ 37271 w 51990"/>
                    <a:gd name="connsiteY2" fmla="*/ 12620 h 44347"/>
                    <a:gd name="connsiteX3" fmla="*/ 39960 w 51990"/>
                    <a:gd name="connsiteY3" fmla="*/ 10992 h 44347"/>
                    <a:gd name="connsiteX4" fmla="*/ 41587 w 51990"/>
                    <a:gd name="connsiteY4" fmla="*/ 10308 h 44347"/>
                    <a:gd name="connsiteX5" fmla="*/ 48098 w 51990"/>
                    <a:gd name="connsiteY5" fmla="*/ 4930 h 44347"/>
                    <a:gd name="connsiteX6" fmla="*/ 51990 w 51990"/>
                    <a:gd name="connsiteY6" fmla="*/ 0 h 44347"/>
                    <a:gd name="connsiteX7" fmla="*/ 42861 w 51990"/>
                    <a:gd name="connsiteY7" fmla="*/ 21537 h 44347"/>
                    <a:gd name="connsiteX8" fmla="*/ 24674 w 51990"/>
                    <a:gd name="connsiteY8" fmla="*/ 28944 h 44347"/>
                    <a:gd name="connsiteX9" fmla="*/ 14106 w 51990"/>
                    <a:gd name="connsiteY9" fmla="*/ 32270 h 44347"/>
                    <a:gd name="connsiteX10" fmla="*/ 10615 w 51990"/>
                    <a:gd name="connsiteY10" fmla="*/ 33850 h 44347"/>
                    <a:gd name="connsiteX11" fmla="*/ 8327 w 51990"/>
                    <a:gd name="connsiteY11" fmla="*/ 35501 h 44347"/>
                    <a:gd name="connsiteX12" fmla="*/ 0 w 51990"/>
                    <a:gd name="connsiteY12" fmla="*/ 44347 h 44347"/>
                    <a:gd name="connsiteX13" fmla="*/ 9318 w 51990"/>
                    <a:gd name="connsiteY13" fmla="*/ 22645 h 44347"/>
                    <a:gd name="connsiteX14" fmla="*/ 25146 w 51990"/>
                    <a:gd name="connsiteY14" fmla="*/ 15451 h 44347"/>
                    <a:gd name="connsiteX15" fmla="*/ 25146 w 51990"/>
                    <a:gd name="connsiteY15" fmla="*/ 15451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90" h="44347">
                      <a:moveTo>
                        <a:pt x="25146" y="15451"/>
                      </a:moveTo>
                      <a:cubicBezTo>
                        <a:pt x="25971" y="15097"/>
                        <a:pt x="26750" y="15238"/>
                        <a:pt x="27552" y="15191"/>
                      </a:cubicBezTo>
                      <a:cubicBezTo>
                        <a:pt x="31208" y="15026"/>
                        <a:pt x="34275" y="13988"/>
                        <a:pt x="37271" y="12620"/>
                      </a:cubicBezTo>
                      <a:cubicBezTo>
                        <a:pt x="38332" y="12148"/>
                        <a:pt x="39111" y="11747"/>
                        <a:pt x="39960" y="10992"/>
                      </a:cubicBezTo>
                      <a:cubicBezTo>
                        <a:pt x="40384" y="10615"/>
                        <a:pt x="41139" y="10615"/>
                        <a:pt x="41587" y="10308"/>
                      </a:cubicBezTo>
                      <a:cubicBezTo>
                        <a:pt x="43923" y="8634"/>
                        <a:pt x="46211" y="7053"/>
                        <a:pt x="48098" y="4930"/>
                      </a:cubicBezTo>
                      <a:cubicBezTo>
                        <a:pt x="49419" y="3444"/>
                        <a:pt x="50881" y="1722"/>
                        <a:pt x="51990" y="0"/>
                      </a:cubicBezTo>
                      <a:cubicBezTo>
                        <a:pt x="51896" y="7949"/>
                        <a:pt x="48688" y="16229"/>
                        <a:pt x="42861" y="21537"/>
                      </a:cubicBezTo>
                      <a:cubicBezTo>
                        <a:pt x="37884" y="26089"/>
                        <a:pt x="31680" y="28354"/>
                        <a:pt x="24674" y="28944"/>
                      </a:cubicBezTo>
                      <a:cubicBezTo>
                        <a:pt x="20876" y="29274"/>
                        <a:pt x="17527" y="30736"/>
                        <a:pt x="14106" y="32270"/>
                      </a:cubicBezTo>
                      <a:cubicBezTo>
                        <a:pt x="12714" y="32883"/>
                        <a:pt x="11677" y="33355"/>
                        <a:pt x="10615" y="33850"/>
                      </a:cubicBezTo>
                      <a:cubicBezTo>
                        <a:pt x="9813" y="34228"/>
                        <a:pt x="9105" y="35077"/>
                        <a:pt x="8327" y="35501"/>
                      </a:cubicBezTo>
                      <a:cubicBezTo>
                        <a:pt x="4576" y="37530"/>
                        <a:pt x="2406" y="41116"/>
                        <a:pt x="0" y="44347"/>
                      </a:cubicBezTo>
                      <a:cubicBezTo>
                        <a:pt x="495" y="36421"/>
                        <a:pt x="3302" y="28142"/>
                        <a:pt x="9318" y="22645"/>
                      </a:cubicBezTo>
                      <a:cubicBezTo>
                        <a:pt x="13729" y="18635"/>
                        <a:pt x="19343" y="16088"/>
                        <a:pt x="25146" y="15451"/>
                      </a:cubicBezTo>
                      <a:lnTo>
                        <a:pt x="25146" y="1545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2" name="手繪多邊形: 圖案 71">
                  <a:extLst>
                    <a:ext uri="{FF2B5EF4-FFF2-40B4-BE49-F238E27FC236}">
                      <a16:creationId xmlns:a16="http://schemas.microsoft.com/office/drawing/2014/main" id="{18A50067-C702-4BF5-972B-EEE0B9972157}"/>
                    </a:ext>
                  </a:extLst>
                </p:cNvPr>
                <p:cNvSpPr/>
                <p:nvPr/>
              </p:nvSpPr>
              <p:spPr>
                <a:xfrm>
                  <a:off x="3974581" y="1803125"/>
                  <a:ext cx="47898" cy="48852"/>
                </a:xfrm>
                <a:custGeom>
                  <a:avLst/>
                  <a:gdLst>
                    <a:gd name="connsiteX0" fmla="*/ 22424 w 47898"/>
                    <a:gd name="connsiteY0" fmla="*/ 17810 h 48852"/>
                    <a:gd name="connsiteX1" fmla="*/ 24807 w 47898"/>
                    <a:gd name="connsiteY1" fmla="*/ 17338 h 48852"/>
                    <a:gd name="connsiteX2" fmla="*/ 34266 w 47898"/>
                    <a:gd name="connsiteY2" fmla="*/ 13894 h 48852"/>
                    <a:gd name="connsiteX3" fmla="*/ 36790 w 47898"/>
                    <a:gd name="connsiteY3" fmla="*/ 12030 h 48852"/>
                    <a:gd name="connsiteX4" fmla="*/ 38347 w 47898"/>
                    <a:gd name="connsiteY4" fmla="*/ 11181 h 48852"/>
                    <a:gd name="connsiteX5" fmla="*/ 44362 w 47898"/>
                    <a:gd name="connsiteY5" fmla="*/ 5260 h 48852"/>
                    <a:gd name="connsiteX6" fmla="*/ 47806 w 47898"/>
                    <a:gd name="connsiteY6" fmla="*/ 0 h 48852"/>
                    <a:gd name="connsiteX7" fmla="*/ 40659 w 47898"/>
                    <a:gd name="connsiteY7" fmla="*/ 22268 h 48852"/>
                    <a:gd name="connsiteX8" fmla="*/ 23203 w 47898"/>
                    <a:gd name="connsiteY8" fmla="*/ 31303 h 48852"/>
                    <a:gd name="connsiteX9" fmla="*/ 12989 w 47898"/>
                    <a:gd name="connsiteY9" fmla="*/ 35572 h 48852"/>
                    <a:gd name="connsiteX10" fmla="*/ 9663 w 47898"/>
                    <a:gd name="connsiteY10" fmla="*/ 37459 h 48852"/>
                    <a:gd name="connsiteX11" fmla="*/ 7516 w 47898"/>
                    <a:gd name="connsiteY11" fmla="*/ 39299 h 48852"/>
                    <a:gd name="connsiteX12" fmla="*/ 15 w 47898"/>
                    <a:gd name="connsiteY12" fmla="*/ 48853 h 48852"/>
                    <a:gd name="connsiteX13" fmla="*/ 7351 w 47898"/>
                    <a:gd name="connsiteY13" fmla="*/ 26396 h 48852"/>
                    <a:gd name="connsiteX14" fmla="*/ 22424 w 47898"/>
                    <a:gd name="connsiteY14" fmla="*/ 17810 h 48852"/>
                    <a:gd name="connsiteX15" fmla="*/ 22424 w 47898"/>
                    <a:gd name="connsiteY15" fmla="*/ 17810 h 4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52">
                      <a:moveTo>
                        <a:pt x="22424" y="17810"/>
                      </a:moveTo>
                      <a:cubicBezTo>
                        <a:pt x="23203" y="17385"/>
                        <a:pt x="24005" y="17456"/>
                        <a:pt x="24807" y="17338"/>
                      </a:cubicBezTo>
                      <a:cubicBezTo>
                        <a:pt x="28440" y="16843"/>
                        <a:pt x="31388" y="15522"/>
                        <a:pt x="34266" y="13894"/>
                      </a:cubicBezTo>
                      <a:cubicBezTo>
                        <a:pt x="35280" y="13328"/>
                        <a:pt x="36035" y="12856"/>
                        <a:pt x="36790" y="12030"/>
                      </a:cubicBezTo>
                      <a:cubicBezTo>
                        <a:pt x="37167" y="11629"/>
                        <a:pt x="37922" y="11559"/>
                        <a:pt x="38347" y="11181"/>
                      </a:cubicBezTo>
                      <a:cubicBezTo>
                        <a:pt x="40517" y="9318"/>
                        <a:pt x="42664" y="7525"/>
                        <a:pt x="44362" y="5260"/>
                      </a:cubicBezTo>
                      <a:cubicBezTo>
                        <a:pt x="45542" y="3656"/>
                        <a:pt x="46839" y="1816"/>
                        <a:pt x="47806" y="0"/>
                      </a:cubicBezTo>
                      <a:cubicBezTo>
                        <a:pt x="48419" y="7926"/>
                        <a:pt x="45966" y="16442"/>
                        <a:pt x="40659" y="22268"/>
                      </a:cubicBezTo>
                      <a:cubicBezTo>
                        <a:pt x="36106" y="27245"/>
                        <a:pt x="30138" y="30052"/>
                        <a:pt x="23203" y="31303"/>
                      </a:cubicBezTo>
                      <a:cubicBezTo>
                        <a:pt x="19429" y="31963"/>
                        <a:pt x="16268" y="33732"/>
                        <a:pt x="12989" y="35572"/>
                      </a:cubicBezTo>
                      <a:cubicBezTo>
                        <a:pt x="11668" y="36303"/>
                        <a:pt x="10653" y="36870"/>
                        <a:pt x="9663" y="37459"/>
                      </a:cubicBezTo>
                      <a:cubicBezTo>
                        <a:pt x="8908" y="37907"/>
                        <a:pt x="8271" y="38804"/>
                        <a:pt x="7516" y="39299"/>
                      </a:cubicBezTo>
                      <a:cubicBezTo>
                        <a:pt x="3978" y="41635"/>
                        <a:pt x="2114" y="45409"/>
                        <a:pt x="15" y="48853"/>
                      </a:cubicBezTo>
                      <a:cubicBezTo>
                        <a:pt x="-197" y="40903"/>
                        <a:pt x="1855" y="32411"/>
                        <a:pt x="7351" y="26396"/>
                      </a:cubicBezTo>
                      <a:cubicBezTo>
                        <a:pt x="11338" y="22009"/>
                        <a:pt x="16692" y="18966"/>
                        <a:pt x="22424" y="17810"/>
                      </a:cubicBezTo>
                      <a:lnTo>
                        <a:pt x="22424" y="1781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3" name="手繪多邊形: 圖案 72">
                  <a:extLst>
                    <a:ext uri="{FF2B5EF4-FFF2-40B4-BE49-F238E27FC236}">
                      <a16:creationId xmlns:a16="http://schemas.microsoft.com/office/drawing/2014/main" id="{DB9DC8C8-7635-4319-8E5E-0ADDCF811566}"/>
                    </a:ext>
                  </a:extLst>
                </p:cNvPr>
                <p:cNvSpPr/>
                <p:nvPr/>
              </p:nvSpPr>
              <p:spPr>
                <a:xfrm>
                  <a:off x="3977669" y="1824049"/>
                  <a:ext cx="43880" cy="52933"/>
                </a:xfrm>
                <a:custGeom>
                  <a:avLst/>
                  <a:gdLst>
                    <a:gd name="connsiteX0" fmla="*/ 19785 w 43880"/>
                    <a:gd name="connsiteY0" fmla="*/ 19980 h 52933"/>
                    <a:gd name="connsiteX1" fmla="*/ 22097 w 43880"/>
                    <a:gd name="connsiteY1" fmla="*/ 19296 h 52933"/>
                    <a:gd name="connsiteX2" fmla="*/ 31202 w 43880"/>
                    <a:gd name="connsiteY2" fmla="*/ 15026 h 52933"/>
                    <a:gd name="connsiteX3" fmla="*/ 33561 w 43880"/>
                    <a:gd name="connsiteY3" fmla="*/ 12950 h 52933"/>
                    <a:gd name="connsiteX4" fmla="*/ 35047 w 43880"/>
                    <a:gd name="connsiteY4" fmla="*/ 11983 h 52933"/>
                    <a:gd name="connsiteX5" fmla="*/ 40496 w 43880"/>
                    <a:gd name="connsiteY5" fmla="*/ 5543 h 52933"/>
                    <a:gd name="connsiteX6" fmla="*/ 43445 w 43880"/>
                    <a:gd name="connsiteY6" fmla="*/ 0 h 52933"/>
                    <a:gd name="connsiteX7" fmla="*/ 38326 w 43880"/>
                    <a:gd name="connsiteY7" fmla="*/ 22811 h 52933"/>
                    <a:gd name="connsiteX8" fmla="*/ 21767 w 43880"/>
                    <a:gd name="connsiteY8" fmla="*/ 33378 h 52933"/>
                    <a:gd name="connsiteX9" fmla="*/ 11977 w 43880"/>
                    <a:gd name="connsiteY9" fmla="*/ 38544 h 52933"/>
                    <a:gd name="connsiteX10" fmla="*/ 8840 w 43880"/>
                    <a:gd name="connsiteY10" fmla="*/ 40715 h 52933"/>
                    <a:gd name="connsiteX11" fmla="*/ 6882 w 43880"/>
                    <a:gd name="connsiteY11" fmla="*/ 42743 h 52933"/>
                    <a:gd name="connsiteX12" fmla="*/ 277 w 43880"/>
                    <a:gd name="connsiteY12" fmla="*/ 52934 h 52933"/>
                    <a:gd name="connsiteX13" fmla="*/ 5561 w 43880"/>
                    <a:gd name="connsiteY13" fmla="*/ 29911 h 52933"/>
                    <a:gd name="connsiteX14" fmla="*/ 19785 w 43880"/>
                    <a:gd name="connsiteY14" fmla="*/ 19980 h 52933"/>
                    <a:gd name="connsiteX15" fmla="*/ 19785 w 43880"/>
                    <a:gd name="connsiteY15" fmla="*/ 19980 h 5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933">
                      <a:moveTo>
                        <a:pt x="19785" y="19980"/>
                      </a:moveTo>
                      <a:cubicBezTo>
                        <a:pt x="20516" y="19485"/>
                        <a:pt x="21342" y="19485"/>
                        <a:pt x="22097" y="19296"/>
                      </a:cubicBezTo>
                      <a:cubicBezTo>
                        <a:pt x="25659" y="18470"/>
                        <a:pt x="28490" y="16890"/>
                        <a:pt x="31202" y="15026"/>
                      </a:cubicBezTo>
                      <a:cubicBezTo>
                        <a:pt x="32146" y="14366"/>
                        <a:pt x="32853" y="13823"/>
                        <a:pt x="33561" y="12950"/>
                      </a:cubicBezTo>
                      <a:cubicBezTo>
                        <a:pt x="33915" y="12502"/>
                        <a:pt x="34646" y="12384"/>
                        <a:pt x="35047" y="11983"/>
                      </a:cubicBezTo>
                      <a:cubicBezTo>
                        <a:pt x="37029" y="9907"/>
                        <a:pt x="39034" y="7949"/>
                        <a:pt x="40496" y="5543"/>
                      </a:cubicBezTo>
                      <a:cubicBezTo>
                        <a:pt x="41534" y="3845"/>
                        <a:pt x="42667" y="1887"/>
                        <a:pt x="43445" y="0"/>
                      </a:cubicBezTo>
                      <a:cubicBezTo>
                        <a:pt x="44766" y="7855"/>
                        <a:pt x="43091" y="16559"/>
                        <a:pt x="38326" y="22811"/>
                      </a:cubicBezTo>
                      <a:cubicBezTo>
                        <a:pt x="34245" y="28189"/>
                        <a:pt x="28537" y="31515"/>
                        <a:pt x="21767" y="33378"/>
                      </a:cubicBezTo>
                      <a:cubicBezTo>
                        <a:pt x="18087" y="34393"/>
                        <a:pt x="15067" y="36421"/>
                        <a:pt x="11977" y="38544"/>
                      </a:cubicBezTo>
                      <a:cubicBezTo>
                        <a:pt x="10727" y="39394"/>
                        <a:pt x="9783" y="40054"/>
                        <a:pt x="8840" y="40715"/>
                      </a:cubicBezTo>
                      <a:cubicBezTo>
                        <a:pt x="8109" y="41234"/>
                        <a:pt x="7566" y="42201"/>
                        <a:pt x="6882" y="42743"/>
                      </a:cubicBezTo>
                      <a:cubicBezTo>
                        <a:pt x="3556" y="45385"/>
                        <a:pt x="2046" y="49301"/>
                        <a:pt x="277" y="52934"/>
                      </a:cubicBezTo>
                      <a:cubicBezTo>
                        <a:pt x="-643" y="45031"/>
                        <a:pt x="631" y="36374"/>
                        <a:pt x="5561" y="29911"/>
                      </a:cubicBezTo>
                      <a:cubicBezTo>
                        <a:pt x="9123" y="25169"/>
                        <a:pt x="14171" y="21631"/>
                        <a:pt x="19785" y="19980"/>
                      </a:cubicBezTo>
                      <a:lnTo>
                        <a:pt x="19785" y="1998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4" name="手繪多邊形: 圖案 73">
                  <a:extLst>
                    <a:ext uri="{FF2B5EF4-FFF2-40B4-BE49-F238E27FC236}">
                      <a16:creationId xmlns:a16="http://schemas.microsoft.com/office/drawing/2014/main" id="{86DD2EA1-4E9D-4EE4-9731-B5FC49132617}"/>
                    </a:ext>
                  </a:extLst>
                </p:cNvPr>
                <p:cNvSpPr/>
                <p:nvPr/>
              </p:nvSpPr>
              <p:spPr>
                <a:xfrm>
                  <a:off x="3982538" y="1844548"/>
                  <a:ext cx="40181" cy="56566"/>
                </a:xfrm>
                <a:custGeom>
                  <a:avLst/>
                  <a:gdLst>
                    <a:gd name="connsiteX0" fmla="*/ 17369 w 40181"/>
                    <a:gd name="connsiteY0" fmla="*/ 22032 h 56566"/>
                    <a:gd name="connsiteX1" fmla="*/ 19610 w 40181"/>
                    <a:gd name="connsiteY1" fmla="*/ 21159 h 56566"/>
                    <a:gd name="connsiteX2" fmla="*/ 28290 w 40181"/>
                    <a:gd name="connsiteY2" fmla="*/ 16088 h 56566"/>
                    <a:gd name="connsiteX3" fmla="*/ 30460 w 40181"/>
                    <a:gd name="connsiteY3" fmla="*/ 13800 h 56566"/>
                    <a:gd name="connsiteX4" fmla="*/ 31852 w 40181"/>
                    <a:gd name="connsiteY4" fmla="*/ 12691 h 56566"/>
                    <a:gd name="connsiteX5" fmla="*/ 36688 w 40181"/>
                    <a:gd name="connsiteY5" fmla="*/ 5779 h 56566"/>
                    <a:gd name="connsiteX6" fmla="*/ 39141 w 40181"/>
                    <a:gd name="connsiteY6" fmla="*/ 0 h 56566"/>
                    <a:gd name="connsiteX7" fmla="*/ 36075 w 40181"/>
                    <a:gd name="connsiteY7" fmla="*/ 23164 h 56566"/>
                    <a:gd name="connsiteX8" fmla="*/ 20530 w 40181"/>
                    <a:gd name="connsiteY8" fmla="*/ 35171 h 56566"/>
                    <a:gd name="connsiteX9" fmla="*/ 11235 w 40181"/>
                    <a:gd name="connsiteY9" fmla="*/ 41186 h 56566"/>
                    <a:gd name="connsiteX10" fmla="*/ 8287 w 40181"/>
                    <a:gd name="connsiteY10" fmla="*/ 43640 h 56566"/>
                    <a:gd name="connsiteX11" fmla="*/ 6518 w 40181"/>
                    <a:gd name="connsiteY11" fmla="*/ 45833 h 56566"/>
                    <a:gd name="connsiteX12" fmla="*/ 856 w 40181"/>
                    <a:gd name="connsiteY12" fmla="*/ 56566 h 56566"/>
                    <a:gd name="connsiteX13" fmla="*/ 4064 w 40181"/>
                    <a:gd name="connsiteY13" fmla="*/ 33143 h 56566"/>
                    <a:gd name="connsiteX14" fmla="*/ 17369 w 40181"/>
                    <a:gd name="connsiteY14" fmla="*/ 22032 h 56566"/>
                    <a:gd name="connsiteX15" fmla="*/ 17369 w 40181"/>
                    <a:gd name="connsiteY15" fmla="*/ 22032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17369" y="22032"/>
                      </a:moveTo>
                      <a:cubicBezTo>
                        <a:pt x="18053" y="21490"/>
                        <a:pt x="18855" y="21395"/>
                        <a:pt x="19610" y="21159"/>
                      </a:cubicBezTo>
                      <a:cubicBezTo>
                        <a:pt x="23101" y="20027"/>
                        <a:pt x="25766" y="18187"/>
                        <a:pt x="28290" y="16088"/>
                      </a:cubicBezTo>
                      <a:cubicBezTo>
                        <a:pt x="29187" y="15356"/>
                        <a:pt x="29847" y="14743"/>
                        <a:pt x="30460" y="13800"/>
                      </a:cubicBezTo>
                      <a:cubicBezTo>
                        <a:pt x="30767" y="13328"/>
                        <a:pt x="31498" y="13139"/>
                        <a:pt x="31852" y="12691"/>
                      </a:cubicBezTo>
                      <a:cubicBezTo>
                        <a:pt x="33645" y="10450"/>
                        <a:pt x="35461" y="8327"/>
                        <a:pt x="36688" y="5779"/>
                      </a:cubicBezTo>
                      <a:cubicBezTo>
                        <a:pt x="37561" y="3987"/>
                        <a:pt x="38528" y="1934"/>
                        <a:pt x="39141" y="0"/>
                      </a:cubicBezTo>
                      <a:cubicBezTo>
                        <a:pt x="41170" y="7690"/>
                        <a:pt x="40273" y="16512"/>
                        <a:pt x="36075" y="23164"/>
                      </a:cubicBezTo>
                      <a:cubicBezTo>
                        <a:pt x="32489" y="28873"/>
                        <a:pt x="27111" y="32718"/>
                        <a:pt x="20530" y="35171"/>
                      </a:cubicBezTo>
                      <a:cubicBezTo>
                        <a:pt x="16944" y="36492"/>
                        <a:pt x="14137" y="38804"/>
                        <a:pt x="11235" y="41186"/>
                      </a:cubicBezTo>
                      <a:cubicBezTo>
                        <a:pt x="10080" y="42154"/>
                        <a:pt x="9183" y="42885"/>
                        <a:pt x="8287" y="43640"/>
                      </a:cubicBezTo>
                      <a:cubicBezTo>
                        <a:pt x="7603" y="44206"/>
                        <a:pt x="7155" y="45220"/>
                        <a:pt x="6518" y="45833"/>
                      </a:cubicBezTo>
                      <a:cubicBezTo>
                        <a:pt x="3451" y="48782"/>
                        <a:pt x="2295" y="52816"/>
                        <a:pt x="856" y="56566"/>
                      </a:cubicBezTo>
                      <a:cubicBezTo>
                        <a:pt x="-771" y="48782"/>
                        <a:pt x="-276" y="40054"/>
                        <a:pt x="4064" y="33143"/>
                      </a:cubicBezTo>
                      <a:cubicBezTo>
                        <a:pt x="7225" y="28165"/>
                        <a:pt x="11943" y="24202"/>
                        <a:pt x="17369" y="22032"/>
                      </a:cubicBezTo>
                      <a:lnTo>
                        <a:pt x="17369" y="220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5" name="手繪多邊形: 圖案 74">
                  <a:extLst>
                    <a:ext uri="{FF2B5EF4-FFF2-40B4-BE49-F238E27FC236}">
                      <a16:creationId xmlns:a16="http://schemas.microsoft.com/office/drawing/2014/main" id="{21224223-05F4-4DAA-94FA-FF87E92EEF25}"/>
                    </a:ext>
                  </a:extLst>
                </p:cNvPr>
                <p:cNvSpPr/>
                <p:nvPr/>
              </p:nvSpPr>
              <p:spPr>
                <a:xfrm>
                  <a:off x="3989231" y="1864645"/>
                  <a:ext cx="36706" cy="59727"/>
                </a:xfrm>
                <a:custGeom>
                  <a:avLst/>
                  <a:gdLst>
                    <a:gd name="connsiteX0" fmla="*/ 15087 w 36706"/>
                    <a:gd name="connsiteY0" fmla="*/ 23896 h 59727"/>
                    <a:gd name="connsiteX1" fmla="*/ 17257 w 36706"/>
                    <a:gd name="connsiteY1" fmla="*/ 22811 h 59727"/>
                    <a:gd name="connsiteX2" fmla="*/ 25443 w 36706"/>
                    <a:gd name="connsiteY2" fmla="*/ 16984 h 59727"/>
                    <a:gd name="connsiteX3" fmla="*/ 27400 w 36706"/>
                    <a:gd name="connsiteY3" fmla="*/ 14531 h 59727"/>
                    <a:gd name="connsiteX4" fmla="*/ 28698 w 36706"/>
                    <a:gd name="connsiteY4" fmla="*/ 13304 h 59727"/>
                    <a:gd name="connsiteX5" fmla="*/ 32920 w 36706"/>
                    <a:gd name="connsiteY5" fmla="*/ 5992 h 59727"/>
                    <a:gd name="connsiteX6" fmla="*/ 34831 w 36706"/>
                    <a:gd name="connsiteY6" fmla="*/ 0 h 59727"/>
                    <a:gd name="connsiteX7" fmla="*/ 33840 w 36706"/>
                    <a:gd name="connsiteY7" fmla="*/ 23353 h 59727"/>
                    <a:gd name="connsiteX8" fmla="*/ 19404 w 36706"/>
                    <a:gd name="connsiteY8" fmla="*/ 36681 h 59727"/>
                    <a:gd name="connsiteX9" fmla="*/ 10676 w 36706"/>
                    <a:gd name="connsiteY9" fmla="*/ 43498 h 59727"/>
                    <a:gd name="connsiteX10" fmla="*/ 7963 w 36706"/>
                    <a:gd name="connsiteY10" fmla="*/ 46187 h 59727"/>
                    <a:gd name="connsiteX11" fmla="*/ 6406 w 36706"/>
                    <a:gd name="connsiteY11" fmla="*/ 48523 h 59727"/>
                    <a:gd name="connsiteX12" fmla="*/ 1712 w 36706"/>
                    <a:gd name="connsiteY12" fmla="*/ 59727 h 59727"/>
                    <a:gd name="connsiteX13" fmla="*/ 2821 w 36706"/>
                    <a:gd name="connsiteY13" fmla="*/ 36115 h 59727"/>
                    <a:gd name="connsiteX14" fmla="*/ 15087 w 36706"/>
                    <a:gd name="connsiteY14" fmla="*/ 23896 h 59727"/>
                    <a:gd name="connsiteX15" fmla="*/ 15087 w 36706"/>
                    <a:gd name="connsiteY15" fmla="*/ 23896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06" h="59727">
                      <a:moveTo>
                        <a:pt x="15087" y="23896"/>
                      </a:moveTo>
                      <a:cubicBezTo>
                        <a:pt x="15724" y="23282"/>
                        <a:pt x="16526" y="23141"/>
                        <a:pt x="17257" y="22811"/>
                      </a:cubicBezTo>
                      <a:cubicBezTo>
                        <a:pt x="20630" y="21372"/>
                        <a:pt x="23131" y="19319"/>
                        <a:pt x="25443" y="16984"/>
                      </a:cubicBezTo>
                      <a:cubicBezTo>
                        <a:pt x="26268" y="16158"/>
                        <a:pt x="26858" y="15522"/>
                        <a:pt x="27400" y="14531"/>
                      </a:cubicBezTo>
                      <a:cubicBezTo>
                        <a:pt x="27660" y="14035"/>
                        <a:pt x="28368" y="13776"/>
                        <a:pt x="28698" y="13304"/>
                      </a:cubicBezTo>
                      <a:cubicBezTo>
                        <a:pt x="30278" y="10922"/>
                        <a:pt x="31906" y="8634"/>
                        <a:pt x="32920" y="5992"/>
                      </a:cubicBezTo>
                      <a:cubicBezTo>
                        <a:pt x="33628" y="4128"/>
                        <a:pt x="34406" y="2005"/>
                        <a:pt x="34831" y="0"/>
                      </a:cubicBezTo>
                      <a:cubicBezTo>
                        <a:pt x="37520" y="7478"/>
                        <a:pt x="37426" y="16347"/>
                        <a:pt x="33840" y="23353"/>
                      </a:cubicBezTo>
                      <a:cubicBezTo>
                        <a:pt x="30774" y="29368"/>
                        <a:pt x="25749" y="33661"/>
                        <a:pt x="19404" y="36681"/>
                      </a:cubicBezTo>
                      <a:cubicBezTo>
                        <a:pt x="15960" y="38332"/>
                        <a:pt x="13341" y="40856"/>
                        <a:pt x="10676" y="43498"/>
                      </a:cubicBezTo>
                      <a:cubicBezTo>
                        <a:pt x="9591" y="44560"/>
                        <a:pt x="8765" y="45362"/>
                        <a:pt x="7963" y="46187"/>
                      </a:cubicBezTo>
                      <a:cubicBezTo>
                        <a:pt x="7350" y="46824"/>
                        <a:pt x="6972" y="47862"/>
                        <a:pt x="6406" y="48523"/>
                      </a:cubicBezTo>
                      <a:cubicBezTo>
                        <a:pt x="3599" y="51731"/>
                        <a:pt x="2821" y="55859"/>
                        <a:pt x="1712" y="59727"/>
                      </a:cubicBezTo>
                      <a:cubicBezTo>
                        <a:pt x="-600" y="52132"/>
                        <a:pt x="-883" y="43380"/>
                        <a:pt x="2821" y="36115"/>
                      </a:cubicBezTo>
                      <a:cubicBezTo>
                        <a:pt x="5510" y="30902"/>
                        <a:pt x="9850" y="26514"/>
                        <a:pt x="15087" y="23896"/>
                      </a:cubicBezTo>
                      <a:lnTo>
                        <a:pt x="15087" y="238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6" name="手繪多邊形: 圖案 75">
                  <a:extLst>
                    <a:ext uri="{FF2B5EF4-FFF2-40B4-BE49-F238E27FC236}">
                      <a16:creationId xmlns:a16="http://schemas.microsoft.com/office/drawing/2014/main" id="{1D4E0A0B-29D9-4F7C-B024-95EA501A683F}"/>
                    </a:ext>
                  </a:extLst>
                </p:cNvPr>
                <p:cNvSpPr/>
                <p:nvPr/>
              </p:nvSpPr>
              <p:spPr>
                <a:xfrm>
                  <a:off x="3997625" y="1884271"/>
                  <a:ext cx="33468" cy="62416"/>
                </a:xfrm>
                <a:custGeom>
                  <a:avLst/>
                  <a:gdLst>
                    <a:gd name="connsiteX0" fmla="*/ 12944 w 33468"/>
                    <a:gd name="connsiteY0" fmla="*/ 25500 h 62416"/>
                    <a:gd name="connsiteX1" fmla="*/ 14996 w 33468"/>
                    <a:gd name="connsiteY1" fmla="*/ 24250 h 62416"/>
                    <a:gd name="connsiteX2" fmla="*/ 22663 w 33468"/>
                    <a:gd name="connsiteY2" fmla="*/ 17739 h 62416"/>
                    <a:gd name="connsiteX3" fmla="*/ 24385 w 33468"/>
                    <a:gd name="connsiteY3" fmla="*/ 15121 h 62416"/>
                    <a:gd name="connsiteX4" fmla="*/ 25564 w 33468"/>
                    <a:gd name="connsiteY4" fmla="*/ 13776 h 62416"/>
                    <a:gd name="connsiteX5" fmla="*/ 29126 w 33468"/>
                    <a:gd name="connsiteY5" fmla="*/ 6133 h 62416"/>
                    <a:gd name="connsiteX6" fmla="*/ 30518 w 33468"/>
                    <a:gd name="connsiteY6" fmla="*/ 0 h 62416"/>
                    <a:gd name="connsiteX7" fmla="*/ 31603 w 33468"/>
                    <a:gd name="connsiteY7" fmla="*/ 23353 h 62416"/>
                    <a:gd name="connsiteX8" fmla="*/ 18393 w 33468"/>
                    <a:gd name="connsiteY8" fmla="*/ 37908 h 62416"/>
                    <a:gd name="connsiteX9" fmla="*/ 10302 w 33468"/>
                    <a:gd name="connsiteY9" fmla="*/ 45456 h 62416"/>
                    <a:gd name="connsiteX10" fmla="*/ 7849 w 33468"/>
                    <a:gd name="connsiteY10" fmla="*/ 48381 h 62416"/>
                    <a:gd name="connsiteX11" fmla="*/ 6504 w 33468"/>
                    <a:gd name="connsiteY11" fmla="*/ 50858 h 62416"/>
                    <a:gd name="connsiteX12" fmla="*/ 2801 w 33468"/>
                    <a:gd name="connsiteY12" fmla="*/ 62416 h 62416"/>
                    <a:gd name="connsiteX13" fmla="*/ 1834 w 33468"/>
                    <a:gd name="connsiteY13" fmla="*/ 38804 h 62416"/>
                    <a:gd name="connsiteX14" fmla="*/ 12944 w 33468"/>
                    <a:gd name="connsiteY14" fmla="*/ 25500 h 62416"/>
                    <a:gd name="connsiteX15" fmla="*/ 12944 w 33468"/>
                    <a:gd name="connsiteY15" fmla="*/ 25500 h 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8" h="62416">
                      <a:moveTo>
                        <a:pt x="12944" y="25500"/>
                      </a:moveTo>
                      <a:cubicBezTo>
                        <a:pt x="13534" y="24839"/>
                        <a:pt x="14312" y="24627"/>
                        <a:pt x="14996" y="24250"/>
                      </a:cubicBezTo>
                      <a:cubicBezTo>
                        <a:pt x="18228" y="22527"/>
                        <a:pt x="20540" y="20239"/>
                        <a:pt x="22663" y="17739"/>
                      </a:cubicBezTo>
                      <a:cubicBezTo>
                        <a:pt x="23418" y="16843"/>
                        <a:pt x="23960" y="16158"/>
                        <a:pt x="24385" y="15121"/>
                      </a:cubicBezTo>
                      <a:cubicBezTo>
                        <a:pt x="24597" y="14602"/>
                        <a:pt x="25281" y="14271"/>
                        <a:pt x="25564" y="13776"/>
                      </a:cubicBezTo>
                      <a:cubicBezTo>
                        <a:pt x="26932" y="11252"/>
                        <a:pt x="28348" y="8846"/>
                        <a:pt x="29126" y="6133"/>
                      </a:cubicBezTo>
                      <a:cubicBezTo>
                        <a:pt x="29669" y="4222"/>
                        <a:pt x="30258" y="2029"/>
                        <a:pt x="30518" y="0"/>
                      </a:cubicBezTo>
                      <a:cubicBezTo>
                        <a:pt x="33867" y="7218"/>
                        <a:pt x="34552" y="16041"/>
                        <a:pt x="31603" y="23353"/>
                      </a:cubicBezTo>
                      <a:cubicBezTo>
                        <a:pt x="29079" y="29604"/>
                        <a:pt x="24455" y="34322"/>
                        <a:pt x="18393" y="37908"/>
                      </a:cubicBezTo>
                      <a:cubicBezTo>
                        <a:pt x="15091" y="39842"/>
                        <a:pt x="12732" y="42602"/>
                        <a:pt x="10302" y="45456"/>
                      </a:cubicBezTo>
                      <a:cubicBezTo>
                        <a:pt x="9311" y="46612"/>
                        <a:pt x="8580" y="47485"/>
                        <a:pt x="7849" y="48381"/>
                      </a:cubicBezTo>
                      <a:cubicBezTo>
                        <a:pt x="7283" y="49065"/>
                        <a:pt x="7023" y="50127"/>
                        <a:pt x="6504" y="50858"/>
                      </a:cubicBezTo>
                      <a:cubicBezTo>
                        <a:pt x="4004" y="54302"/>
                        <a:pt x="3579" y="58477"/>
                        <a:pt x="2801" y="62416"/>
                      </a:cubicBezTo>
                      <a:cubicBezTo>
                        <a:pt x="-171" y="55057"/>
                        <a:pt x="-1209" y="46376"/>
                        <a:pt x="1834" y="38804"/>
                      </a:cubicBezTo>
                      <a:cubicBezTo>
                        <a:pt x="4004" y="33308"/>
                        <a:pt x="7967" y="28590"/>
                        <a:pt x="12944" y="25500"/>
                      </a:cubicBezTo>
                      <a:lnTo>
                        <a:pt x="12944" y="2550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7" name="手繪多邊形: 圖案 76">
                  <a:extLst>
                    <a:ext uri="{FF2B5EF4-FFF2-40B4-BE49-F238E27FC236}">
                      <a16:creationId xmlns:a16="http://schemas.microsoft.com/office/drawing/2014/main" id="{09B16CB1-F898-4F66-9A36-F831DCDFE272}"/>
                    </a:ext>
                  </a:extLst>
                </p:cNvPr>
                <p:cNvSpPr/>
                <p:nvPr/>
              </p:nvSpPr>
              <p:spPr>
                <a:xfrm>
                  <a:off x="4007600" y="1903261"/>
                  <a:ext cx="30480" cy="64610"/>
                </a:xfrm>
                <a:custGeom>
                  <a:avLst/>
                  <a:gdLst>
                    <a:gd name="connsiteX0" fmla="*/ 10990 w 30480"/>
                    <a:gd name="connsiteY0" fmla="*/ 26962 h 64610"/>
                    <a:gd name="connsiteX1" fmla="*/ 12948 w 30480"/>
                    <a:gd name="connsiteY1" fmla="*/ 25523 h 64610"/>
                    <a:gd name="connsiteX2" fmla="*/ 20001 w 30480"/>
                    <a:gd name="connsiteY2" fmla="*/ 18352 h 64610"/>
                    <a:gd name="connsiteX3" fmla="*/ 21487 w 30480"/>
                    <a:gd name="connsiteY3" fmla="*/ 15592 h 64610"/>
                    <a:gd name="connsiteX4" fmla="*/ 22548 w 30480"/>
                    <a:gd name="connsiteY4" fmla="*/ 14153 h 64610"/>
                    <a:gd name="connsiteX5" fmla="*/ 25426 w 30480"/>
                    <a:gd name="connsiteY5" fmla="*/ 6227 h 64610"/>
                    <a:gd name="connsiteX6" fmla="*/ 26275 w 30480"/>
                    <a:gd name="connsiteY6" fmla="*/ 0 h 64610"/>
                    <a:gd name="connsiteX7" fmla="*/ 29389 w 30480"/>
                    <a:gd name="connsiteY7" fmla="*/ 23164 h 64610"/>
                    <a:gd name="connsiteX8" fmla="*/ 17500 w 30480"/>
                    <a:gd name="connsiteY8" fmla="*/ 38804 h 64610"/>
                    <a:gd name="connsiteX9" fmla="*/ 10093 w 30480"/>
                    <a:gd name="connsiteY9" fmla="*/ 47036 h 64610"/>
                    <a:gd name="connsiteX10" fmla="*/ 7900 w 30480"/>
                    <a:gd name="connsiteY10" fmla="*/ 50174 h 64610"/>
                    <a:gd name="connsiteX11" fmla="*/ 6767 w 30480"/>
                    <a:gd name="connsiteY11" fmla="*/ 52769 h 64610"/>
                    <a:gd name="connsiteX12" fmla="*/ 4102 w 30480"/>
                    <a:gd name="connsiteY12" fmla="*/ 64610 h 64610"/>
                    <a:gd name="connsiteX13" fmla="*/ 1082 w 30480"/>
                    <a:gd name="connsiteY13" fmla="*/ 41186 h 64610"/>
                    <a:gd name="connsiteX14" fmla="*/ 10990 w 30480"/>
                    <a:gd name="connsiteY14" fmla="*/ 26962 h 64610"/>
                    <a:gd name="connsiteX15" fmla="*/ 10990 w 30480"/>
                    <a:gd name="connsiteY15" fmla="*/ 26962 h 6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80" h="64610">
                      <a:moveTo>
                        <a:pt x="10990" y="26962"/>
                      </a:moveTo>
                      <a:cubicBezTo>
                        <a:pt x="11509" y="26255"/>
                        <a:pt x="12264" y="25971"/>
                        <a:pt x="12948" y="25523"/>
                      </a:cubicBezTo>
                      <a:cubicBezTo>
                        <a:pt x="16014" y="23518"/>
                        <a:pt x="18114" y="21041"/>
                        <a:pt x="20001" y="18352"/>
                      </a:cubicBezTo>
                      <a:cubicBezTo>
                        <a:pt x="20661" y="17409"/>
                        <a:pt x="21157" y="16654"/>
                        <a:pt x="21487" y="15592"/>
                      </a:cubicBezTo>
                      <a:cubicBezTo>
                        <a:pt x="21676" y="15050"/>
                        <a:pt x="22312" y="14672"/>
                        <a:pt x="22548" y="14153"/>
                      </a:cubicBezTo>
                      <a:cubicBezTo>
                        <a:pt x="23704" y="11535"/>
                        <a:pt x="24884" y="9011"/>
                        <a:pt x="25426" y="6227"/>
                      </a:cubicBezTo>
                      <a:cubicBezTo>
                        <a:pt x="25804" y="4270"/>
                        <a:pt x="26205" y="2052"/>
                        <a:pt x="26275" y="0"/>
                      </a:cubicBezTo>
                      <a:cubicBezTo>
                        <a:pt x="30238" y="6912"/>
                        <a:pt x="31677" y="15640"/>
                        <a:pt x="29389" y="23164"/>
                      </a:cubicBezTo>
                      <a:cubicBezTo>
                        <a:pt x="27408" y="29628"/>
                        <a:pt x="23209" y="34723"/>
                        <a:pt x="17500" y="38804"/>
                      </a:cubicBezTo>
                      <a:cubicBezTo>
                        <a:pt x="14387" y="41021"/>
                        <a:pt x="12264" y="43970"/>
                        <a:pt x="10093" y="47036"/>
                      </a:cubicBezTo>
                      <a:cubicBezTo>
                        <a:pt x="9221" y="48263"/>
                        <a:pt x="8560" y="49207"/>
                        <a:pt x="7900" y="50174"/>
                      </a:cubicBezTo>
                      <a:cubicBezTo>
                        <a:pt x="7404" y="50905"/>
                        <a:pt x="7215" y="51990"/>
                        <a:pt x="6767" y="52769"/>
                      </a:cubicBezTo>
                      <a:cubicBezTo>
                        <a:pt x="4574" y="56401"/>
                        <a:pt x="4526" y="60600"/>
                        <a:pt x="4102" y="64610"/>
                      </a:cubicBezTo>
                      <a:cubicBezTo>
                        <a:pt x="493" y="57534"/>
                        <a:pt x="-1300" y="48971"/>
                        <a:pt x="1082" y="41186"/>
                      </a:cubicBezTo>
                      <a:cubicBezTo>
                        <a:pt x="2781" y="35501"/>
                        <a:pt x="6296" y="30453"/>
                        <a:pt x="10990" y="26962"/>
                      </a:cubicBezTo>
                      <a:lnTo>
                        <a:pt x="10990" y="2696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8" name="手繪多邊形: 圖案 77">
                  <a:extLst>
                    <a:ext uri="{FF2B5EF4-FFF2-40B4-BE49-F238E27FC236}">
                      <a16:creationId xmlns:a16="http://schemas.microsoft.com/office/drawing/2014/main" id="{9C84DCEB-3F0B-45B8-BC41-86BB7D0C9D74}"/>
                    </a:ext>
                  </a:extLst>
                </p:cNvPr>
                <p:cNvSpPr/>
                <p:nvPr/>
              </p:nvSpPr>
              <p:spPr>
                <a:xfrm>
                  <a:off x="4019092" y="1921613"/>
                  <a:ext cx="27726" cy="66261"/>
                </a:xfrm>
                <a:custGeom>
                  <a:avLst/>
                  <a:gdLst>
                    <a:gd name="connsiteX0" fmla="*/ 9192 w 27726"/>
                    <a:gd name="connsiteY0" fmla="*/ 28142 h 66261"/>
                    <a:gd name="connsiteX1" fmla="*/ 11009 w 27726"/>
                    <a:gd name="connsiteY1" fmla="*/ 26538 h 66261"/>
                    <a:gd name="connsiteX2" fmla="*/ 17425 w 27726"/>
                    <a:gd name="connsiteY2" fmla="*/ 18800 h 66261"/>
                    <a:gd name="connsiteX3" fmla="*/ 18675 w 27726"/>
                    <a:gd name="connsiteY3" fmla="*/ 15923 h 66261"/>
                    <a:gd name="connsiteX4" fmla="*/ 19595 w 27726"/>
                    <a:gd name="connsiteY4" fmla="*/ 14413 h 66261"/>
                    <a:gd name="connsiteX5" fmla="*/ 21789 w 27726"/>
                    <a:gd name="connsiteY5" fmla="*/ 6275 h 66261"/>
                    <a:gd name="connsiteX6" fmla="*/ 22096 w 27726"/>
                    <a:gd name="connsiteY6" fmla="*/ 0 h 66261"/>
                    <a:gd name="connsiteX7" fmla="*/ 27191 w 27726"/>
                    <a:gd name="connsiteY7" fmla="*/ 22811 h 66261"/>
                    <a:gd name="connsiteX8" fmla="*/ 16694 w 27726"/>
                    <a:gd name="connsiteY8" fmla="*/ 39417 h 66261"/>
                    <a:gd name="connsiteX9" fmla="*/ 10018 w 27726"/>
                    <a:gd name="connsiteY9" fmla="*/ 48263 h 66261"/>
                    <a:gd name="connsiteX10" fmla="*/ 8107 w 27726"/>
                    <a:gd name="connsiteY10" fmla="*/ 51566 h 66261"/>
                    <a:gd name="connsiteX11" fmla="*/ 7211 w 27726"/>
                    <a:gd name="connsiteY11" fmla="*/ 54231 h 66261"/>
                    <a:gd name="connsiteX12" fmla="*/ 5560 w 27726"/>
                    <a:gd name="connsiteY12" fmla="*/ 66261 h 66261"/>
                    <a:gd name="connsiteX13" fmla="*/ 535 w 27726"/>
                    <a:gd name="connsiteY13" fmla="*/ 43168 h 66261"/>
                    <a:gd name="connsiteX14" fmla="*/ 9192 w 27726"/>
                    <a:gd name="connsiteY14" fmla="*/ 28142 h 66261"/>
                    <a:gd name="connsiteX15" fmla="*/ 9192 w 27726"/>
                    <a:gd name="connsiteY15" fmla="*/ 28142 h 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26" h="66261">
                      <a:moveTo>
                        <a:pt x="9192" y="28142"/>
                      </a:moveTo>
                      <a:cubicBezTo>
                        <a:pt x="9664" y="27387"/>
                        <a:pt x="10372" y="27033"/>
                        <a:pt x="11009" y="26538"/>
                      </a:cubicBezTo>
                      <a:cubicBezTo>
                        <a:pt x="13887" y="24273"/>
                        <a:pt x="15774" y="21631"/>
                        <a:pt x="17425" y="18800"/>
                      </a:cubicBezTo>
                      <a:cubicBezTo>
                        <a:pt x="18015" y="17810"/>
                        <a:pt x="18416" y="17008"/>
                        <a:pt x="18675" y="15923"/>
                      </a:cubicBezTo>
                      <a:cubicBezTo>
                        <a:pt x="18793" y="15380"/>
                        <a:pt x="19430" y="14932"/>
                        <a:pt x="19595" y="14413"/>
                      </a:cubicBezTo>
                      <a:cubicBezTo>
                        <a:pt x="20515" y="11700"/>
                        <a:pt x="21482" y="9058"/>
                        <a:pt x="21789" y="6275"/>
                      </a:cubicBezTo>
                      <a:cubicBezTo>
                        <a:pt x="22001" y="4293"/>
                        <a:pt x="22190" y="2052"/>
                        <a:pt x="22096" y="0"/>
                      </a:cubicBezTo>
                      <a:cubicBezTo>
                        <a:pt x="26625" y="6534"/>
                        <a:pt x="28818" y="15121"/>
                        <a:pt x="27191" y="22811"/>
                      </a:cubicBezTo>
                      <a:cubicBezTo>
                        <a:pt x="25775" y="29415"/>
                        <a:pt x="22048" y="34865"/>
                        <a:pt x="16694" y="39417"/>
                      </a:cubicBezTo>
                      <a:cubicBezTo>
                        <a:pt x="13792" y="41894"/>
                        <a:pt x="11929" y="45031"/>
                        <a:pt x="10018" y="48263"/>
                      </a:cubicBezTo>
                      <a:cubicBezTo>
                        <a:pt x="9240" y="49560"/>
                        <a:pt x="8673" y="50551"/>
                        <a:pt x="8107" y="51566"/>
                      </a:cubicBezTo>
                      <a:cubicBezTo>
                        <a:pt x="7683" y="52344"/>
                        <a:pt x="7588" y="53429"/>
                        <a:pt x="7211" y="54231"/>
                      </a:cubicBezTo>
                      <a:cubicBezTo>
                        <a:pt x="5324" y="58052"/>
                        <a:pt x="5630" y="62228"/>
                        <a:pt x="5560" y="66261"/>
                      </a:cubicBezTo>
                      <a:cubicBezTo>
                        <a:pt x="1361" y="59515"/>
                        <a:pt x="-1163" y="51141"/>
                        <a:pt x="535" y="43168"/>
                      </a:cubicBezTo>
                      <a:cubicBezTo>
                        <a:pt x="1738" y="37365"/>
                        <a:pt x="4828" y="32034"/>
                        <a:pt x="9192" y="28142"/>
                      </a:cubicBezTo>
                      <a:lnTo>
                        <a:pt x="9192" y="2814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9" name="手繪多邊形: 圖案 78">
                  <a:extLst>
                    <a:ext uri="{FF2B5EF4-FFF2-40B4-BE49-F238E27FC236}">
                      <a16:creationId xmlns:a16="http://schemas.microsoft.com/office/drawing/2014/main" id="{AA2C62BD-FDC1-4B79-891F-DB0DBF1170FE}"/>
                    </a:ext>
                  </a:extLst>
                </p:cNvPr>
                <p:cNvSpPr/>
                <p:nvPr/>
              </p:nvSpPr>
              <p:spPr>
                <a:xfrm>
                  <a:off x="4031990" y="1939163"/>
                  <a:ext cx="25217" cy="67417"/>
                </a:xfrm>
                <a:custGeom>
                  <a:avLst/>
                  <a:gdLst>
                    <a:gd name="connsiteX0" fmla="*/ 7570 w 25217"/>
                    <a:gd name="connsiteY0" fmla="*/ 29132 h 67417"/>
                    <a:gd name="connsiteX1" fmla="*/ 9245 w 25217"/>
                    <a:gd name="connsiteY1" fmla="*/ 27387 h 67417"/>
                    <a:gd name="connsiteX2" fmla="*/ 14977 w 25217"/>
                    <a:gd name="connsiteY2" fmla="*/ 19131 h 67417"/>
                    <a:gd name="connsiteX3" fmla="*/ 15968 w 25217"/>
                    <a:gd name="connsiteY3" fmla="*/ 16158 h 67417"/>
                    <a:gd name="connsiteX4" fmla="*/ 16770 w 25217"/>
                    <a:gd name="connsiteY4" fmla="*/ 14578 h 67417"/>
                    <a:gd name="connsiteX5" fmla="*/ 18256 w 25217"/>
                    <a:gd name="connsiteY5" fmla="*/ 6275 h 67417"/>
                    <a:gd name="connsiteX6" fmla="*/ 18020 w 25217"/>
                    <a:gd name="connsiteY6" fmla="*/ 0 h 67417"/>
                    <a:gd name="connsiteX7" fmla="*/ 25026 w 25217"/>
                    <a:gd name="connsiteY7" fmla="*/ 22292 h 67417"/>
                    <a:gd name="connsiteX8" fmla="*/ 15991 w 25217"/>
                    <a:gd name="connsiteY8" fmla="*/ 39724 h 67417"/>
                    <a:gd name="connsiteX9" fmla="*/ 10094 w 25217"/>
                    <a:gd name="connsiteY9" fmla="*/ 49089 h 67417"/>
                    <a:gd name="connsiteX10" fmla="*/ 8466 w 25217"/>
                    <a:gd name="connsiteY10" fmla="*/ 52556 h 67417"/>
                    <a:gd name="connsiteX11" fmla="*/ 7782 w 25217"/>
                    <a:gd name="connsiteY11" fmla="*/ 55293 h 67417"/>
                    <a:gd name="connsiteX12" fmla="*/ 7169 w 25217"/>
                    <a:gd name="connsiteY12" fmla="*/ 67417 h 67417"/>
                    <a:gd name="connsiteX13" fmla="*/ 187 w 25217"/>
                    <a:gd name="connsiteY13" fmla="*/ 44843 h 67417"/>
                    <a:gd name="connsiteX14" fmla="*/ 7570 w 25217"/>
                    <a:gd name="connsiteY14" fmla="*/ 29132 h 67417"/>
                    <a:gd name="connsiteX15" fmla="*/ 7570 w 25217"/>
                    <a:gd name="connsiteY15" fmla="*/ 29132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7" h="67417">
                      <a:moveTo>
                        <a:pt x="7570" y="29132"/>
                      </a:moveTo>
                      <a:cubicBezTo>
                        <a:pt x="7971" y="28330"/>
                        <a:pt x="8655" y="27929"/>
                        <a:pt x="9245" y="27387"/>
                      </a:cubicBezTo>
                      <a:cubicBezTo>
                        <a:pt x="11910" y="24886"/>
                        <a:pt x="13562" y="22103"/>
                        <a:pt x="14977" y="19131"/>
                      </a:cubicBezTo>
                      <a:cubicBezTo>
                        <a:pt x="15472" y="18069"/>
                        <a:pt x="15803" y="17267"/>
                        <a:pt x="15968" y="16158"/>
                      </a:cubicBezTo>
                      <a:cubicBezTo>
                        <a:pt x="16062" y="15592"/>
                        <a:pt x="16628" y="15121"/>
                        <a:pt x="16770" y="14578"/>
                      </a:cubicBezTo>
                      <a:cubicBezTo>
                        <a:pt x="17454" y="11794"/>
                        <a:pt x="18185" y="9105"/>
                        <a:pt x="18256" y="6275"/>
                      </a:cubicBezTo>
                      <a:cubicBezTo>
                        <a:pt x="18303" y="4293"/>
                        <a:pt x="18303" y="2029"/>
                        <a:pt x="18020" y="0"/>
                      </a:cubicBezTo>
                      <a:cubicBezTo>
                        <a:pt x="23092" y="6110"/>
                        <a:pt x="26017" y="14484"/>
                        <a:pt x="25026" y="22292"/>
                      </a:cubicBezTo>
                      <a:cubicBezTo>
                        <a:pt x="24177" y="28991"/>
                        <a:pt x="20921" y="34723"/>
                        <a:pt x="15991" y="39724"/>
                      </a:cubicBezTo>
                      <a:cubicBezTo>
                        <a:pt x="13302" y="42437"/>
                        <a:pt x="11722" y="45715"/>
                        <a:pt x="10094" y="49089"/>
                      </a:cubicBezTo>
                      <a:cubicBezTo>
                        <a:pt x="9434" y="50457"/>
                        <a:pt x="8938" y="51495"/>
                        <a:pt x="8466" y="52556"/>
                      </a:cubicBezTo>
                      <a:cubicBezTo>
                        <a:pt x="8089" y="53358"/>
                        <a:pt x="8113" y="54467"/>
                        <a:pt x="7782" y="55293"/>
                      </a:cubicBezTo>
                      <a:cubicBezTo>
                        <a:pt x="6249" y="59256"/>
                        <a:pt x="6909" y="63407"/>
                        <a:pt x="7169" y="67417"/>
                      </a:cubicBezTo>
                      <a:cubicBezTo>
                        <a:pt x="2404" y="61048"/>
                        <a:pt x="-828" y="52934"/>
                        <a:pt x="187" y="44843"/>
                      </a:cubicBezTo>
                      <a:cubicBezTo>
                        <a:pt x="941" y="38969"/>
                        <a:pt x="3560" y="33378"/>
                        <a:pt x="7570" y="29132"/>
                      </a:cubicBezTo>
                      <a:lnTo>
                        <a:pt x="7570" y="291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0" name="手繪多邊形: 圖案 79">
                  <a:extLst>
                    <a:ext uri="{FF2B5EF4-FFF2-40B4-BE49-F238E27FC236}">
                      <a16:creationId xmlns:a16="http://schemas.microsoft.com/office/drawing/2014/main" id="{7CE2E1F1-29F3-4D41-B876-CCBCDB14301D}"/>
                    </a:ext>
                  </a:extLst>
                </p:cNvPr>
                <p:cNvSpPr/>
                <p:nvPr/>
              </p:nvSpPr>
              <p:spPr>
                <a:xfrm>
                  <a:off x="4046334" y="1955840"/>
                  <a:ext cx="22848" cy="68101"/>
                </a:xfrm>
                <a:custGeom>
                  <a:avLst/>
                  <a:gdLst>
                    <a:gd name="connsiteX0" fmla="*/ 6035 w 22848"/>
                    <a:gd name="connsiteY0" fmla="*/ 29934 h 68101"/>
                    <a:gd name="connsiteX1" fmla="*/ 7544 w 22848"/>
                    <a:gd name="connsiteY1" fmla="*/ 28047 h 68101"/>
                    <a:gd name="connsiteX2" fmla="*/ 12545 w 22848"/>
                    <a:gd name="connsiteY2" fmla="*/ 19319 h 68101"/>
                    <a:gd name="connsiteX3" fmla="*/ 13276 w 22848"/>
                    <a:gd name="connsiteY3" fmla="*/ 16276 h 68101"/>
                    <a:gd name="connsiteX4" fmla="*/ 13937 w 22848"/>
                    <a:gd name="connsiteY4" fmla="*/ 14625 h 68101"/>
                    <a:gd name="connsiteX5" fmla="*/ 14692 w 22848"/>
                    <a:gd name="connsiteY5" fmla="*/ 6227 h 68101"/>
                    <a:gd name="connsiteX6" fmla="*/ 13937 w 22848"/>
                    <a:gd name="connsiteY6" fmla="*/ 0 h 68101"/>
                    <a:gd name="connsiteX7" fmla="*/ 22830 w 22848"/>
                    <a:gd name="connsiteY7" fmla="*/ 21631 h 68101"/>
                    <a:gd name="connsiteX8" fmla="*/ 15305 w 22848"/>
                    <a:gd name="connsiteY8" fmla="*/ 39771 h 68101"/>
                    <a:gd name="connsiteX9" fmla="*/ 10233 w 22848"/>
                    <a:gd name="connsiteY9" fmla="*/ 49608 h 68101"/>
                    <a:gd name="connsiteX10" fmla="*/ 8912 w 22848"/>
                    <a:gd name="connsiteY10" fmla="*/ 53193 h 68101"/>
                    <a:gd name="connsiteX11" fmla="*/ 8464 w 22848"/>
                    <a:gd name="connsiteY11" fmla="*/ 55977 h 68101"/>
                    <a:gd name="connsiteX12" fmla="*/ 8889 w 22848"/>
                    <a:gd name="connsiteY12" fmla="*/ 68101 h 68101"/>
                    <a:gd name="connsiteX13" fmla="*/ 19 w 22848"/>
                    <a:gd name="connsiteY13" fmla="*/ 46211 h 68101"/>
                    <a:gd name="connsiteX14" fmla="*/ 6035 w 22848"/>
                    <a:gd name="connsiteY14" fmla="*/ 29934 h 68101"/>
                    <a:gd name="connsiteX15" fmla="*/ 6035 w 22848"/>
                    <a:gd name="connsiteY15" fmla="*/ 29934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6035" y="29934"/>
                      </a:moveTo>
                      <a:cubicBezTo>
                        <a:pt x="6365" y="29109"/>
                        <a:pt x="7025" y="28637"/>
                        <a:pt x="7544" y="28047"/>
                      </a:cubicBezTo>
                      <a:cubicBezTo>
                        <a:pt x="9998" y="25335"/>
                        <a:pt x="11413" y="22410"/>
                        <a:pt x="12545" y="19319"/>
                      </a:cubicBezTo>
                      <a:cubicBezTo>
                        <a:pt x="12946" y="18234"/>
                        <a:pt x="13229" y="17385"/>
                        <a:pt x="13276" y="16276"/>
                      </a:cubicBezTo>
                      <a:cubicBezTo>
                        <a:pt x="13300" y="15710"/>
                        <a:pt x="13843" y="15191"/>
                        <a:pt x="13937" y="14625"/>
                      </a:cubicBezTo>
                      <a:cubicBezTo>
                        <a:pt x="14385" y="11794"/>
                        <a:pt x="14880" y="9035"/>
                        <a:pt x="14692" y="6227"/>
                      </a:cubicBezTo>
                      <a:cubicBezTo>
                        <a:pt x="14574" y="4246"/>
                        <a:pt x="14385" y="1981"/>
                        <a:pt x="13937" y="0"/>
                      </a:cubicBezTo>
                      <a:cubicBezTo>
                        <a:pt x="19528" y="5685"/>
                        <a:pt x="23137" y="13752"/>
                        <a:pt x="22830" y="21631"/>
                      </a:cubicBezTo>
                      <a:cubicBezTo>
                        <a:pt x="22571" y="28378"/>
                        <a:pt x="19811" y="34369"/>
                        <a:pt x="15305" y="39771"/>
                      </a:cubicBezTo>
                      <a:cubicBezTo>
                        <a:pt x="12852" y="42720"/>
                        <a:pt x="11554" y="46116"/>
                        <a:pt x="10233" y="49608"/>
                      </a:cubicBezTo>
                      <a:cubicBezTo>
                        <a:pt x="9691" y="51023"/>
                        <a:pt x="9290" y="52108"/>
                        <a:pt x="8912" y="53193"/>
                      </a:cubicBezTo>
                      <a:cubicBezTo>
                        <a:pt x="8606" y="54042"/>
                        <a:pt x="8724" y="55127"/>
                        <a:pt x="8464" y="55977"/>
                      </a:cubicBezTo>
                      <a:cubicBezTo>
                        <a:pt x="7261" y="60058"/>
                        <a:pt x="8276" y="64115"/>
                        <a:pt x="8889" y="68101"/>
                      </a:cubicBezTo>
                      <a:cubicBezTo>
                        <a:pt x="3605" y="62157"/>
                        <a:pt x="-311" y="54349"/>
                        <a:pt x="19" y="46211"/>
                      </a:cubicBezTo>
                      <a:cubicBezTo>
                        <a:pt x="255" y="40290"/>
                        <a:pt x="2378" y="34511"/>
                        <a:pt x="6035" y="29934"/>
                      </a:cubicBezTo>
                      <a:lnTo>
                        <a:pt x="6035" y="2993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1" name="手繪多邊形: 圖案 80">
                  <a:extLst>
                    <a:ext uri="{FF2B5EF4-FFF2-40B4-BE49-F238E27FC236}">
                      <a16:creationId xmlns:a16="http://schemas.microsoft.com/office/drawing/2014/main" id="{FA4138B1-594B-4328-B761-37831912E22B}"/>
                    </a:ext>
                  </a:extLst>
                </p:cNvPr>
                <p:cNvSpPr/>
                <p:nvPr/>
              </p:nvSpPr>
              <p:spPr>
                <a:xfrm>
                  <a:off x="4061943" y="1971574"/>
                  <a:ext cx="20671" cy="68290"/>
                </a:xfrm>
                <a:custGeom>
                  <a:avLst/>
                  <a:gdLst>
                    <a:gd name="connsiteX0" fmla="*/ 4627 w 20671"/>
                    <a:gd name="connsiteY0" fmla="*/ 30501 h 68290"/>
                    <a:gd name="connsiteX1" fmla="*/ 5971 w 20671"/>
                    <a:gd name="connsiteY1" fmla="*/ 28495 h 68290"/>
                    <a:gd name="connsiteX2" fmla="*/ 10217 w 20671"/>
                    <a:gd name="connsiteY2" fmla="*/ 19390 h 68290"/>
                    <a:gd name="connsiteX3" fmla="*/ 10689 w 20671"/>
                    <a:gd name="connsiteY3" fmla="*/ 16276 h 68290"/>
                    <a:gd name="connsiteX4" fmla="*/ 11208 w 20671"/>
                    <a:gd name="connsiteY4" fmla="*/ 14578 h 68290"/>
                    <a:gd name="connsiteX5" fmla="*/ 11255 w 20671"/>
                    <a:gd name="connsiteY5" fmla="*/ 6157 h 68290"/>
                    <a:gd name="connsiteX6" fmla="*/ 9958 w 20671"/>
                    <a:gd name="connsiteY6" fmla="*/ 0 h 68290"/>
                    <a:gd name="connsiteX7" fmla="*/ 20644 w 20671"/>
                    <a:gd name="connsiteY7" fmla="*/ 20782 h 68290"/>
                    <a:gd name="connsiteX8" fmla="*/ 14699 w 20671"/>
                    <a:gd name="connsiteY8" fmla="*/ 39488 h 68290"/>
                    <a:gd name="connsiteX9" fmla="*/ 10477 w 20671"/>
                    <a:gd name="connsiteY9" fmla="*/ 49726 h 68290"/>
                    <a:gd name="connsiteX10" fmla="*/ 9462 w 20671"/>
                    <a:gd name="connsiteY10" fmla="*/ 53405 h 68290"/>
                    <a:gd name="connsiteX11" fmla="*/ 9250 w 20671"/>
                    <a:gd name="connsiteY11" fmla="*/ 56236 h 68290"/>
                    <a:gd name="connsiteX12" fmla="*/ 10713 w 20671"/>
                    <a:gd name="connsiteY12" fmla="*/ 68290 h 68290"/>
                    <a:gd name="connsiteX13" fmla="*/ 27 w 20671"/>
                    <a:gd name="connsiteY13" fmla="*/ 47225 h 68290"/>
                    <a:gd name="connsiteX14" fmla="*/ 4627 w 20671"/>
                    <a:gd name="connsiteY14" fmla="*/ 30501 h 68290"/>
                    <a:gd name="connsiteX15" fmla="*/ 4627 w 20671"/>
                    <a:gd name="connsiteY15" fmla="*/ 30501 h 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1" h="68290">
                      <a:moveTo>
                        <a:pt x="4627" y="30501"/>
                      </a:moveTo>
                      <a:cubicBezTo>
                        <a:pt x="4886" y="29651"/>
                        <a:pt x="5499" y="29132"/>
                        <a:pt x="5971" y="28495"/>
                      </a:cubicBezTo>
                      <a:cubicBezTo>
                        <a:pt x="8189" y="25570"/>
                        <a:pt x="9344" y="22551"/>
                        <a:pt x="10217" y="19390"/>
                      </a:cubicBezTo>
                      <a:cubicBezTo>
                        <a:pt x="10524" y="18281"/>
                        <a:pt x="10736" y="17409"/>
                        <a:pt x="10689" y="16276"/>
                      </a:cubicBezTo>
                      <a:cubicBezTo>
                        <a:pt x="10665" y="15710"/>
                        <a:pt x="11161" y="15144"/>
                        <a:pt x="11208" y="14578"/>
                      </a:cubicBezTo>
                      <a:cubicBezTo>
                        <a:pt x="11420" y="11724"/>
                        <a:pt x="11680" y="8940"/>
                        <a:pt x="11255" y="6157"/>
                      </a:cubicBezTo>
                      <a:cubicBezTo>
                        <a:pt x="10972" y="4199"/>
                        <a:pt x="10571" y="1958"/>
                        <a:pt x="9958" y="0"/>
                      </a:cubicBezTo>
                      <a:cubicBezTo>
                        <a:pt x="15997" y="5166"/>
                        <a:pt x="20290" y="12927"/>
                        <a:pt x="20644" y="20782"/>
                      </a:cubicBezTo>
                      <a:cubicBezTo>
                        <a:pt x="20950" y="27505"/>
                        <a:pt x="18709" y="33732"/>
                        <a:pt x="14699" y="39488"/>
                      </a:cubicBezTo>
                      <a:cubicBezTo>
                        <a:pt x="12505" y="42625"/>
                        <a:pt x="11515" y="46116"/>
                        <a:pt x="10477" y="49726"/>
                      </a:cubicBezTo>
                      <a:cubicBezTo>
                        <a:pt x="10076" y="51188"/>
                        <a:pt x="9746" y="52297"/>
                        <a:pt x="9462" y="53405"/>
                      </a:cubicBezTo>
                      <a:cubicBezTo>
                        <a:pt x="9227" y="54278"/>
                        <a:pt x="9439" y="55363"/>
                        <a:pt x="9250" y="56236"/>
                      </a:cubicBezTo>
                      <a:cubicBezTo>
                        <a:pt x="8401" y="60411"/>
                        <a:pt x="9746" y="64374"/>
                        <a:pt x="10713" y="68290"/>
                      </a:cubicBezTo>
                      <a:cubicBezTo>
                        <a:pt x="4933" y="62817"/>
                        <a:pt x="381" y="55363"/>
                        <a:pt x="27" y="47225"/>
                      </a:cubicBezTo>
                      <a:cubicBezTo>
                        <a:pt x="-233" y="41304"/>
                        <a:pt x="1395" y="35360"/>
                        <a:pt x="4627" y="30501"/>
                      </a:cubicBezTo>
                      <a:lnTo>
                        <a:pt x="4627" y="3050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2" name="手繪多邊形: 圖案 81">
                  <a:extLst>
                    <a:ext uri="{FF2B5EF4-FFF2-40B4-BE49-F238E27FC236}">
                      <a16:creationId xmlns:a16="http://schemas.microsoft.com/office/drawing/2014/main" id="{141B9493-1890-44E9-9EC9-3ED56D3B74A6}"/>
                    </a:ext>
                  </a:extLst>
                </p:cNvPr>
                <p:cNvSpPr/>
                <p:nvPr/>
              </p:nvSpPr>
              <p:spPr>
                <a:xfrm>
                  <a:off x="4078700" y="1986223"/>
                  <a:ext cx="18808" cy="67983"/>
                </a:xfrm>
                <a:custGeom>
                  <a:avLst/>
                  <a:gdLst>
                    <a:gd name="connsiteX0" fmla="*/ 3415 w 18808"/>
                    <a:gd name="connsiteY0" fmla="*/ 30878 h 67983"/>
                    <a:gd name="connsiteX1" fmla="*/ 4594 w 18808"/>
                    <a:gd name="connsiteY1" fmla="*/ 28755 h 67983"/>
                    <a:gd name="connsiteX2" fmla="*/ 8062 w 18808"/>
                    <a:gd name="connsiteY2" fmla="*/ 19319 h 67983"/>
                    <a:gd name="connsiteX3" fmla="*/ 8274 w 18808"/>
                    <a:gd name="connsiteY3" fmla="*/ 16182 h 67983"/>
                    <a:gd name="connsiteX4" fmla="*/ 8652 w 18808"/>
                    <a:gd name="connsiteY4" fmla="*/ 14436 h 67983"/>
                    <a:gd name="connsiteX5" fmla="*/ 7991 w 18808"/>
                    <a:gd name="connsiteY5" fmla="*/ 6015 h 67983"/>
                    <a:gd name="connsiteX6" fmla="*/ 6175 w 18808"/>
                    <a:gd name="connsiteY6" fmla="*/ 0 h 67983"/>
                    <a:gd name="connsiteX7" fmla="*/ 18583 w 18808"/>
                    <a:gd name="connsiteY7" fmla="*/ 19815 h 67983"/>
                    <a:gd name="connsiteX8" fmla="*/ 14219 w 18808"/>
                    <a:gd name="connsiteY8" fmla="*/ 38969 h 67983"/>
                    <a:gd name="connsiteX9" fmla="*/ 10893 w 18808"/>
                    <a:gd name="connsiteY9" fmla="*/ 49513 h 67983"/>
                    <a:gd name="connsiteX10" fmla="*/ 10185 w 18808"/>
                    <a:gd name="connsiteY10" fmla="*/ 53264 h 67983"/>
                    <a:gd name="connsiteX11" fmla="*/ 10209 w 18808"/>
                    <a:gd name="connsiteY11" fmla="*/ 56095 h 67983"/>
                    <a:gd name="connsiteX12" fmla="*/ 12685 w 18808"/>
                    <a:gd name="connsiteY12" fmla="*/ 67983 h 67983"/>
                    <a:gd name="connsiteX13" fmla="*/ 231 w 18808"/>
                    <a:gd name="connsiteY13" fmla="*/ 47886 h 67983"/>
                    <a:gd name="connsiteX14" fmla="*/ 3415 w 18808"/>
                    <a:gd name="connsiteY14" fmla="*/ 30878 h 67983"/>
                    <a:gd name="connsiteX15" fmla="*/ 3415 w 18808"/>
                    <a:gd name="connsiteY15" fmla="*/ 30878 h 6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08" h="67983">
                      <a:moveTo>
                        <a:pt x="3415" y="30878"/>
                      </a:moveTo>
                      <a:cubicBezTo>
                        <a:pt x="3604" y="30005"/>
                        <a:pt x="4170" y="29439"/>
                        <a:pt x="4594" y="28755"/>
                      </a:cubicBezTo>
                      <a:cubicBezTo>
                        <a:pt x="6552" y="25665"/>
                        <a:pt x="7449" y="22551"/>
                        <a:pt x="8062" y="19319"/>
                      </a:cubicBezTo>
                      <a:cubicBezTo>
                        <a:pt x="8274" y="18187"/>
                        <a:pt x="8392" y="17314"/>
                        <a:pt x="8274" y="16182"/>
                      </a:cubicBezTo>
                      <a:cubicBezTo>
                        <a:pt x="8204" y="15616"/>
                        <a:pt x="8652" y="15003"/>
                        <a:pt x="8652" y="14436"/>
                      </a:cubicBezTo>
                      <a:cubicBezTo>
                        <a:pt x="8605" y="11559"/>
                        <a:pt x="8652" y="8775"/>
                        <a:pt x="7991" y="6015"/>
                      </a:cubicBezTo>
                      <a:cubicBezTo>
                        <a:pt x="7543" y="4081"/>
                        <a:pt x="6953" y="1887"/>
                        <a:pt x="6175" y="0"/>
                      </a:cubicBezTo>
                      <a:cubicBezTo>
                        <a:pt x="12638" y="4647"/>
                        <a:pt x="17568" y="12007"/>
                        <a:pt x="18583" y="19815"/>
                      </a:cubicBezTo>
                      <a:cubicBezTo>
                        <a:pt x="19456" y="26490"/>
                        <a:pt x="17757" y="32883"/>
                        <a:pt x="14219" y="38969"/>
                      </a:cubicBezTo>
                      <a:cubicBezTo>
                        <a:pt x="12308" y="42271"/>
                        <a:pt x="11600" y="45833"/>
                        <a:pt x="10893" y="49513"/>
                      </a:cubicBezTo>
                      <a:cubicBezTo>
                        <a:pt x="10610" y="50999"/>
                        <a:pt x="10397" y="52132"/>
                        <a:pt x="10185" y="53264"/>
                      </a:cubicBezTo>
                      <a:cubicBezTo>
                        <a:pt x="10044" y="54137"/>
                        <a:pt x="10327" y="55198"/>
                        <a:pt x="10209" y="56095"/>
                      </a:cubicBezTo>
                      <a:cubicBezTo>
                        <a:pt x="9713" y="60317"/>
                        <a:pt x="11412" y="64162"/>
                        <a:pt x="12685" y="67983"/>
                      </a:cubicBezTo>
                      <a:cubicBezTo>
                        <a:pt x="6482" y="63030"/>
                        <a:pt x="1292" y="55977"/>
                        <a:pt x="231" y="47886"/>
                      </a:cubicBezTo>
                      <a:cubicBezTo>
                        <a:pt x="-524" y="42083"/>
                        <a:pt x="584" y="36020"/>
                        <a:pt x="3415" y="30878"/>
                      </a:cubicBezTo>
                      <a:lnTo>
                        <a:pt x="3415" y="3087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3" name="手繪多邊形: 圖案 82">
                  <a:extLst>
                    <a:ext uri="{FF2B5EF4-FFF2-40B4-BE49-F238E27FC236}">
                      <a16:creationId xmlns:a16="http://schemas.microsoft.com/office/drawing/2014/main" id="{C6CFBA2F-9157-4B7E-BA47-858523414BDC}"/>
                    </a:ext>
                  </a:extLst>
                </p:cNvPr>
                <p:cNvSpPr/>
                <p:nvPr/>
              </p:nvSpPr>
              <p:spPr>
                <a:xfrm>
                  <a:off x="4096603" y="1999787"/>
                  <a:ext cx="17146" cy="67181"/>
                </a:xfrm>
                <a:custGeom>
                  <a:avLst/>
                  <a:gdLst>
                    <a:gd name="connsiteX0" fmla="*/ 2354 w 17146"/>
                    <a:gd name="connsiteY0" fmla="*/ 30972 h 67181"/>
                    <a:gd name="connsiteX1" fmla="*/ 3345 w 17146"/>
                    <a:gd name="connsiteY1" fmla="*/ 28779 h 67181"/>
                    <a:gd name="connsiteX2" fmla="*/ 5987 w 17146"/>
                    <a:gd name="connsiteY2" fmla="*/ 19084 h 67181"/>
                    <a:gd name="connsiteX3" fmla="*/ 5940 w 17146"/>
                    <a:gd name="connsiteY3" fmla="*/ 15946 h 67181"/>
                    <a:gd name="connsiteX4" fmla="*/ 6152 w 17146"/>
                    <a:gd name="connsiteY4" fmla="*/ 14177 h 67181"/>
                    <a:gd name="connsiteX5" fmla="*/ 4784 w 17146"/>
                    <a:gd name="connsiteY5" fmla="*/ 5850 h 67181"/>
                    <a:gd name="connsiteX6" fmla="*/ 2472 w 17146"/>
                    <a:gd name="connsiteY6" fmla="*/ 0 h 67181"/>
                    <a:gd name="connsiteX7" fmla="*/ 16531 w 17146"/>
                    <a:gd name="connsiteY7" fmla="*/ 18683 h 67181"/>
                    <a:gd name="connsiteX8" fmla="*/ 13819 w 17146"/>
                    <a:gd name="connsiteY8" fmla="*/ 38143 h 67181"/>
                    <a:gd name="connsiteX9" fmla="*/ 11389 w 17146"/>
                    <a:gd name="connsiteY9" fmla="*/ 48947 h 67181"/>
                    <a:gd name="connsiteX10" fmla="*/ 11011 w 17146"/>
                    <a:gd name="connsiteY10" fmla="*/ 52745 h 67181"/>
                    <a:gd name="connsiteX11" fmla="*/ 11295 w 17146"/>
                    <a:gd name="connsiteY11" fmla="*/ 55552 h 67181"/>
                    <a:gd name="connsiteX12" fmla="*/ 14762 w 17146"/>
                    <a:gd name="connsiteY12" fmla="*/ 67181 h 67181"/>
                    <a:gd name="connsiteX13" fmla="*/ 656 w 17146"/>
                    <a:gd name="connsiteY13" fmla="*/ 48216 h 67181"/>
                    <a:gd name="connsiteX14" fmla="*/ 2354 w 17146"/>
                    <a:gd name="connsiteY14" fmla="*/ 30972 h 67181"/>
                    <a:gd name="connsiteX15" fmla="*/ 2354 w 17146"/>
                    <a:gd name="connsiteY15" fmla="*/ 30972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2354" y="30972"/>
                      </a:moveTo>
                      <a:cubicBezTo>
                        <a:pt x="2472" y="30100"/>
                        <a:pt x="2968" y="29463"/>
                        <a:pt x="3345" y="28779"/>
                      </a:cubicBezTo>
                      <a:cubicBezTo>
                        <a:pt x="5043" y="25523"/>
                        <a:pt x="5657" y="22362"/>
                        <a:pt x="5987" y="19084"/>
                      </a:cubicBezTo>
                      <a:cubicBezTo>
                        <a:pt x="6105" y="17928"/>
                        <a:pt x="6152" y="17055"/>
                        <a:pt x="5940" y="15946"/>
                      </a:cubicBezTo>
                      <a:cubicBezTo>
                        <a:pt x="5822" y="15404"/>
                        <a:pt x="6223" y="14743"/>
                        <a:pt x="6152" y="14177"/>
                      </a:cubicBezTo>
                      <a:cubicBezTo>
                        <a:pt x="5869" y="11323"/>
                        <a:pt x="5657" y="8539"/>
                        <a:pt x="4784" y="5850"/>
                      </a:cubicBezTo>
                      <a:cubicBezTo>
                        <a:pt x="4171" y="3963"/>
                        <a:pt x="3416" y="1840"/>
                        <a:pt x="2472" y="0"/>
                      </a:cubicBezTo>
                      <a:cubicBezTo>
                        <a:pt x="9313" y="4081"/>
                        <a:pt x="14833" y="10992"/>
                        <a:pt x="16531" y="18683"/>
                      </a:cubicBezTo>
                      <a:cubicBezTo>
                        <a:pt x="17970" y="25287"/>
                        <a:pt x="16814" y="31774"/>
                        <a:pt x="13819" y="38143"/>
                      </a:cubicBezTo>
                      <a:cubicBezTo>
                        <a:pt x="12191" y="41611"/>
                        <a:pt x="11790" y="45220"/>
                        <a:pt x="11389" y="48947"/>
                      </a:cubicBezTo>
                      <a:cubicBezTo>
                        <a:pt x="11224" y="50457"/>
                        <a:pt x="11106" y="51589"/>
                        <a:pt x="11011" y="52745"/>
                      </a:cubicBezTo>
                      <a:cubicBezTo>
                        <a:pt x="10941" y="53641"/>
                        <a:pt x="11318" y="54679"/>
                        <a:pt x="11295" y="55552"/>
                      </a:cubicBezTo>
                      <a:cubicBezTo>
                        <a:pt x="11153" y="59798"/>
                        <a:pt x="13158" y="63478"/>
                        <a:pt x="14762" y="67181"/>
                      </a:cubicBezTo>
                      <a:cubicBezTo>
                        <a:pt x="8157" y="62770"/>
                        <a:pt x="2401" y="56189"/>
                        <a:pt x="656" y="48216"/>
                      </a:cubicBezTo>
                      <a:cubicBezTo>
                        <a:pt x="-618" y="42460"/>
                        <a:pt x="-28" y="36327"/>
                        <a:pt x="2354" y="30972"/>
                      </a:cubicBezTo>
                      <a:lnTo>
                        <a:pt x="2354" y="3097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4" name="手繪多邊形: 圖案 83">
                  <a:extLst>
                    <a:ext uri="{FF2B5EF4-FFF2-40B4-BE49-F238E27FC236}">
                      <a16:creationId xmlns:a16="http://schemas.microsoft.com/office/drawing/2014/main" id="{B3E73B94-3157-421B-8487-7B48195037D3}"/>
                    </a:ext>
                  </a:extLst>
                </p:cNvPr>
                <p:cNvSpPr/>
                <p:nvPr/>
              </p:nvSpPr>
              <p:spPr>
                <a:xfrm>
                  <a:off x="4114314" y="2012194"/>
                  <a:ext cx="17974" cy="65907"/>
                </a:xfrm>
                <a:custGeom>
                  <a:avLst/>
                  <a:gdLst>
                    <a:gd name="connsiteX0" fmla="*/ 2524 w 17974"/>
                    <a:gd name="connsiteY0" fmla="*/ 30831 h 65907"/>
                    <a:gd name="connsiteX1" fmla="*/ 3326 w 17974"/>
                    <a:gd name="connsiteY1" fmla="*/ 28543 h 65907"/>
                    <a:gd name="connsiteX2" fmla="*/ 5142 w 17974"/>
                    <a:gd name="connsiteY2" fmla="*/ 18659 h 65907"/>
                    <a:gd name="connsiteX3" fmla="*/ 4812 w 17974"/>
                    <a:gd name="connsiteY3" fmla="*/ 15545 h 65907"/>
                    <a:gd name="connsiteX4" fmla="*/ 4883 w 17974"/>
                    <a:gd name="connsiteY4" fmla="*/ 13776 h 65907"/>
                    <a:gd name="connsiteX5" fmla="*/ 2807 w 17974"/>
                    <a:gd name="connsiteY5" fmla="*/ 5614 h 65907"/>
                    <a:gd name="connsiteX6" fmla="*/ 0 w 17974"/>
                    <a:gd name="connsiteY6" fmla="*/ 0 h 65907"/>
                    <a:gd name="connsiteX7" fmla="*/ 15592 w 17974"/>
                    <a:gd name="connsiteY7" fmla="*/ 17409 h 65907"/>
                    <a:gd name="connsiteX8" fmla="*/ 14554 w 17974"/>
                    <a:gd name="connsiteY8" fmla="*/ 37035 h 65907"/>
                    <a:gd name="connsiteX9" fmla="*/ 13068 w 17974"/>
                    <a:gd name="connsiteY9" fmla="*/ 48004 h 65907"/>
                    <a:gd name="connsiteX10" fmla="*/ 12998 w 17974"/>
                    <a:gd name="connsiteY10" fmla="*/ 51825 h 65907"/>
                    <a:gd name="connsiteX11" fmla="*/ 13516 w 17974"/>
                    <a:gd name="connsiteY11" fmla="*/ 54608 h 65907"/>
                    <a:gd name="connsiteX12" fmla="*/ 17975 w 17974"/>
                    <a:gd name="connsiteY12" fmla="*/ 65908 h 65907"/>
                    <a:gd name="connsiteX13" fmla="*/ 2312 w 17974"/>
                    <a:gd name="connsiteY13" fmla="*/ 48216 h 65907"/>
                    <a:gd name="connsiteX14" fmla="*/ 2524 w 17974"/>
                    <a:gd name="connsiteY14" fmla="*/ 30831 h 65907"/>
                    <a:gd name="connsiteX15" fmla="*/ 2524 w 17974"/>
                    <a:gd name="connsiteY15" fmla="*/ 30831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2524" y="30831"/>
                      </a:moveTo>
                      <a:cubicBezTo>
                        <a:pt x="2548" y="29934"/>
                        <a:pt x="3019" y="29274"/>
                        <a:pt x="3326" y="28543"/>
                      </a:cubicBezTo>
                      <a:cubicBezTo>
                        <a:pt x="4718" y="25169"/>
                        <a:pt x="5095" y="21938"/>
                        <a:pt x="5142" y="18659"/>
                      </a:cubicBezTo>
                      <a:cubicBezTo>
                        <a:pt x="5166" y="17503"/>
                        <a:pt x="5142" y="16607"/>
                        <a:pt x="4812" y="15545"/>
                      </a:cubicBezTo>
                      <a:cubicBezTo>
                        <a:pt x="4647" y="15003"/>
                        <a:pt x="4977" y="14318"/>
                        <a:pt x="4883" y="13776"/>
                      </a:cubicBezTo>
                      <a:cubicBezTo>
                        <a:pt x="4364" y="10969"/>
                        <a:pt x="3916" y="8209"/>
                        <a:pt x="2807" y="5614"/>
                      </a:cubicBezTo>
                      <a:cubicBezTo>
                        <a:pt x="2029" y="3798"/>
                        <a:pt x="1085" y="1722"/>
                        <a:pt x="0" y="0"/>
                      </a:cubicBezTo>
                      <a:cubicBezTo>
                        <a:pt x="7147" y="3491"/>
                        <a:pt x="13257" y="9884"/>
                        <a:pt x="15592" y="17409"/>
                      </a:cubicBezTo>
                      <a:cubicBezTo>
                        <a:pt x="17597" y="23848"/>
                        <a:pt x="16984" y="30430"/>
                        <a:pt x="14554" y="37035"/>
                      </a:cubicBezTo>
                      <a:cubicBezTo>
                        <a:pt x="13233" y="40620"/>
                        <a:pt x="13139" y="44253"/>
                        <a:pt x="13068" y="48004"/>
                      </a:cubicBezTo>
                      <a:cubicBezTo>
                        <a:pt x="13045" y="49513"/>
                        <a:pt x="13021" y="50669"/>
                        <a:pt x="12998" y="51825"/>
                      </a:cubicBezTo>
                      <a:cubicBezTo>
                        <a:pt x="12998" y="52721"/>
                        <a:pt x="13469" y="53712"/>
                        <a:pt x="13516" y="54608"/>
                      </a:cubicBezTo>
                      <a:cubicBezTo>
                        <a:pt x="13752" y="58854"/>
                        <a:pt x="16064" y="62346"/>
                        <a:pt x="17975" y="65908"/>
                      </a:cubicBezTo>
                      <a:cubicBezTo>
                        <a:pt x="11016" y="62086"/>
                        <a:pt x="4718" y="56000"/>
                        <a:pt x="2312" y="48216"/>
                      </a:cubicBezTo>
                      <a:cubicBezTo>
                        <a:pt x="543" y="42531"/>
                        <a:pt x="613" y="36374"/>
                        <a:pt x="2524" y="30831"/>
                      </a:cubicBezTo>
                      <a:lnTo>
                        <a:pt x="2524" y="3083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5" name="手繪多邊形: 圖案 84">
                  <a:extLst>
                    <a:ext uri="{FF2B5EF4-FFF2-40B4-BE49-F238E27FC236}">
                      <a16:creationId xmlns:a16="http://schemas.microsoft.com/office/drawing/2014/main" id="{67188FE2-132C-4F3F-B672-987B6B38B66E}"/>
                    </a:ext>
                  </a:extLst>
                </p:cNvPr>
                <p:cNvSpPr/>
                <p:nvPr/>
              </p:nvSpPr>
              <p:spPr>
                <a:xfrm>
                  <a:off x="4130614" y="2023211"/>
                  <a:ext cx="23565" cy="64114"/>
                </a:xfrm>
                <a:custGeom>
                  <a:avLst/>
                  <a:gdLst>
                    <a:gd name="connsiteX0" fmla="*/ 5213 w 23565"/>
                    <a:gd name="connsiteY0" fmla="*/ 30524 h 64114"/>
                    <a:gd name="connsiteX1" fmla="*/ 5803 w 23565"/>
                    <a:gd name="connsiteY1" fmla="*/ 28189 h 64114"/>
                    <a:gd name="connsiteX2" fmla="*/ 6746 w 23565"/>
                    <a:gd name="connsiteY2" fmla="*/ 18187 h 64114"/>
                    <a:gd name="connsiteX3" fmla="*/ 6157 w 23565"/>
                    <a:gd name="connsiteY3" fmla="*/ 15097 h 64114"/>
                    <a:gd name="connsiteX4" fmla="*/ 6062 w 23565"/>
                    <a:gd name="connsiteY4" fmla="*/ 13328 h 64114"/>
                    <a:gd name="connsiteX5" fmla="*/ 3279 w 23565"/>
                    <a:gd name="connsiteY5" fmla="*/ 5355 h 64114"/>
                    <a:gd name="connsiteX6" fmla="*/ 0 w 23565"/>
                    <a:gd name="connsiteY6" fmla="*/ 0 h 64114"/>
                    <a:gd name="connsiteX7" fmla="*/ 17031 w 23565"/>
                    <a:gd name="connsiteY7" fmla="*/ 16017 h 64114"/>
                    <a:gd name="connsiteX8" fmla="*/ 17692 w 23565"/>
                    <a:gd name="connsiteY8" fmla="*/ 35643 h 64114"/>
                    <a:gd name="connsiteX9" fmla="*/ 17149 w 23565"/>
                    <a:gd name="connsiteY9" fmla="*/ 46706 h 64114"/>
                    <a:gd name="connsiteX10" fmla="*/ 17409 w 23565"/>
                    <a:gd name="connsiteY10" fmla="*/ 50528 h 64114"/>
                    <a:gd name="connsiteX11" fmla="*/ 18164 w 23565"/>
                    <a:gd name="connsiteY11" fmla="*/ 53240 h 64114"/>
                    <a:gd name="connsiteX12" fmla="*/ 23565 w 23565"/>
                    <a:gd name="connsiteY12" fmla="*/ 64115 h 64114"/>
                    <a:gd name="connsiteX13" fmla="*/ 6416 w 23565"/>
                    <a:gd name="connsiteY13" fmla="*/ 47838 h 64114"/>
                    <a:gd name="connsiteX14" fmla="*/ 5213 w 23565"/>
                    <a:gd name="connsiteY14" fmla="*/ 30524 h 64114"/>
                    <a:gd name="connsiteX15" fmla="*/ 5213 w 23565"/>
                    <a:gd name="connsiteY15" fmla="*/ 30524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5213" y="30524"/>
                      </a:moveTo>
                      <a:cubicBezTo>
                        <a:pt x="5166" y="29628"/>
                        <a:pt x="5567" y="28944"/>
                        <a:pt x="5803" y="28189"/>
                      </a:cubicBezTo>
                      <a:cubicBezTo>
                        <a:pt x="6912" y="24698"/>
                        <a:pt x="6982" y="21466"/>
                        <a:pt x="6746" y="18187"/>
                      </a:cubicBezTo>
                      <a:cubicBezTo>
                        <a:pt x="6652" y="17031"/>
                        <a:pt x="6558" y="16158"/>
                        <a:pt x="6157" y="15097"/>
                      </a:cubicBezTo>
                      <a:cubicBezTo>
                        <a:pt x="5944" y="14578"/>
                        <a:pt x="6228" y="13870"/>
                        <a:pt x="6062" y="13328"/>
                      </a:cubicBezTo>
                      <a:cubicBezTo>
                        <a:pt x="5308" y="10568"/>
                        <a:pt x="4623" y="7855"/>
                        <a:pt x="3279" y="5355"/>
                      </a:cubicBezTo>
                      <a:cubicBezTo>
                        <a:pt x="2335" y="3609"/>
                        <a:pt x="1227" y="1628"/>
                        <a:pt x="0" y="0"/>
                      </a:cubicBezTo>
                      <a:cubicBezTo>
                        <a:pt x="7431" y="2854"/>
                        <a:pt x="14059" y="8728"/>
                        <a:pt x="17031" y="16017"/>
                      </a:cubicBezTo>
                      <a:cubicBezTo>
                        <a:pt x="19579" y="22268"/>
                        <a:pt x="19555" y="28873"/>
                        <a:pt x="17692" y="35643"/>
                      </a:cubicBezTo>
                      <a:cubicBezTo>
                        <a:pt x="16677" y="39323"/>
                        <a:pt x="16890" y="42956"/>
                        <a:pt x="17149" y="46706"/>
                      </a:cubicBezTo>
                      <a:cubicBezTo>
                        <a:pt x="17244" y="48216"/>
                        <a:pt x="17314" y="49372"/>
                        <a:pt x="17409" y="50528"/>
                      </a:cubicBezTo>
                      <a:cubicBezTo>
                        <a:pt x="17479" y="51400"/>
                        <a:pt x="18046" y="52368"/>
                        <a:pt x="18164" y="53240"/>
                      </a:cubicBezTo>
                      <a:cubicBezTo>
                        <a:pt x="18753" y="57463"/>
                        <a:pt x="21372" y="60742"/>
                        <a:pt x="23565" y="64115"/>
                      </a:cubicBezTo>
                      <a:cubicBezTo>
                        <a:pt x="16300" y="60907"/>
                        <a:pt x="9506" y="55387"/>
                        <a:pt x="6416" y="47838"/>
                      </a:cubicBezTo>
                      <a:cubicBezTo>
                        <a:pt x="4270" y="42342"/>
                        <a:pt x="3798" y="36209"/>
                        <a:pt x="5213" y="30524"/>
                      </a:cubicBezTo>
                      <a:lnTo>
                        <a:pt x="5213" y="305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6" name="手繪多邊形: 圖案 85">
                  <a:extLst>
                    <a:ext uri="{FF2B5EF4-FFF2-40B4-BE49-F238E27FC236}">
                      <a16:creationId xmlns:a16="http://schemas.microsoft.com/office/drawing/2014/main" id="{A8808580-2056-4C2F-B8B3-20A4AF711C0E}"/>
                    </a:ext>
                  </a:extLst>
                </p:cNvPr>
                <p:cNvSpPr/>
                <p:nvPr/>
              </p:nvSpPr>
              <p:spPr>
                <a:xfrm>
                  <a:off x="4148022" y="2032858"/>
                  <a:ext cx="29061" cy="61803"/>
                </a:xfrm>
                <a:custGeom>
                  <a:avLst/>
                  <a:gdLst>
                    <a:gd name="connsiteX0" fmla="*/ 7808 w 29061"/>
                    <a:gd name="connsiteY0" fmla="*/ 29958 h 61803"/>
                    <a:gd name="connsiteX1" fmla="*/ 8209 w 29061"/>
                    <a:gd name="connsiteY1" fmla="*/ 27576 h 61803"/>
                    <a:gd name="connsiteX2" fmla="*/ 8280 w 29061"/>
                    <a:gd name="connsiteY2" fmla="*/ 17527 h 61803"/>
                    <a:gd name="connsiteX3" fmla="*/ 7431 w 29061"/>
                    <a:gd name="connsiteY3" fmla="*/ 14507 h 61803"/>
                    <a:gd name="connsiteX4" fmla="*/ 7195 w 29061"/>
                    <a:gd name="connsiteY4" fmla="*/ 12738 h 61803"/>
                    <a:gd name="connsiteX5" fmla="*/ 3727 w 29061"/>
                    <a:gd name="connsiteY5" fmla="*/ 5048 h 61803"/>
                    <a:gd name="connsiteX6" fmla="*/ 0 w 29061"/>
                    <a:gd name="connsiteY6" fmla="*/ 0 h 61803"/>
                    <a:gd name="connsiteX7" fmla="*/ 18376 w 29061"/>
                    <a:gd name="connsiteY7" fmla="*/ 14460 h 61803"/>
                    <a:gd name="connsiteX8" fmla="*/ 20735 w 29061"/>
                    <a:gd name="connsiteY8" fmla="*/ 33968 h 61803"/>
                    <a:gd name="connsiteX9" fmla="*/ 21159 w 29061"/>
                    <a:gd name="connsiteY9" fmla="*/ 45031 h 61803"/>
                    <a:gd name="connsiteX10" fmla="*/ 21749 w 29061"/>
                    <a:gd name="connsiteY10" fmla="*/ 48806 h 61803"/>
                    <a:gd name="connsiteX11" fmla="*/ 22740 w 29061"/>
                    <a:gd name="connsiteY11" fmla="*/ 51448 h 61803"/>
                    <a:gd name="connsiteX12" fmla="*/ 29062 w 29061"/>
                    <a:gd name="connsiteY12" fmla="*/ 61803 h 61803"/>
                    <a:gd name="connsiteX13" fmla="*/ 10568 w 29061"/>
                    <a:gd name="connsiteY13" fmla="*/ 47084 h 61803"/>
                    <a:gd name="connsiteX14" fmla="*/ 7808 w 29061"/>
                    <a:gd name="connsiteY14" fmla="*/ 29958 h 61803"/>
                    <a:gd name="connsiteX15" fmla="*/ 7808 w 29061"/>
                    <a:gd name="connsiteY15" fmla="*/ 29958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61" h="61803">
                      <a:moveTo>
                        <a:pt x="7808" y="29958"/>
                      </a:moveTo>
                      <a:cubicBezTo>
                        <a:pt x="7690" y="29085"/>
                        <a:pt x="8020" y="28354"/>
                        <a:pt x="8209" y="27576"/>
                      </a:cubicBezTo>
                      <a:cubicBezTo>
                        <a:pt x="9011" y="24014"/>
                        <a:pt x="8799" y="20758"/>
                        <a:pt x="8280" y="17527"/>
                      </a:cubicBezTo>
                      <a:cubicBezTo>
                        <a:pt x="8091" y="16394"/>
                        <a:pt x="7926" y="15522"/>
                        <a:pt x="7431" y="14507"/>
                      </a:cubicBezTo>
                      <a:cubicBezTo>
                        <a:pt x="7195" y="13988"/>
                        <a:pt x="7383" y="13281"/>
                        <a:pt x="7195" y="12738"/>
                      </a:cubicBezTo>
                      <a:cubicBezTo>
                        <a:pt x="6204" y="10049"/>
                        <a:pt x="5284" y="7407"/>
                        <a:pt x="3727" y="5048"/>
                      </a:cubicBezTo>
                      <a:cubicBezTo>
                        <a:pt x="2642" y="3373"/>
                        <a:pt x="1368" y="1510"/>
                        <a:pt x="0" y="0"/>
                      </a:cubicBezTo>
                      <a:cubicBezTo>
                        <a:pt x="7643" y="2194"/>
                        <a:pt x="14767" y="7454"/>
                        <a:pt x="18376" y="14460"/>
                      </a:cubicBezTo>
                      <a:cubicBezTo>
                        <a:pt x="21442" y="20475"/>
                        <a:pt x="22009" y="27057"/>
                        <a:pt x="20735" y="33968"/>
                      </a:cubicBezTo>
                      <a:cubicBezTo>
                        <a:pt x="20051" y="37719"/>
                        <a:pt x="20593" y="41328"/>
                        <a:pt x="21159" y="45031"/>
                      </a:cubicBezTo>
                      <a:cubicBezTo>
                        <a:pt x="21395" y="46517"/>
                        <a:pt x="21560" y="47673"/>
                        <a:pt x="21749" y="48806"/>
                      </a:cubicBezTo>
                      <a:cubicBezTo>
                        <a:pt x="21914" y="49678"/>
                        <a:pt x="22527" y="50598"/>
                        <a:pt x="22740" y="51448"/>
                      </a:cubicBezTo>
                      <a:cubicBezTo>
                        <a:pt x="23707" y="55599"/>
                        <a:pt x="26585" y="58642"/>
                        <a:pt x="29062" y="61803"/>
                      </a:cubicBezTo>
                      <a:cubicBezTo>
                        <a:pt x="21537" y="59232"/>
                        <a:pt x="14295" y="54349"/>
                        <a:pt x="10568" y="47084"/>
                      </a:cubicBezTo>
                      <a:cubicBezTo>
                        <a:pt x="7879" y="41823"/>
                        <a:pt x="6888" y="35737"/>
                        <a:pt x="7808" y="29958"/>
                      </a:cubicBezTo>
                      <a:lnTo>
                        <a:pt x="7808" y="2995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7" name="手繪多邊形: 圖案 86">
                  <a:extLst>
                    <a:ext uri="{FF2B5EF4-FFF2-40B4-BE49-F238E27FC236}">
                      <a16:creationId xmlns:a16="http://schemas.microsoft.com/office/drawing/2014/main" id="{66678E31-21F0-4043-8D90-BAECB3A44140}"/>
                    </a:ext>
                  </a:extLst>
                </p:cNvPr>
                <p:cNvSpPr/>
                <p:nvPr/>
              </p:nvSpPr>
              <p:spPr>
                <a:xfrm>
                  <a:off x="4166280" y="2041044"/>
                  <a:ext cx="34416" cy="58996"/>
                </a:xfrm>
                <a:custGeom>
                  <a:avLst/>
                  <a:gdLst>
                    <a:gd name="connsiteX0" fmla="*/ 10426 w 34416"/>
                    <a:gd name="connsiteY0" fmla="*/ 29132 h 58996"/>
                    <a:gd name="connsiteX1" fmla="*/ 10615 w 34416"/>
                    <a:gd name="connsiteY1" fmla="*/ 26726 h 58996"/>
                    <a:gd name="connsiteX2" fmla="*/ 9813 w 34416"/>
                    <a:gd name="connsiteY2" fmla="*/ 16701 h 58996"/>
                    <a:gd name="connsiteX3" fmla="*/ 8704 w 34416"/>
                    <a:gd name="connsiteY3" fmla="*/ 13776 h 58996"/>
                    <a:gd name="connsiteX4" fmla="*/ 8303 w 34416"/>
                    <a:gd name="connsiteY4" fmla="*/ 12054 h 58996"/>
                    <a:gd name="connsiteX5" fmla="*/ 4175 w 34416"/>
                    <a:gd name="connsiteY5" fmla="*/ 4694 h 58996"/>
                    <a:gd name="connsiteX6" fmla="*/ 0 w 34416"/>
                    <a:gd name="connsiteY6" fmla="*/ 0 h 58996"/>
                    <a:gd name="connsiteX7" fmla="*/ 19579 w 34416"/>
                    <a:gd name="connsiteY7" fmla="*/ 12785 h 58996"/>
                    <a:gd name="connsiteX8" fmla="*/ 23660 w 34416"/>
                    <a:gd name="connsiteY8" fmla="*/ 32010 h 58996"/>
                    <a:gd name="connsiteX9" fmla="*/ 25052 w 34416"/>
                    <a:gd name="connsiteY9" fmla="*/ 42979 h 58996"/>
                    <a:gd name="connsiteX10" fmla="*/ 25971 w 34416"/>
                    <a:gd name="connsiteY10" fmla="*/ 46683 h 58996"/>
                    <a:gd name="connsiteX11" fmla="*/ 27198 w 34416"/>
                    <a:gd name="connsiteY11" fmla="*/ 49230 h 58996"/>
                    <a:gd name="connsiteX12" fmla="*/ 34416 w 34416"/>
                    <a:gd name="connsiteY12" fmla="*/ 58996 h 58996"/>
                    <a:gd name="connsiteX13" fmla="*/ 14696 w 34416"/>
                    <a:gd name="connsiteY13" fmla="*/ 45951 h 58996"/>
                    <a:gd name="connsiteX14" fmla="*/ 10426 w 34416"/>
                    <a:gd name="connsiteY14" fmla="*/ 29132 h 58996"/>
                    <a:gd name="connsiteX15" fmla="*/ 10426 w 34416"/>
                    <a:gd name="connsiteY15" fmla="*/ 29132 h 5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96">
                      <a:moveTo>
                        <a:pt x="10426" y="29132"/>
                      </a:moveTo>
                      <a:cubicBezTo>
                        <a:pt x="10238" y="28260"/>
                        <a:pt x="10497" y="27505"/>
                        <a:pt x="10615" y="26726"/>
                      </a:cubicBezTo>
                      <a:cubicBezTo>
                        <a:pt x="11087" y="23094"/>
                        <a:pt x="10615" y="19886"/>
                        <a:pt x="9813" y="16701"/>
                      </a:cubicBezTo>
                      <a:cubicBezTo>
                        <a:pt x="9530" y="15592"/>
                        <a:pt x="9270" y="14743"/>
                        <a:pt x="8704" y="13776"/>
                      </a:cubicBezTo>
                      <a:cubicBezTo>
                        <a:pt x="8421" y="13304"/>
                        <a:pt x="8539" y="12549"/>
                        <a:pt x="8303" y="12054"/>
                      </a:cubicBezTo>
                      <a:cubicBezTo>
                        <a:pt x="7077" y="9459"/>
                        <a:pt x="5921" y="6912"/>
                        <a:pt x="4175" y="4694"/>
                      </a:cubicBezTo>
                      <a:cubicBezTo>
                        <a:pt x="2949" y="3137"/>
                        <a:pt x="1510" y="1368"/>
                        <a:pt x="0" y="0"/>
                      </a:cubicBezTo>
                      <a:cubicBezTo>
                        <a:pt x="7808" y="1510"/>
                        <a:pt x="15380" y="6133"/>
                        <a:pt x="19579" y="12785"/>
                      </a:cubicBezTo>
                      <a:cubicBezTo>
                        <a:pt x="23164" y="18494"/>
                        <a:pt x="24297" y="25004"/>
                        <a:pt x="23660" y="32010"/>
                      </a:cubicBezTo>
                      <a:cubicBezTo>
                        <a:pt x="23306" y="35808"/>
                        <a:pt x="24155" y="39346"/>
                        <a:pt x="25052" y="42979"/>
                      </a:cubicBezTo>
                      <a:cubicBezTo>
                        <a:pt x="25405" y="44465"/>
                        <a:pt x="25688" y="45574"/>
                        <a:pt x="25971" y="46683"/>
                      </a:cubicBezTo>
                      <a:cubicBezTo>
                        <a:pt x="26207" y="47555"/>
                        <a:pt x="26915" y="48405"/>
                        <a:pt x="27198" y="49230"/>
                      </a:cubicBezTo>
                      <a:cubicBezTo>
                        <a:pt x="28519" y="53264"/>
                        <a:pt x="31656" y="56047"/>
                        <a:pt x="34416" y="58996"/>
                      </a:cubicBezTo>
                      <a:cubicBezTo>
                        <a:pt x="26703" y="57085"/>
                        <a:pt x="19036" y="52863"/>
                        <a:pt x="14696" y="45951"/>
                      </a:cubicBezTo>
                      <a:cubicBezTo>
                        <a:pt x="11535" y="40950"/>
                        <a:pt x="10002" y="34959"/>
                        <a:pt x="10426" y="29132"/>
                      </a:cubicBezTo>
                      <a:lnTo>
                        <a:pt x="10426" y="291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8" name="手繪多邊形: 圖案 87">
                  <a:extLst>
                    <a:ext uri="{FF2B5EF4-FFF2-40B4-BE49-F238E27FC236}">
                      <a16:creationId xmlns:a16="http://schemas.microsoft.com/office/drawing/2014/main" id="{07A6614B-C7B7-401A-8C76-FECE12A9B090}"/>
                    </a:ext>
                  </a:extLst>
                </p:cNvPr>
                <p:cNvSpPr/>
                <p:nvPr/>
              </p:nvSpPr>
              <p:spPr>
                <a:xfrm>
                  <a:off x="4185411" y="2047625"/>
                  <a:ext cx="39464" cy="55717"/>
                </a:xfrm>
                <a:custGeom>
                  <a:avLst/>
                  <a:gdLst>
                    <a:gd name="connsiteX0" fmla="*/ 12974 w 39464"/>
                    <a:gd name="connsiteY0" fmla="*/ 28094 h 55717"/>
                    <a:gd name="connsiteX1" fmla="*/ 12950 w 39464"/>
                    <a:gd name="connsiteY1" fmla="*/ 25688 h 55717"/>
                    <a:gd name="connsiteX2" fmla="*/ 11252 w 39464"/>
                    <a:gd name="connsiteY2" fmla="*/ 15781 h 55717"/>
                    <a:gd name="connsiteX3" fmla="*/ 9884 w 39464"/>
                    <a:gd name="connsiteY3" fmla="*/ 12950 h 55717"/>
                    <a:gd name="connsiteX4" fmla="*/ 9341 w 39464"/>
                    <a:gd name="connsiteY4" fmla="*/ 11276 h 55717"/>
                    <a:gd name="connsiteX5" fmla="*/ 4576 w 39464"/>
                    <a:gd name="connsiteY5" fmla="*/ 4317 h 55717"/>
                    <a:gd name="connsiteX6" fmla="*/ 0 w 39464"/>
                    <a:gd name="connsiteY6" fmla="*/ 0 h 55717"/>
                    <a:gd name="connsiteX7" fmla="*/ 20617 w 39464"/>
                    <a:gd name="connsiteY7" fmla="*/ 10992 h 55717"/>
                    <a:gd name="connsiteX8" fmla="*/ 26372 w 39464"/>
                    <a:gd name="connsiteY8" fmla="*/ 29769 h 55717"/>
                    <a:gd name="connsiteX9" fmla="*/ 28731 w 39464"/>
                    <a:gd name="connsiteY9" fmla="*/ 40597 h 55717"/>
                    <a:gd name="connsiteX10" fmla="*/ 29982 w 39464"/>
                    <a:gd name="connsiteY10" fmla="*/ 44206 h 55717"/>
                    <a:gd name="connsiteX11" fmla="*/ 31421 w 39464"/>
                    <a:gd name="connsiteY11" fmla="*/ 46635 h 55717"/>
                    <a:gd name="connsiteX12" fmla="*/ 39464 w 39464"/>
                    <a:gd name="connsiteY12" fmla="*/ 55717 h 55717"/>
                    <a:gd name="connsiteX13" fmla="*/ 18682 w 39464"/>
                    <a:gd name="connsiteY13" fmla="*/ 44489 h 55717"/>
                    <a:gd name="connsiteX14" fmla="*/ 12974 w 39464"/>
                    <a:gd name="connsiteY14" fmla="*/ 28094 h 55717"/>
                    <a:gd name="connsiteX15" fmla="*/ 12974 w 39464"/>
                    <a:gd name="connsiteY15" fmla="*/ 28094 h 5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717">
                      <a:moveTo>
                        <a:pt x="12974" y="28094"/>
                      </a:moveTo>
                      <a:cubicBezTo>
                        <a:pt x="12691" y="27245"/>
                        <a:pt x="12903" y="26467"/>
                        <a:pt x="12950" y="25688"/>
                      </a:cubicBezTo>
                      <a:cubicBezTo>
                        <a:pt x="13115" y="22032"/>
                        <a:pt x="12337" y="18895"/>
                        <a:pt x="11252" y="15781"/>
                      </a:cubicBezTo>
                      <a:cubicBezTo>
                        <a:pt x="10875" y="14696"/>
                        <a:pt x="10544" y="13870"/>
                        <a:pt x="9884" y="12950"/>
                      </a:cubicBezTo>
                      <a:cubicBezTo>
                        <a:pt x="9554" y="12502"/>
                        <a:pt x="9624" y="11747"/>
                        <a:pt x="9341" y="11276"/>
                      </a:cubicBezTo>
                      <a:cubicBezTo>
                        <a:pt x="7879" y="8799"/>
                        <a:pt x="6511" y="6369"/>
                        <a:pt x="4576" y="4317"/>
                      </a:cubicBezTo>
                      <a:cubicBezTo>
                        <a:pt x="3208" y="2854"/>
                        <a:pt x="1628" y="1250"/>
                        <a:pt x="0" y="0"/>
                      </a:cubicBezTo>
                      <a:cubicBezTo>
                        <a:pt x="7926" y="802"/>
                        <a:pt x="15852" y="4741"/>
                        <a:pt x="20617" y="10992"/>
                      </a:cubicBezTo>
                      <a:cubicBezTo>
                        <a:pt x="24698" y="16347"/>
                        <a:pt x="26396" y="22740"/>
                        <a:pt x="26372" y="29769"/>
                      </a:cubicBezTo>
                      <a:cubicBezTo>
                        <a:pt x="26372" y="33591"/>
                        <a:pt x="27528" y="37035"/>
                        <a:pt x="28731" y="40597"/>
                      </a:cubicBezTo>
                      <a:cubicBezTo>
                        <a:pt x="29227" y="42012"/>
                        <a:pt x="29581" y="43121"/>
                        <a:pt x="29982" y="44206"/>
                      </a:cubicBezTo>
                      <a:cubicBezTo>
                        <a:pt x="30288" y="45031"/>
                        <a:pt x="31067" y="45810"/>
                        <a:pt x="31421" y="46635"/>
                      </a:cubicBezTo>
                      <a:cubicBezTo>
                        <a:pt x="33095" y="50551"/>
                        <a:pt x="36469" y="53028"/>
                        <a:pt x="39464" y="55717"/>
                      </a:cubicBezTo>
                      <a:cubicBezTo>
                        <a:pt x="31609" y="54514"/>
                        <a:pt x="23613" y="50976"/>
                        <a:pt x="18682" y="44489"/>
                      </a:cubicBezTo>
                      <a:cubicBezTo>
                        <a:pt x="15144" y="39747"/>
                        <a:pt x="13092" y="33945"/>
                        <a:pt x="12974" y="28094"/>
                      </a:cubicBezTo>
                      <a:lnTo>
                        <a:pt x="12974" y="2809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9" name="手繪多邊形: 圖案 88">
                  <a:extLst>
                    <a:ext uri="{FF2B5EF4-FFF2-40B4-BE49-F238E27FC236}">
                      <a16:creationId xmlns:a16="http://schemas.microsoft.com/office/drawing/2014/main" id="{290A6D0F-E48D-47E7-A623-5019D5F77978}"/>
                    </a:ext>
                  </a:extLst>
                </p:cNvPr>
                <p:cNvSpPr/>
                <p:nvPr/>
              </p:nvSpPr>
              <p:spPr>
                <a:xfrm>
                  <a:off x="4205391" y="2052484"/>
                  <a:ext cx="44370" cy="51966"/>
                </a:xfrm>
                <a:custGeom>
                  <a:avLst/>
                  <a:gdLst>
                    <a:gd name="connsiteX0" fmla="*/ 15404 w 44370"/>
                    <a:gd name="connsiteY0" fmla="*/ 26868 h 51966"/>
                    <a:gd name="connsiteX1" fmla="*/ 15168 w 44370"/>
                    <a:gd name="connsiteY1" fmla="*/ 24462 h 51966"/>
                    <a:gd name="connsiteX2" fmla="*/ 12597 w 44370"/>
                    <a:gd name="connsiteY2" fmla="*/ 14743 h 51966"/>
                    <a:gd name="connsiteX3" fmla="*/ 10969 w 44370"/>
                    <a:gd name="connsiteY3" fmla="*/ 12054 h 51966"/>
                    <a:gd name="connsiteX4" fmla="*/ 10285 w 44370"/>
                    <a:gd name="connsiteY4" fmla="*/ 10403 h 51966"/>
                    <a:gd name="connsiteX5" fmla="*/ 4930 w 44370"/>
                    <a:gd name="connsiteY5" fmla="*/ 3892 h 51966"/>
                    <a:gd name="connsiteX6" fmla="*/ 0 w 44370"/>
                    <a:gd name="connsiteY6" fmla="*/ 0 h 51966"/>
                    <a:gd name="connsiteX7" fmla="*/ 21537 w 44370"/>
                    <a:gd name="connsiteY7" fmla="*/ 9105 h 51966"/>
                    <a:gd name="connsiteX8" fmla="*/ 28967 w 44370"/>
                    <a:gd name="connsiteY8" fmla="*/ 27292 h 51966"/>
                    <a:gd name="connsiteX9" fmla="*/ 32293 w 44370"/>
                    <a:gd name="connsiteY9" fmla="*/ 37860 h 51966"/>
                    <a:gd name="connsiteX10" fmla="*/ 33874 w 44370"/>
                    <a:gd name="connsiteY10" fmla="*/ 41351 h 51966"/>
                    <a:gd name="connsiteX11" fmla="*/ 35525 w 44370"/>
                    <a:gd name="connsiteY11" fmla="*/ 43640 h 51966"/>
                    <a:gd name="connsiteX12" fmla="*/ 44371 w 44370"/>
                    <a:gd name="connsiteY12" fmla="*/ 51967 h 51966"/>
                    <a:gd name="connsiteX13" fmla="*/ 22669 w 44370"/>
                    <a:gd name="connsiteY13" fmla="*/ 42649 h 51966"/>
                    <a:gd name="connsiteX14" fmla="*/ 15404 w 44370"/>
                    <a:gd name="connsiteY14" fmla="*/ 26868 h 51966"/>
                    <a:gd name="connsiteX15" fmla="*/ 15404 w 44370"/>
                    <a:gd name="connsiteY15" fmla="*/ 26868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15404" y="26868"/>
                      </a:moveTo>
                      <a:cubicBezTo>
                        <a:pt x="15050" y="26042"/>
                        <a:pt x="15191" y="25240"/>
                        <a:pt x="15168" y="24462"/>
                      </a:cubicBezTo>
                      <a:cubicBezTo>
                        <a:pt x="15003" y="20805"/>
                        <a:pt x="13941" y="17739"/>
                        <a:pt x="12597" y="14743"/>
                      </a:cubicBezTo>
                      <a:cubicBezTo>
                        <a:pt x="12125" y="13682"/>
                        <a:pt x="11724" y="12903"/>
                        <a:pt x="10969" y="12054"/>
                      </a:cubicBezTo>
                      <a:cubicBezTo>
                        <a:pt x="10591" y="11629"/>
                        <a:pt x="10615" y="10875"/>
                        <a:pt x="10285" y="10403"/>
                      </a:cubicBezTo>
                      <a:cubicBezTo>
                        <a:pt x="8610" y="8091"/>
                        <a:pt x="7030" y="5779"/>
                        <a:pt x="4930" y="3892"/>
                      </a:cubicBezTo>
                      <a:cubicBezTo>
                        <a:pt x="3444" y="2571"/>
                        <a:pt x="1722" y="1109"/>
                        <a:pt x="0" y="0"/>
                      </a:cubicBezTo>
                      <a:cubicBezTo>
                        <a:pt x="7949" y="94"/>
                        <a:pt x="16206" y="3302"/>
                        <a:pt x="21537" y="9105"/>
                      </a:cubicBezTo>
                      <a:cubicBezTo>
                        <a:pt x="26089" y="14083"/>
                        <a:pt x="28354" y="20287"/>
                        <a:pt x="28967" y="27292"/>
                      </a:cubicBezTo>
                      <a:cubicBezTo>
                        <a:pt x="29298" y="31090"/>
                        <a:pt x="30760" y="34416"/>
                        <a:pt x="32293" y="37860"/>
                      </a:cubicBezTo>
                      <a:cubicBezTo>
                        <a:pt x="32907" y="39252"/>
                        <a:pt x="33378" y="40290"/>
                        <a:pt x="33874" y="41351"/>
                      </a:cubicBezTo>
                      <a:cubicBezTo>
                        <a:pt x="34251" y="42153"/>
                        <a:pt x="35100" y="42861"/>
                        <a:pt x="35525" y="43640"/>
                      </a:cubicBezTo>
                      <a:cubicBezTo>
                        <a:pt x="37554" y="47390"/>
                        <a:pt x="41116" y="49560"/>
                        <a:pt x="44371" y="51967"/>
                      </a:cubicBezTo>
                      <a:cubicBezTo>
                        <a:pt x="36445" y="51471"/>
                        <a:pt x="28165" y="48664"/>
                        <a:pt x="22669" y="42649"/>
                      </a:cubicBezTo>
                      <a:cubicBezTo>
                        <a:pt x="18612" y="38285"/>
                        <a:pt x="16040" y="32671"/>
                        <a:pt x="15404" y="26868"/>
                      </a:cubicBezTo>
                      <a:lnTo>
                        <a:pt x="15404" y="2686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0" name="手繪多邊形: 圖案 89">
                  <a:extLst>
                    <a:ext uri="{FF2B5EF4-FFF2-40B4-BE49-F238E27FC236}">
                      <a16:creationId xmlns:a16="http://schemas.microsoft.com/office/drawing/2014/main" id="{6CACD83E-146D-475C-AA6E-E4227DFDB1C6}"/>
                    </a:ext>
                  </a:extLst>
                </p:cNvPr>
                <p:cNvSpPr/>
                <p:nvPr/>
              </p:nvSpPr>
              <p:spPr>
                <a:xfrm>
                  <a:off x="4226031" y="2055530"/>
                  <a:ext cx="48805" cy="47874"/>
                </a:xfrm>
                <a:custGeom>
                  <a:avLst/>
                  <a:gdLst>
                    <a:gd name="connsiteX0" fmla="*/ 17810 w 48805"/>
                    <a:gd name="connsiteY0" fmla="*/ 25450 h 47874"/>
                    <a:gd name="connsiteX1" fmla="*/ 17338 w 48805"/>
                    <a:gd name="connsiteY1" fmla="*/ 23091 h 47874"/>
                    <a:gd name="connsiteX2" fmla="*/ 13894 w 48805"/>
                    <a:gd name="connsiteY2" fmla="*/ 13632 h 47874"/>
                    <a:gd name="connsiteX3" fmla="*/ 12030 w 48805"/>
                    <a:gd name="connsiteY3" fmla="*/ 11085 h 47874"/>
                    <a:gd name="connsiteX4" fmla="*/ 11181 w 48805"/>
                    <a:gd name="connsiteY4" fmla="*/ 9528 h 47874"/>
                    <a:gd name="connsiteX5" fmla="*/ 5260 w 48805"/>
                    <a:gd name="connsiteY5" fmla="*/ 3536 h 47874"/>
                    <a:gd name="connsiteX6" fmla="*/ 0 w 48805"/>
                    <a:gd name="connsiteY6" fmla="*/ 92 h 47874"/>
                    <a:gd name="connsiteX7" fmla="*/ 22268 w 48805"/>
                    <a:gd name="connsiteY7" fmla="*/ 7240 h 47874"/>
                    <a:gd name="connsiteX8" fmla="*/ 31279 w 48805"/>
                    <a:gd name="connsiteY8" fmla="*/ 24696 h 47874"/>
                    <a:gd name="connsiteX9" fmla="*/ 35525 w 48805"/>
                    <a:gd name="connsiteY9" fmla="*/ 34910 h 47874"/>
                    <a:gd name="connsiteX10" fmla="*/ 37412 w 48805"/>
                    <a:gd name="connsiteY10" fmla="*/ 38236 h 47874"/>
                    <a:gd name="connsiteX11" fmla="*/ 39252 w 48805"/>
                    <a:gd name="connsiteY11" fmla="*/ 40382 h 47874"/>
                    <a:gd name="connsiteX12" fmla="*/ 48806 w 48805"/>
                    <a:gd name="connsiteY12" fmla="*/ 47860 h 47874"/>
                    <a:gd name="connsiteX13" fmla="*/ 26349 w 48805"/>
                    <a:gd name="connsiteY13" fmla="*/ 40524 h 47874"/>
                    <a:gd name="connsiteX14" fmla="*/ 17810 w 48805"/>
                    <a:gd name="connsiteY14" fmla="*/ 25450 h 47874"/>
                    <a:gd name="connsiteX15" fmla="*/ 17810 w 48805"/>
                    <a:gd name="connsiteY15" fmla="*/ 25450 h 4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74">
                      <a:moveTo>
                        <a:pt x="17810" y="25450"/>
                      </a:moveTo>
                      <a:cubicBezTo>
                        <a:pt x="17385" y="24672"/>
                        <a:pt x="17456" y="23870"/>
                        <a:pt x="17338" y="23091"/>
                      </a:cubicBezTo>
                      <a:cubicBezTo>
                        <a:pt x="16843" y="19459"/>
                        <a:pt x="15522" y="16487"/>
                        <a:pt x="13894" y="13632"/>
                      </a:cubicBezTo>
                      <a:cubicBezTo>
                        <a:pt x="13328" y="12618"/>
                        <a:pt x="12856" y="11887"/>
                        <a:pt x="12030" y="11085"/>
                      </a:cubicBezTo>
                      <a:cubicBezTo>
                        <a:pt x="11629" y="10707"/>
                        <a:pt x="11559" y="9952"/>
                        <a:pt x="11181" y="9528"/>
                      </a:cubicBezTo>
                      <a:cubicBezTo>
                        <a:pt x="9294" y="7358"/>
                        <a:pt x="7525" y="5211"/>
                        <a:pt x="5260" y="3536"/>
                      </a:cubicBezTo>
                      <a:cubicBezTo>
                        <a:pt x="3656" y="2357"/>
                        <a:pt x="1816" y="1036"/>
                        <a:pt x="0" y="92"/>
                      </a:cubicBezTo>
                      <a:cubicBezTo>
                        <a:pt x="7926" y="-521"/>
                        <a:pt x="16442" y="1932"/>
                        <a:pt x="22268" y="7240"/>
                      </a:cubicBezTo>
                      <a:cubicBezTo>
                        <a:pt x="27245" y="11792"/>
                        <a:pt x="30052" y="17784"/>
                        <a:pt x="31279" y="24696"/>
                      </a:cubicBezTo>
                      <a:cubicBezTo>
                        <a:pt x="31939" y="28470"/>
                        <a:pt x="33709" y="31631"/>
                        <a:pt x="35525" y="34910"/>
                      </a:cubicBezTo>
                      <a:cubicBezTo>
                        <a:pt x="36256" y="36231"/>
                        <a:pt x="36822" y="37245"/>
                        <a:pt x="37412" y="38236"/>
                      </a:cubicBezTo>
                      <a:cubicBezTo>
                        <a:pt x="37860" y="39014"/>
                        <a:pt x="38757" y="39627"/>
                        <a:pt x="39252" y="40382"/>
                      </a:cubicBezTo>
                      <a:cubicBezTo>
                        <a:pt x="41587" y="43921"/>
                        <a:pt x="45362" y="45784"/>
                        <a:pt x="48806" y="47860"/>
                      </a:cubicBezTo>
                      <a:cubicBezTo>
                        <a:pt x="40856" y="48072"/>
                        <a:pt x="32364" y="46020"/>
                        <a:pt x="26349" y="40524"/>
                      </a:cubicBezTo>
                      <a:cubicBezTo>
                        <a:pt x="22009" y="36537"/>
                        <a:pt x="18966" y="31182"/>
                        <a:pt x="17810" y="25450"/>
                      </a:cubicBezTo>
                      <a:lnTo>
                        <a:pt x="17810" y="2545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1" name="手繪多邊形: 圖案 90">
                  <a:extLst>
                    <a:ext uri="{FF2B5EF4-FFF2-40B4-BE49-F238E27FC236}">
                      <a16:creationId xmlns:a16="http://schemas.microsoft.com/office/drawing/2014/main" id="{E5F47C03-D883-412F-BB62-99F5548713D5}"/>
                    </a:ext>
                  </a:extLst>
                </p:cNvPr>
                <p:cNvSpPr/>
                <p:nvPr/>
              </p:nvSpPr>
              <p:spPr>
                <a:xfrm>
                  <a:off x="4246978" y="2056436"/>
                  <a:ext cx="52910" cy="43880"/>
                </a:xfrm>
                <a:custGeom>
                  <a:avLst/>
                  <a:gdLst>
                    <a:gd name="connsiteX0" fmla="*/ 19956 w 52910"/>
                    <a:gd name="connsiteY0" fmla="*/ 24096 h 43880"/>
                    <a:gd name="connsiteX1" fmla="*/ 19296 w 52910"/>
                    <a:gd name="connsiteY1" fmla="*/ 21784 h 43880"/>
                    <a:gd name="connsiteX2" fmla="*/ 15026 w 52910"/>
                    <a:gd name="connsiteY2" fmla="*/ 12679 h 43880"/>
                    <a:gd name="connsiteX3" fmla="*/ 12950 w 52910"/>
                    <a:gd name="connsiteY3" fmla="*/ 10320 h 43880"/>
                    <a:gd name="connsiteX4" fmla="*/ 11983 w 52910"/>
                    <a:gd name="connsiteY4" fmla="*/ 8834 h 43880"/>
                    <a:gd name="connsiteX5" fmla="*/ 5543 w 52910"/>
                    <a:gd name="connsiteY5" fmla="*/ 3384 h 43880"/>
                    <a:gd name="connsiteX6" fmla="*/ 0 w 52910"/>
                    <a:gd name="connsiteY6" fmla="*/ 436 h 43880"/>
                    <a:gd name="connsiteX7" fmla="*/ 22811 w 52910"/>
                    <a:gd name="connsiteY7" fmla="*/ 5555 h 43880"/>
                    <a:gd name="connsiteX8" fmla="*/ 33355 w 52910"/>
                    <a:gd name="connsiteY8" fmla="*/ 22114 h 43880"/>
                    <a:gd name="connsiteX9" fmla="*/ 38521 w 52910"/>
                    <a:gd name="connsiteY9" fmla="*/ 31904 h 43880"/>
                    <a:gd name="connsiteX10" fmla="*/ 40691 w 52910"/>
                    <a:gd name="connsiteY10" fmla="*/ 35041 h 43880"/>
                    <a:gd name="connsiteX11" fmla="*/ 42720 w 52910"/>
                    <a:gd name="connsiteY11" fmla="*/ 36999 h 43880"/>
                    <a:gd name="connsiteX12" fmla="*/ 52910 w 52910"/>
                    <a:gd name="connsiteY12" fmla="*/ 43604 h 43880"/>
                    <a:gd name="connsiteX13" fmla="*/ 29887 w 52910"/>
                    <a:gd name="connsiteY13" fmla="*/ 38320 h 43880"/>
                    <a:gd name="connsiteX14" fmla="*/ 19956 w 52910"/>
                    <a:gd name="connsiteY14" fmla="*/ 24096 h 43880"/>
                    <a:gd name="connsiteX15" fmla="*/ 19956 w 52910"/>
                    <a:gd name="connsiteY15" fmla="*/ 24096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10" h="43880">
                      <a:moveTo>
                        <a:pt x="19956" y="24096"/>
                      </a:moveTo>
                      <a:cubicBezTo>
                        <a:pt x="19461" y="23341"/>
                        <a:pt x="19461" y="22539"/>
                        <a:pt x="19296" y="21784"/>
                      </a:cubicBezTo>
                      <a:cubicBezTo>
                        <a:pt x="18470" y="18222"/>
                        <a:pt x="16890" y="15391"/>
                        <a:pt x="15026" y="12679"/>
                      </a:cubicBezTo>
                      <a:cubicBezTo>
                        <a:pt x="14366" y="11735"/>
                        <a:pt x="13823" y="11027"/>
                        <a:pt x="12950" y="10320"/>
                      </a:cubicBezTo>
                      <a:cubicBezTo>
                        <a:pt x="12502" y="9966"/>
                        <a:pt x="12384" y="9235"/>
                        <a:pt x="11983" y="8834"/>
                      </a:cubicBezTo>
                      <a:cubicBezTo>
                        <a:pt x="9931" y="6852"/>
                        <a:pt x="7949" y="4871"/>
                        <a:pt x="5543" y="3384"/>
                      </a:cubicBezTo>
                      <a:cubicBezTo>
                        <a:pt x="3845" y="2347"/>
                        <a:pt x="1887" y="1214"/>
                        <a:pt x="0" y="436"/>
                      </a:cubicBezTo>
                      <a:cubicBezTo>
                        <a:pt x="7855" y="-885"/>
                        <a:pt x="16536" y="790"/>
                        <a:pt x="22811" y="5555"/>
                      </a:cubicBezTo>
                      <a:cubicBezTo>
                        <a:pt x="28189" y="9636"/>
                        <a:pt x="31515" y="15344"/>
                        <a:pt x="33355" y="22114"/>
                      </a:cubicBezTo>
                      <a:cubicBezTo>
                        <a:pt x="34369" y="25794"/>
                        <a:pt x="36398" y="28813"/>
                        <a:pt x="38521" y="31904"/>
                      </a:cubicBezTo>
                      <a:cubicBezTo>
                        <a:pt x="39370" y="33154"/>
                        <a:pt x="40007" y="34097"/>
                        <a:pt x="40691" y="35041"/>
                      </a:cubicBezTo>
                      <a:cubicBezTo>
                        <a:pt x="41210" y="35772"/>
                        <a:pt x="42177" y="36315"/>
                        <a:pt x="42720" y="36999"/>
                      </a:cubicBezTo>
                      <a:cubicBezTo>
                        <a:pt x="45385" y="40325"/>
                        <a:pt x="49301" y="41834"/>
                        <a:pt x="52910" y="43604"/>
                      </a:cubicBezTo>
                      <a:cubicBezTo>
                        <a:pt x="45008" y="44524"/>
                        <a:pt x="36374" y="43250"/>
                        <a:pt x="29887" y="38320"/>
                      </a:cubicBezTo>
                      <a:cubicBezTo>
                        <a:pt x="25146" y="34781"/>
                        <a:pt x="21608" y="29710"/>
                        <a:pt x="19956" y="24096"/>
                      </a:cubicBezTo>
                      <a:lnTo>
                        <a:pt x="19956" y="240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2" name="手繪多邊形: 圖案 91">
                  <a:extLst>
                    <a:ext uri="{FF2B5EF4-FFF2-40B4-BE49-F238E27FC236}">
                      <a16:creationId xmlns:a16="http://schemas.microsoft.com/office/drawing/2014/main" id="{C89B5F9D-7CCC-45A5-969A-6D2FDA4062B8}"/>
                    </a:ext>
                  </a:extLst>
                </p:cNvPr>
                <p:cNvSpPr/>
                <p:nvPr/>
              </p:nvSpPr>
              <p:spPr>
                <a:xfrm>
                  <a:off x="4267453" y="2055242"/>
                  <a:ext cx="56566" cy="40204"/>
                </a:xfrm>
                <a:custGeom>
                  <a:avLst/>
                  <a:gdLst>
                    <a:gd name="connsiteX0" fmla="*/ 22032 w 56566"/>
                    <a:gd name="connsiteY0" fmla="*/ 22836 h 40204"/>
                    <a:gd name="connsiteX1" fmla="*/ 21159 w 56566"/>
                    <a:gd name="connsiteY1" fmla="*/ 20595 h 40204"/>
                    <a:gd name="connsiteX2" fmla="*/ 16088 w 56566"/>
                    <a:gd name="connsiteY2" fmla="*/ 11915 h 40204"/>
                    <a:gd name="connsiteX3" fmla="*/ 13823 w 56566"/>
                    <a:gd name="connsiteY3" fmla="*/ 9744 h 40204"/>
                    <a:gd name="connsiteX4" fmla="*/ 12714 w 56566"/>
                    <a:gd name="connsiteY4" fmla="*/ 8353 h 40204"/>
                    <a:gd name="connsiteX5" fmla="*/ 5803 w 56566"/>
                    <a:gd name="connsiteY5" fmla="*/ 3493 h 40204"/>
                    <a:gd name="connsiteX6" fmla="*/ 0 w 56566"/>
                    <a:gd name="connsiteY6" fmla="*/ 1040 h 40204"/>
                    <a:gd name="connsiteX7" fmla="*/ 23188 w 56566"/>
                    <a:gd name="connsiteY7" fmla="*/ 4107 h 40204"/>
                    <a:gd name="connsiteX8" fmla="*/ 35171 w 56566"/>
                    <a:gd name="connsiteY8" fmla="*/ 19675 h 40204"/>
                    <a:gd name="connsiteX9" fmla="*/ 41186 w 56566"/>
                    <a:gd name="connsiteY9" fmla="*/ 28969 h 40204"/>
                    <a:gd name="connsiteX10" fmla="*/ 43640 w 56566"/>
                    <a:gd name="connsiteY10" fmla="*/ 31918 h 40204"/>
                    <a:gd name="connsiteX11" fmla="*/ 45833 w 56566"/>
                    <a:gd name="connsiteY11" fmla="*/ 33687 h 40204"/>
                    <a:gd name="connsiteX12" fmla="*/ 56566 w 56566"/>
                    <a:gd name="connsiteY12" fmla="*/ 39348 h 40204"/>
                    <a:gd name="connsiteX13" fmla="*/ 33166 w 56566"/>
                    <a:gd name="connsiteY13" fmla="*/ 36140 h 40204"/>
                    <a:gd name="connsiteX14" fmla="*/ 22032 w 56566"/>
                    <a:gd name="connsiteY14" fmla="*/ 22836 h 40204"/>
                    <a:gd name="connsiteX15" fmla="*/ 22032 w 56566"/>
                    <a:gd name="connsiteY15" fmla="*/ 22836 h 4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66" h="40204">
                      <a:moveTo>
                        <a:pt x="22032" y="22836"/>
                      </a:moveTo>
                      <a:cubicBezTo>
                        <a:pt x="21490" y="22152"/>
                        <a:pt x="21395" y="21350"/>
                        <a:pt x="21159" y="20595"/>
                      </a:cubicBezTo>
                      <a:cubicBezTo>
                        <a:pt x="20027" y="17104"/>
                        <a:pt x="18187" y="14439"/>
                        <a:pt x="16088" y="11915"/>
                      </a:cubicBezTo>
                      <a:cubicBezTo>
                        <a:pt x="15356" y="11018"/>
                        <a:pt x="14767" y="10358"/>
                        <a:pt x="13823" y="9744"/>
                      </a:cubicBezTo>
                      <a:cubicBezTo>
                        <a:pt x="13351" y="9438"/>
                        <a:pt x="13163" y="8706"/>
                        <a:pt x="12714" y="8353"/>
                      </a:cubicBezTo>
                      <a:cubicBezTo>
                        <a:pt x="10473" y="6560"/>
                        <a:pt x="8351" y="4743"/>
                        <a:pt x="5803" y="3493"/>
                      </a:cubicBezTo>
                      <a:cubicBezTo>
                        <a:pt x="4010" y="2620"/>
                        <a:pt x="1958" y="1653"/>
                        <a:pt x="0" y="1040"/>
                      </a:cubicBezTo>
                      <a:cubicBezTo>
                        <a:pt x="7690" y="-989"/>
                        <a:pt x="16512" y="-92"/>
                        <a:pt x="23188" y="4107"/>
                      </a:cubicBezTo>
                      <a:cubicBezTo>
                        <a:pt x="28897" y="7692"/>
                        <a:pt x="32718" y="13070"/>
                        <a:pt x="35171" y="19675"/>
                      </a:cubicBezTo>
                      <a:cubicBezTo>
                        <a:pt x="36516" y="23261"/>
                        <a:pt x="38804" y="26068"/>
                        <a:pt x="41186" y="28969"/>
                      </a:cubicBezTo>
                      <a:cubicBezTo>
                        <a:pt x="42154" y="30149"/>
                        <a:pt x="42885" y="31022"/>
                        <a:pt x="43640" y="31918"/>
                      </a:cubicBezTo>
                      <a:cubicBezTo>
                        <a:pt x="44206" y="32602"/>
                        <a:pt x="45220" y="33050"/>
                        <a:pt x="45833" y="33687"/>
                      </a:cubicBezTo>
                      <a:cubicBezTo>
                        <a:pt x="48782" y="36754"/>
                        <a:pt x="52816" y="37910"/>
                        <a:pt x="56566" y="39348"/>
                      </a:cubicBezTo>
                      <a:cubicBezTo>
                        <a:pt x="48782" y="40976"/>
                        <a:pt x="40054" y="40481"/>
                        <a:pt x="33166" y="36140"/>
                      </a:cubicBezTo>
                      <a:cubicBezTo>
                        <a:pt x="28165" y="33003"/>
                        <a:pt x="24202" y="28262"/>
                        <a:pt x="22032" y="22836"/>
                      </a:cubicBezTo>
                      <a:lnTo>
                        <a:pt x="22032" y="2283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3" name="手繪多邊形: 圖案 92">
                  <a:extLst>
                    <a:ext uri="{FF2B5EF4-FFF2-40B4-BE49-F238E27FC236}">
                      <a16:creationId xmlns:a16="http://schemas.microsoft.com/office/drawing/2014/main" id="{6F564D1A-04ED-4E3D-9CC0-3D19CE0A1D82}"/>
                    </a:ext>
                  </a:extLst>
                </p:cNvPr>
                <p:cNvSpPr/>
                <p:nvPr/>
              </p:nvSpPr>
              <p:spPr>
                <a:xfrm>
                  <a:off x="4287527" y="2052072"/>
                  <a:ext cx="59727" cy="36727"/>
                </a:xfrm>
                <a:custGeom>
                  <a:avLst/>
                  <a:gdLst>
                    <a:gd name="connsiteX0" fmla="*/ 23919 w 59727"/>
                    <a:gd name="connsiteY0" fmla="*/ 21619 h 36727"/>
                    <a:gd name="connsiteX1" fmla="*/ 22834 w 59727"/>
                    <a:gd name="connsiteY1" fmla="*/ 19449 h 36727"/>
                    <a:gd name="connsiteX2" fmla="*/ 17008 w 59727"/>
                    <a:gd name="connsiteY2" fmla="*/ 11240 h 36727"/>
                    <a:gd name="connsiteX3" fmla="*/ 14531 w 59727"/>
                    <a:gd name="connsiteY3" fmla="*/ 9306 h 36727"/>
                    <a:gd name="connsiteX4" fmla="*/ 13304 w 59727"/>
                    <a:gd name="connsiteY4" fmla="*/ 8008 h 36727"/>
                    <a:gd name="connsiteX5" fmla="*/ 5992 w 59727"/>
                    <a:gd name="connsiteY5" fmla="*/ 3786 h 36727"/>
                    <a:gd name="connsiteX6" fmla="*/ 0 w 59727"/>
                    <a:gd name="connsiteY6" fmla="*/ 1875 h 36727"/>
                    <a:gd name="connsiteX7" fmla="*/ 23353 w 59727"/>
                    <a:gd name="connsiteY7" fmla="*/ 2866 h 36727"/>
                    <a:gd name="connsiteX8" fmla="*/ 36681 w 59727"/>
                    <a:gd name="connsiteY8" fmla="*/ 17302 h 36727"/>
                    <a:gd name="connsiteX9" fmla="*/ 43498 w 59727"/>
                    <a:gd name="connsiteY9" fmla="*/ 26030 h 36727"/>
                    <a:gd name="connsiteX10" fmla="*/ 46187 w 59727"/>
                    <a:gd name="connsiteY10" fmla="*/ 28743 h 36727"/>
                    <a:gd name="connsiteX11" fmla="*/ 48523 w 59727"/>
                    <a:gd name="connsiteY11" fmla="*/ 30324 h 36727"/>
                    <a:gd name="connsiteX12" fmla="*/ 59727 w 59727"/>
                    <a:gd name="connsiteY12" fmla="*/ 35018 h 36727"/>
                    <a:gd name="connsiteX13" fmla="*/ 36115 w 59727"/>
                    <a:gd name="connsiteY13" fmla="*/ 33886 h 36727"/>
                    <a:gd name="connsiteX14" fmla="*/ 23919 w 59727"/>
                    <a:gd name="connsiteY14" fmla="*/ 21619 h 36727"/>
                    <a:gd name="connsiteX15" fmla="*/ 23919 w 59727"/>
                    <a:gd name="connsiteY15" fmla="*/ 21619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23919" y="21619"/>
                      </a:moveTo>
                      <a:cubicBezTo>
                        <a:pt x="23306" y="20982"/>
                        <a:pt x="23164" y="20180"/>
                        <a:pt x="22834" y="19449"/>
                      </a:cubicBezTo>
                      <a:cubicBezTo>
                        <a:pt x="21395" y="16076"/>
                        <a:pt x="19343" y="13575"/>
                        <a:pt x="17008" y="11240"/>
                      </a:cubicBezTo>
                      <a:cubicBezTo>
                        <a:pt x="16182" y="10414"/>
                        <a:pt x="15545" y="9825"/>
                        <a:pt x="14531" y="9306"/>
                      </a:cubicBezTo>
                      <a:cubicBezTo>
                        <a:pt x="14035" y="9046"/>
                        <a:pt x="13776" y="8339"/>
                        <a:pt x="13304" y="8008"/>
                      </a:cubicBezTo>
                      <a:cubicBezTo>
                        <a:pt x="10922" y="6428"/>
                        <a:pt x="8634" y="4800"/>
                        <a:pt x="5992" y="3786"/>
                      </a:cubicBezTo>
                      <a:cubicBezTo>
                        <a:pt x="4128" y="3078"/>
                        <a:pt x="2005" y="2300"/>
                        <a:pt x="0" y="1875"/>
                      </a:cubicBezTo>
                      <a:cubicBezTo>
                        <a:pt x="7501" y="-814"/>
                        <a:pt x="16347" y="-720"/>
                        <a:pt x="23353" y="2866"/>
                      </a:cubicBezTo>
                      <a:cubicBezTo>
                        <a:pt x="29368" y="5933"/>
                        <a:pt x="33661" y="10957"/>
                        <a:pt x="36681" y="17302"/>
                      </a:cubicBezTo>
                      <a:cubicBezTo>
                        <a:pt x="38332" y="20746"/>
                        <a:pt x="40856" y="23365"/>
                        <a:pt x="43498" y="26030"/>
                      </a:cubicBezTo>
                      <a:cubicBezTo>
                        <a:pt x="44560" y="27115"/>
                        <a:pt x="45362" y="27941"/>
                        <a:pt x="46187" y="28743"/>
                      </a:cubicBezTo>
                      <a:cubicBezTo>
                        <a:pt x="46824" y="29356"/>
                        <a:pt x="47862" y="29734"/>
                        <a:pt x="48523" y="30324"/>
                      </a:cubicBezTo>
                      <a:cubicBezTo>
                        <a:pt x="51731" y="33131"/>
                        <a:pt x="55859" y="33909"/>
                        <a:pt x="59727" y="35018"/>
                      </a:cubicBezTo>
                      <a:cubicBezTo>
                        <a:pt x="52132" y="37330"/>
                        <a:pt x="43380" y="37613"/>
                        <a:pt x="36115" y="33886"/>
                      </a:cubicBezTo>
                      <a:cubicBezTo>
                        <a:pt x="30925" y="31196"/>
                        <a:pt x="26538" y="26832"/>
                        <a:pt x="23919" y="21619"/>
                      </a:cubicBezTo>
                      <a:lnTo>
                        <a:pt x="23919" y="2161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4" name="手繪多邊形: 圖案 93">
                  <a:extLst>
                    <a:ext uri="{FF2B5EF4-FFF2-40B4-BE49-F238E27FC236}">
                      <a16:creationId xmlns:a16="http://schemas.microsoft.com/office/drawing/2014/main" id="{667DCF1E-D25B-410A-AE71-3181F011EA49}"/>
                    </a:ext>
                  </a:extLst>
                </p:cNvPr>
                <p:cNvSpPr/>
                <p:nvPr/>
              </p:nvSpPr>
              <p:spPr>
                <a:xfrm>
                  <a:off x="4307177" y="2046953"/>
                  <a:ext cx="62392" cy="33477"/>
                </a:xfrm>
                <a:custGeom>
                  <a:avLst/>
                  <a:gdLst>
                    <a:gd name="connsiteX0" fmla="*/ 25500 w 62392"/>
                    <a:gd name="connsiteY0" fmla="*/ 20487 h 33477"/>
                    <a:gd name="connsiteX1" fmla="*/ 24249 w 62392"/>
                    <a:gd name="connsiteY1" fmla="*/ 18434 h 33477"/>
                    <a:gd name="connsiteX2" fmla="*/ 17739 w 62392"/>
                    <a:gd name="connsiteY2" fmla="*/ 10792 h 33477"/>
                    <a:gd name="connsiteX3" fmla="*/ 15097 w 62392"/>
                    <a:gd name="connsiteY3" fmla="*/ 9070 h 33477"/>
                    <a:gd name="connsiteX4" fmla="*/ 13776 w 62392"/>
                    <a:gd name="connsiteY4" fmla="*/ 7890 h 33477"/>
                    <a:gd name="connsiteX5" fmla="*/ 6133 w 62392"/>
                    <a:gd name="connsiteY5" fmla="*/ 4328 h 33477"/>
                    <a:gd name="connsiteX6" fmla="*/ 0 w 62392"/>
                    <a:gd name="connsiteY6" fmla="*/ 2936 h 33477"/>
                    <a:gd name="connsiteX7" fmla="*/ 23353 w 62392"/>
                    <a:gd name="connsiteY7" fmla="*/ 1875 h 33477"/>
                    <a:gd name="connsiteX8" fmla="*/ 37884 w 62392"/>
                    <a:gd name="connsiteY8" fmla="*/ 15085 h 33477"/>
                    <a:gd name="connsiteX9" fmla="*/ 45432 w 62392"/>
                    <a:gd name="connsiteY9" fmla="*/ 23176 h 33477"/>
                    <a:gd name="connsiteX10" fmla="*/ 48357 w 62392"/>
                    <a:gd name="connsiteY10" fmla="*/ 25629 h 33477"/>
                    <a:gd name="connsiteX11" fmla="*/ 50834 w 62392"/>
                    <a:gd name="connsiteY11" fmla="*/ 26997 h 33477"/>
                    <a:gd name="connsiteX12" fmla="*/ 62393 w 62392"/>
                    <a:gd name="connsiteY12" fmla="*/ 30677 h 33477"/>
                    <a:gd name="connsiteX13" fmla="*/ 38780 w 62392"/>
                    <a:gd name="connsiteY13" fmla="*/ 31644 h 33477"/>
                    <a:gd name="connsiteX14" fmla="*/ 25500 w 62392"/>
                    <a:gd name="connsiteY14" fmla="*/ 20487 h 33477"/>
                    <a:gd name="connsiteX15" fmla="*/ 25500 w 62392"/>
                    <a:gd name="connsiteY15" fmla="*/ 20487 h 3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392" h="33477">
                      <a:moveTo>
                        <a:pt x="25500" y="20487"/>
                      </a:moveTo>
                      <a:cubicBezTo>
                        <a:pt x="24839" y="19897"/>
                        <a:pt x="24603" y="19118"/>
                        <a:pt x="24249" y="18434"/>
                      </a:cubicBezTo>
                      <a:cubicBezTo>
                        <a:pt x="22504" y="15203"/>
                        <a:pt x="20239" y="12891"/>
                        <a:pt x="17739" y="10792"/>
                      </a:cubicBezTo>
                      <a:cubicBezTo>
                        <a:pt x="16843" y="10037"/>
                        <a:pt x="16135" y="9494"/>
                        <a:pt x="15097" y="9070"/>
                      </a:cubicBezTo>
                      <a:cubicBezTo>
                        <a:pt x="14578" y="8857"/>
                        <a:pt x="14271" y="8173"/>
                        <a:pt x="13776" y="7890"/>
                      </a:cubicBezTo>
                      <a:cubicBezTo>
                        <a:pt x="11252" y="6522"/>
                        <a:pt x="8846" y="5107"/>
                        <a:pt x="6133" y="4328"/>
                      </a:cubicBezTo>
                      <a:cubicBezTo>
                        <a:pt x="4222" y="3786"/>
                        <a:pt x="2029" y="3196"/>
                        <a:pt x="0" y="2936"/>
                      </a:cubicBezTo>
                      <a:cubicBezTo>
                        <a:pt x="7218" y="-413"/>
                        <a:pt x="16064" y="-1074"/>
                        <a:pt x="23353" y="1875"/>
                      </a:cubicBezTo>
                      <a:cubicBezTo>
                        <a:pt x="29604" y="4399"/>
                        <a:pt x="34322" y="9022"/>
                        <a:pt x="37884" y="15085"/>
                      </a:cubicBezTo>
                      <a:cubicBezTo>
                        <a:pt x="39818" y="18387"/>
                        <a:pt x="42578" y="20746"/>
                        <a:pt x="45432" y="23176"/>
                      </a:cubicBezTo>
                      <a:cubicBezTo>
                        <a:pt x="46588" y="24167"/>
                        <a:pt x="47461" y="24898"/>
                        <a:pt x="48357" y="25629"/>
                      </a:cubicBezTo>
                      <a:cubicBezTo>
                        <a:pt x="49041" y="26195"/>
                        <a:pt x="50127" y="26478"/>
                        <a:pt x="50834" y="26997"/>
                      </a:cubicBezTo>
                      <a:cubicBezTo>
                        <a:pt x="54278" y="29498"/>
                        <a:pt x="58453" y="29922"/>
                        <a:pt x="62393" y="30677"/>
                      </a:cubicBezTo>
                      <a:cubicBezTo>
                        <a:pt x="55009" y="33649"/>
                        <a:pt x="46329" y="34687"/>
                        <a:pt x="38780" y="31644"/>
                      </a:cubicBezTo>
                      <a:cubicBezTo>
                        <a:pt x="33308" y="29403"/>
                        <a:pt x="28590" y="25464"/>
                        <a:pt x="25500" y="20487"/>
                      </a:cubicBezTo>
                      <a:lnTo>
                        <a:pt x="25500" y="2048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5" name="手繪多邊形: 圖案 94">
                  <a:extLst>
                    <a:ext uri="{FF2B5EF4-FFF2-40B4-BE49-F238E27FC236}">
                      <a16:creationId xmlns:a16="http://schemas.microsoft.com/office/drawing/2014/main" id="{C337CE4B-191E-4FC1-BA07-3E731E5A4236}"/>
                    </a:ext>
                  </a:extLst>
                </p:cNvPr>
                <p:cNvSpPr/>
                <p:nvPr/>
              </p:nvSpPr>
              <p:spPr>
                <a:xfrm>
                  <a:off x="4326143" y="2039953"/>
                  <a:ext cx="64586" cy="30480"/>
                </a:xfrm>
                <a:custGeom>
                  <a:avLst/>
                  <a:gdLst>
                    <a:gd name="connsiteX0" fmla="*/ 26962 w 64586"/>
                    <a:gd name="connsiteY0" fmla="*/ 19467 h 30480"/>
                    <a:gd name="connsiteX1" fmla="*/ 25523 w 64586"/>
                    <a:gd name="connsiteY1" fmla="*/ 17533 h 30480"/>
                    <a:gd name="connsiteX2" fmla="*/ 18352 w 64586"/>
                    <a:gd name="connsiteY2" fmla="*/ 10480 h 30480"/>
                    <a:gd name="connsiteX3" fmla="*/ 15592 w 64586"/>
                    <a:gd name="connsiteY3" fmla="*/ 8994 h 30480"/>
                    <a:gd name="connsiteX4" fmla="*/ 14153 w 64586"/>
                    <a:gd name="connsiteY4" fmla="*/ 7932 h 30480"/>
                    <a:gd name="connsiteX5" fmla="*/ 6227 w 64586"/>
                    <a:gd name="connsiteY5" fmla="*/ 5054 h 30480"/>
                    <a:gd name="connsiteX6" fmla="*/ 0 w 64586"/>
                    <a:gd name="connsiteY6" fmla="*/ 4205 h 30480"/>
                    <a:gd name="connsiteX7" fmla="*/ 23164 w 64586"/>
                    <a:gd name="connsiteY7" fmla="*/ 1091 h 30480"/>
                    <a:gd name="connsiteX8" fmla="*/ 38804 w 64586"/>
                    <a:gd name="connsiteY8" fmla="*/ 12980 h 30480"/>
                    <a:gd name="connsiteX9" fmla="*/ 47036 w 64586"/>
                    <a:gd name="connsiteY9" fmla="*/ 20387 h 30480"/>
                    <a:gd name="connsiteX10" fmla="*/ 50150 w 64586"/>
                    <a:gd name="connsiteY10" fmla="*/ 22581 h 30480"/>
                    <a:gd name="connsiteX11" fmla="*/ 52745 w 64586"/>
                    <a:gd name="connsiteY11" fmla="*/ 23713 h 30480"/>
                    <a:gd name="connsiteX12" fmla="*/ 64587 w 64586"/>
                    <a:gd name="connsiteY12" fmla="*/ 26379 h 30480"/>
                    <a:gd name="connsiteX13" fmla="*/ 41139 w 64586"/>
                    <a:gd name="connsiteY13" fmla="*/ 29398 h 30480"/>
                    <a:gd name="connsiteX14" fmla="*/ 26962 w 64586"/>
                    <a:gd name="connsiteY14" fmla="*/ 19467 h 30480"/>
                    <a:gd name="connsiteX15" fmla="*/ 26962 w 64586"/>
                    <a:gd name="connsiteY15" fmla="*/ 19467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86" h="30480">
                      <a:moveTo>
                        <a:pt x="26962" y="19467"/>
                      </a:moveTo>
                      <a:cubicBezTo>
                        <a:pt x="26255" y="18948"/>
                        <a:pt x="25971" y="18193"/>
                        <a:pt x="25523" y="17533"/>
                      </a:cubicBezTo>
                      <a:cubicBezTo>
                        <a:pt x="23518" y="14466"/>
                        <a:pt x="21065" y="12367"/>
                        <a:pt x="18352" y="10480"/>
                      </a:cubicBezTo>
                      <a:cubicBezTo>
                        <a:pt x="17409" y="9819"/>
                        <a:pt x="16654" y="9324"/>
                        <a:pt x="15592" y="8994"/>
                      </a:cubicBezTo>
                      <a:cubicBezTo>
                        <a:pt x="15050" y="8828"/>
                        <a:pt x="14672" y="8168"/>
                        <a:pt x="14153" y="7932"/>
                      </a:cubicBezTo>
                      <a:cubicBezTo>
                        <a:pt x="11535" y="6776"/>
                        <a:pt x="8987" y="5597"/>
                        <a:pt x="6227" y="5054"/>
                      </a:cubicBezTo>
                      <a:cubicBezTo>
                        <a:pt x="4270" y="4677"/>
                        <a:pt x="2052" y="4299"/>
                        <a:pt x="0" y="4205"/>
                      </a:cubicBezTo>
                      <a:cubicBezTo>
                        <a:pt x="6912" y="242"/>
                        <a:pt x="15640" y="-1197"/>
                        <a:pt x="23164" y="1091"/>
                      </a:cubicBezTo>
                      <a:cubicBezTo>
                        <a:pt x="29628" y="3073"/>
                        <a:pt x="34723" y="7272"/>
                        <a:pt x="38804" y="12980"/>
                      </a:cubicBezTo>
                      <a:cubicBezTo>
                        <a:pt x="41021" y="16094"/>
                        <a:pt x="43970" y="18217"/>
                        <a:pt x="47036" y="20387"/>
                      </a:cubicBezTo>
                      <a:cubicBezTo>
                        <a:pt x="48263" y="21260"/>
                        <a:pt x="49207" y="21944"/>
                        <a:pt x="50150" y="22581"/>
                      </a:cubicBezTo>
                      <a:cubicBezTo>
                        <a:pt x="50881" y="23076"/>
                        <a:pt x="51967" y="23265"/>
                        <a:pt x="52745" y="23713"/>
                      </a:cubicBezTo>
                      <a:cubicBezTo>
                        <a:pt x="56378" y="25907"/>
                        <a:pt x="60577" y="25954"/>
                        <a:pt x="64587" y="26379"/>
                      </a:cubicBezTo>
                      <a:cubicBezTo>
                        <a:pt x="57510" y="29988"/>
                        <a:pt x="48947" y="31780"/>
                        <a:pt x="41139" y="29398"/>
                      </a:cubicBezTo>
                      <a:cubicBezTo>
                        <a:pt x="35549" y="27676"/>
                        <a:pt x="30477" y="24161"/>
                        <a:pt x="26962" y="19467"/>
                      </a:cubicBezTo>
                      <a:lnTo>
                        <a:pt x="26962" y="1946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6" name="手繪多邊形: 圖案 95">
                  <a:extLst>
                    <a:ext uri="{FF2B5EF4-FFF2-40B4-BE49-F238E27FC236}">
                      <a16:creationId xmlns:a16="http://schemas.microsoft.com/office/drawing/2014/main" id="{E280DD06-E4E8-417B-A5F2-428EC7E58A9D}"/>
                    </a:ext>
                  </a:extLst>
                </p:cNvPr>
                <p:cNvSpPr/>
                <p:nvPr/>
              </p:nvSpPr>
              <p:spPr>
                <a:xfrm>
                  <a:off x="4344518" y="2031191"/>
                  <a:ext cx="66237" cy="27749"/>
                </a:xfrm>
                <a:custGeom>
                  <a:avLst/>
                  <a:gdLst>
                    <a:gd name="connsiteX0" fmla="*/ 28142 w 66237"/>
                    <a:gd name="connsiteY0" fmla="*/ 18534 h 27749"/>
                    <a:gd name="connsiteX1" fmla="*/ 26538 w 66237"/>
                    <a:gd name="connsiteY1" fmla="*/ 16717 h 27749"/>
                    <a:gd name="connsiteX2" fmla="*/ 18800 w 66237"/>
                    <a:gd name="connsiteY2" fmla="*/ 10301 h 27749"/>
                    <a:gd name="connsiteX3" fmla="*/ 15923 w 66237"/>
                    <a:gd name="connsiteY3" fmla="*/ 9051 h 27749"/>
                    <a:gd name="connsiteX4" fmla="*/ 14413 w 66237"/>
                    <a:gd name="connsiteY4" fmla="*/ 8131 h 27749"/>
                    <a:gd name="connsiteX5" fmla="*/ 6275 w 66237"/>
                    <a:gd name="connsiteY5" fmla="*/ 5937 h 27749"/>
                    <a:gd name="connsiteX6" fmla="*/ 0 w 66237"/>
                    <a:gd name="connsiteY6" fmla="*/ 5631 h 27749"/>
                    <a:gd name="connsiteX7" fmla="*/ 22811 w 66237"/>
                    <a:gd name="connsiteY7" fmla="*/ 535 h 27749"/>
                    <a:gd name="connsiteX8" fmla="*/ 39417 w 66237"/>
                    <a:gd name="connsiteY8" fmla="*/ 11032 h 27749"/>
                    <a:gd name="connsiteX9" fmla="*/ 48239 w 66237"/>
                    <a:gd name="connsiteY9" fmla="*/ 17708 h 27749"/>
                    <a:gd name="connsiteX10" fmla="*/ 51542 w 66237"/>
                    <a:gd name="connsiteY10" fmla="*/ 19619 h 27749"/>
                    <a:gd name="connsiteX11" fmla="*/ 54207 w 66237"/>
                    <a:gd name="connsiteY11" fmla="*/ 20539 h 27749"/>
                    <a:gd name="connsiteX12" fmla="*/ 66238 w 66237"/>
                    <a:gd name="connsiteY12" fmla="*/ 22190 h 27749"/>
                    <a:gd name="connsiteX13" fmla="*/ 43144 w 66237"/>
                    <a:gd name="connsiteY13" fmla="*/ 27214 h 27749"/>
                    <a:gd name="connsiteX14" fmla="*/ 28142 w 66237"/>
                    <a:gd name="connsiteY14" fmla="*/ 18534 h 27749"/>
                    <a:gd name="connsiteX15" fmla="*/ 28142 w 66237"/>
                    <a:gd name="connsiteY15" fmla="*/ 18534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49">
                      <a:moveTo>
                        <a:pt x="28142" y="18534"/>
                      </a:moveTo>
                      <a:cubicBezTo>
                        <a:pt x="27387" y="18085"/>
                        <a:pt x="27033" y="17354"/>
                        <a:pt x="26538" y="16717"/>
                      </a:cubicBezTo>
                      <a:cubicBezTo>
                        <a:pt x="24273" y="13839"/>
                        <a:pt x="21631" y="11952"/>
                        <a:pt x="18800" y="10301"/>
                      </a:cubicBezTo>
                      <a:cubicBezTo>
                        <a:pt x="17786" y="9711"/>
                        <a:pt x="17008" y="9310"/>
                        <a:pt x="15923" y="9051"/>
                      </a:cubicBezTo>
                      <a:cubicBezTo>
                        <a:pt x="15380" y="8909"/>
                        <a:pt x="14932" y="8296"/>
                        <a:pt x="14413" y="8131"/>
                      </a:cubicBezTo>
                      <a:cubicBezTo>
                        <a:pt x="11700" y="7211"/>
                        <a:pt x="9082" y="6244"/>
                        <a:pt x="6275" y="5937"/>
                      </a:cubicBezTo>
                      <a:cubicBezTo>
                        <a:pt x="4293" y="5725"/>
                        <a:pt x="2052" y="5536"/>
                        <a:pt x="0" y="5631"/>
                      </a:cubicBezTo>
                      <a:cubicBezTo>
                        <a:pt x="6534" y="1101"/>
                        <a:pt x="15121" y="-1092"/>
                        <a:pt x="22811" y="535"/>
                      </a:cubicBezTo>
                      <a:cubicBezTo>
                        <a:pt x="29415" y="1951"/>
                        <a:pt x="34865" y="5701"/>
                        <a:pt x="39417" y="11032"/>
                      </a:cubicBezTo>
                      <a:cubicBezTo>
                        <a:pt x="41894" y="13934"/>
                        <a:pt x="45031" y="15797"/>
                        <a:pt x="48239" y="17708"/>
                      </a:cubicBezTo>
                      <a:cubicBezTo>
                        <a:pt x="49560" y="18486"/>
                        <a:pt x="50528" y="19053"/>
                        <a:pt x="51542" y="19619"/>
                      </a:cubicBezTo>
                      <a:cubicBezTo>
                        <a:pt x="52320" y="20067"/>
                        <a:pt x="53429" y="20138"/>
                        <a:pt x="54207" y="20539"/>
                      </a:cubicBezTo>
                      <a:cubicBezTo>
                        <a:pt x="58029" y="22402"/>
                        <a:pt x="62228" y="22096"/>
                        <a:pt x="66238" y="22190"/>
                      </a:cubicBezTo>
                      <a:cubicBezTo>
                        <a:pt x="59491" y="26389"/>
                        <a:pt x="51117" y="28913"/>
                        <a:pt x="43144" y="27214"/>
                      </a:cubicBezTo>
                      <a:cubicBezTo>
                        <a:pt x="37365" y="25964"/>
                        <a:pt x="32034" y="22898"/>
                        <a:pt x="28142" y="18534"/>
                      </a:cubicBezTo>
                      <a:lnTo>
                        <a:pt x="28142" y="1853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7" name="手繪多邊形: 圖案 96">
                  <a:extLst>
                    <a:ext uri="{FF2B5EF4-FFF2-40B4-BE49-F238E27FC236}">
                      <a16:creationId xmlns:a16="http://schemas.microsoft.com/office/drawing/2014/main" id="{1E45575A-5B56-42B6-A029-058A3EE246F2}"/>
                    </a:ext>
                  </a:extLst>
                </p:cNvPr>
                <p:cNvSpPr/>
                <p:nvPr/>
              </p:nvSpPr>
              <p:spPr>
                <a:xfrm>
                  <a:off x="4362069" y="2020761"/>
                  <a:ext cx="67417" cy="25210"/>
                </a:xfrm>
                <a:custGeom>
                  <a:avLst/>
                  <a:gdLst>
                    <a:gd name="connsiteX0" fmla="*/ 29132 w 67417"/>
                    <a:gd name="connsiteY0" fmla="*/ 17664 h 25210"/>
                    <a:gd name="connsiteX1" fmla="*/ 27387 w 67417"/>
                    <a:gd name="connsiteY1" fmla="*/ 15989 h 25210"/>
                    <a:gd name="connsiteX2" fmla="*/ 19131 w 67417"/>
                    <a:gd name="connsiteY2" fmla="*/ 10257 h 25210"/>
                    <a:gd name="connsiteX3" fmla="*/ 16158 w 67417"/>
                    <a:gd name="connsiteY3" fmla="*/ 9267 h 25210"/>
                    <a:gd name="connsiteX4" fmla="*/ 14578 w 67417"/>
                    <a:gd name="connsiteY4" fmla="*/ 8464 h 25210"/>
                    <a:gd name="connsiteX5" fmla="*/ 6275 w 67417"/>
                    <a:gd name="connsiteY5" fmla="*/ 6978 h 25210"/>
                    <a:gd name="connsiteX6" fmla="*/ 0 w 67417"/>
                    <a:gd name="connsiteY6" fmla="*/ 7214 h 25210"/>
                    <a:gd name="connsiteX7" fmla="*/ 22292 w 67417"/>
                    <a:gd name="connsiteY7" fmla="*/ 185 h 25210"/>
                    <a:gd name="connsiteX8" fmla="*/ 39724 w 67417"/>
                    <a:gd name="connsiteY8" fmla="*/ 9219 h 25210"/>
                    <a:gd name="connsiteX9" fmla="*/ 49112 w 67417"/>
                    <a:gd name="connsiteY9" fmla="*/ 15117 h 25210"/>
                    <a:gd name="connsiteX10" fmla="*/ 52556 w 67417"/>
                    <a:gd name="connsiteY10" fmla="*/ 16744 h 25210"/>
                    <a:gd name="connsiteX11" fmla="*/ 55293 w 67417"/>
                    <a:gd name="connsiteY11" fmla="*/ 17428 h 25210"/>
                    <a:gd name="connsiteX12" fmla="*/ 67417 w 67417"/>
                    <a:gd name="connsiteY12" fmla="*/ 18042 h 25210"/>
                    <a:gd name="connsiteX13" fmla="*/ 44843 w 67417"/>
                    <a:gd name="connsiteY13" fmla="*/ 25024 h 25210"/>
                    <a:gd name="connsiteX14" fmla="*/ 29132 w 67417"/>
                    <a:gd name="connsiteY14" fmla="*/ 17664 h 25210"/>
                    <a:gd name="connsiteX15" fmla="*/ 29132 w 67417"/>
                    <a:gd name="connsiteY15" fmla="*/ 17664 h 2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17" h="25210">
                      <a:moveTo>
                        <a:pt x="29132" y="17664"/>
                      </a:moveTo>
                      <a:cubicBezTo>
                        <a:pt x="28330" y="17263"/>
                        <a:pt x="27929" y="16579"/>
                        <a:pt x="27387" y="15989"/>
                      </a:cubicBezTo>
                      <a:cubicBezTo>
                        <a:pt x="24886" y="13300"/>
                        <a:pt x="22103" y="11649"/>
                        <a:pt x="19131" y="10257"/>
                      </a:cubicBezTo>
                      <a:cubicBezTo>
                        <a:pt x="18093" y="9762"/>
                        <a:pt x="17267" y="9432"/>
                        <a:pt x="16158" y="9267"/>
                      </a:cubicBezTo>
                      <a:cubicBezTo>
                        <a:pt x="15592" y="9172"/>
                        <a:pt x="15121" y="8606"/>
                        <a:pt x="14578" y="8464"/>
                      </a:cubicBezTo>
                      <a:cubicBezTo>
                        <a:pt x="11794" y="7780"/>
                        <a:pt x="9105" y="7049"/>
                        <a:pt x="6275" y="6978"/>
                      </a:cubicBezTo>
                      <a:cubicBezTo>
                        <a:pt x="4293" y="6931"/>
                        <a:pt x="2029" y="6931"/>
                        <a:pt x="0" y="7214"/>
                      </a:cubicBezTo>
                      <a:cubicBezTo>
                        <a:pt x="6133" y="2119"/>
                        <a:pt x="14484" y="-782"/>
                        <a:pt x="22292" y="185"/>
                      </a:cubicBezTo>
                      <a:cubicBezTo>
                        <a:pt x="28991" y="1034"/>
                        <a:pt x="34723" y="4289"/>
                        <a:pt x="39724" y="9219"/>
                      </a:cubicBezTo>
                      <a:cubicBezTo>
                        <a:pt x="42437" y="11908"/>
                        <a:pt x="45715" y="13489"/>
                        <a:pt x="49112" y="15117"/>
                      </a:cubicBezTo>
                      <a:cubicBezTo>
                        <a:pt x="50480" y="15777"/>
                        <a:pt x="51518" y="16272"/>
                        <a:pt x="52556" y="16744"/>
                      </a:cubicBezTo>
                      <a:cubicBezTo>
                        <a:pt x="53358" y="17122"/>
                        <a:pt x="54467" y="17098"/>
                        <a:pt x="55293" y="17428"/>
                      </a:cubicBezTo>
                      <a:cubicBezTo>
                        <a:pt x="59256" y="18962"/>
                        <a:pt x="63407" y="18301"/>
                        <a:pt x="67417" y="18042"/>
                      </a:cubicBezTo>
                      <a:cubicBezTo>
                        <a:pt x="61048" y="22807"/>
                        <a:pt x="52934" y="26038"/>
                        <a:pt x="44843" y="25024"/>
                      </a:cubicBezTo>
                      <a:cubicBezTo>
                        <a:pt x="38969" y="24293"/>
                        <a:pt x="33402" y="21698"/>
                        <a:pt x="29132" y="17664"/>
                      </a:cubicBezTo>
                      <a:lnTo>
                        <a:pt x="29132" y="1766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8" name="手繪多邊形: 圖案 97">
                  <a:extLst>
                    <a:ext uri="{FF2B5EF4-FFF2-40B4-BE49-F238E27FC236}">
                      <a16:creationId xmlns:a16="http://schemas.microsoft.com/office/drawing/2014/main" id="{F770AF78-F028-400C-8380-F7BC853FB582}"/>
                    </a:ext>
                  </a:extLst>
                </p:cNvPr>
                <p:cNvSpPr/>
                <p:nvPr/>
              </p:nvSpPr>
              <p:spPr>
                <a:xfrm>
                  <a:off x="4378722" y="2008827"/>
                  <a:ext cx="68101" cy="22848"/>
                </a:xfrm>
                <a:custGeom>
                  <a:avLst/>
                  <a:gdLst>
                    <a:gd name="connsiteX0" fmla="*/ 29958 w 68101"/>
                    <a:gd name="connsiteY0" fmla="*/ 16813 h 22848"/>
                    <a:gd name="connsiteX1" fmla="*/ 28071 w 68101"/>
                    <a:gd name="connsiteY1" fmla="*/ 15304 h 22848"/>
                    <a:gd name="connsiteX2" fmla="*/ 19343 w 68101"/>
                    <a:gd name="connsiteY2" fmla="*/ 10303 h 22848"/>
                    <a:gd name="connsiteX3" fmla="*/ 16300 w 68101"/>
                    <a:gd name="connsiteY3" fmla="*/ 9572 h 22848"/>
                    <a:gd name="connsiteX4" fmla="*/ 14649 w 68101"/>
                    <a:gd name="connsiteY4" fmla="*/ 8911 h 22848"/>
                    <a:gd name="connsiteX5" fmla="*/ 6251 w 68101"/>
                    <a:gd name="connsiteY5" fmla="*/ 8133 h 22848"/>
                    <a:gd name="connsiteX6" fmla="*/ 0 w 68101"/>
                    <a:gd name="connsiteY6" fmla="*/ 8911 h 22848"/>
                    <a:gd name="connsiteX7" fmla="*/ 21631 w 68101"/>
                    <a:gd name="connsiteY7" fmla="*/ 18 h 22848"/>
                    <a:gd name="connsiteX8" fmla="*/ 39771 w 68101"/>
                    <a:gd name="connsiteY8" fmla="*/ 7543 h 22848"/>
                    <a:gd name="connsiteX9" fmla="*/ 49608 w 68101"/>
                    <a:gd name="connsiteY9" fmla="*/ 12615 h 22848"/>
                    <a:gd name="connsiteX10" fmla="*/ 53193 w 68101"/>
                    <a:gd name="connsiteY10" fmla="*/ 13936 h 22848"/>
                    <a:gd name="connsiteX11" fmla="*/ 55977 w 68101"/>
                    <a:gd name="connsiteY11" fmla="*/ 14384 h 22848"/>
                    <a:gd name="connsiteX12" fmla="*/ 68101 w 68101"/>
                    <a:gd name="connsiteY12" fmla="*/ 13959 h 22848"/>
                    <a:gd name="connsiteX13" fmla="*/ 46187 w 68101"/>
                    <a:gd name="connsiteY13" fmla="*/ 22829 h 22848"/>
                    <a:gd name="connsiteX14" fmla="*/ 29958 w 68101"/>
                    <a:gd name="connsiteY14" fmla="*/ 16813 h 22848"/>
                    <a:gd name="connsiteX15" fmla="*/ 29958 w 68101"/>
                    <a:gd name="connsiteY15" fmla="*/ 16813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29958" y="16813"/>
                      </a:moveTo>
                      <a:cubicBezTo>
                        <a:pt x="29132" y="16483"/>
                        <a:pt x="28661" y="15823"/>
                        <a:pt x="28071" y="15304"/>
                      </a:cubicBezTo>
                      <a:cubicBezTo>
                        <a:pt x="25358" y="12851"/>
                        <a:pt x="22433" y="11435"/>
                        <a:pt x="19343" y="10303"/>
                      </a:cubicBezTo>
                      <a:cubicBezTo>
                        <a:pt x="18258" y="9902"/>
                        <a:pt x="17409" y="9642"/>
                        <a:pt x="16300" y="9572"/>
                      </a:cubicBezTo>
                      <a:cubicBezTo>
                        <a:pt x="15734" y="9548"/>
                        <a:pt x="15191" y="9006"/>
                        <a:pt x="14649" y="8911"/>
                      </a:cubicBezTo>
                      <a:cubicBezTo>
                        <a:pt x="11818" y="8463"/>
                        <a:pt x="9058" y="7968"/>
                        <a:pt x="6251" y="8133"/>
                      </a:cubicBezTo>
                      <a:cubicBezTo>
                        <a:pt x="4270" y="8251"/>
                        <a:pt x="2005" y="8463"/>
                        <a:pt x="0" y="8911"/>
                      </a:cubicBezTo>
                      <a:cubicBezTo>
                        <a:pt x="5661" y="3321"/>
                        <a:pt x="13752" y="-289"/>
                        <a:pt x="21631" y="18"/>
                      </a:cubicBezTo>
                      <a:cubicBezTo>
                        <a:pt x="28378" y="278"/>
                        <a:pt x="34369" y="3038"/>
                        <a:pt x="39771" y="7543"/>
                      </a:cubicBezTo>
                      <a:cubicBezTo>
                        <a:pt x="42720" y="9973"/>
                        <a:pt x="46116" y="11294"/>
                        <a:pt x="49608" y="12615"/>
                      </a:cubicBezTo>
                      <a:cubicBezTo>
                        <a:pt x="51023" y="13157"/>
                        <a:pt x="52108" y="13558"/>
                        <a:pt x="53193" y="13936"/>
                      </a:cubicBezTo>
                      <a:cubicBezTo>
                        <a:pt x="54042" y="14242"/>
                        <a:pt x="55127" y="14124"/>
                        <a:pt x="55977" y="14384"/>
                      </a:cubicBezTo>
                      <a:cubicBezTo>
                        <a:pt x="60058" y="15587"/>
                        <a:pt x="64138" y="14573"/>
                        <a:pt x="68101" y="13959"/>
                      </a:cubicBezTo>
                      <a:cubicBezTo>
                        <a:pt x="62157" y="19243"/>
                        <a:pt x="54349" y="23159"/>
                        <a:pt x="46187" y="22829"/>
                      </a:cubicBezTo>
                      <a:cubicBezTo>
                        <a:pt x="40314" y="22593"/>
                        <a:pt x="34534" y="20470"/>
                        <a:pt x="29958" y="16813"/>
                      </a:cubicBezTo>
                      <a:lnTo>
                        <a:pt x="29958" y="1681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9" name="手繪多邊形: 圖案 98">
                  <a:extLst>
                    <a:ext uri="{FF2B5EF4-FFF2-40B4-BE49-F238E27FC236}">
                      <a16:creationId xmlns:a16="http://schemas.microsoft.com/office/drawing/2014/main" id="{5EB1807B-B8B3-42F1-A7CE-F07B018D338F}"/>
                    </a:ext>
                  </a:extLst>
                </p:cNvPr>
                <p:cNvSpPr/>
                <p:nvPr/>
              </p:nvSpPr>
              <p:spPr>
                <a:xfrm>
                  <a:off x="4394456" y="1995395"/>
                  <a:ext cx="68290" cy="20671"/>
                </a:xfrm>
                <a:custGeom>
                  <a:avLst/>
                  <a:gdLst>
                    <a:gd name="connsiteX0" fmla="*/ 30524 w 68290"/>
                    <a:gd name="connsiteY0" fmla="*/ 16045 h 20671"/>
                    <a:gd name="connsiteX1" fmla="*/ 28519 w 68290"/>
                    <a:gd name="connsiteY1" fmla="*/ 14700 h 20671"/>
                    <a:gd name="connsiteX2" fmla="*/ 19414 w 68290"/>
                    <a:gd name="connsiteY2" fmla="*/ 10454 h 20671"/>
                    <a:gd name="connsiteX3" fmla="*/ 16300 w 68290"/>
                    <a:gd name="connsiteY3" fmla="*/ 9982 h 20671"/>
                    <a:gd name="connsiteX4" fmla="*/ 14602 w 68290"/>
                    <a:gd name="connsiteY4" fmla="*/ 9463 h 20671"/>
                    <a:gd name="connsiteX5" fmla="*/ 6157 w 68290"/>
                    <a:gd name="connsiteY5" fmla="*/ 9416 h 20671"/>
                    <a:gd name="connsiteX6" fmla="*/ 0 w 68290"/>
                    <a:gd name="connsiteY6" fmla="*/ 10714 h 20671"/>
                    <a:gd name="connsiteX7" fmla="*/ 20782 w 68290"/>
                    <a:gd name="connsiteY7" fmla="*/ 28 h 20671"/>
                    <a:gd name="connsiteX8" fmla="*/ 39488 w 68290"/>
                    <a:gd name="connsiteY8" fmla="*/ 5972 h 20671"/>
                    <a:gd name="connsiteX9" fmla="*/ 49726 w 68290"/>
                    <a:gd name="connsiteY9" fmla="*/ 10195 h 20671"/>
                    <a:gd name="connsiteX10" fmla="*/ 53405 w 68290"/>
                    <a:gd name="connsiteY10" fmla="*/ 11209 h 20671"/>
                    <a:gd name="connsiteX11" fmla="*/ 56236 w 68290"/>
                    <a:gd name="connsiteY11" fmla="*/ 11421 h 20671"/>
                    <a:gd name="connsiteX12" fmla="*/ 68290 w 68290"/>
                    <a:gd name="connsiteY12" fmla="*/ 9959 h 20671"/>
                    <a:gd name="connsiteX13" fmla="*/ 47225 w 68290"/>
                    <a:gd name="connsiteY13" fmla="*/ 20645 h 20671"/>
                    <a:gd name="connsiteX14" fmla="*/ 30524 w 68290"/>
                    <a:gd name="connsiteY14" fmla="*/ 16045 h 20671"/>
                    <a:gd name="connsiteX15" fmla="*/ 30524 w 68290"/>
                    <a:gd name="connsiteY15" fmla="*/ 16045 h 2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671">
                      <a:moveTo>
                        <a:pt x="30524" y="16045"/>
                      </a:moveTo>
                      <a:cubicBezTo>
                        <a:pt x="29675" y="15785"/>
                        <a:pt x="29156" y="15172"/>
                        <a:pt x="28519" y="14700"/>
                      </a:cubicBezTo>
                      <a:cubicBezTo>
                        <a:pt x="25594" y="12483"/>
                        <a:pt x="22575" y="11327"/>
                        <a:pt x="19414" y="10454"/>
                      </a:cubicBezTo>
                      <a:cubicBezTo>
                        <a:pt x="18281" y="10148"/>
                        <a:pt x="17432" y="9959"/>
                        <a:pt x="16300" y="9982"/>
                      </a:cubicBezTo>
                      <a:cubicBezTo>
                        <a:pt x="15734" y="9982"/>
                        <a:pt x="15168" y="9511"/>
                        <a:pt x="14602" y="9463"/>
                      </a:cubicBezTo>
                      <a:cubicBezTo>
                        <a:pt x="11747" y="9251"/>
                        <a:pt x="8964" y="8992"/>
                        <a:pt x="6157" y="9416"/>
                      </a:cubicBezTo>
                      <a:cubicBezTo>
                        <a:pt x="4199" y="9723"/>
                        <a:pt x="1958" y="10100"/>
                        <a:pt x="0" y="10714"/>
                      </a:cubicBezTo>
                      <a:cubicBezTo>
                        <a:pt x="5190" y="4675"/>
                        <a:pt x="12927" y="382"/>
                        <a:pt x="20782" y="28"/>
                      </a:cubicBezTo>
                      <a:cubicBezTo>
                        <a:pt x="27528" y="-279"/>
                        <a:pt x="33732" y="1962"/>
                        <a:pt x="39488" y="5972"/>
                      </a:cubicBezTo>
                      <a:cubicBezTo>
                        <a:pt x="42625" y="8166"/>
                        <a:pt x="46116" y="9180"/>
                        <a:pt x="49726" y="10195"/>
                      </a:cubicBezTo>
                      <a:cubicBezTo>
                        <a:pt x="51188" y="10596"/>
                        <a:pt x="52297" y="10926"/>
                        <a:pt x="53405" y="11209"/>
                      </a:cubicBezTo>
                      <a:cubicBezTo>
                        <a:pt x="54255" y="11445"/>
                        <a:pt x="55363" y="11233"/>
                        <a:pt x="56236" y="11421"/>
                      </a:cubicBezTo>
                      <a:cubicBezTo>
                        <a:pt x="60411" y="12271"/>
                        <a:pt x="64374" y="10926"/>
                        <a:pt x="68290" y="9959"/>
                      </a:cubicBezTo>
                      <a:cubicBezTo>
                        <a:pt x="62817" y="15738"/>
                        <a:pt x="55363" y="20291"/>
                        <a:pt x="47225" y="20645"/>
                      </a:cubicBezTo>
                      <a:cubicBezTo>
                        <a:pt x="41351" y="20904"/>
                        <a:pt x="35383" y="19276"/>
                        <a:pt x="30524" y="16045"/>
                      </a:cubicBezTo>
                      <a:lnTo>
                        <a:pt x="30524" y="1604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0" name="手繪多邊形: 圖案 99">
                  <a:extLst>
                    <a:ext uri="{FF2B5EF4-FFF2-40B4-BE49-F238E27FC236}">
                      <a16:creationId xmlns:a16="http://schemas.microsoft.com/office/drawing/2014/main" id="{57BA1728-DDF3-4B79-B471-AB0AA6F31C95}"/>
                    </a:ext>
                  </a:extLst>
                </p:cNvPr>
                <p:cNvSpPr/>
                <p:nvPr/>
              </p:nvSpPr>
              <p:spPr>
                <a:xfrm>
                  <a:off x="4409152" y="1980501"/>
                  <a:ext cx="68007" cy="18782"/>
                </a:xfrm>
                <a:custGeom>
                  <a:avLst/>
                  <a:gdLst>
                    <a:gd name="connsiteX0" fmla="*/ 30878 w 68007"/>
                    <a:gd name="connsiteY0" fmla="*/ 15394 h 18782"/>
                    <a:gd name="connsiteX1" fmla="*/ 28755 w 68007"/>
                    <a:gd name="connsiteY1" fmla="*/ 14214 h 18782"/>
                    <a:gd name="connsiteX2" fmla="*/ 19319 w 68007"/>
                    <a:gd name="connsiteY2" fmla="*/ 10747 h 18782"/>
                    <a:gd name="connsiteX3" fmla="*/ 16182 w 68007"/>
                    <a:gd name="connsiteY3" fmla="*/ 10534 h 18782"/>
                    <a:gd name="connsiteX4" fmla="*/ 14436 w 68007"/>
                    <a:gd name="connsiteY4" fmla="*/ 10157 h 18782"/>
                    <a:gd name="connsiteX5" fmla="*/ 6015 w 68007"/>
                    <a:gd name="connsiteY5" fmla="*/ 10817 h 18782"/>
                    <a:gd name="connsiteX6" fmla="*/ 0 w 68007"/>
                    <a:gd name="connsiteY6" fmla="*/ 12634 h 18782"/>
                    <a:gd name="connsiteX7" fmla="*/ 19815 w 68007"/>
                    <a:gd name="connsiteY7" fmla="*/ 226 h 18782"/>
                    <a:gd name="connsiteX8" fmla="*/ 38969 w 68007"/>
                    <a:gd name="connsiteY8" fmla="*/ 4566 h 18782"/>
                    <a:gd name="connsiteX9" fmla="*/ 49537 w 68007"/>
                    <a:gd name="connsiteY9" fmla="*/ 7892 h 18782"/>
                    <a:gd name="connsiteX10" fmla="*/ 53287 w 68007"/>
                    <a:gd name="connsiteY10" fmla="*/ 8600 h 18782"/>
                    <a:gd name="connsiteX11" fmla="*/ 56118 w 68007"/>
                    <a:gd name="connsiteY11" fmla="*/ 8553 h 18782"/>
                    <a:gd name="connsiteX12" fmla="*/ 68007 w 68007"/>
                    <a:gd name="connsiteY12" fmla="*/ 6076 h 18782"/>
                    <a:gd name="connsiteX13" fmla="*/ 47909 w 68007"/>
                    <a:gd name="connsiteY13" fmla="*/ 18531 h 18782"/>
                    <a:gd name="connsiteX14" fmla="*/ 30878 w 68007"/>
                    <a:gd name="connsiteY14" fmla="*/ 15394 h 18782"/>
                    <a:gd name="connsiteX15" fmla="*/ 30878 w 68007"/>
                    <a:gd name="connsiteY15" fmla="*/ 15394 h 1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2">
                      <a:moveTo>
                        <a:pt x="30878" y="15394"/>
                      </a:moveTo>
                      <a:cubicBezTo>
                        <a:pt x="30005" y="15205"/>
                        <a:pt x="29439" y="14639"/>
                        <a:pt x="28755" y="14214"/>
                      </a:cubicBezTo>
                      <a:cubicBezTo>
                        <a:pt x="25665" y="12256"/>
                        <a:pt x="22551" y="11360"/>
                        <a:pt x="19319" y="10747"/>
                      </a:cubicBezTo>
                      <a:cubicBezTo>
                        <a:pt x="18187" y="10534"/>
                        <a:pt x="17314" y="10416"/>
                        <a:pt x="16182" y="10534"/>
                      </a:cubicBezTo>
                      <a:cubicBezTo>
                        <a:pt x="15616" y="10605"/>
                        <a:pt x="15003" y="10157"/>
                        <a:pt x="14436" y="10157"/>
                      </a:cubicBezTo>
                      <a:cubicBezTo>
                        <a:pt x="11582" y="10204"/>
                        <a:pt x="8775" y="10181"/>
                        <a:pt x="6015" y="10817"/>
                      </a:cubicBezTo>
                      <a:cubicBezTo>
                        <a:pt x="4081" y="11266"/>
                        <a:pt x="1887" y="11855"/>
                        <a:pt x="0" y="12634"/>
                      </a:cubicBezTo>
                      <a:cubicBezTo>
                        <a:pt x="4647" y="6170"/>
                        <a:pt x="12007" y="1240"/>
                        <a:pt x="19815" y="226"/>
                      </a:cubicBezTo>
                      <a:cubicBezTo>
                        <a:pt x="26514" y="-647"/>
                        <a:pt x="32883" y="1052"/>
                        <a:pt x="38969" y="4566"/>
                      </a:cubicBezTo>
                      <a:cubicBezTo>
                        <a:pt x="42271" y="6477"/>
                        <a:pt x="45833" y="7185"/>
                        <a:pt x="49537" y="7892"/>
                      </a:cubicBezTo>
                      <a:cubicBezTo>
                        <a:pt x="51023" y="8176"/>
                        <a:pt x="52155" y="8411"/>
                        <a:pt x="53287" y="8600"/>
                      </a:cubicBezTo>
                      <a:cubicBezTo>
                        <a:pt x="54160" y="8742"/>
                        <a:pt x="55245" y="8459"/>
                        <a:pt x="56118" y="8553"/>
                      </a:cubicBezTo>
                      <a:cubicBezTo>
                        <a:pt x="60341" y="9048"/>
                        <a:pt x="64186" y="7350"/>
                        <a:pt x="68007" y="6076"/>
                      </a:cubicBezTo>
                      <a:cubicBezTo>
                        <a:pt x="63053" y="12280"/>
                        <a:pt x="56000" y="17470"/>
                        <a:pt x="47909" y="18531"/>
                      </a:cubicBezTo>
                      <a:cubicBezTo>
                        <a:pt x="42059" y="19333"/>
                        <a:pt x="35997" y="18201"/>
                        <a:pt x="30878" y="15394"/>
                      </a:cubicBezTo>
                      <a:lnTo>
                        <a:pt x="30878" y="1539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1" name="手繪多邊形: 圖案 100">
                  <a:extLst>
                    <a:ext uri="{FF2B5EF4-FFF2-40B4-BE49-F238E27FC236}">
                      <a16:creationId xmlns:a16="http://schemas.microsoft.com/office/drawing/2014/main" id="{E3D32A55-0095-483F-869D-0F43C6CC09D7}"/>
                    </a:ext>
                  </a:extLst>
                </p:cNvPr>
                <p:cNvSpPr/>
                <p:nvPr/>
              </p:nvSpPr>
              <p:spPr>
                <a:xfrm>
                  <a:off x="4422692" y="1964283"/>
                  <a:ext cx="67181" cy="17129"/>
                </a:xfrm>
                <a:custGeom>
                  <a:avLst/>
                  <a:gdLst>
                    <a:gd name="connsiteX0" fmla="*/ 30972 w 67181"/>
                    <a:gd name="connsiteY0" fmla="*/ 14769 h 17129"/>
                    <a:gd name="connsiteX1" fmla="*/ 28779 w 67181"/>
                    <a:gd name="connsiteY1" fmla="*/ 13778 h 17129"/>
                    <a:gd name="connsiteX2" fmla="*/ 19083 w 67181"/>
                    <a:gd name="connsiteY2" fmla="*/ 11136 h 17129"/>
                    <a:gd name="connsiteX3" fmla="*/ 15946 w 67181"/>
                    <a:gd name="connsiteY3" fmla="*/ 11183 h 17129"/>
                    <a:gd name="connsiteX4" fmla="*/ 14177 w 67181"/>
                    <a:gd name="connsiteY4" fmla="*/ 10971 h 17129"/>
                    <a:gd name="connsiteX5" fmla="*/ 5850 w 67181"/>
                    <a:gd name="connsiteY5" fmla="*/ 12339 h 17129"/>
                    <a:gd name="connsiteX6" fmla="*/ 0 w 67181"/>
                    <a:gd name="connsiteY6" fmla="*/ 14651 h 17129"/>
                    <a:gd name="connsiteX7" fmla="*/ 18682 w 67181"/>
                    <a:gd name="connsiteY7" fmla="*/ 616 h 17129"/>
                    <a:gd name="connsiteX8" fmla="*/ 38143 w 67181"/>
                    <a:gd name="connsiteY8" fmla="*/ 3328 h 17129"/>
                    <a:gd name="connsiteX9" fmla="*/ 48947 w 67181"/>
                    <a:gd name="connsiteY9" fmla="*/ 5758 h 17129"/>
                    <a:gd name="connsiteX10" fmla="*/ 52745 w 67181"/>
                    <a:gd name="connsiteY10" fmla="*/ 6135 h 17129"/>
                    <a:gd name="connsiteX11" fmla="*/ 55552 w 67181"/>
                    <a:gd name="connsiteY11" fmla="*/ 5852 h 17129"/>
                    <a:gd name="connsiteX12" fmla="*/ 67181 w 67181"/>
                    <a:gd name="connsiteY12" fmla="*/ 2385 h 17129"/>
                    <a:gd name="connsiteX13" fmla="*/ 48216 w 67181"/>
                    <a:gd name="connsiteY13" fmla="*/ 16491 h 17129"/>
                    <a:gd name="connsiteX14" fmla="*/ 30972 w 67181"/>
                    <a:gd name="connsiteY14" fmla="*/ 14769 h 17129"/>
                    <a:gd name="connsiteX15" fmla="*/ 30972 w 67181"/>
                    <a:gd name="connsiteY15" fmla="*/ 14769 h 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29">
                      <a:moveTo>
                        <a:pt x="30972" y="14769"/>
                      </a:moveTo>
                      <a:cubicBezTo>
                        <a:pt x="30100" y="14651"/>
                        <a:pt x="29486" y="14156"/>
                        <a:pt x="28779" y="13778"/>
                      </a:cubicBezTo>
                      <a:cubicBezTo>
                        <a:pt x="25523" y="12080"/>
                        <a:pt x="22362" y="11467"/>
                        <a:pt x="19083" y="11136"/>
                      </a:cubicBezTo>
                      <a:cubicBezTo>
                        <a:pt x="17928" y="11018"/>
                        <a:pt x="17031" y="10971"/>
                        <a:pt x="15946" y="11183"/>
                      </a:cubicBezTo>
                      <a:cubicBezTo>
                        <a:pt x="15404" y="11301"/>
                        <a:pt x="14743" y="10900"/>
                        <a:pt x="14177" y="10971"/>
                      </a:cubicBezTo>
                      <a:cubicBezTo>
                        <a:pt x="11323" y="11254"/>
                        <a:pt x="8539" y="11467"/>
                        <a:pt x="5850" y="12339"/>
                      </a:cubicBezTo>
                      <a:cubicBezTo>
                        <a:pt x="3963" y="12953"/>
                        <a:pt x="1816" y="13708"/>
                        <a:pt x="0" y="14651"/>
                      </a:cubicBezTo>
                      <a:cubicBezTo>
                        <a:pt x="4081" y="7834"/>
                        <a:pt x="10992" y="2290"/>
                        <a:pt x="18682" y="616"/>
                      </a:cubicBezTo>
                      <a:cubicBezTo>
                        <a:pt x="25264" y="-823"/>
                        <a:pt x="31774" y="333"/>
                        <a:pt x="38143" y="3328"/>
                      </a:cubicBezTo>
                      <a:cubicBezTo>
                        <a:pt x="41611" y="4956"/>
                        <a:pt x="45220" y="5357"/>
                        <a:pt x="48947" y="5758"/>
                      </a:cubicBezTo>
                      <a:cubicBezTo>
                        <a:pt x="50457" y="5923"/>
                        <a:pt x="51589" y="6041"/>
                        <a:pt x="52745" y="6135"/>
                      </a:cubicBezTo>
                      <a:cubicBezTo>
                        <a:pt x="53641" y="6206"/>
                        <a:pt x="54679" y="5829"/>
                        <a:pt x="55552" y="5852"/>
                      </a:cubicBezTo>
                      <a:cubicBezTo>
                        <a:pt x="59798" y="5994"/>
                        <a:pt x="63478" y="3989"/>
                        <a:pt x="67181" y="2385"/>
                      </a:cubicBezTo>
                      <a:cubicBezTo>
                        <a:pt x="62770" y="8990"/>
                        <a:pt x="56189" y="14745"/>
                        <a:pt x="48216" y="16491"/>
                      </a:cubicBezTo>
                      <a:cubicBezTo>
                        <a:pt x="42460" y="17741"/>
                        <a:pt x="36327" y="17151"/>
                        <a:pt x="30972" y="14769"/>
                      </a:cubicBezTo>
                      <a:lnTo>
                        <a:pt x="30972" y="1476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2" name="手繪多邊形: 圖案 101">
                  <a:extLst>
                    <a:ext uri="{FF2B5EF4-FFF2-40B4-BE49-F238E27FC236}">
                      <a16:creationId xmlns:a16="http://schemas.microsoft.com/office/drawing/2014/main" id="{D109F9B2-C0A5-4890-B8C3-107EE06A3852}"/>
                    </a:ext>
                  </a:extLst>
                </p:cNvPr>
                <p:cNvSpPr/>
                <p:nvPr/>
              </p:nvSpPr>
              <p:spPr>
                <a:xfrm>
                  <a:off x="4435100" y="1945721"/>
                  <a:ext cx="65884" cy="17974"/>
                </a:xfrm>
                <a:custGeom>
                  <a:avLst/>
                  <a:gdLst>
                    <a:gd name="connsiteX0" fmla="*/ 30831 w 65884"/>
                    <a:gd name="connsiteY0" fmla="*/ 15451 h 17974"/>
                    <a:gd name="connsiteX1" fmla="*/ 28543 w 65884"/>
                    <a:gd name="connsiteY1" fmla="*/ 14649 h 17974"/>
                    <a:gd name="connsiteX2" fmla="*/ 18659 w 65884"/>
                    <a:gd name="connsiteY2" fmla="*/ 12832 h 17974"/>
                    <a:gd name="connsiteX3" fmla="*/ 15545 w 65884"/>
                    <a:gd name="connsiteY3" fmla="*/ 13163 h 17974"/>
                    <a:gd name="connsiteX4" fmla="*/ 13776 w 65884"/>
                    <a:gd name="connsiteY4" fmla="*/ 13092 h 17974"/>
                    <a:gd name="connsiteX5" fmla="*/ 5614 w 65884"/>
                    <a:gd name="connsiteY5" fmla="*/ 15168 h 17974"/>
                    <a:gd name="connsiteX6" fmla="*/ 0 w 65884"/>
                    <a:gd name="connsiteY6" fmla="*/ 17975 h 17974"/>
                    <a:gd name="connsiteX7" fmla="*/ 17409 w 65884"/>
                    <a:gd name="connsiteY7" fmla="*/ 2383 h 17974"/>
                    <a:gd name="connsiteX8" fmla="*/ 37011 w 65884"/>
                    <a:gd name="connsiteY8" fmla="*/ 3420 h 17974"/>
                    <a:gd name="connsiteX9" fmla="*/ 47980 w 65884"/>
                    <a:gd name="connsiteY9" fmla="*/ 4907 h 17974"/>
                    <a:gd name="connsiteX10" fmla="*/ 51801 w 65884"/>
                    <a:gd name="connsiteY10" fmla="*/ 4977 h 17974"/>
                    <a:gd name="connsiteX11" fmla="*/ 54585 w 65884"/>
                    <a:gd name="connsiteY11" fmla="*/ 4458 h 17974"/>
                    <a:gd name="connsiteX12" fmla="*/ 65884 w 65884"/>
                    <a:gd name="connsiteY12" fmla="*/ 0 h 17974"/>
                    <a:gd name="connsiteX13" fmla="*/ 48192 w 65884"/>
                    <a:gd name="connsiteY13" fmla="*/ 15663 h 17974"/>
                    <a:gd name="connsiteX14" fmla="*/ 30831 w 65884"/>
                    <a:gd name="connsiteY14" fmla="*/ 15451 h 17974"/>
                    <a:gd name="connsiteX15" fmla="*/ 30831 w 65884"/>
                    <a:gd name="connsiteY15" fmla="*/ 15451 h 1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884" h="17974">
                      <a:moveTo>
                        <a:pt x="30831" y="15451"/>
                      </a:moveTo>
                      <a:cubicBezTo>
                        <a:pt x="29958" y="15427"/>
                        <a:pt x="29298" y="14955"/>
                        <a:pt x="28543" y="14649"/>
                      </a:cubicBezTo>
                      <a:cubicBezTo>
                        <a:pt x="25169" y="13257"/>
                        <a:pt x="21938" y="12903"/>
                        <a:pt x="18659" y="12832"/>
                      </a:cubicBezTo>
                      <a:cubicBezTo>
                        <a:pt x="17503" y="12809"/>
                        <a:pt x="16607" y="12832"/>
                        <a:pt x="15545" y="13163"/>
                      </a:cubicBezTo>
                      <a:cubicBezTo>
                        <a:pt x="15003" y="13328"/>
                        <a:pt x="14319" y="12998"/>
                        <a:pt x="13776" y="13092"/>
                      </a:cubicBezTo>
                      <a:cubicBezTo>
                        <a:pt x="10969" y="13611"/>
                        <a:pt x="8209" y="14059"/>
                        <a:pt x="5614" y="15168"/>
                      </a:cubicBezTo>
                      <a:cubicBezTo>
                        <a:pt x="3774" y="15946"/>
                        <a:pt x="1722" y="16890"/>
                        <a:pt x="0" y="17975"/>
                      </a:cubicBezTo>
                      <a:cubicBezTo>
                        <a:pt x="3491" y="10827"/>
                        <a:pt x="9907" y="4718"/>
                        <a:pt x="17409" y="2383"/>
                      </a:cubicBezTo>
                      <a:cubicBezTo>
                        <a:pt x="23848" y="377"/>
                        <a:pt x="30430" y="991"/>
                        <a:pt x="37011" y="3420"/>
                      </a:cubicBezTo>
                      <a:cubicBezTo>
                        <a:pt x="40597" y="4741"/>
                        <a:pt x="44229" y="4836"/>
                        <a:pt x="47980" y="4907"/>
                      </a:cubicBezTo>
                      <a:cubicBezTo>
                        <a:pt x="49490" y="4930"/>
                        <a:pt x="50646" y="4977"/>
                        <a:pt x="51801" y="4977"/>
                      </a:cubicBezTo>
                      <a:cubicBezTo>
                        <a:pt x="52698" y="4977"/>
                        <a:pt x="53689" y="4506"/>
                        <a:pt x="54585" y="4458"/>
                      </a:cubicBezTo>
                      <a:cubicBezTo>
                        <a:pt x="58831" y="4222"/>
                        <a:pt x="62322" y="1911"/>
                        <a:pt x="65884" y="0"/>
                      </a:cubicBezTo>
                      <a:cubicBezTo>
                        <a:pt x="62039" y="6959"/>
                        <a:pt x="55977" y="13257"/>
                        <a:pt x="48192" y="15663"/>
                      </a:cubicBezTo>
                      <a:cubicBezTo>
                        <a:pt x="42531" y="17432"/>
                        <a:pt x="36374" y="17361"/>
                        <a:pt x="30831" y="15451"/>
                      </a:cubicBezTo>
                      <a:lnTo>
                        <a:pt x="30831" y="1545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3" name="手繪多邊形: 圖案 102">
                  <a:extLst>
                    <a:ext uri="{FF2B5EF4-FFF2-40B4-BE49-F238E27FC236}">
                      <a16:creationId xmlns:a16="http://schemas.microsoft.com/office/drawing/2014/main" id="{368E8442-ED32-46E9-9B31-865E7A838117}"/>
                    </a:ext>
                  </a:extLst>
                </p:cNvPr>
                <p:cNvSpPr/>
                <p:nvPr/>
              </p:nvSpPr>
              <p:spPr>
                <a:xfrm>
                  <a:off x="4446116" y="1923807"/>
                  <a:ext cx="64138" cy="23565"/>
                </a:xfrm>
                <a:custGeom>
                  <a:avLst/>
                  <a:gdLst>
                    <a:gd name="connsiteX0" fmla="*/ 30524 w 64138"/>
                    <a:gd name="connsiteY0" fmla="*/ 18376 h 23565"/>
                    <a:gd name="connsiteX1" fmla="*/ 28189 w 64138"/>
                    <a:gd name="connsiteY1" fmla="*/ 17762 h 23565"/>
                    <a:gd name="connsiteX2" fmla="*/ 18187 w 64138"/>
                    <a:gd name="connsiteY2" fmla="*/ 16819 h 23565"/>
                    <a:gd name="connsiteX3" fmla="*/ 15097 w 64138"/>
                    <a:gd name="connsiteY3" fmla="*/ 17409 h 23565"/>
                    <a:gd name="connsiteX4" fmla="*/ 13328 w 64138"/>
                    <a:gd name="connsiteY4" fmla="*/ 17503 h 23565"/>
                    <a:gd name="connsiteX5" fmla="*/ 5378 w 64138"/>
                    <a:gd name="connsiteY5" fmla="*/ 20287 h 23565"/>
                    <a:gd name="connsiteX6" fmla="*/ 0 w 64138"/>
                    <a:gd name="connsiteY6" fmla="*/ 23565 h 23565"/>
                    <a:gd name="connsiteX7" fmla="*/ 16017 w 64138"/>
                    <a:gd name="connsiteY7" fmla="*/ 6534 h 23565"/>
                    <a:gd name="connsiteX8" fmla="*/ 35643 w 64138"/>
                    <a:gd name="connsiteY8" fmla="*/ 5874 h 23565"/>
                    <a:gd name="connsiteX9" fmla="*/ 46706 w 64138"/>
                    <a:gd name="connsiteY9" fmla="*/ 6416 h 23565"/>
                    <a:gd name="connsiteX10" fmla="*/ 50528 w 64138"/>
                    <a:gd name="connsiteY10" fmla="*/ 6157 h 23565"/>
                    <a:gd name="connsiteX11" fmla="*/ 53264 w 64138"/>
                    <a:gd name="connsiteY11" fmla="*/ 5402 h 23565"/>
                    <a:gd name="connsiteX12" fmla="*/ 64138 w 64138"/>
                    <a:gd name="connsiteY12" fmla="*/ 0 h 23565"/>
                    <a:gd name="connsiteX13" fmla="*/ 47862 w 64138"/>
                    <a:gd name="connsiteY13" fmla="*/ 17126 h 23565"/>
                    <a:gd name="connsiteX14" fmla="*/ 30524 w 64138"/>
                    <a:gd name="connsiteY14" fmla="*/ 18376 h 23565"/>
                    <a:gd name="connsiteX15" fmla="*/ 30524 w 64138"/>
                    <a:gd name="connsiteY15" fmla="*/ 18376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38" h="23565">
                      <a:moveTo>
                        <a:pt x="30524" y="18376"/>
                      </a:moveTo>
                      <a:cubicBezTo>
                        <a:pt x="29628" y="18423"/>
                        <a:pt x="28944" y="18022"/>
                        <a:pt x="28189" y="17762"/>
                      </a:cubicBezTo>
                      <a:cubicBezTo>
                        <a:pt x="24698" y="16654"/>
                        <a:pt x="21466" y="16583"/>
                        <a:pt x="18187" y="16819"/>
                      </a:cubicBezTo>
                      <a:cubicBezTo>
                        <a:pt x="17031" y="16890"/>
                        <a:pt x="16158" y="17008"/>
                        <a:pt x="15097" y="17409"/>
                      </a:cubicBezTo>
                      <a:cubicBezTo>
                        <a:pt x="14578" y="17621"/>
                        <a:pt x="13870" y="17338"/>
                        <a:pt x="13328" y="17503"/>
                      </a:cubicBezTo>
                      <a:cubicBezTo>
                        <a:pt x="10568" y="18258"/>
                        <a:pt x="7855" y="18966"/>
                        <a:pt x="5378" y="20287"/>
                      </a:cubicBezTo>
                      <a:cubicBezTo>
                        <a:pt x="3609" y="21230"/>
                        <a:pt x="1651" y="22339"/>
                        <a:pt x="0" y="23565"/>
                      </a:cubicBezTo>
                      <a:cubicBezTo>
                        <a:pt x="2854" y="16135"/>
                        <a:pt x="8728" y="9506"/>
                        <a:pt x="16017" y="6534"/>
                      </a:cubicBezTo>
                      <a:cubicBezTo>
                        <a:pt x="22268" y="3987"/>
                        <a:pt x="28873" y="4010"/>
                        <a:pt x="35643" y="5874"/>
                      </a:cubicBezTo>
                      <a:cubicBezTo>
                        <a:pt x="39323" y="6888"/>
                        <a:pt x="42956" y="6652"/>
                        <a:pt x="46706" y="6416"/>
                      </a:cubicBezTo>
                      <a:cubicBezTo>
                        <a:pt x="48216" y="6322"/>
                        <a:pt x="49372" y="6251"/>
                        <a:pt x="50528" y="6157"/>
                      </a:cubicBezTo>
                      <a:cubicBezTo>
                        <a:pt x="51424" y="6086"/>
                        <a:pt x="52368" y="5520"/>
                        <a:pt x="53264" y="5402"/>
                      </a:cubicBezTo>
                      <a:cubicBezTo>
                        <a:pt x="57463" y="4812"/>
                        <a:pt x="60765" y="2194"/>
                        <a:pt x="64138" y="0"/>
                      </a:cubicBezTo>
                      <a:cubicBezTo>
                        <a:pt x="60930" y="7265"/>
                        <a:pt x="55411" y="14059"/>
                        <a:pt x="47862" y="17126"/>
                      </a:cubicBezTo>
                      <a:cubicBezTo>
                        <a:pt x="42342" y="19319"/>
                        <a:pt x="36209" y="19791"/>
                        <a:pt x="30524" y="18376"/>
                      </a:cubicBezTo>
                      <a:lnTo>
                        <a:pt x="30524" y="183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4" name="手繪多邊形: 圖案 103">
                  <a:extLst>
                    <a:ext uri="{FF2B5EF4-FFF2-40B4-BE49-F238E27FC236}">
                      <a16:creationId xmlns:a16="http://schemas.microsoft.com/office/drawing/2014/main" id="{8534A571-6C22-41B1-B4AE-7379D214D61D}"/>
                    </a:ext>
                  </a:extLst>
                </p:cNvPr>
                <p:cNvSpPr/>
                <p:nvPr/>
              </p:nvSpPr>
              <p:spPr>
                <a:xfrm>
                  <a:off x="4455764" y="1900902"/>
                  <a:ext cx="61803" cy="29085"/>
                </a:xfrm>
                <a:custGeom>
                  <a:avLst/>
                  <a:gdLst>
                    <a:gd name="connsiteX0" fmla="*/ 29958 w 61803"/>
                    <a:gd name="connsiteY0" fmla="*/ 21277 h 29085"/>
                    <a:gd name="connsiteX1" fmla="*/ 27576 w 61803"/>
                    <a:gd name="connsiteY1" fmla="*/ 20876 h 29085"/>
                    <a:gd name="connsiteX2" fmla="*/ 17527 w 61803"/>
                    <a:gd name="connsiteY2" fmla="*/ 20805 h 29085"/>
                    <a:gd name="connsiteX3" fmla="*/ 14507 w 61803"/>
                    <a:gd name="connsiteY3" fmla="*/ 21655 h 29085"/>
                    <a:gd name="connsiteX4" fmla="*/ 12738 w 61803"/>
                    <a:gd name="connsiteY4" fmla="*/ 21891 h 29085"/>
                    <a:gd name="connsiteX5" fmla="*/ 5048 w 61803"/>
                    <a:gd name="connsiteY5" fmla="*/ 25358 h 29085"/>
                    <a:gd name="connsiteX6" fmla="*/ 0 w 61803"/>
                    <a:gd name="connsiteY6" fmla="*/ 29085 h 29085"/>
                    <a:gd name="connsiteX7" fmla="*/ 14460 w 61803"/>
                    <a:gd name="connsiteY7" fmla="*/ 10709 h 29085"/>
                    <a:gd name="connsiteX8" fmla="*/ 33968 w 61803"/>
                    <a:gd name="connsiteY8" fmla="*/ 8351 h 29085"/>
                    <a:gd name="connsiteX9" fmla="*/ 45031 w 61803"/>
                    <a:gd name="connsiteY9" fmla="*/ 7926 h 29085"/>
                    <a:gd name="connsiteX10" fmla="*/ 48806 w 61803"/>
                    <a:gd name="connsiteY10" fmla="*/ 7336 h 29085"/>
                    <a:gd name="connsiteX11" fmla="*/ 51448 w 61803"/>
                    <a:gd name="connsiteY11" fmla="*/ 6345 h 29085"/>
                    <a:gd name="connsiteX12" fmla="*/ 61803 w 61803"/>
                    <a:gd name="connsiteY12" fmla="*/ 0 h 29085"/>
                    <a:gd name="connsiteX13" fmla="*/ 47084 w 61803"/>
                    <a:gd name="connsiteY13" fmla="*/ 18494 h 29085"/>
                    <a:gd name="connsiteX14" fmla="*/ 29958 w 61803"/>
                    <a:gd name="connsiteY14" fmla="*/ 21277 h 29085"/>
                    <a:gd name="connsiteX15" fmla="*/ 29958 w 61803"/>
                    <a:gd name="connsiteY15" fmla="*/ 21277 h 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03" h="29085">
                      <a:moveTo>
                        <a:pt x="29958" y="21277"/>
                      </a:moveTo>
                      <a:cubicBezTo>
                        <a:pt x="29085" y="21395"/>
                        <a:pt x="28354" y="21065"/>
                        <a:pt x="27576" y="20876"/>
                      </a:cubicBezTo>
                      <a:cubicBezTo>
                        <a:pt x="24014" y="20074"/>
                        <a:pt x="20782" y="20287"/>
                        <a:pt x="17527" y="20805"/>
                      </a:cubicBezTo>
                      <a:cubicBezTo>
                        <a:pt x="16371" y="20994"/>
                        <a:pt x="15522" y="21159"/>
                        <a:pt x="14507" y="21655"/>
                      </a:cubicBezTo>
                      <a:cubicBezTo>
                        <a:pt x="13988" y="21891"/>
                        <a:pt x="13281" y="21702"/>
                        <a:pt x="12738" y="21891"/>
                      </a:cubicBezTo>
                      <a:cubicBezTo>
                        <a:pt x="10049" y="22905"/>
                        <a:pt x="7431" y="23801"/>
                        <a:pt x="5048" y="25358"/>
                      </a:cubicBezTo>
                      <a:cubicBezTo>
                        <a:pt x="3373" y="26443"/>
                        <a:pt x="1510" y="27717"/>
                        <a:pt x="0" y="29085"/>
                      </a:cubicBezTo>
                      <a:cubicBezTo>
                        <a:pt x="2194" y="21442"/>
                        <a:pt x="7454" y="14319"/>
                        <a:pt x="14460" y="10709"/>
                      </a:cubicBezTo>
                      <a:cubicBezTo>
                        <a:pt x="20452" y="7643"/>
                        <a:pt x="27057" y="7077"/>
                        <a:pt x="33968" y="8351"/>
                      </a:cubicBezTo>
                      <a:cubicBezTo>
                        <a:pt x="37719" y="9035"/>
                        <a:pt x="41328" y="8492"/>
                        <a:pt x="45031" y="7926"/>
                      </a:cubicBezTo>
                      <a:cubicBezTo>
                        <a:pt x="46517" y="7690"/>
                        <a:pt x="47673" y="7525"/>
                        <a:pt x="48806" y="7336"/>
                      </a:cubicBezTo>
                      <a:cubicBezTo>
                        <a:pt x="49678" y="7195"/>
                        <a:pt x="50575" y="6558"/>
                        <a:pt x="51448" y="6345"/>
                      </a:cubicBezTo>
                      <a:cubicBezTo>
                        <a:pt x="55599" y="5378"/>
                        <a:pt x="58642" y="2500"/>
                        <a:pt x="61803" y="0"/>
                      </a:cubicBezTo>
                      <a:cubicBezTo>
                        <a:pt x="59232" y="7525"/>
                        <a:pt x="54349" y="14767"/>
                        <a:pt x="47084" y="18494"/>
                      </a:cubicBezTo>
                      <a:cubicBezTo>
                        <a:pt x="41823" y="21207"/>
                        <a:pt x="35737" y="22197"/>
                        <a:pt x="29958" y="21277"/>
                      </a:cubicBezTo>
                      <a:lnTo>
                        <a:pt x="29958" y="2127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5" name="手繪多邊形: 圖案 104">
                  <a:extLst>
                    <a:ext uri="{FF2B5EF4-FFF2-40B4-BE49-F238E27FC236}">
                      <a16:creationId xmlns:a16="http://schemas.microsoft.com/office/drawing/2014/main" id="{0610F4D7-7370-408A-844B-A8D868040A7B}"/>
                    </a:ext>
                  </a:extLst>
                </p:cNvPr>
                <p:cNvSpPr/>
                <p:nvPr/>
              </p:nvSpPr>
              <p:spPr>
                <a:xfrm>
                  <a:off x="4463902" y="1877360"/>
                  <a:ext cx="59019" cy="34369"/>
                </a:xfrm>
                <a:custGeom>
                  <a:avLst/>
                  <a:gdLst>
                    <a:gd name="connsiteX0" fmla="*/ 29180 w 59019"/>
                    <a:gd name="connsiteY0" fmla="*/ 23943 h 34369"/>
                    <a:gd name="connsiteX1" fmla="*/ 26773 w 59019"/>
                    <a:gd name="connsiteY1" fmla="*/ 23754 h 34369"/>
                    <a:gd name="connsiteX2" fmla="*/ 16748 w 59019"/>
                    <a:gd name="connsiteY2" fmla="*/ 24556 h 34369"/>
                    <a:gd name="connsiteX3" fmla="*/ 13823 w 59019"/>
                    <a:gd name="connsiteY3" fmla="*/ 25688 h 34369"/>
                    <a:gd name="connsiteX4" fmla="*/ 12078 w 59019"/>
                    <a:gd name="connsiteY4" fmla="*/ 26089 h 34369"/>
                    <a:gd name="connsiteX5" fmla="*/ 4718 w 59019"/>
                    <a:gd name="connsiteY5" fmla="*/ 30217 h 34369"/>
                    <a:gd name="connsiteX6" fmla="*/ 0 w 59019"/>
                    <a:gd name="connsiteY6" fmla="*/ 34369 h 34369"/>
                    <a:gd name="connsiteX7" fmla="*/ 12809 w 59019"/>
                    <a:gd name="connsiteY7" fmla="*/ 14814 h 34369"/>
                    <a:gd name="connsiteX8" fmla="*/ 32034 w 59019"/>
                    <a:gd name="connsiteY8" fmla="*/ 10733 h 34369"/>
                    <a:gd name="connsiteX9" fmla="*/ 43003 w 59019"/>
                    <a:gd name="connsiteY9" fmla="*/ 9341 h 34369"/>
                    <a:gd name="connsiteX10" fmla="*/ 46706 w 59019"/>
                    <a:gd name="connsiteY10" fmla="*/ 8421 h 34369"/>
                    <a:gd name="connsiteX11" fmla="*/ 49254 w 59019"/>
                    <a:gd name="connsiteY11" fmla="*/ 7218 h 34369"/>
                    <a:gd name="connsiteX12" fmla="*/ 59020 w 59019"/>
                    <a:gd name="connsiteY12" fmla="*/ 0 h 34369"/>
                    <a:gd name="connsiteX13" fmla="*/ 45975 w 59019"/>
                    <a:gd name="connsiteY13" fmla="*/ 19720 h 34369"/>
                    <a:gd name="connsiteX14" fmla="*/ 29180 w 59019"/>
                    <a:gd name="connsiteY14" fmla="*/ 23943 h 34369"/>
                    <a:gd name="connsiteX15" fmla="*/ 29180 w 59019"/>
                    <a:gd name="connsiteY15" fmla="*/ 23943 h 3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019" h="34369">
                      <a:moveTo>
                        <a:pt x="29180" y="23943"/>
                      </a:moveTo>
                      <a:cubicBezTo>
                        <a:pt x="28330" y="24132"/>
                        <a:pt x="27552" y="23872"/>
                        <a:pt x="26773" y="23754"/>
                      </a:cubicBezTo>
                      <a:cubicBezTo>
                        <a:pt x="23141" y="23259"/>
                        <a:pt x="19933" y="23754"/>
                        <a:pt x="16748" y="24556"/>
                      </a:cubicBezTo>
                      <a:cubicBezTo>
                        <a:pt x="15616" y="24839"/>
                        <a:pt x="14767" y="25099"/>
                        <a:pt x="13823" y="25688"/>
                      </a:cubicBezTo>
                      <a:cubicBezTo>
                        <a:pt x="13351" y="25971"/>
                        <a:pt x="12597" y="25830"/>
                        <a:pt x="12078" y="26089"/>
                      </a:cubicBezTo>
                      <a:cubicBezTo>
                        <a:pt x="9483" y="27316"/>
                        <a:pt x="6935" y="28472"/>
                        <a:pt x="4718" y="30217"/>
                      </a:cubicBezTo>
                      <a:cubicBezTo>
                        <a:pt x="3161" y="31444"/>
                        <a:pt x="1392" y="32883"/>
                        <a:pt x="0" y="34369"/>
                      </a:cubicBezTo>
                      <a:cubicBezTo>
                        <a:pt x="1510" y="26561"/>
                        <a:pt x="6133" y="18989"/>
                        <a:pt x="12809" y="14814"/>
                      </a:cubicBezTo>
                      <a:cubicBezTo>
                        <a:pt x="18517" y="11228"/>
                        <a:pt x="25028" y="10096"/>
                        <a:pt x="32034" y="10733"/>
                      </a:cubicBezTo>
                      <a:cubicBezTo>
                        <a:pt x="35832" y="11087"/>
                        <a:pt x="39370" y="10238"/>
                        <a:pt x="43003" y="9341"/>
                      </a:cubicBezTo>
                      <a:cubicBezTo>
                        <a:pt x="44465" y="8987"/>
                        <a:pt x="45598" y="8704"/>
                        <a:pt x="46706" y="8421"/>
                      </a:cubicBezTo>
                      <a:cubicBezTo>
                        <a:pt x="47555" y="8185"/>
                        <a:pt x="48405" y="7478"/>
                        <a:pt x="49254" y="7218"/>
                      </a:cubicBezTo>
                      <a:cubicBezTo>
                        <a:pt x="53287" y="5897"/>
                        <a:pt x="56071" y="2760"/>
                        <a:pt x="59020" y="0"/>
                      </a:cubicBezTo>
                      <a:cubicBezTo>
                        <a:pt x="57109" y="7714"/>
                        <a:pt x="52886" y="15356"/>
                        <a:pt x="45975" y="19720"/>
                      </a:cubicBezTo>
                      <a:cubicBezTo>
                        <a:pt x="40998" y="22834"/>
                        <a:pt x="35006" y="24367"/>
                        <a:pt x="29180" y="23943"/>
                      </a:cubicBezTo>
                      <a:lnTo>
                        <a:pt x="29180" y="2394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6" name="手繪多邊形: 圖案 105">
                  <a:extLst>
                    <a:ext uri="{FF2B5EF4-FFF2-40B4-BE49-F238E27FC236}">
                      <a16:creationId xmlns:a16="http://schemas.microsoft.com/office/drawing/2014/main" id="{DD7DC4E3-CA02-4879-BCF8-3E0E0338A0A3}"/>
                    </a:ext>
                  </a:extLst>
                </p:cNvPr>
                <p:cNvSpPr/>
                <p:nvPr/>
              </p:nvSpPr>
              <p:spPr>
                <a:xfrm>
                  <a:off x="4470484" y="1853087"/>
                  <a:ext cx="55717" cy="39487"/>
                </a:xfrm>
                <a:custGeom>
                  <a:avLst/>
                  <a:gdLst>
                    <a:gd name="connsiteX0" fmla="*/ 28142 w 55717"/>
                    <a:gd name="connsiteY0" fmla="*/ 26538 h 39487"/>
                    <a:gd name="connsiteX1" fmla="*/ 25712 w 55717"/>
                    <a:gd name="connsiteY1" fmla="*/ 26561 h 39487"/>
                    <a:gd name="connsiteX2" fmla="*/ 15805 w 55717"/>
                    <a:gd name="connsiteY2" fmla="*/ 28260 h 39487"/>
                    <a:gd name="connsiteX3" fmla="*/ 12974 w 55717"/>
                    <a:gd name="connsiteY3" fmla="*/ 29628 h 39487"/>
                    <a:gd name="connsiteX4" fmla="*/ 11276 w 55717"/>
                    <a:gd name="connsiteY4" fmla="*/ 30170 h 39487"/>
                    <a:gd name="connsiteX5" fmla="*/ 4317 w 55717"/>
                    <a:gd name="connsiteY5" fmla="*/ 34935 h 39487"/>
                    <a:gd name="connsiteX6" fmla="*/ 0 w 55717"/>
                    <a:gd name="connsiteY6" fmla="*/ 39488 h 39487"/>
                    <a:gd name="connsiteX7" fmla="*/ 11016 w 55717"/>
                    <a:gd name="connsiteY7" fmla="*/ 18871 h 39487"/>
                    <a:gd name="connsiteX8" fmla="*/ 29793 w 55717"/>
                    <a:gd name="connsiteY8" fmla="*/ 13115 h 39487"/>
                    <a:gd name="connsiteX9" fmla="*/ 40597 w 55717"/>
                    <a:gd name="connsiteY9" fmla="*/ 10757 h 39487"/>
                    <a:gd name="connsiteX10" fmla="*/ 44206 w 55717"/>
                    <a:gd name="connsiteY10" fmla="*/ 9506 h 39487"/>
                    <a:gd name="connsiteX11" fmla="*/ 46635 w 55717"/>
                    <a:gd name="connsiteY11" fmla="*/ 8067 h 39487"/>
                    <a:gd name="connsiteX12" fmla="*/ 55717 w 55717"/>
                    <a:gd name="connsiteY12" fmla="*/ 0 h 39487"/>
                    <a:gd name="connsiteX13" fmla="*/ 44489 w 55717"/>
                    <a:gd name="connsiteY13" fmla="*/ 20782 h 39487"/>
                    <a:gd name="connsiteX14" fmla="*/ 28142 w 55717"/>
                    <a:gd name="connsiteY14" fmla="*/ 26538 h 39487"/>
                    <a:gd name="connsiteX15" fmla="*/ 28142 w 55717"/>
                    <a:gd name="connsiteY15" fmla="*/ 26538 h 3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17" h="39487">
                      <a:moveTo>
                        <a:pt x="28142" y="26538"/>
                      </a:moveTo>
                      <a:cubicBezTo>
                        <a:pt x="27292" y="26821"/>
                        <a:pt x="26514" y="26608"/>
                        <a:pt x="25712" y="26561"/>
                      </a:cubicBezTo>
                      <a:cubicBezTo>
                        <a:pt x="22056" y="26396"/>
                        <a:pt x="18895" y="27174"/>
                        <a:pt x="15805" y="28260"/>
                      </a:cubicBezTo>
                      <a:cubicBezTo>
                        <a:pt x="14720" y="28637"/>
                        <a:pt x="13894" y="28967"/>
                        <a:pt x="12974" y="29628"/>
                      </a:cubicBezTo>
                      <a:cubicBezTo>
                        <a:pt x="12526" y="29958"/>
                        <a:pt x="11771" y="29887"/>
                        <a:pt x="11276" y="30170"/>
                      </a:cubicBezTo>
                      <a:cubicBezTo>
                        <a:pt x="8822" y="31633"/>
                        <a:pt x="6369" y="33001"/>
                        <a:pt x="4317" y="34935"/>
                      </a:cubicBezTo>
                      <a:cubicBezTo>
                        <a:pt x="2854" y="36303"/>
                        <a:pt x="1250" y="37884"/>
                        <a:pt x="0" y="39488"/>
                      </a:cubicBezTo>
                      <a:cubicBezTo>
                        <a:pt x="826" y="31562"/>
                        <a:pt x="4741" y="23636"/>
                        <a:pt x="11016" y="18871"/>
                      </a:cubicBezTo>
                      <a:cubicBezTo>
                        <a:pt x="16371" y="14790"/>
                        <a:pt x="22763" y="13092"/>
                        <a:pt x="29793" y="13115"/>
                      </a:cubicBezTo>
                      <a:cubicBezTo>
                        <a:pt x="33614" y="13115"/>
                        <a:pt x="37058" y="11960"/>
                        <a:pt x="40597" y="10757"/>
                      </a:cubicBezTo>
                      <a:cubicBezTo>
                        <a:pt x="42036" y="10261"/>
                        <a:pt x="43121" y="9907"/>
                        <a:pt x="44206" y="9506"/>
                      </a:cubicBezTo>
                      <a:cubicBezTo>
                        <a:pt x="45031" y="9200"/>
                        <a:pt x="45833" y="8421"/>
                        <a:pt x="46635" y="8067"/>
                      </a:cubicBezTo>
                      <a:cubicBezTo>
                        <a:pt x="50551" y="6393"/>
                        <a:pt x="53028" y="3019"/>
                        <a:pt x="55717" y="0"/>
                      </a:cubicBezTo>
                      <a:cubicBezTo>
                        <a:pt x="54514" y="7855"/>
                        <a:pt x="50976" y="15852"/>
                        <a:pt x="44489" y="20782"/>
                      </a:cubicBezTo>
                      <a:cubicBezTo>
                        <a:pt x="39818" y="24367"/>
                        <a:pt x="33992" y="26420"/>
                        <a:pt x="28142" y="26538"/>
                      </a:cubicBezTo>
                      <a:lnTo>
                        <a:pt x="28142" y="2653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7" name="手繪多邊形: 圖案 106">
                  <a:extLst>
                    <a:ext uri="{FF2B5EF4-FFF2-40B4-BE49-F238E27FC236}">
                      <a16:creationId xmlns:a16="http://schemas.microsoft.com/office/drawing/2014/main" id="{33397139-F5EF-4F14-8388-548D534E0052}"/>
                    </a:ext>
                  </a:extLst>
                </p:cNvPr>
                <p:cNvSpPr/>
                <p:nvPr/>
              </p:nvSpPr>
              <p:spPr>
                <a:xfrm>
                  <a:off x="4475414" y="1828295"/>
                  <a:ext cx="51942" cy="44347"/>
                </a:xfrm>
                <a:custGeom>
                  <a:avLst/>
                  <a:gdLst>
                    <a:gd name="connsiteX0" fmla="*/ 26844 w 51942"/>
                    <a:gd name="connsiteY0" fmla="*/ 28920 h 44347"/>
                    <a:gd name="connsiteX1" fmla="*/ 24438 w 51942"/>
                    <a:gd name="connsiteY1" fmla="*/ 29180 h 44347"/>
                    <a:gd name="connsiteX2" fmla="*/ 14720 w 51942"/>
                    <a:gd name="connsiteY2" fmla="*/ 31751 h 44347"/>
                    <a:gd name="connsiteX3" fmla="*/ 12030 w 51942"/>
                    <a:gd name="connsiteY3" fmla="*/ 33378 h 44347"/>
                    <a:gd name="connsiteX4" fmla="*/ 10403 w 51942"/>
                    <a:gd name="connsiteY4" fmla="*/ 34062 h 44347"/>
                    <a:gd name="connsiteX5" fmla="*/ 3892 w 51942"/>
                    <a:gd name="connsiteY5" fmla="*/ 39417 h 44347"/>
                    <a:gd name="connsiteX6" fmla="*/ 0 w 51942"/>
                    <a:gd name="connsiteY6" fmla="*/ 44347 h 44347"/>
                    <a:gd name="connsiteX7" fmla="*/ 9105 w 51942"/>
                    <a:gd name="connsiteY7" fmla="*/ 22834 h 44347"/>
                    <a:gd name="connsiteX8" fmla="*/ 27292 w 51942"/>
                    <a:gd name="connsiteY8" fmla="*/ 15404 h 44347"/>
                    <a:gd name="connsiteX9" fmla="*/ 37860 w 51942"/>
                    <a:gd name="connsiteY9" fmla="*/ 12078 h 44347"/>
                    <a:gd name="connsiteX10" fmla="*/ 41328 w 51942"/>
                    <a:gd name="connsiteY10" fmla="*/ 10497 h 44347"/>
                    <a:gd name="connsiteX11" fmla="*/ 43616 w 51942"/>
                    <a:gd name="connsiteY11" fmla="*/ 8846 h 44347"/>
                    <a:gd name="connsiteX12" fmla="*/ 51943 w 51942"/>
                    <a:gd name="connsiteY12" fmla="*/ 0 h 44347"/>
                    <a:gd name="connsiteX13" fmla="*/ 42602 w 51942"/>
                    <a:gd name="connsiteY13" fmla="*/ 21725 h 44347"/>
                    <a:gd name="connsiteX14" fmla="*/ 26844 w 51942"/>
                    <a:gd name="connsiteY14" fmla="*/ 28920 h 44347"/>
                    <a:gd name="connsiteX15" fmla="*/ 26844 w 51942"/>
                    <a:gd name="connsiteY15" fmla="*/ 28920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42" h="44347">
                      <a:moveTo>
                        <a:pt x="26844" y="28920"/>
                      </a:moveTo>
                      <a:cubicBezTo>
                        <a:pt x="26019" y="29274"/>
                        <a:pt x="25240" y="29132"/>
                        <a:pt x="24438" y="29180"/>
                      </a:cubicBezTo>
                      <a:cubicBezTo>
                        <a:pt x="20782" y="29345"/>
                        <a:pt x="17715" y="30383"/>
                        <a:pt x="14720" y="31751"/>
                      </a:cubicBezTo>
                      <a:cubicBezTo>
                        <a:pt x="13658" y="32223"/>
                        <a:pt x="12880" y="32624"/>
                        <a:pt x="12030" y="33378"/>
                      </a:cubicBezTo>
                      <a:cubicBezTo>
                        <a:pt x="11606" y="33756"/>
                        <a:pt x="10851" y="33732"/>
                        <a:pt x="10403" y="34062"/>
                      </a:cubicBezTo>
                      <a:cubicBezTo>
                        <a:pt x="8067" y="35737"/>
                        <a:pt x="5779" y="37318"/>
                        <a:pt x="3892" y="39417"/>
                      </a:cubicBezTo>
                      <a:cubicBezTo>
                        <a:pt x="2571" y="40903"/>
                        <a:pt x="1109" y="42625"/>
                        <a:pt x="0" y="44347"/>
                      </a:cubicBezTo>
                      <a:cubicBezTo>
                        <a:pt x="94" y="36398"/>
                        <a:pt x="3302" y="28142"/>
                        <a:pt x="9105" y="22834"/>
                      </a:cubicBezTo>
                      <a:cubicBezTo>
                        <a:pt x="14083" y="18281"/>
                        <a:pt x="20287" y="16017"/>
                        <a:pt x="27292" y="15404"/>
                      </a:cubicBezTo>
                      <a:cubicBezTo>
                        <a:pt x="31090" y="15073"/>
                        <a:pt x="34440" y="13611"/>
                        <a:pt x="37860" y="12078"/>
                      </a:cubicBezTo>
                      <a:cubicBezTo>
                        <a:pt x="39252" y="11464"/>
                        <a:pt x="40290" y="10992"/>
                        <a:pt x="41328" y="10497"/>
                      </a:cubicBezTo>
                      <a:cubicBezTo>
                        <a:pt x="42130" y="10120"/>
                        <a:pt x="42838" y="9270"/>
                        <a:pt x="43616" y="8846"/>
                      </a:cubicBezTo>
                      <a:cubicBezTo>
                        <a:pt x="47367" y="6817"/>
                        <a:pt x="49537" y="3232"/>
                        <a:pt x="51943" y="0"/>
                      </a:cubicBezTo>
                      <a:cubicBezTo>
                        <a:pt x="51448" y="7926"/>
                        <a:pt x="48641" y="16229"/>
                        <a:pt x="42602" y="21725"/>
                      </a:cubicBezTo>
                      <a:cubicBezTo>
                        <a:pt x="38285" y="25712"/>
                        <a:pt x="32671" y="28283"/>
                        <a:pt x="26844" y="28920"/>
                      </a:cubicBezTo>
                      <a:lnTo>
                        <a:pt x="26844" y="289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8" name="手繪多邊形: 圖案 107">
                  <a:extLst>
                    <a:ext uri="{FF2B5EF4-FFF2-40B4-BE49-F238E27FC236}">
                      <a16:creationId xmlns:a16="http://schemas.microsoft.com/office/drawing/2014/main" id="{B74F870B-183A-48EA-AC68-0CF0BCA25146}"/>
                    </a:ext>
                  </a:extLst>
                </p:cNvPr>
                <p:cNvSpPr/>
                <p:nvPr/>
              </p:nvSpPr>
              <p:spPr>
                <a:xfrm>
                  <a:off x="4478459" y="1803173"/>
                  <a:ext cx="47898" cy="48805"/>
                </a:xfrm>
                <a:custGeom>
                  <a:avLst/>
                  <a:gdLst>
                    <a:gd name="connsiteX0" fmla="*/ 25450 w 47898"/>
                    <a:gd name="connsiteY0" fmla="*/ 30996 h 48805"/>
                    <a:gd name="connsiteX1" fmla="*/ 23068 w 47898"/>
                    <a:gd name="connsiteY1" fmla="*/ 31468 h 48805"/>
                    <a:gd name="connsiteX2" fmla="*/ 13609 w 47898"/>
                    <a:gd name="connsiteY2" fmla="*/ 34912 h 48805"/>
                    <a:gd name="connsiteX3" fmla="*/ 11085 w 47898"/>
                    <a:gd name="connsiteY3" fmla="*/ 36775 h 48805"/>
                    <a:gd name="connsiteX4" fmla="*/ 9528 w 47898"/>
                    <a:gd name="connsiteY4" fmla="*/ 37624 h 48805"/>
                    <a:gd name="connsiteX5" fmla="*/ 3513 w 47898"/>
                    <a:gd name="connsiteY5" fmla="*/ 43545 h 48805"/>
                    <a:gd name="connsiteX6" fmla="*/ 92 w 47898"/>
                    <a:gd name="connsiteY6" fmla="*/ 48806 h 48805"/>
                    <a:gd name="connsiteX7" fmla="*/ 7240 w 47898"/>
                    <a:gd name="connsiteY7" fmla="*/ 26538 h 48805"/>
                    <a:gd name="connsiteX8" fmla="*/ 24696 w 47898"/>
                    <a:gd name="connsiteY8" fmla="*/ 17527 h 48805"/>
                    <a:gd name="connsiteX9" fmla="*/ 34910 w 47898"/>
                    <a:gd name="connsiteY9" fmla="*/ 13281 h 48805"/>
                    <a:gd name="connsiteX10" fmla="*/ 38236 w 47898"/>
                    <a:gd name="connsiteY10" fmla="*/ 11393 h 48805"/>
                    <a:gd name="connsiteX11" fmla="*/ 40382 w 47898"/>
                    <a:gd name="connsiteY11" fmla="*/ 9554 h 48805"/>
                    <a:gd name="connsiteX12" fmla="*/ 47884 w 47898"/>
                    <a:gd name="connsiteY12" fmla="*/ 0 h 48805"/>
                    <a:gd name="connsiteX13" fmla="*/ 40547 w 47898"/>
                    <a:gd name="connsiteY13" fmla="*/ 22457 h 48805"/>
                    <a:gd name="connsiteX14" fmla="*/ 25450 w 47898"/>
                    <a:gd name="connsiteY14" fmla="*/ 30996 h 48805"/>
                    <a:gd name="connsiteX15" fmla="*/ 25450 w 47898"/>
                    <a:gd name="connsiteY15" fmla="*/ 30996 h 4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05">
                      <a:moveTo>
                        <a:pt x="25450" y="30996"/>
                      </a:moveTo>
                      <a:cubicBezTo>
                        <a:pt x="24672" y="31421"/>
                        <a:pt x="23870" y="31350"/>
                        <a:pt x="23068" y="31468"/>
                      </a:cubicBezTo>
                      <a:cubicBezTo>
                        <a:pt x="19435" y="31963"/>
                        <a:pt x="16487" y="33284"/>
                        <a:pt x="13609" y="34912"/>
                      </a:cubicBezTo>
                      <a:cubicBezTo>
                        <a:pt x="12594" y="35478"/>
                        <a:pt x="11840" y="35950"/>
                        <a:pt x="11085" y="36775"/>
                      </a:cubicBezTo>
                      <a:cubicBezTo>
                        <a:pt x="10707" y="37176"/>
                        <a:pt x="9952" y="37247"/>
                        <a:pt x="9528" y="37624"/>
                      </a:cubicBezTo>
                      <a:cubicBezTo>
                        <a:pt x="7358" y="39512"/>
                        <a:pt x="5211" y="41281"/>
                        <a:pt x="3513" y="43545"/>
                      </a:cubicBezTo>
                      <a:cubicBezTo>
                        <a:pt x="2333" y="45149"/>
                        <a:pt x="1012" y="46989"/>
                        <a:pt x="92" y="48806"/>
                      </a:cubicBezTo>
                      <a:cubicBezTo>
                        <a:pt x="-521" y="40880"/>
                        <a:pt x="1932" y="32364"/>
                        <a:pt x="7240" y="26538"/>
                      </a:cubicBezTo>
                      <a:cubicBezTo>
                        <a:pt x="11792" y="21560"/>
                        <a:pt x="17784" y="18753"/>
                        <a:pt x="24696" y="17527"/>
                      </a:cubicBezTo>
                      <a:cubicBezTo>
                        <a:pt x="28470" y="16866"/>
                        <a:pt x="31631" y="15097"/>
                        <a:pt x="34910" y="13281"/>
                      </a:cubicBezTo>
                      <a:cubicBezTo>
                        <a:pt x="36231" y="12549"/>
                        <a:pt x="37245" y="11983"/>
                        <a:pt x="38236" y="11393"/>
                      </a:cubicBezTo>
                      <a:cubicBezTo>
                        <a:pt x="39014" y="10945"/>
                        <a:pt x="39627" y="10025"/>
                        <a:pt x="40382" y="9554"/>
                      </a:cubicBezTo>
                      <a:cubicBezTo>
                        <a:pt x="43921" y="7218"/>
                        <a:pt x="45784" y="3444"/>
                        <a:pt x="47884" y="0"/>
                      </a:cubicBezTo>
                      <a:cubicBezTo>
                        <a:pt x="48096" y="7949"/>
                        <a:pt x="46044" y="16442"/>
                        <a:pt x="40547" y="22457"/>
                      </a:cubicBezTo>
                      <a:cubicBezTo>
                        <a:pt x="36537" y="26797"/>
                        <a:pt x="31183" y="29840"/>
                        <a:pt x="25450" y="30996"/>
                      </a:cubicBezTo>
                      <a:lnTo>
                        <a:pt x="25450" y="309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9" name="手繪多邊形: 圖案 108">
                  <a:extLst>
                    <a:ext uri="{FF2B5EF4-FFF2-40B4-BE49-F238E27FC236}">
                      <a16:creationId xmlns:a16="http://schemas.microsoft.com/office/drawing/2014/main" id="{EE6C3AF2-A83F-4946-BA0E-0078B7BEA613}"/>
                    </a:ext>
                  </a:extLst>
                </p:cNvPr>
                <p:cNvSpPr/>
                <p:nvPr/>
              </p:nvSpPr>
              <p:spPr>
                <a:xfrm>
                  <a:off x="4479365" y="1778168"/>
                  <a:ext cx="43880" cy="52886"/>
                </a:xfrm>
                <a:custGeom>
                  <a:avLst/>
                  <a:gdLst>
                    <a:gd name="connsiteX0" fmla="*/ 24096 w 43880"/>
                    <a:gd name="connsiteY0" fmla="*/ 32907 h 52886"/>
                    <a:gd name="connsiteX1" fmla="*/ 21784 w 43880"/>
                    <a:gd name="connsiteY1" fmla="*/ 33591 h 52886"/>
                    <a:gd name="connsiteX2" fmla="*/ 12679 w 43880"/>
                    <a:gd name="connsiteY2" fmla="*/ 37860 h 52886"/>
                    <a:gd name="connsiteX3" fmla="*/ 10320 w 43880"/>
                    <a:gd name="connsiteY3" fmla="*/ 39936 h 52886"/>
                    <a:gd name="connsiteX4" fmla="*/ 8834 w 43880"/>
                    <a:gd name="connsiteY4" fmla="*/ 40903 h 52886"/>
                    <a:gd name="connsiteX5" fmla="*/ 3384 w 43880"/>
                    <a:gd name="connsiteY5" fmla="*/ 47343 h 52886"/>
                    <a:gd name="connsiteX6" fmla="*/ 436 w 43880"/>
                    <a:gd name="connsiteY6" fmla="*/ 52887 h 52886"/>
                    <a:gd name="connsiteX7" fmla="*/ 5555 w 43880"/>
                    <a:gd name="connsiteY7" fmla="*/ 30076 h 52886"/>
                    <a:gd name="connsiteX8" fmla="*/ 22114 w 43880"/>
                    <a:gd name="connsiteY8" fmla="*/ 19532 h 52886"/>
                    <a:gd name="connsiteX9" fmla="*/ 31904 w 43880"/>
                    <a:gd name="connsiteY9" fmla="*/ 14366 h 52886"/>
                    <a:gd name="connsiteX10" fmla="*/ 35041 w 43880"/>
                    <a:gd name="connsiteY10" fmla="*/ 12196 h 52886"/>
                    <a:gd name="connsiteX11" fmla="*/ 36999 w 43880"/>
                    <a:gd name="connsiteY11" fmla="*/ 10167 h 52886"/>
                    <a:gd name="connsiteX12" fmla="*/ 43604 w 43880"/>
                    <a:gd name="connsiteY12" fmla="*/ 0 h 52886"/>
                    <a:gd name="connsiteX13" fmla="*/ 38320 w 43880"/>
                    <a:gd name="connsiteY13" fmla="*/ 23023 h 52886"/>
                    <a:gd name="connsiteX14" fmla="*/ 24096 w 43880"/>
                    <a:gd name="connsiteY14" fmla="*/ 32907 h 52886"/>
                    <a:gd name="connsiteX15" fmla="*/ 24096 w 43880"/>
                    <a:gd name="connsiteY15" fmla="*/ 32907 h 5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886">
                      <a:moveTo>
                        <a:pt x="24096" y="32907"/>
                      </a:moveTo>
                      <a:cubicBezTo>
                        <a:pt x="23364" y="33402"/>
                        <a:pt x="22539" y="33402"/>
                        <a:pt x="21784" y="33591"/>
                      </a:cubicBezTo>
                      <a:cubicBezTo>
                        <a:pt x="18222" y="34416"/>
                        <a:pt x="15391" y="35997"/>
                        <a:pt x="12679" y="37860"/>
                      </a:cubicBezTo>
                      <a:cubicBezTo>
                        <a:pt x="11711" y="38521"/>
                        <a:pt x="11027" y="39063"/>
                        <a:pt x="10320" y="39936"/>
                      </a:cubicBezTo>
                      <a:cubicBezTo>
                        <a:pt x="9966" y="40384"/>
                        <a:pt x="9235" y="40502"/>
                        <a:pt x="8834" y="40903"/>
                      </a:cubicBezTo>
                      <a:cubicBezTo>
                        <a:pt x="6852" y="42979"/>
                        <a:pt x="4871" y="44937"/>
                        <a:pt x="3384" y="47343"/>
                      </a:cubicBezTo>
                      <a:cubicBezTo>
                        <a:pt x="2347" y="49041"/>
                        <a:pt x="1214" y="50999"/>
                        <a:pt x="436" y="52887"/>
                      </a:cubicBezTo>
                      <a:cubicBezTo>
                        <a:pt x="-885" y="45055"/>
                        <a:pt x="790" y="36351"/>
                        <a:pt x="5555" y="30076"/>
                      </a:cubicBezTo>
                      <a:cubicBezTo>
                        <a:pt x="9636" y="24698"/>
                        <a:pt x="15344" y="21372"/>
                        <a:pt x="22114" y="19532"/>
                      </a:cubicBezTo>
                      <a:cubicBezTo>
                        <a:pt x="25818" y="18517"/>
                        <a:pt x="28813" y="16489"/>
                        <a:pt x="31904" y="14366"/>
                      </a:cubicBezTo>
                      <a:cubicBezTo>
                        <a:pt x="33154" y="13516"/>
                        <a:pt x="34097" y="12880"/>
                        <a:pt x="35041" y="12196"/>
                      </a:cubicBezTo>
                      <a:cubicBezTo>
                        <a:pt x="35772" y="11677"/>
                        <a:pt x="36315" y="10709"/>
                        <a:pt x="36999" y="10167"/>
                      </a:cubicBezTo>
                      <a:cubicBezTo>
                        <a:pt x="40325" y="7501"/>
                        <a:pt x="41835" y="3586"/>
                        <a:pt x="43604" y="0"/>
                      </a:cubicBezTo>
                      <a:cubicBezTo>
                        <a:pt x="44524" y="7902"/>
                        <a:pt x="43250" y="16536"/>
                        <a:pt x="38320" y="23023"/>
                      </a:cubicBezTo>
                      <a:cubicBezTo>
                        <a:pt x="34758" y="27717"/>
                        <a:pt x="29710" y="31255"/>
                        <a:pt x="24096" y="32907"/>
                      </a:cubicBezTo>
                      <a:lnTo>
                        <a:pt x="24096" y="3290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10" name="手繪多邊形: 圖案 109">
                  <a:extLst>
                    <a:ext uri="{FF2B5EF4-FFF2-40B4-BE49-F238E27FC236}">
                      <a16:creationId xmlns:a16="http://schemas.microsoft.com/office/drawing/2014/main" id="{7FBFFAA9-AD75-4A99-8E58-BC9D690EF4D2}"/>
                    </a:ext>
                  </a:extLst>
                </p:cNvPr>
                <p:cNvSpPr/>
                <p:nvPr/>
              </p:nvSpPr>
              <p:spPr>
                <a:xfrm>
                  <a:off x="4478195" y="1753989"/>
                  <a:ext cx="40181" cy="56566"/>
                </a:xfrm>
                <a:custGeom>
                  <a:avLst/>
                  <a:gdLst>
                    <a:gd name="connsiteX0" fmla="*/ 22813 w 40181"/>
                    <a:gd name="connsiteY0" fmla="*/ 34511 h 56566"/>
                    <a:gd name="connsiteX1" fmla="*/ 20572 w 40181"/>
                    <a:gd name="connsiteY1" fmla="*/ 35383 h 56566"/>
                    <a:gd name="connsiteX2" fmla="*/ 11891 w 40181"/>
                    <a:gd name="connsiteY2" fmla="*/ 40455 h 56566"/>
                    <a:gd name="connsiteX3" fmla="*/ 9721 w 40181"/>
                    <a:gd name="connsiteY3" fmla="*/ 42743 h 56566"/>
                    <a:gd name="connsiteX4" fmla="*/ 8329 w 40181"/>
                    <a:gd name="connsiteY4" fmla="*/ 43852 h 56566"/>
                    <a:gd name="connsiteX5" fmla="*/ 3470 w 40181"/>
                    <a:gd name="connsiteY5" fmla="*/ 50763 h 56566"/>
                    <a:gd name="connsiteX6" fmla="*/ 1040 w 40181"/>
                    <a:gd name="connsiteY6" fmla="*/ 56566 h 56566"/>
                    <a:gd name="connsiteX7" fmla="*/ 4107 w 40181"/>
                    <a:gd name="connsiteY7" fmla="*/ 33378 h 56566"/>
                    <a:gd name="connsiteX8" fmla="*/ 19652 w 40181"/>
                    <a:gd name="connsiteY8" fmla="*/ 21395 h 56566"/>
                    <a:gd name="connsiteX9" fmla="*/ 28946 w 40181"/>
                    <a:gd name="connsiteY9" fmla="*/ 15380 h 56566"/>
                    <a:gd name="connsiteX10" fmla="*/ 31894 w 40181"/>
                    <a:gd name="connsiteY10" fmla="*/ 12927 h 56566"/>
                    <a:gd name="connsiteX11" fmla="*/ 33664 w 40181"/>
                    <a:gd name="connsiteY11" fmla="*/ 10733 h 56566"/>
                    <a:gd name="connsiteX12" fmla="*/ 39325 w 40181"/>
                    <a:gd name="connsiteY12" fmla="*/ 0 h 56566"/>
                    <a:gd name="connsiteX13" fmla="*/ 36117 w 40181"/>
                    <a:gd name="connsiteY13" fmla="*/ 23400 h 56566"/>
                    <a:gd name="connsiteX14" fmla="*/ 22813 w 40181"/>
                    <a:gd name="connsiteY14" fmla="*/ 34511 h 56566"/>
                    <a:gd name="connsiteX15" fmla="*/ 22813 w 40181"/>
                    <a:gd name="connsiteY15" fmla="*/ 34511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22813" y="34511"/>
                      </a:moveTo>
                      <a:cubicBezTo>
                        <a:pt x="22129" y="35053"/>
                        <a:pt x="21327" y="35148"/>
                        <a:pt x="20572" y="35383"/>
                      </a:cubicBezTo>
                      <a:cubicBezTo>
                        <a:pt x="17080" y="36516"/>
                        <a:pt x="14415" y="38356"/>
                        <a:pt x="11891" y="40455"/>
                      </a:cubicBezTo>
                      <a:cubicBezTo>
                        <a:pt x="10995" y="41186"/>
                        <a:pt x="10334" y="41800"/>
                        <a:pt x="9721" y="42743"/>
                      </a:cubicBezTo>
                      <a:cubicBezTo>
                        <a:pt x="9414" y="43215"/>
                        <a:pt x="8683" y="43404"/>
                        <a:pt x="8329" y="43852"/>
                      </a:cubicBezTo>
                      <a:cubicBezTo>
                        <a:pt x="6536" y="46093"/>
                        <a:pt x="4720" y="48216"/>
                        <a:pt x="3470" y="50763"/>
                      </a:cubicBezTo>
                      <a:cubicBezTo>
                        <a:pt x="2597" y="52556"/>
                        <a:pt x="1630" y="54608"/>
                        <a:pt x="1040" y="56566"/>
                      </a:cubicBezTo>
                      <a:cubicBezTo>
                        <a:pt x="-989" y="48876"/>
                        <a:pt x="-92" y="40054"/>
                        <a:pt x="4107" y="33378"/>
                      </a:cubicBezTo>
                      <a:cubicBezTo>
                        <a:pt x="7692" y="27670"/>
                        <a:pt x="13070" y="23825"/>
                        <a:pt x="19652" y="21395"/>
                      </a:cubicBezTo>
                      <a:cubicBezTo>
                        <a:pt x="23237" y="20051"/>
                        <a:pt x="26044" y="17763"/>
                        <a:pt x="28946" y="15380"/>
                      </a:cubicBezTo>
                      <a:cubicBezTo>
                        <a:pt x="30102" y="14413"/>
                        <a:pt x="30998" y="13682"/>
                        <a:pt x="31894" y="12927"/>
                      </a:cubicBezTo>
                      <a:cubicBezTo>
                        <a:pt x="32555" y="12337"/>
                        <a:pt x="33027" y="11346"/>
                        <a:pt x="33664" y="10733"/>
                      </a:cubicBezTo>
                      <a:cubicBezTo>
                        <a:pt x="36730" y="7784"/>
                        <a:pt x="37886" y="3751"/>
                        <a:pt x="39325" y="0"/>
                      </a:cubicBezTo>
                      <a:cubicBezTo>
                        <a:pt x="40953" y="7784"/>
                        <a:pt x="40457" y="16512"/>
                        <a:pt x="36117" y="23400"/>
                      </a:cubicBezTo>
                      <a:cubicBezTo>
                        <a:pt x="32956" y="28401"/>
                        <a:pt x="28238" y="32364"/>
                        <a:pt x="22813" y="34511"/>
                      </a:cubicBezTo>
                      <a:lnTo>
                        <a:pt x="22813" y="3451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11" name="手繪多邊形: 圖案 110">
                  <a:extLst>
                    <a:ext uri="{FF2B5EF4-FFF2-40B4-BE49-F238E27FC236}">
                      <a16:creationId xmlns:a16="http://schemas.microsoft.com/office/drawing/2014/main" id="{2611509E-4778-4257-88AB-D06D397C4723}"/>
                    </a:ext>
                  </a:extLst>
                </p:cNvPr>
                <p:cNvSpPr/>
                <p:nvPr/>
              </p:nvSpPr>
              <p:spPr>
                <a:xfrm>
                  <a:off x="4474977" y="1730731"/>
                  <a:ext cx="36729" cy="59727"/>
                </a:xfrm>
                <a:custGeom>
                  <a:avLst/>
                  <a:gdLst>
                    <a:gd name="connsiteX0" fmla="*/ 21619 w 36729"/>
                    <a:gd name="connsiteY0" fmla="*/ 35832 h 59727"/>
                    <a:gd name="connsiteX1" fmla="*/ 19473 w 36729"/>
                    <a:gd name="connsiteY1" fmla="*/ 36917 h 59727"/>
                    <a:gd name="connsiteX2" fmla="*/ 11264 w 36729"/>
                    <a:gd name="connsiteY2" fmla="*/ 42743 h 59727"/>
                    <a:gd name="connsiteX3" fmla="*/ 9306 w 36729"/>
                    <a:gd name="connsiteY3" fmla="*/ 45196 h 59727"/>
                    <a:gd name="connsiteX4" fmla="*/ 8008 w 36729"/>
                    <a:gd name="connsiteY4" fmla="*/ 46423 h 59727"/>
                    <a:gd name="connsiteX5" fmla="*/ 3786 w 36729"/>
                    <a:gd name="connsiteY5" fmla="*/ 53736 h 59727"/>
                    <a:gd name="connsiteX6" fmla="*/ 1875 w 36729"/>
                    <a:gd name="connsiteY6" fmla="*/ 59727 h 59727"/>
                    <a:gd name="connsiteX7" fmla="*/ 2866 w 36729"/>
                    <a:gd name="connsiteY7" fmla="*/ 36374 h 59727"/>
                    <a:gd name="connsiteX8" fmla="*/ 17302 w 36729"/>
                    <a:gd name="connsiteY8" fmla="*/ 23046 h 59727"/>
                    <a:gd name="connsiteX9" fmla="*/ 26030 w 36729"/>
                    <a:gd name="connsiteY9" fmla="*/ 16229 h 59727"/>
                    <a:gd name="connsiteX10" fmla="*/ 28743 w 36729"/>
                    <a:gd name="connsiteY10" fmla="*/ 13540 h 59727"/>
                    <a:gd name="connsiteX11" fmla="*/ 30324 w 36729"/>
                    <a:gd name="connsiteY11" fmla="*/ 11181 h 59727"/>
                    <a:gd name="connsiteX12" fmla="*/ 35018 w 36729"/>
                    <a:gd name="connsiteY12" fmla="*/ 0 h 59727"/>
                    <a:gd name="connsiteX13" fmla="*/ 33909 w 36729"/>
                    <a:gd name="connsiteY13" fmla="*/ 23613 h 59727"/>
                    <a:gd name="connsiteX14" fmla="*/ 21619 w 36729"/>
                    <a:gd name="connsiteY14" fmla="*/ 35832 h 59727"/>
                    <a:gd name="connsiteX15" fmla="*/ 21619 w 36729"/>
                    <a:gd name="connsiteY15" fmla="*/ 35832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29" h="59727">
                      <a:moveTo>
                        <a:pt x="21619" y="35832"/>
                      </a:moveTo>
                      <a:cubicBezTo>
                        <a:pt x="20982" y="36445"/>
                        <a:pt x="20180" y="36587"/>
                        <a:pt x="19473" y="36917"/>
                      </a:cubicBezTo>
                      <a:cubicBezTo>
                        <a:pt x="16099" y="38356"/>
                        <a:pt x="13599" y="40408"/>
                        <a:pt x="11264" y="42743"/>
                      </a:cubicBezTo>
                      <a:cubicBezTo>
                        <a:pt x="10438" y="43569"/>
                        <a:pt x="9848" y="44206"/>
                        <a:pt x="9306" y="45196"/>
                      </a:cubicBezTo>
                      <a:cubicBezTo>
                        <a:pt x="9046" y="45692"/>
                        <a:pt x="8339" y="45951"/>
                        <a:pt x="8008" y="46423"/>
                      </a:cubicBezTo>
                      <a:cubicBezTo>
                        <a:pt x="6428" y="48806"/>
                        <a:pt x="4824" y="51094"/>
                        <a:pt x="3786" y="53736"/>
                      </a:cubicBezTo>
                      <a:cubicBezTo>
                        <a:pt x="3078" y="55599"/>
                        <a:pt x="2300" y="57722"/>
                        <a:pt x="1875" y="59727"/>
                      </a:cubicBezTo>
                      <a:cubicBezTo>
                        <a:pt x="-814" y="52226"/>
                        <a:pt x="-719" y="43380"/>
                        <a:pt x="2866" y="36374"/>
                      </a:cubicBezTo>
                      <a:cubicBezTo>
                        <a:pt x="5933" y="30359"/>
                        <a:pt x="10957" y="26066"/>
                        <a:pt x="17302" y="23046"/>
                      </a:cubicBezTo>
                      <a:cubicBezTo>
                        <a:pt x="20746" y="21395"/>
                        <a:pt x="23365" y="18871"/>
                        <a:pt x="26030" y="16229"/>
                      </a:cubicBezTo>
                      <a:cubicBezTo>
                        <a:pt x="27116" y="15168"/>
                        <a:pt x="27941" y="14366"/>
                        <a:pt x="28743" y="13540"/>
                      </a:cubicBezTo>
                      <a:cubicBezTo>
                        <a:pt x="29356" y="12903"/>
                        <a:pt x="29734" y="11865"/>
                        <a:pt x="30324" y="11181"/>
                      </a:cubicBezTo>
                      <a:cubicBezTo>
                        <a:pt x="33131" y="7973"/>
                        <a:pt x="33909" y="3869"/>
                        <a:pt x="35018" y="0"/>
                      </a:cubicBezTo>
                      <a:cubicBezTo>
                        <a:pt x="37330" y="7596"/>
                        <a:pt x="37613" y="16347"/>
                        <a:pt x="33909" y="23613"/>
                      </a:cubicBezTo>
                      <a:cubicBezTo>
                        <a:pt x="31220" y="28826"/>
                        <a:pt x="26856" y="33190"/>
                        <a:pt x="21619" y="35832"/>
                      </a:cubicBezTo>
                      <a:lnTo>
                        <a:pt x="21619" y="358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12" name="手繪多邊形: 圖案 111">
                  <a:extLst>
                    <a:ext uri="{FF2B5EF4-FFF2-40B4-BE49-F238E27FC236}">
                      <a16:creationId xmlns:a16="http://schemas.microsoft.com/office/drawing/2014/main" id="{F0241DFF-47C6-45B5-94D7-29AE7D3E8B31}"/>
                    </a:ext>
                  </a:extLst>
                </p:cNvPr>
                <p:cNvSpPr/>
                <p:nvPr/>
              </p:nvSpPr>
              <p:spPr>
                <a:xfrm>
                  <a:off x="4469821" y="1708392"/>
                  <a:ext cx="33502" cy="62392"/>
                </a:xfrm>
                <a:custGeom>
                  <a:avLst/>
                  <a:gdLst>
                    <a:gd name="connsiteX0" fmla="*/ 20524 w 33502"/>
                    <a:gd name="connsiteY0" fmla="*/ 36917 h 62392"/>
                    <a:gd name="connsiteX1" fmla="*/ 18472 w 33502"/>
                    <a:gd name="connsiteY1" fmla="*/ 38167 h 62392"/>
                    <a:gd name="connsiteX2" fmla="*/ 10806 w 33502"/>
                    <a:gd name="connsiteY2" fmla="*/ 44678 h 62392"/>
                    <a:gd name="connsiteX3" fmla="*/ 9084 w 33502"/>
                    <a:gd name="connsiteY3" fmla="*/ 47296 h 62392"/>
                    <a:gd name="connsiteX4" fmla="*/ 7904 w 33502"/>
                    <a:gd name="connsiteY4" fmla="*/ 48617 h 62392"/>
                    <a:gd name="connsiteX5" fmla="*/ 4342 w 33502"/>
                    <a:gd name="connsiteY5" fmla="*/ 56260 h 62392"/>
                    <a:gd name="connsiteX6" fmla="*/ 2951 w 33502"/>
                    <a:gd name="connsiteY6" fmla="*/ 62393 h 62392"/>
                    <a:gd name="connsiteX7" fmla="*/ 1866 w 33502"/>
                    <a:gd name="connsiteY7" fmla="*/ 39040 h 62392"/>
                    <a:gd name="connsiteX8" fmla="*/ 15075 w 33502"/>
                    <a:gd name="connsiteY8" fmla="*/ 24509 h 62392"/>
                    <a:gd name="connsiteX9" fmla="*/ 23166 w 33502"/>
                    <a:gd name="connsiteY9" fmla="*/ 16960 h 62392"/>
                    <a:gd name="connsiteX10" fmla="*/ 25643 w 33502"/>
                    <a:gd name="connsiteY10" fmla="*/ 14035 h 62392"/>
                    <a:gd name="connsiteX11" fmla="*/ 27011 w 33502"/>
                    <a:gd name="connsiteY11" fmla="*/ 11559 h 62392"/>
                    <a:gd name="connsiteX12" fmla="*/ 30691 w 33502"/>
                    <a:gd name="connsiteY12" fmla="*/ 0 h 62392"/>
                    <a:gd name="connsiteX13" fmla="*/ 31658 w 33502"/>
                    <a:gd name="connsiteY13" fmla="*/ 23613 h 62392"/>
                    <a:gd name="connsiteX14" fmla="*/ 20524 w 33502"/>
                    <a:gd name="connsiteY14" fmla="*/ 36917 h 62392"/>
                    <a:gd name="connsiteX15" fmla="*/ 20524 w 33502"/>
                    <a:gd name="connsiteY15" fmla="*/ 36917 h 6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02" h="62392">
                      <a:moveTo>
                        <a:pt x="20524" y="36917"/>
                      </a:moveTo>
                      <a:cubicBezTo>
                        <a:pt x="19935" y="37577"/>
                        <a:pt x="19180" y="37813"/>
                        <a:pt x="18472" y="38167"/>
                      </a:cubicBezTo>
                      <a:cubicBezTo>
                        <a:pt x="15241" y="39889"/>
                        <a:pt x="12929" y="42177"/>
                        <a:pt x="10806" y="44678"/>
                      </a:cubicBezTo>
                      <a:cubicBezTo>
                        <a:pt x="10075" y="45574"/>
                        <a:pt x="9532" y="46258"/>
                        <a:pt x="9084" y="47296"/>
                      </a:cubicBezTo>
                      <a:cubicBezTo>
                        <a:pt x="8871" y="47815"/>
                        <a:pt x="8187" y="48145"/>
                        <a:pt x="7904" y="48617"/>
                      </a:cubicBezTo>
                      <a:cubicBezTo>
                        <a:pt x="6536" y="51141"/>
                        <a:pt x="5121" y="53547"/>
                        <a:pt x="4342" y="56260"/>
                      </a:cubicBezTo>
                      <a:cubicBezTo>
                        <a:pt x="3800" y="58170"/>
                        <a:pt x="3210" y="60364"/>
                        <a:pt x="2951" y="62393"/>
                      </a:cubicBezTo>
                      <a:cubicBezTo>
                        <a:pt x="-399" y="55175"/>
                        <a:pt x="-1083" y="46329"/>
                        <a:pt x="1866" y="39040"/>
                      </a:cubicBezTo>
                      <a:cubicBezTo>
                        <a:pt x="4390" y="32789"/>
                        <a:pt x="9013" y="28071"/>
                        <a:pt x="15075" y="24509"/>
                      </a:cubicBezTo>
                      <a:cubicBezTo>
                        <a:pt x="18378" y="22575"/>
                        <a:pt x="20737" y="19815"/>
                        <a:pt x="23166" y="16960"/>
                      </a:cubicBezTo>
                      <a:cubicBezTo>
                        <a:pt x="24157" y="15805"/>
                        <a:pt x="24912" y="14932"/>
                        <a:pt x="25643" y="14035"/>
                      </a:cubicBezTo>
                      <a:cubicBezTo>
                        <a:pt x="26209" y="13351"/>
                        <a:pt x="26469" y="12266"/>
                        <a:pt x="27011" y="11559"/>
                      </a:cubicBezTo>
                      <a:cubicBezTo>
                        <a:pt x="29512" y="8115"/>
                        <a:pt x="29936" y="3939"/>
                        <a:pt x="30691" y="0"/>
                      </a:cubicBezTo>
                      <a:cubicBezTo>
                        <a:pt x="33664" y="7360"/>
                        <a:pt x="34725" y="16040"/>
                        <a:pt x="31658" y="23613"/>
                      </a:cubicBezTo>
                      <a:cubicBezTo>
                        <a:pt x="29441" y="29109"/>
                        <a:pt x="25502" y="33850"/>
                        <a:pt x="20524" y="36917"/>
                      </a:cubicBezTo>
                      <a:lnTo>
                        <a:pt x="20524" y="3691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13" name="手繪多邊形: 圖案 112">
                  <a:extLst>
                    <a:ext uri="{FF2B5EF4-FFF2-40B4-BE49-F238E27FC236}">
                      <a16:creationId xmlns:a16="http://schemas.microsoft.com/office/drawing/2014/main" id="{BCFAF8F1-8C4D-4769-9B2C-9A68AFAA67E5}"/>
                    </a:ext>
                  </a:extLst>
                </p:cNvPr>
                <p:cNvSpPr/>
                <p:nvPr/>
              </p:nvSpPr>
              <p:spPr>
                <a:xfrm>
                  <a:off x="4462889" y="1687256"/>
                  <a:ext cx="30496" cy="64586"/>
                </a:xfrm>
                <a:custGeom>
                  <a:avLst/>
                  <a:gdLst>
                    <a:gd name="connsiteX0" fmla="*/ 19460 w 30496"/>
                    <a:gd name="connsiteY0" fmla="*/ 37624 h 64586"/>
                    <a:gd name="connsiteX1" fmla="*/ 17525 w 30496"/>
                    <a:gd name="connsiteY1" fmla="*/ 39063 h 64586"/>
                    <a:gd name="connsiteX2" fmla="*/ 10472 w 30496"/>
                    <a:gd name="connsiteY2" fmla="*/ 46234 h 64586"/>
                    <a:gd name="connsiteX3" fmla="*/ 8986 w 30496"/>
                    <a:gd name="connsiteY3" fmla="*/ 48994 h 64586"/>
                    <a:gd name="connsiteX4" fmla="*/ 7925 w 30496"/>
                    <a:gd name="connsiteY4" fmla="*/ 50433 h 64586"/>
                    <a:gd name="connsiteX5" fmla="*/ 5047 w 30496"/>
                    <a:gd name="connsiteY5" fmla="*/ 58359 h 64586"/>
                    <a:gd name="connsiteX6" fmla="*/ 4198 w 30496"/>
                    <a:gd name="connsiteY6" fmla="*/ 64587 h 64586"/>
                    <a:gd name="connsiteX7" fmla="*/ 1108 w 30496"/>
                    <a:gd name="connsiteY7" fmla="*/ 41422 h 64586"/>
                    <a:gd name="connsiteX8" fmla="*/ 12996 w 30496"/>
                    <a:gd name="connsiteY8" fmla="*/ 25783 h 64586"/>
                    <a:gd name="connsiteX9" fmla="*/ 20403 w 30496"/>
                    <a:gd name="connsiteY9" fmla="*/ 17550 h 64586"/>
                    <a:gd name="connsiteX10" fmla="*/ 22597 w 30496"/>
                    <a:gd name="connsiteY10" fmla="*/ 14436 h 64586"/>
                    <a:gd name="connsiteX11" fmla="*/ 23729 w 30496"/>
                    <a:gd name="connsiteY11" fmla="*/ 11842 h 64586"/>
                    <a:gd name="connsiteX12" fmla="*/ 26395 w 30496"/>
                    <a:gd name="connsiteY12" fmla="*/ 0 h 64586"/>
                    <a:gd name="connsiteX13" fmla="*/ 29414 w 30496"/>
                    <a:gd name="connsiteY13" fmla="*/ 23447 h 64586"/>
                    <a:gd name="connsiteX14" fmla="*/ 19460 w 30496"/>
                    <a:gd name="connsiteY14" fmla="*/ 37624 h 64586"/>
                    <a:gd name="connsiteX15" fmla="*/ 19460 w 30496"/>
                    <a:gd name="connsiteY15" fmla="*/ 37624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96" h="64586">
                      <a:moveTo>
                        <a:pt x="19460" y="37624"/>
                      </a:moveTo>
                      <a:cubicBezTo>
                        <a:pt x="18941" y="38332"/>
                        <a:pt x="18186" y="38615"/>
                        <a:pt x="17525" y="39063"/>
                      </a:cubicBezTo>
                      <a:cubicBezTo>
                        <a:pt x="14459" y="41068"/>
                        <a:pt x="12359" y="43522"/>
                        <a:pt x="10472" y="46234"/>
                      </a:cubicBezTo>
                      <a:cubicBezTo>
                        <a:pt x="9812" y="47178"/>
                        <a:pt x="9340" y="47933"/>
                        <a:pt x="8986" y="48994"/>
                      </a:cubicBezTo>
                      <a:cubicBezTo>
                        <a:pt x="8821" y="49537"/>
                        <a:pt x="8161" y="49914"/>
                        <a:pt x="7925" y="50433"/>
                      </a:cubicBezTo>
                      <a:cubicBezTo>
                        <a:pt x="6769" y="53052"/>
                        <a:pt x="5589" y="55599"/>
                        <a:pt x="5047" y="58359"/>
                      </a:cubicBezTo>
                      <a:cubicBezTo>
                        <a:pt x="4669" y="60317"/>
                        <a:pt x="4268" y="62534"/>
                        <a:pt x="4198" y="64587"/>
                      </a:cubicBezTo>
                      <a:cubicBezTo>
                        <a:pt x="235" y="57699"/>
                        <a:pt x="-1204" y="48947"/>
                        <a:pt x="1108" y="41422"/>
                      </a:cubicBezTo>
                      <a:cubicBezTo>
                        <a:pt x="3065" y="34982"/>
                        <a:pt x="7264" y="29864"/>
                        <a:pt x="12996" y="25783"/>
                      </a:cubicBezTo>
                      <a:cubicBezTo>
                        <a:pt x="16110" y="23565"/>
                        <a:pt x="18233" y="20617"/>
                        <a:pt x="20403" y="17550"/>
                      </a:cubicBezTo>
                      <a:cubicBezTo>
                        <a:pt x="21276" y="16324"/>
                        <a:pt x="21960" y="15380"/>
                        <a:pt x="22597" y="14436"/>
                      </a:cubicBezTo>
                      <a:cubicBezTo>
                        <a:pt x="23092" y="13705"/>
                        <a:pt x="23281" y="12620"/>
                        <a:pt x="23729" y="11842"/>
                      </a:cubicBezTo>
                      <a:cubicBezTo>
                        <a:pt x="25923" y="8209"/>
                        <a:pt x="25970" y="4010"/>
                        <a:pt x="26395" y="0"/>
                      </a:cubicBezTo>
                      <a:cubicBezTo>
                        <a:pt x="30004" y="7077"/>
                        <a:pt x="31797" y="15639"/>
                        <a:pt x="29414" y="23447"/>
                      </a:cubicBezTo>
                      <a:cubicBezTo>
                        <a:pt x="27669" y="29062"/>
                        <a:pt x="24130" y="34133"/>
                        <a:pt x="19460" y="37624"/>
                      </a:cubicBezTo>
                      <a:lnTo>
                        <a:pt x="19460" y="376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14" name="手繪多邊形: 圖案 113">
                  <a:extLst>
                    <a:ext uri="{FF2B5EF4-FFF2-40B4-BE49-F238E27FC236}">
                      <a16:creationId xmlns:a16="http://schemas.microsoft.com/office/drawing/2014/main" id="{75D80B55-3787-4E89-BAFF-34F9B5A9BEDD}"/>
                    </a:ext>
                  </a:extLst>
                </p:cNvPr>
                <p:cNvSpPr/>
                <p:nvPr/>
              </p:nvSpPr>
              <p:spPr>
                <a:xfrm>
                  <a:off x="4454141" y="1667229"/>
                  <a:ext cx="27738" cy="66285"/>
                </a:xfrm>
                <a:custGeom>
                  <a:avLst/>
                  <a:gdLst>
                    <a:gd name="connsiteX0" fmla="*/ 18513 w 27738"/>
                    <a:gd name="connsiteY0" fmla="*/ 38120 h 66285"/>
                    <a:gd name="connsiteX1" fmla="*/ 16696 w 27738"/>
                    <a:gd name="connsiteY1" fmla="*/ 39724 h 66285"/>
                    <a:gd name="connsiteX2" fmla="*/ 10280 w 27738"/>
                    <a:gd name="connsiteY2" fmla="*/ 47461 h 66285"/>
                    <a:gd name="connsiteX3" fmla="*/ 9030 w 27738"/>
                    <a:gd name="connsiteY3" fmla="*/ 50339 h 66285"/>
                    <a:gd name="connsiteX4" fmla="*/ 8110 w 27738"/>
                    <a:gd name="connsiteY4" fmla="*/ 51849 h 66285"/>
                    <a:gd name="connsiteX5" fmla="*/ 5940 w 27738"/>
                    <a:gd name="connsiteY5" fmla="*/ 60010 h 66285"/>
                    <a:gd name="connsiteX6" fmla="*/ 5633 w 27738"/>
                    <a:gd name="connsiteY6" fmla="*/ 66285 h 66285"/>
                    <a:gd name="connsiteX7" fmla="*/ 538 w 27738"/>
                    <a:gd name="connsiteY7" fmla="*/ 43474 h 66285"/>
                    <a:gd name="connsiteX8" fmla="*/ 11035 w 27738"/>
                    <a:gd name="connsiteY8" fmla="*/ 26868 h 66285"/>
                    <a:gd name="connsiteX9" fmla="*/ 17711 w 27738"/>
                    <a:gd name="connsiteY9" fmla="*/ 18022 h 66285"/>
                    <a:gd name="connsiteX10" fmla="*/ 19621 w 27738"/>
                    <a:gd name="connsiteY10" fmla="*/ 14720 h 66285"/>
                    <a:gd name="connsiteX11" fmla="*/ 20541 w 27738"/>
                    <a:gd name="connsiteY11" fmla="*/ 12030 h 66285"/>
                    <a:gd name="connsiteX12" fmla="*/ 22169 w 27738"/>
                    <a:gd name="connsiteY12" fmla="*/ 0 h 66285"/>
                    <a:gd name="connsiteX13" fmla="*/ 27194 w 27738"/>
                    <a:gd name="connsiteY13" fmla="*/ 23094 h 66285"/>
                    <a:gd name="connsiteX14" fmla="*/ 18513 w 27738"/>
                    <a:gd name="connsiteY14" fmla="*/ 38120 h 66285"/>
                    <a:gd name="connsiteX15" fmla="*/ 18513 w 27738"/>
                    <a:gd name="connsiteY15" fmla="*/ 38120 h 6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38" h="66285">
                      <a:moveTo>
                        <a:pt x="18513" y="38120"/>
                      </a:moveTo>
                      <a:cubicBezTo>
                        <a:pt x="18041" y="38875"/>
                        <a:pt x="17333" y="39228"/>
                        <a:pt x="16696" y="39724"/>
                      </a:cubicBezTo>
                      <a:cubicBezTo>
                        <a:pt x="13819" y="41988"/>
                        <a:pt x="11931" y="44607"/>
                        <a:pt x="10280" y="47461"/>
                      </a:cubicBezTo>
                      <a:cubicBezTo>
                        <a:pt x="9691" y="48452"/>
                        <a:pt x="9289" y="49254"/>
                        <a:pt x="9030" y="50339"/>
                      </a:cubicBezTo>
                      <a:cubicBezTo>
                        <a:pt x="8888" y="50881"/>
                        <a:pt x="8275" y="51330"/>
                        <a:pt x="8110" y="51849"/>
                      </a:cubicBezTo>
                      <a:cubicBezTo>
                        <a:pt x="7190" y="54561"/>
                        <a:pt x="6223" y="57180"/>
                        <a:pt x="5940" y="60010"/>
                      </a:cubicBezTo>
                      <a:cubicBezTo>
                        <a:pt x="5728" y="61992"/>
                        <a:pt x="5539" y="64233"/>
                        <a:pt x="5633" y="66285"/>
                      </a:cubicBezTo>
                      <a:cubicBezTo>
                        <a:pt x="1081" y="59751"/>
                        <a:pt x="-1090" y="51165"/>
                        <a:pt x="538" y="43474"/>
                      </a:cubicBezTo>
                      <a:cubicBezTo>
                        <a:pt x="1953" y="36870"/>
                        <a:pt x="5680" y="31421"/>
                        <a:pt x="11035" y="26868"/>
                      </a:cubicBezTo>
                      <a:cubicBezTo>
                        <a:pt x="13937" y="24391"/>
                        <a:pt x="15800" y="21254"/>
                        <a:pt x="17711" y="18022"/>
                      </a:cubicBezTo>
                      <a:cubicBezTo>
                        <a:pt x="18466" y="16725"/>
                        <a:pt x="19055" y="15734"/>
                        <a:pt x="19621" y="14720"/>
                      </a:cubicBezTo>
                      <a:cubicBezTo>
                        <a:pt x="20070" y="13941"/>
                        <a:pt x="20140" y="12832"/>
                        <a:pt x="20541" y="12030"/>
                      </a:cubicBezTo>
                      <a:cubicBezTo>
                        <a:pt x="22405" y="8209"/>
                        <a:pt x="22098" y="4034"/>
                        <a:pt x="22169" y="0"/>
                      </a:cubicBezTo>
                      <a:cubicBezTo>
                        <a:pt x="26368" y="6746"/>
                        <a:pt x="28916" y="15121"/>
                        <a:pt x="27194" y="23094"/>
                      </a:cubicBezTo>
                      <a:cubicBezTo>
                        <a:pt x="25943" y="28896"/>
                        <a:pt x="22877" y="34228"/>
                        <a:pt x="18513" y="38120"/>
                      </a:cubicBezTo>
                      <a:lnTo>
                        <a:pt x="18513" y="381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15" name="手繪多邊形: 圖案 114">
                  <a:extLst>
                    <a:ext uri="{FF2B5EF4-FFF2-40B4-BE49-F238E27FC236}">
                      <a16:creationId xmlns:a16="http://schemas.microsoft.com/office/drawing/2014/main" id="{893F6D43-7A5E-43BE-AB4E-E654FA56DAA3}"/>
                    </a:ext>
                  </a:extLst>
                </p:cNvPr>
                <p:cNvSpPr/>
                <p:nvPr/>
              </p:nvSpPr>
              <p:spPr>
                <a:xfrm>
                  <a:off x="4443690" y="1648523"/>
                  <a:ext cx="25187" cy="67417"/>
                </a:xfrm>
                <a:custGeom>
                  <a:avLst/>
                  <a:gdLst>
                    <a:gd name="connsiteX0" fmla="*/ 17664 w 25187"/>
                    <a:gd name="connsiteY0" fmla="*/ 38285 h 67417"/>
                    <a:gd name="connsiteX1" fmla="*/ 15989 w 25187"/>
                    <a:gd name="connsiteY1" fmla="*/ 40030 h 67417"/>
                    <a:gd name="connsiteX2" fmla="*/ 10257 w 25187"/>
                    <a:gd name="connsiteY2" fmla="*/ 48287 h 67417"/>
                    <a:gd name="connsiteX3" fmla="*/ 9267 w 25187"/>
                    <a:gd name="connsiteY3" fmla="*/ 51259 h 67417"/>
                    <a:gd name="connsiteX4" fmla="*/ 8464 w 25187"/>
                    <a:gd name="connsiteY4" fmla="*/ 52839 h 67417"/>
                    <a:gd name="connsiteX5" fmla="*/ 6978 w 25187"/>
                    <a:gd name="connsiteY5" fmla="*/ 61143 h 67417"/>
                    <a:gd name="connsiteX6" fmla="*/ 7214 w 25187"/>
                    <a:gd name="connsiteY6" fmla="*/ 67417 h 67417"/>
                    <a:gd name="connsiteX7" fmla="*/ 185 w 25187"/>
                    <a:gd name="connsiteY7" fmla="*/ 45126 h 67417"/>
                    <a:gd name="connsiteX8" fmla="*/ 9219 w 25187"/>
                    <a:gd name="connsiteY8" fmla="*/ 27693 h 67417"/>
                    <a:gd name="connsiteX9" fmla="*/ 15093 w 25187"/>
                    <a:gd name="connsiteY9" fmla="*/ 18305 h 67417"/>
                    <a:gd name="connsiteX10" fmla="*/ 16721 w 25187"/>
                    <a:gd name="connsiteY10" fmla="*/ 14861 h 67417"/>
                    <a:gd name="connsiteX11" fmla="*/ 17405 w 25187"/>
                    <a:gd name="connsiteY11" fmla="*/ 12125 h 67417"/>
                    <a:gd name="connsiteX12" fmla="*/ 18018 w 25187"/>
                    <a:gd name="connsiteY12" fmla="*/ 0 h 67417"/>
                    <a:gd name="connsiteX13" fmla="*/ 25000 w 25187"/>
                    <a:gd name="connsiteY13" fmla="*/ 22575 h 67417"/>
                    <a:gd name="connsiteX14" fmla="*/ 17664 w 25187"/>
                    <a:gd name="connsiteY14" fmla="*/ 38285 h 67417"/>
                    <a:gd name="connsiteX15" fmla="*/ 17664 w 25187"/>
                    <a:gd name="connsiteY15" fmla="*/ 38285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87" h="67417">
                      <a:moveTo>
                        <a:pt x="17664" y="38285"/>
                      </a:moveTo>
                      <a:cubicBezTo>
                        <a:pt x="17263" y="39087"/>
                        <a:pt x="16579" y="39488"/>
                        <a:pt x="15989" y="40030"/>
                      </a:cubicBezTo>
                      <a:cubicBezTo>
                        <a:pt x="13324" y="42531"/>
                        <a:pt x="11673" y="45314"/>
                        <a:pt x="10257" y="48287"/>
                      </a:cubicBezTo>
                      <a:cubicBezTo>
                        <a:pt x="9762" y="49348"/>
                        <a:pt x="9432" y="50150"/>
                        <a:pt x="9267" y="51259"/>
                      </a:cubicBezTo>
                      <a:cubicBezTo>
                        <a:pt x="9196" y="51825"/>
                        <a:pt x="8606" y="52297"/>
                        <a:pt x="8464" y="52839"/>
                      </a:cubicBezTo>
                      <a:cubicBezTo>
                        <a:pt x="7780" y="55623"/>
                        <a:pt x="7049" y="58312"/>
                        <a:pt x="6978" y="61143"/>
                      </a:cubicBezTo>
                      <a:cubicBezTo>
                        <a:pt x="6931" y="63124"/>
                        <a:pt x="6931" y="65389"/>
                        <a:pt x="7214" y="67417"/>
                      </a:cubicBezTo>
                      <a:cubicBezTo>
                        <a:pt x="2119" y="61308"/>
                        <a:pt x="-782" y="52934"/>
                        <a:pt x="185" y="45126"/>
                      </a:cubicBezTo>
                      <a:cubicBezTo>
                        <a:pt x="1034" y="38426"/>
                        <a:pt x="4289" y="32671"/>
                        <a:pt x="9219" y="27693"/>
                      </a:cubicBezTo>
                      <a:cubicBezTo>
                        <a:pt x="11908" y="24981"/>
                        <a:pt x="13489" y="21702"/>
                        <a:pt x="15093" y="18305"/>
                      </a:cubicBezTo>
                      <a:cubicBezTo>
                        <a:pt x="15753" y="16937"/>
                        <a:pt x="16249" y="15899"/>
                        <a:pt x="16721" y="14861"/>
                      </a:cubicBezTo>
                      <a:cubicBezTo>
                        <a:pt x="17074" y="14059"/>
                        <a:pt x="17074" y="12950"/>
                        <a:pt x="17405" y="12125"/>
                      </a:cubicBezTo>
                      <a:cubicBezTo>
                        <a:pt x="18938" y="8162"/>
                        <a:pt x="18277" y="4010"/>
                        <a:pt x="18018" y="0"/>
                      </a:cubicBezTo>
                      <a:cubicBezTo>
                        <a:pt x="22783" y="6369"/>
                        <a:pt x="26015" y="14484"/>
                        <a:pt x="25000" y="22575"/>
                      </a:cubicBezTo>
                      <a:cubicBezTo>
                        <a:pt x="24293" y="28425"/>
                        <a:pt x="21674" y="34015"/>
                        <a:pt x="17664" y="38285"/>
                      </a:cubicBezTo>
                      <a:lnTo>
                        <a:pt x="17664" y="3828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16" name="手繪多邊形: 圖案 115">
                  <a:extLst>
                    <a:ext uri="{FF2B5EF4-FFF2-40B4-BE49-F238E27FC236}">
                      <a16:creationId xmlns:a16="http://schemas.microsoft.com/office/drawing/2014/main" id="{4FF98FFA-6352-4FC6-BC44-BDCF2162F377}"/>
                    </a:ext>
                  </a:extLst>
                </p:cNvPr>
                <p:cNvSpPr/>
                <p:nvPr/>
              </p:nvSpPr>
              <p:spPr>
                <a:xfrm>
                  <a:off x="4431756" y="1631209"/>
                  <a:ext cx="22848" cy="68101"/>
                </a:xfrm>
                <a:custGeom>
                  <a:avLst/>
                  <a:gdLst>
                    <a:gd name="connsiteX0" fmla="*/ 16814 w 22848"/>
                    <a:gd name="connsiteY0" fmla="*/ 38120 h 68101"/>
                    <a:gd name="connsiteX1" fmla="*/ 15304 w 22848"/>
                    <a:gd name="connsiteY1" fmla="*/ 40007 h 68101"/>
                    <a:gd name="connsiteX2" fmla="*/ 10303 w 22848"/>
                    <a:gd name="connsiteY2" fmla="*/ 48735 h 68101"/>
                    <a:gd name="connsiteX3" fmla="*/ 9572 w 22848"/>
                    <a:gd name="connsiteY3" fmla="*/ 51801 h 68101"/>
                    <a:gd name="connsiteX4" fmla="*/ 8911 w 22848"/>
                    <a:gd name="connsiteY4" fmla="*/ 53453 h 68101"/>
                    <a:gd name="connsiteX5" fmla="*/ 8133 w 22848"/>
                    <a:gd name="connsiteY5" fmla="*/ 61850 h 68101"/>
                    <a:gd name="connsiteX6" fmla="*/ 8911 w 22848"/>
                    <a:gd name="connsiteY6" fmla="*/ 68101 h 68101"/>
                    <a:gd name="connsiteX7" fmla="*/ 18 w 22848"/>
                    <a:gd name="connsiteY7" fmla="*/ 46470 h 68101"/>
                    <a:gd name="connsiteX8" fmla="*/ 7543 w 22848"/>
                    <a:gd name="connsiteY8" fmla="*/ 28330 h 68101"/>
                    <a:gd name="connsiteX9" fmla="*/ 12615 w 22848"/>
                    <a:gd name="connsiteY9" fmla="*/ 18494 h 68101"/>
                    <a:gd name="connsiteX10" fmla="*/ 13936 w 22848"/>
                    <a:gd name="connsiteY10" fmla="*/ 14908 h 68101"/>
                    <a:gd name="connsiteX11" fmla="*/ 14384 w 22848"/>
                    <a:gd name="connsiteY11" fmla="*/ 12125 h 68101"/>
                    <a:gd name="connsiteX12" fmla="*/ 13959 w 22848"/>
                    <a:gd name="connsiteY12" fmla="*/ 0 h 68101"/>
                    <a:gd name="connsiteX13" fmla="*/ 22829 w 22848"/>
                    <a:gd name="connsiteY13" fmla="*/ 21914 h 68101"/>
                    <a:gd name="connsiteX14" fmla="*/ 16814 w 22848"/>
                    <a:gd name="connsiteY14" fmla="*/ 38120 h 68101"/>
                    <a:gd name="connsiteX15" fmla="*/ 16814 w 22848"/>
                    <a:gd name="connsiteY15" fmla="*/ 38120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16814" y="38120"/>
                      </a:moveTo>
                      <a:cubicBezTo>
                        <a:pt x="16483" y="38945"/>
                        <a:pt x="15823" y="39417"/>
                        <a:pt x="15304" y="40007"/>
                      </a:cubicBezTo>
                      <a:cubicBezTo>
                        <a:pt x="12851" y="42720"/>
                        <a:pt x="11435" y="45645"/>
                        <a:pt x="10303" y="48735"/>
                      </a:cubicBezTo>
                      <a:cubicBezTo>
                        <a:pt x="9902" y="49820"/>
                        <a:pt x="9642" y="50669"/>
                        <a:pt x="9572" y="51801"/>
                      </a:cubicBezTo>
                      <a:cubicBezTo>
                        <a:pt x="9548" y="52368"/>
                        <a:pt x="9006" y="52886"/>
                        <a:pt x="8911" y="53453"/>
                      </a:cubicBezTo>
                      <a:cubicBezTo>
                        <a:pt x="8463" y="56283"/>
                        <a:pt x="7968" y="59043"/>
                        <a:pt x="8133" y="61850"/>
                      </a:cubicBezTo>
                      <a:cubicBezTo>
                        <a:pt x="8251" y="63832"/>
                        <a:pt x="8463" y="66096"/>
                        <a:pt x="8911" y="68101"/>
                      </a:cubicBezTo>
                      <a:cubicBezTo>
                        <a:pt x="3321" y="62440"/>
                        <a:pt x="-289" y="54349"/>
                        <a:pt x="18" y="46470"/>
                      </a:cubicBezTo>
                      <a:cubicBezTo>
                        <a:pt x="278" y="39724"/>
                        <a:pt x="3038" y="33732"/>
                        <a:pt x="7543" y="28330"/>
                      </a:cubicBezTo>
                      <a:cubicBezTo>
                        <a:pt x="9996" y="25382"/>
                        <a:pt x="11294" y="21985"/>
                        <a:pt x="12615" y="18494"/>
                      </a:cubicBezTo>
                      <a:cubicBezTo>
                        <a:pt x="13157" y="17078"/>
                        <a:pt x="13558" y="15993"/>
                        <a:pt x="13936" y="14908"/>
                      </a:cubicBezTo>
                      <a:cubicBezTo>
                        <a:pt x="14242" y="14083"/>
                        <a:pt x="14124" y="12974"/>
                        <a:pt x="14384" y="12125"/>
                      </a:cubicBezTo>
                      <a:cubicBezTo>
                        <a:pt x="15587" y="8044"/>
                        <a:pt x="14573" y="3963"/>
                        <a:pt x="13959" y="0"/>
                      </a:cubicBezTo>
                      <a:cubicBezTo>
                        <a:pt x="19243" y="5944"/>
                        <a:pt x="23159" y="13752"/>
                        <a:pt x="22829" y="21914"/>
                      </a:cubicBezTo>
                      <a:cubicBezTo>
                        <a:pt x="22569" y="27764"/>
                        <a:pt x="20446" y="33544"/>
                        <a:pt x="16814" y="38120"/>
                      </a:cubicBezTo>
                      <a:lnTo>
                        <a:pt x="16814" y="381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17" name="手繪多邊形: 圖案 116">
                  <a:extLst>
                    <a:ext uri="{FF2B5EF4-FFF2-40B4-BE49-F238E27FC236}">
                      <a16:creationId xmlns:a16="http://schemas.microsoft.com/office/drawing/2014/main" id="{4E54A933-E63E-4B72-BC00-31A6BD51AB53}"/>
                    </a:ext>
                  </a:extLst>
                </p:cNvPr>
                <p:cNvSpPr/>
                <p:nvPr/>
              </p:nvSpPr>
              <p:spPr>
                <a:xfrm>
                  <a:off x="4418300" y="1615310"/>
                  <a:ext cx="20676" cy="68266"/>
                </a:xfrm>
                <a:custGeom>
                  <a:avLst/>
                  <a:gdLst>
                    <a:gd name="connsiteX0" fmla="*/ 16045 w 20676"/>
                    <a:gd name="connsiteY0" fmla="*/ 37719 h 68266"/>
                    <a:gd name="connsiteX1" fmla="*/ 14700 w 20676"/>
                    <a:gd name="connsiteY1" fmla="*/ 39724 h 68266"/>
                    <a:gd name="connsiteX2" fmla="*/ 10454 w 20676"/>
                    <a:gd name="connsiteY2" fmla="*/ 48853 h 68266"/>
                    <a:gd name="connsiteX3" fmla="*/ 9982 w 20676"/>
                    <a:gd name="connsiteY3" fmla="*/ 51967 h 68266"/>
                    <a:gd name="connsiteX4" fmla="*/ 9463 w 20676"/>
                    <a:gd name="connsiteY4" fmla="*/ 53665 h 68266"/>
                    <a:gd name="connsiteX5" fmla="*/ 9416 w 20676"/>
                    <a:gd name="connsiteY5" fmla="*/ 62110 h 68266"/>
                    <a:gd name="connsiteX6" fmla="*/ 10714 w 20676"/>
                    <a:gd name="connsiteY6" fmla="*/ 68267 h 68266"/>
                    <a:gd name="connsiteX7" fmla="*/ 28 w 20676"/>
                    <a:gd name="connsiteY7" fmla="*/ 47485 h 68266"/>
                    <a:gd name="connsiteX8" fmla="*/ 5972 w 20676"/>
                    <a:gd name="connsiteY8" fmla="*/ 28779 h 68266"/>
                    <a:gd name="connsiteX9" fmla="*/ 10195 w 20676"/>
                    <a:gd name="connsiteY9" fmla="*/ 18541 h 68266"/>
                    <a:gd name="connsiteX10" fmla="*/ 11209 w 20676"/>
                    <a:gd name="connsiteY10" fmla="*/ 14861 h 68266"/>
                    <a:gd name="connsiteX11" fmla="*/ 11421 w 20676"/>
                    <a:gd name="connsiteY11" fmla="*/ 12054 h 68266"/>
                    <a:gd name="connsiteX12" fmla="*/ 9959 w 20676"/>
                    <a:gd name="connsiteY12" fmla="*/ 0 h 68266"/>
                    <a:gd name="connsiteX13" fmla="*/ 20645 w 20676"/>
                    <a:gd name="connsiteY13" fmla="*/ 21065 h 68266"/>
                    <a:gd name="connsiteX14" fmla="*/ 16045 w 20676"/>
                    <a:gd name="connsiteY14" fmla="*/ 37719 h 68266"/>
                    <a:gd name="connsiteX15" fmla="*/ 16045 w 20676"/>
                    <a:gd name="connsiteY15" fmla="*/ 37719 h 6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6" h="68266">
                      <a:moveTo>
                        <a:pt x="16045" y="37719"/>
                      </a:moveTo>
                      <a:cubicBezTo>
                        <a:pt x="15785" y="38568"/>
                        <a:pt x="15172" y="39087"/>
                        <a:pt x="14700" y="39724"/>
                      </a:cubicBezTo>
                      <a:cubicBezTo>
                        <a:pt x="12483" y="42649"/>
                        <a:pt x="11327" y="45668"/>
                        <a:pt x="10454" y="48853"/>
                      </a:cubicBezTo>
                      <a:cubicBezTo>
                        <a:pt x="10148" y="49961"/>
                        <a:pt x="9935" y="50834"/>
                        <a:pt x="9982" y="51967"/>
                      </a:cubicBezTo>
                      <a:cubicBezTo>
                        <a:pt x="9982" y="52533"/>
                        <a:pt x="9511" y="53099"/>
                        <a:pt x="9463" y="53665"/>
                      </a:cubicBezTo>
                      <a:cubicBezTo>
                        <a:pt x="9251" y="56519"/>
                        <a:pt x="8992" y="59303"/>
                        <a:pt x="9416" y="62110"/>
                      </a:cubicBezTo>
                      <a:cubicBezTo>
                        <a:pt x="9723" y="64068"/>
                        <a:pt x="10100" y="66309"/>
                        <a:pt x="10714" y="68267"/>
                      </a:cubicBezTo>
                      <a:cubicBezTo>
                        <a:pt x="4675" y="63101"/>
                        <a:pt x="382" y="55340"/>
                        <a:pt x="28" y="47485"/>
                      </a:cubicBezTo>
                      <a:cubicBezTo>
                        <a:pt x="-279" y="40738"/>
                        <a:pt x="1962" y="34534"/>
                        <a:pt x="5972" y="28779"/>
                      </a:cubicBezTo>
                      <a:cubicBezTo>
                        <a:pt x="8166" y="25641"/>
                        <a:pt x="9180" y="22150"/>
                        <a:pt x="10195" y="18541"/>
                      </a:cubicBezTo>
                      <a:cubicBezTo>
                        <a:pt x="10596" y="17078"/>
                        <a:pt x="10926" y="15970"/>
                        <a:pt x="11209" y="14861"/>
                      </a:cubicBezTo>
                      <a:cubicBezTo>
                        <a:pt x="11445" y="13988"/>
                        <a:pt x="11233" y="12903"/>
                        <a:pt x="11421" y="12054"/>
                      </a:cubicBezTo>
                      <a:cubicBezTo>
                        <a:pt x="12271" y="7879"/>
                        <a:pt x="10926" y="3916"/>
                        <a:pt x="9959" y="0"/>
                      </a:cubicBezTo>
                      <a:cubicBezTo>
                        <a:pt x="15738" y="5473"/>
                        <a:pt x="20291" y="12927"/>
                        <a:pt x="20645" y="21065"/>
                      </a:cubicBezTo>
                      <a:cubicBezTo>
                        <a:pt x="20928" y="26891"/>
                        <a:pt x="19300" y="32859"/>
                        <a:pt x="16045" y="37719"/>
                      </a:cubicBezTo>
                      <a:lnTo>
                        <a:pt x="16045" y="3771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18" name="手繪多邊形: 圖案 117">
                  <a:extLst>
                    <a:ext uri="{FF2B5EF4-FFF2-40B4-BE49-F238E27FC236}">
                      <a16:creationId xmlns:a16="http://schemas.microsoft.com/office/drawing/2014/main" id="{913E0E1F-C1F0-48A8-BEA8-B00B7723F22A}"/>
                    </a:ext>
                  </a:extLst>
                </p:cNvPr>
                <p:cNvSpPr/>
                <p:nvPr/>
              </p:nvSpPr>
              <p:spPr>
                <a:xfrm>
                  <a:off x="4403406" y="1600826"/>
                  <a:ext cx="18796" cy="68007"/>
                </a:xfrm>
                <a:custGeom>
                  <a:avLst/>
                  <a:gdLst>
                    <a:gd name="connsiteX0" fmla="*/ 15394 w 18796"/>
                    <a:gd name="connsiteY0" fmla="*/ 37176 h 68007"/>
                    <a:gd name="connsiteX1" fmla="*/ 14214 w 18796"/>
                    <a:gd name="connsiteY1" fmla="*/ 39276 h 68007"/>
                    <a:gd name="connsiteX2" fmla="*/ 10747 w 18796"/>
                    <a:gd name="connsiteY2" fmla="*/ 48711 h 68007"/>
                    <a:gd name="connsiteX3" fmla="*/ 10534 w 18796"/>
                    <a:gd name="connsiteY3" fmla="*/ 51849 h 68007"/>
                    <a:gd name="connsiteX4" fmla="*/ 10157 w 18796"/>
                    <a:gd name="connsiteY4" fmla="*/ 53594 h 68007"/>
                    <a:gd name="connsiteX5" fmla="*/ 10817 w 18796"/>
                    <a:gd name="connsiteY5" fmla="*/ 61992 h 68007"/>
                    <a:gd name="connsiteX6" fmla="*/ 12634 w 18796"/>
                    <a:gd name="connsiteY6" fmla="*/ 68007 h 68007"/>
                    <a:gd name="connsiteX7" fmla="*/ 226 w 18796"/>
                    <a:gd name="connsiteY7" fmla="*/ 48192 h 68007"/>
                    <a:gd name="connsiteX8" fmla="*/ 4566 w 18796"/>
                    <a:gd name="connsiteY8" fmla="*/ 29038 h 68007"/>
                    <a:gd name="connsiteX9" fmla="*/ 7892 w 18796"/>
                    <a:gd name="connsiteY9" fmla="*/ 18470 h 68007"/>
                    <a:gd name="connsiteX10" fmla="*/ 8600 w 18796"/>
                    <a:gd name="connsiteY10" fmla="*/ 14720 h 68007"/>
                    <a:gd name="connsiteX11" fmla="*/ 8577 w 18796"/>
                    <a:gd name="connsiteY11" fmla="*/ 11889 h 68007"/>
                    <a:gd name="connsiteX12" fmla="*/ 6100 w 18796"/>
                    <a:gd name="connsiteY12" fmla="*/ 0 h 68007"/>
                    <a:gd name="connsiteX13" fmla="*/ 18555 w 18796"/>
                    <a:gd name="connsiteY13" fmla="*/ 20098 h 68007"/>
                    <a:gd name="connsiteX14" fmla="*/ 15394 w 18796"/>
                    <a:gd name="connsiteY14" fmla="*/ 37176 h 68007"/>
                    <a:gd name="connsiteX15" fmla="*/ 15394 w 18796"/>
                    <a:gd name="connsiteY15" fmla="*/ 37176 h 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6" h="68007">
                      <a:moveTo>
                        <a:pt x="15394" y="37176"/>
                      </a:moveTo>
                      <a:cubicBezTo>
                        <a:pt x="15205" y="38049"/>
                        <a:pt x="14639" y="38615"/>
                        <a:pt x="14214" y="39276"/>
                      </a:cubicBezTo>
                      <a:cubicBezTo>
                        <a:pt x="12256" y="42366"/>
                        <a:pt x="11360" y="45480"/>
                        <a:pt x="10747" y="48711"/>
                      </a:cubicBezTo>
                      <a:cubicBezTo>
                        <a:pt x="10534" y="49844"/>
                        <a:pt x="10416" y="50716"/>
                        <a:pt x="10534" y="51849"/>
                      </a:cubicBezTo>
                      <a:cubicBezTo>
                        <a:pt x="10582" y="52415"/>
                        <a:pt x="10157" y="53028"/>
                        <a:pt x="10157" y="53594"/>
                      </a:cubicBezTo>
                      <a:cubicBezTo>
                        <a:pt x="10204" y="56472"/>
                        <a:pt x="10157" y="59256"/>
                        <a:pt x="10817" y="61992"/>
                      </a:cubicBezTo>
                      <a:cubicBezTo>
                        <a:pt x="11289" y="63926"/>
                        <a:pt x="11855" y="66120"/>
                        <a:pt x="12634" y="68007"/>
                      </a:cubicBezTo>
                      <a:cubicBezTo>
                        <a:pt x="6170" y="63360"/>
                        <a:pt x="1240" y="56000"/>
                        <a:pt x="226" y="48192"/>
                      </a:cubicBezTo>
                      <a:cubicBezTo>
                        <a:pt x="-647" y="41493"/>
                        <a:pt x="1052" y="35124"/>
                        <a:pt x="4566" y="29038"/>
                      </a:cubicBezTo>
                      <a:cubicBezTo>
                        <a:pt x="6477" y="25736"/>
                        <a:pt x="7185" y="22150"/>
                        <a:pt x="7892" y="18470"/>
                      </a:cubicBezTo>
                      <a:cubicBezTo>
                        <a:pt x="8176" y="16984"/>
                        <a:pt x="8411" y="15852"/>
                        <a:pt x="8600" y="14720"/>
                      </a:cubicBezTo>
                      <a:cubicBezTo>
                        <a:pt x="8765" y="13847"/>
                        <a:pt x="8459" y="12785"/>
                        <a:pt x="8577" y="11889"/>
                      </a:cubicBezTo>
                      <a:cubicBezTo>
                        <a:pt x="9072" y="7666"/>
                        <a:pt x="7397" y="3821"/>
                        <a:pt x="6100" y="0"/>
                      </a:cubicBezTo>
                      <a:cubicBezTo>
                        <a:pt x="12304" y="4954"/>
                        <a:pt x="17493" y="12007"/>
                        <a:pt x="18555" y="20098"/>
                      </a:cubicBezTo>
                      <a:cubicBezTo>
                        <a:pt x="19333" y="25971"/>
                        <a:pt x="18224" y="32034"/>
                        <a:pt x="15394" y="37176"/>
                      </a:cubicBezTo>
                      <a:lnTo>
                        <a:pt x="15394" y="371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19" name="手繪多邊形: 圖案 118">
                  <a:extLst>
                    <a:ext uri="{FF2B5EF4-FFF2-40B4-BE49-F238E27FC236}">
                      <a16:creationId xmlns:a16="http://schemas.microsoft.com/office/drawing/2014/main" id="{9EE4B8A4-B2EA-4D6C-8F54-12C384242B31}"/>
                    </a:ext>
                  </a:extLst>
                </p:cNvPr>
                <p:cNvSpPr/>
                <p:nvPr/>
              </p:nvSpPr>
              <p:spPr>
                <a:xfrm>
                  <a:off x="4387165" y="1588135"/>
                  <a:ext cx="17146" cy="67181"/>
                </a:xfrm>
                <a:custGeom>
                  <a:avLst/>
                  <a:gdLst>
                    <a:gd name="connsiteX0" fmla="*/ 14793 w 17146"/>
                    <a:gd name="connsiteY0" fmla="*/ 36209 h 67181"/>
                    <a:gd name="connsiteX1" fmla="*/ 13802 w 17146"/>
                    <a:gd name="connsiteY1" fmla="*/ 38403 h 67181"/>
                    <a:gd name="connsiteX2" fmla="*/ 11160 w 17146"/>
                    <a:gd name="connsiteY2" fmla="*/ 48098 h 67181"/>
                    <a:gd name="connsiteX3" fmla="*/ 11207 w 17146"/>
                    <a:gd name="connsiteY3" fmla="*/ 51235 h 67181"/>
                    <a:gd name="connsiteX4" fmla="*/ 10995 w 17146"/>
                    <a:gd name="connsiteY4" fmla="*/ 53004 h 67181"/>
                    <a:gd name="connsiteX5" fmla="*/ 12363 w 17146"/>
                    <a:gd name="connsiteY5" fmla="*/ 61331 h 67181"/>
                    <a:gd name="connsiteX6" fmla="*/ 14675 w 17146"/>
                    <a:gd name="connsiteY6" fmla="*/ 67181 h 67181"/>
                    <a:gd name="connsiteX7" fmla="*/ 616 w 17146"/>
                    <a:gd name="connsiteY7" fmla="*/ 48499 h 67181"/>
                    <a:gd name="connsiteX8" fmla="*/ 3328 w 17146"/>
                    <a:gd name="connsiteY8" fmla="*/ 29038 h 67181"/>
                    <a:gd name="connsiteX9" fmla="*/ 5758 w 17146"/>
                    <a:gd name="connsiteY9" fmla="*/ 18234 h 67181"/>
                    <a:gd name="connsiteX10" fmla="*/ 6135 w 17146"/>
                    <a:gd name="connsiteY10" fmla="*/ 14436 h 67181"/>
                    <a:gd name="connsiteX11" fmla="*/ 5852 w 17146"/>
                    <a:gd name="connsiteY11" fmla="*/ 11629 h 67181"/>
                    <a:gd name="connsiteX12" fmla="*/ 2385 w 17146"/>
                    <a:gd name="connsiteY12" fmla="*/ 0 h 67181"/>
                    <a:gd name="connsiteX13" fmla="*/ 16491 w 17146"/>
                    <a:gd name="connsiteY13" fmla="*/ 18966 h 67181"/>
                    <a:gd name="connsiteX14" fmla="*/ 14793 w 17146"/>
                    <a:gd name="connsiteY14" fmla="*/ 36209 h 67181"/>
                    <a:gd name="connsiteX15" fmla="*/ 14793 w 17146"/>
                    <a:gd name="connsiteY15" fmla="*/ 36209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14793" y="36209"/>
                      </a:moveTo>
                      <a:cubicBezTo>
                        <a:pt x="14675" y="37082"/>
                        <a:pt x="14156" y="37695"/>
                        <a:pt x="13802" y="38403"/>
                      </a:cubicBezTo>
                      <a:cubicBezTo>
                        <a:pt x="12103" y="41658"/>
                        <a:pt x="11490" y="44843"/>
                        <a:pt x="11160" y="48098"/>
                      </a:cubicBezTo>
                      <a:cubicBezTo>
                        <a:pt x="11042" y="49254"/>
                        <a:pt x="10995" y="50127"/>
                        <a:pt x="11207" y="51235"/>
                      </a:cubicBezTo>
                      <a:cubicBezTo>
                        <a:pt x="11325" y="51778"/>
                        <a:pt x="10924" y="52438"/>
                        <a:pt x="10995" y="53004"/>
                      </a:cubicBezTo>
                      <a:cubicBezTo>
                        <a:pt x="11278" y="55859"/>
                        <a:pt x="11490" y="58642"/>
                        <a:pt x="12363" y="61331"/>
                      </a:cubicBezTo>
                      <a:cubicBezTo>
                        <a:pt x="12976" y="63218"/>
                        <a:pt x="13731" y="65365"/>
                        <a:pt x="14675" y="67181"/>
                      </a:cubicBezTo>
                      <a:cubicBezTo>
                        <a:pt x="7834" y="63101"/>
                        <a:pt x="2314" y="56189"/>
                        <a:pt x="616" y="48499"/>
                      </a:cubicBezTo>
                      <a:cubicBezTo>
                        <a:pt x="-823" y="41918"/>
                        <a:pt x="333" y="35407"/>
                        <a:pt x="3328" y="29038"/>
                      </a:cubicBezTo>
                      <a:cubicBezTo>
                        <a:pt x="4956" y="25570"/>
                        <a:pt x="5357" y="21961"/>
                        <a:pt x="5758" y="18234"/>
                      </a:cubicBezTo>
                      <a:cubicBezTo>
                        <a:pt x="5923" y="16725"/>
                        <a:pt x="6041" y="15592"/>
                        <a:pt x="6135" y="14436"/>
                      </a:cubicBezTo>
                      <a:cubicBezTo>
                        <a:pt x="6206" y="13540"/>
                        <a:pt x="5829" y="12502"/>
                        <a:pt x="5852" y="11629"/>
                      </a:cubicBezTo>
                      <a:cubicBezTo>
                        <a:pt x="5994" y="7383"/>
                        <a:pt x="3965" y="3703"/>
                        <a:pt x="2385" y="0"/>
                      </a:cubicBezTo>
                      <a:cubicBezTo>
                        <a:pt x="8990" y="4411"/>
                        <a:pt x="14745" y="10992"/>
                        <a:pt x="16491" y="18966"/>
                      </a:cubicBezTo>
                      <a:cubicBezTo>
                        <a:pt x="17765" y="24721"/>
                        <a:pt x="17175" y="30854"/>
                        <a:pt x="14793" y="36209"/>
                      </a:cubicBezTo>
                      <a:lnTo>
                        <a:pt x="14793" y="3620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20" name="手繪多邊形: 圖案 119">
                  <a:extLst>
                    <a:ext uri="{FF2B5EF4-FFF2-40B4-BE49-F238E27FC236}">
                      <a16:creationId xmlns:a16="http://schemas.microsoft.com/office/drawing/2014/main" id="{02955C46-E577-4410-856E-67D94B555316}"/>
                    </a:ext>
                  </a:extLst>
                </p:cNvPr>
                <p:cNvSpPr/>
                <p:nvPr/>
              </p:nvSpPr>
              <p:spPr>
                <a:xfrm>
                  <a:off x="4368626" y="1577001"/>
                  <a:ext cx="17974" cy="65907"/>
                </a:xfrm>
                <a:custGeom>
                  <a:avLst/>
                  <a:gdLst>
                    <a:gd name="connsiteX0" fmla="*/ 15451 w 17974"/>
                    <a:gd name="connsiteY0" fmla="*/ 35077 h 65907"/>
                    <a:gd name="connsiteX1" fmla="*/ 14649 w 17974"/>
                    <a:gd name="connsiteY1" fmla="*/ 37365 h 65907"/>
                    <a:gd name="connsiteX2" fmla="*/ 12832 w 17974"/>
                    <a:gd name="connsiteY2" fmla="*/ 47249 h 65907"/>
                    <a:gd name="connsiteX3" fmla="*/ 13163 w 17974"/>
                    <a:gd name="connsiteY3" fmla="*/ 50362 h 65907"/>
                    <a:gd name="connsiteX4" fmla="*/ 13092 w 17974"/>
                    <a:gd name="connsiteY4" fmla="*/ 52132 h 65907"/>
                    <a:gd name="connsiteX5" fmla="*/ 15168 w 17974"/>
                    <a:gd name="connsiteY5" fmla="*/ 60293 h 65907"/>
                    <a:gd name="connsiteX6" fmla="*/ 17975 w 17974"/>
                    <a:gd name="connsiteY6" fmla="*/ 65908 h 65907"/>
                    <a:gd name="connsiteX7" fmla="*/ 2382 w 17974"/>
                    <a:gd name="connsiteY7" fmla="*/ 48499 h 65907"/>
                    <a:gd name="connsiteX8" fmla="*/ 3420 w 17974"/>
                    <a:gd name="connsiteY8" fmla="*/ 28873 h 65907"/>
                    <a:gd name="connsiteX9" fmla="*/ 4907 w 17974"/>
                    <a:gd name="connsiteY9" fmla="*/ 17904 h 65907"/>
                    <a:gd name="connsiteX10" fmla="*/ 4977 w 17974"/>
                    <a:gd name="connsiteY10" fmla="*/ 14083 h 65907"/>
                    <a:gd name="connsiteX11" fmla="*/ 4458 w 17974"/>
                    <a:gd name="connsiteY11" fmla="*/ 11299 h 65907"/>
                    <a:gd name="connsiteX12" fmla="*/ 0 w 17974"/>
                    <a:gd name="connsiteY12" fmla="*/ 0 h 65907"/>
                    <a:gd name="connsiteX13" fmla="*/ 15687 w 17974"/>
                    <a:gd name="connsiteY13" fmla="*/ 17692 h 65907"/>
                    <a:gd name="connsiteX14" fmla="*/ 15451 w 17974"/>
                    <a:gd name="connsiteY14" fmla="*/ 35077 h 65907"/>
                    <a:gd name="connsiteX15" fmla="*/ 15451 w 17974"/>
                    <a:gd name="connsiteY15" fmla="*/ 3507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15451" y="35077"/>
                      </a:moveTo>
                      <a:cubicBezTo>
                        <a:pt x="15427" y="35973"/>
                        <a:pt x="14955" y="36634"/>
                        <a:pt x="14649" y="37365"/>
                      </a:cubicBezTo>
                      <a:cubicBezTo>
                        <a:pt x="13233" y="40738"/>
                        <a:pt x="12880" y="43970"/>
                        <a:pt x="12832" y="47249"/>
                      </a:cubicBezTo>
                      <a:cubicBezTo>
                        <a:pt x="12809" y="48405"/>
                        <a:pt x="12856" y="49301"/>
                        <a:pt x="13163" y="50362"/>
                      </a:cubicBezTo>
                      <a:cubicBezTo>
                        <a:pt x="13304" y="50905"/>
                        <a:pt x="12998" y="51589"/>
                        <a:pt x="13092" y="52132"/>
                      </a:cubicBezTo>
                      <a:cubicBezTo>
                        <a:pt x="13611" y="54939"/>
                        <a:pt x="14059" y="57722"/>
                        <a:pt x="15168" y="60293"/>
                      </a:cubicBezTo>
                      <a:cubicBezTo>
                        <a:pt x="15946" y="62133"/>
                        <a:pt x="16890" y="64186"/>
                        <a:pt x="17975" y="65908"/>
                      </a:cubicBezTo>
                      <a:cubicBezTo>
                        <a:pt x="10827" y="62440"/>
                        <a:pt x="4718" y="56000"/>
                        <a:pt x="2382" y="48499"/>
                      </a:cubicBezTo>
                      <a:cubicBezTo>
                        <a:pt x="377" y="42059"/>
                        <a:pt x="991" y="35478"/>
                        <a:pt x="3420" y="28873"/>
                      </a:cubicBezTo>
                      <a:cubicBezTo>
                        <a:pt x="4741" y="25287"/>
                        <a:pt x="4836" y="21655"/>
                        <a:pt x="4907" y="17904"/>
                      </a:cubicBezTo>
                      <a:cubicBezTo>
                        <a:pt x="4930" y="16394"/>
                        <a:pt x="4954" y="15238"/>
                        <a:pt x="4977" y="14083"/>
                      </a:cubicBezTo>
                      <a:cubicBezTo>
                        <a:pt x="4977" y="13186"/>
                        <a:pt x="4505" y="12196"/>
                        <a:pt x="4458" y="11299"/>
                      </a:cubicBezTo>
                      <a:cubicBezTo>
                        <a:pt x="4222" y="7053"/>
                        <a:pt x="1911" y="3562"/>
                        <a:pt x="0" y="0"/>
                      </a:cubicBezTo>
                      <a:cubicBezTo>
                        <a:pt x="6959" y="3821"/>
                        <a:pt x="13257" y="9907"/>
                        <a:pt x="15687" y="17692"/>
                      </a:cubicBezTo>
                      <a:cubicBezTo>
                        <a:pt x="17432" y="23377"/>
                        <a:pt x="17361" y="29533"/>
                        <a:pt x="15451" y="35077"/>
                      </a:cubicBezTo>
                      <a:lnTo>
                        <a:pt x="15451" y="3507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21" name="手繪多邊形: 圖案 120">
                  <a:extLst>
                    <a:ext uri="{FF2B5EF4-FFF2-40B4-BE49-F238E27FC236}">
                      <a16:creationId xmlns:a16="http://schemas.microsoft.com/office/drawing/2014/main" id="{5617EB12-EC29-4016-83B6-F3FE08F2491A}"/>
                    </a:ext>
                  </a:extLst>
                </p:cNvPr>
                <p:cNvSpPr/>
                <p:nvPr/>
              </p:nvSpPr>
              <p:spPr>
                <a:xfrm>
                  <a:off x="4346712" y="1567778"/>
                  <a:ext cx="23565" cy="64114"/>
                </a:xfrm>
                <a:custGeom>
                  <a:avLst/>
                  <a:gdLst>
                    <a:gd name="connsiteX0" fmla="*/ 18376 w 23565"/>
                    <a:gd name="connsiteY0" fmla="*/ 33591 h 64114"/>
                    <a:gd name="connsiteX1" fmla="*/ 17786 w 23565"/>
                    <a:gd name="connsiteY1" fmla="*/ 35926 h 64114"/>
                    <a:gd name="connsiteX2" fmla="*/ 16843 w 23565"/>
                    <a:gd name="connsiteY2" fmla="*/ 45928 h 64114"/>
                    <a:gd name="connsiteX3" fmla="*/ 17432 w 23565"/>
                    <a:gd name="connsiteY3" fmla="*/ 49018 h 64114"/>
                    <a:gd name="connsiteX4" fmla="*/ 17503 w 23565"/>
                    <a:gd name="connsiteY4" fmla="*/ 50787 h 64114"/>
                    <a:gd name="connsiteX5" fmla="*/ 20287 w 23565"/>
                    <a:gd name="connsiteY5" fmla="*/ 58760 h 64114"/>
                    <a:gd name="connsiteX6" fmla="*/ 23565 w 23565"/>
                    <a:gd name="connsiteY6" fmla="*/ 64115 h 64114"/>
                    <a:gd name="connsiteX7" fmla="*/ 6534 w 23565"/>
                    <a:gd name="connsiteY7" fmla="*/ 48098 h 64114"/>
                    <a:gd name="connsiteX8" fmla="*/ 5874 w 23565"/>
                    <a:gd name="connsiteY8" fmla="*/ 28472 h 64114"/>
                    <a:gd name="connsiteX9" fmla="*/ 6416 w 23565"/>
                    <a:gd name="connsiteY9" fmla="*/ 17409 h 64114"/>
                    <a:gd name="connsiteX10" fmla="*/ 6157 w 23565"/>
                    <a:gd name="connsiteY10" fmla="*/ 13587 h 64114"/>
                    <a:gd name="connsiteX11" fmla="*/ 5402 w 23565"/>
                    <a:gd name="connsiteY11" fmla="*/ 10875 h 64114"/>
                    <a:gd name="connsiteX12" fmla="*/ 0 w 23565"/>
                    <a:gd name="connsiteY12" fmla="*/ 0 h 64114"/>
                    <a:gd name="connsiteX13" fmla="*/ 17149 w 23565"/>
                    <a:gd name="connsiteY13" fmla="*/ 16276 h 64114"/>
                    <a:gd name="connsiteX14" fmla="*/ 18376 w 23565"/>
                    <a:gd name="connsiteY14" fmla="*/ 33591 h 64114"/>
                    <a:gd name="connsiteX15" fmla="*/ 18376 w 23565"/>
                    <a:gd name="connsiteY15" fmla="*/ 33591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18376" y="33591"/>
                      </a:moveTo>
                      <a:cubicBezTo>
                        <a:pt x="18423" y="34487"/>
                        <a:pt x="18022" y="35171"/>
                        <a:pt x="17786" y="35926"/>
                      </a:cubicBezTo>
                      <a:cubicBezTo>
                        <a:pt x="16677" y="39417"/>
                        <a:pt x="16607" y="42672"/>
                        <a:pt x="16843" y="45928"/>
                      </a:cubicBezTo>
                      <a:cubicBezTo>
                        <a:pt x="16937" y="47084"/>
                        <a:pt x="17031" y="47980"/>
                        <a:pt x="17432" y="49018"/>
                      </a:cubicBezTo>
                      <a:cubicBezTo>
                        <a:pt x="17645" y="49537"/>
                        <a:pt x="17361" y="50245"/>
                        <a:pt x="17503" y="50787"/>
                      </a:cubicBezTo>
                      <a:cubicBezTo>
                        <a:pt x="18281" y="53547"/>
                        <a:pt x="18966" y="56260"/>
                        <a:pt x="20287" y="58760"/>
                      </a:cubicBezTo>
                      <a:cubicBezTo>
                        <a:pt x="21230" y="60506"/>
                        <a:pt x="22339" y="62487"/>
                        <a:pt x="23565" y="64115"/>
                      </a:cubicBezTo>
                      <a:cubicBezTo>
                        <a:pt x="16135" y="61261"/>
                        <a:pt x="9506" y="55411"/>
                        <a:pt x="6534" y="48098"/>
                      </a:cubicBezTo>
                      <a:cubicBezTo>
                        <a:pt x="3987" y="41847"/>
                        <a:pt x="4010" y="35242"/>
                        <a:pt x="5874" y="28472"/>
                      </a:cubicBezTo>
                      <a:cubicBezTo>
                        <a:pt x="6888" y="24792"/>
                        <a:pt x="6676" y="21159"/>
                        <a:pt x="6416" y="17409"/>
                      </a:cubicBezTo>
                      <a:cubicBezTo>
                        <a:pt x="6322" y="15899"/>
                        <a:pt x="6251" y="14743"/>
                        <a:pt x="6157" y="13587"/>
                      </a:cubicBezTo>
                      <a:cubicBezTo>
                        <a:pt x="6086" y="12691"/>
                        <a:pt x="5520" y="11747"/>
                        <a:pt x="5402" y="10875"/>
                      </a:cubicBezTo>
                      <a:cubicBezTo>
                        <a:pt x="4812" y="6676"/>
                        <a:pt x="2194" y="3373"/>
                        <a:pt x="0" y="0"/>
                      </a:cubicBezTo>
                      <a:cubicBezTo>
                        <a:pt x="7265" y="3208"/>
                        <a:pt x="14059" y="8704"/>
                        <a:pt x="17149" y="16276"/>
                      </a:cubicBezTo>
                      <a:cubicBezTo>
                        <a:pt x="19343" y="21773"/>
                        <a:pt x="19791" y="27929"/>
                        <a:pt x="18376" y="33591"/>
                      </a:cubicBezTo>
                      <a:lnTo>
                        <a:pt x="18376" y="335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22" name="手繪多邊形: 圖案 121">
                  <a:extLst>
                    <a:ext uri="{FF2B5EF4-FFF2-40B4-BE49-F238E27FC236}">
                      <a16:creationId xmlns:a16="http://schemas.microsoft.com/office/drawing/2014/main" id="{B6DEC59F-43D1-424D-BD6A-F44F4948FE42}"/>
                    </a:ext>
                  </a:extLst>
                </p:cNvPr>
                <p:cNvSpPr/>
                <p:nvPr/>
              </p:nvSpPr>
              <p:spPr>
                <a:xfrm>
                  <a:off x="4323831" y="1560442"/>
                  <a:ext cx="29085" cy="61803"/>
                </a:xfrm>
                <a:custGeom>
                  <a:avLst/>
                  <a:gdLst>
                    <a:gd name="connsiteX0" fmla="*/ 21277 w 29085"/>
                    <a:gd name="connsiteY0" fmla="*/ 31845 h 61803"/>
                    <a:gd name="connsiteX1" fmla="*/ 20876 w 29085"/>
                    <a:gd name="connsiteY1" fmla="*/ 34228 h 61803"/>
                    <a:gd name="connsiteX2" fmla="*/ 20805 w 29085"/>
                    <a:gd name="connsiteY2" fmla="*/ 44277 h 61803"/>
                    <a:gd name="connsiteX3" fmla="*/ 21655 w 29085"/>
                    <a:gd name="connsiteY3" fmla="*/ 47296 h 61803"/>
                    <a:gd name="connsiteX4" fmla="*/ 21891 w 29085"/>
                    <a:gd name="connsiteY4" fmla="*/ 49065 h 61803"/>
                    <a:gd name="connsiteX5" fmla="*/ 25358 w 29085"/>
                    <a:gd name="connsiteY5" fmla="*/ 56755 h 61803"/>
                    <a:gd name="connsiteX6" fmla="*/ 29085 w 29085"/>
                    <a:gd name="connsiteY6" fmla="*/ 61803 h 61803"/>
                    <a:gd name="connsiteX7" fmla="*/ 10709 w 29085"/>
                    <a:gd name="connsiteY7" fmla="*/ 47343 h 61803"/>
                    <a:gd name="connsiteX8" fmla="*/ 8327 w 29085"/>
                    <a:gd name="connsiteY8" fmla="*/ 27835 h 61803"/>
                    <a:gd name="connsiteX9" fmla="*/ 7902 w 29085"/>
                    <a:gd name="connsiteY9" fmla="*/ 16772 h 61803"/>
                    <a:gd name="connsiteX10" fmla="*/ 7313 w 29085"/>
                    <a:gd name="connsiteY10" fmla="*/ 12998 h 61803"/>
                    <a:gd name="connsiteX11" fmla="*/ 6322 w 29085"/>
                    <a:gd name="connsiteY11" fmla="*/ 10356 h 61803"/>
                    <a:gd name="connsiteX12" fmla="*/ 0 w 29085"/>
                    <a:gd name="connsiteY12" fmla="*/ 0 h 61803"/>
                    <a:gd name="connsiteX13" fmla="*/ 18494 w 29085"/>
                    <a:gd name="connsiteY13" fmla="*/ 14720 h 61803"/>
                    <a:gd name="connsiteX14" fmla="*/ 21277 w 29085"/>
                    <a:gd name="connsiteY14" fmla="*/ 31845 h 61803"/>
                    <a:gd name="connsiteX15" fmla="*/ 21277 w 29085"/>
                    <a:gd name="connsiteY15" fmla="*/ 31845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85" h="61803">
                      <a:moveTo>
                        <a:pt x="21277" y="31845"/>
                      </a:moveTo>
                      <a:cubicBezTo>
                        <a:pt x="21395" y="32718"/>
                        <a:pt x="21065" y="33449"/>
                        <a:pt x="20876" y="34228"/>
                      </a:cubicBezTo>
                      <a:cubicBezTo>
                        <a:pt x="20074" y="37813"/>
                        <a:pt x="20287" y="41045"/>
                        <a:pt x="20805" y="44277"/>
                      </a:cubicBezTo>
                      <a:cubicBezTo>
                        <a:pt x="20994" y="45409"/>
                        <a:pt x="21159" y="46282"/>
                        <a:pt x="21655" y="47296"/>
                      </a:cubicBezTo>
                      <a:cubicBezTo>
                        <a:pt x="21891" y="47815"/>
                        <a:pt x="21702" y="48523"/>
                        <a:pt x="21891" y="49065"/>
                      </a:cubicBezTo>
                      <a:cubicBezTo>
                        <a:pt x="22905" y="51754"/>
                        <a:pt x="23801" y="54396"/>
                        <a:pt x="25358" y="56755"/>
                      </a:cubicBezTo>
                      <a:cubicBezTo>
                        <a:pt x="26443" y="58430"/>
                        <a:pt x="27717" y="60293"/>
                        <a:pt x="29085" y="61803"/>
                      </a:cubicBezTo>
                      <a:cubicBezTo>
                        <a:pt x="21442" y="59609"/>
                        <a:pt x="14319" y="54349"/>
                        <a:pt x="10709" y="47343"/>
                      </a:cubicBezTo>
                      <a:cubicBezTo>
                        <a:pt x="7619" y="41351"/>
                        <a:pt x="7077" y="34747"/>
                        <a:pt x="8327" y="27835"/>
                      </a:cubicBezTo>
                      <a:cubicBezTo>
                        <a:pt x="9011" y="24084"/>
                        <a:pt x="8468" y="20475"/>
                        <a:pt x="7902" y="16772"/>
                      </a:cubicBezTo>
                      <a:cubicBezTo>
                        <a:pt x="7666" y="15286"/>
                        <a:pt x="7501" y="14130"/>
                        <a:pt x="7313" y="12998"/>
                      </a:cubicBezTo>
                      <a:cubicBezTo>
                        <a:pt x="7147" y="12125"/>
                        <a:pt x="6534" y="11205"/>
                        <a:pt x="6322" y="10356"/>
                      </a:cubicBezTo>
                      <a:cubicBezTo>
                        <a:pt x="5355" y="6204"/>
                        <a:pt x="2477" y="3161"/>
                        <a:pt x="0" y="0"/>
                      </a:cubicBezTo>
                      <a:cubicBezTo>
                        <a:pt x="7525" y="2571"/>
                        <a:pt x="14767" y="7454"/>
                        <a:pt x="18494" y="14720"/>
                      </a:cubicBezTo>
                      <a:cubicBezTo>
                        <a:pt x="21183" y="19980"/>
                        <a:pt x="22197" y="26089"/>
                        <a:pt x="21277" y="31845"/>
                      </a:cubicBezTo>
                      <a:lnTo>
                        <a:pt x="21277" y="3184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23" name="手繪多邊形: 圖案 122">
                  <a:extLst>
                    <a:ext uri="{FF2B5EF4-FFF2-40B4-BE49-F238E27FC236}">
                      <a16:creationId xmlns:a16="http://schemas.microsoft.com/office/drawing/2014/main" id="{CCBABC3C-F85F-44A6-85BC-4E69FBDA6CE7}"/>
                    </a:ext>
                  </a:extLst>
                </p:cNvPr>
                <p:cNvSpPr/>
                <p:nvPr/>
              </p:nvSpPr>
              <p:spPr>
                <a:xfrm>
                  <a:off x="4300218" y="1555111"/>
                  <a:ext cx="34416" cy="58972"/>
                </a:xfrm>
                <a:custGeom>
                  <a:avLst/>
                  <a:gdLst>
                    <a:gd name="connsiteX0" fmla="*/ 23990 w 34416"/>
                    <a:gd name="connsiteY0" fmla="*/ 29816 h 58972"/>
                    <a:gd name="connsiteX1" fmla="*/ 23801 w 34416"/>
                    <a:gd name="connsiteY1" fmla="*/ 32223 h 58972"/>
                    <a:gd name="connsiteX2" fmla="*/ 24603 w 34416"/>
                    <a:gd name="connsiteY2" fmla="*/ 42248 h 58972"/>
                    <a:gd name="connsiteX3" fmla="*/ 25712 w 34416"/>
                    <a:gd name="connsiteY3" fmla="*/ 45196 h 58972"/>
                    <a:gd name="connsiteX4" fmla="*/ 26113 w 34416"/>
                    <a:gd name="connsiteY4" fmla="*/ 46918 h 58972"/>
                    <a:gd name="connsiteX5" fmla="*/ 30241 w 34416"/>
                    <a:gd name="connsiteY5" fmla="*/ 54278 h 58972"/>
                    <a:gd name="connsiteX6" fmla="*/ 34416 w 34416"/>
                    <a:gd name="connsiteY6" fmla="*/ 58972 h 58972"/>
                    <a:gd name="connsiteX7" fmla="*/ 14837 w 34416"/>
                    <a:gd name="connsiteY7" fmla="*/ 46187 h 58972"/>
                    <a:gd name="connsiteX8" fmla="*/ 10757 w 34416"/>
                    <a:gd name="connsiteY8" fmla="*/ 26962 h 58972"/>
                    <a:gd name="connsiteX9" fmla="*/ 9365 w 34416"/>
                    <a:gd name="connsiteY9" fmla="*/ 15993 h 58972"/>
                    <a:gd name="connsiteX10" fmla="*/ 8445 w 34416"/>
                    <a:gd name="connsiteY10" fmla="*/ 12290 h 58972"/>
                    <a:gd name="connsiteX11" fmla="*/ 7218 w 34416"/>
                    <a:gd name="connsiteY11" fmla="*/ 9742 h 58972"/>
                    <a:gd name="connsiteX12" fmla="*/ 0 w 34416"/>
                    <a:gd name="connsiteY12" fmla="*/ 0 h 58972"/>
                    <a:gd name="connsiteX13" fmla="*/ 19720 w 34416"/>
                    <a:gd name="connsiteY13" fmla="*/ 13021 h 58972"/>
                    <a:gd name="connsiteX14" fmla="*/ 23990 w 34416"/>
                    <a:gd name="connsiteY14" fmla="*/ 29816 h 58972"/>
                    <a:gd name="connsiteX15" fmla="*/ 23990 w 34416"/>
                    <a:gd name="connsiteY15" fmla="*/ 29816 h 5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72">
                      <a:moveTo>
                        <a:pt x="23990" y="29816"/>
                      </a:moveTo>
                      <a:cubicBezTo>
                        <a:pt x="24179" y="30689"/>
                        <a:pt x="23919" y="31444"/>
                        <a:pt x="23801" y="32223"/>
                      </a:cubicBezTo>
                      <a:cubicBezTo>
                        <a:pt x="23306" y="35855"/>
                        <a:pt x="23801" y="39063"/>
                        <a:pt x="24603" y="42248"/>
                      </a:cubicBezTo>
                      <a:cubicBezTo>
                        <a:pt x="24886" y="43380"/>
                        <a:pt x="25146" y="44229"/>
                        <a:pt x="25712" y="45196"/>
                      </a:cubicBezTo>
                      <a:cubicBezTo>
                        <a:pt x="25995" y="45668"/>
                        <a:pt x="25877" y="46423"/>
                        <a:pt x="26113" y="46918"/>
                      </a:cubicBezTo>
                      <a:cubicBezTo>
                        <a:pt x="27363" y="49513"/>
                        <a:pt x="28495" y="52061"/>
                        <a:pt x="30241" y="54278"/>
                      </a:cubicBezTo>
                      <a:cubicBezTo>
                        <a:pt x="31468" y="55835"/>
                        <a:pt x="32907" y="57581"/>
                        <a:pt x="34416" y="58972"/>
                      </a:cubicBezTo>
                      <a:cubicBezTo>
                        <a:pt x="26608" y="57463"/>
                        <a:pt x="19036" y="52839"/>
                        <a:pt x="14837" y="46187"/>
                      </a:cubicBezTo>
                      <a:cubicBezTo>
                        <a:pt x="11228" y="40479"/>
                        <a:pt x="10120" y="33968"/>
                        <a:pt x="10757" y="26962"/>
                      </a:cubicBezTo>
                      <a:cubicBezTo>
                        <a:pt x="11110" y="23164"/>
                        <a:pt x="10261" y="19626"/>
                        <a:pt x="9365" y="15993"/>
                      </a:cubicBezTo>
                      <a:cubicBezTo>
                        <a:pt x="9011" y="14531"/>
                        <a:pt x="8728" y="13399"/>
                        <a:pt x="8445" y="12290"/>
                      </a:cubicBezTo>
                      <a:cubicBezTo>
                        <a:pt x="8209" y="11417"/>
                        <a:pt x="7501" y="10568"/>
                        <a:pt x="7218" y="9742"/>
                      </a:cubicBezTo>
                      <a:cubicBezTo>
                        <a:pt x="5897" y="5709"/>
                        <a:pt x="2760" y="2925"/>
                        <a:pt x="0" y="0"/>
                      </a:cubicBezTo>
                      <a:cubicBezTo>
                        <a:pt x="7714" y="1887"/>
                        <a:pt x="15380" y="6133"/>
                        <a:pt x="19720" y="13021"/>
                      </a:cubicBezTo>
                      <a:cubicBezTo>
                        <a:pt x="22881" y="18022"/>
                        <a:pt x="24415" y="23990"/>
                        <a:pt x="23990" y="29816"/>
                      </a:cubicBezTo>
                      <a:lnTo>
                        <a:pt x="23990" y="2981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24" name="手繪多邊形: 圖案 123">
                  <a:extLst>
                    <a:ext uri="{FF2B5EF4-FFF2-40B4-BE49-F238E27FC236}">
                      <a16:creationId xmlns:a16="http://schemas.microsoft.com/office/drawing/2014/main" id="{D2DFD42F-98FF-4A91-B23E-8ADE233AB94D}"/>
                    </a:ext>
                  </a:extLst>
                </p:cNvPr>
                <p:cNvSpPr/>
                <p:nvPr/>
              </p:nvSpPr>
              <p:spPr>
                <a:xfrm>
                  <a:off x="4276040" y="1551832"/>
                  <a:ext cx="39464" cy="55693"/>
                </a:xfrm>
                <a:custGeom>
                  <a:avLst/>
                  <a:gdLst>
                    <a:gd name="connsiteX0" fmla="*/ 26490 w 39464"/>
                    <a:gd name="connsiteY0" fmla="*/ 27576 h 55693"/>
                    <a:gd name="connsiteX1" fmla="*/ 26514 w 39464"/>
                    <a:gd name="connsiteY1" fmla="*/ 29982 h 55693"/>
                    <a:gd name="connsiteX2" fmla="*/ 28212 w 39464"/>
                    <a:gd name="connsiteY2" fmla="*/ 39889 h 55693"/>
                    <a:gd name="connsiteX3" fmla="*/ 29604 w 39464"/>
                    <a:gd name="connsiteY3" fmla="*/ 42720 h 55693"/>
                    <a:gd name="connsiteX4" fmla="*/ 30147 w 39464"/>
                    <a:gd name="connsiteY4" fmla="*/ 44418 h 55693"/>
                    <a:gd name="connsiteX5" fmla="*/ 34912 w 39464"/>
                    <a:gd name="connsiteY5" fmla="*/ 51377 h 55693"/>
                    <a:gd name="connsiteX6" fmla="*/ 39464 w 39464"/>
                    <a:gd name="connsiteY6" fmla="*/ 55694 h 55693"/>
                    <a:gd name="connsiteX7" fmla="*/ 18848 w 39464"/>
                    <a:gd name="connsiteY7" fmla="*/ 44701 h 55693"/>
                    <a:gd name="connsiteX8" fmla="*/ 13092 w 39464"/>
                    <a:gd name="connsiteY8" fmla="*/ 25924 h 55693"/>
                    <a:gd name="connsiteX9" fmla="*/ 10733 w 39464"/>
                    <a:gd name="connsiteY9" fmla="*/ 15121 h 55693"/>
                    <a:gd name="connsiteX10" fmla="*/ 9483 w 39464"/>
                    <a:gd name="connsiteY10" fmla="*/ 11511 h 55693"/>
                    <a:gd name="connsiteX11" fmla="*/ 8044 w 39464"/>
                    <a:gd name="connsiteY11" fmla="*/ 9082 h 55693"/>
                    <a:gd name="connsiteX12" fmla="*/ 0 w 39464"/>
                    <a:gd name="connsiteY12" fmla="*/ 0 h 55693"/>
                    <a:gd name="connsiteX13" fmla="*/ 20782 w 39464"/>
                    <a:gd name="connsiteY13" fmla="*/ 11228 h 55693"/>
                    <a:gd name="connsiteX14" fmla="*/ 26490 w 39464"/>
                    <a:gd name="connsiteY14" fmla="*/ 27576 h 55693"/>
                    <a:gd name="connsiteX15" fmla="*/ 26490 w 39464"/>
                    <a:gd name="connsiteY15" fmla="*/ 27576 h 5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693">
                      <a:moveTo>
                        <a:pt x="26490" y="27576"/>
                      </a:moveTo>
                      <a:cubicBezTo>
                        <a:pt x="26750" y="28425"/>
                        <a:pt x="26561" y="29203"/>
                        <a:pt x="26514" y="29982"/>
                      </a:cubicBezTo>
                      <a:cubicBezTo>
                        <a:pt x="26349" y="33638"/>
                        <a:pt x="27127" y="36775"/>
                        <a:pt x="28212" y="39889"/>
                      </a:cubicBezTo>
                      <a:cubicBezTo>
                        <a:pt x="28590" y="40974"/>
                        <a:pt x="28920" y="41800"/>
                        <a:pt x="29604" y="42720"/>
                      </a:cubicBezTo>
                      <a:cubicBezTo>
                        <a:pt x="29934" y="43168"/>
                        <a:pt x="29864" y="43923"/>
                        <a:pt x="30147" y="44418"/>
                      </a:cubicBezTo>
                      <a:cubicBezTo>
                        <a:pt x="31609" y="46895"/>
                        <a:pt x="32977" y="49325"/>
                        <a:pt x="34912" y="51377"/>
                      </a:cubicBezTo>
                      <a:cubicBezTo>
                        <a:pt x="36280" y="52816"/>
                        <a:pt x="37860" y="54443"/>
                        <a:pt x="39464" y="55694"/>
                      </a:cubicBezTo>
                      <a:cubicBezTo>
                        <a:pt x="31562" y="54892"/>
                        <a:pt x="23613" y="50952"/>
                        <a:pt x="18848" y="44701"/>
                      </a:cubicBezTo>
                      <a:cubicBezTo>
                        <a:pt x="14767" y="39346"/>
                        <a:pt x="13068" y="32954"/>
                        <a:pt x="13092" y="25924"/>
                      </a:cubicBezTo>
                      <a:cubicBezTo>
                        <a:pt x="13092" y="22103"/>
                        <a:pt x="11936" y="18659"/>
                        <a:pt x="10733" y="15121"/>
                      </a:cubicBezTo>
                      <a:cubicBezTo>
                        <a:pt x="10238" y="13682"/>
                        <a:pt x="9884" y="12597"/>
                        <a:pt x="9483" y="11511"/>
                      </a:cubicBezTo>
                      <a:cubicBezTo>
                        <a:pt x="9176" y="10686"/>
                        <a:pt x="8398" y="9884"/>
                        <a:pt x="8044" y="9082"/>
                      </a:cubicBezTo>
                      <a:cubicBezTo>
                        <a:pt x="6369" y="5166"/>
                        <a:pt x="2996" y="2689"/>
                        <a:pt x="0" y="0"/>
                      </a:cubicBezTo>
                      <a:cubicBezTo>
                        <a:pt x="7855" y="1203"/>
                        <a:pt x="15852" y="4741"/>
                        <a:pt x="20782" y="11228"/>
                      </a:cubicBezTo>
                      <a:cubicBezTo>
                        <a:pt x="24320" y="15899"/>
                        <a:pt x="26372" y="21725"/>
                        <a:pt x="26490" y="27576"/>
                      </a:cubicBezTo>
                      <a:lnTo>
                        <a:pt x="26490" y="275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25" name="手繪多邊形: 圖案 124">
                  <a:extLst>
                    <a:ext uri="{FF2B5EF4-FFF2-40B4-BE49-F238E27FC236}">
                      <a16:creationId xmlns:a16="http://schemas.microsoft.com/office/drawing/2014/main" id="{FA13FC3D-9849-45B6-8A09-743D911EC600}"/>
                    </a:ext>
                  </a:extLst>
                </p:cNvPr>
                <p:cNvSpPr/>
                <p:nvPr/>
              </p:nvSpPr>
              <p:spPr>
                <a:xfrm>
                  <a:off x="4251200" y="1550629"/>
                  <a:ext cx="44370" cy="51966"/>
                </a:xfrm>
                <a:custGeom>
                  <a:avLst/>
                  <a:gdLst>
                    <a:gd name="connsiteX0" fmla="*/ 28920 w 44370"/>
                    <a:gd name="connsiteY0" fmla="*/ 25122 h 51966"/>
                    <a:gd name="connsiteX1" fmla="*/ 29180 w 44370"/>
                    <a:gd name="connsiteY1" fmla="*/ 27528 h 51966"/>
                    <a:gd name="connsiteX2" fmla="*/ 31751 w 44370"/>
                    <a:gd name="connsiteY2" fmla="*/ 37247 h 51966"/>
                    <a:gd name="connsiteX3" fmla="*/ 33378 w 44370"/>
                    <a:gd name="connsiteY3" fmla="*/ 39936 h 51966"/>
                    <a:gd name="connsiteX4" fmla="*/ 34086 w 44370"/>
                    <a:gd name="connsiteY4" fmla="*/ 41564 h 51966"/>
                    <a:gd name="connsiteX5" fmla="*/ 39441 w 44370"/>
                    <a:gd name="connsiteY5" fmla="*/ 48074 h 51966"/>
                    <a:gd name="connsiteX6" fmla="*/ 44371 w 44370"/>
                    <a:gd name="connsiteY6" fmla="*/ 51967 h 51966"/>
                    <a:gd name="connsiteX7" fmla="*/ 22834 w 44370"/>
                    <a:gd name="connsiteY7" fmla="*/ 42861 h 51966"/>
                    <a:gd name="connsiteX8" fmla="*/ 15404 w 44370"/>
                    <a:gd name="connsiteY8" fmla="*/ 24674 h 51966"/>
                    <a:gd name="connsiteX9" fmla="*/ 12078 w 44370"/>
                    <a:gd name="connsiteY9" fmla="*/ 14106 h 51966"/>
                    <a:gd name="connsiteX10" fmla="*/ 10497 w 44370"/>
                    <a:gd name="connsiteY10" fmla="*/ 10615 h 51966"/>
                    <a:gd name="connsiteX11" fmla="*/ 8846 w 44370"/>
                    <a:gd name="connsiteY11" fmla="*/ 8327 h 51966"/>
                    <a:gd name="connsiteX12" fmla="*/ 0 w 44370"/>
                    <a:gd name="connsiteY12" fmla="*/ 0 h 51966"/>
                    <a:gd name="connsiteX13" fmla="*/ 21725 w 44370"/>
                    <a:gd name="connsiteY13" fmla="*/ 9318 h 51966"/>
                    <a:gd name="connsiteX14" fmla="*/ 28920 w 44370"/>
                    <a:gd name="connsiteY14" fmla="*/ 25122 h 51966"/>
                    <a:gd name="connsiteX15" fmla="*/ 28920 w 44370"/>
                    <a:gd name="connsiteY15" fmla="*/ 25122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28920" y="25122"/>
                      </a:moveTo>
                      <a:cubicBezTo>
                        <a:pt x="29274" y="25948"/>
                        <a:pt x="29132" y="26726"/>
                        <a:pt x="29180" y="27528"/>
                      </a:cubicBezTo>
                      <a:cubicBezTo>
                        <a:pt x="29345" y="31185"/>
                        <a:pt x="30406" y="34251"/>
                        <a:pt x="31751" y="37247"/>
                      </a:cubicBezTo>
                      <a:cubicBezTo>
                        <a:pt x="32223" y="38309"/>
                        <a:pt x="32624" y="39087"/>
                        <a:pt x="33378" y="39936"/>
                      </a:cubicBezTo>
                      <a:cubicBezTo>
                        <a:pt x="33756" y="40361"/>
                        <a:pt x="33732" y="41116"/>
                        <a:pt x="34086" y="41564"/>
                      </a:cubicBezTo>
                      <a:cubicBezTo>
                        <a:pt x="35761" y="43899"/>
                        <a:pt x="37341" y="46187"/>
                        <a:pt x="39441" y="48074"/>
                      </a:cubicBezTo>
                      <a:cubicBezTo>
                        <a:pt x="40927" y="49395"/>
                        <a:pt x="42649" y="50858"/>
                        <a:pt x="44371" y="51967"/>
                      </a:cubicBezTo>
                      <a:cubicBezTo>
                        <a:pt x="36421" y="51872"/>
                        <a:pt x="28165" y="48664"/>
                        <a:pt x="22834" y="42861"/>
                      </a:cubicBezTo>
                      <a:cubicBezTo>
                        <a:pt x="18281" y="37884"/>
                        <a:pt x="16017" y="31680"/>
                        <a:pt x="15404" y="24674"/>
                      </a:cubicBezTo>
                      <a:cubicBezTo>
                        <a:pt x="15073" y="20876"/>
                        <a:pt x="13611" y="17527"/>
                        <a:pt x="12078" y="14106"/>
                      </a:cubicBezTo>
                      <a:cubicBezTo>
                        <a:pt x="11464" y="12714"/>
                        <a:pt x="10992" y="11677"/>
                        <a:pt x="10497" y="10615"/>
                      </a:cubicBezTo>
                      <a:cubicBezTo>
                        <a:pt x="10120" y="9813"/>
                        <a:pt x="9270" y="9105"/>
                        <a:pt x="8846" y="8327"/>
                      </a:cubicBezTo>
                      <a:cubicBezTo>
                        <a:pt x="6817" y="4576"/>
                        <a:pt x="3232" y="2406"/>
                        <a:pt x="0" y="0"/>
                      </a:cubicBezTo>
                      <a:cubicBezTo>
                        <a:pt x="7926" y="495"/>
                        <a:pt x="16206" y="3302"/>
                        <a:pt x="21725" y="9318"/>
                      </a:cubicBezTo>
                      <a:cubicBezTo>
                        <a:pt x="25712" y="13705"/>
                        <a:pt x="28283" y="19319"/>
                        <a:pt x="28920" y="25122"/>
                      </a:cubicBezTo>
                      <a:lnTo>
                        <a:pt x="28920" y="2512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26" name="手繪多邊形: 圖案 125">
                  <a:extLst>
                    <a:ext uri="{FF2B5EF4-FFF2-40B4-BE49-F238E27FC236}">
                      <a16:creationId xmlns:a16="http://schemas.microsoft.com/office/drawing/2014/main" id="{FB3F6164-5024-4676-B506-4A26AEFE601B}"/>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grpSp>
          <p:nvGrpSpPr>
            <p:cNvPr id="127" name="圖形 5">
              <a:extLst>
                <a:ext uri="{FF2B5EF4-FFF2-40B4-BE49-F238E27FC236}">
                  <a16:creationId xmlns:a16="http://schemas.microsoft.com/office/drawing/2014/main" id="{70A684A9-774C-457C-B7CB-3C94941C859D}"/>
                </a:ext>
              </a:extLst>
            </p:cNvPr>
            <p:cNvGrpSpPr/>
            <p:nvPr/>
          </p:nvGrpSpPr>
          <p:grpSpPr>
            <a:xfrm>
              <a:off x="7041400" y="4858873"/>
              <a:ext cx="385325" cy="385288"/>
              <a:chOff x="3973487" y="1550629"/>
              <a:chExt cx="553869" cy="553821"/>
            </a:xfrm>
            <a:solidFill>
              <a:srgbClr val="11F7C0"/>
            </a:solidFill>
          </p:grpSpPr>
          <p:sp>
            <p:nvSpPr>
              <p:cNvPr id="128" name="手繪多邊形: 圖案 127">
                <a:extLst>
                  <a:ext uri="{FF2B5EF4-FFF2-40B4-BE49-F238E27FC236}">
                    <a16:creationId xmlns:a16="http://schemas.microsoft.com/office/drawing/2014/main" id="{D0AB6EB6-FA84-45EA-801E-B185AAF2E68D}"/>
                  </a:ext>
                </a:extLst>
              </p:cNvPr>
              <p:cNvSpPr/>
              <p:nvPr/>
            </p:nvSpPr>
            <p:spPr>
              <a:xfrm>
                <a:off x="4091220" y="1644372"/>
                <a:ext cx="318451" cy="306268"/>
              </a:xfrm>
              <a:custGeom>
                <a:avLst/>
                <a:gdLst>
                  <a:gd name="connsiteX0" fmla="*/ 143539 w 318451"/>
                  <a:gd name="connsiteY0" fmla="*/ 96809 h 306268"/>
                  <a:gd name="connsiteX1" fmla="*/ 182154 w 318451"/>
                  <a:gd name="connsiteY1" fmla="*/ 47956 h 306268"/>
                  <a:gd name="connsiteX2" fmla="*/ 211688 w 318451"/>
                  <a:gd name="connsiteY2" fmla="*/ 0 h 306268"/>
                  <a:gd name="connsiteX3" fmla="*/ 202441 w 318451"/>
                  <a:gd name="connsiteY3" fmla="*/ 111128 h 306268"/>
                  <a:gd name="connsiteX4" fmla="*/ 292999 w 318451"/>
                  <a:gd name="connsiteY4" fmla="*/ 111128 h 306268"/>
                  <a:gd name="connsiteX5" fmla="*/ 314653 w 318451"/>
                  <a:gd name="connsiteY5" fmla="*/ 134717 h 306268"/>
                  <a:gd name="connsiteX6" fmla="*/ 301632 w 318451"/>
                  <a:gd name="connsiteY6" fmla="*/ 158565 h 306268"/>
                  <a:gd name="connsiteX7" fmla="*/ 318451 w 318451"/>
                  <a:gd name="connsiteY7" fmla="*/ 182791 h 306268"/>
                  <a:gd name="connsiteX8" fmla="*/ 300099 w 318451"/>
                  <a:gd name="connsiteY8" fmla="*/ 206003 h 306268"/>
                  <a:gd name="connsiteX9" fmla="*/ 315338 w 318451"/>
                  <a:gd name="connsiteY9" fmla="*/ 229733 h 306268"/>
                  <a:gd name="connsiteX10" fmla="*/ 292857 w 318451"/>
                  <a:gd name="connsiteY10" fmla="*/ 253464 h 306268"/>
                  <a:gd name="connsiteX11" fmla="*/ 306114 w 318451"/>
                  <a:gd name="connsiteY11" fmla="*/ 270283 h 306268"/>
                  <a:gd name="connsiteX12" fmla="*/ 271344 w 318451"/>
                  <a:gd name="connsiteY12" fmla="*/ 302505 h 306268"/>
                  <a:gd name="connsiteX13" fmla="*/ 204917 w 318451"/>
                  <a:gd name="connsiteY13" fmla="*/ 305053 h 306268"/>
                  <a:gd name="connsiteX14" fmla="*/ 96526 w 318451"/>
                  <a:gd name="connsiteY14" fmla="*/ 284837 h 306268"/>
                  <a:gd name="connsiteX15" fmla="*/ 96526 w 318451"/>
                  <a:gd name="connsiteY15" fmla="*/ 152055 h 306268"/>
                  <a:gd name="connsiteX16" fmla="*/ 143539 w 318451"/>
                  <a:gd name="connsiteY16" fmla="*/ 96809 h 306268"/>
                  <a:gd name="connsiteX17" fmla="*/ 24 w 318451"/>
                  <a:gd name="connsiteY17" fmla="*/ 299391 h 306268"/>
                  <a:gd name="connsiteX18" fmla="*/ 6888 w 318451"/>
                  <a:gd name="connsiteY18" fmla="*/ 306256 h 306268"/>
                  <a:gd name="connsiteX19" fmla="*/ 75485 w 318451"/>
                  <a:gd name="connsiteY19" fmla="*/ 306256 h 306268"/>
                  <a:gd name="connsiteX20" fmla="*/ 82349 w 318451"/>
                  <a:gd name="connsiteY20" fmla="*/ 299391 h 306268"/>
                  <a:gd name="connsiteX21" fmla="*/ 82349 w 318451"/>
                  <a:gd name="connsiteY21" fmla="*/ 138184 h 306268"/>
                  <a:gd name="connsiteX22" fmla="*/ 75485 w 318451"/>
                  <a:gd name="connsiteY22" fmla="*/ 131320 h 306268"/>
                  <a:gd name="connsiteX23" fmla="*/ 6864 w 318451"/>
                  <a:gd name="connsiteY23" fmla="*/ 131320 h 306268"/>
                  <a:gd name="connsiteX24" fmla="*/ 0 w 318451"/>
                  <a:gd name="connsiteY24" fmla="*/ 138184 h 306268"/>
                  <a:gd name="connsiteX25" fmla="*/ 0 w 318451"/>
                  <a:gd name="connsiteY25" fmla="*/ 299391 h 30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451" h="306268">
                    <a:moveTo>
                      <a:pt x="143539" y="96809"/>
                    </a:moveTo>
                    <a:cubicBezTo>
                      <a:pt x="149059" y="84449"/>
                      <a:pt x="176516" y="58100"/>
                      <a:pt x="182154" y="47956"/>
                    </a:cubicBezTo>
                    <a:cubicBezTo>
                      <a:pt x="193406" y="27670"/>
                      <a:pt x="184065" y="0"/>
                      <a:pt x="211688" y="0"/>
                    </a:cubicBezTo>
                    <a:cubicBezTo>
                      <a:pt x="223977" y="0"/>
                      <a:pt x="261484" y="30949"/>
                      <a:pt x="202441" y="111128"/>
                    </a:cubicBezTo>
                    <a:cubicBezTo>
                      <a:pt x="236739" y="106905"/>
                      <a:pt x="276770" y="107684"/>
                      <a:pt x="292999" y="111128"/>
                    </a:cubicBezTo>
                    <a:cubicBezTo>
                      <a:pt x="302694" y="113180"/>
                      <a:pt x="314653" y="122757"/>
                      <a:pt x="314653" y="134717"/>
                    </a:cubicBezTo>
                    <a:cubicBezTo>
                      <a:pt x="314653" y="146676"/>
                      <a:pt x="309700" y="153659"/>
                      <a:pt x="301632" y="158565"/>
                    </a:cubicBezTo>
                    <a:cubicBezTo>
                      <a:pt x="311988" y="161797"/>
                      <a:pt x="318451" y="170831"/>
                      <a:pt x="318451" y="182791"/>
                    </a:cubicBezTo>
                    <a:cubicBezTo>
                      <a:pt x="318451" y="194751"/>
                      <a:pt x="310950" y="202016"/>
                      <a:pt x="300099" y="206003"/>
                    </a:cubicBezTo>
                    <a:cubicBezTo>
                      <a:pt x="307765" y="209848"/>
                      <a:pt x="315338" y="217773"/>
                      <a:pt x="315338" y="229733"/>
                    </a:cubicBezTo>
                    <a:cubicBezTo>
                      <a:pt x="315338" y="241693"/>
                      <a:pt x="305973" y="251694"/>
                      <a:pt x="292857" y="253464"/>
                    </a:cubicBezTo>
                    <a:cubicBezTo>
                      <a:pt x="301514" y="257544"/>
                      <a:pt x="306114" y="263111"/>
                      <a:pt x="306114" y="270283"/>
                    </a:cubicBezTo>
                    <a:cubicBezTo>
                      <a:pt x="306114" y="292786"/>
                      <a:pt x="286889" y="298259"/>
                      <a:pt x="271344" y="302505"/>
                    </a:cubicBezTo>
                    <a:cubicBezTo>
                      <a:pt x="255775" y="306751"/>
                      <a:pt x="234073" y="307105"/>
                      <a:pt x="204917" y="305053"/>
                    </a:cubicBezTo>
                    <a:cubicBezTo>
                      <a:pt x="175761" y="303000"/>
                      <a:pt x="138349" y="289720"/>
                      <a:pt x="96526" y="284837"/>
                    </a:cubicBezTo>
                    <a:cubicBezTo>
                      <a:pt x="96526" y="248533"/>
                      <a:pt x="96526" y="152055"/>
                      <a:pt x="96526" y="152055"/>
                    </a:cubicBezTo>
                    <a:cubicBezTo>
                      <a:pt x="96526" y="152055"/>
                      <a:pt x="126602" y="134717"/>
                      <a:pt x="143539" y="96809"/>
                    </a:cubicBezTo>
                    <a:close/>
                    <a:moveTo>
                      <a:pt x="24" y="299391"/>
                    </a:moveTo>
                    <a:cubicBezTo>
                      <a:pt x="24" y="303189"/>
                      <a:pt x="3090" y="306256"/>
                      <a:pt x="6888" y="306256"/>
                    </a:cubicBezTo>
                    <a:lnTo>
                      <a:pt x="75485" y="306256"/>
                    </a:lnTo>
                    <a:cubicBezTo>
                      <a:pt x="79259" y="306256"/>
                      <a:pt x="82349" y="303189"/>
                      <a:pt x="82349" y="299391"/>
                    </a:cubicBezTo>
                    <a:lnTo>
                      <a:pt x="82349" y="138184"/>
                    </a:lnTo>
                    <a:cubicBezTo>
                      <a:pt x="82349" y="134386"/>
                      <a:pt x="79283" y="131320"/>
                      <a:pt x="75485" y="131320"/>
                    </a:cubicBezTo>
                    <a:lnTo>
                      <a:pt x="6864" y="131320"/>
                    </a:lnTo>
                    <a:cubicBezTo>
                      <a:pt x="3067" y="131320"/>
                      <a:pt x="0" y="134386"/>
                      <a:pt x="0" y="138184"/>
                    </a:cubicBezTo>
                    <a:lnTo>
                      <a:pt x="0" y="2993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nvGrpSpPr>
              <p:cNvPr id="129" name="圖形 5">
                <a:extLst>
                  <a:ext uri="{FF2B5EF4-FFF2-40B4-BE49-F238E27FC236}">
                    <a16:creationId xmlns:a16="http://schemas.microsoft.com/office/drawing/2014/main" id="{1A6DBDA1-3CE6-4EFE-BD83-EDE129F67122}"/>
                  </a:ext>
                </a:extLst>
              </p:cNvPr>
              <p:cNvGrpSpPr/>
              <p:nvPr/>
            </p:nvGrpSpPr>
            <p:grpSpPr>
              <a:xfrm>
                <a:off x="3973487" y="1550629"/>
                <a:ext cx="553869" cy="553821"/>
                <a:chOff x="3973487" y="1550629"/>
                <a:chExt cx="553869" cy="553821"/>
              </a:xfrm>
              <a:grpFill/>
            </p:grpSpPr>
            <p:sp>
              <p:nvSpPr>
                <p:cNvPr id="130" name="手繪多邊形: 圖案 129">
                  <a:extLst>
                    <a:ext uri="{FF2B5EF4-FFF2-40B4-BE49-F238E27FC236}">
                      <a16:creationId xmlns:a16="http://schemas.microsoft.com/office/drawing/2014/main" id="{953D3956-17D9-4E80-978D-D1247ED22983}"/>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31" name="手繪多邊形: 圖案 130">
                  <a:extLst>
                    <a:ext uri="{FF2B5EF4-FFF2-40B4-BE49-F238E27FC236}">
                      <a16:creationId xmlns:a16="http://schemas.microsoft.com/office/drawing/2014/main" id="{9EF28EC7-9545-4E8F-8DB4-7324B8C9DB34}"/>
                    </a:ext>
                  </a:extLst>
                </p:cNvPr>
                <p:cNvSpPr/>
                <p:nvPr/>
              </p:nvSpPr>
              <p:spPr>
                <a:xfrm>
                  <a:off x="4201027" y="1554787"/>
                  <a:ext cx="52933" cy="43880"/>
                </a:xfrm>
                <a:custGeom>
                  <a:avLst/>
                  <a:gdLst>
                    <a:gd name="connsiteX0" fmla="*/ 32954 w 52933"/>
                    <a:gd name="connsiteY0" fmla="*/ 19785 h 43880"/>
                    <a:gd name="connsiteX1" fmla="*/ 33638 w 52933"/>
                    <a:gd name="connsiteY1" fmla="*/ 22097 h 43880"/>
                    <a:gd name="connsiteX2" fmla="*/ 37907 w 52933"/>
                    <a:gd name="connsiteY2" fmla="*/ 31202 h 43880"/>
                    <a:gd name="connsiteX3" fmla="*/ 39983 w 52933"/>
                    <a:gd name="connsiteY3" fmla="*/ 33561 h 43880"/>
                    <a:gd name="connsiteX4" fmla="*/ 40950 w 52933"/>
                    <a:gd name="connsiteY4" fmla="*/ 35047 h 43880"/>
                    <a:gd name="connsiteX5" fmla="*/ 47390 w 52933"/>
                    <a:gd name="connsiteY5" fmla="*/ 40496 h 43880"/>
                    <a:gd name="connsiteX6" fmla="*/ 52934 w 52933"/>
                    <a:gd name="connsiteY6" fmla="*/ 43445 h 43880"/>
                    <a:gd name="connsiteX7" fmla="*/ 30123 w 52933"/>
                    <a:gd name="connsiteY7" fmla="*/ 38326 h 43880"/>
                    <a:gd name="connsiteX8" fmla="*/ 19555 w 52933"/>
                    <a:gd name="connsiteY8" fmla="*/ 21767 h 43880"/>
                    <a:gd name="connsiteX9" fmla="*/ 14389 w 52933"/>
                    <a:gd name="connsiteY9" fmla="*/ 11977 h 43880"/>
                    <a:gd name="connsiteX10" fmla="*/ 12219 w 52933"/>
                    <a:gd name="connsiteY10" fmla="*/ 8840 h 43880"/>
                    <a:gd name="connsiteX11" fmla="*/ 10190 w 52933"/>
                    <a:gd name="connsiteY11" fmla="*/ 6882 h 43880"/>
                    <a:gd name="connsiteX12" fmla="*/ 0 w 52933"/>
                    <a:gd name="connsiteY12" fmla="*/ 277 h 43880"/>
                    <a:gd name="connsiteX13" fmla="*/ 23023 w 52933"/>
                    <a:gd name="connsiteY13" fmla="*/ 5561 h 43880"/>
                    <a:gd name="connsiteX14" fmla="*/ 32954 w 52933"/>
                    <a:gd name="connsiteY14" fmla="*/ 19785 h 43880"/>
                    <a:gd name="connsiteX15" fmla="*/ 32954 w 52933"/>
                    <a:gd name="connsiteY15" fmla="*/ 19785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33" h="43880">
                      <a:moveTo>
                        <a:pt x="32954" y="19785"/>
                      </a:moveTo>
                      <a:cubicBezTo>
                        <a:pt x="33449" y="20516"/>
                        <a:pt x="33449" y="21342"/>
                        <a:pt x="33638" y="22097"/>
                      </a:cubicBezTo>
                      <a:cubicBezTo>
                        <a:pt x="34464" y="25659"/>
                        <a:pt x="36044" y="28490"/>
                        <a:pt x="37907" y="31202"/>
                      </a:cubicBezTo>
                      <a:cubicBezTo>
                        <a:pt x="38568" y="32146"/>
                        <a:pt x="39111" y="32853"/>
                        <a:pt x="39983" y="33561"/>
                      </a:cubicBezTo>
                      <a:cubicBezTo>
                        <a:pt x="40432" y="33915"/>
                        <a:pt x="40549" y="34646"/>
                        <a:pt x="40950" y="35047"/>
                      </a:cubicBezTo>
                      <a:cubicBezTo>
                        <a:pt x="43003" y="37029"/>
                        <a:pt x="44984" y="39010"/>
                        <a:pt x="47390" y="40496"/>
                      </a:cubicBezTo>
                      <a:cubicBezTo>
                        <a:pt x="49089" y="41534"/>
                        <a:pt x="51047" y="42667"/>
                        <a:pt x="52934" y="43445"/>
                      </a:cubicBezTo>
                      <a:cubicBezTo>
                        <a:pt x="45079" y="44766"/>
                        <a:pt x="36398" y="43091"/>
                        <a:pt x="30123" y="38326"/>
                      </a:cubicBezTo>
                      <a:cubicBezTo>
                        <a:pt x="24745" y="34245"/>
                        <a:pt x="21419" y="28537"/>
                        <a:pt x="19555" y="21767"/>
                      </a:cubicBezTo>
                      <a:cubicBezTo>
                        <a:pt x="18541" y="18087"/>
                        <a:pt x="16512" y="15067"/>
                        <a:pt x="14389" y="11977"/>
                      </a:cubicBezTo>
                      <a:cubicBezTo>
                        <a:pt x="13540" y="10727"/>
                        <a:pt x="12880" y="9783"/>
                        <a:pt x="12219" y="8840"/>
                      </a:cubicBezTo>
                      <a:cubicBezTo>
                        <a:pt x="11700" y="8109"/>
                        <a:pt x="10757" y="7566"/>
                        <a:pt x="10190" y="6882"/>
                      </a:cubicBezTo>
                      <a:cubicBezTo>
                        <a:pt x="7525" y="3556"/>
                        <a:pt x="3609" y="2046"/>
                        <a:pt x="0" y="277"/>
                      </a:cubicBezTo>
                      <a:cubicBezTo>
                        <a:pt x="7902" y="-643"/>
                        <a:pt x="16559" y="631"/>
                        <a:pt x="23023" y="5561"/>
                      </a:cubicBezTo>
                      <a:cubicBezTo>
                        <a:pt x="27764" y="9123"/>
                        <a:pt x="31303" y="14171"/>
                        <a:pt x="32954" y="19785"/>
                      </a:cubicBezTo>
                      <a:lnTo>
                        <a:pt x="32954" y="1978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32" name="手繪多邊形: 圖案 131">
                  <a:extLst>
                    <a:ext uri="{FF2B5EF4-FFF2-40B4-BE49-F238E27FC236}">
                      <a16:creationId xmlns:a16="http://schemas.microsoft.com/office/drawing/2014/main" id="{58D6164F-1F9A-4EAE-9F56-99379D13E069}"/>
                    </a:ext>
                  </a:extLst>
                </p:cNvPr>
                <p:cNvSpPr/>
                <p:nvPr/>
              </p:nvSpPr>
              <p:spPr>
                <a:xfrm>
                  <a:off x="4176895" y="1559656"/>
                  <a:ext cx="56542" cy="40182"/>
                </a:xfrm>
                <a:custGeom>
                  <a:avLst/>
                  <a:gdLst>
                    <a:gd name="connsiteX0" fmla="*/ 34511 w 56542"/>
                    <a:gd name="connsiteY0" fmla="*/ 17369 h 40182"/>
                    <a:gd name="connsiteX1" fmla="*/ 35383 w 56542"/>
                    <a:gd name="connsiteY1" fmla="*/ 19610 h 40182"/>
                    <a:gd name="connsiteX2" fmla="*/ 40455 w 56542"/>
                    <a:gd name="connsiteY2" fmla="*/ 28290 h 40182"/>
                    <a:gd name="connsiteX3" fmla="*/ 42743 w 56542"/>
                    <a:gd name="connsiteY3" fmla="*/ 30460 h 40182"/>
                    <a:gd name="connsiteX4" fmla="*/ 43852 w 56542"/>
                    <a:gd name="connsiteY4" fmla="*/ 31852 h 40182"/>
                    <a:gd name="connsiteX5" fmla="*/ 50763 w 56542"/>
                    <a:gd name="connsiteY5" fmla="*/ 36712 h 40182"/>
                    <a:gd name="connsiteX6" fmla="*/ 56543 w 56542"/>
                    <a:gd name="connsiteY6" fmla="*/ 39141 h 40182"/>
                    <a:gd name="connsiteX7" fmla="*/ 33378 w 56542"/>
                    <a:gd name="connsiteY7" fmla="*/ 36098 h 40182"/>
                    <a:gd name="connsiteX8" fmla="*/ 21395 w 56542"/>
                    <a:gd name="connsiteY8" fmla="*/ 20530 h 40182"/>
                    <a:gd name="connsiteX9" fmla="*/ 15380 w 56542"/>
                    <a:gd name="connsiteY9" fmla="*/ 11235 h 40182"/>
                    <a:gd name="connsiteX10" fmla="*/ 12927 w 56542"/>
                    <a:gd name="connsiteY10" fmla="*/ 8287 h 40182"/>
                    <a:gd name="connsiteX11" fmla="*/ 10733 w 56542"/>
                    <a:gd name="connsiteY11" fmla="*/ 6518 h 40182"/>
                    <a:gd name="connsiteX12" fmla="*/ 0 w 56542"/>
                    <a:gd name="connsiteY12" fmla="*/ 856 h 40182"/>
                    <a:gd name="connsiteX13" fmla="*/ 23400 w 56542"/>
                    <a:gd name="connsiteY13" fmla="*/ 4064 h 40182"/>
                    <a:gd name="connsiteX14" fmla="*/ 34511 w 56542"/>
                    <a:gd name="connsiteY14" fmla="*/ 17369 h 40182"/>
                    <a:gd name="connsiteX15" fmla="*/ 34511 w 56542"/>
                    <a:gd name="connsiteY15" fmla="*/ 17369 h 4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42" h="40182">
                      <a:moveTo>
                        <a:pt x="34511" y="17369"/>
                      </a:moveTo>
                      <a:cubicBezTo>
                        <a:pt x="35077" y="18053"/>
                        <a:pt x="35148" y="18855"/>
                        <a:pt x="35383" y="19610"/>
                      </a:cubicBezTo>
                      <a:cubicBezTo>
                        <a:pt x="36516" y="23101"/>
                        <a:pt x="38356" y="25766"/>
                        <a:pt x="40455" y="28290"/>
                      </a:cubicBezTo>
                      <a:cubicBezTo>
                        <a:pt x="41186" y="29187"/>
                        <a:pt x="41800" y="29847"/>
                        <a:pt x="42743" y="30460"/>
                      </a:cubicBezTo>
                      <a:cubicBezTo>
                        <a:pt x="43215" y="30767"/>
                        <a:pt x="43404" y="31498"/>
                        <a:pt x="43852" y="31852"/>
                      </a:cubicBezTo>
                      <a:cubicBezTo>
                        <a:pt x="46069" y="33645"/>
                        <a:pt x="48216" y="35461"/>
                        <a:pt x="50763" y="36712"/>
                      </a:cubicBezTo>
                      <a:cubicBezTo>
                        <a:pt x="52556" y="37584"/>
                        <a:pt x="54608" y="38552"/>
                        <a:pt x="56543" y="39141"/>
                      </a:cubicBezTo>
                      <a:cubicBezTo>
                        <a:pt x="48853" y="41170"/>
                        <a:pt x="40031" y="40273"/>
                        <a:pt x="33378" y="36098"/>
                      </a:cubicBezTo>
                      <a:cubicBezTo>
                        <a:pt x="27670" y="32513"/>
                        <a:pt x="23825" y="27111"/>
                        <a:pt x="21395" y="20530"/>
                      </a:cubicBezTo>
                      <a:cubicBezTo>
                        <a:pt x="20051" y="16944"/>
                        <a:pt x="17762" y="14137"/>
                        <a:pt x="15380" y="11235"/>
                      </a:cubicBezTo>
                      <a:cubicBezTo>
                        <a:pt x="14413" y="10080"/>
                        <a:pt x="13682" y="9183"/>
                        <a:pt x="12927" y="8287"/>
                      </a:cubicBezTo>
                      <a:cubicBezTo>
                        <a:pt x="12337" y="7603"/>
                        <a:pt x="11346" y="7155"/>
                        <a:pt x="10733" y="6518"/>
                      </a:cubicBezTo>
                      <a:cubicBezTo>
                        <a:pt x="7784" y="3451"/>
                        <a:pt x="3751" y="2295"/>
                        <a:pt x="0" y="856"/>
                      </a:cubicBezTo>
                      <a:cubicBezTo>
                        <a:pt x="7784" y="-771"/>
                        <a:pt x="16512" y="-276"/>
                        <a:pt x="23400" y="4064"/>
                      </a:cubicBezTo>
                      <a:cubicBezTo>
                        <a:pt x="28401" y="7225"/>
                        <a:pt x="32364" y="11943"/>
                        <a:pt x="34511" y="17369"/>
                      </a:cubicBezTo>
                      <a:lnTo>
                        <a:pt x="34511" y="1736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33" name="手繪多邊形: 圖案 132">
                  <a:extLst>
                    <a:ext uri="{FF2B5EF4-FFF2-40B4-BE49-F238E27FC236}">
                      <a16:creationId xmlns:a16="http://schemas.microsoft.com/office/drawing/2014/main" id="{F15092F3-3BD0-4CF4-A869-D5D7D1307D69}"/>
                    </a:ext>
                  </a:extLst>
                </p:cNvPr>
                <p:cNvSpPr/>
                <p:nvPr/>
              </p:nvSpPr>
              <p:spPr>
                <a:xfrm>
                  <a:off x="4153636" y="1566328"/>
                  <a:ext cx="59727" cy="36727"/>
                </a:xfrm>
                <a:custGeom>
                  <a:avLst/>
                  <a:gdLst>
                    <a:gd name="connsiteX0" fmla="*/ 35832 w 59727"/>
                    <a:gd name="connsiteY0" fmla="*/ 15108 h 36727"/>
                    <a:gd name="connsiteX1" fmla="*/ 36917 w 59727"/>
                    <a:gd name="connsiteY1" fmla="*/ 17278 h 36727"/>
                    <a:gd name="connsiteX2" fmla="*/ 42743 w 59727"/>
                    <a:gd name="connsiteY2" fmla="*/ 25464 h 36727"/>
                    <a:gd name="connsiteX3" fmla="*/ 45196 w 59727"/>
                    <a:gd name="connsiteY3" fmla="*/ 27422 h 36727"/>
                    <a:gd name="connsiteX4" fmla="*/ 46423 w 59727"/>
                    <a:gd name="connsiteY4" fmla="*/ 28719 h 36727"/>
                    <a:gd name="connsiteX5" fmla="*/ 53736 w 59727"/>
                    <a:gd name="connsiteY5" fmla="*/ 32942 h 36727"/>
                    <a:gd name="connsiteX6" fmla="*/ 59727 w 59727"/>
                    <a:gd name="connsiteY6" fmla="*/ 34852 h 36727"/>
                    <a:gd name="connsiteX7" fmla="*/ 36374 w 59727"/>
                    <a:gd name="connsiteY7" fmla="*/ 33861 h 36727"/>
                    <a:gd name="connsiteX8" fmla="*/ 23046 w 59727"/>
                    <a:gd name="connsiteY8" fmla="*/ 19425 h 36727"/>
                    <a:gd name="connsiteX9" fmla="*/ 16229 w 59727"/>
                    <a:gd name="connsiteY9" fmla="*/ 10697 h 36727"/>
                    <a:gd name="connsiteX10" fmla="*/ 13540 w 59727"/>
                    <a:gd name="connsiteY10" fmla="*/ 7984 h 36727"/>
                    <a:gd name="connsiteX11" fmla="*/ 11181 w 59727"/>
                    <a:gd name="connsiteY11" fmla="*/ 6404 h 36727"/>
                    <a:gd name="connsiteX12" fmla="*/ 0 w 59727"/>
                    <a:gd name="connsiteY12" fmla="*/ 1710 h 36727"/>
                    <a:gd name="connsiteX13" fmla="*/ 23613 w 59727"/>
                    <a:gd name="connsiteY13" fmla="*/ 2842 h 36727"/>
                    <a:gd name="connsiteX14" fmla="*/ 35832 w 59727"/>
                    <a:gd name="connsiteY14" fmla="*/ 15108 h 36727"/>
                    <a:gd name="connsiteX15" fmla="*/ 35832 w 59727"/>
                    <a:gd name="connsiteY15" fmla="*/ 15108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35832" y="15108"/>
                      </a:moveTo>
                      <a:cubicBezTo>
                        <a:pt x="36445" y="15745"/>
                        <a:pt x="36587" y="16547"/>
                        <a:pt x="36917" y="17278"/>
                      </a:cubicBezTo>
                      <a:cubicBezTo>
                        <a:pt x="38356" y="20652"/>
                        <a:pt x="40408" y="23152"/>
                        <a:pt x="42743" y="25464"/>
                      </a:cubicBezTo>
                      <a:cubicBezTo>
                        <a:pt x="43569" y="26289"/>
                        <a:pt x="44206" y="26879"/>
                        <a:pt x="45196" y="27422"/>
                      </a:cubicBezTo>
                      <a:cubicBezTo>
                        <a:pt x="45692" y="27681"/>
                        <a:pt x="45951" y="28389"/>
                        <a:pt x="46423" y="28719"/>
                      </a:cubicBezTo>
                      <a:cubicBezTo>
                        <a:pt x="48806" y="30300"/>
                        <a:pt x="51094" y="31904"/>
                        <a:pt x="53736" y="32942"/>
                      </a:cubicBezTo>
                      <a:cubicBezTo>
                        <a:pt x="55599" y="33649"/>
                        <a:pt x="57722" y="34428"/>
                        <a:pt x="59727" y="34852"/>
                      </a:cubicBezTo>
                      <a:cubicBezTo>
                        <a:pt x="52250" y="37541"/>
                        <a:pt x="43380" y="37447"/>
                        <a:pt x="36374" y="33861"/>
                      </a:cubicBezTo>
                      <a:cubicBezTo>
                        <a:pt x="30359" y="30795"/>
                        <a:pt x="26066" y="25770"/>
                        <a:pt x="23046" y="19425"/>
                      </a:cubicBezTo>
                      <a:cubicBezTo>
                        <a:pt x="21395" y="15981"/>
                        <a:pt x="18871" y="13363"/>
                        <a:pt x="16229" y="10697"/>
                      </a:cubicBezTo>
                      <a:cubicBezTo>
                        <a:pt x="15168" y="9612"/>
                        <a:pt x="14366" y="8786"/>
                        <a:pt x="13540" y="7984"/>
                      </a:cubicBezTo>
                      <a:cubicBezTo>
                        <a:pt x="12903" y="7347"/>
                        <a:pt x="11865" y="6994"/>
                        <a:pt x="11181" y="6404"/>
                      </a:cubicBezTo>
                      <a:cubicBezTo>
                        <a:pt x="7973" y="3597"/>
                        <a:pt x="3869" y="2818"/>
                        <a:pt x="0" y="1710"/>
                      </a:cubicBezTo>
                      <a:cubicBezTo>
                        <a:pt x="7596" y="-602"/>
                        <a:pt x="16347" y="-885"/>
                        <a:pt x="23613" y="2842"/>
                      </a:cubicBezTo>
                      <a:cubicBezTo>
                        <a:pt x="28826" y="5531"/>
                        <a:pt x="33190" y="9871"/>
                        <a:pt x="35832" y="15108"/>
                      </a:cubicBezTo>
                      <a:lnTo>
                        <a:pt x="35832" y="1510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34" name="手繪多邊形: 圖案 133">
                  <a:extLst>
                    <a:ext uri="{FF2B5EF4-FFF2-40B4-BE49-F238E27FC236}">
                      <a16:creationId xmlns:a16="http://schemas.microsoft.com/office/drawing/2014/main" id="{7953CE0A-E7F7-4870-AB41-9881BDB3D541}"/>
                    </a:ext>
                  </a:extLst>
                </p:cNvPr>
                <p:cNvSpPr/>
                <p:nvPr/>
              </p:nvSpPr>
              <p:spPr>
                <a:xfrm>
                  <a:off x="4131298" y="1574696"/>
                  <a:ext cx="62416" cy="33501"/>
                </a:xfrm>
                <a:custGeom>
                  <a:avLst/>
                  <a:gdLst>
                    <a:gd name="connsiteX0" fmla="*/ 36917 w 62416"/>
                    <a:gd name="connsiteY0" fmla="*/ 12991 h 33501"/>
                    <a:gd name="connsiteX1" fmla="*/ 38167 w 62416"/>
                    <a:gd name="connsiteY1" fmla="*/ 15043 h 33501"/>
                    <a:gd name="connsiteX2" fmla="*/ 44678 w 62416"/>
                    <a:gd name="connsiteY2" fmla="*/ 22710 h 33501"/>
                    <a:gd name="connsiteX3" fmla="*/ 47296 w 62416"/>
                    <a:gd name="connsiteY3" fmla="*/ 24432 h 33501"/>
                    <a:gd name="connsiteX4" fmla="*/ 48640 w 62416"/>
                    <a:gd name="connsiteY4" fmla="*/ 25611 h 33501"/>
                    <a:gd name="connsiteX5" fmla="*/ 56283 w 62416"/>
                    <a:gd name="connsiteY5" fmla="*/ 29173 h 33501"/>
                    <a:gd name="connsiteX6" fmla="*/ 62416 w 62416"/>
                    <a:gd name="connsiteY6" fmla="*/ 30565 h 33501"/>
                    <a:gd name="connsiteX7" fmla="*/ 39063 w 62416"/>
                    <a:gd name="connsiteY7" fmla="*/ 31626 h 33501"/>
                    <a:gd name="connsiteX8" fmla="*/ 24509 w 62416"/>
                    <a:gd name="connsiteY8" fmla="*/ 18417 h 33501"/>
                    <a:gd name="connsiteX9" fmla="*/ 16960 w 62416"/>
                    <a:gd name="connsiteY9" fmla="*/ 10326 h 33501"/>
                    <a:gd name="connsiteX10" fmla="*/ 14035 w 62416"/>
                    <a:gd name="connsiteY10" fmla="*/ 7872 h 33501"/>
                    <a:gd name="connsiteX11" fmla="*/ 11559 w 62416"/>
                    <a:gd name="connsiteY11" fmla="*/ 6504 h 33501"/>
                    <a:gd name="connsiteX12" fmla="*/ 0 w 62416"/>
                    <a:gd name="connsiteY12" fmla="*/ 2801 h 33501"/>
                    <a:gd name="connsiteX13" fmla="*/ 23613 w 62416"/>
                    <a:gd name="connsiteY13" fmla="*/ 1834 h 33501"/>
                    <a:gd name="connsiteX14" fmla="*/ 36917 w 62416"/>
                    <a:gd name="connsiteY14" fmla="*/ 12991 h 33501"/>
                    <a:gd name="connsiteX15" fmla="*/ 36917 w 62416"/>
                    <a:gd name="connsiteY15" fmla="*/ 12991 h 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6" h="33501">
                      <a:moveTo>
                        <a:pt x="36917" y="12991"/>
                      </a:moveTo>
                      <a:cubicBezTo>
                        <a:pt x="37577" y="13581"/>
                        <a:pt x="37813" y="14359"/>
                        <a:pt x="38167" y="15043"/>
                      </a:cubicBezTo>
                      <a:cubicBezTo>
                        <a:pt x="39913" y="18275"/>
                        <a:pt x="42177" y="20587"/>
                        <a:pt x="44678" y="22710"/>
                      </a:cubicBezTo>
                      <a:cubicBezTo>
                        <a:pt x="45574" y="23465"/>
                        <a:pt x="46258" y="23984"/>
                        <a:pt x="47296" y="24432"/>
                      </a:cubicBezTo>
                      <a:cubicBezTo>
                        <a:pt x="47815" y="24644"/>
                        <a:pt x="48145" y="25328"/>
                        <a:pt x="48640" y="25611"/>
                      </a:cubicBezTo>
                      <a:cubicBezTo>
                        <a:pt x="51165" y="26979"/>
                        <a:pt x="53571" y="28395"/>
                        <a:pt x="56283" y="29173"/>
                      </a:cubicBezTo>
                      <a:cubicBezTo>
                        <a:pt x="58194" y="29739"/>
                        <a:pt x="60388" y="30305"/>
                        <a:pt x="62416" y="30565"/>
                      </a:cubicBezTo>
                      <a:cubicBezTo>
                        <a:pt x="55198" y="33915"/>
                        <a:pt x="46352" y="34575"/>
                        <a:pt x="39063" y="31626"/>
                      </a:cubicBezTo>
                      <a:cubicBezTo>
                        <a:pt x="32812" y="29102"/>
                        <a:pt x="28094" y="24479"/>
                        <a:pt x="24509" y="18417"/>
                      </a:cubicBezTo>
                      <a:cubicBezTo>
                        <a:pt x="22575" y="15114"/>
                        <a:pt x="19815" y="12755"/>
                        <a:pt x="16960" y="10326"/>
                      </a:cubicBezTo>
                      <a:cubicBezTo>
                        <a:pt x="15805" y="9335"/>
                        <a:pt x="14932" y="8604"/>
                        <a:pt x="14035" y="7872"/>
                      </a:cubicBezTo>
                      <a:cubicBezTo>
                        <a:pt x="13351" y="7306"/>
                        <a:pt x="12266" y="7047"/>
                        <a:pt x="11559" y="6504"/>
                      </a:cubicBezTo>
                      <a:cubicBezTo>
                        <a:pt x="8115" y="4004"/>
                        <a:pt x="3939" y="3579"/>
                        <a:pt x="0" y="2801"/>
                      </a:cubicBezTo>
                      <a:cubicBezTo>
                        <a:pt x="7360" y="-171"/>
                        <a:pt x="16041" y="-1209"/>
                        <a:pt x="23613" y="1834"/>
                      </a:cubicBezTo>
                      <a:cubicBezTo>
                        <a:pt x="29109" y="4051"/>
                        <a:pt x="33850" y="8014"/>
                        <a:pt x="36917" y="12991"/>
                      </a:cubicBezTo>
                      <a:lnTo>
                        <a:pt x="36917" y="129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35" name="手繪多邊形: 圖案 134">
                  <a:extLst>
                    <a:ext uri="{FF2B5EF4-FFF2-40B4-BE49-F238E27FC236}">
                      <a16:creationId xmlns:a16="http://schemas.microsoft.com/office/drawing/2014/main" id="{2D61649A-EA3B-498E-B18A-C82C6B2ADB89}"/>
                    </a:ext>
                  </a:extLst>
                </p:cNvPr>
                <p:cNvSpPr/>
                <p:nvPr/>
              </p:nvSpPr>
              <p:spPr>
                <a:xfrm>
                  <a:off x="4110138" y="1584647"/>
                  <a:ext cx="64610" cy="30496"/>
                </a:xfrm>
                <a:custGeom>
                  <a:avLst/>
                  <a:gdLst>
                    <a:gd name="connsiteX0" fmla="*/ 37648 w 64610"/>
                    <a:gd name="connsiteY0" fmla="*/ 11037 h 30496"/>
                    <a:gd name="connsiteX1" fmla="*/ 39087 w 64610"/>
                    <a:gd name="connsiteY1" fmla="*/ 12971 h 30496"/>
                    <a:gd name="connsiteX2" fmla="*/ 46258 w 64610"/>
                    <a:gd name="connsiteY2" fmla="*/ 20024 h 30496"/>
                    <a:gd name="connsiteX3" fmla="*/ 49018 w 64610"/>
                    <a:gd name="connsiteY3" fmla="*/ 21510 h 30496"/>
                    <a:gd name="connsiteX4" fmla="*/ 50457 w 64610"/>
                    <a:gd name="connsiteY4" fmla="*/ 22572 h 30496"/>
                    <a:gd name="connsiteX5" fmla="*/ 58383 w 64610"/>
                    <a:gd name="connsiteY5" fmla="*/ 25450 h 30496"/>
                    <a:gd name="connsiteX6" fmla="*/ 64610 w 64610"/>
                    <a:gd name="connsiteY6" fmla="*/ 26299 h 30496"/>
                    <a:gd name="connsiteX7" fmla="*/ 41446 w 64610"/>
                    <a:gd name="connsiteY7" fmla="*/ 29389 h 30496"/>
                    <a:gd name="connsiteX8" fmla="*/ 25806 w 64610"/>
                    <a:gd name="connsiteY8" fmla="*/ 17500 h 30496"/>
                    <a:gd name="connsiteX9" fmla="*/ 17574 w 64610"/>
                    <a:gd name="connsiteY9" fmla="*/ 10093 h 30496"/>
                    <a:gd name="connsiteX10" fmla="*/ 14436 w 64610"/>
                    <a:gd name="connsiteY10" fmla="*/ 7900 h 30496"/>
                    <a:gd name="connsiteX11" fmla="*/ 11842 w 64610"/>
                    <a:gd name="connsiteY11" fmla="*/ 6767 h 30496"/>
                    <a:gd name="connsiteX12" fmla="*/ 0 w 64610"/>
                    <a:gd name="connsiteY12" fmla="*/ 4102 h 30496"/>
                    <a:gd name="connsiteX13" fmla="*/ 23447 w 64610"/>
                    <a:gd name="connsiteY13" fmla="*/ 1082 h 30496"/>
                    <a:gd name="connsiteX14" fmla="*/ 37648 w 64610"/>
                    <a:gd name="connsiteY14" fmla="*/ 11037 h 30496"/>
                    <a:gd name="connsiteX15" fmla="*/ 37648 w 64610"/>
                    <a:gd name="connsiteY15" fmla="*/ 11037 h 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610" h="30496">
                      <a:moveTo>
                        <a:pt x="37648" y="11037"/>
                      </a:moveTo>
                      <a:cubicBezTo>
                        <a:pt x="38356" y="11556"/>
                        <a:pt x="38639" y="12311"/>
                        <a:pt x="39087" y="12971"/>
                      </a:cubicBezTo>
                      <a:cubicBezTo>
                        <a:pt x="41092" y="16038"/>
                        <a:pt x="43569" y="18137"/>
                        <a:pt x="46258" y="20024"/>
                      </a:cubicBezTo>
                      <a:cubicBezTo>
                        <a:pt x="47202" y="20685"/>
                        <a:pt x="47956" y="21180"/>
                        <a:pt x="49018" y="21510"/>
                      </a:cubicBezTo>
                      <a:cubicBezTo>
                        <a:pt x="49560" y="21676"/>
                        <a:pt x="49938" y="22336"/>
                        <a:pt x="50457" y="22572"/>
                      </a:cubicBezTo>
                      <a:cubicBezTo>
                        <a:pt x="53075" y="23728"/>
                        <a:pt x="55623" y="24907"/>
                        <a:pt x="58383" y="25450"/>
                      </a:cubicBezTo>
                      <a:cubicBezTo>
                        <a:pt x="60341" y="25827"/>
                        <a:pt x="62558" y="26205"/>
                        <a:pt x="64610" y="26299"/>
                      </a:cubicBezTo>
                      <a:cubicBezTo>
                        <a:pt x="57699" y="30262"/>
                        <a:pt x="48971" y="31701"/>
                        <a:pt x="41446" y="29389"/>
                      </a:cubicBezTo>
                      <a:cubicBezTo>
                        <a:pt x="34982" y="27408"/>
                        <a:pt x="29887" y="23232"/>
                        <a:pt x="25806" y="17500"/>
                      </a:cubicBezTo>
                      <a:cubicBezTo>
                        <a:pt x="23589" y="14387"/>
                        <a:pt x="20640" y="12264"/>
                        <a:pt x="17574" y="10093"/>
                      </a:cubicBezTo>
                      <a:cubicBezTo>
                        <a:pt x="16347" y="9221"/>
                        <a:pt x="15404" y="8536"/>
                        <a:pt x="14436" y="7900"/>
                      </a:cubicBezTo>
                      <a:cubicBezTo>
                        <a:pt x="13705" y="7404"/>
                        <a:pt x="12620" y="7215"/>
                        <a:pt x="11842" y="6767"/>
                      </a:cubicBezTo>
                      <a:cubicBezTo>
                        <a:pt x="8209" y="4574"/>
                        <a:pt x="4010" y="4503"/>
                        <a:pt x="0" y="4102"/>
                      </a:cubicBezTo>
                      <a:cubicBezTo>
                        <a:pt x="7077" y="493"/>
                        <a:pt x="15639" y="-1300"/>
                        <a:pt x="23447" y="1082"/>
                      </a:cubicBezTo>
                      <a:cubicBezTo>
                        <a:pt x="29085" y="2828"/>
                        <a:pt x="34157" y="6366"/>
                        <a:pt x="37648" y="11037"/>
                      </a:cubicBezTo>
                      <a:lnTo>
                        <a:pt x="37648" y="1103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36" name="手繪多邊形: 圖案 135">
                  <a:extLst>
                    <a:ext uri="{FF2B5EF4-FFF2-40B4-BE49-F238E27FC236}">
                      <a16:creationId xmlns:a16="http://schemas.microsoft.com/office/drawing/2014/main" id="{136F85CE-7A51-4764-99DA-BE50F93E5EAB}"/>
                    </a:ext>
                  </a:extLst>
                </p:cNvPr>
                <p:cNvSpPr/>
                <p:nvPr/>
              </p:nvSpPr>
              <p:spPr>
                <a:xfrm>
                  <a:off x="4090158" y="1596139"/>
                  <a:ext cx="66237" cy="27762"/>
                </a:xfrm>
                <a:custGeom>
                  <a:avLst/>
                  <a:gdLst>
                    <a:gd name="connsiteX0" fmla="*/ 38096 w 66237"/>
                    <a:gd name="connsiteY0" fmla="*/ 9240 h 27762"/>
                    <a:gd name="connsiteX1" fmla="*/ 39700 w 66237"/>
                    <a:gd name="connsiteY1" fmla="*/ 11056 h 27762"/>
                    <a:gd name="connsiteX2" fmla="*/ 47437 w 66237"/>
                    <a:gd name="connsiteY2" fmla="*/ 17472 h 27762"/>
                    <a:gd name="connsiteX3" fmla="*/ 50315 w 66237"/>
                    <a:gd name="connsiteY3" fmla="*/ 18722 h 27762"/>
                    <a:gd name="connsiteX4" fmla="*/ 51825 w 66237"/>
                    <a:gd name="connsiteY4" fmla="*/ 19642 h 27762"/>
                    <a:gd name="connsiteX5" fmla="*/ 59963 w 66237"/>
                    <a:gd name="connsiteY5" fmla="*/ 21836 h 27762"/>
                    <a:gd name="connsiteX6" fmla="*/ 66238 w 66237"/>
                    <a:gd name="connsiteY6" fmla="*/ 22143 h 27762"/>
                    <a:gd name="connsiteX7" fmla="*/ 43427 w 66237"/>
                    <a:gd name="connsiteY7" fmla="*/ 27214 h 27762"/>
                    <a:gd name="connsiteX8" fmla="*/ 26821 w 66237"/>
                    <a:gd name="connsiteY8" fmla="*/ 16717 h 27762"/>
                    <a:gd name="connsiteX9" fmla="*/ 17998 w 66237"/>
                    <a:gd name="connsiteY9" fmla="*/ 10042 h 27762"/>
                    <a:gd name="connsiteX10" fmla="*/ 14696 w 66237"/>
                    <a:gd name="connsiteY10" fmla="*/ 8131 h 27762"/>
                    <a:gd name="connsiteX11" fmla="*/ 12030 w 66237"/>
                    <a:gd name="connsiteY11" fmla="*/ 7211 h 27762"/>
                    <a:gd name="connsiteX12" fmla="*/ 0 w 66237"/>
                    <a:gd name="connsiteY12" fmla="*/ 5560 h 27762"/>
                    <a:gd name="connsiteX13" fmla="*/ 23094 w 66237"/>
                    <a:gd name="connsiteY13" fmla="*/ 535 h 27762"/>
                    <a:gd name="connsiteX14" fmla="*/ 38096 w 66237"/>
                    <a:gd name="connsiteY14" fmla="*/ 9240 h 27762"/>
                    <a:gd name="connsiteX15" fmla="*/ 38096 w 66237"/>
                    <a:gd name="connsiteY15" fmla="*/ 9240 h 2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62">
                      <a:moveTo>
                        <a:pt x="38096" y="9240"/>
                      </a:moveTo>
                      <a:cubicBezTo>
                        <a:pt x="38851" y="9711"/>
                        <a:pt x="39205" y="10419"/>
                        <a:pt x="39700" y="11056"/>
                      </a:cubicBezTo>
                      <a:cubicBezTo>
                        <a:pt x="41965" y="13934"/>
                        <a:pt x="44607" y="15821"/>
                        <a:pt x="47437" y="17472"/>
                      </a:cubicBezTo>
                      <a:cubicBezTo>
                        <a:pt x="48452" y="18062"/>
                        <a:pt x="49230" y="18463"/>
                        <a:pt x="50315" y="18722"/>
                      </a:cubicBezTo>
                      <a:cubicBezTo>
                        <a:pt x="50858" y="18840"/>
                        <a:pt x="51306" y="19477"/>
                        <a:pt x="51825" y="19642"/>
                      </a:cubicBezTo>
                      <a:cubicBezTo>
                        <a:pt x="54538" y="20562"/>
                        <a:pt x="57156" y="21529"/>
                        <a:pt x="59963" y="21836"/>
                      </a:cubicBezTo>
                      <a:cubicBezTo>
                        <a:pt x="61945" y="22048"/>
                        <a:pt x="64186" y="22237"/>
                        <a:pt x="66238" y="22143"/>
                      </a:cubicBezTo>
                      <a:cubicBezTo>
                        <a:pt x="59704" y="26672"/>
                        <a:pt x="51117" y="28866"/>
                        <a:pt x="43427" y="27214"/>
                      </a:cubicBezTo>
                      <a:cubicBezTo>
                        <a:pt x="36822" y="25799"/>
                        <a:pt x="31373" y="22072"/>
                        <a:pt x="26821" y="16717"/>
                      </a:cubicBezTo>
                      <a:cubicBezTo>
                        <a:pt x="24344" y="13816"/>
                        <a:pt x="21206" y="11952"/>
                        <a:pt x="17998" y="10042"/>
                      </a:cubicBezTo>
                      <a:cubicBezTo>
                        <a:pt x="16701" y="9263"/>
                        <a:pt x="15687" y="8697"/>
                        <a:pt x="14696" y="8131"/>
                      </a:cubicBezTo>
                      <a:cubicBezTo>
                        <a:pt x="13918" y="7706"/>
                        <a:pt x="12809" y="7612"/>
                        <a:pt x="12030" y="7211"/>
                      </a:cubicBezTo>
                      <a:cubicBezTo>
                        <a:pt x="8209" y="5324"/>
                        <a:pt x="4034" y="5654"/>
                        <a:pt x="0" y="5560"/>
                      </a:cubicBezTo>
                      <a:cubicBezTo>
                        <a:pt x="6746" y="1361"/>
                        <a:pt x="15121" y="-1163"/>
                        <a:pt x="23094" y="535"/>
                      </a:cubicBezTo>
                      <a:cubicBezTo>
                        <a:pt x="28849" y="1785"/>
                        <a:pt x="34204" y="4876"/>
                        <a:pt x="38096" y="9240"/>
                      </a:cubicBezTo>
                      <a:lnTo>
                        <a:pt x="38096" y="924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37" name="手繪多邊形: 圖案 136">
                  <a:extLst>
                    <a:ext uri="{FF2B5EF4-FFF2-40B4-BE49-F238E27FC236}">
                      <a16:creationId xmlns:a16="http://schemas.microsoft.com/office/drawing/2014/main" id="{E062C2F8-DCD8-42EE-8BF0-20BB5961BA17}"/>
                    </a:ext>
                  </a:extLst>
                </p:cNvPr>
                <p:cNvSpPr/>
                <p:nvPr/>
              </p:nvSpPr>
              <p:spPr>
                <a:xfrm>
                  <a:off x="4071429" y="1609132"/>
                  <a:ext cx="67393" cy="25195"/>
                </a:xfrm>
                <a:custGeom>
                  <a:avLst/>
                  <a:gdLst>
                    <a:gd name="connsiteX0" fmla="*/ 38261 w 67393"/>
                    <a:gd name="connsiteY0" fmla="*/ 7546 h 25195"/>
                    <a:gd name="connsiteX1" fmla="*/ 40007 w 67393"/>
                    <a:gd name="connsiteY1" fmla="*/ 9221 h 25195"/>
                    <a:gd name="connsiteX2" fmla="*/ 48263 w 67393"/>
                    <a:gd name="connsiteY2" fmla="*/ 14953 h 25195"/>
                    <a:gd name="connsiteX3" fmla="*/ 51235 w 67393"/>
                    <a:gd name="connsiteY3" fmla="*/ 15944 h 25195"/>
                    <a:gd name="connsiteX4" fmla="*/ 52816 w 67393"/>
                    <a:gd name="connsiteY4" fmla="*/ 16746 h 25195"/>
                    <a:gd name="connsiteX5" fmla="*/ 61119 w 67393"/>
                    <a:gd name="connsiteY5" fmla="*/ 18232 h 25195"/>
                    <a:gd name="connsiteX6" fmla="*/ 67394 w 67393"/>
                    <a:gd name="connsiteY6" fmla="*/ 17996 h 25195"/>
                    <a:gd name="connsiteX7" fmla="*/ 45102 w 67393"/>
                    <a:gd name="connsiteY7" fmla="*/ 25002 h 25195"/>
                    <a:gd name="connsiteX8" fmla="*/ 27670 w 67393"/>
                    <a:gd name="connsiteY8" fmla="*/ 15968 h 25195"/>
                    <a:gd name="connsiteX9" fmla="*/ 18305 w 67393"/>
                    <a:gd name="connsiteY9" fmla="*/ 10070 h 25195"/>
                    <a:gd name="connsiteX10" fmla="*/ 14861 w 67393"/>
                    <a:gd name="connsiteY10" fmla="*/ 8443 h 25195"/>
                    <a:gd name="connsiteX11" fmla="*/ 12125 w 67393"/>
                    <a:gd name="connsiteY11" fmla="*/ 7759 h 25195"/>
                    <a:gd name="connsiteX12" fmla="*/ 0 w 67393"/>
                    <a:gd name="connsiteY12" fmla="*/ 7169 h 25195"/>
                    <a:gd name="connsiteX13" fmla="*/ 22575 w 67393"/>
                    <a:gd name="connsiteY13" fmla="*/ 187 h 25195"/>
                    <a:gd name="connsiteX14" fmla="*/ 38261 w 67393"/>
                    <a:gd name="connsiteY14" fmla="*/ 7546 h 25195"/>
                    <a:gd name="connsiteX15" fmla="*/ 38261 w 67393"/>
                    <a:gd name="connsiteY15" fmla="*/ 7546 h 2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393" h="25195">
                      <a:moveTo>
                        <a:pt x="38261" y="7546"/>
                      </a:moveTo>
                      <a:cubicBezTo>
                        <a:pt x="39063" y="7947"/>
                        <a:pt x="39464" y="8631"/>
                        <a:pt x="40007" y="9221"/>
                      </a:cubicBezTo>
                      <a:cubicBezTo>
                        <a:pt x="42507" y="11887"/>
                        <a:pt x="45291" y="13562"/>
                        <a:pt x="48263" y="14953"/>
                      </a:cubicBezTo>
                      <a:cubicBezTo>
                        <a:pt x="49301" y="15449"/>
                        <a:pt x="50127" y="15779"/>
                        <a:pt x="51235" y="15944"/>
                      </a:cubicBezTo>
                      <a:cubicBezTo>
                        <a:pt x="51801" y="16015"/>
                        <a:pt x="52273" y="16605"/>
                        <a:pt x="52816" y="16746"/>
                      </a:cubicBezTo>
                      <a:cubicBezTo>
                        <a:pt x="55599" y="17430"/>
                        <a:pt x="58288" y="18161"/>
                        <a:pt x="61119" y="18232"/>
                      </a:cubicBezTo>
                      <a:cubicBezTo>
                        <a:pt x="63101" y="18279"/>
                        <a:pt x="65365" y="18279"/>
                        <a:pt x="67394" y="17996"/>
                      </a:cubicBezTo>
                      <a:cubicBezTo>
                        <a:pt x="61284" y="23092"/>
                        <a:pt x="52910" y="25993"/>
                        <a:pt x="45102" y="25002"/>
                      </a:cubicBezTo>
                      <a:cubicBezTo>
                        <a:pt x="38403" y="24153"/>
                        <a:pt x="32671" y="20898"/>
                        <a:pt x="27670" y="15968"/>
                      </a:cubicBezTo>
                      <a:cubicBezTo>
                        <a:pt x="24957" y="13279"/>
                        <a:pt x="21678" y="11698"/>
                        <a:pt x="18305" y="10070"/>
                      </a:cubicBezTo>
                      <a:cubicBezTo>
                        <a:pt x="16937" y="9410"/>
                        <a:pt x="15899" y="8915"/>
                        <a:pt x="14861" y="8443"/>
                      </a:cubicBezTo>
                      <a:cubicBezTo>
                        <a:pt x="14059" y="8065"/>
                        <a:pt x="12950" y="8089"/>
                        <a:pt x="12125" y="7759"/>
                      </a:cubicBezTo>
                      <a:cubicBezTo>
                        <a:pt x="8162" y="6225"/>
                        <a:pt x="4010" y="6886"/>
                        <a:pt x="0" y="7169"/>
                      </a:cubicBezTo>
                      <a:cubicBezTo>
                        <a:pt x="6369" y="2404"/>
                        <a:pt x="14484" y="-828"/>
                        <a:pt x="22575" y="187"/>
                      </a:cubicBezTo>
                      <a:cubicBezTo>
                        <a:pt x="28425" y="918"/>
                        <a:pt x="34015" y="3513"/>
                        <a:pt x="38261" y="7546"/>
                      </a:cubicBezTo>
                      <a:lnTo>
                        <a:pt x="38261" y="754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38" name="手繪多邊形: 圖案 137">
                  <a:extLst>
                    <a:ext uri="{FF2B5EF4-FFF2-40B4-BE49-F238E27FC236}">
                      <a16:creationId xmlns:a16="http://schemas.microsoft.com/office/drawing/2014/main" id="{4CB5CDF1-3CEE-4B11-BBB8-A179F3E4370A}"/>
                    </a:ext>
                  </a:extLst>
                </p:cNvPr>
                <p:cNvSpPr/>
                <p:nvPr/>
              </p:nvSpPr>
              <p:spPr>
                <a:xfrm>
                  <a:off x="4054091" y="1623429"/>
                  <a:ext cx="68101" cy="22848"/>
                </a:xfrm>
                <a:custGeom>
                  <a:avLst/>
                  <a:gdLst>
                    <a:gd name="connsiteX0" fmla="*/ 38143 w 68101"/>
                    <a:gd name="connsiteY0" fmla="*/ 6035 h 22848"/>
                    <a:gd name="connsiteX1" fmla="*/ 40030 w 68101"/>
                    <a:gd name="connsiteY1" fmla="*/ 7544 h 22848"/>
                    <a:gd name="connsiteX2" fmla="*/ 48758 w 68101"/>
                    <a:gd name="connsiteY2" fmla="*/ 12545 h 22848"/>
                    <a:gd name="connsiteX3" fmla="*/ 51801 w 68101"/>
                    <a:gd name="connsiteY3" fmla="*/ 13276 h 22848"/>
                    <a:gd name="connsiteX4" fmla="*/ 53453 w 68101"/>
                    <a:gd name="connsiteY4" fmla="*/ 13937 h 22848"/>
                    <a:gd name="connsiteX5" fmla="*/ 61850 w 68101"/>
                    <a:gd name="connsiteY5" fmla="*/ 14715 h 22848"/>
                    <a:gd name="connsiteX6" fmla="*/ 68101 w 68101"/>
                    <a:gd name="connsiteY6" fmla="*/ 13937 h 22848"/>
                    <a:gd name="connsiteX7" fmla="*/ 46470 w 68101"/>
                    <a:gd name="connsiteY7" fmla="*/ 22830 h 22848"/>
                    <a:gd name="connsiteX8" fmla="*/ 28330 w 68101"/>
                    <a:gd name="connsiteY8" fmla="*/ 15305 h 22848"/>
                    <a:gd name="connsiteX9" fmla="*/ 18494 w 68101"/>
                    <a:gd name="connsiteY9" fmla="*/ 10233 h 22848"/>
                    <a:gd name="connsiteX10" fmla="*/ 14908 w 68101"/>
                    <a:gd name="connsiteY10" fmla="*/ 8912 h 22848"/>
                    <a:gd name="connsiteX11" fmla="*/ 12125 w 68101"/>
                    <a:gd name="connsiteY11" fmla="*/ 8464 h 22848"/>
                    <a:gd name="connsiteX12" fmla="*/ 0 w 68101"/>
                    <a:gd name="connsiteY12" fmla="*/ 8889 h 22848"/>
                    <a:gd name="connsiteX13" fmla="*/ 21914 w 68101"/>
                    <a:gd name="connsiteY13" fmla="*/ 19 h 22848"/>
                    <a:gd name="connsiteX14" fmla="*/ 38143 w 68101"/>
                    <a:gd name="connsiteY14" fmla="*/ 6035 h 22848"/>
                    <a:gd name="connsiteX15" fmla="*/ 38143 w 68101"/>
                    <a:gd name="connsiteY15" fmla="*/ 6035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38143" y="6035"/>
                      </a:moveTo>
                      <a:cubicBezTo>
                        <a:pt x="38969" y="6365"/>
                        <a:pt x="39441" y="7025"/>
                        <a:pt x="40030" y="7544"/>
                      </a:cubicBezTo>
                      <a:cubicBezTo>
                        <a:pt x="42743" y="9998"/>
                        <a:pt x="45668" y="11413"/>
                        <a:pt x="48758" y="12545"/>
                      </a:cubicBezTo>
                      <a:cubicBezTo>
                        <a:pt x="49844" y="12946"/>
                        <a:pt x="50693" y="13229"/>
                        <a:pt x="51801" y="13276"/>
                      </a:cubicBezTo>
                      <a:cubicBezTo>
                        <a:pt x="52368" y="13300"/>
                        <a:pt x="52886" y="13843"/>
                        <a:pt x="53453" y="13937"/>
                      </a:cubicBezTo>
                      <a:cubicBezTo>
                        <a:pt x="56283" y="14385"/>
                        <a:pt x="59043" y="14880"/>
                        <a:pt x="61850" y="14715"/>
                      </a:cubicBezTo>
                      <a:cubicBezTo>
                        <a:pt x="63832" y="14597"/>
                        <a:pt x="66096" y="14385"/>
                        <a:pt x="68101" y="13937"/>
                      </a:cubicBezTo>
                      <a:cubicBezTo>
                        <a:pt x="62440" y="19528"/>
                        <a:pt x="54349" y="23137"/>
                        <a:pt x="46470" y="22830"/>
                      </a:cubicBezTo>
                      <a:cubicBezTo>
                        <a:pt x="39724" y="22570"/>
                        <a:pt x="33732" y="19787"/>
                        <a:pt x="28330" y="15305"/>
                      </a:cubicBezTo>
                      <a:cubicBezTo>
                        <a:pt x="25382" y="12852"/>
                        <a:pt x="22009" y="11554"/>
                        <a:pt x="18494" y="10233"/>
                      </a:cubicBezTo>
                      <a:cubicBezTo>
                        <a:pt x="17078" y="9691"/>
                        <a:pt x="15993" y="9290"/>
                        <a:pt x="14908" y="8912"/>
                      </a:cubicBezTo>
                      <a:cubicBezTo>
                        <a:pt x="14083" y="8606"/>
                        <a:pt x="12974" y="8724"/>
                        <a:pt x="12125" y="8464"/>
                      </a:cubicBezTo>
                      <a:cubicBezTo>
                        <a:pt x="8044" y="7261"/>
                        <a:pt x="3963" y="8276"/>
                        <a:pt x="0" y="8889"/>
                      </a:cubicBezTo>
                      <a:cubicBezTo>
                        <a:pt x="5944" y="3605"/>
                        <a:pt x="13752" y="-311"/>
                        <a:pt x="21914" y="19"/>
                      </a:cubicBezTo>
                      <a:cubicBezTo>
                        <a:pt x="27764" y="279"/>
                        <a:pt x="33567" y="2378"/>
                        <a:pt x="38143" y="6035"/>
                      </a:cubicBezTo>
                      <a:lnTo>
                        <a:pt x="38143" y="603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39" name="手繪多邊形: 圖案 138">
                  <a:extLst>
                    <a:ext uri="{FF2B5EF4-FFF2-40B4-BE49-F238E27FC236}">
                      <a16:creationId xmlns:a16="http://schemas.microsoft.com/office/drawing/2014/main" id="{16A71B0A-C129-41CC-BB42-D8AD1FAE9292}"/>
                    </a:ext>
                  </a:extLst>
                </p:cNvPr>
                <p:cNvSpPr/>
                <p:nvPr/>
              </p:nvSpPr>
              <p:spPr>
                <a:xfrm>
                  <a:off x="4038145" y="1638998"/>
                  <a:ext cx="68290" cy="20710"/>
                </a:xfrm>
                <a:custGeom>
                  <a:avLst/>
                  <a:gdLst>
                    <a:gd name="connsiteX0" fmla="*/ 37766 w 68290"/>
                    <a:gd name="connsiteY0" fmla="*/ 4665 h 20710"/>
                    <a:gd name="connsiteX1" fmla="*/ 39771 w 68290"/>
                    <a:gd name="connsiteY1" fmla="*/ 6010 h 20710"/>
                    <a:gd name="connsiteX2" fmla="*/ 48876 w 68290"/>
                    <a:gd name="connsiteY2" fmla="*/ 10256 h 20710"/>
                    <a:gd name="connsiteX3" fmla="*/ 51990 w 68290"/>
                    <a:gd name="connsiteY3" fmla="*/ 10728 h 20710"/>
                    <a:gd name="connsiteX4" fmla="*/ 53689 w 68290"/>
                    <a:gd name="connsiteY4" fmla="*/ 11247 h 20710"/>
                    <a:gd name="connsiteX5" fmla="*/ 62133 w 68290"/>
                    <a:gd name="connsiteY5" fmla="*/ 11294 h 20710"/>
                    <a:gd name="connsiteX6" fmla="*/ 68290 w 68290"/>
                    <a:gd name="connsiteY6" fmla="*/ 9997 h 20710"/>
                    <a:gd name="connsiteX7" fmla="*/ 47508 w 68290"/>
                    <a:gd name="connsiteY7" fmla="*/ 20682 h 20710"/>
                    <a:gd name="connsiteX8" fmla="*/ 28779 w 68290"/>
                    <a:gd name="connsiteY8" fmla="*/ 14714 h 20710"/>
                    <a:gd name="connsiteX9" fmla="*/ 18541 w 68290"/>
                    <a:gd name="connsiteY9" fmla="*/ 10492 h 20710"/>
                    <a:gd name="connsiteX10" fmla="*/ 14861 w 68290"/>
                    <a:gd name="connsiteY10" fmla="*/ 9478 h 20710"/>
                    <a:gd name="connsiteX11" fmla="*/ 12054 w 68290"/>
                    <a:gd name="connsiteY11" fmla="*/ 9265 h 20710"/>
                    <a:gd name="connsiteX12" fmla="*/ 0 w 68290"/>
                    <a:gd name="connsiteY12" fmla="*/ 10704 h 20710"/>
                    <a:gd name="connsiteX13" fmla="*/ 21065 w 68290"/>
                    <a:gd name="connsiteY13" fmla="*/ 18 h 20710"/>
                    <a:gd name="connsiteX14" fmla="*/ 37766 w 68290"/>
                    <a:gd name="connsiteY14" fmla="*/ 4665 h 20710"/>
                    <a:gd name="connsiteX15" fmla="*/ 37766 w 68290"/>
                    <a:gd name="connsiteY15" fmla="*/ 4665 h 2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710">
                      <a:moveTo>
                        <a:pt x="37766" y="4665"/>
                      </a:moveTo>
                      <a:cubicBezTo>
                        <a:pt x="38615" y="4925"/>
                        <a:pt x="39134" y="5538"/>
                        <a:pt x="39771" y="6010"/>
                      </a:cubicBezTo>
                      <a:cubicBezTo>
                        <a:pt x="42696" y="8227"/>
                        <a:pt x="45715" y="9383"/>
                        <a:pt x="48876" y="10256"/>
                      </a:cubicBezTo>
                      <a:cubicBezTo>
                        <a:pt x="50009" y="10563"/>
                        <a:pt x="50858" y="10775"/>
                        <a:pt x="51990" y="10728"/>
                      </a:cubicBezTo>
                      <a:cubicBezTo>
                        <a:pt x="52556" y="10704"/>
                        <a:pt x="53122" y="11200"/>
                        <a:pt x="53689" y="11247"/>
                      </a:cubicBezTo>
                      <a:cubicBezTo>
                        <a:pt x="56543" y="11459"/>
                        <a:pt x="59326" y="11719"/>
                        <a:pt x="62133" y="11294"/>
                      </a:cubicBezTo>
                      <a:cubicBezTo>
                        <a:pt x="64091" y="10987"/>
                        <a:pt x="66332" y="10610"/>
                        <a:pt x="68290" y="9997"/>
                      </a:cubicBezTo>
                      <a:cubicBezTo>
                        <a:pt x="63124" y="16035"/>
                        <a:pt x="55363" y="20329"/>
                        <a:pt x="47508" y="20682"/>
                      </a:cubicBezTo>
                      <a:cubicBezTo>
                        <a:pt x="40762" y="20989"/>
                        <a:pt x="34558" y="18748"/>
                        <a:pt x="28779" y="14714"/>
                      </a:cubicBezTo>
                      <a:cubicBezTo>
                        <a:pt x="25641" y="12544"/>
                        <a:pt x="22150" y="11530"/>
                        <a:pt x="18541" y="10492"/>
                      </a:cubicBezTo>
                      <a:cubicBezTo>
                        <a:pt x="17078" y="10091"/>
                        <a:pt x="15970" y="9761"/>
                        <a:pt x="14861" y="9478"/>
                      </a:cubicBezTo>
                      <a:cubicBezTo>
                        <a:pt x="14012" y="9242"/>
                        <a:pt x="12927" y="9454"/>
                        <a:pt x="12054" y="9265"/>
                      </a:cubicBezTo>
                      <a:cubicBezTo>
                        <a:pt x="7879" y="8416"/>
                        <a:pt x="3916" y="9761"/>
                        <a:pt x="0" y="10704"/>
                      </a:cubicBezTo>
                      <a:cubicBezTo>
                        <a:pt x="5473" y="4949"/>
                        <a:pt x="12927" y="372"/>
                        <a:pt x="21065" y="18"/>
                      </a:cubicBezTo>
                      <a:cubicBezTo>
                        <a:pt x="26962" y="-194"/>
                        <a:pt x="32907" y="1434"/>
                        <a:pt x="37766" y="4665"/>
                      </a:cubicBezTo>
                      <a:lnTo>
                        <a:pt x="37766" y="466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40" name="手繪多邊形: 圖案 139">
                  <a:extLst>
                    <a:ext uri="{FF2B5EF4-FFF2-40B4-BE49-F238E27FC236}">
                      <a16:creationId xmlns:a16="http://schemas.microsoft.com/office/drawing/2014/main" id="{6D43563B-4635-4996-A3E8-2DF3DF34E5C7}"/>
                    </a:ext>
                  </a:extLst>
                </p:cNvPr>
                <p:cNvSpPr/>
                <p:nvPr/>
              </p:nvSpPr>
              <p:spPr>
                <a:xfrm>
                  <a:off x="4023755" y="1655794"/>
                  <a:ext cx="68007" cy="18785"/>
                </a:xfrm>
                <a:custGeom>
                  <a:avLst/>
                  <a:gdLst>
                    <a:gd name="connsiteX0" fmla="*/ 37129 w 68007"/>
                    <a:gd name="connsiteY0" fmla="*/ 3415 h 18785"/>
                    <a:gd name="connsiteX1" fmla="*/ 39252 w 68007"/>
                    <a:gd name="connsiteY1" fmla="*/ 4594 h 18785"/>
                    <a:gd name="connsiteX2" fmla="*/ 48688 w 68007"/>
                    <a:gd name="connsiteY2" fmla="*/ 8062 h 18785"/>
                    <a:gd name="connsiteX3" fmla="*/ 51825 w 68007"/>
                    <a:gd name="connsiteY3" fmla="*/ 8274 h 18785"/>
                    <a:gd name="connsiteX4" fmla="*/ 53571 w 68007"/>
                    <a:gd name="connsiteY4" fmla="*/ 8628 h 18785"/>
                    <a:gd name="connsiteX5" fmla="*/ 61992 w 68007"/>
                    <a:gd name="connsiteY5" fmla="*/ 7968 h 18785"/>
                    <a:gd name="connsiteX6" fmla="*/ 68007 w 68007"/>
                    <a:gd name="connsiteY6" fmla="*/ 6151 h 18785"/>
                    <a:gd name="connsiteX7" fmla="*/ 48192 w 68007"/>
                    <a:gd name="connsiteY7" fmla="*/ 18559 h 18785"/>
                    <a:gd name="connsiteX8" fmla="*/ 29038 w 68007"/>
                    <a:gd name="connsiteY8" fmla="*/ 14195 h 18785"/>
                    <a:gd name="connsiteX9" fmla="*/ 18470 w 68007"/>
                    <a:gd name="connsiteY9" fmla="*/ 10869 h 18785"/>
                    <a:gd name="connsiteX10" fmla="*/ 14720 w 68007"/>
                    <a:gd name="connsiteY10" fmla="*/ 10161 h 18785"/>
                    <a:gd name="connsiteX11" fmla="*/ 11889 w 68007"/>
                    <a:gd name="connsiteY11" fmla="*/ 10185 h 18785"/>
                    <a:gd name="connsiteX12" fmla="*/ 0 w 68007"/>
                    <a:gd name="connsiteY12" fmla="*/ 12662 h 18785"/>
                    <a:gd name="connsiteX13" fmla="*/ 20098 w 68007"/>
                    <a:gd name="connsiteY13" fmla="*/ 231 h 18785"/>
                    <a:gd name="connsiteX14" fmla="*/ 37129 w 68007"/>
                    <a:gd name="connsiteY14" fmla="*/ 3415 h 18785"/>
                    <a:gd name="connsiteX15" fmla="*/ 37129 w 68007"/>
                    <a:gd name="connsiteY15" fmla="*/ 3415 h 1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5">
                      <a:moveTo>
                        <a:pt x="37129" y="3415"/>
                      </a:moveTo>
                      <a:cubicBezTo>
                        <a:pt x="38002" y="3604"/>
                        <a:pt x="38568" y="4170"/>
                        <a:pt x="39252" y="4594"/>
                      </a:cubicBezTo>
                      <a:cubicBezTo>
                        <a:pt x="42342" y="6552"/>
                        <a:pt x="45456" y="7449"/>
                        <a:pt x="48688" y="8062"/>
                      </a:cubicBezTo>
                      <a:cubicBezTo>
                        <a:pt x="49820" y="8274"/>
                        <a:pt x="50693" y="8392"/>
                        <a:pt x="51825" y="8274"/>
                      </a:cubicBezTo>
                      <a:cubicBezTo>
                        <a:pt x="52391" y="8204"/>
                        <a:pt x="53004" y="8652"/>
                        <a:pt x="53571" y="8628"/>
                      </a:cubicBezTo>
                      <a:cubicBezTo>
                        <a:pt x="56448" y="8605"/>
                        <a:pt x="59232" y="8628"/>
                        <a:pt x="61992" y="7968"/>
                      </a:cubicBezTo>
                      <a:cubicBezTo>
                        <a:pt x="63926" y="7496"/>
                        <a:pt x="66120" y="6930"/>
                        <a:pt x="68007" y="6151"/>
                      </a:cubicBezTo>
                      <a:cubicBezTo>
                        <a:pt x="63360" y="12615"/>
                        <a:pt x="56000" y="17545"/>
                        <a:pt x="48192" y="18559"/>
                      </a:cubicBezTo>
                      <a:cubicBezTo>
                        <a:pt x="41517" y="19432"/>
                        <a:pt x="35124" y="17734"/>
                        <a:pt x="29038" y="14195"/>
                      </a:cubicBezTo>
                      <a:cubicBezTo>
                        <a:pt x="25736" y="12284"/>
                        <a:pt x="22174" y="11577"/>
                        <a:pt x="18470" y="10869"/>
                      </a:cubicBezTo>
                      <a:cubicBezTo>
                        <a:pt x="16984" y="10586"/>
                        <a:pt x="15852" y="10350"/>
                        <a:pt x="14720" y="10161"/>
                      </a:cubicBezTo>
                      <a:cubicBezTo>
                        <a:pt x="13847" y="10020"/>
                        <a:pt x="12785" y="10303"/>
                        <a:pt x="11889" y="10185"/>
                      </a:cubicBezTo>
                      <a:cubicBezTo>
                        <a:pt x="7666" y="9690"/>
                        <a:pt x="3821" y="11388"/>
                        <a:pt x="0" y="12662"/>
                      </a:cubicBezTo>
                      <a:cubicBezTo>
                        <a:pt x="4954" y="6458"/>
                        <a:pt x="12007" y="1268"/>
                        <a:pt x="20098" y="231"/>
                      </a:cubicBezTo>
                      <a:cubicBezTo>
                        <a:pt x="25948" y="-524"/>
                        <a:pt x="32010" y="584"/>
                        <a:pt x="37129" y="3415"/>
                      </a:cubicBezTo>
                      <a:lnTo>
                        <a:pt x="37129" y="341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41" name="手繪多邊形: 圖案 140">
                  <a:extLst>
                    <a:ext uri="{FF2B5EF4-FFF2-40B4-BE49-F238E27FC236}">
                      <a16:creationId xmlns:a16="http://schemas.microsoft.com/office/drawing/2014/main" id="{3266DB95-4485-436B-9B2E-D3C52CC80FDA}"/>
                    </a:ext>
                  </a:extLst>
                </p:cNvPr>
                <p:cNvSpPr/>
                <p:nvPr/>
              </p:nvSpPr>
              <p:spPr>
                <a:xfrm>
                  <a:off x="4011017" y="1673691"/>
                  <a:ext cx="67181" cy="17153"/>
                </a:xfrm>
                <a:custGeom>
                  <a:avLst/>
                  <a:gdLst>
                    <a:gd name="connsiteX0" fmla="*/ 36209 w 67181"/>
                    <a:gd name="connsiteY0" fmla="*/ 2361 h 17153"/>
                    <a:gd name="connsiteX1" fmla="*/ 38403 w 67181"/>
                    <a:gd name="connsiteY1" fmla="*/ 3352 h 17153"/>
                    <a:gd name="connsiteX2" fmla="*/ 48098 w 67181"/>
                    <a:gd name="connsiteY2" fmla="*/ 5994 h 17153"/>
                    <a:gd name="connsiteX3" fmla="*/ 51235 w 67181"/>
                    <a:gd name="connsiteY3" fmla="*/ 5947 h 17153"/>
                    <a:gd name="connsiteX4" fmla="*/ 53004 w 67181"/>
                    <a:gd name="connsiteY4" fmla="*/ 6159 h 17153"/>
                    <a:gd name="connsiteX5" fmla="*/ 61331 w 67181"/>
                    <a:gd name="connsiteY5" fmla="*/ 4791 h 17153"/>
                    <a:gd name="connsiteX6" fmla="*/ 67181 w 67181"/>
                    <a:gd name="connsiteY6" fmla="*/ 2479 h 17153"/>
                    <a:gd name="connsiteX7" fmla="*/ 48499 w 67181"/>
                    <a:gd name="connsiteY7" fmla="*/ 16538 h 17153"/>
                    <a:gd name="connsiteX8" fmla="*/ 29038 w 67181"/>
                    <a:gd name="connsiteY8" fmla="*/ 13825 h 17153"/>
                    <a:gd name="connsiteX9" fmla="*/ 18234 w 67181"/>
                    <a:gd name="connsiteY9" fmla="*/ 11396 h 17153"/>
                    <a:gd name="connsiteX10" fmla="*/ 14436 w 67181"/>
                    <a:gd name="connsiteY10" fmla="*/ 11018 h 17153"/>
                    <a:gd name="connsiteX11" fmla="*/ 11629 w 67181"/>
                    <a:gd name="connsiteY11" fmla="*/ 11278 h 17153"/>
                    <a:gd name="connsiteX12" fmla="*/ 0 w 67181"/>
                    <a:gd name="connsiteY12" fmla="*/ 14745 h 17153"/>
                    <a:gd name="connsiteX13" fmla="*/ 18966 w 67181"/>
                    <a:gd name="connsiteY13" fmla="*/ 639 h 17153"/>
                    <a:gd name="connsiteX14" fmla="*/ 36209 w 67181"/>
                    <a:gd name="connsiteY14" fmla="*/ 2361 h 17153"/>
                    <a:gd name="connsiteX15" fmla="*/ 36209 w 67181"/>
                    <a:gd name="connsiteY15" fmla="*/ 2361 h 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53">
                      <a:moveTo>
                        <a:pt x="36209" y="2361"/>
                      </a:moveTo>
                      <a:cubicBezTo>
                        <a:pt x="37082" y="2479"/>
                        <a:pt x="37695" y="2998"/>
                        <a:pt x="38403" y="3352"/>
                      </a:cubicBezTo>
                      <a:cubicBezTo>
                        <a:pt x="41658" y="5050"/>
                        <a:pt x="44819" y="5687"/>
                        <a:pt x="48098" y="5994"/>
                      </a:cubicBezTo>
                      <a:cubicBezTo>
                        <a:pt x="49254" y="6112"/>
                        <a:pt x="50127" y="6159"/>
                        <a:pt x="51235" y="5947"/>
                      </a:cubicBezTo>
                      <a:cubicBezTo>
                        <a:pt x="51778" y="5852"/>
                        <a:pt x="52438" y="6230"/>
                        <a:pt x="53004" y="6159"/>
                      </a:cubicBezTo>
                      <a:cubicBezTo>
                        <a:pt x="55859" y="5876"/>
                        <a:pt x="58642" y="5663"/>
                        <a:pt x="61331" y="4791"/>
                      </a:cubicBezTo>
                      <a:cubicBezTo>
                        <a:pt x="63218" y="4177"/>
                        <a:pt x="65365" y="3422"/>
                        <a:pt x="67181" y="2479"/>
                      </a:cubicBezTo>
                      <a:cubicBezTo>
                        <a:pt x="63101" y="9320"/>
                        <a:pt x="56189" y="14840"/>
                        <a:pt x="48499" y="16538"/>
                      </a:cubicBezTo>
                      <a:cubicBezTo>
                        <a:pt x="41918" y="17977"/>
                        <a:pt x="35407" y="16821"/>
                        <a:pt x="29038" y="13825"/>
                      </a:cubicBezTo>
                      <a:cubicBezTo>
                        <a:pt x="25570" y="12198"/>
                        <a:pt x="21961" y="11797"/>
                        <a:pt x="18234" y="11396"/>
                      </a:cubicBezTo>
                      <a:cubicBezTo>
                        <a:pt x="16725" y="11230"/>
                        <a:pt x="15592" y="11112"/>
                        <a:pt x="14436" y="11018"/>
                      </a:cubicBezTo>
                      <a:cubicBezTo>
                        <a:pt x="13540" y="10947"/>
                        <a:pt x="12502" y="11325"/>
                        <a:pt x="11629" y="11278"/>
                      </a:cubicBezTo>
                      <a:cubicBezTo>
                        <a:pt x="7383" y="11136"/>
                        <a:pt x="3703" y="13141"/>
                        <a:pt x="0" y="14745"/>
                      </a:cubicBezTo>
                      <a:cubicBezTo>
                        <a:pt x="4411" y="8140"/>
                        <a:pt x="10992" y="2385"/>
                        <a:pt x="18966" y="639"/>
                      </a:cubicBezTo>
                      <a:cubicBezTo>
                        <a:pt x="24721" y="-611"/>
                        <a:pt x="30878" y="-21"/>
                        <a:pt x="36209" y="2361"/>
                      </a:cubicBezTo>
                      <a:lnTo>
                        <a:pt x="36209" y="236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42" name="手繪多邊形: 圖案 141">
                  <a:extLst>
                    <a:ext uri="{FF2B5EF4-FFF2-40B4-BE49-F238E27FC236}">
                      <a16:creationId xmlns:a16="http://schemas.microsoft.com/office/drawing/2014/main" id="{CFF06288-E4C4-4823-A206-20F9DDE29932}"/>
                    </a:ext>
                  </a:extLst>
                </p:cNvPr>
                <p:cNvSpPr/>
                <p:nvPr/>
              </p:nvSpPr>
              <p:spPr>
                <a:xfrm>
                  <a:off x="3999907" y="1691408"/>
                  <a:ext cx="65907" cy="17951"/>
                </a:xfrm>
                <a:custGeom>
                  <a:avLst/>
                  <a:gdLst>
                    <a:gd name="connsiteX0" fmla="*/ 35053 w 65907"/>
                    <a:gd name="connsiteY0" fmla="*/ 2524 h 17951"/>
                    <a:gd name="connsiteX1" fmla="*/ 37341 w 65907"/>
                    <a:gd name="connsiteY1" fmla="*/ 3326 h 17951"/>
                    <a:gd name="connsiteX2" fmla="*/ 47225 w 65907"/>
                    <a:gd name="connsiteY2" fmla="*/ 5142 h 17951"/>
                    <a:gd name="connsiteX3" fmla="*/ 50339 w 65907"/>
                    <a:gd name="connsiteY3" fmla="*/ 4812 h 17951"/>
                    <a:gd name="connsiteX4" fmla="*/ 52108 w 65907"/>
                    <a:gd name="connsiteY4" fmla="*/ 4883 h 17951"/>
                    <a:gd name="connsiteX5" fmla="*/ 60293 w 65907"/>
                    <a:gd name="connsiteY5" fmla="*/ 2807 h 17951"/>
                    <a:gd name="connsiteX6" fmla="*/ 65908 w 65907"/>
                    <a:gd name="connsiteY6" fmla="*/ 0 h 17951"/>
                    <a:gd name="connsiteX7" fmla="*/ 48499 w 65907"/>
                    <a:gd name="connsiteY7" fmla="*/ 15592 h 17951"/>
                    <a:gd name="connsiteX8" fmla="*/ 28873 w 65907"/>
                    <a:gd name="connsiteY8" fmla="*/ 14554 h 17951"/>
                    <a:gd name="connsiteX9" fmla="*/ 17904 w 65907"/>
                    <a:gd name="connsiteY9" fmla="*/ 13045 h 17951"/>
                    <a:gd name="connsiteX10" fmla="*/ 14083 w 65907"/>
                    <a:gd name="connsiteY10" fmla="*/ 12998 h 17951"/>
                    <a:gd name="connsiteX11" fmla="*/ 11299 w 65907"/>
                    <a:gd name="connsiteY11" fmla="*/ 13516 h 17951"/>
                    <a:gd name="connsiteX12" fmla="*/ 0 w 65907"/>
                    <a:gd name="connsiteY12" fmla="*/ 17951 h 17951"/>
                    <a:gd name="connsiteX13" fmla="*/ 17692 w 65907"/>
                    <a:gd name="connsiteY13" fmla="*/ 2288 h 17951"/>
                    <a:gd name="connsiteX14" fmla="*/ 35053 w 65907"/>
                    <a:gd name="connsiteY14" fmla="*/ 2524 h 17951"/>
                    <a:gd name="connsiteX15" fmla="*/ 35053 w 65907"/>
                    <a:gd name="connsiteY15" fmla="*/ 2524 h 1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7" h="17951">
                      <a:moveTo>
                        <a:pt x="35053" y="2524"/>
                      </a:moveTo>
                      <a:cubicBezTo>
                        <a:pt x="35950" y="2548"/>
                        <a:pt x="36610" y="3019"/>
                        <a:pt x="37341" y="3326"/>
                      </a:cubicBezTo>
                      <a:cubicBezTo>
                        <a:pt x="40715" y="4741"/>
                        <a:pt x="43946" y="5095"/>
                        <a:pt x="47225" y="5142"/>
                      </a:cubicBezTo>
                      <a:cubicBezTo>
                        <a:pt x="48381" y="5166"/>
                        <a:pt x="49277" y="5142"/>
                        <a:pt x="50339" y="4812"/>
                      </a:cubicBezTo>
                      <a:cubicBezTo>
                        <a:pt x="50881" y="4647"/>
                        <a:pt x="51566" y="4977"/>
                        <a:pt x="52108" y="4883"/>
                      </a:cubicBezTo>
                      <a:cubicBezTo>
                        <a:pt x="54939" y="4364"/>
                        <a:pt x="57699" y="3916"/>
                        <a:pt x="60293" y="2807"/>
                      </a:cubicBezTo>
                      <a:cubicBezTo>
                        <a:pt x="62110" y="2029"/>
                        <a:pt x="64186" y="1085"/>
                        <a:pt x="65908" y="0"/>
                      </a:cubicBezTo>
                      <a:cubicBezTo>
                        <a:pt x="62440" y="7147"/>
                        <a:pt x="56000" y="13257"/>
                        <a:pt x="48499" y="15592"/>
                      </a:cubicBezTo>
                      <a:cubicBezTo>
                        <a:pt x="42059" y="17597"/>
                        <a:pt x="35478" y="16984"/>
                        <a:pt x="28873" y="14554"/>
                      </a:cubicBezTo>
                      <a:cubicBezTo>
                        <a:pt x="25287" y="13233"/>
                        <a:pt x="21655" y="13139"/>
                        <a:pt x="17904" y="13045"/>
                      </a:cubicBezTo>
                      <a:cubicBezTo>
                        <a:pt x="16394" y="13021"/>
                        <a:pt x="15238" y="12998"/>
                        <a:pt x="14083" y="12998"/>
                      </a:cubicBezTo>
                      <a:cubicBezTo>
                        <a:pt x="13186" y="12998"/>
                        <a:pt x="12196" y="13469"/>
                        <a:pt x="11299" y="13516"/>
                      </a:cubicBezTo>
                      <a:cubicBezTo>
                        <a:pt x="7053" y="13752"/>
                        <a:pt x="3562" y="16064"/>
                        <a:pt x="0" y="17951"/>
                      </a:cubicBezTo>
                      <a:cubicBezTo>
                        <a:pt x="3821" y="10992"/>
                        <a:pt x="9907" y="4694"/>
                        <a:pt x="17692" y="2288"/>
                      </a:cubicBezTo>
                      <a:cubicBezTo>
                        <a:pt x="23353" y="543"/>
                        <a:pt x="29533" y="613"/>
                        <a:pt x="35053" y="2524"/>
                      </a:cubicBezTo>
                      <a:lnTo>
                        <a:pt x="35053" y="25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43" name="手繪多邊形: 圖案 142">
                  <a:extLst>
                    <a:ext uri="{FF2B5EF4-FFF2-40B4-BE49-F238E27FC236}">
                      <a16:creationId xmlns:a16="http://schemas.microsoft.com/office/drawing/2014/main" id="{DBEBDEA0-D68A-4EAC-BD0F-D347FCB9E170}"/>
                    </a:ext>
                  </a:extLst>
                </p:cNvPr>
                <p:cNvSpPr/>
                <p:nvPr/>
              </p:nvSpPr>
              <p:spPr>
                <a:xfrm>
                  <a:off x="3990660" y="1707708"/>
                  <a:ext cx="64114" cy="23565"/>
                </a:xfrm>
                <a:custGeom>
                  <a:avLst/>
                  <a:gdLst>
                    <a:gd name="connsiteX0" fmla="*/ 33591 w 64114"/>
                    <a:gd name="connsiteY0" fmla="*/ 5213 h 23565"/>
                    <a:gd name="connsiteX1" fmla="*/ 35926 w 64114"/>
                    <a:gd name="connsiteY1" fmla="*/ 5803 h 23565"/>
                    <a:gd name="connsiteX2" fmla="*/ 45928 w 64114"/>
                    <a:gd name="connsiteY2" fmla="*/ 6746 h 23565"/>
                    <a:gd name="connsiteX3" fmla="*/ 49018 w 64114"/>
                    <a:gd name="connsiteY3" fmla="*/ 6157 h 23565"/>
                    <a:gd name="connsiteX4" fmla="*/ 50787 w 64114"/>
                    <a:gd name="connsiteY4" fmla="*/ 6062 h 23565"/>
                    <a:gd name="connsiteX5" fmla="*/ 58760 w 64114"/>
                    <a:gd name="connsiteY5" fmla="*/ 3279 h 23565"/>
                    <a:gd name="connsiteX6" fmla="*/ 64115 w 64114"/>
                    <a:gd name="connsiteY6" fmla="*/ 0 h 23565"/>
                    <a:gd name="connsiteX7" fmla="*/ 48098 w 64114"/>
                    <a:gd name="connsiteY7" fmla="*/ 17031 h 23565"/>
                    <a:gd name="connsiteX8" fmla="*/ 28472 w 64114"/>
                    <a:gd name="connsiteY8" fmla="*/ 17692 h 23565"/>
                    <a:gd name="connsiteX9" fmla="*/ 17409 w 64114"/>
                    <a:gd name="connsiteY9" fmla="*/ 17149 h 23565"/>
                    <a:gd name="connsiteX10" fmla="*/ 13587 w 64114"/>
                    <a:gd name="connsiteY10" fmla="*/ 17409 h 23565"/>
                    <a:gd name="connsiteX11" fmla="*/ 10875 w 64114"/>
                    <a:gd name="connsiteY11" fmla="*/ 18164 h 23565"/>
                    <a:gd name="connsiteX12" fmla="*/ 0 w 64114"/>
                    <a:gd name="connsiteY12" fmla="*/ 23565 h 23565"/>
                    <a:gd name="connsiteX13" fmla="*/ 16276 w 64114"/>
                    <a:gd name="connsiteY13" fmla="*/ 6416 h 23565"/>
                    <a:gd name="connsiteX14" fmla="*/ 33591 w 64114"/>
                    <a:gd name="connsiteY14" fmla="*/ 5213 h 23565"/>
                    <a:gd name="connsiteX15" fmla="*/ 33591 w 64114"/>
                    <a:gd name="connsiteY15" fmla="*/ 5213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14" h="23565">
                      <a:moveTo>
                        <a:pt x="33591" y="5213"/>
                      </a:moveTo>
                      <a:cubicBezTo>
                        <a:pt x="34487" y="5166"/>
                        <a:pt x="35171" y="5567"/>
                        <a:pt x="35926" y="5803"/>
                      </a:cubicBezTo>
                      <a:cubicBezTo>
                        <a:pt x="39417" y="6912"/>
                        <a:pt x="42649" y="6982"/>
                        <a:pt x="45928" y="6746"/>
                      </a:cubicBezTo>
                      <a:cubicBezTo>
                        <a:pt x="47084" y="6652"/>
                        <a:pt x="47956" y="6558"/>
                        <a:pt x="49018" y="6157"/>
                      </a:cubicBezTo>
                      <a:cubicBezTo>
                        <a:pt x="49537" y="5944"/>
                        <a:pt x="50245" y="6227"/>
                        <a:pt x="50787" y="6062"/>
                      </a:cubicBezTo>
                      <a:cubicBezTo>
                        <a:pt x="53547" y="5308"/>
                        <a:pt x="56260" y="4623"/>
                        <a:pt x="58760" y="3279"/>
                      </a:cubicBezTo>
                      <a:cubicBezTo>
                        <a:pt x="60506" y="2335"/>
                        <a:pt x="62487" y="1227"/>
                        <a:pt x="64115" y="0"/>
                      </a:cubicBezTo>
                      <a:cubicBezTo>
                        <a:pt x="61261" y="7431"/>
                        <a:pt x="55387" y="14083"/>
                        <a:pt x="48098" y="17031"/>
                      </a:cubicBezTo>
                      <a:cubicBezTo>
                        <a:pt x="41847" y="19579"/>
                        <a:pt x="35242" y="19555"/>
                        <a:pt x="28472" y="17692"/>
                      </a:cubicBezTo>
                      <a:cubicBezTo>
                        <a:pt x="24792" y="16677"/>
                        <a:pt x="21159" y="16913"/>
                        <a:pt x="17409" y="17149"/>
                      </a:cubicBezTo>
                      <a:cubicBezTo>
                        <a:pt x="15899" y="17244"/>
                        <a:pt x="14743" y="17314"/>
                        <a:pt x="13587" y="17409"/>
                      </a:cubicBezTo>
                      <a:cubicBezTo>
                        <a:pt x="12691" y="17479"/>
                        <a:pt x="11747" y="18046"/>
                        <a:pt x="10875" y="18164"/>
                      </a:cubicBezTo>
                      <a:cubicBezTo>
                        <a:pt x="6676" y="18753"/>
                        <a:pt x="3373" y="21372"/>
                        <a:pt x="0" y="23565"/>
                      </a:cubicBezTo>
                      <a:cubicBezTo>
                        <a:pt x="3208" y="16300"/>
                        <a:pt x="8728" y="9506"/>
                        <a:pt x="16276" y="6416"/>
                      </a:cubicBezTo>
                      <a:cubicBezTo>
                        <a:pt x="21773" y="4270"/>
                        <a:pt x="27929" y="3798"/>
                        <a:pt x="33591" y="5213"/>
                      </a:cubicBezTo>
                      <a:lnTo>
                        <a:pt x="33591" y="521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44" name="手繪多邊形: 圖案 143">
                  <a:extLst>
                    <a:ext uri="{FF2B5EF4-FFF2-40B4-BE49-F238E27FC236}">
                      <a16:creationId xmlns:a16="http://schemas.microsoft.com/office/drawing/2014/main" id="{2AB34D9E-5191-40FE-BA49-64B18ADB8B2C}"/>
                    </a:ext>
                  </a:extLst>
                </p:cNvPr>
                <p:cNvSpPr/>
                <p:nvPr/>
              </p:nvSpPr>
              <p:spPr>
                <a:xfrm>
                  <a:off x="3983348" y="1725117"/>
                  <a:ext cx="61779" cy="29038"/>
                </a:xfrm>
                <a:custGeom>
                  <a:avLst/>
                  <a:gdLst>
                    <a:gd name="connsiteX0" fmla="*/ 31822 w 61779"/>
                    <a:gd name="connsiteY0" fmla="*/ 7808 h 29038"/>
                    <a:gd name="connsiteX1" fmla="*/ 34204 w 61779"/>
                    <a:gd name="connsiteY1" fmla="*/ 8209 h 29038"/>
                    <a:gd name="connsiteX2" fmla="*/ 44253 w 61779"/>
                    <a:gd name="connsiteY2" fmla="*/ 8280 h 29038"/>
                    <a:gd name="connsiteX3" fmla="*/ 47272 w 61779"/>
                    <a:gd name="connsiteY3" fmla="*/ 7431 h 29038"/>
                    <a:gd name="connsiteX4" fmla="*/ 49041 w 61779"/>
                    <a:gd name="connsiteY4" fmla="*/ 7195 h 29038"/>
                    <a:gd name="connsiteX5" fmla="*/ 56731 w 61779"/>
                    <a:gd name="connsiteY5" fmla="*/ 3727 h 29038"/>
                    <a:gd name="connsiteX6" fmla="*/ 61780 w 61779"/>
                    <a:gd name="connsiteY6" fmla="*/ 0 h 29038"/>
                    <a:gd name="connsiteX7" fmla="*/ 47319 w 61779"/>
                    <a:gd name="connsiteY7" fmla="*/ 18376 h 29038"/>
                    <a:gd name="connsiteX8" fmla="*/ 27811 w 61779"/>
                    <a:gd name="connsiteY8" fmla="*/ 20735 h 29038"/>
                    <a:gd name="connsiteX9" fmla="*/ 16748 w 61779"/>
                    <a:gd name="connsiteY9" fmla="*/ 21159 h 29038"/>
                    <a:gd name="connsiteX10" fmla="*/ 12974 w 61779"/>
                    <a:gd name="connsiteY10" fmla="*/ 21773 h 29038"/>
                    <a:gd name="connsiteX11" fmla="*/ 10332 w 61779"/>
                    <a:gd name="connsiteY11" fmla="*/ 22763 h 29038"/>
                    <a:gd name="connsiteX12" fmla="*/ 0 w 61779"/>
                    <a:gd name="connsiteY12" fmla="*/ 29038 h 29038"/>
                    <a:gd name="connsiteX13" fmla="*/ 14720 w 61779"/>
                    <a:gd name="connsiteY13" fmla="*/ 10544 h 29038"/>
                    <a:gd name="connsiteX14" fmla="*/ 31822 w 61779"/>
                    <a:gd name="connsiteY14" fmla="*/ 7808 h 29038"/>
                    <a:gd name="connsiteX15" fmla="*/ 31822 w 61779"/>
                    <a:gd name="connsiteY15" fmla="*/ 7808 h 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79" h="29038">
                      <a:moveTo>
                        <a:pt x="31822" y="7808"/>
                      </a:moveTo>
                      <a:cubicBezTo>
                        <a:pt x="32694" y="7690"/>
                        <a:pt x="33426" y="8020"/>
                        <a:pt x="34204" y="8209"/>
                      </a:cubicBezTo>
                      <a:cubicBezTo>
                        <a:pt x="37766" y="9011"/>
                        <a:pt x="41021" y="8799"/>
                        <a:pt x="44253" y="8280"/>
                      </a:cubicBezTo>
                      <a:cubicBezTo>
                        <a:pt x="45409" y="8091"/>
                        <a:pt x="46258" y="7926"/>
                        <a:pt x="47272" y="7431"/>
                      </a:cubicBezTo>
                      <a:cubicBezTo>
                        <a:pt x="47768" y="7195"/>
                        <a:pt x="48499" y="7383"/>
                        <a:pt x="49041" y="7195"/>
                      </a:cubicBezTo>
                      <a:cubicBezTo>
                        <a:pt x="51731" y="6204"/>
                        <a:pt x="54373" y="5284"/>
                        <a:pt x="56731" y="3727"/>
                      </a:cubicBezTo>
                      <a:cubicBezTo>
                        <a:pt x="58406" y="2642"/>
                        <a:pt x="60270" y="1368"/>
                        <a:pt x="61780" y="0"/>
                      </a:cubicBezTo>
                      <a:cubicBezTo>
                        <a:pt x="59586" y="7643"/>
                        <a:pt x="54325" y="14767"/>
                        <a:pt x="47319" y="18376"/>
                      </a:cubicBezTo>
                      <a:cubicBezTo>
                        <a:pt x="41328" y="21442"/>
                        <a:pt x="34723" y="22009"/>
                        <a:pt x="27811" y="20735"/>
                      </a:cubicBezTo>
                      <a:cubicBezTo>
                        <a:pt x="24061" y="20051"/>
                        <a:pt x="20452" y="20593"/>
                        <a:pt x="16748" y="21159"/>
                      </a:cubicBezTo>
                      <a:cubicBezTo>
                        <a:pt x="15262" y="21395"/>
                        <a:pt x="14106" y="21560"/>
                        <a:pt x="12974" y="21773"/>
                      </a:cubicBezTo>
                      <a:cubicBezTo>
                        <a:pt x="12101" y="21914"/>
                        <a:pt x="11181" y="22551"/>
                        <a:pt x="10332" y="22763"/>
                      </a:cubicBezTo>
                      <a:cubicBezTo>
                        <a:pt x="6204" y="23683"/>
                        <a:pt x="3161" y="26561"/>
                        <a:pt x="0" y="29038"/>
                      </a:cubicBezTo>
                      <a:cubicBezTo>
                        <a:pt x="2571" y="21513"/>
                        <a:pt x="7454" y="14271"/>
                        <a:pt x="14720" y="10544"/>
                      </a:cubicBezTo>
                      <a:cubicBezTo>
                        <a:pt x="19980" y="7879"/>
                        <a:pt x="26066" y="6864"/>
                        <a:pt x="31822" y="7808"/>
                      </a:cubicBezTo>
                      <a:lnTo>
                        <a:pt x="31822" y="780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45" name="手繪多邊形: 圖案 144">
                  <a:extLst>
                    <a:ext uri="{FF2B5EF4-FFF2-40B4-BE49-F238E27FC236}">
                      <a16:creationId xmlns:a16="http://schemas.microsoft.com/office/drawing/2014/main" id="{79F68DC6-A599-4E4B-95C1-6421760FE07D}"/>
                    </a:ext>
                  </a:extLst>
                </p:cNvPr>
                <p:cNvSpPr/>
                <p:nvPr/>
              </p:nvSpPr>
              <p:spPr>
                <a:xfrm>
                  <a:off x="3977993" y="1743398"/>
                  <a:ext cx="58996" cy="34392"/>
                </a:xfrm>
                <a:custGeom>
                  <a:avLst/>
                  <a:gdLst>
                    <a:gd name="connsiteX0" fmla="*/ 29840 w 58996"/>
                    <a:gd name="connsiteY0" fmla="*/ 10403 h 34392"/>
                    <a:gd name="connsiteX1" fmla="*/ 32246 w 58996"/>
                    <a:gd name="connsiteY1" fmla="*/ 10591 h 34392"/>
                    <a:gd name="connsiteX2" fmla="*/ 42271 w 58996"/>
                    <a:gd name="connsiteY2" fmla="*/ 9789 h 34392"/>
                    <a:gd name="connsiteX3" fmla="*/ 45196 w 58996"/>
                    <a:gd name="connsiteY3" fmla="*/ 8681 h 34392"/>
                    <a:gd name="connsiteX4" fmla="*/ 46942 w 58996"/>
                    <a:gd name="connsiteY4" fmla="*/ 8280 h 34392"/>
                    <a:gd name="connsiteX5" fmla="*/ 54302 w 58996"/>
                    <a:gd name="connsiteY5" fmla="*/ 4152 h 34392"/>
                    <a:gd name="connsiteX6" fmla="*/ 58996 w 58996"/>
                    <a:gd name="connsiteY6" fmla="*/ 0 h 34392"/>
                    <a:gd name="connsiteX7" fmla="*/ 46211 w 58996"/>
                    <a:gd name="connsiteY7" fmla="*/ 19555 h 34392"/>
                    <a:gd name="connsiteX8" fmla="*/ 26986 w 58996"/>
                    <a:gd name="connsiteY8" fmla="*/ 23636 h 34392"/>
                    <a:gd name="connsiteX9" fmla="*/ 16017 w 58996"/>
                    <a:gd name="connsiteY9" fmla="*/ 25028 h 34392"/>
                    <a:gd name="connsiteX10" fmla="*/ 12313 w 58996"/>
                    <a:gd name="connsiteY10" fmla="*/ 25971 h 34392"/>
                    <a:gd name="connsiteX11" fmla="*/ 9766 w 58996"/>
                    <a:gd name="connsiteY11" fmla="*/ 27175 h 34392"/>
                    <a:gd name="connsiteX12" fmla="*/ 0 w 58996"/>
                    <a:gd name="connsiteY12" fmla="*/ 34393 h 34392"/>
                    <a:gd name="connsiteX13" fmla="*/ 13045 w 58996"/>
                    <a:gd name="connsiteY13" fmla="*/ 14672 h 34392"/>
                    <a:gd name="connsiteX14" fmla="*/ 29840 w 58996"/>
                    <a:gd name="connsiteY14" fmla="*/ 10403 h 34392"/>
                    <a:gd name="connsiteX15" fmla="*/ 29840 w 58996"/>
                    <a:gd name="connsiteY15" fmla="*/ 10403 h 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96" h="34392">
                      <a:moveTo>
                        <a:pt x="29840" y="10403"/>
                      </a:moveTo>
                      <a:cubicBezTo>
                        <a:pt x="30713" y="10214"/>
                        <a:pt x="31468" y="10474"/>
                        <a:pt x="32246" y="10591"/>
                      </a:cubicBezTo>
                      <a:cubicBezTo>
                        <a:pt x="35879" y="11087"/>
                        <a:pt x="39087" y="10591"/>
                        <a:pt x="42271" y="9789"/>
                      </a:cubicBezTo>
                      <a:cubicBezTo>
                        <a:pt x="43404" y="9506"/>
                        <a:pt x="44253" y="9247"/>
                        <a:pt x="45196" y="8681"/>
                      </a:cubicBezTo>
                      <a:cubicBezTo>
                        <a:pt x="45668" y="8398"/>
                        <a:pt x="46423" y="8539"/>
                        <a:pt x="46942" y="8280"/>
                      </a:cubicBezTo>
                      <a:cubicBezTo>
                        <a:pt x="49537" y="7053"/>
                        <a:pt x="52084" y="5897"/>
                        <a:pt x="54302" y="4152"/>
                      </a:cubicBezTo>
                      <a:cubicBezTo>
                        <a:pt x="55859" y="2925"/>
                        <a:pt x="57628" y="1486"/>
                        <a:pt x="58996" y="0"/>
                      </a:cubicBezTo>
                      <a:cubicBezTo>
                        <a:pt x="57486" y="7808"/>
                        <a:pt x="52863" y="15356"/>
                        <a:pt x="46211" y="19555"/>
                      </a:cubicBezTo>
                      <a:cubicBezTo>
                        <a:pt x="40502" y="23164"/>
                        <a:pt x="33992" y="24273"/>
                        <a:pt x="26986" y="23636"/>
                      </a:cubicBezTo>
                      <a:cubicBezTo>
                        <a:pt x="23188" y="23282"/>
                        <a:pt x="19650" y="24132"/>
                        <a:pt x="16017" y="25028"/>
                      </a:cubicBezTo>
                      <a:cubicBezTo>
                        <a:pt x="14554" y="25382"/>
                        <a:pt x="13422" y="25665"/>
                        <a:pt x="12313" y="25971"/>
                      </a:cubicBezTo>
                      <a:cubicBezTo>
                        <a:pt x="11464" y="26207"/>
                        <a:pt x="10615" y="26915"/>
                        <a:pt x="9766" y="27175"/>
                      </a:cubicBezTo>
                      <a:cubicBezTo>
                        <a:pt x="5732" y="28495"/>
                        <a:pt x="2949" y="31633"/>
                        <a:pt x="0" y="34393"/>
                      </a:cubicBezTo>
                      <a:cubicBezTo>
                        <a:pt x="1911" y="26679"/>
                        <a:pt x="6133" y="19013"/>
                        <a:pt x="13045" y="14672"/>
                      </a:cubicBezTo>
                      <a:cubicBezTo>
                        <a:pt x="18022" y="11511"/>
                        <a:pt x="23990" y="9978"/>
                        <a:pt x="29840" y="10403"/>
                      </a:cubicBezTo>
                      <a:lnTo>
                        <a:pt x="29840" y="1040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46" name="手繪多邊形: 圖案 145">
                  <a:extLst>
                    <a:ext uri="{FF2B5EF4-FFF2-40B4-BE49-F238E27FC236}">
                      <a16:creationId xmlns:a16="http://schemas.microsoft.com/office/drawing/2014/main" id="{9CC8D019-2F96-437A-A885-838D5F83D7DD}"/>
                    </a:ext>
                  </a:extLst>
                </p:cNvPr>
                <p:cNvSpPr/>
                <p:nvPr/>
              </p:nvSpPr>
              <p:spPr>
                <a:xfrm>
                  <a:off x="3974667" y="1762529"/>
                  <a:ext cx="55740" cy="39464"/>
                </a:xfrm>
                <a:custGeom>
                  <a:avLst/>
                  <a:gdLst>
                    <a:gd name="connsiteX0" fmla="*/ 27623 w 55740"/>
                    <a:gd name="connsiteY0" fmla="*/ 12950 h 39464"/>
                    <a:gd name="connsiteX1" fmla="*/ 30029 w 55740"/>
                    <a:gd name="connsiteY1" fmla="*/ 12927 h 39464"/>
                    <a:gd name="connsiteX2" fmla="*/ 39936 w 55740"/>
                    <a:gd name="connsiteY2" fmla="*/ 11228 h 39464"/>
                    <a:gd name="connsiteX3" fmla="*/ 42767 w 55740"/>
                    <a:gd name="connsiteY3" fmla="*/ 9860 h 39464"/>
                    <a:gd name="connsiteX4" fmla="*/ 44465 w 55740"/>
                    <a:gd name="connsiteY4" fmla="*/ 9318 h 39464"/>
                    <a:gd name="connsiteX5" fmla="*/ 51424 w 55740"/>
                    <a:gd name="connsiteY5" fmla="*/ 4553 h 39464"/>
                    <a:gd name="connsiteX6" fmla="*/ 55741 w 55740"/>
                    <a:gd name="connsiteY6" fmla="*/ 0 h 39464"/>
                    <a:gd name="connsiteX7" fmla="*/ 44725 w 55740"/>
                    <a:gd name="connsiteY7" fmla="*/ 20617 h 39464"/>
                    <a:gd name="connsiteX8" fmla="*/ 25948 w 55740"/>
                    <a:gd name="connsiteY8" fmla="*/ 26372 h 39464"/>
                    <a:gd name="connsiteX9" fmla="*/ 15121 w 55740"/>
                    <a:gd name="connsiteY9" fmla="*/ 28731 h 39464"/>
                    <a:gd name="connsiteX10" fmla="*/ 11511 w 55740"/>
                    <a:gd name="connsiteY10" fmla="*/ 29982 h 39464"/>
                    <a:gd name="connsiteX11" fmla="*/ 9082 w 55740"/>
                    <a:gd name="connsiteY11" fmla="*/ 31421 h 39464"/>
                    <a:gd name="connsiteX12" fmla="*/ 0 w 55740"/>
                    <a:gd name="connsiteY12" fmla="*/ 39464 h 39464"/>
                    <a:gd name="connsiteX13" fmla="*/ 11228 w 55740"/>
                    <a:gd name="connsiteY13" fmla="*/ 18682 h 39464"/>
                    <a:gd name="connsiteX14" fmla="*/ 27623 w 55740"/>
                    <a:gd name="connsiteY14" fmla="*/ 12950 h 39464"/>
                    <a:gd name="connsiteX15" fmla="*/ 27623 w 55740"/>
                    <a:gd name="connsiteY15" fmla="*/ 12950 h 3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40" h="39464">
                      <a:moveTo>
                        <a:pt x="27623" y="12950"/>
                      </a:moveTo>
                      <a:cubicBezTo>
                        <a:pt x="28472" y="12691"/>
                        <a:pt x="29250" y="12880"/>
                        <a:pt x="30029" y="12927"/>
                      </a:cubicBezTo>
                      <a:cubicBezTo>
                        <a:pt x="33685" y="13092"/>
                        <a:pt x="36846" y="12313"/>
                        <a:pt x="39936" y="11228"/>
                      </a:cubicBezTo>
                      <a:cubicBezTo>
                        <a:pt x="41021" y="10851"/>
                        <a:pt x="41847" y="10521"/>
                        <a:pt x="42767" y="9860"/>
                      </a:cubicBezTo>
                      <a:cubicBezTo>
                        <a:pt x="43215" y="9530"/>
                        <a:pt x="43970" y="9601"/>
                        <a:pt x="44465" y="9318"/>
                      </a:cubicBezTo>
                      <a:cubicBezTo>
                        <a:pt x="46942" y="7855"/>
                        <a:pt x="49372" y="6487"/>
                        <a:pt x="51424" y="4553"/>
                      </a:cubicBezTo>
                      <a:cubicBezTo>
                        <a:pt x="52863" y="3185"/>
                        <a:pt x="54491" y="1604"/>
                        <a:pt x="55741" y="0"/>
                      </a:cubicBezTo>
                      <a:cubicBezTo>
                        <a:pt x="54939" y="7902"/>
                        <a:pt x="50999" y="15852"/>
                        <a:pt x="44725" y="20617"/>
                      </a:cubicBezTo>
                      <a:cubicBezTo>
                        <a:pt x="39370" y="24698"/>
                        <a:pt x="32977" y="26396"/>
                        <a:pt x="25948" y="26372"/>
                      </a:cubicBezTo>
                      <a:cubicBezTo>
                        <a:pt x="22126" y="26372"/>
                        <a:pt x="18682" y="27528"/>
                        <a:pt x="15121" y="28731"/>
                      </a:cubicBezTo>
                      <a:cubicBezTo>
                        <a:pt x="13682" y="29227"/>
                        <a:pt x="12597" y="29581"/>
                        <a:pt x="11511" y="29982"/>
                      </a:cubicBezTo>
                      <a:cubicBezTo>
                        <a:pt x="10686" y="30288"/>
                        <a:pt x="9884" y="31067"/>
                        <a:pt x="9082" y="31421"/>
                      </a:cubicBezTo>
                      <a:cubicBezTo>
                        <a:pt x="5166" y="33095"/>
                        <a:pt x="2689" y="36469"/>
                        <a:pt x="0" y="39464"/>
                      </a:cubicBezTo>
                      <a:cubicBezTo>
                        <a:pt x="1203" y="31609"/>
                        <a:pt x="4741" y="23613"/>
                        <a:pt x="11228" y="18682"/>
                      </a:cubicBezTo>
                      <a:cubicBezTo>
                        <a:pt x="15946" y="15121"/>
                        <a:pt x="21773" y="13068"/>
                        <a:pt x="27623" y="12950"/>
                      </a:cubicBezTo>
                      <a:lnTo>
                        <a:pt x="27623" y="1295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47" name="手繪多邊形: 圖案 146">
                  <a:extLst>
                    <a:ext uri="{FF2B5EF4-FFF2-40B4-BE49-F238E27FC236}">
                      <a16:creationId xmlns:a16="http://schemas.microsoft.com/office/drawing/2014/main" id="{E33E14A7-8563-44F7-8959-19288CFDF4B4}"/>
                    </a:ext>
                  </a:extLst>
                </p:cNvPr>
                <p:cNvSpPr/>
                <p:nvPr/>
              </p:nvSpPr>
              <p:spPr>
                <a:xfrm>
                  <a:off x="3973487" y="1782438"/>
                  <a:ext cx="51990" cy="44347"/>
                </a:xfrm>
                <a:custGeom>
                  <a:avLst/>
                  <a:gdLst>
                    <a:gd name="connsiteX0" fmla="*/ 25146 w 51990"/>
                    <a:gd name="connsiteY0" fmla="*/ 15451 h 44347"/>
                    <a:gd name="connsiteX1" fmla="*/ 27552 w 51990"/>
                    <a:gd name="connsiteY1" fmla="*/ 15191 h 44347"/>
                    <a:gd name="connsiteX2" fmla="*/ 37271 w 51990"/>
                    <a:gd name="connsiteY2" fmla="*/ 12620 h 44347"/>
                    <a:gd name="connsiteX3" fmla="*/ 39960 w 51990"/>
                    <a:gd name="connsiteY3" fmla="*/ 10992 h 44347"/>
                    <a:gd name="connsiteX4" fmla="*/ 41587 w 51990"/>
                    <a:gd name="connsiteY4" fmla="*/ 10308 h 44347"/>
                    <a:gd name="connsiteX5" fmla="*/ 48098 w 51990"/>
                    <a:gd name="connsiteY5" fmla="*/ 4930 h 44347"/>
                    <a:gd name="connsiteX6" fmla="*/ 51990 w 51990"/>
                    <a:gd name="connsiteY6" fmla="*/ 0 h 44347"/>
                    <a:gd name="connsiteX7" fmla="*/ 42861 w 51990"/>
                    <a:gd name="connsiteY7" fmla="*/ 21537 h 44347"/>
                    <a:gd name="connsiteX8" fmla="*/ 24674 w 51990"/>
                    <a:gd name="connsiteY8" fmla="*/ 28944 h 44347"/>
                    <a:gd name="connsiteX9" fmla="*/ 14106 w 51990"/>
                    <a:gd name="connsiteY9" fmla="*/ 32270 h 44347"/>
                    <a:gd name="connsiteX10" fmla="*/ 10615 w 51990"/>
                    <a:gd name="connsiteY10" fmla="*/ 33850 h 44347"/>
                    <a:gd name="connsiteX11" fmla="*/ 8327 w 51990"/>
                    <a:gd name="connsiteY11" fmla="*/ 35501 h 44347"/>
                    <a:gd name="connsiteX12" fmla="*/ 0 w 51990"/>
                    <a:gd name="connsiteY12" fmla="*/ 44347 h 44347"/>
                    <a:gd name="connsiteX13" fmla="*/ 9318 w 51990"/>
                    <a:gd name="connsiteY13" fmla="*/ 22645 h 44347"/>
                    <a:gd name="connsiteX14" fmla="*/ 25146 w 51990"/>
                    <a:gd name="connsiteY14" fmla="*/ 15451 h 44347"/>
                    <a:gd name="connsiteX15" fmla="*/ 25146 w 51990"/>
                    <a:gd name="connsiteY15" fmla="*/ 15451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90" h="44347">
                      <a:moveTo>
                        <a:pt x="25146" y="15451"/>
                      </a:moveTo>
                      <a:cubicBezTo>
                        <a:pt x="25971" y="15097"/>
                        <a:pt x="26750" y="15238"/>
                        <a:pt x="27552" y="15191"/>
                      </a:cubicBezTo>
                      <a:cubicBezTo>
                        <a:pt x="31208" y="15026"/>
                        <a:pt x="34275" y="13988"/>
                        <a:pt x="37271" y="12620"/>
                      </a:cubicBezTo>
                      <a:cubicBezTo>
                        <a:pt x="38332" y="12148"/>
                        <a:pt x="39111" y="11747"/>
                        <a:pt x="39960" y="10992"/>
                      </a:cubicBezTo>
                      <a:cubicBezTo>
                        <a:pt x="40384" y="10615"/>
                        <a:pt x="41139" y="10615"/>
                        <a:pt x="41587" y="10308"/>
                      </a:cubicBezTo>
                      <a:cubicBezTo>
                        <a:pt x="43923" y="8634"/>
                        <a:pt x="46211" y="7053"/>
                        <a:pt x="48098" y="4930"/>
                      </a:cubicBezTo>
                      <a:cubicBezTo>
                        <a:pt x="49419" y="3444"/>
                        <a:pt x="50881" y="1722"/>
                        <a:pt x="51990" y="0"/>
                      </a:cubicBezTo>
                      <a:cubicBezTo>
                        <a:pt x="51896" y="7949"/>
                        <a:pt x="48688" y="16229"/>
                        <a:pt x="42861" y="21537"/>
                      </a:cubicBezTo>
                      <a:cubicBezTo>
                        <a:pt x="37884" y="26089"/>
                        <a:pt x="31680" y="28354"/>
                        <a:pt x="24674" y="28944"/>
                      </a:cubicBezTo>
                      <a:cubicBezTo>
                        <a:pt x="20876" y="29274"/>
                        <a:pt x="17527" y="30736"/>
                        <a:pt x="14106" y="32270"/>
                      </a:cubicBezTo>
                      <a:cubicBezTo>
                        <a:pt x="12714" y="32883"/>
                        <a:pt x="11677" y="33355"/>
                        <a:pt x="10615" y="33850"/>
                      </a:cubicBezTo>
                      <a:cubicBezTo>
                        <a:pt x="9813" y="34228"/>
                        <a:pt x="9105" y="35077"/>
                        <a:pt x="8327" y="35501"/>
                      </a:cubicBezTo>
                      <a:cubicBezTo>
                        <a:pt x="4576" y="37530"/>
                        <a:pt x="2406" y="41116"/>
                        <a:pt x="0" y="44347"/>
                      </a:cubicBezTo>
                      <a:cubicBezTo>
                        <a:pt x="495" y="36421"/>
                        <a:pt x="3302" y="28142"/>
                        <a:pt x="9318" y="22645"/>
                      </a:cubicBezTo>
                      <a:cubicBezTo>
                        <a:pt x="13729" y="18635"/>
                        <a:pt x="19343" y="16088"/>
                        <a:pt x="25146" y="15451"/>
                      </a:cubicBezTo>
                      <a:lnTo>
                        <a:pt x="25146" y="1545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48" name="手繪多邊形: 圖案 147">
                  <a:extLst>
                    <a:ext uri="{FF2B5EF4-FFF2-40B4-BE49-F238E27FC236}">
                      <a16:creationId xmlns:a16="http://schemas.microsoft.com/office/drawing/2014/main" id="{A9FBF594-F5B5-4A5E-8487-0B4F749F1AB7}"/>
                    </a:ext>
                  </a:extLst>
                </p:cNvPr>
                <p:cNvSpPr/>
                <p:nvPr/>
              </p:nvSpPr>
              <p:spPr>
                <a:xfrm>
                  <a:off x="3974581" y="1803125"/>
                  <a:ext cx="47898" cy="48852"/>
                </a:xfrm>
                <a:custGeom>
                  <a:avLst/>
                  <a:gdLst>
                    <a:gd name="connsiteX0" fmla="*/ 22424 w 47898"/>
                    <a:gd name="connsiteY0" fmla="*/ 17810 h 48852"/>
                    <a:gd name="connsiteX1" fmla="*/ 24807 w 47898"/>
                    <a:gd name="connsiteY1" fmla="*/ 17338 h 48852"/>
                    <a:gd name="connsiteX2" fmla="*/ 34266 w 47898"/>
                    <a:gd name="connsiteY2" fmla="*/ 13894 h 48852"/>
                    <a:gd name="connsiteX3" fmla="*/ 36790 w 47898"/>
                    <a:gd name="connsiteY3" fmla="*/ 12030 h 48852"/>
                    <a:gd name="connsiteX4" fmla="*/ 38347 w 47898"/>
                    <a:gd name="connsiteY4" fmla="*/ 11181 h 48852"/>
                    <a:gd name="connsiteX5" fmla="*/ 44362 w 47898"/>
                    <a:gd name="connsiteY5" fmla="*/ 5260 h 48852"/>
                    <a:gd name="connsiteX6" fmla="*/ 47806 w 47898"/>
                    <a:gd name="connsiteY6" fmla="*/ 0 h 48852"/>
                    <a:gd name="connsiteX7" fmla="*/ 40659 w 47898"/>
                    <a:gd name="connsiteY7" fmla="*/ 22268 h 48852"/>
                    <a:gd name="connsiteX8" fmla="*/ 23203 w 47898"/>
                    <a:gd name="connsiteY8" fmla="*/ 31303 h 48852"/>
                    <a:gd name="connsiteX9" fmla="*/ 12989 w 47898"/>
                    <a:gd name="connsiteY9" fmla="*/ 35572 h 48852"/>
                    <a:gd name="connsiteX10" fmla="*/ 9663 w 47898"/>
                    <a:gd name="connsiteY10" fmla="*/ 37459 h 48852"/>
                    <a:gd name="connsiteX11" fmla="*/ 7516 w 47898"/>
                    <a:gd name="connsiteY11" fmla="*/ 39299 h 48852"/>
                    <a:gd name="connsiteX12" fmla="*/ 15 w 47898"/>
                    <a:gd name="connsiteY12" fmla="*/ 48853 h 48852"/>
                    <a:gd name="connsiteX13" fmla="*/ 7351 w 47898"/>
                    <a:gd name="connsiteY13" fmla="*/ 26396 h 48852"/>
                    <a:gd name="connsiteX14" fmla="*/ 22424 w 47898"/>
                    <a:gd name="connsiteY14" fmla="*/ 17810 h 48852"/>
                    <a:gd name="connsiteX15" fmla="*/ 22424 w 47898"/>
                    <a:gd name="connsiteY15" fmla="*/ 17810 h 4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52">
                      <a:moveTo>
                        <a:pt x="22424" y="17810"/>
                      </a:moveTo>
                      <a:cubicBezTo>
                        <a:pt x="23203" y="17385"/>
                        <a:pt x="24005" y="17456"/>
                        <a:pt x="24807" y="17338"/>
                      </a:cubicBezTo>
                      <a:cubicBezTo>
                        <a:pt x="28440" y="16843"/>
                        <a:pt x="31388" y="15522"/>
                        <a:pt x="34266" y="13894"/>
                      </a:cubicBezTo>
                      <a:cubicBezTo>
                        <a:pt x="35280" y="13328"/>
                        <a:pt x="36035" y="12856"/>
                        <a:pt x="36790" y="12030"/>
                      </a:cubicBezTo>
                      <a:cubicBezTo>
                        <a:pt x="37167" y="11629"/>
                        <a:pt x="37922" y="11559"/>
                        <a:pt x="38347" y="11181"/>
                      </a:cubicBezTo>
                      <a:cubicBezTo>
                        <a:pt x="40517" y="9318"/>
                        <a:pt x="42664" y="7525"/>
                        <a:pt x="44362" y="5260"/>
                      </a:cubicBezTo>
                      <a:cubicBezTo>
                        <a:pt x="45542" y="3656"/>
                        <a:pt x="46839" y="1816"/>
                        <a:pt x="47806" y="0"/>
                      </a:cubicBezTo>
                      <a:cubicBezTo>
                        <a:pt x="48419" y="7926"/>
                        <a:pt x="45966" y="16442"/>
                        <a:pt x="40659" y="22268"/>
                      </a:cubicBezTo>
                      <a:cubicBezTo>
                        <a:pt x="36106" y="27245"/>
                        <a:pt x="30138" y="30052"/>
                        <a:pt x="23203" y="31303"/>
                      </a:cubicBezTo>
                      <a:cubicBezTo>
                        <a:pt x="19429" y="31963"/>
                        <a:pt x="16268" y="33732"/>
                        <a:pt x="12989" y="35572"/>
                      </a:cubicBezTo>
                      <a:cubicBezTo>
                        <a:pt x="11668" y="36303"/>
                        <a:pt x="10653" y="36870"/>
                        <a:pt x="9663" y="37459"/>
                      </a:cubicBezTo>
                      <a:cubicBezTo>
                        <a:pt x="8908" y="37907"/>
                        <a:pt x="8271" y="38804"/>
                        <a:pt x="7516" y="39299"/>
                      </a:cubicBezTo>
                      <a:cubicBezTo>
                        <a:pt x="3978" y="41635"/>
                        <a:pt x="2114" y="45409"/>
                        <a:pt x="15" y="48853"/>
                      </a:cubicBezTo>
                      <a:cubicBezTo>
                        <a:pt x="-197" y="40903"/>
                        <a:pt x="1855" y="32411"/>
                        <a:pt x="7351" y="26396"/>
                      </a:cubicBezTo>
                      <a:cubicBezTo>
                        <a:pt x="11338" y="22009"/>
                        <a:pt x="16692" y="18966"/>
                        <a:pt x="22424" y="17810"/>
                      </a:cubicBezTo>
                      <a:lnTo>
                        <a:pt x="22424" y="1781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49" name="手繪多邊形: 圖案 148">
                  <a:extLst>
                    <a:ext uri="{FF2B5EF4-FFF2-40B4-BE49-F238E27FC236}">
                      <a16:creationId xmlns:a16="http://schemas.microsoft.com/office/drawing/2014/main" id="{376BAF86-78EE-4A7E-9B67-6502B707306B}"/>
                    </a:ext>
                  </a:extLst>
                </p:cNvPr>
                <p:cNvSpPr/>
                <p:nvPr/>
              </p:nvSpPr>
              <p:spPr>
                <a:xfrm>
                  <a:off x="3977669" y="1824049"/>
                  <a:ext cx="43880" cy="52933"/>
                </a:xfrm>
                <a:custGeom>
                  <a:avLst/>
                  <a:gdLst>
                    <a:gd name="connsiteX0" fmla="*/ 19785 w 43880"/>
                    <a:gd name="connsiteY0" fmla="*/ 19980 h 52933"/>
                    <a:gd name="connsiteX1" fmla="*/ 22097 w 43880"/>
                    <a:gd name="connsiteY1" fmla="*/ 19296 h 52933"/>
                    <a:gd name="connsiteX2" fmla="*/ 31202 w 43880"/>
                    <a:gd name="connsiteY2" fmla="*/ 15026 h 52933"/>
                    <a:gd name="connsiteX3" fmla="*/ 33561 w 43880"/>
                    <a:gd name="connsiteY3" fmla="*/ 12950 h 52933"/>
                    <a:gd name="connsiteX4" fmla="*/ 35047 w 43880"/>
                    <a:gd name="connsiteY4" fmla="*/ 11983 h 52933"/>
                    <a:gd name="connsiteX5" fmla="*/ 40496 w 43880"/>
                    <a:gd name="connsiteY5" fmla="*/ 5543 h 52933"/>
                    <a:gd name="connsiteX6" fmla="*/ 43445 w 43880"/>
                    <a:gd name="connsiteY6" fmla="*/ 0 h 52933"/>
                    <a:gd name="connsiteX7" fmla="*/ 38326 w 43880"/>
                    <a:gd name="connsiteY7" fmla="*/ 22811 h 52933"/>
                    <a:gd name="connsiteX8" fmla="*/ 21767 w 43880"/>
                    <a:gd name="connsiteY8" fmla="*/ 33378 h 52933"/>
                    <a:gd name="connsiteX9" fmla="*/ 11977 w 43880"/>
                    <a:gd name="connsiteY9" fmla="*/ 38544 h 52933"/>
                    <a:gd name="connsiteX10" fmla="*/ 8840 w 43880"/>
                    <a:gd name="connsiteY10" fmla="*/ 40715 h 52933"/>
                    <a:gd name="connsiteX11" fmla="*/ 6882 w 43880"/>
                    <a:gd name="connsiteY11" fmla="*/ 42743 h 52933"/>
                    <a:gd name="connsiteX12" fmla="*/ 277 w 43880"/>
                    <a:gd name="connsiteY12" fmla="*/ 52934 h 52933"/>
                    <a:gd name="connsiteX13" fmla="*/ 5561 w 43880"/>
                    <a:gd name="connsiteY13" fmla="*/ 29911 h 52933"/>
                    <a:gd name="connsiteX14" fmla="*/ 19785 w 43880"/>
                    <a:gd name="connsiteY14" fmla="*/ 19980 h 52933"/>
                    <a:gd name="connsiteX15" fmla="*/ 19785 w 43880"/>
                    <a:gd name="connsiteY15" fmla="*/ 19980 h 5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933">
                      <a:moveTo>
                        <a:pt x="19785" y="19980"/>
                      </a:moveTo>
                      <a:cubicBezTo>
                        <a:pt x="20516" y="19485"/>
                        <a:pt x="21342" y="19485"/>
                        <a:pt x="22097" y="19296"/>
                      </a:cubicBezTo>
                      <a:cubicBezTo>
                        <a:pt x="25659" y="18470"/>
                        <a:pt x="28490" y="16890"/>
                        <a:pt x="31202" y="15026"/>
                      </a:cubicBezTo>
                      <a:cubicBezTo>
                        <a:pt x="32146" y="14366"/>
                        <a:pt x="32853" y="13823"/>
                        <a:pt x="33561" y="12950"/>
                      </a:cubicBezTo>
                      <a:cubicBezTo>
                        <a:pt x="33915" y="12502"/>
                        <a:pt x="34646" y="12384"/>
                        <a:pt x="35047" y="11983"/>
                      </a:cubicBezTo>
                      <a:cubicBezTo>
                        <a:pt x="37029" y="9907"/>
                        <a:pt x="39034" y="7949"/>
                        <a:pt x="40496" y="5543"/>
                      </a:cubicBezTo>
                      <a:cubicBezTo>
                        <a:pt x="41534" y="3845"/>
                        <a:pt x="42667" y="1887"/>
                        <a:pt x="43445" y="0"/>
                      </a:cubicBezTo>
                      <a:cubicBezTo>
                        <a:pt x="44766" y="7855"/>
                        <a:pt x="43091" y="16559"/>
                        <a:pt x="38326" y="22811"/>
                      </a:cubicBezTo>
                      <a:cubicBezTo>
                        <a:pt x="34245" y="28189"/>
                        <a:pt x="28537" y="31515"/>
                        <a:pt x="21767" y="33378"/>
                      </a:cubicBezTo>
                      <a:cubicBezTo>
                        <a:pt x="18087" y="34393"/>
                        <a:pt x="15067" y="36421"/>
                        <a:pt x="11977" y="38544"/>
                      </a:cubicBezTo>
                      <a:cubicBezTo>
                        <a:pt x="10727" y="39394"/>
                        <a:pt x="9783" y="40054"/>
                        <a:pt x="8840" y="40715"/>
                      </a:cubicBezTo>
                      <a:cubicBezTo>
                        <a:pt x="8109" y="41234"/>
                        <a:pt x="7566" y="42201"/>
                        <a:pt x="6882" y="42743"/>
                      </a:cubicBezTo>
                      <a:cubicBezTo>
                        <a:pt x="3556" y="45385"/>
                        <a:pt x="2046" y="49301"/>
                        <a:pt x="277" y="52934"/>
                      </a:cubicBezTo>
                      <a:cubicBezTo>
                        <a:pt x="-643" y="45031"/>
                        <a:pt x="631" y="36374"/>
                        <a:pt x="5561" y="29911"/>
                      </a:cubicBezTo>
                      <a:cubicBezTo>
                        <a:pt x="9123" y="25169"/>
                        <a:pt x="14171" y="21631"/>
                        <a:pt x="19785" y="19980"/>
                      </a:cubicBezTo>
                      <a:lnTo>
                        <a:pt x="19785" y="1998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50" name="手繪多邊形: 圖案 149">
                  <a:extLst>
                    <a:ext uri="{FF2B5EF4-FFF2-40B4-BE49-F238E27FC236}">
                      <a16:creationId xmlns:a16="http://schemas.microsoft.com/office/drawing/2014/main" id="{102BBF2F-B1F6-4C74-873B-3AF7A5832F7A}"/>
                    </a:ext>
                  </a:extLst>
                </p:cNvPr>
                <p:cNvSpPr/>
                <p:nvPr/>
              </p:nvSpPr>
              <p:spPr>
                <a:xfrm>
                  <a:off x="3982538" y="1844548"/>
                  <a:ext cx="40181" cy="56566"/>
                </a:xfrm>
                <a:custGeom>
                  <a:avLst/>
                  <a:gdLst>
                    <a:gd name="connsiteX0" fmla="*/ 17369 w 40181"/>
                    <a:gd name="connsiteY0" fmla="*/ 22032 h 56566"/>
                    <a:gd name="connsiteX1" fmla="*/ 19610 w 40181"/>
                    <a:gd name="connsiteY1" fmla="*/ 21159 h 56566"/>
                    <a:gd name="connsiteX2" fmla="*/ 28290 w 40181"/>
                    <a:gd name="connsiteY2" fmla="*/ 16088 h 56566"/>
                    <a:gd name="connsiteX3" fmla="*/ 30460 w 40181"/>
                    <a:gd name="connsiteY3" fmla="*/ 13800 h 56566"/>
                    <a:gd name="connsiteX4" fmla="*/ 31852 w 40181"/>
                    <a:gd name="connsiteY4" fmla="*/ 12691 h 56566"/>
                    <a:gd name="connsiteX5" fmla="*/ 36688 w 40181"/>
                    <a:gd name="connsiteY5" fmla="*/ 5779 h 56566"/>
                    <a:gd name="connsiteX6" fmla="*/ 39141 w 40181"/>
                    <a:gd name="connsiteY6" fmla="*/ 0 h 56566"/>
                    <a:gd name="connsiteX7" fmla="*/ 36075 w 40181"/>
                    <a:gd name="connsiteY7" fmla="*/ 23164 h 56566"/>
                    <a:gd name="connsiteX8" fmla="*/ 20530 w 40181"/>
                    <a:gd name="connsiteY8" fmla="*/ 35171 h 56566"/>
                    <a:gd name="connsiteX9" fmla="*/ 11235 w 40181"/>
                    <a:gd name="connsiteY9" fmla="*/ 41186 h 56566"/>
                    <a:gd name="connsiteX10" fmla="*/ 8287 w 40181"/>
                    <a:gd name="connsiteY10" fmla="*/ 43640 h 56566"/>
                    <a:gd name="connsiteX11" fmla="*/ 6518 w 40181"/>
                    <a:gd name="connsiteY11" fmla="*/ 45833 h 56566"/>
                    <a:gd name="connsiteX12" fmla="*/ 856 w 40181"/>
                    <a:gd name="connsiteY12" fmla="*/ 56566 h 56566"/>
                    <a:gd name="connsiteX13" fmla="*/ 4064 w 40181"/>
                    <a:gd name="connsiteY13" fmla="*/ 33143 h 56566"/>
                    <a:gd name="connsiteX14" fmla="*/ 17369 w 40181"/>
                    <a:gd name="connsiteY14" fmla="*/ 22032 h 56566"/>
                    <a:gd name="connsiteX15" fmla="*/ 17369 w 40181"/>
                    <a:gd name="connsiteY15" fmla="*/ 22032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17369" y="22032"/>
                      </a:moveTo>
                      <a:cubicBezTo>
                        <a:pt x="18053" y="21490"/>
                        <a:pt x="18855" y="21395"/>
                        <a:pt x="19610" y="21159"/>
                      </a:cubicBezTo>
                      <a:cubicBezTo>
                        <a:pt x="23101" y="20027"/>
                        <a:pt x="25766" y="18187"/>
                        <a:pt x="28290" y="16088"/>
                      </a:cubicBezTo>
                      <a:cubicBezTo>
                        <a:pt x="29187" y="15356"/>
                        <a:pt x="29847" y="14743"/>
                        <a:pt x="30460" y="13800"/>
                      </a:cubicBezTo>
                      <a:cubicBezTo>
                        <a:pt x="30767" y="13328"/>
                        <a:pt x="31498" y="13139"/>
                        <a:pt x="31852" y="12691"/>
                      </a:cubicBezTo>
                      <a:cubicBezTo>
                        <a:pt x="33645" y="10450"/>
                        <a:pt x="35461" y="8327"/>
                        <a:pt x="36688" y="5779"/>
                      </a:cubicBezTo>
                      <a:cubicBezTo>
                        <a:pt x="37561" y="3987"/>
                        <a:pt x="38528" y="1934"/>
                        <a:pt x="39141" y="0"/>
                      </a:cubicBezTo>
                      <a:cubicBezTo>
                        <a:pt x="41170" y="7690"/>
                        <a:pt x="40273" y="16512"/>
                        <a:pt x="36075" y="23164"/>
                      </a:cubicBezTo>
                      <a:cubicBezTo>
                        <a:pt x="32489" y="28873"/>
                        <a:pt x="27111" y="32718"/>
                        <a:pt x="20530" y="35171"/>
                      </a:cubicBezTo>
                      <a:cubicBezTo>
                        <a:pt x="16944" y="36492"/>
                        <a:pt x="14137" y="38804"/>
                        <a:pt x="11235" y="41186"/>
                      </a:cubicBezTo>
                      <a:cubicBezTo>
                        <a:pt x="10080" y="42154"/>
                        <a:pt x="9183" y="42885"/>
                        <a:pt x="8287" y="43640"/>
                      </a:cubicBezTo>
                      <a:cubicBezTo>
                        <a:pt x="7603" y="44206"/>
                        <a:pt x="7155" y="45220"/>
                        <a:pt x="6518" y="45833"/>
                      </a:cubicBezTo>
                      <a:cubicBezTo>
                        <a:pt x="3451" y="48782"/>
                        <a:pt x="2295" y="52816"/>
                        <a:pt x="856" y="56566"/>
                      </a:cubicBezTo>
                      <a:cubicBezTo>
                        <a:pt x="-771" y="48782"/>
                        <a:pt x="-276" y="40054"/>
                        <a:pt x="4064" y="33143"/>
                      </a:cubicBezTo>
                      <a:cubicBezTo>
                        <a:pt x="7225" y="28165"/>
                        <a:pt x="11943" y="24202"/>
                        <a:pt x="17369" y="22032"/>
                      </a:cubicBezTo>
                      <a:lnTo>
                        <a:pt x="17369" y="220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51" name="手繪多邊形: 圖案 150">
                  <a:extLst>
                    <a:ext uri="{FF2B5EF4-FFF2-40B4-BE49-F238E27FC236}">
                      <a16:creationId xmlns:a16="http://schemas.microsoft.com/office/drawing/2014/main" id="{E3CD9828-245A-4FFE-A502-FA9B861A8620}"/>
                    </a:ext>
                  </a:extLst>
                </p:cNvPr>
                <p:cNvSpPr/>
                <p:nvPr/>
              </p:nvSpPr>
              <p:spPr>
                <a:xfrm>
                  <a:off x="3989231" y="1864645"/>
                  <a:ext cx="36706" cy="59727"/>
                </a:xfrm>
                <a:custGeom>
                  <a:avLst/>
                  <a:gdLst>
                    <a:gd name="connsiteX0" fmla="*/ 15087 w 36706"/>
                    <a:gd name="connsiteY0" fmla="*/ 23896 h 59727"/>
                    <a:gd name="connsiteX1" fmla="*/ 17257 w 36706"/>
                    <a:gd name="connsiteY1" fmla="*/ 22811 h 59727"/>
                    <a:gd name="connsiteX2" fmla="*/ 25443 w 36706"/>
                    <a:gd name="connsiteY2" fmla="*/ 16984 h 59727"/>
                    <a:gd name="connsiteX3" fmla="*/ 27400 w 36706"/>
                    <a:gd name="connsiteY3" fmla="*/ 14531 h 59727"/>
                    <a:gd name="connsiteX4" fmla="*/ 28698 w 36706"/>
                    <a:gd name="connsiteY4" fmla="*/ 13304 h 59727"/>
                    <a:gd name="connsiteX5" fmla="*/ 32920 w 36706"/>
                    <a:gd name="connsiteY5" fmla="*/ 5992 h 59727"/>
                    <a:gd name="connsiteX6" fmla="*/ 34831 w 36706"/>
                    <a:gd name="connsiteY6" fmla="*/ 0 h 59727"/>
                    <a:gd name="connsiteX7" fmla="*/ 33840 w 36706"/>
                    <a:gd name="connsiteY7" fmla="*/ 23353 h 59727"/>
                    <a:gd name="connsiteX8" fmla="*/ 19404 w 36706"/>
                    <a:gd name="connsiteY8" fmla="*/ 36681 h 59727"/>
                    <a:gd name="connsiteX9" fmla="*/ 10676 w 36706"/>
                    <a:gd name="connsiteY9" fmla="*/ 43498 h 59727"/>
                    <a:gd name="connsiteX10" fmla="*/ 7963 w 36706"/>
                    <a:gd name="connsiteY10" fmla="*/ 46187 h 59727"/>
                    <a:gd name="connsiteX11" fmla="*/ 6406 w 36706"/>
                    <a:gd name="connsiteY11" fmla="*/ 48523 h 59727"/>
                    <a:gd name="connsiteX12" fmla="*/ 1712 w 36706"/>
                    <a:gd name="connsiteY12" fmla="*/ 59727 h 59727"/>
                    <a:gd name="connsiteX13" fmla="*/ 2821 w 36706"/>
                    <a:gd name="connsiteY13" fmla="*/ 36115 h 59727"/>
                    <a:gd name="connsiteX14" fmla="*/ 15087 w 36706"/>
                    <a:gd name="connsiteY14" fmla="*/ 23896 h 59727"/>
                    <a:gd name="connsiteX15" fmla="*/ 15087 w 36706"/>
                    <a:gd name="connsiteY15" fmla="*/ 23896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06" h="59727">
                      <a:moveTo>
                        <a:pt x="15087" y="23896"/>
                      </a:moveTo>
                      <a:cubicBezTo>
                        <a:pt x="15724" y="23282"/>
                        <a:pt x="16526" y="23141"/>
                        <a:pt x="17257" y="22811"/>
                      </a:cubicBezTo>
                      <a:cubicBezTo>
                        <a:pt x="20630" y="21372"/>
                        <a:pt x="23131" y="19319"/>
                        <a:pt x="25443" y="16984"/>
                      </a:cubicBezTo>
                      <a:cubicBezTo>
                        <a:pt x="26268" y="16158"/>
                        <a:pt x="26858" y="15522"/>
                        <a:pt x="27400" y="14531"/>
                      </a:cubicBezTo>
                      <a:cubicBezTo>
                        <a:pt x="27660" y="14035"/>
                        <a:pt x="28368" y="13776"/>
                        <a:pt x="28698" y="13304"/>
                      </a:cubicBezTo>
                      <a:cubicBezTo>
                        <a:pt x="30278" y="10922"/>
                        <a:pt x="31906" y="8634"/>
                        <a:pt x="32920" y="5992"/>
                      </a:cubicBezTo>
                      <a:cubicBezTo>
                        <a:pt x="33628" y="4128"/>
                        <a:pt x="34406" y="2005"/>
                        <a:pt x="34831" y="0"/>
                      </a:cubicBezTo>
                      <a:cubicBezTo>
                        <a:pt x="37520" y="7478"/>
                        <a:pt x="37426" y="16347"/>
                        <a:pt x="33840" y="23353"/>
                      </a:cubicBezTo>
                      <a:cubicBezTo>
                        <a:pt x="30774" y="29368"/>
                        <a:pt x="25749" y="33661"/>
                        <a:pt x="19404" y="36681"/>
                      </a:cubicBezTo>
                      <a:cubicBezTo>
                        <a:pt x="15960" y="38332"/>
                        <a:pt x="13341" y="40856"/>
                        <a:pt x="10676" y="43498"/>
                      </a:cubicBezTo>
                      <a:cubicBezTo>
                        <a:pt x="9591" y="44560"/>
                        <a:pt x="8765" y="45362"/>
                        <a:pt x="7963" y="46187"/>
                      </a:cubicBezTo>
                      <a:cubicBezTo>
                        <a:pt x="7350" y="46824"/>
                        <a:pt x="6972" y="47862"/>
                        <a:pt x="6406" y="48523"/>
                      </a:cubicBezTo>
                      <a:cubicBezTo>
                        <a:pt x="3599" y="51731"/>
                        <a:pt x="2821" y="55859"/>
                        <a:pt x="1712" y="59727"/>
                      </a:cubicBezTo>
                      <a:cubicBezTo>
                        <a:pt x="-600" y="52132"/>
                        <a:pt x="-883" y="43380"/>
                        <a:pt x="2821" y="36115"/>
                      </a:cubicBezTo>
                      <a:cubicBezTo>
                        <a:pt x="5510" y="30902"/>
                        <a:pt x="9850" y="26514"/>
                        <a:pt x="15087" y="23896"/>
                      </a:cubicBezTo>
                      <a:lnTo>
                        <a:pt x="15087" y="238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52" name="手繪多邊形: 圖案 151">
                  <a:extLst>
                    <a:ext uri="{FF2B5EF4-FFF2-40B4-BE49-F238E27FC236}">
                      <a16:creationId xmlns:a16="http://schemas.microsoft.com/office/drawing/2014/main" id="{F7BAE2B7-1E5F-4C9D-8616-D2956294D9C2}"/>
                    </a:ext>
                  </a:extLst>
                </p:cNvPr>
                <p:cNvSpPr/>
                <p:nvPr/>
              </p:nvSpPr>
              <p:spPr>
                <a:xfrm>
                  <a:off x="3997625" y="1884271"/>
                  <a:ext cx="33468" cy="62416"/>
                </a:xfrm>
                <a:custGeom>
                  <a:avLst/>
                  <a:gdLst>
                    <a:gd name="connsiteX0" fmla="*/ 12944 w 33468"/>
                    <a:gd name="connsiteY0" fmla="*/ 25500 h 62416"/>
                    <a:gd name="connsiteX1" fmla="*/ 14996 w 33468"/>
                    <a:gd name="connsiteY1" fmla="*/ 24250 h 62416"/>
                    <a:gd name="connsiteX2" fmla="*/ 22663 w 33468"/>
                    <a:gd name="connsiteY2" fmla="*/ 17739 h 62416"/>
                    <a:gd name="connsiteX3" fmla="*/ 24385 w 33468"/>
                    <a:gd name="connsiteY3" fmla="*/ 15121 h 62416"/>
                    <a:gd name="connsiteX4" fmla="*/ 25564 w 33468"/>
                    <a:gd name="connsiteY4" fmla="*/ 13776 h 62416"/>
                    <a:gd name="connsiteX5" fmla="*/ 29126 w 33468"/>
                    <a:gd name="connsiteY5" fmla="*/ 6133 h 62416"/>
                    <a:gd name="connsiteX6" fmla="*/ 30518 w 33468"/>
                    <a:gd name="connsiteY6" fmla="*/ 0 h 62416"/>
                    <a:gd name="connsiteX7" fmla="*/ 31603 w 33468"/>
                    <a:gd name="connsiteY7" fmla="*/ 23353 h 62416"/>
                    <a:gd name="connsiteX8" fmla="*/ 18393 w 33468"/>
                    <a:gd name="connsiteY8" fmla="*/ 37908 h 62416"/>
                    <a:gd name="connsiteX9" fmla="*/ 10302 w 33468"/>
                    <a:gd name="connsiteY9" fmla="*/ 45456 h 62416"/>
                    <a:gd name="connsiteX10" fmla="*/ 7849 w 33468"/>
                    <a:gd name="connsiteY10" fmla="*/ 48381 h 62416"/>
                    <a:gd name="connsiteX11" fmla="*/ 6504 w 33468"/>
                    <a:gd name="connsiteY11" fmla="*/ 50858 h 62416"/>
                    <a:gd name="connsiteX12" fmla="*/ 2801 w 33468"/>
                    <a:gd name="connsiteY12" fmla="*/ 62416 h 62416"/>
                    <a:gd name="connsiteX13" fmla="*/ 1834 w 33468"/>
                    <a:gd name="connsiteY13" fmla="*/ 38804 h 62416"/>
                    <a:gd name="connsiteX14" fmla="*/ 12944 w 33468"/>
                    <a:gd name="connsiteY14" fmla="*/ 25500 h 62416"/>
                    <a:gd name="connsiteX15" fmla="*/ 12944 w 33468"/>
                    <a:gd name="connsiteY15" fmla="*/ 25500 h 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8" h="62416">
                      <a:moveTo>
                        <a:pt x="12944" y="25500"/>
                      </a:moveTo>
                      <a:cubicBezTo>
                        <a:pt x="13534" y="24839"/>
                        <a:pt x="14312" y="24627"/>
                        <a:pt x="14996" y="24250"/>
                      </a:cubicBezTo>
                      <a:cubicBezTo>
                        <a:pt x="18228" y="22527"/>
                        <a:pt x="20540" y="20239"/>
                        <a:pt x="22663" y="17739"/>
                      </a:cubicBezTo>
                      <a:cubicBezTo>
                        <a:pt x="23418" y="16843"/>
                        <a:pt x="23960" y="16158"/>
                        <a:pt x="24385" y="15121"/>
                      </a:cubicBezTo>
                      <a:cubicBezTo>
                        <a:pt x="24597" y="14602"/>
                        <a:pt x="25281" y="14271"/>
                        <a:pt x="25564" y="13776"/>
                      </a:cubicBezTo>
                      <a:cubicBezTo>
                        <a:pt x="26932" y="11252"/>
                        <a:pt x="28348" y="8846"/>
                        <a:pt x="29126" y="6133"/>
                      </a:cubicBezTo>
                      <a:cubicBezTo>
                        <a:pt x="29669" y="4222"/>
                        <a:pt x="30258" y="2029"/>
                        <a:pt x="30518" y="0"/>
                      </a:cubicBezTo>
                      <a:cubicBezTo>
                        <a:pt x="33867" y="7218"/>
                        <a:pt x="34552" y="16041"/>
                        <a:pt x="31603" y="23353"/>
                      </a:cubicBezTo>
                      <a:cubicBezTo>
                        <a:pt x="29079" y="29604"/>
                        <a:pt x="24455" y="34322"/>
                        <a:pt x="18393" y="37908"/>
                      </a:cubicBezTo>
                      <a:cubicBezTo>
                        <a:pt x="15091" y="39842"/>
                        <a:pt x="12732" y="42602"/>
                        <a:pt x="10302" y="45456"/>
                      </a:cubicBezTo>
                      <a:cubicBezTo>
                        <a:pt x="9311" y="46612"/>
                        <a:pt x="8580" y="47485"/>
                        <a:pt x="7849" y="48381"/>
                      </a:cubicBezTo>
                      <a:cubicBezTo>
                        <a:pt x="7283" y="49065"/>
                        <a:pt x="7023" y="50127"/>
                        <a:pt x="6504" y="50858"/>
                      </a:cubicBezTo>
                      <a:cubicBezTo>
                        <a:pt x="4004" y="54302"/>
                        <a:pt x="3579" y="58477"/>
                        <a:pt x="2801" y="62416"/>
                      </a:cubicBezTo>
                      <a:cubicBezTo>
                        <a:pt x="-171" y="55057"/>
                        <a:pt x="-1209" y="46376"/>
                        <a:pt x="1834" y="38804"/>
                      </a:cubicBezTo>
                      <a:cubicBezTo>
                        <a:pt x="4004" y="33308"/>
                        <a:pt x="7967" y="28590"/>
                        <a:pt x="12944" y="25500"/>
                      </a:cubicBezTo>
                      <a:lnTo>
                        <a:pt x="12944" y="2550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53" name="手繪多邊形: 圖案 152">
                  <a:extLst>
                    <a:ext uri="{FF2B5EF4-FFF2-40B4-BE49-F238E27FC236}">
                      <a16:creationId xmlns:a16="http://schemas.microsoft.com/office/drawing/2014/main" id="{56BD7E15-E3FE-473A-AF9E-F575060B33F9}"/>
                    </a:ext>
                  </a:extLst>
                </p:cNvPr>
                <p:cNvSpPr/>
                <p:nvPr/>
              </p:nvSpPr>
              <p:spPr>
                <a:xfrm>
                  <a:off x="4007600" y="1903261"/>
                  <a:ext cx="30480" cy="64610"/>
                </a:xfrm>
                <a:custGeom>
                  <a:avLst/>
                  <a:gdLst>
                    <a:gd name="connsiteX0" fmla="*/ 10990 w 30480"/>
                    <a:gd name="connsiteY0" fmla="*/ 26962 h 64610"/>
                    <a:gd name="connsiteX1" fmla="*/ 12948 w 30480"/>
                    <a:gd name="connsiteY1" fmla="*/ 25523 h 64610"/>
                    <a:gd name="connsiteX2" fmla="*/ 20001 w 30480"/>
                    <a:gd name="connsiteY2" fmla="*/ 18352 h 64610"/>
                    <a:gd name="connsiteX3" fmla="*/ 21487 w 30480"/>
                    <a:gd name="connsiteY3" fmla="*/ 15592 h 64610"/>
                    <a:gd name="connsiteX4" fmla="*/ 22548 w 30480"/>
                    <a:gd name="connsiteY4" fmla="*/ 14153 h 64610"/>
                    <a:gd name="connsiteX5" fmla="*/ 25426 w 30480"/>
                    <a:gd name="connsiteY5" fmla="*/ 6227 h 64610"/>
                    <a:gd name="connsiteX6" fmla="*/ 26275 w 30480"/>
                    <a:gd name="connsiteY6" fmla="*/ 0 h 64610"/>
                    <a:gd name="connsiteX7" fmla="*/ 29389 w 30480"/>
                    <a:gd name="connsiteY7" fmla="*/ 23164 h 64610"/>
                    <a:gd name="connsiteX8" fmla="*/ 17500 w 30480"/>
                    <a:gd name="connsiteY8" fmla="*/ 38804 h 64610"/>
                    <a:gd name="connsiteX9" fmla="*/ 10093 w 30480"/>
                    <a:gd name="connsiteY9" fmla="*/ 47036 h 64610"/>
                    <a:gd name="connsiteX10" fmla="*/ 7900 w 30480"/>
                    <a:gd name="connsiteY10" fmla="*/ 50174 h 64610"/>
                    <a:gd name="connsiteX11" fmla="*/ 6767 w 30480"/>
                    <a:gd name="connsiteY11" fmla="*/ 52769 h 64610"/>
                    <a:gd name="connsiteX12" fmla="*/ 4102 w 30480"/>
                    <a:gd name="connsiteY12" fmla="*/ 64610 h 64610"/>
                    <a:gd name="connsiteX13" fmla="*/ 1082 w 30480"/>
                    <a:gd name="connsiteY13" fmla="*/ 41186 h 64610"/>
                    <a:gd name="connsiteX14" fmla="*/ 10990 w 30480"/>
                    <a:gd name="connsiteY14" fmla="*/ 26962 h 64610"/>
                    <a:gd name="connsiteX15" fmla="*/ 10990 w 30480"/>
                    <a:gd name="connsiteY15" fmla="*/ 26962 h 6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80" h="64610">
                      <a:moveTo>
                        <a:pt x="10990" y="26962"/>
                      </a:moveTo>
                      <a:cubicBezTo>
                        <a:pt x="11509" y="26255"/>
                        <a:pt x="12264" y="25971"/>
                        <a:pt x="12948" y="25523"/>
                      </a:cubicBezTo>
                      <a:cubicBezTo>
                        <a:pt x="16014" y="23518"/>
                        <a:pt x="18114" y="21041"/>
                        <a:pt x="20001" y="18352"/>
                      </a:cubicBezTo>
                      <a:cubicBezTo>
                        <a:pt x="20661" y="17409"/>
                        <a:pt x="21157" y="16654"/>
                        <a:pt x="21487" y="15592"/>
                      </a:cubicBezTo>
                      <a:cubicBezTo>
                        <a:pt x="21676" y="15050"/>
                        <a:pt x="22312" y="14672"/>
                        <a:pt x="22548" y="14153"/>
                      </a:cubicBezTo>
                      <a:cubicBezTo>
                        <a:pt x="23704" y="11535"/>
                        <a:pt x="24884" y="9011"/>
                        <a:pt x="25426" y="6227"/>
                      </a:cubicBezTo>
                      <a:cubicBezTo>
                        <a:pt x="25804" y="4270"/>
                        <a:pt x="26205" y="2052"/>
                        <a:pt x="26275" y="0"/>
                      </a:cubicBezTo>
                      <a:cubicBezTo>
                        <a:pt x="30238" y="6912"/>
                        <a:pt x="31677" y="15640"/>
                        <a:pt x="29389" y="23164"/>
                      </a:cubicBezTo>
                      <a:cubicBezTo>
                        <a:pt x="27408" y="29628"/>
                        <a:pt x="23209" y="34723"/>
                        <a:pt x="17500" y="38804"/>
                      </a:cubicBezTo>
                      <a:cubicBezTo>
                        <a:pt x="14387" y="41021"/>
                        <a:pt x="12264" y="43970"/>
                        <a:pt x="10093" y="47036"/>
                      </a:cubicBezTo>
                      <a:cubicBezTo>
                        <a:pt x="9221" y="48263"/>
                        <a:pt x="8560" y="49207"/>
                        <a:pt x="7900" y="50174"/>
                      </a:cubicBezTo>
                      <a:cubicBezTo>
                        <a:pt x="7404" y="50905"/>
                        <a:pt x="7215" y="51990"/>
                        <a:pt x="6767" y="52769"/>
                      </a:cubicBezTo>
                      <a:cubicBezTo>
                        <a:pt x="4574" y="56401"/>
                        <a:pt x="4526" y="60600"/>
                        <a:pt x="4102" y="64610"/>
                      </a:cubicBezTo>
                      <a:cubicBezTo>
                        <a:pt x="493" y="57534"/>
                        <a:pt x="-1300" y="48971"/>
                        <a:pt x="1082" y="41186"/>
                      </a:cubicBezTo>
                      <a:cubicBezTo>
                        <a:pt x="2781" y="35501"/>
                        <a:pt x="6296" y="30453"/>
                        <a:pt x="10990" y="26962"/>
                      </a:cubicBezTo>
                      <a:lnTo>
                        <a:pt x="10990" y="2696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54" name="手繪多邊形: 圖案 153">
                  <a:extLst>
                    <a:ext uri="{FF2B5EF4-FFF2-40B4-BE49-F238E27FC236}">
                      <a16:creationId xmlns:a16="http://schemas.microsoft.com/office/drawing/2014/main" id="{A636DFFD-9548-413A-B1D8-BB9F1400B144}"/>
                    </a:ext>
                  </a:extLst>
                </p:cNvPr>
                <p:cNvSpPr/>
                <p:nvPr/>
              </p:nvSpPr>
              <p:spPr>
                <a:xfrm>
                  <a:off x="4019092" y="1921613"/>
                  <a:ext cx="27726" cy="66261"/>
                </a:xfrm>
                <a:custGeom>
                  <a:avLst/>
                  <a:gdLst>
                    <a:gd name="connsiteX0" fmla="*/ 9192 w 27726"/>
                    <a:gd name="connsiteY0" fmla="*/ 28142 h 66261"/>
                    <a:gd name="connsiteX1" fmla="*/ 11009 w 27726"/>
                    <a:gd name="connsiteY1" fmla="*/ 26538 h 66261"/>
                    <a:gd name="connsiteX2" fmla="*/ 17425 w 27726"/>
                    <a:gd name="connsiteY2" fmla="*/ 18800 h 66261"/>
                    <a:gd name="connsiteX3" fmla="*/ 18675 w 27726"/>
                    <a:gd name="connsiteY3" fmla="*/ 15923 h 66261"/>
                    <a:gd name="connsiteX4" fmla="*/ 19595 w 27726"/>
                    <a:gd name="connsiteY4" fmla="*/ 14413 h 66261"/>
                    <a:gd name="connsiteX5" fmla="*/ 21789 w 27726"/>
                    <a:gd name="connsiteY5" fmla="*/ 6275 h 66261"/>
                    <a:gd name="connsiteX6" fmla="*/ 22096 w 27726"/>
                    <a:gd name="connsiteY6" fmla="*/ 0 h 66261"/>
                    <a:gd name="connsiteX7" fmla="*/ 27191 w 27726"/>
                    <a:gd name="connsiteY7" fmla="*/ 22811 h 66261"/>
                    <a:gd name="connsiteX8" fmla="*/ 16694 w 27726"/>
                    <a:gd name="connsiteY8" fmla="*/ 39417 h 66261"/>
                    <a:gd name="connsiteX9" fmla="*/ 10018 w 27726"/>
                    <a:gd name="connsiteY9" fmla="*/ 48263 h 66261"/>
                    <a:gd name="connsiteX10" fmla="*/ 8107 w 27726"/>
                    <a:gd name="connsiteY10" fmla="*/ 51566 h 66261"/>
                    <a:gd name="connsiteX11" fmla="*/ 7211 w 27726"/>
                    <a:gd name="connsiteY11" fmla="*/ 54231 h 66261"/>
                    <a:gd name="connsiteX12" fmla="*/ 5560 w 27726"/>
                    <a:gd name="connsiteY12" fmla="*/ 66261 h 66261"/>
                    <a:gd name="connsiteX13" fmla="*/ 535 w 27726"/>
                    <a:gd name="connsiteY13" fmla="*/ 43168 h 66261"/>
                    <a:gd name="connsiteX14" fmla="*/ 9192 w 27726"/>
                    <a:gd name="connsiteY14" fmla="*/ 28142 h 66261"/>
                    <a:gd name="connsiteX15" fmla="*/ 9192 w 27726"/>
                    <a:gd name="connsiteY15" fmla="*/ 28142 h 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26" h="66261">
                      <a:moveTo>
                        <a:pt x="9192" y="28142"/>
                      </a:moveTo>
                      <a:cubicBezTo>
                        <a:pt x="9664" y="27387"/>
                        <a:pt x="10372" y="27033"/>
                        <a:pt x="11009" y="26538"/>
                      </a:cubicBezTo>
                      <a:cubicBezTo>
                        <a:pt x="13887" y="24273"/>
                        <a:pt x="15774" y="21631"/>
                        <a:pt x="17425" y="18800"/>
                      </a:cubicBezTo>
                      <a:cubicBezTo>
                        <a:pt x="18015" y="17810"/>
                        <a:pt x="18416" y="17008"/>
                        <a:pt x="18675" y="15923"/>
                      </a:cubicBezTo>
                      <a:cubicBezTo>
                        <a:pt x="18793" y="15380"/>
                        <a:pt x="19430" y="14932"/>
                        <a:pt x="19595" y="14413"/>
                      </a:cubicBezTo>
                      <a:cubicBezTo>
                        <a:pt x="20515" y="11700"/>
                        <a:pt x="21482" y="9058"/>
                        <a:pt x="21789" y="6275"/>
                      </a:cubicBezTo>
                      <a:cubicBezTo>
                        <a:pt x="22001" y="4293"/>
                        <a:pt x="22190" y="2052"/>
                        <a:pt x="22096" y="0"/>
                      </a:cubicBezTo>
                      <a:cubicBezTo>
                        <a:pt x="26625" y="6534"/>
                        <a:pt x="28818" y="15121"/>
                        <a:pt x="27191" y="22811"/>
                      </a:cubicBezTo>
                      <a:cubicBezTo>
                        <a:pt x="25775" y="29415"/>
                        <a:pt x="22048" y="34865"/>
                        <a:pt x="16694" y="39417"/>
                      </a:cubicBezTo>
                      <a:cubicBezTo>
                        <a:pt x="13792" y="41894"/>
                        <a:pt x="11929" y="45031"/>
                        <a:pt x="10018" y="48263"/>
                      </a:cubicBezTo>
                      <a:cubicBezTo>
                        <a:pt x="9240" y="49560"/>
                        <a:pt x="8673" y="50551"/>
                        <a:pt x="8107" y="51566"/>
                      </a:cubicBezTo>
                      <a:cubicBezTo>
                        <a:pt x="7683" y="52344"/>
                        <a:pt x="7588" y="53429"/>
                        <a:pt x="7211" y="54231"/>
                      </a:cubicBezTo>
                      <a:cubicBezTo>
                        <a:pt x="5324" y="58052"/>
                        <a:pt x="5630" y="62228"/>
                        <a:pt x="5560" y="66261"/>
                      </a:cubicBezTo>
                      <a:cubicBezTo>
                        <a:pt x="1361" y="59515"/>
                        <a:pt x="-1163" y="51141"/>
                        <a:pt x="535" y="43168"/>
                      </a:cubicBezTo>
                      <a:cubicBezTo>
                        <a:pt x="1738" y="37365"/>
                        <a:pt x="4828" y="32034"/>
                        <a:pt x="9192" y="28142"/>
                      </a:cubicBezTo>
                      <a:lnTo>
                        <a:pt x="9192" y="2814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55" name="手繪多邊形: 圖案 154">
                  <a:extLst>
                    <a:ext uri="{FF2B5EF4-FFF2-40B4-BE49-F238E27FC236}">
                      <a16:creationId xmlns:a16="http://schemas.microsoft.com/office/drawing/2014/main" id="{07699E20-ACED-4DD7-A814-939F4DE1556C}"/>
                    </a:ext>
                  </a:extLst>
                </p:cNvPr>
                <p:cNvSpPr/>
                <p:nvPr/>
              </p:nvSpPr>
              <p:spPr>
                <a:xfrm>
                  <a:off x="4031990" y="1939163"/>
                  <a:ext cx="25217" cy="67417"/>
                </a:xfrm>
                <a:custGeom>
                  <a:avLst/>
                  <a:gdLst>
                    <a:gd name="connsiteX0" fmla="*/ 7570 w 25217"/>
                    <a:gd name="connsiteY0" fmla="*/ 29132 h 67417"/>
                    <a:gd name="connsiteX1" fmla="*/ 9245 w 25217"/>
                    <a:gd name="connsiteY1" fmla="*/ 27387 h 67417"/>
                    <a:gd name="connsiteX2" fmla="*/ 14977 w 25217"/>
                    <a:gd name="connsiteY2" fmla="*/ 19131 h 67417"/>
                    <a:gd name="connsiteX3" fmla="*/ 15968 w 25217"/>
                    <a:gd name="connsiteY3" fmla="*/ 16158 h 67417"/>
                    <a:gd name="connsiteX4" fmla="*/ 16770 w 25217"/>
                    <a:gd name="connsiteY4" fmla="*/ 14578 h 67417"/>
                    <a:gd name="connsiteX5" fmla="*/ 18256 w 25217"/>
                    <a:gd name="connsiteY5" fmla="*/ 6275 h 67417"/>
                    <a:gd name="connsiteX6" fmla="*/ 18020 w 25217"/>
                    <a:gd name="connsiteY6" fmla="*/ 0 h 67417"/>
                    <a:gd name="connsiteX7" fmla="*/ 25026 w 25217"/>
                    <a:gd name="connsiteY7" fmla="*/ 22292 h 67417"/>
                    <a:gd name="connsiteX8" fmla="*/ 15991 w 25217"/>
                    <a:gd name="connsiteY8" fmla="*/ 39724 h 67417"/>
                    <a:gd name="connsiteX9" fmla="*/ 10094 w 25217"/>
                    <a:gd name="connsiteY9" fmla="*/ 49089 h 67417"/>
                    <a:gd name="connsiteX10" fmla="*/ 8466 w 25217"/>
                    <a:gd name="connsiteY10" fmla="*/ 52556 h 67417"/>
                    <a:gd name="connsiteX11" fmla="*/ 7782 w 25217"/>
                    <a:gd name="connsiteY11" fmla="*/ 55293 h 67417"/>
                    <a:gd name="connsiteX12" fmla="*/ 7169 w 25217"/>
                    <a:gd name="connsiteY12" fmla="*/ 67417 h 67417"/>
                    <a:gd name="connsiteX13" fmla="*/ 187 w 25217"/>
                    <a:gd name="connsiteY13" fmla="*/ 44843 h 67417"/>
                    <a:gd name="connsiteX14" fmla="*/ 7570 w 25217"/>
                    <a:gd name="connsiteY14" fmla="*/ 29132 h 67417"/>
                    <a:gd name="connsiteX15" fmla="*/ 7570 w 25217"/>
                    <a:gd name="connsiteY15" fmla="*/ 29132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7" h="67417">
                      <a:moveTo>
                        <a:pt x="7570" y="29132"/>
                      </a:moveTo>
                      <a:cubicBezTo>
                        <a:pt x="7971" y="28330"/>
                        <a:pt x="8655" y="27929"/>
                        <a:pt x="9245" y="27387"/>
                      </a:cubicBezTo>
                      <a:cubicBezTo>
                        <a:pt x="11910" y="24886"/>
                        <a:pt x="13562" y="22103"/>
                        <a:pt x="14977" y="19131"/>
                      </a:cubicBezTo>
                      <a:cubicBezTo>
                        <a:pt x="15472" y="18069"/>
                        <a:pt x="15803" y="17267"/>
                        <a:pt x="15968" y="16158"/>
                      </a:cubicBezTo>
                      <a:cubicBezTo>
                        <a:pt x="16062" y="15592"/>
                        <a:pt x="16628" y="15121"/>
                        <a:pt x="16770" y="14578"/>
                      </a:cubicBezTo>
                      <a:cubicBezTo>
                        <a:pt x="17454" y="11794"/>
                        <a:pt x="18185" y="9105"/>
                        <a:pt x="18256" y="6275"/>
                      </a:cubicBezTo>
                      <a:cubicBezTo>
                        <a:pt x="18303" y="4293"/>
                        <a:pt x="18303" y="2029"/>
                        <a:pt x="18020" y="0"/>
                      </a:cubicBezTo>
                      <a:cubicBezTo>
                        <a:pt x="23092" y="6110"/>
                        <a:pt x="26017" y="14484"/>
                        <a:pt x="25026" y="22292"/>
                      </a:cubicBezTo>
                      <a:cubicBezTo>
                        <a:pt x="24177" y="28991"/>
                        <a:pt x="20921" y="34723"/>
                        <a:pt x="15991" y="39724"/>
                      </a:cubicBezTo>
                      <a:cubicBezTo>
                        <a:pt x="13302" y="42437"/>
                        <a:pt x="11722" y="45715"/>
                        <a:pt x="10094" y="49089"/>
                      </a:cubicBezTo>
                      <a:cubicBezTo>
                        <a:pt x="9434" y="50457"/>
                        <a:pt x="8938" y="51495"/>
                        <a:pt x="8466" y="52556"/>
                      </a:cubicBezTo>
                      <a:cubicBezTo>
                        <a:pt x="8089" y="53358"/>
                        <a:pt x="8113" y="54467"/>
                        <a:pt x="7782" y="55293"/>
                      </a:cubicBezTo>
                      <a:cubicBezTo>
                        <a:pt x="6249" y="59256"/>
                        <a:pt x="6909" y="63407"/>
                        <a:pt x="7169" y="67417"/>
                      </a:cubicBezTo>
                      <a:cubicBezTo>
                        <a:pt x="2404" y="61048"/>
                        <a:pt x="-828" y="52934"/>
                        <a:pt x="187" y="44843"/>
                      </a:cubicBezTo>
                      <a:cubicBezTo>
                        <a:pt x="941" y="38969"/>
                        <a:pt x="3560" y="33378"/>
                        <a:pt x="7570" y="29132"/>
                      </a:cubicBezTo>
                      <a:lnTo>
                        <a:pt x="7570" y="291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56" name="手繪多邊形: 圖案 155">
                  <a:extLst>
                    <a:ext uri="{FF2B5EF4-FFF2-40B4-BE49-F238E27FC236}">
                      <a16:creationId xmlns:a16="http://schemas.microsoft.com/office/drawing/2014/main" id="{2D1CCB7D-2D8A-4CD5-843A-6861F6C3E96C}"/>
                    </a:ext>
                  </a:extLst>
                </p:cNvPr>
                <p:cNvSpPr/>
                <p:nvPr/>
              </p:nvSpPr>
              <p:spPr>
                <a:xfrm>
                  <a:off x="4046334" y="1955840"/>
                  <a:ext cx="22848" cy="68101"/>
                </a:xfrm>
                <a:custGeom>
                  <a:avLst/>
                  <a:gdLst>
                    <a:gd name="connsiteX0" fmla="*/ 6035 w 22848"/>
                    <a:gd name="connsiteY0" fmla="*/ 29934 h 68101"/>
                    <a:gd name="connsiteX1" fmla="*/ 7544 w 22848"/>
                    <a:gd name="connsiteY1" fmla="*/ 28047 h 68101"/>
                    <a:gd name="connsiteX2" fmla="*/ 12545 w 22848"/>
                    <a:gd name="connsiteY2" fmla="*/ 19319 h 68101"/>
                    <a:gd name="connsiteX3" fmla="*/ 13276 w 22848"/>
                    <a:gd name="connsiteY3" fmla="*/ 16276 h 68101"/>
                    <a:gd name="connsiteX4" fmla="*/ 13937 w 22848"/>
                    <a:gd name="connsiteY4" fmla="*/ 14625 h 68101"/>
                    <a:gd name="connsiteX5" fmla="*/ 14692 w 22848"/>
                    <a:gd name="connsiteY5" fmla="*/ 6227 h 68101"/>
                    <a:gd name="connsiteX6" fmla="*/ 13937 w 22848"/>
                    <a:gd name="connsiteY6" fmla="*/ 0 h 68101"/>
                    <a:gd name="connsiteX7" fmla="*/ 22830 w 22848"/>
                    <a:gd name="connsiteY7" fmla="*/ 21631 h 68101"/>
                    <a:gd name="connsiteX8" fmla="*/ 15305 w 22848"/>
                    <a:gd name="connsiteY8" fmla="*/ 39771 h 68101"/>
                    <a:gd name="connsiteX9" fmla="*/ 10233 w 22848"/>
                    <a:gd name="connsiteY9" fmla="*/ 49608 h 68101"/>
                    <a:gd name="connsiteX10" fmla="*/ 8912 w 22848"/>
                    <a:gd name="connsiteY10" fmla="*/ 53193 h 68101"/>
                    <a:gd name="connsiteX11" fmla="*/ 8464 w 22848"/>
                    <a:gd name="connsiteY11" fmla="*/ 55977 h 68101"/>
                    <a:gd name="connsiteX12" fmla="*/ 8889 w 22848"/>
                    <a:gd name="connsiteY12" fmla="*/ 68101 h 68101"/>
                    <a:gd name="connsiteX13" fmla="*/ 19 w 22848"/>
                    <a:gd name="connsiteY13" fmla="*/ 46211 h 68101"/>
                    <a:gd name="connsiteX14" fmla="*/ 6035 w 22848"/>
                    <a:gd name="connsiteY14" fmla="*/ 29934 h 68101"/>
                    <a:gd name="connsiteX15" fmla="*/ 6035 w 22848"/>
                    <a:gd name="connsiteY15" fmla="*/ 29934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6035" y="29934"/>
                      </a:moveTo>
                      <a:cubicBezTo>
                        <a:pt x="6365" y="29109"/>
                        <a:pt x="7025" y="28637"/>
                        <a:pt x="7544" y="28047"/>
                      </a:cubicBezTo>
                      <a:cubicBezTo>
                        <a:pt x="9998" y="25335"/>
                        <a:pt x="11413" y="22410"/>
                        <a:pt x="12545" y="19319"/>
                      </a:cubicBezTo>
                      <a:cubicBezTo>
                        <a:pt x="12946" y="18234"/>
                        <a:pt x="13229" y="17385"/>
                        <a:pt x="13276" y="16276"/>
                      </a:cubicBezTo>
                      <a:cubicBezTo>
                        <a:pt x="13300" y="15710"/>
                        <a:pt x="13843" y="15191"/>
                        <a:pt x="13937" y="14625"/>
                      </a:cubicBezTo>
                      <a:cubicBezTo>
                        <a:pt x="14385" y="11794"/>
                        <a:pt x="14880" y="9035"/>
                        <a:pt x="14692" y="6227"/>
                      </a:cubicBezTo>
                      <a:cubicBezTo>
                        <a:pt x="14574" y="4246"/>
                        <a:pt x="14385" y="1981"/>
                        <a:pt x="13937" y="0"/>
                      </a:cubicBezTo>
                      <a:cubicBezTo>
                        <a:pt x="19528" y="5685"/>
                        <a:pt x="23137" y="13752"/>
                        <a:pt x="22830" y="21631"/>
                      </a:cubicBezTo>
                      <a:cubicBezTo>
                        <a:pt x="22571" y="28378"/>
                        <a:pt x="19811" y="34369"/>
                        <a:pt x="15305" y="39771"/>
                      </a:cubicBezTo>
                      <a:cubicBezTo>
                        <a:pt x="12852" y="42720"/>
                        <a:pt x="11554" y="46116"/>
                        <a:pt x="10233" y="49608"/>
                      </a:cubicBezTo>
                      <a:cubicBezTo>
                        <a:pt x="9691" y="51023"/>
                        <a:pt x="9290" y="52108"/>
                        <a:pt x="8912" y="53193"/>
                      </a:cubicBezTo>
                      <a:cubicBezTo>
                        <a:pt x="8606" y="54042"/>
                        <a:pt x="8724" y="55127"/>
                        <a:pt x="8464" y="55977"/>
                      </a:cubicBezTo>
                      <a:cubicBezTo>
                        <a:pt x="7261" y="60058"/>
                        <a:pt x="8276" y="64115"/>
                        <a:pt x="8889" y="68101"/>
                      </a:cubicBezTo>
                      <a:cubicBezTo>
                        <a:pt x="3605" y="62157"/>
                        <a:pt x="-311" y="54349"/>
                        <a:pt x="19" y="46211"/>
                      </a:cubicBezTo>
                      <a:cubicBezTo>
                        <a:pt x="255" y="40290"/>
                        <a:pt x="2378" y="34511"/>
                        <a:pt x="6035" y="29934"/>
                      </a:cubicBezTo>
                      <a:lnTo>
                        <a:pt x="6035" y="2993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57" name="手繪多邊形: 圖案 156">
                  <a:extLst>
                    <a:ext uri="{FF2B5EF4-FFF2-40B4-BE49-F238E27FC236}">
                      <a16:creationId xmlns:a16="http://schemas.microsoft.com/office/drawing/2014/main" id="{3E131AA5-B06E-4704-8BD5-789C4A3140F4}"/>
                    </a:ext>
                  </a:extLst>
                </p:cNvPr>
                <p:cNvSpPr/>
                <p:nvPr/>
              </p:nvSpPr>
              <p:spPr>
                <a:xfrm>
                  <a:off x="4061943" y="1971574"/>
                  <a:ext cx="20671" cy="68290"/>
                </a:xfrm>
                <a:custGeom>
                  <a:avLst/>
                  <a:gdLst>
                    <a:gd name="connsiteX0" fmla="*/ 4627 w 20671"/>
                    <a:gd name="connsiteY0" fmla="*/ 30501 h 68290"/>
                    <a:gd name="connsiteX1" fmla="*/ 5971 w 20671"/>
                    <a:gd name="connsiteY1" fmla="*/ 28495 h 68290"/>
                    <a:gd name="connsiteX2" fmla="*/ 10217 w 20671"/>
                    <a:gd name="connsiteY2" fmla="*/ 19390 h 68290"/>
                    <a:gd name="connsiteX3" fmla="*/ 10689 w 20671"/>
                    <a:gd name="connsiteY3" fmla="*/ 16276 h 68290"/>
                    <a:gd name="connsiteX4" fmla="*/ 11208 w 20671"/>
                    <a:gd name="connsiteY4" fmla="*/ 14578 h 68290"/>
                    <a:gd name="connsiteX5" fmla="*/ 11255 w 20671"/>
                    <a:gd name="connsiteY5" fmla="*/ 6157 h 68290"/>
                    <a:gd name="connsiteX6" fmla="*/ 9958 w 20671"/>
                    <a:gd name="connsiteY6" fmla="*/ 0 h 68290"/>
                    <a:gd name="connsiteX7" fmla="*/ 20644 w 20671"/>
                    <a:gd name="connsiteY7" fmla="*/ 20782 h 68290"/>
                    <a:gd name="connsiteX8" fmla="*/ 14699 w 20671"/>
                    <a:gd name="connsiteY8" fmla="*/ 39488 h 68290"/>
                    <a:gd name="connsiteX9" fmla="*/ 10477 w 20671"/>
                    <a:gd name="connsiteY9" fmla="*/ 49726 h 68290"/>
                    <a:gd name="connsiteX10" fmla="*/ 9462 w 20671"/>
                    <a:gd name="connsiteY10" fmla="*/ 53405 h 68290"/>
                    <a:gd name="connsiteX11" fmla="*/ 9250 w 20671"/>
                    <a:gd name="connsiteY11" fmla="*/ 56236 h 68290"/>
                    <a:gd name="connsiteX12" fmla="*/ 10713 w 20671"/>
                    <a:gd name="connsiteY12" fmla="*/ 68290 h 68290"/>
                    <a:gd name="connsiteX13" fmla="*/ 27 w 20671"/>
                    <a:gd name="connsiteY13" fmla="*/ 47225 h 68290"/>
                    <a:gd name="connsiteX14" fmla="*/ 4627 w 20671"/>
                    <a:gd name="connsiteY14" fmla="*/ 30501 h 68290"/>
                    <a:gd name="connsiteX15" fmla="*/ 4627 w 20671"/>
                    <a:gd name="connsiteY15" fmla="*/ 30501 h 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1" h="68290">
                      <a:moveTo>
                        <a:pt x="4627" y="30501"/>
                      </a:moveTo>
                      <a:cubicBezTo>
                        <a:pt x="4886" y="29651"/>
                        <a:pt x="5499" y="29132"/>
                        <a:pt x="5971" y="28495"/>
                      </a:cubicBezTo>
                      <a:cubicBezTo>
                        <a:pt x="8189" y="25570"/>
                        <a:pt x="9344" y="22551"/>
                        <a:pt x="10217" y="19390"/>
                      </a:cubicBezTo>
                      <a:cubicBezTo>
                        <a:pt x="10524" y="18281"/>
                        <a:pt x="10736" y="17409"/>
                        <a:pt x="10689" y="16276"/>
                      </a:cubicBezTo>
                      <a:cubicBezTo>
                        <a:pt x="10665" y="15710"/>
                        <a:pt x="11161" y="15144"/>
                        <a:pt x="11208" y="14578"/>
                      </a:cubicBezTo>
                      <a:cubicBezTo>
                        <a:pt x="11420" y="11724"/>
                        <a:pt x="11680" y="8940"/>
                        <a:pt x="11255" y="6157"/>
                      </a:cubicBezTo>
                      <a:cubicBezTo>
                        <a:pt x="10972" y="4199"/>
                        <a:pt x="10571" y="1958"/>
                        <a:pt x="9958" y="0"/>
                      </a:cubicBezTo>
                      <a:cubicBezTo>
                        <a:pt x="15997" y="5166"/>
                        <a:pt x="20290" y="12927"/>
                        <a:pt x="20644" y="20782"/>
                      </a:cubicBezTo>
                      <a:cubicBezTo>
                        <a:pt x="20950" y="27505"/>
                        <a:pt x="18709" y="33732"/>
                        <a:pt x="14699" y="39488"/>
                      </a:cubicBezTo>
                      <a:cubicBezTo>
                        <a:pt x="12505" y="42625"/>
                        <a:pt x="11515" y="46116"/>
                        <a:pt x="10477" y="49726"/>
                      </a:cubicBezTo>
                      <a:cubicBezTo>
                        <a:pt x="10076" y="51188"/>
                        <a:pt x="9746" y="52297"/>
                        <a:pt x="9462" y="53405"/>
                      </a:cubicBezTo>
                      <a:cubicBezTo>
                        <a:pt x="9227" y="54278"/>
                        <a:pt x="9439" y="55363"/>
                        <a:pt x="9250" y="56236"/>
                      </a:cubicBezTo>
                      <a:cubicBezTo>
                        <a:pt x="8401" y="60411"/>
                        <a:pt x="9746" y="64374"/>
                        <a:pt x="10713" y="68290"/>
                      </a:cubicBezTo>
                      <a:cubicBezTo>
                        <a:pt x="4933" y="62817"/>
                        <a:pt x="381" y="55363"/>
                        <a:pt x="27" y="47225"/>
                      </a:cubicBezTo>
                      <a:cubicBezTo>
                        <a:pt x="-233" y="41304"/>
                        <a:pt x="1395" y="35360"/>
                        <a:pt x="4627" y="30501"/>
                      </a:cubicBezTo>
                      <a:lnTo>
                        <a:pt x="4627" y="3050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58" name="手繪多邊形: 圖案 157">
                  <a:extLst>
                    <a:ext uri="{FF2B5EF4-FFF2-40B4-BE49-F238E27FC236}">
                      <a16:creationId xmlns:a16="http://schemas.microsoft.com/office/drawing/2014/main" id="{915340BD-9D64-47BE-90B1-F9B3697F63A4}"/>
                    </a:ext>
                  </a:extLst>
                </p:cNvPr>
                <p:cNvSpPr/>
                <p:nvPr/>
              </p:nvSpPr>
              <p:spPr>
                <a:xfrm>
                  <a:off x="4078700" y="1986223"/>
                  <a:ext cx="18808" cy="67983"/>
                </a:xfrm>
                <a:custGeom>
                  <a:avLst/>
                  <a:gdLst>
                    <a:gd name="connsiteX0" fmla="*/ 3415 w 18808"/>
                    <a:gd name="connsiteY0" fmla="*/ 30878 h 67983"/>
                    <a:gd name="connsiteX1" fmla="*/ 4594 w 18808"/>
                    <a:gd name="connsiteY1" fmla="*/ 28755 h 67983"/>
                    <a:gd name="connsiteX2" fmla="*/ 8062 w 18808"/>
                    <a:gd name="connsiteY2" fmla="*/ 19319 h 67983"/>
                    <a:gd name="connsiteX3" fmla="*/ 8274 w 18808"/>
                    <a:gd name="connsiteY3" fmla="*/ 16182 h 67983"/>
                    <a:gd name="connsiteX4" fmla="*/ 8652 w 18808"/>
                    <a:gd name="connsiteY4" fmla="*/ 14436 h 67983"/>
                    <a:gd name="connsiteX5" fmla="*/ 7991 w 18808"/>
                    <a:gd name="connsiteY5" fmla="*/ 6015 h 67983"/>
                    <a:gd name="connsiteX6" fmla="*/ 6175 w 18808"/>
                    <a:gd name="connsiteY6" fmla="*/ 0 h 67983"/>
                    <a:gd name="connsiteX7" fmla="*/ 18583 w 18808"/>
                    <a:gd name="connsiteY7" fmla="*/ 19815 h 67983"/>
                    <a:gd name="connsiteX8" fmla="*/ 14219 w 18808"/>
                    <a:gd name="connsiteY8" fmla="*/ 38969 h 67983"/>
                    <a:gd name="connsiteX9" fmla="*/ 10893 w 18808"/>
                    <a:gd name="connsiteY9" fmla="*/ 49513 h 67983"/>
                    <a:gd name="connsiteX10" fmla="*/ 10185 w 18808"/>
                    <a:gd name="connsiteY10" fmla="*/ 53264 h 67983"/>
                    <a:gd name="connsiteX11" fmla="*/ 10209 w 18808"/>
                    <a:gd name="connsiteY11" fmla="*/ 56095 h 67983"/>
                    <a:gd name="connsiteX12" fmla="*/ 12685 w 18808"/>
                    <a:gd name="connsiteY12" fmla="*/ 67983 h 67983"/>
                    <a:gd name="connsiteX13" fmla="*/ 231 w 18808"/>
                    <a:gd name="connsiteY13" fmla="*/ 47886 h 67983"/>
                    <a:gd name="connsiteX14" fmla="*/ 3415 w 18808"/>
                    <a:gd name="connsiteY14" fmla="*/ 30878 h 67983"/>
                    <a:gd name="connsiteX15" fmla="*/ 3415 w 18808"/>
                    <a:gd name="connsiteY15" fmla="*/ 30878 h 6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08" h="67983">
                      <a:moveTo>
                        <a:pt x="3415" y="30878"/>
                      </a:moveTo>
                      <a:cubicBezTo>
                        <a:pt x="3604" y="30005"/>
                        <a:pt x="4170" y="29439"/>
                        <a:pt x="4594" y="28755"/>
                      </a:cubicBezTo>
                      <a:cubicBezTo>
                        <a:pt x="6552" y="25665"/>
                        <a:pt x="7449" y="22551"/>
                        <a:pt x="8062" y="19319"/>
                      </a:cubicBezTo>
                      <a:cubicBezTo>
                        <a:pt x="8274" y="18187"/>
                        <a:pt x="8392" y="17314"/>
                        <a:pt x="8274" y="16182"/>
                      </a:cubicBezTo>
                      <a:cubicBezTo>
                        <a:pt x="8204" y="15616"/>
                        <a:pt x="8652" y="15003"/>
                        <a:pt x="8652" y="14436"/>
                      </a:cubicBezTo>
                      <a:cubicBezTo>
                        <a:pt x="8605" y="11559"/>
                        <a:pt x="8652" y="8775"/>
                        <a:pt x="7991" y="6015"/>
                      </a:cubicBezTo>
                      <a:cubicBezTo>
                        <a:pt x="7543" y="4081"/>
                        <a:pt x="6953" y="1887"/>
                        <a:pt x="6175" y="0"/>
                      </a:cubicBezTo>
                      <a:cubicBezTo>
                        <a:pt x="12638" y="4647"/>
                        <a:pt x="17568" y="12007"/>
                        <a:pt x="18583" y="19815"/>
                      </a:cubicBezTo>
                      <a:cubicBezTo>
                        <a:pt x="19456" y="26490"/>
                        <a:pt x="17757" y="32883"/>
                        <a:pt x="14219" y="38969"/>
                      </a:cubicBezTo>
                      <a:cubicBezTo>
                        <a:pt x="12308" y="42271"/>
                        <a:pt x="11600" y="45833"/>
                        <a:pt x="10893" y="49513"/>
                      </a:cubicBezTo>
                      <a:cubicBezTo>
                        <a:pt x="10610" y="50999"/>
                        <a:pt x="10397" y="52132"/>
                        <a:pt x="10185" y="53264"/>
                      </a:cubicBezTo>
                      <a:cubicBezTo>
                        <a:pt x="10044" y="54137"/>
                        <a:pt x="10327" y="55198"/>
                        <a:pt x="10209" y="56095"/>
                      </a:cubicBezTo>
                      <a:cubicBezTo>
                        <a:pt x="9713" y="60317"/>
                        <a:pt x="11412" y="64162"/>
                        <a:pt x="12685" y="67983"/>
                      </a:cubicBezTo>
                      <a:cubicBezTo>
                        <a:pt x="6482" y="63030"/>
                        <a:pt x="1292" y="55977"/>
                        <a:pt x="231" y="47886"/>
                      </a:cubicBezTo>
                      <a:cubicBezTo>
                        <a:pt x="-524" y="42083"/>
                        <a:pt x="584" y="36020"/>
                        <a:pt x="3415" y="30878"/>
                      </a:cubicBezTo>
                      <a:lnTo>
                        <a:pt x="3415" y="3087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59" name="手繪多邊形: 圖案 158">
                  <a:extLst>
                    <a:ext uri="{FF2B5EF4-FFF2-40B4-BE49-F238E27FC236}">
                      <a16:creationId xmlns:a16="http://schemas.microsoft.com/office/drawing/2014/main" id="{3BBC01D1-A767-4440-AF4B-ECB6E202B9EE}"/>
                    </a:ext>
                  </a:extLst>
                </p:cNvPr>
                <p:cNvSpPr/>
                <p:nvPr/>
              </p:nvSpPr>
              <p:spPr>
                <a:xfrm>
                  <a:off x="4096603" y="1999787"/>
                  <a:ext cx="17146" cy="67181"/>
                </a:xfrm>
                <a:custGeom>
                  <a:avLst/>
                  <a:gdLst>
                    <a:gd name="connsiteX0" fmla="*/ 2354 w 17146"/>
                    <a:gd name="connsiteY0" fmla="*/ 30972 h 67181"/>
                    <a:gd name="connsiteX1" fmla="*/ 3345 w 17146"/>
                    <a:gd name="connsiteY1" fmla="*/ 28779 h 67181"/>
                    <a:gd name="connsiteX2" fmla="*/ 5987 w 17146"/>
                    <a:gd name="connsiteY2" fmla="*/ 19084 h 67181"/>
                    <a:gd name="connsiteX3" fmla="*/ 5940 w 17146"/>
                    <a:gd name="connsiteY3" fmla="*/ 15946 h 67181"/>
                    <a:gd name="connsiteX4" fmla="*/ 6152 w 17146"/>
                    <a:gd name="connsiteY4" fmla="*/ 14177 h 67181"/>
                    <a:gd name="connsiteX5" fmla="*/ 4784 w 17146"/>
                    <a:gd name="connsiteY5" fmla="*/ 5850 h 67181"/>
                    <a:gd name="connsiteX6" fmla="*/ 2472 w 17146"/>
                    <a:gd name="connsiteY6" fmla="*/ 0 h 67181"/>
                    <a:gd name="connsiteX7" fmla="*/ 16531 w 17146"/>
                    <a:gd name="connsiteY7" fmla="*/ 18683 h 67181"/>
                    <a:gd name="connsiteX8" fmla="*/ 13819 w 17146"/>
                    <a:gd name="connsiteY8" fmla="*/ 38143 h 67181"/>
                    <a:gd name="connsiteX9" fmla="*/ 11389 w 17146"/>
                    <a:gd name="connsiteY9" fmla="*/ 48947 h 67181"/>
                    <a:gd name="connsiteX10" fmla="*/ 11011 w 17146"/>
                    <a:gd name="connsiteY10" fmla="*/ 52745 h 67181"/>
                    <a:gd name="connsiteX11" fmla="*/ 11295 w 17146"/>
                    <a:gd name="connsiteY11" fmla="*/ 55552 h 67181"/>
                    <a:gd name="connsiteX12" fmla="*/ 14762 w 17146"/>
                    <a:gd name="connsiteY12" fmla="*/ 67181 h 67181"/>
                    <a:gd name="connsiteX13" fmla="*/ 656 w 17146"/>
                    <a:gd name="connsiteY13" fmla="*/ 48216 h 67181"/>
                    <a:gd name="connsiteX14" fmla="*/ 2354 w 17146"/>
                    <a:gd name="connsiteY14" fmla="*/ 30972 h 67181"/>
                    <a:gd name="connsiteX15" fmla="*/ 2354 w 17146"/>
                    <a:gd name="connsiteY15" fmla="*/ 30972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2354" y="30972"/>
                      </a:moveTo>
                      <a:cubicBezTo>
                        <a:pt x="2472" y="30100"/>
                        <a:pt x="2968" y="29463"/>
                        <a:pt x="3345" y="28779"/>
                      </a:cubicBezTo>
                      <a:cubicBezTo>
                        <a:pt x="5043" y="25523"/>
                        <a:pt x="5657" y="22362"/>
                        <a:pt x="5987" y="19084"/>
                      </a:cubicBezTo>
                      <a:cubicBezTo>
                        <a:pt x="6105" y="17928"/>
                        <a:pt x="6152" y="17055"/>
                        <a:pt x="5940" y="15946"/>
                      </a:cubicBezTo>
                      <a:cubicBezTo>
                        <a:pt x="5822" y="15404"/>
                        <a:pt x="6223" y="14743"/>
                        <a:pt x="6152" y="14177"/>
                      </a:cubicBezTo>
                      <a:cubicBezTo>
                        <a:pt x="5869" y="11323"/>
                        <a:pt x="5657" y="8539"/>
                        <a:pt x="4784" y="5850"/>
                      </a:cubicBezTo>
                      <a:cubicBezTo>
                        <a:pt x="4171" y="3963"/>
                        <a:pt x="3416" y="1840"/>
                        <a:pt x="2472" y="0"/>
                      </a:cubicBezTo>
                      <a:cubicBezTo>
                        <a:pt x="9313" y="4081"/>
                        <a:pt x="14833" y="10992"/>
                        <a:pt x="16531" y="18683"/>
                      </a:cubicBezTo>
                      <a:cubicBezTo>
                        <a:pt x="17970" y="25287"/>
                        <a:pt x="16814" y="31774"/>
                        <a:pt x="13819" y="38143"/>
                      </a:cubicBezTo>
                      <a:cubicBezTo>
                        <a:pt x="12191" y="41611"/>
                        <a:pt x="11790" y="45220"/>
                        <a:pt x="11389" y="48947"/>
                      </a:cubicBezTo>
                      <a:cubicBezTo>
                        <a:pt x="11224" y="50457"/>
                        <a:pt x="11106" y="51589"/>
                        <a:pt x="11011" y="52745"/>
                      </a:cubicBezTo>
                      <a:cubicBezTo>
                        <a:pt x="10941" y="53641"/>
                        <a:pt x="11318" y="54679"/>
                        <a:pt x="11295" y="55552"/>
                      </a:cubicBezTo>
                      <a:cubicBezTo>
                        <a:pt x="11153" y="59798"/>
                        <a:pt x="13158" y="63478"/>
                        <a:pt x="14762" y="67181"/>
                      </a:cubicBezTo>
                      <a:cubicBezTo>
                        <a:pt x="8157" y="62770"/>
                        <a:pt x="2401" y="56189"/>
                        <a:pt x="656" y="48216"/>
                      </a:cubicBezTo>
                      <a:cubicBezTo>
                        <a:pt x="-618" y="42460"/>
                        <a:pt x="-28" y="36327"/>
                        <a:pt x="2354" y="30972"/>
                      </a:cubicBezTo>
                      <a:lnTo>
                        <a:pt x="2354" y="3097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60" name="手繪多邊形: 圖案 159">
                  <a:extLst>
                    <a:ext uri="{FF2B5EF4-FFF2-40B4-BE49-F238E27FC236}">
                      <a16:creationId xmlns:a16="http://schemas.microsoft.com/office/drawing/2014/main" id="{E4D398A8-83BB-4ACF-BD68-FDB8A8A271AE}"/>
                    </a:ext>
                  </a:extLst>
                </p:cNvPr>
                <p:cNvSpPr/>
                <p:nvPr/>
              </p:nvSpPr>
              <p:spPr>
                <a:xfrm>
                  <a:off x="4114314" y="2012194"/>
                  <a:ext cx="17974" cy="65907"/>
                </a:xfrm>
                <a:custGeom>
                  <a:avLst/>
                  <a:gdLst>
                    <a:gd name="connsiteX0" fmla="*/ 2524 w 17974"/>
                    <a:gd name="connsiteY0" fmla="*/ 30831 h 65907"/>
                    <a:gd name="connsiteX1" fmla="*/ 3326 w 17974"/>
                    <a:gd name="connsiteY1" fmla="*/ 28543 h 65907"/>
                    <a:gd name="connsiteX2" fmla="*/ 5142 w 17974"/>
                    <a:gd name="connsiteY2" fmla="*/ 18659 h 65907"/>
                    <a:gd name="connsiteX3" fmla="*/ 4812 w 17974"/>
                    <a:gd name="connsiteY3" fmla="*/ 15545 h 65907"/>
                    <a:gd name="connsiteX4" fmla="*/ 4883 w 17974"/>
                    <a:gd name="connsiteY4" fmla="*/ 13776 h 65907"/>
                    <a:gd name="connsiteX5" fmla="*/ 2807 w 17974"/>
                    <a:gd name="connsiteY5" fmla="*/ 5614 h 65907"/>
                    <a:gd name="connsiteX6" fmla="*/ 0 w 17974"/>
                    <a:gd name="connsiteY6" fmla="*/ 0 h 65907"/>
                    <a:gd name="connsiteX7" fmla="*/ 15592 w 17974"/>
                    <a:gd name="connsiteY7" fmla="*/ 17409 h 65907"/>
                    <a:gd name="connsiteX8" fmla="*/ 14554 w 17974"/>
                    <a:gd name="connsiteY8" fmla="*/ 37035 h 65907"/>
                    <a:gd name="connsiteX9" fmla="*/ 13068 w 17974"/>
                    <a:gd name="connsiteY9" fmla="*/ 48004 h 65907"/>
                    <a:gd name="connsiteX10" fmla="*/ 12998 w 17974"/>
                    <a:gd name="connsiteY10" fmla="*/ 51825 h 65907"/>
                    <a:gd name="connsiteX11" fmla="*/ 13516 w 17974"/>
                    <a:gd name="connsiteY11" fmla="*/ 54608 h 65907"/>
                    <a:gd name="connsiteX12" fmla="*/ 17975 w 17974"/>
                    <a:gd name="connsiteY12" fmla="*/ 65908 h 65907"/>
                    <a:gd name="connsiteX13" fmla="*/ 2312 w 17974"/>
                    <a:gd name="connsiteY13" fmla="*/ 48216 h 65907"/>
                    <a:gd name="connsiteX14" fmla="*/ 2524 w 17974"/>
                    <a:gd name="connsiteY14" fmla="*/ 30831 h 65907"/>
                    <a:gd name="connsiteX15" fmla="*/ 2524 w 17974"/>
                    <a:gd name="connsiteY15" fmla="*/ 30831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2524" y="30831"/>
                      </a:moveTo>
                      <a:cubicBezTo>
                        <a:pt x="2548" y="29934"/>
                        <a:pt x="3019" y="29274"/>
                        <a:pt x="3326" y="28543"/>
                      </a:cubicBezTo>
                      <a:cubicBezTo>
                        <a:pt x="4718" y="25169"/>
                        <a:pt x="5095" y="21938"/>
                        <a:pt x="5142" y="18659"/>
                      </a:cubicBezTo>
                      <a:cubicBezTo>
                        <a:pt x="5166" y="17503"/>
                        <a:pt x="5142" y="16607"/>
                        <a:pt x="4812" y="15545"/>
                      </a:cubicBezTo>
                      <a:cubicBezTo>
                        <a:pt x="4647" y="15003"/>
                        <a:pt x="4977" y="14318"/>
                        <a:pt x="4883" y="13776"/>
                      </a:cubicBezTo>
                      <a:cubicBezTo>
                        <a:pt x="4364" y="10969"/>
                        <a:pt x="3916" y="8209"/>
                        <a:pt x="2807" y="5614"/>
                      </a:cubicBezTo>
                      <a:cubicBezTo>
                        <a:pt x="2029" y="3798"/>
                        <a:pt x="1085" y="1722"/>
                        <a:pt x="0" y="0"/>
                      </a:cubicBezTo>
                      <a:cubicBezTo>
                        <a:pt x="7147" y="3491"/>
                        <a:pt x="13257" y="9884"/>
                        <a:pt x="15592" y="17409"/>
                      </a:cubicBezTo>
                      <a:cubicBezTo>
                        <a:pt x="17597" y="23848"/>
                        <a:pt x="16984" y="30430"/>
                        <a:pt x="14554" y="37035"/>
                      </a:cubicBezTo>
                      <a:cubicBezTo>
                        <a:pt x="13233" y="40620"/>
                        <a:pt x="13139" y="44253"/>
                        <a:pt x="13068" y="48004"/>
                      </a:cubicBezTo>
                      <a:cubicBezTo>
                        <a:pt x="13045" y="49513"/>
                        <a:pt x="13021" y="50669"/>
                        <a:pt x="12998" y="51825"/>
                      </a:cubicBezTo>
                      <a:cubicBezTo>
                        <a:pt x="12998" y="52721"/>
                        <a:pt x="13469" y="53712"/>
                        <a:pt x="13516" y="54608"/>
                      </a:cubicBezTo>
                      <a:cubicBezTo>
                        <a:pt x="13752" y="58854"/>
                        <a:pt x="16064" y="62346"/>
                        <a:pt x="17975" y="65908"/>
                      </a:cubicBezTo>
                      <a:cubicBezTo>
                        <a:pt x="11016" y="62086"/>
                        <a:pt x="4718" y="56000"/>
                        <a:pt x="2312" y="48216"/>
                      </a:cubicBezTo>
                      <a:cubicBezTo>
                        <a:pt x="543" y="42531"/>
                        <a:pt x="613" y="36374"/>
                        <a:pt x="2524" y="30831"/>
                      </a:cubicBezTo>
                      <a:lnTo>
                        <a:pt x="2524" y="3083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61" name="手繪多邊形: 圖案 160">
                  <a:extLst>
                    <a:ext uri="{FF2B5EF4-FFF2-40B4-BE49-F238E27FC236}">
                      <a16:creationId xmlns:a16="http://schemas.microsoft.com/office/drawing/2014/main" id="{99F83BD0-AFC3-4669-9898-ABB8DA052B31}"/>
                    </a:ext>
                  </a:extLst>
                </p:cNvPr>
                <p:cNvSpPr/>
                <p:nvPr/>
              </p:nvSpPr>
              <p:spPr>
                <a:xfrm>
                  <a:off x="4130614" y="2023211"/>
                  <a:ext cx="23565" cy="64114"/>
                </a:xfrm>
                <a:custGeom>
                  <a:avLst/>
                  <a:gdLst>
                    <a:gd name="connsiteX0" fmla="*/ 5213 w 23565"/>
                    <a:gd name="connsiteY0" fmla="*/ 30524 h 64114"/>
                    <a:gd name="connsiteX1" fmla="*/ 5803 w 23565"/>
                    <a:gd name="connsiteY1" fmla="*/ 28189 h 64114"/>
                    <a:gd name="connsiteX2" fmla="*/ 6746 w 23565"/>
                    <a:gd name="connsiteY2" fmla="*/ 18187 h 64114"/>
                    <a:gd name="connsiteX3" fmla="*/ 6157 w 23565"/>
                    <a:gd name="connsiteY3" fmla="*/ 15097 h 64114"/>
                    <a:gd name="connsiteX4" fmla="*/ 6062 w 23565"/>
                    <a:gd name="connsiteY4" fmla="*/ 13328 h 64114"/>
                    <a:gd name="connsiteX5" fmla="*/ 3279 w 23565"/>
                    <a:gd name="connsiteY5" fmla="*/ 5355 h 64114"/>
                    <a:gd name="connsiteX6" fmla="*/ 0 w 23565"/>
                    <a:gd name="connsiteY6" fmla="*/ 0 h 64114"/>
                    <a:gd name="connsiteX7" fmla="*/ 17031 w 23565"/>
                    <a:gd name="connsiteY7" fmla="*/ 16017 h 64114"/>
                    <a:gd name="connsiteX8" fmla="*/ 17692 w 23565"/>
                    <a:gd name="connsiteY8" fmla="*/ 35643 h 64114"/>
                    <a:gd name="connsiteX9" fmla="*/ 17149 w 23565"/>
                    <a:gd name="connsiteY9" fmla="*/ 46706 h 64114"/>
                    <a:gd name="connsiteX10" fmla="*/ 17409 w 23565"/>
                    <a:gd name="connsiteY10" fmla="*/ 50528 h 64114"/>
                    <a:gd name="connsiteX11" fmla="*/ 18164 w 23565"/>
                    <a:gd name="connsiteY11" fmla="*/ 53240 h 64114"/>
                    <a:gd name="connsiteX12" fmla="*/ 23565 w 23565"/>
                    <a:gd name="connsiteY12" fmla="*/ 64115 h 64114"/>
                    <a:gd name="connsiteX13" fmla="*/ 6416 w 23565"/>
                    <a:gd name="connsiteY13" fmla="*/ 47838 h 64114"/>
                    <a:gd name="connsiteX14" fmla="*/ 5213 w 23565"/>
                    <a:gd name="connsiteY14" fmla="*/ 30524 h 64114"/>
                    <a:gd name="connsiteX15" fmla="*/ 5213 w 23565"/>
                    <a:gd name="connsiteY15" fmla="*/ 30524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5213" y="30524"/>
                      </a:moveTo>
                      <a:cubicBezTo>
                        <a:pt x="5166" y="29628"/>
                        <a:pt x="5567" y="28944"/>
                        <a:pt x="5803" y="28189"/>
                      </a:cubicBezTo>
                      <a:cubicBezTo>
                        <a:pt x="6912" y="24698"/>
                        <a:pt x="6982" y="21466"/>
                        <a:pt x="6746" y="18187"/>
                      </a:cubicBezTo>
                      <a:cubicBezTo>
                        <a:pt x="6652" y="17031"/>
                        <a:pt x="6558" y="16158"/>
                        <a:pt x="6157" y="15097"/>
                      </a:cubicBezTo>
                      <a:cubicBezTo>
                        <a:pt x="5944" y="14578"/>
                        <a:pt x="6228" y="13870"/>
                        <a:pt x="6062" y="13328"/>
                      </a:cubicBezTo>
                      <a:cubicBezTo>
                        <a:pt x="5308" y="10568"/>
                        <a:pt x="4623" y="7855"/>
                        <a:pt x="3279" y="5355"/>
                      </a:cubicBezTo>
                      <a:cubicBezTo>
                        <a:pt x="2335" y="3609"/>
                        <a:pt x="1227" y="1628"/>
                        <a:pt x="0" y="0"/>
                      </a:cubicBezTo>
                      <a:cubicBezTo>
                        <a:pt x="7431" y="2854"/>
                        <a:pt x="14059" y="8728"/>
                        <a:pt x="17031" y="16017"/>
                      </a:cubicBezTo>
                      <a:cubicBezTo>
                        <a:pt x="19579" y="22268"/>
                        <a:pt x="19555" y="28873"/>
                        <a:pt x="17692" y="35643"/>
                      </a:cubicBezTo>
                      <a:cubicBezTo>
                        <a:pt x="16677" y="39323"/>
                        <a:pt x="16890" y="42956"/>
                        <a:pt x="17149" y="46706"/>
                      </a:cubicBezTo>
                      <a:cubicBezTo>
                        <a:pt x="17244" y="48216"/>
                        <a:pt x="17314" y="49372"/>
                        <a:pt x="17409" y="50528"/>
                      </a:cubicBezTo>
                      <a:cubicBezTo>
                        <a:pt x="17479" y="51400"/>
                        <a:pt x="18046" y="52368"/>
                        <a:pt x="18164" y="53240"/>
                      </a:cubicBezTo>
                      <a:cubicBezTo>
                        <a:pt x="18753" y="57463"/>
                        <a:pt x="21372" y="60742"/>
                        <a:pt x="23565" y="64115"/>
                      </a:cubicBezTo>
                      <a:cubicBezTo>
                        <a:pt x="16300" y="60907"/>
                        <a:pt x="9506" y="55387"/>
                        <a:pt x="6416" y="47838"/>
                      </a:cubicBezTo>
                      <a:cubicBezTo>
                        <a:pt x="4270" y="42342"/>
                        <a:pt x="3798" y="36209"/>
                        <a:pt x="5213" y="30524"/>
                      </a:cubicBezTo>
                      <a:lnTo>
                        <a:pt x="5213" y="305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62" name="手繪多邊形: 圖案 161">
                  <a:extLst>
                    <a:ext uri="{FF2B5EF4-FFF2-40B4-BE49-F238E27FC236}">
                      <a16:creationId xmlns:a16="http://schemas.microsoft.com/office/drawing/2014/main" id="{B363E0AF-8CAB-4E21-A05D-E1E4B576C07D}"/>
                    </a:ext>
                  </a:extLst>
                </p:cNvPr>
                <p:cNvSpPr/>
                <p:nvPr/>
              </p:nvSpPr>
              <p:spPr>
                <a:xfrm>
                  <a:off x="4148022" y="2032858"/>
                  <a:ext cx="29061" cy="61803"/>
                </a:xfrm>
                <a:custGeom>
                  <a:avLst/>
                  <a:gdLst>
                    <a:gd name="connsiteX0" fmla="*/ 7808 w 29061"/>
                    <a:gd name="connsiteY0" fmla="*/ 29958 h 61803"/>
                    <a:gd name="connsiteX1" fmla="*/ 8209 w 29061"/>
                    <a:gd name="connsiteY1" fmla="*/ 27576 h 61803"/>
                    <a:gd name="connsiteX2" fmla="*/ 8280 w 29061"/>
                    <a:gd name="connsiteY2" fmla="*/ 17527 h 61803"/>
                    <a:gd name="connsiteX3" fmla="*/ 7431 w 29061"/>
                    <a:gd name="connsiteY3" fmla="*/ 14507 h 61803"/>
                    <a:gd name="connsiteX4" fmla="*/ 7195 w 29061"/>
                    <a:gd name="connsiteY4" fmla="*/ 12738 h 61803"/>
                    <a:gd name="connsiteX5" fmla="*/ 3727 w 29061"/>
                    <a:gd name="connsiteY5" fmla="*/ 5048 h 61803"/>
                    <a:gd name="connsiteX6" fmla="*/ 0 w 29061"/>
                    <a:gd name="connsiteY6" fmla="*/ 0 h 61803"/>
                    <a:gd name="connsiteX7" fmla="*/ 18376 w 29061"/>
                    <a:gd name="connsiteY7" fmla="*/ 14460 h 61803"/>
                    <a:gd name="connsiteX8" fmla="*/ 20735 w 29061"/>
                    <a:gd name="connsiteY8" fmla="*/ 33968 h 61803"/>
                    <a:gd name="connsiteX9" fmla="*/ 21159 w 29061"/>
                    <a:gd name="connsiteY9" fmla="*/ 45031 h 61803"/>
                    <a:gd name="connsiteX10" fmla="*/ 21749 w 29061"/>
                    <a:gd name="connsiteY10" fmla="*/ 48806 h 61803"/>
                    <a:gd name="connsiteX11" fmla="*/ 22740 w 29061"/>
                    <a:gd name="connsiteY11" fmla="*/ 51448 h 61803"/>
                    <a:gd name="connsiteX12" fmla="*/ 29062 w 29061"/>
                    <a:gd name="connsiteY12" fmla="*/ 61803 h 61803"/>
                    <a:gd name="connsiteX13" fmla="*/ 10568 w 29061"/>
                    <a:gd name="connsiteY13" fmla="*/ 47084 h 61803"/>
                    <a:gd name="connsiteX14" fmla="*/ 7808 w 29061"/>
                    <a:gd name="connsiteY14" fmla="*/ 29958 h 61803"/>
                    <a:gd name="connsiteX15" fmla="*/ 7808 w 29061"/>
                    <a:gd name="connsiteY15" fmla="*/ 29958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61" h="61803">
                      <a:moveTo>
                        <a:pt x="7808" y="29958"/>
                      </a:moveTo>
                      <a:cubicBezTo>
                        <a:pt x="7690" y="29085"/>
                        <a:pt x="8020" y="28354"/>
                        <a:pt x="8209" y="27576"/>
                      </a:cubicBezTo>
                      <a:cubicBezTo>
                        <a:pt x="9011" y="24014"/>
                        <a:pt x="8799" y="20758"/>
                        <a:pt x="8280" y="17527"/>
                      </a:cubicBezTo>
                      <a:cubicBezTo>
                        <a:pt x="8091" y="16394"/>
                        <a:pt x="7926" y="15522"/>
                        <a:pt x="7431" y="14507"/>
                      </a:cubicBezTo>
                      <a:cubicBezTo>
                        <a:pt x="7195" y="13988"/>
                        <a:pt x="7383" y="13281"/>
                        <a:pt x="7195" y="12738"/>
                      </a:cubicBezTo>
                      <a:cubicBezTo>
                        <a:pt x="6204" y="10049"/>
                        <a:pt x="5284" y="7407"/>
                        <a:pt x="3727" y="5048"/>
                      </a:cubicBezTo>
                      <a:cubicBezTo>
                        <a:pt x="2642" y="3373"/>
                        <a:pt x="1368" y="1510"/>
                        <a:pt x="0" y="0"/>
                      </a:cubicBezTo>
                      <a:cubicBezTo>
                        <a:pt x="7643" y="2194"/>
                        <a:pt x="14767" y="7454"/>
                        <a:pt x="18376" y="14460"/>
                      </a:cubicBezTo>
                      <a:cubicBezTo>
                        <a:pt x="21442" y="20475"/>
                        <a:pt x="22009" y="27057"/>
                        <a:pt x="20735" y="33968"/>
                      </a:cubicBezTo>
                      <a:cubicBezTo>
                        <a:pt x="20051" y="37719"/>
                        <a:pt x="20593" y="41328"/>
                        <a:pt x="21159" y="45031"/>
                      </a:cubicBezTo>
                      <a:cubicBezTo>
                        <a:pt x="21395" y="46517"/>
                        <a:pt x="21560" y="47673"/>
                        <a:pt x="21749" y="48806"/>
                      </a:cubicBezTo>
                      <a:cubicBezTo>
                        <a:pt x="21914" y="49678"/>
                        <a:pt x="22527" y="50598"/>
                        <a:pt x="22740" y="51448"/>
                      </a:cubicBezTo>
                      <a:cubicBezTo>
                        <a:pt x="23707" y="55599"/>
                        <a:pt x="26585" y="58642"/>
                        <a:pt x="29062" y="61803"/>
                      </a:cubicBezTo>
                      <a:cubicBezTo>
                        <a:pt x="21537" y="59232"/>
                        <a:pt x="14295" y="54349"/>
                        <a:pt x="10568" y="47084"/>
                      </a:cubicBezTo>
                      <a:cubicBezTo>
                        <a:pt x="7879" y="41823"/>
                        <a:pt x="6888" y="35737"/>
                        <a:pt x="7808" y="29958"/>
                      </a:cubicBezTo>
                      <a:lnTo>
                        <a:pt x="7808" y="2995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63" name="手繪多邊形: 圖案 162">
                  <a:extLst>
                    <a:ext uri="{FF2B5EF4-FFF2-40B4-BE49-F238E27FC236}">
                      <a16:creationId xmlns:a16="http://schemas.microsoft.com/office/drawing/2014/main" id="{8D4D3396-94E0-4DED-89BC-8B291F50A426}"/>
                    </a:ext>
                  </a:extLst>
                </p:cNvPr>
                <p:cNvSpPr/>
                <p:nvPr/>
              </p:nvSpPr>
              <p:spPr>
                <a:xfrm>
                  <a:off x="4166280" y="2041044"/>
                  <a:ext cx="34416" cy="58996"/>
                </a:xfrm>
                <a:custGeom>
                  <a:avLst/>
                  <a:gdLst>
                    <a:gd name="connsiteX0" fmla="*/ 10426 w 34416"/>
                    <a:gd name="connsiteY0" fmla="*/ 29132 h 58996"/>
                    <a:gd name="connsiteX1" fmla="*/ 10615 w 34416"/>
                    <a:gd name="connsiteY1" fmla="*/ 26726 h 58996"/>
                    <a:gd name="connsiteX2" fmla="*/ 9813 w 34416"/>
                    <a:gd name="connsiteY2" fmla="*/ 16701 h 58996"/>
                    <a:gd name="connsiteX3" fmla="*/ 8704 w 34416"/>
                    <a:gd name="connsiteY3" fmla="*/ 13776 h 58996"/>
                    <a:gd name="connsiteX4" fmla="*/ 8303 w 34416"/>
                    <a:gd name="connsiteY4" fmla="*/ 12054 h 58996"/>
                    <a:gd name="connsiteX5" fmla="*/ 4175 w 34416"/>
                    <a:gd name="connsiteY5" fmla="*/ 4694 h 58996"/>
                    <a:gd name="connsiteX6" fmla="*/ 0 w 34416"/>
                    <a:gd name="connsiteY6" fmla="*/ 0 h 58996"/>
                    <a:gd name="connsiteX7" fmla="*/ 19579 w 34416"/>
                    <a:gd name="connsiteY7" fmla="*/ 12785 h 58996"/>
                    <a:gd name="connsiteX8" fmla="*/ 23660 w 34416"/>
                    <a:gd name="connsiteY8" fmla="*/ 32010 h 58996"/>
                    <a:gd name="connsiteX9" fmla="*/ 25052 w 34416"/>
                    <a:gd name="connsiteY9" fmla="*/ 42979 h 58996"/>
                    <a:gd name="connsiteX10" fmla="*/ 25971 w 34416"/>
                    <a:gd name="connsiteY10" fmla="*/ 46683 h 58996"/>
                    <a:gd name="connsiteX11" fmla="*/ 27198 w 34416"/>
                    <a:gd name="connsiteY11" fmla="*/ 49230 h 58996"/>
                    <a:gd name="connsiteX12" fmla="*/ 34416 w 34416"/>
                    <a:gd name="connsiteY12" fmla="*/ 58996 h 58996"/>
                    <a:gd name="connsiteX13" fmla="*/ 14696 w 34416"/>
                    <a:gd name="connsiteY13" fmla="*/ 45951 h 58996"/>
                    <a:gd name="connsiteX14" fmla="*/ 10426 w 34416"/>
                    <a:gd name="connsiteY14" fmla="*/ 29132 h 58996"/>
                    <a:gd name="connsiteX15" fmla="*/ 10426 w 34416"/>
                    <a:gd name="connsiteY15" fmla="*/ 29132 h 5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96">
                      <a:moveTo>
                        <a:pt x="10426" y="29132"/>
                      </a:moveTo>
                      <a:cubicBezTo>
                        <a:pt x="10238" y="28260"/>
                        <a:pt x="10497" y="27505"/>
                        <a:pt x="10615" y="26726"/>
                      </a:cubicBezTo>
                      <a:cubicBezTo>
                        <a:pt x="11087" y="23094"/>
                        <a:pt x="10615" y="19886"/>
                        <a:pt x="9813" y="16701"/>
                      </a:cubicBezTo>
                      <a:cubicBezTo>
                        <a:pt x="9530" y="15592"/>
                        <a:pt x="9270" y="14743"/>
                        <a:pt x="8704" y="13776"/>
                      </a:cubicBezTo>
                      <a:cubicBezTo>
                        <a:pt x="8421" y="13304"/>
                        <a:pt x="8539" y="12549"/>
                        <a:pt x="8303" y="12054"/>
                      </a:cubicBezTo>
                      <a:cubicBezTo>
                        <a:pt x="7077" y="9459"/>
                        <a:pt x="5921" y="6912"/>
                        <a:pt x="4175" y="4694"/>
                      </a:cubicBezTo>
                      <a:cubicBezTo>
                        <a:pt x="2949" y="3137"/>
                        <a:pt x="1510" y="1368"/>
                        <a:pt x="0" y="0"/>
                      </a:cubicBezTo>
                      <a:cubicBezTo>
                        <a:pt x="7808" y="1510"/>
                        <a:pt x="15380" y="6133"/>
                        <a:pt x="19579" y="12785"/>
                      </a:cubicBezTo>
                      <a:cubicBezTo>
                        <a:pt x="23164" y="18494"/>
                        <a:pt x="24297" y="25004"/>
                        <a:pt x="23660" y="32010"/>
                      </a:cubicBezTo>
                      <a:cubicBezTo>
                        <a:pt x="23306" y="35808"/>
                        <a:pt x="24155" y="39346"/>
                        <a:pt x="25052" y="42979"/>
                      </a:cubicBezTo>
                      <a:cubicBezTo>
                        <a:pt x="25405" y="44465"/>
                        <a:pt x="25688" y="45574"/>
                        <a:pt x="25971" y="46683"/>
                      </a:cubicBezTo>
                      <a:cubicBezTo>
                        <a:pt x="26207" y="47555"/>
                        <a:pt x="26915" y="48405"/>
                        <a:pt x="27198" y="49230"/>
                      </a:cubicBezTo>
                      <a:cubicBezTo>
                        <a:pt x="28519" y="53264"/>
                        <a:pt x="31656" y="56047"/>
                        <a:pt x="34416" y="58996"/>
                      </a:cubicBezTo>
                      <a:cubicBezTo>
                        <a:pt x="26703" y="57085"/>
                        <a:pt x="19036" y="52863"/>
                        <a:pt x="14696" y="45951"/>
                      </a:cubicBezTo>
                      <a:cubicBezTo>
                        <a:pt x="11535" y="40950"/>
                        <a:pt x="10002" y="34959"/>
                        <a:pt x="10426" y="29132"/>
                      </a:cubicBezTo>
                      <a:lnTo>
                        <a:pt x="10426" y="291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64" name="手繪多邊形: 圖案 163">
                  <a:extLst>
                    <a:ext uri="{FF2B5EF4-FFF2-40B4-BE49-F238E27FC236}">
                      <a16:creationId xmlns:a16="http://schemas.microsoft.com/office/drawing/2014/main" id="{5B329732-ACE8-459A-9267-5B4C1B574B46}"/>
                    </a:ext>
                  </a:extLst>
                </p:cNvPr>
                <p:cNvSpPr/>
                <p:nvPr/>
              </p:nvSpPr>
              <p:spPr>
                <a:xfrm>
                  <a:off x="4185411" y="2047625"/>
                  <a:ext cx="39464" cy="55717"/>
                </a:xfrm>
                <a:custGeom>
                  <a:avLst/>
                  <a:gdLst>
                    <a:gd name="connsiteX0" fmla="*/ 12974 w 39464"/>
                    <a:gd name="connsiteY0" fmla="*/ 28094 h 55717"/>
                    <a:gd name="connsiteX1" fmla="*/ 12950 w 39464"/>
                    <a:gd name="connsiteY1" fmla="*/ 25688 h 55717"/>
                    <a:gd name="connsiteX2" fmla="*/ 11252 w 39464"/>
                    <a:gd name="connsiteY2" fmla="*/ 15781 h 55717"/>
                    <a:gd name="connsiteX3" fmla="*/ 9884 w 39464"/>
                    <a:gd name="connsiteY3" fmla="*/ 12950 h 55717"/>
                    <a:gd name="connsiteX4" fmla="*/ 9341 w 39464"/>
                    <a:gd name="connsiteY4" fmla="*/ 11276 h 55717"/>
                    <a:gd name="connsiteX5" fmla="*/ 4576 w 39464"/>
                    <a:gd name="connsiteY5" fmla="*/ 4317 h 55717"/>
                    <a:gd name="connsiteX6" fmla="*/ 0 w 39464"/>
                    <a:gd name="connsiteY6" fmla="*/ 0 h 55717"/>
                    <a:gd name="connsiteX7" fmla="*/ 20617 w 39464"/>
                    <a:gd name="connsiteY7" fmla="*/ 10992 h 55717"/>
                    <a:gd name="connsiteX8" fmla="*/ 26372 w 39464"/>
                    <a:gd name="connsiteY8" fmla="*/ 29769 h 55717"/>
                    <a:gd name="connsiteX9" fmla="*/ 28731 w 39464"/>
                    <a:gd name="connsiteY9" fmla="*/ 40597 h 55717"/>
                    <a:gd name="connsiteX10" fmla="*/ 29982 w 39464"/>
                    <a:gd name="connsiteY10" fmla="*/ 44206 h 55717"/>
                    <a:gd name="connsiteX11" fmla="*/ 31421 w 39464"/>
                    <a:gd name="connsiteY11" fmla="*/ 46635 h 55717"/>
                    <a:gd name="connsiteX12" fmla="*/ 39464 w 39464"/>
                    <a:gd name="connsiteY12" fmla="*/ 55717 h 55717"/>
                    <a:gd name="connsiteX13" fmla="*/ 18682 w 39464"/>
                    <a:gd name="connsiteY13" fmla="*/ 44489 h 55717"/>
                    <a:gd name="connsiteX14" fmla="*/ 12974 w 39464"/>
                    <a:gd name="connsiteY14" fmla="*/ 28094 h 55717"/>
                    <a:gd name="connsiteX15" fmla="*/ 12974 w 39464"/>
                    <a:gd name="connsiteY15" fmla="*/ 28094 h 5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717">
                      <a:moveTo>
                        <a:pt x="12974" y="28094"/>
                      </a:moveTo>
                      <a:cubicBezTo>
                        <a:pt x="12691" y="27245"/>
                        <a:pt x="12903" y="26467"/>
                        <a:pt x="12950" y="25688"/>
                      </a:cubicBezTo>
                      <a:cubicBezTo>
                        <a:pt x="13115" y="22032"/>
                        <a:pt x="12337" y="18895"/>
                        <a:pt x="11252" y="15781"/>
                      </a:cubicBezTo>
                      <a:cubicBezTo>
                        <a:pt x="10875" y="14696"/>
                        <a:pt x="10544" y="13870"/>
                        <a:pt x="9884" y="12950"/>
                      </a:cubicBezTo>
                      <a:cubicBezTo>
                        <a:pt x="9554" y="12502"/>
                        <a:pt x="9624" y="11747"/>
                        <a:pt x="9341" y="11276"/>
                      </a:cubicBezTo>
                      <a:cubicBezTo>
                        <a:pt x="7879" y="8799"/>
                        <a:pt x="6511" y="6369"/>
                        <a:pt x="4576" y="4317"/>
                      </a:cubicBezTo>
                      <a:cubicBezTo>
                        <a:pt x="3208" y="2854"/>
                        <a:pt x="1628" y="1250"/>
                        <a:pt x="0" y="0"/>
                      </a:cubicBezTo>
                      <a:cubicBezTo>
                        <a:pt x="7926" y="802"/>
                        <a:pt x="15852" y="4741"/>
                        <a:pt x="20617" y="10992"/>
                      </a:cubicBezTo>
                      <a:cubicBezTo>
                        <a:pt x="24698" y="16347"/>
                        <a:pt x="26396" y="22740"/>
                        <a:pt x="26372" y="29769"/>
                      </a:cubicBezTo>
                      <a:cubicBezTo>
                        <a:pt x="26372" y="33591"/>
                        <a:pt x="27528" y="37035"/>
                        <a:pt x="28731" y="40597"/>
                      </a:cubicBezTo>
                      <a:cubicBezTo>
                        <a:pt x="29227" y="42012"/>
                        <a:pt x="29581" y="43121"/>
                        <a:pt x="29982" y="44206"/>
                      </a:cubicBezTo>
                      <a:cubicBezTo>
                        <a:pt x="30288" y="45031"/>
                        <a:pt x="31067" y="45810"/>
                        <a:pt x="31421" y="46635"/>
                      </a:cubicBezTo>
                      <a:cubicBezTo>
                        <a:pt x="33095" y="50551"/>
                        <a:pt x="36469" y="53028"/>
                        <a:pt x="39464" y="55717"/>
                      </a:cubicBezTo>
                      <a:cubicBezTo>
                        <a:pt x="31609" y="54514"/>
                        <a:pt x="23613" y="50976"/>
                        <a:pt x="18682" y="44489"/>
                      </a:cubicBezTo>
                      <a:cubicBezTo>
                        <a:pt x="15144" y="39747"/>
                        <a:pt x="13092" y="33945"/>
                        <a:pt x="12974" y="28094"/>
                      </a:cubicBezTo>
                      <a:lnTo>
                        <a:pt x="12974" y="2809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65" name="手繪多邊形: 圖案 164">
                  <a:extLst>
                    <a:ext uri="{FF2B5EF4-FFF2-40B4-BE49-F238E27FC236}">
                      <a16:creationId xmlns:a16="http://schemas.microsoft.com/office/drawing/2014/main" id="{EFAD8769-5BE8-4E96-9507-7ECCAFBFA023}"/>
                    </a:ext>
                  </a:extLst>
                </p:cNvPr>
                <p:cNvSpPr/>
                <p:nvPr/>
              </p:nvSpPr>
              <p:spPr>
                <a:xfrm>
                  <a:off x="4205391" y="2052484"/>
                  <a:ext cx="44370" cy="51966"/>
                </a:xfrm>
                <a:custGeom>
                  <a:avLst/>
                  <a:gdLst>
                    <a:gd name="connsiteX0" fmla="*/ 15404 w 44370"/>
                    <a:gd name="connsiteY0" fmla="*/ 26868 h 51966"/>
                    <a:gd name="connsiteX1" fmla="*/ 15168 w 44370"/>
                    <a:gd name="connsiteY1" fmla="*/ 24462 h 51966"/>
                    <a:gd name="connsiteX2" fmla="*/ 12597 w 44370"/>
                    <a:gd name="connsiteY2" fmla="*/ 14743 h 51966"/>
                    <a:gd name="connsiteX3" fmla="*/ 10969 w 44370"/>
                    <a:gd name="connsiteY3" fmla="*/ 12054 h 51966"/>
                    <a:gd name="connsiteX4" fmla="*/ 10285 w 44370"/>
                    <a:gd name="connsiteY4" fmla="*/ 10403 h 51966"/>
                    <a:gd name="connsiteX5" fmla="*/ 4930 w 44370"/>
                    <a:gd name="connsiteY5" fmla="*/ 3892 h 51966"/>
                    <a:gd name="connsiteX6" fmla="*/ 0 w 44370"/>
                    <a:gd name="connsiteY6" fmla="*/ 0 h 51966"/>
                    <a:gd name="connsiteX7" fmla="*/ 21537 w 44370"/>
                    <a:gd name="connsiteY7" fmla="*/ 9105 h 51966"/>
                    <a:gd name="connsiteX8" fmla="*/ 28967 w 44370"/>
                    <a:gd name="connsiteY8" fmla="*/ 27292 h 51966"/>
                    <a:gd name="connsiteX9" fmla="*/ 32293 w 44370"/>
                    <a:gd name="connsiteY9" fmla="*/ 37860 h 51966"/>
                    <a:gd name="connsiteX10" fmla="*/ 33874 w 44370"/>
                    <a:gd name="connsiteY10" fmla="*/ 41351 h 51966"/>
                    <a:gd name="connsiteX11" fmla="*/ 35525 w 44370"/>
                    <a:gd name="connsiteY11" fmla="*/ 43640 h 51966"/>
                    <a:gd name="connsiteX12" fmla="*/ 44371 w 44370"/>
                    <a:gd name="connsiteY12" fmla="*/ 51967 h 51966"/>
                    <a:gd name="connsiteX13" fmla="*/ 22669 w 44370"/>
                    <a:gd name="connsiteY13" fmla="*/ 42649 h 51966"/>
                    <a:gd name="connsiteX14" fmla="*/ 15404 w 44370"/>
                    <a:gd name="connsiteY14" fmla="*/ 26868 h 51966"/>
                    <a:gd name="connsiteX15" fmla="*/ 15404 w 44370"/>
                    <a:gd name="connsiteY15" fmla="*/ 26868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15404" y="26868"/>
                      </a:moveTo>
                      <a:cubicBezTo>
                        <a:pt x="15050" y="26042"/>
                        <a:pt x="15191" y="25240"/>
                        <a:pt x="15168" y="24462"/>
                      </a:cubicBezTo>
                      <a:cubicBezTo>
                        <a:pt x="15003" y="20805"/>
                        <a:pt x="13941" y="17739"/>
                        <a:pt x="12597" y="14743"/>
                      </a:cubicBezTo>
                      <a:cubicBezTo>
                        <a:pt x="12125" y="13682"/>
                        <a:pt x="11724" y="12903"/>
                        <a:pt x="10969" y="12054"/>
                      </a:cubicBezTo>
                      <a:cubicBezTo>
                        <a:pt x="10591" y="11629"/>
                        <a:pt x="10615" y="10875"/>
                        <a:pt x="10285" y="10403"/>
                      </a:cubicBezTo>
                      <a:cubicBezTo>
                        <a:pt x="8610" y="8091"/>
                        <a:pt x="7030" y="5779"/>
                        <a:pt x="4930" y="3892"/>
                      </a:cubicBezTo>
                      <a:cubicBezTo>
                        <a:pt x="3444" y="2571"/>
                        <a:pt x="1722" y="1109"/>
                        <a:pt x="0" y="0"/>
                      </a:cubicBezTo>
                      <a:cubicBezTo>
                        <a:pt x="7949" y="94"/>
                        <a:pt x="16206" y="3302"/>
                        <a:pt x="21537" y="9105"/>
                      </a:cubicBezTo>
                      <a:cubicBezTo>
                        <a:pt x="26089" y="14083"/>
                        <a:pt x="28354" y="20287"/>
                        <a:pt x="28967" y="27292"/>
                      </a:cubicBezTo>
                      <a:cubicBezTo>
                        <a:pt x="29298" y="31090"/>
                        <a:pt x="30760" y="34416"/>
                        <a:pt x="32293" y="37860"/>
                      </a:cubicBezTo>
                      <a:cubicBezTo>
                        <a:pt x="32907" y="39252"/>
                        <a:pt x="33378" y="40290"/>
                        <a:pt x="33874" y="41351"/>
                      </a:cubicBezTo>
                      <a:cubicBezTo>
                        <a:pt x="34251" y="42153"/>
                        <a:pt x="35100" y="42861"/>
                        <a:pt x="35525" y="43640"/>
                      </a:cubicBezTo>
                      <a:cubicBezTo>
                        <a:pt x="37554" y="47390"/>
                        <a:pt x="41116" y="49560"/>
                        <a:pt x="44371" y="51967"/>
                      </a:cubicBezTo>
                      <a:cubicBezTo>
                        <a:pt x="36445" y="51471"/>
                        <a:pt x="28165" y="48664"/>
                        <a:pt x="22669" y="42649"/>
                      </a:cubicBezTo>
                      <a:cubicBezTo>
                        <a:pt x="18612" y="38285"/>
                        <a:pt x="16040" y="32671"/>
                        <a:pt x="15404" y="26868"/>
                      </a:cubicBezTo>
                      <a:lnTo>
                        <a:pt x="15404" y="2686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66" name="手繪多邊形: 圖案 165">
                  <a:extLst>
                    <a:ext uri="{FF2B5EF4-FFF2-40B4-BE49-F238E27FC236}">
                      <a16:creationId xmlns:a16="http://schemas.microsoft.com/office/drawing/2014/main" id="{1A1FAD1D-9662-4C15-9D7B-C194312C8E26}"/>
                    </a:ext>
                  </a:extLst>
                </p:cNvPr>
                <p:cNvSpPr/>
                <p:nvPr/>
              </p:nvSpPr>
              <p:spPr>
                <a:xfrm>
                  <a:off x="4226031" y="2055530"/>
                  <a:ext cx="48805" cy="47874"/>
                </a:xfrm>
                <a:custGeom>
                  <a:avLst/>
                  <a:gdLst>
                    <a:gd name="connsiteX0" fmla="*/ 17810 w 48805"/>
                    <a:gd name="connsiteY0" fmla="*/ 25450 h 47874"/>
                    <a:gd name="connsiteX1" fmla="*/ 17338 w 48805"/>
                    <a:gd name="connsiteY1" fmla="*/ 23091 h 47874"/>
                    <a:gd name="connsiteX2" fmla="*/ 13894 w 48805"/>
                    <a:gd name="connsiteY2" fmla="*/ 13632 h 47874"/>
                    <a:gd name="connsiteX3" fmla="*/ 12030 w 48805"/>
                    <a:gd name="connsiteY3" fmla="*/ 11085 h 47874"/>
                    <a:gd name="connsiteX4" fmla="*/ 11181 w 48805"/>
                    <a:gd name="connsiteY4" fmla="*/ 9528 h 47874"/>
                    <a:gd name="connsiteX5" fmla="*/ 5260 w 48805"/>
                    <a:gd name="connsiteY5" fmla="*/ 3536 h 47874"/>
                    <a:gd name="connsiteX6" fmla="*/ 0 w 48805"/>
                    <a:gd name="connsiteY6" fmla="*/ 92 h 47874"/>
                    <a:gd name="connsiteX7" fmla="*/ 22268 w 48805"/>
                    <a:gd name="connsiteY7" fmla="*/ 7240 h 47874"/>
                    <a:gd name="connsiteX8" fmla="*/ 31279 w 48805"/>
                    <a:gd name="connsiteY8" fmla="*/ 24696 h 47874"/>
                    <a:gd name="connsiteX9" fmla="*/ 35525 w 48805"/>
                    <a:gd name="connsiteY9" fmla="*/ 34910 h 47874"/>
                    <a:gd name="connsiteX10" fmla="*/ 37412 w 48805"/>
                    <a:gd name="connsiteY10" fmla="*/ 38236 h 47874"/>
                    <a:gd name="connsiteX11" fmla="*/ 39252 w 48805"/>
                    <a:gd name="connsiteY11" fmla="*/ 40382 h 47874"/>
                    <a:gd name="connsiteX12" fmla="*/ 48806 w 48805"/>
                    <a:gd name="connsiteY12" fmla="*/ 47860 h 47874"/>
                    <a:gd name="connsiteX13" fmla="*/ 26349 w 48805"/>
                    <a:gd name="connsiteY13" fmla="*/ 40524 h 47874"/>
                    <a:gd name="connsiteX14" fmla="*/ 17810 w 48805"/>
                    <a:gd name="connsiteY14" fmla="*/ 25450 h 47874"/>
                    <a:gd name="connsiteX15" fmla="*/ 17810 w 48805"/>
                    <a:gd name="connsiteY15" fmla="*/ 25450 h 4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74">
                      <a:moveTo>
                        <a:pt x="17810" y="25450"/>
                      </a:moveTo>
                      <a:cubicBezTo>
                        <a:pt x="17385" y="24672"/>
                        <a:pt x="17456" y="23870"/>
                        <a:pt x="17338" y="23091"/>
                      </a:cubicBezTo>
                      <a:cubicBezTo>
                        <a:pt x="16843" y="19459"/>
                        <a:pt x="15522" y="16487"/>
                        <a:pt x="13894" y="13632"/>
                      </a:cubicBezTo>
                      <a:cubicBezTo>
                        <a:pt x="13328" y="12618"/>
                        <a:pt x="12856" y="11887"/>
                        <a:pt x="12030" y="11085"/>
                      </a:cubicBezTo>
                      <a:cubicBezTo>
                        <a:pt x="11629" y="10707"/>
                        <a:pt x="11559" y="9952"/>
                        <a:pt x="11181" y="9528"/>
                      </a:cubicBezTo>
                      <a:cubicBezTo>
                        <a:pt x="9294" y="7358"/>
                        <a:pt x="7525" y="5211"/>
                        <a:pt x="5260" y="3536"/>
                      </a:cubicBezTo>
                      <a:cubicBezTo>
                        <a:pt x="3656" y="2357"/>
                        <a:pt x="1816" y="1036"/>
                        <a:pt x="0" y="92"/>
                      </a:cubicBezTo>
                      <a:cubicBezTo>
                        <a:pt x="7926" y="-521"/>
                        <a:pt x="16442" y="1932"/>
                        <a:pt x="22268" y="7240"/>
                      </a:cubicBezTo>
                      <a:cubicBezTo>
                        <a:pt x="27245" y="11792"/>
                        <a:pt x="30052" y="17784"/>
                        <a:pt x="31279" y="24696"/>
                      </a:cubicBezTo>
                      <a:cubicBezTo>
                        <a:pt x="31939" y="28470"/>
                        <a:pt x="33709" y="31631"/>
                        <a:pt x="35525" y="34910"/>
                      </a:cubicBezTo>
                      <a:cubicBezTo>
                        <a:pt x="36256" y="36231"/>
                        <a:pt x="36822" y="37245"/>
                        <a:pt x="37412" y="38236"/>
                      </a:cubicBezTo>
                      <a:cubicBezTo>
                        <a:pt x="37860" y="39014"/>
                        <a:pt x="38757" y="39627"/>
                        <a:pt x="39252" y="40382"/>
                      </a:cubicBezTo>
                      <a:cubicBezTo>
                        <a:pt x="41587" y="43921"/>
                        <a:pt x="45362" y="45784"/>
                        <a:pt x="48806" y="47860"/>
                      </a:cubicBezTo>
                      <a:cubicBezTo>
                        <a:pt x="40856" y="48072"/>
                        <a:pt x="32364" y="46020"/>
                        <a:pt x="26349" y="40524"/>
                      </a:cubicBezTo>
                      <a:cubicBezTo>
                        <a:pt x="22009" y="36537"/>
                        <a:pt x="18966" y="31182"/>
                        <a:pt x="17810" y="25450"/>
                      </a:cubicBezTo>
                      <a:lnTo>
                        <a:pt x="17810" y="2545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67" name="手繪多邊形: 圖案 166">
                  <a:extLst>
                    <a:ext uri="{FF2B5EF4-FFF2-40B4-BE49-F238E27FC236}">
                      <a16:creationId xmlns:a16="http://schemas.microsoft.com/office/drawing/2014/main" id="{E83C8D9E-79D7-4DC1-8F95-AA5D30FCA557}"/>
                    </a:ext>
                  </a:extLst>
                </p:cNvPr>
                <p:cNvSpPr/>
                <p:nvPr/>
              </p:nvSpPr>
              <p:spPr>
                <a:xfrm>
                  <a:off x="4246978" y="2056436"/>
                  <a:ext cx="52910" cy="43880"/>
                </a:xfrm>
                <a:custGeom>
                  <a:avLst/>
                  <a:gdLst>
                    <a:gd name="connsiteX0" fmla="*/ 19956 w 52910"/>
                    <a:gd name="connsiteY0" fmla="*/ 24096 h 43880"/>
                    <a:gd name="connsiteX1" fmla="*/ 19296 w 52910"/>
                    <a:gd name="connsiteY1" fmla="*/ 21784 h 43880"/>
                    <a:gd name="connsiteX2" fmla="*/ 15026 w 52910"/>
                    <a:gd name="connsiteY2" fmla="*/ 12679 h 43880"/>
                    <a:gd name="connsiteX3" fmla="*/ 12950 w 52910"/>
                    <a:gd name="connsiteY3" fmla="*/ 10320 h 43880"/>
                    <a:gd name="connsiteX4" fmla="*/ 11983 w 52910"/>
                    <a:gd name="connsiteY4" fmla="*/ 8834 h 43880"/>
                    <a:gd name="connsiteX5" fmla="*/ 5543 w 52910"/>
                    <a:gd name="connsiteY5" fmla="*/ 3384 h 43880"/>
                    <a:gd name="connsiteX6" fmla="*/ 0 w 52910"/>
                    <a:gd name="connsiteY6" fmla="*/ 436 h 43880"/>
                    <a:gd name="connsiteX7" fmla="*/ 22811 w 52910"/>
                    <a:gd name="connsiteY7" fmla="*/ 5555 h 43880"/>
                    <a:gd name="connsiteX8" fmla="*/ 33355 w 52910"/>
                    <a:gd name="connsiteY8" fmla="*/ 22114 h 43880"/>
                    <a:gd name="connsiteX9" fmla="*/ 38521 w 52910"/>
                    <a:gd name="connsiteY9" fmla="*/ 31904 h 43880"/>
                    <a:gd name="connsiteX10" fmla="*/ 40691 w 52910"/>
                    <a:gd name="connsiteY10" fmla="*/ 35041 h 43880"/>
                    <a:gd name="connsiteX11" fmla="*/ 42720 w 52910"/>
                    <a:gd name="connsiteY11" fmla="*/ 36999 h 43880"/>
                    <a:gd name="connsiteX12" fmla="*/ 52910 w 52910"/>
                    <a:gd name="connsiteY12" fmla="*/ 43604 h 43880"/>
                    <a:gd name="connsiteX13" fmla="*/ 29887 w 52910"/>
                    <a:gd name="connsiteY13" fmla="*/ 38320 h 43880"/>
                    <a:gd name="connsiteX14" fmla="*/ 19956 w 52910"/>
                    <a:gd name="connsiteY14" fmla="*/ 24096 h 43880"/>
                    <a:gd name="connsiteX15" fmla="*/ 19956 w 52910"/>
                    <a:gd name="connsiteY15" fmla="*/ 24096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10" h="43880">
                      <a:moveTo>
                        <a:pt x="19956" y="24096"/>
                      </a:moveTo>
                      <a:cubicBezTo>
                        <a:pt x="19461" y="23341"/>
                        <a:pt x="19461" y="22539"/>
                        <a:pt x="19296" y="21784"/>
                      </a:cubicBezTo>
                      <a:cubicBezTo>
                        <a:pt x="18470" y="18222"/>
                        <a:pt x="16890" y="15391"/>
                        <a:pt x="15026" y="12679"/>
                      </a:cubicBezTo>
                      <a:cubicBezTo>
                        <a:pt x="14366" y="11735"/>
                        <a:pt x="13823" y="11027"/>
                        <a:pt x="12950" y="10320"/>
                      </a:cubicBezTo>
                      <a:cubicBezTo>
                        <a:pt x="12502" y="9966"/>
                        <a:pt x="12384" y="9235"/>
                        <a:pt x="11983" y="8834"/>
                      </a:cubicBezTo>
                      <a:cubicBezTo>
                        <a:pt x="9931" y="6852"/>
                        <a:pt x="7949" y="4871"/>
                        <a:pt x="5543" y="3384"/>
                      </a:cubicBezTo>
                      <a:cubicBezTo>
                        <a:pt x="3845" y="2347"/>
                        <a:pt x="1887" y="1214"/>
                        <a:pt x="0" y="436"/>
                      </a:cubicBezTo>
                      <a:cubicBezTo>
                        <a:pt x="7855" y="-885"/>
                        <a:pt x="16536" y="790"/>
                        <a:pt x="22811" y="5555"/>
                      </a:cubicBezTo>
                      <a:cubicBezTo>
                        <a:pt x="28189" y="9636"/>
                        <a:pt x="31515" y="15344"/>
                        <a:pt x="33355" y="22114"/>
                      </a:cubicBezTo>
                      <a:cubicBezTo>
                        <a:pt x="34369" y="25794"/>
                        <a:pt x="36398" y="28813"/>
                        <a:pt x="38521" y="31904"/>
                      </a:cubicBezTo>
                      <a:cubicBezTo>
                        <a:pt x="39370" y="33154"/>
                        <a:pt x="40007" y="34097"/>
                        <a:pt x="40691" y="35041"/>
                      </a:cubicBezTo>
                      <a:cubicBezTo>
                        <a:pt x="41210" y="35772"/>
                        <a:pt x="42177" y="36315"/>
                        <a:pt x="42720" y="36999"/>
                      </a:cubicBezTo>
                      <a:cubicBezTo>
                        <a:pt x="45385" y="40325"/>
                        <a:pt x="49301" y="41834"/>
                        <a:pt x="52910" y="43604"/>
                      </a:cubicBezTo>
                      <a:cubicBezTo>
                        <a:pt x="45008" y="44524"/>
                        <a:pt x="36374" y="43250"/>
                        <a:pt x="29887" y="38320"/>
                      </a:cubicBezTo>
                      <a:cubicBezTo>
                        <a:pt x="25146" y="34781"/>
                        <a:pt x="21608" y="29710"/>
                        <a:pt x="19956" y="24096"/>
                      </a:cubicBezTo>
                      <a:lnTo>
                        <a:pt x="19956" y="240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68" name="手繪多邊形: 圖案 167">
                  <a:extLst>
                    <a:ext uri="{FF2B5EF4-FFF2-40B4-BE49-F238E27FC236}">
                      <a16:creationId xmlns:a16="http://schemas.microsoft.com/office/drawing/2014/main" id="{1C4BE0C5-A129-4509-9F97-3D8192FD4042}"/>
                    </a:ext>
                  </a:extLst>
                </p:cNvPr>
                <p:cNvSpPr/>
                <p:nvPr/>
              </p:nvSpPr>
              <p:spPr>
                <a:xfrm>
                  <a:off x="4267453" y="2055242"/>
                  <a:ext cx="56566" cy="40204"/>
                </a:xfrm>
                <a:custGeom>
                  <a:avLst/>
                  <a:gdLst>
                    <a:gd name="connsiteX0" fmla="*/ 22032 w 56566"/>
                    <a:gd name="connsiteY0" fmla="*/ 22836 h 40204"/>
                    <a:gd name="connsiteX1" fmla="*/ 21159 w 56566"/>
                    <a:gd name="connsiteY1" fmla="*/ 20595 h 40204"/>
                    <a:gd name="connsiteX2" fmla="*/ 16088 w 56566"/>
                    <a:gd name="connsiteY2" fmla="*/ 11915 h 40204"/>
                    <a:gd name="connsiteX3" fmla="*/ 13823 w 56566"/>
                    <a:gd name="connsiteY3" fmla="*/ 9744 h 40204"/>
                    <a:gd name="connsiteX4" fmla="*/ 12714 w 56566"/>
                    <a:gd name="connsiteY4" fmla="*/ 8353 h 40204"/>
                    <a:gd name="connsiteX5" fmla="*/ 5803 w 56566"/>
                    <a:gd name="connsiteY5" fmla="*/ 3493 h 40204"/>
                    <a:gd name="connsiteX6" fmla="*/ 0 w 56566"/>
                    <a:gd name="connsiteY6" fmla="*/ 1040 h 40204"/>
                    <a:gd name="connsiteX7" fmla="*/ 23188 w 56566"/>
                    <a:gd name="connsiteY7" fmla="*/ 4107 h 40204"/>
                    <a:gd name="connsiteX8" fmla="*/ 35171 w 56566"/>
                    <a:gd name="connsiteY8" fmla="*/ 19675 h 40204"/>
                    <a:gd name="connsiteX9" fmla="*/ 41186 w 56566"/>
                    <a:gd name="connsiteY9" fmla="*/ 28969 h 40204"/>
                    <a:gd name="connsiteX10" fmla="*/ 43640 w 56566"/>
                    <a:gd name="connsiteY10" fmla="*/ 31918 h 40204"/>
                    <a:gd name="connsiteX11" fmla="*/ 45833 w 56566"/>
                    <a:gd name="connsiteY11" fmla="*/ 33687 h 40204"/>
                    <a:gd name="connsiteX12" fmla="*/ 56566 w 56566"/>
                    <a:gd name="connsiteY12" fmla="*/ 39348 h 40204"/>
                    <a:gd name="connsiteX13" fmla="*/ 33166 w 56566"/>
                    <a:gd name="connsiteY13" fmla="*/ 36140 h 40204"/>
                    <a:gd name="connsiteX14" fmla="*/ 22032 w 56566"/>
                    <a:gd name="connsiteY14" fmla="*/ 22836 h 40204"/>
                    <a:gd name="connsiteX15" fmla="*/ 22032 w 56566"/>
                    <a:gd name="connsiteY15" fmla="*/ 22836 h 4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66" h="40204">
                      <a:moveTo>
                        <a:pt x="22032" y="22836"/>
                      </a:moveTo>
                      <a:cubicBezTo>
                        <a:pt x="21490" y="22152"/>
                        <a:pt x="21395" y="21350"/>
                        <a:pt x="21159" y="20595"/>
                      </a:cubicBezTo>
                      <a:cubicBezTo>
                        <a:pt x="20027" y="17104"/>
                        <a:pt x="18187" y="14439"/>
                        <a:pt x="16088" y="11915"/>
                      </a:cubicBezTo>
                      <a:cubicBezTo>
                        <a:pt x="15356" y="11018"/>
                        <a:pt x="14767" y="10358"/>
                        <a:pt x="13823" y="9744"/>
                      </a:cubicBezTo>
                      <a:cubicBezTo>
                        <a:pt x="13351" y="9438"/>
                        <a:pt x="13163" y="8706"/>
                        <a:pt x="12714" y="8353"/>
                      </a:cubicBezTo>
                      <a:cubicBezTo>
                        <a:pt x="10473" y="6560"/>
                        <a:pt x="8351" y="4743"/>
                        <a:pt x="5803" y="3493"/>
                      </a:cubicBezTo>
                      <a:cubicBezTo>
                        <a:pt x="4010" y="2620"/>
                        <a:pt x="1958" y="1653"/>
                        <a:pt x="0" y="1040"/>
                      </a:cubicBezTo>
                      <a:cubicBezTo>
                        <a:pt x="7690" y="-989"/>
                        <a:pt x="16512" y="-92"/>
                        <a:pt x="23188" y="4107"/>
                      </a:cubicBezTo>
                      <a:cubicBezTo>
                        <a:pt x="28897" y="7692"/>
                        <a:pt x="32718" y="13070"/>
                        <a:pt x="35171" y="19675"/>
                      </a:cubicBezTo>
                      <a:cubicBezTo>
                        <a:pt x="36516" y="23261"/>
                        <a:pt x="38804" y="26068"/>
                        <a:pt x="41186" y="28969"/>
                      </a:cubicBezTo>
                      <a:cubicBezTo>
                        <a:pt x="42154" y="30149"/>
                        <a:pt x="42885" y="31022"/>
                        <a:pt x="43640" y="31918"/>
                      </a:cubicBezTo>
                      <a:cubicBezTo>
                        <a:pt x="44206" y="32602"/>
                        <a:pt x="45220" y="33050"/>
                        <a:pt x="45833" y="33687"/>
                      </a:cubicBezTo>
                      <a:cubicBezTo>
                        <a:pt x="48782" y="36754"/>
                        <a:pt x="52816" y="37910"/>
                        <a:pt x="56566" y="39348"/>
                      </a:cubicBezTo>
                      <a:cubicBezTo>
                        <a:pt x="48782" y="40976"/>
                        <a:pt x="40054" y="40481"/>
                        <a:pt x="33166" y="36140"/>
                      </a:cubicBezTo>
                      <a:cubicBezTo>
                        <a:pt x="28165" y="33003"/>
                        <a:pt x="24202" y="28262"/>
                        <a:pt x="22032" y="22836"/>
                      </a:cubicBezTo>
                      <a:lnTo>
                        <a:pt x="22032" y="2283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69" name="手繪多邊形: 圖案 168">
                  <a:extLst>
                    <a:ext uri="{FF2B5EF4-FFF2-40B4-BE49-F238E27FC236}">
                      <a16:creationId xmlns:a16="http://schemas.microsoft.com/office/drawing/2014/main" id="{BEF54FFA-D543-4D7E-9DA1-3C9CEF2ACD8E}"/>
                    </a:ext>
                  </a:extLst>
                </p:cNvPr>
                <p:cNvSpPr/>
                <p:nvPr/>
              </p:nvSpPr>
              <p:spPr>
                <a:xfrm>
                  <a:off x="4287527" y="2052072"/>
                  <a:ext cx="59727" cy="36727"/>
                </a:xfrm>
                <a:custGeom>
                  <a:avLst/>
                  <a:gdLst>
                    <a:gd name="connsiteX0" fmla="*/ 23919 w 59727"/>
                    <a:gd name="connsiteY0" fmla="*/ 21619 h 36727"/>
                    <a:gd name="connsiteX1" fmla="*/ 22834 w 59727"/>
                    <a:gd name="connsiteY1" fmla="*/ 19449 h 36727"/>
                    <a:gd name="connsiteX2" fmla="*/ 17008 w 59727"/>
                    <a:gd name="connsiteY2" fmla="*/ 11240 h 36727"/>
                    <a:gd name="connsiteX3" fmla="*/ 14531 w 59727"/>
                    <a:gd name="connsiteY3" fmla="*/ 9306 h 36727"/>
                    <a:gd name="connsiteX4" fmla="*/ 13304 w 59727"/>
                    <a:gd name="connsiteY4" fmla="*/ 8008 h 36727"/>
                    <a:gd name="connsiteX5" fmla="*/ 5992 w 59727"/>
                    <a:gd name="connsiteY5" fmla="*/ 3786 h 36727"/>
                    <a:gd name="connsiteX6" fmla="*/ 0 w 59727"/>
                    <a:gd name="connsiteY6" fmla="*/ 1875 h 36727"/>
                    <a:gd name="connsiteX7" fmla="*/ 23353 w 59727"/>
                    <a:gd name="connsiteY7" fmla="*/ 2866 h 36727"/>
                    <a:gd name="connsiteX8" fmla="*/ 36681 w 59727"/>
                    <a:gd name="connsiteY8" fmla="*/ 17302 h 36727"/>
                    <a:gd name="connsiteX9" fmla="*/ 43498 w 59727"/>
                    <a:gd name="connsiteY9" fmla="*/ 26030 h 36727"/>
                    <a:gd name="connsiteX10" fmla="*/ 46187 w 59727"/>
                    <a:gd name="connsiteY10" fmla="*/ 28743 h 36727"/>
                    <a:gd name="connsiteX11" fmla="*/ 48523 w 59727"/>
                    <a:gd name="connsiteY11" fmla="*/ 30324 h 36727"/>
                    <a:gd name="connsiteX12" fmla="*/ 59727 w 59727"/>
                    <a:gd name="connsiteY12" fmla="*/ 35018 h 36727"/>
                    <a:gd name="connsiteX13" fmla="*/ 36115 w 59727"/>
                    <a:gd name="connsiteY13" fmla="*/ 33886 h 36727"/>
                    <a:gd name="connsiteX14" fmla="*/ 23919 w 59727"/>
                    <a:gd name="connsiteY14" fmla="*/ 21619 h 36727"/>
                    <a:gd name="connsiteX15" fmla="*/ 23919 w 59727"/>
                    <a:gd name="connsiteY15" fmla="*/ 21619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23919" y="21619"/>
                      </a:moveTo>
                      <a:cubicBezTo>
                        <a:pt x="23306" y="20982"/>
                        <a:pt x="23164" y="20180"/>
                        <a:pt x="22834" y="19449"/>
                      </a:cubicBezTo>
                      <a:cubicBezTo>
                        <a:pt x="21395" y="16076"/>
                        <a:pt x="19343" y="13575"/>
                        <a:pt x="17008" y="11240"/>
                      </a:cubicBezTo>
                      <a:cubicBezTo>
                        <a:pt x="16182" y="10414"/>
                        <a:pt x="15545" y="9825"/>
                        <a:pt x="14531" y="9306"/>
                      </a:cubicBezTo>
                      <a:cubicBezTo>
                        <a:pt x="14035" y="9046"/>
                        <a:pt x="13776" y="8339"/>
                        <a:pt x="13304" y="8008"/>
                      </a:cubicBezTo>
                      <a:cubicBezTo>
                        <a:pt x="10922" y="6428"/>
                        <a:pt x="8634" y="4800"/>
                        <a:pt x="5992" y="3786"/>
                      </a:cubicBezTo>
                      <a:cubicBezTo>
                        <a:pt x="4128" y="3078"/>
                        <a:pt x="2005" y="2300"/>
                        <a:pt x="0" y="1875"/>
                      </a:cubicBezTo>
                      <a:cubicBezTo>
                        <a:pt x="7501" y="-814"/>
                        <a:pt x="16347" y="-720"/>
                        <a:pt x="23353" y="2866"/>
                      </a:cubicBezTo>
                      <a:cubicBezTo>
                        <a:pt x="29368" y="5933"/>
                        <a:pt x="33661" y="10957"/>
                        <a:pt x="36681" y="17302"/>
                      </a:cubicBezTo>
                      <a:cubicBezTo>
                        <a:pt x="38332" y="20746"/>
                        <a:pt x="40856" y="23365"/>
                        <a:pt x="43498" y="26030"/>
                      </a:cubicBezTo>
                      <a:cubicBezTo>
                        <a:pt x="44560" y="27115"/>
                        <a:pt x="45362" y="27941"/>
                        <a:pt x="46187" y="28743"/>
                      </a:cubicBezTo>
                      <a:cubicBezTo>
                        <a:pt x="46824" y="29356"/>
                        <a:pt x="47862" y="29734"/>
                        <a:pt x="48523" y="30324"/>
                      </a:cubicBezTo>
                      <a:cubicBezTo>
                        <a:pt x="51731" y="33131"/>
                        <a:pt x="55859" y="33909"/>
                        <a:pt x="59727" y="35018"/>
                      </a:cubicBezTo>
                      <a:cubicBezTo>
                        <a:pt x="52132" y="37330"/>
                        <a:pt x="43380" y="37613"/>
                        <a:pt x="36115" y="33886"/>
                      </a:cubicBezTo>
                      <a:cubicBezTo>
                        <a:pt x="30925" y="31196"/>
                        <a:pt x="26538" y="26832"/>
                        <a:pt x="23919" y="21619"/>
                      </a:cubicBezTo>
                      <a:lnTo>
                        <a:pt x="23919" y="2161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70" name="手繪多邊形: 圖案 169">
                  <a:extLst>
                    <a:ext uri="{FF2B5EF4-FFF2-40B4-BE49-F238E27FC236}">
                      <a16:creationId xmlns:a16="http://schemas.microsoft.com/office/drawing/2014/main" id="{DEEF8FF5-143F-425F-B47A-0CF44748028A}"/>
                    </a:ext>
                  </a:extLst>
                </p:cNvPr>
                <p:cNvSpPr/>
                <p:nvPr/>
              </p:nvSpPr>
              <p:spPr>
                <a:xfrm>
                  <a:off x="4307177" y="2046953"/>
                  <a:ext cx="62392" cy="33477"/>
                </a:xfrm>
                <a:custGeom>
                  <a:avLst/>
                  <a:gdLst>
                    <a:gd name="connsiteX0" fmla="*/ 25500 w 62392"/>
                    <a:gd name="connsiteY0" fmla="*/ 20487 h 33477"/>
                    <a:gd name="connsiteX1" fmla="*/ 24249 w 62392"/>
                    <a:gd name="connsiteY1" fmla="*/ 18434 h 33477"/>
                    <a:gd name="connsiteX2" fmla="*/ 17739 w 62392"/>
                    <a:gd name="connsiteY2" fmla="*/ 10792 h 33477"/>
                    <a:gd name="connsiteX3" fmla="*/ 15097 w 62392"/>
                    <a:gd name="connsiteY3" fmla="*/ 9070 h 33477"/>
                    <a:gd name="connsiteX4" fmla="*/ 13776 w 62392"/>
                    <a:gd name="connsiteY4" fmla="*/ 7890 h 33477"/>
                    <a:gd name="connsiteX5" fmla="*/ 6133 w 62392"/>
                    <a:gd name="connsiteY5" fmla="*/ 4328 h 33477"/>
                    <a:gd name="connsiteX6" fmla="*/ 0 w 62392"/>
                    <a:gd name="connsiteY6" fmla="*/ 2936 h 33477"/>
                    <a:gd name="connsiteX7" fmla="*/ 23353 w 62392"/>
                    <a:gd name="connsiteY7" fmla="*/ 1875 h 33477"/>
                    <a:gd name="connsiteX8" fmla="*/ 37884 w 62392"/>
                    <a:gd name="connsiteY8" fmla="*/ 15085 h 33477"/>
                    <a:gd name="connsiteX9" fmla="*/ 45432 w 62392"/>
                    <a:gd name="connsiteY9" fmla="*/ 23176 h 33477"/>
                    <a:gd name="connsiteX10" fmla="*/ 48357 w 62392"/>
                    <a:gd name="connsiteY10" fmla="*/ 25629 h 33477"/>
                    <a:gd name="connsiteX11" fmla="*/ 50834 w 62392"/>
                    <a:gd name="connsiteY11" fmla="*/ 26997 h 33477"/>
                    <a:gd name="connsiteX12" fmla="*/ 62393 w 62392"/>
                    <a:gd name="connsiteY12" fmla="*/ 30677 h 33477"/>
                    <a:gd name="connsiteX13" fmla="*/ 38780 w 62392"/>
                    <a:gd name="connsiteY13" fmla="*/ 31644 h 33477"/>
                    <a:gd name="connsiteX14" fmla="*/ 25500 w 62392"/>
                    <a:gd name="connsiteY14" fmla="*/ 20487 h 33477"/>
                    <a:gd name="connsiteX15" fmla="*/ 25500 w 62392"/>
                    <a:gd name="connsiteY15" fmla="*/ 20487 h 3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392" h="33477">
                      <a:moveTo>
                        <a:pt x="25500" y="20487"/>
                      </a:moveTo>
                      <a:cubicBezTo>
                        <a:pt x="24839" y="19897"/>
                        <a:pt x="24603" y="19118"/>
                        <a:pt x="24249" y="18434"/>
                      </a:cubicBezTo>
                      <a:cubicBezTo>
                        <a:pt x="22504" y="15203"/>
                        <a:pt x="20239" y="12891"/>
                        <a:pt x="17739" y="10792"/>
                      </a:cubicBezTo>
                      <a:cubicBezTo>
                        <a:pt x="16843" y="10037"/>
                        <a:pt x="16135" y="9494"/>
                        <a:pt x="15097" y="9070"/>
                      </a:cubicBezTo>
                      <a:cubicBezTo>
                        <a:pt x="14578" y="8857"/>
                        <a:pt x="14271" y="8173"/>
                        <a:pt x="13776" y="7890"/>
                      </a:cubicBezTo>
                      <a:cubicBezTo>
                        <a:pt x="11252" y="6522"/>
                        <a:pt x="8846" y="5107"/>
                        <a:pt x="6133" y="4328"/>
                      </a:cubicBezTo>
                      <a:cubicBezTo>
                        <a:pt x="4222" y="3786"/>
                        <a:pt x="2029" y="3196"/>
                        <a:pt x="0" y="2936"/>
                      </a:cubicBezTo>
                      <a:cubicBezTo>
                        <a:pt x="7218" y="-413"/>
                        <a:pt x="16064" y="-1074"/>
                        <a:pt x="23353" y="1875"/>
                      </a:cubicBezTo>
                      <a:cubicBezTo>
                        <a:pt x="29604" y="4399"/>
                        <a:pt x="34322" y="9022"/>
                        <a:pt x="37884" y="15085"/>
                      </a:cubicBezTo>
                      <a:cubicBezTo>
                        <a:pt x="39818" y="18387"/>
                        <a:pt x="42578" y="20746"/>
                        <a:pt x="45432" y="23176"/>
                      </a:cubicBezTo>
                      <a:cubicBezTo>
                        <a:pt x="46588" y="24167"/>
                        <a:pt x="47461" y="24898"/>
                        <a:pt x="48357" y="25629"/>
                      </a:cubicBezTo>
                      <a:cubicBezTo>
                        <a:pt x="49041" y="26195"/>
                        <a:pt x="50127" y="26478"/>
                        <a:pt x="50834" y="26997"/>
                      </a:cubicBezTo>
                      <a:cubicBezTo>
                        <a:pt x="54278" y="29498"/>
                        <a:pt x="58453" y="29922"/>
                        <a:pt x="62393" y="30677"/>
                      </a:cubicBezTo>
                      <a:cubicBezTo>
                        <a:pt x="55009" y="33649"/>
                        <a:pt x="46329" y="34687"/>
                        <a:pt x="38780" y="31644"/>
                      </a:cubicBezTo>
                      <a:cubicBezTo>
                        <a:pt x="33308" y="29403"/>
                        <a:pt x="28590" y="25464"/>
                        <a:pt x="25500" y="20487"/>
                      </a:cubicBezTo>
                      <a:lnTo>
                        <a:pt x="25500" y="2048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71" name="手繪多邊形: 圖案 170">
                  <a:extLst>
                    <a:ext uri="{FF2B5EF4-FFF2-40B4-BE49-F238E27FC236}">
                      <a16:creationId xmlns:a16="http://schemas.microsoft.com/office/drawing/2014/main" id="{25245FFD-0FB2-41D0-B784-148B2BDBA789}"/>
                    </a:ext>
                  </a:extLst>
                </p:cNvPr>
                <p:cNvSpPr/>
                <p:nvPr/>
              </p:nvSpPr>
              <p:spPr>
                <a:xfrm>
                  <a:off x="4326143" y="2039953"/>
                  <a:ext cx="64586" cy="30480"/>
                </a:xfrm>
                <a:custGeom>
                  <a:avLst/>
                  <a:gdLst>
                    <a:gd name="connsiteX0" fmla="*/ 26962 w 64586"/>
                    <a:gd name="connsiteY0" fmla="*/ 19467 h 30480"/>
                    <a:gd name="connsiteX1" fmla="*/ 25523 w 64586"/>
                    <a:gd name="connsiteY1" fmla="*/ 17533 h 30480"/>
                    <a:gd name="connsiteX2" fmla="*/ 18352 w 64586"/>
                    <a:gd name="connsiteY2" fmla="*/ 10480 h 30480"/>
                    <a:gd name="connsiteX3" fmla="*/ 15592 w 64586"/>
                    <a:gd name="connsiteY3" fmla="*/ 8994 h 30480"/>
                    <a:gd name="connsiteX4" fmla="*/ 14153 w 64586"/>
                    <a:gd name="connsiteY4" fmla="*/ 7932 h 30480"/>
                    <a:gd name="connsiteX5" fmla="*/ 6227 w 64586"/>
                    <a:gd name="connsiteY5" fmla="*/ 5054 h 30480"/>
                    <a:gd name="connsiteX6" fmla="*/ 0 w 64586"/>
                    <a:gd name="connsiteY6" fmla="*/ 4205 h 30480"/>
                    <a:gd name="connsiteX7" fmla="*/ 23164 w 64586"/>
                    <a:gd name="connsiteY7" fmla="*/ 1091 h 30480"/>
                    <a:gd name="connsiteX8" fmla="*/ 38804 w 64586"/>
                    <a:gd name="connsiteY8" fmla="*/ 12980 h 30480"/>
                    <a:gd name="connsiteX9" fmla="*/ 47036 w 64586"/>
                    <a:gd name="connsiteY9" fmla="*/ 20387 h 30480"/>
                    <a:gd name="connsiteX10" fmla="*/ 50150 w 64586"/>
                    <a:gd name="connsiteY10" fmla="*/ 22581 h 30480"/>
                    <a:gd name="connsiteX11" fmla="*/ 52745 w 64586"/>
                    <a:gd name="connsiteY11" fmla="*/ 23713 h 30480"/>
                    <a:gd name="connsiteX12" fmla="*/ 64587 w 64586"/>
                    <a:gd name="connsiteY12" fmla="*/ 26379 h 30480"/>
                    <a:gd name="connsiteX13" fmla="*/ 41139 w 64586"/>
                    <a:gd name="connsiteY13" fmla="*/ 29398 h 30480"/>
                    <a:gd name="connsiteX14" fmla="*/ 26962 w 64586"/>
                    <a:gd name="connsiteY14" fmla="*/ 19467 h 30480"/>
                    <a:gd name="connsiteX15" fmla="*/ 26962 w 64586"/>
                    <a:gd name="connsiteY15" fmla="*/ 19467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86" h="30480">
                      <a:moveTo>
                        <a:pt x="26962" y="19467"/>
                      </a:moveTo>
                      <a:cubicBezTo>
                        <a:pt x="26255" y="18948"/>
                        <a:pt x="25971" y="18193"/>
                        <a:pt x="25523" y="17533"/>
                      </a:cubicBezTo>
                      <a:cubicBezTo>
                        <a:pt x="23518" y="14466"/>
                        <a:pt x="21065" y="12367"/>
                        <a:pt x="18352" y="10480"/>
                      </a:cubicBezTo>
                      <a:cubicBezTo>
                        <a:pt x="17409" y="9819"/>
                        <a:pt x="16654" y="9324"/>
                        <a:pt x="15592" y="8994"/>
                      </a:cubicBezTo>
                      <a:cubicBezTo>
                        <a:pt x="15050" y="8828"/>
                        <a:pt x="14672" y="8168"/>
                        <a:pt x="14153" y="7932"/>
                      </a:cubicBezTo>
                      <a:cubicBezTo>
                        <a:pt x="11535" y="6776"/>
                        <a:pt x="8987" y="5597"/>
                        <a:pt x="6227" y="5054"/>
                      </a:cubicBezTo>
                      <a:cubicBezTo>
                        <a:pt x="4270" y="4677"/>
                        <a:pt x="2052" y="4299"/>
                        <a:pt x="0" y="4205"/>
                      </a:cubicBezTo>
                      <a:cubicBezTo>
                        <a:pt x="6912" y="242"/>
                        <a:pt x="15640" y="-1197"/>
                        <a:pt x="23164" y="1091"/>
                      </a:cubicBezTo>
                      <a:cubicBezTo>
                        <a:pt x="29628" y="3073"/>
                        <a:pt x="34723" y="7272"/>
                        <a:pt x="38804" y="12980"/>
                      </a:cubicBezTo>
                      <a:cubicBezTo>
                        <a:pt x="41021" y="16094"/>
                        <a:pt x="43970" y="18217"/>
                        <a:pt x="47036" y="20387"/>
                      </a:cubicBezTo>
                      <a:cubicBezTo>
                        <a:pt x="48263" y="21260"/>
                        <a:pt x="49207" y="21944"/>
                        <a:pt x="50150" y="22581"/>
                      </a:cubicBezTo>
                      <a:cubicBezTo>
                        <a:pt x="50881" y="23076"/>
                        <a:pt x="51967" y="23265"/>
                        <a:pt x="52745" y="23713"/>
                      </a:cubicBezTo>
                      <a:cubicBezTo>
                        <a:pt x="56378" y="25907"/>
                        <a:pt x="60577" y="25954"/>
                        <a:pt x="64587" y="26379"/>
                      </a:cubicBezTo>
                      <a:cubicBezTo>
                        <a:pt x="57510" y="29988"/>
                        <a:pt x="48947" y="31780"/>
                        <a:pt x="41139" y="29398"/>
                      </a:cubicBezTo>
                      <a:cubicBezTo>
                        <a:pt x="35549" y="27676"/>
                        <a:pt x="30477" y="24161"/>
                        <a:pt x="26962" y="19467"/>
                      </a:cubicBezTo>
                      <a:lnTo>
                        <a:pt x="26962" y="1946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72" name="手繪多邊形: 圖案 171">
                  <a:extLst>
                    <a:ext uri="{FF2B5EF4-FFF2-40B4-BE49-F238E27FC236}">
                      <a16:creationId xmlns:a16="http://schemas.microsoft.com/office/drawing/2014/main" id="{BF57E6BA-7A05-4791-BD39-1ADDF4557589}"/>
                    </a:ext>
                  </a:extLst>
                </p:cNvPr>
                <p:cNvSpPr/>
                <p:nvPr/>
              </p:nvSpPr>
              <p:spPr>
                <a:xfrm>
                  <a:off x="4344518" y="2031191"/>
                  <a:ext cx="66237" cy="27749"/>
                </a:xfrm>
                <a:custGeom>
                  <a:avLst/>
                  <a:gdLst>
                    <a:gd name="connsiteX0" fmla="*/ 28142 w 66237"/>
                    <a:gd name="connsiteY0" fmla="*/ 18534 h 27749"/>
                    <a:gd name="connsiteX1" fmla="*/ 26538 w 66237"/>
                    <a:gd name="connsiteY1" fmla="*/ 16717 h 27749"/>
                    <a:gd name="connsiteX2" fmla="*/ 18800 w 66237"/>
                    <a:gd name="connsiteY2" fmla="*/ 10301 h 27749"/>
                    <a:gd name="connsiteX3" fmla="*/ 15923 w 66237"/>
                    <a:gd name="connsiteY3" fmla="*/ 9051 h 27749"/>
                    <a:gd name="connsiteX4" fmla="*/ 14413 w 66237"/>
                    <a:gd name="connsiteY4" fmla="*/ 8131 h 27749"/>
                    <a:gd name="connsiteX5" fmla="*/ 6275 w 66237"/>
                    <a:gd name="connsiteY5" fmla="*/ 5937 h 27749"/>
                    <a:gd name="connsiteX6" fmla="*/ 0 w 66237"/>
                    <a:gd name="connsiteY6" fmla="*/ 5631 h 27749"/>
                    <a:gd name="connsiteX7" fmla="*/ 22811 w 66237"/>
                    <a:gd name="connsiteY7" fmla="*/ 535 h 27749"/>
                    <a:gd name="connsiteX8" fmla="*/ 39417 w 66237"/>
                    <a:gd name="connsiteY8" fmla="*/ 11032 h 27749"/>
                    <a:gd name="connsiteX9" fmla="*/ 48239 w 66237"/>
                    <a:gd name="connsiteY9" fmla="*/ 17708 h 27749"/>
                    <a:gd name="connsiteX10" fmla="*/ 51542 w 66237"/>
                    <a:gd name="connsiteY10" fmla="*/ 19619 h 27749"/>
                    <a:gd name="connsiteX11" fmla="*/ 54207 w 66237"/>
                    <a:gd name="connsiteY11" fmla="*/ 20539 h 27749"/>
                    <a:gd name="connsiteX12" fmla="*/ 66238 w 66237"/>
                    <a:gd name="connsiteY12" fmla="*/ 22190 h 27749"/>
                    <a:gd name="connsiteX13" fmla="*/ 43144 w 66237"/>
                    <a:gd name="connsiteY13" fmla="*/ 27214 h 27749"/>
                    <a:gd name="connsiteX14" fmla="*/ 28142 w 66237"/>
                    <a:gd name="connsiteY14" fmla="*/ 18534 h 27749"/>
                    <a:gd name="connsiteX15" fmla="*/ 28142 w 66237"/>
                    <a:gd name="connsiteY15" fmla="*/ 18534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49">
                      <a:moveTo>
                        <a:pt x="28142" y="18534"/>
                      </a:moveTo>
                      <a:cubicBezTo>
                        <a:pt x="27387" y="18085"/>
                        <a:pt x="27033" y="17354"/>
                        <a:pt x="26538" y="16717"/>
                      </a:cubicBezTo>
                      <a:cubicBezTo>
                        <a:pt x="24273" y="13839"/>
                        <a:pt x="21631" y="11952"/>
                        <a:pt x="18800" y="10301"/>
                      </a:cubicBezTo>
                      <a:cubicBezTo>
                        <a:pt x="17786" y="9711"/>
                        <a:pt x="17008" y="9310"/>
                        <a:pt x="15923" y="9051"/>
                      </a:cubicBezTo>
                      <a:cubicBezTo>
                        <a:pt x="15380" y="8909"/>
                        <a:pt x="14932" y="8296"/>
                        <a:pt x="14413" y="8131"/>
                      </a:cubicBezTo>
                      <a:cubicBezTo>
                        <a:pt x="11700" y="7211"/>
                        <a:pt x="9082" y="6244"/>
                        <a:pt x="6275" y="5937"/>
                      </a:cubicBezTo>
                      <a:cubicBezTo>
                        <a:pt x="4293" y="5725"/>
                        <a:pt x="2052" y="5536"/>
                        <a:pt x="0" y="5631"/>
                      </a:cubicBezTo>
                      <a:cubicBezTo>
                        <a:pt x="6534" y="1101"/>
                        <a:pt x="15121" y="-1092"/>
                        <a:pt x="22811" y="535"/>
                      </a:cubicBezTo>
                      <a:cubicBezTo>
                        <a:pt x="29415" y="1951"/>
                        <a:pt x="34865" y="5701"/>
                        <a:pt x="39417" y="11032"/>
                      </a:cubicBezTo>
                      <a:cubicBezTo>
                        <a:pt x="41894" y="13934"/>
                        <a:pt x="45031" y="15797"/>
                        <a:pt x="48239" y="17708"/>
                      </a:cubicBezTo>
                      <a:cubicBezTo>
                        <a:pt x="49560" y="18486"/>
                        <a:pt x="50528" y="19053"/>
                        <a:pt x="51542" y="19619"/>
                      </a:cubicBezTo>
                      <a:cubicBezTo>
                        <a:pt x="52320" y="20067"/>
                        <a:pt x="53429" y="20138"/>
                        <a:pt x="54207" y="20539"/>
                      </a:cubicBezTo>
                      <a:cubicBezTo>
                        <a:pt x="58029" y="22402"/>
                        <a:pt x="62228" y="22096"/>
                        <a:pt x="66238" y="22190"/>
                      </a:cubicBezTo>
                      <a:cubicBezTo>
                        <a:pt x="59491" y="26389"/>
                        <a:pt x="51117" y="28913"/>
                        <a:pt x="43144" y="27214"/>
                      </a:cubicBezTo>
                      <a:cubicBezTo>
                        <a:pt x="37365" y="25964"/>
                        <a:pt x="32034" y="22898"/>
                        <a:pt x="28142" y="18534"/>
                      </a:cubicBezTo>
                      <a:lnTo>
                        <a:pt x="28142" y="1853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73" name="手繪多邊形: 圖案 172">
                  <a:extLst>
                    <a:ext uri="{FF2B5EF4-FFF2-40B4-BE49-F238E27FC236}">
                      <a16:creationId xmlns:a16="http://schemas.microsoft.com/office/drawing/2014/main" id="{CCC138FD-6A91-45B3-8E3F-64FD9E7AEF75}"/>
                    </a:ext>
                  </a:extLst>
                </p:cNvPr>
                <p:cNvSpPr/>
                <p:nvPr/>
              </p:nvSpPr>
              <p:spPr>
                <a:xfrm>
                  <a:off x="4362069" y="2020761"/>
                  <a:ext cx="67417" cy="25210"/>
                </a:xfrm>
                <a:custGeom>
                  <a:avLst/>
                  <a:gdLst>
                    <a:gd name="connsiteX0" fmla="*/ 29132 w 67417"/>
                    <a:gd name="connsiteY0" fmla="*/ 17664 h 25210"/>
                    <a:gd name="connsiteX1" fmla="*/ 27387 w 67417"/>
                    <a:gd name="connsiteY1" fmla="*/ 15989 h 25210"/>
                    <a:gd name="connsiteX2" fmla="*/ 19131 w 67417"/>
                    <a:gd name="connsiteY2" fmla="*/ 10257 h 25210"/>
                    <a:gd name="connsiteX3" fmla="*/ 16158 w 67417"/>
                    <a:gd name="connsiteY3" fmla="*/ 9267 h 25210"/>
                    <a:gd name="connsiteX4" fmla="*/ 14578 w 67417"/>
                    <a:gd name="connsiteY4" fmla="*/ 8464 h 25210"/>
                    <a:gd name="connsiteX5" fmla="*/ 6275 w 67417"/>
                    <a:gd name="connsiteY5" fmla="*/ 6978 h 25210"/>
                    <a:gd name="connsiteX6" fmla="*/ 0 w 67417"/>
                    <a:gd name="connsiteY6" fmla="*/ 7214 h 25210"/>
                    <a:gd name="connsiteX7" fmla="*/ 22292 w 67417"/>
                    <a:gd name="connsiteY7" fmla="*/ 185 h 25210"/>
                    <a:gd name="connsiteX8" fmla="*/ 39724 w 67417"/>
                    <a:gd name="connsiteY8" fmla="*/ 9219 h 25210"/>
                    <a:gd name="connsiteX9" fmla="*/ 49112 w 67417"/>
                    <a:gd name="connsiteY9" fmla="*/ 15117 h 25210"/>
                    <a:gd name="connsiteX10" fmla="*/ 52556 w 67417"/>
                    <a:gd name="connsiteY10" fmla="*/ 16744 h 25210"/>
                    <a:gd name="connsiteX11" fmla="*/ 55293 w 67417"/>
                    <a:gd name="connsiteY11" fmla="*/ 17428 h 25210"/>
                    <a:gd name="connsiteX12" fmla="*/ 67417 w 67417"/>
                    <a:gd name="connsiteY12" fmla="*/ 18042 h 25210"/>
                    <a:gd name="connsiteX13" fmla="*/ 44843 w 67417"/>
                    <a:gd name="connsiteY13" fmla="*/ 25024 h 25210"/>
                    <a:gd name="connsiteX14" fmla="*/ 29132 w 67417"/>
                    <a:gd name="connsiteY14" fmla="*/ 17664 h 25210"/>
                    <a:gd name="connsiteX15" fmla="*/ 29132 w 67417"/>
                    <a:gd name="connsiteY15" fmla="*/ 17664 h 2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17" h="25210">
                      <a:moveTo>
                        <a:pt x="29132" y="17664"/>
                      </a:moveTo>
                      <a:cubicBezTo>
                        <a:pt x="28330" y="17263"/>
                        <a:pt x="27929" y="16579"/>
                        <a:pt x="27387" y="15989"/>
                      </a:cubicBezTo>
                      <a:cubicBezTo>
                        <a:pt x="24886" y="13300"/>
                        <a:pt x="22103" y="11649"/>
                        <a:pt x="19131" y="10257"/>
                      </a:cubicBezTo>
                      <a:cubicBezTo>
                        <a:pt x="18093" y="9762"/>
                        <a:pt x="17267" y="9432"/>
                        <a:pt x="16158" y="9267"/>
                      </a:cubicBezTo>
                      <a:cubicBezTo>
                        <a:pt x="15592" y="9172"/>
                        <a:pt x="15121" y="8606"/>
                        <a:pt x="14578" y="8464"/>
                      </a:cubicBezTo>
                      <a:cubicBezTo>
                        <a:pt x="11794" y="7780"/>
                        <a:pt x="9105" y="7049"/>
                        <a:pt x="6275" y="6978"/>
                      </a:cubicBezTo>
                      <a:cubicBezTo>
                        <a:pt x="4293" y="6931"/>
                        <a:pt x="2029" y="6931"/>
                        <a:pt x="0" y="7214"/>
                      </a:cubicBezTo>
                      <a:cubicBezTo>
                        <a:pt x="6133" y="2119"/>
                        <a:pt x="14484" y="-782"/>
                        <a:pt x="22292" y="185"/>
                      </a:cubicBezTo>
                      <a:cubicBezTo>
                        <a:pt x="28991" y="1034"/>
                        <a:pt x="34723" y="4289"/>
                        <a:pt x="39724" y="9219"/>
                      </a:cubicBezTo>
                      <a:cubicBezTo>
                        <a:pt x="42437" y="11908"/>
                        <a:pt x="45715" y="13489"/>
                        <a:pt x="49112" y="15117"/>
                      </a:cubicBezTo>
                      <a:cubicBezTo>
                        <a:pt x="50480" y="15777"/>
                        <a:pt x="51518" y="16272"/>
                        <a:pt x="52556" y="16744"/>
                      </a:cubicBezTo>
                      <a:cubicBezTo>
                        <a:pt x="53358" y="17122"/>
                        <a:pt x="54467" y="17098"/>
                        <a:pt x="55293" y="17428"/>
                      </a:cubicBezTo>
                      <a:cubicBezTo>
                        <a:pt x="59256" y="18962"/>
                        <a:pt x="63407" y="18301"/>
                        <a:pt x="67417" y="18042"/>
                      </a:cubicBezTo>
                      <a:cubicBezTo>
                        <a:pt x="61048" y="22807"/>
                        <a:pt x="52934" y="26038"/>
                        <a:pt x="44843" y="25024"/>
                      </a:cubicBezTo>
                      <a:cubicBezTo>
                        <a:pt x="38969" y="24293"/>
                        <a:pt x="33402" y="21698"/>
                        <a:pt x="29132" y="17664"/>
                      </a:cubicBezTo>
                      <a:lnTo>
                        <a:pt x="29132" y="1766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74" name="手繪多邊形: 圖案 173">
                  <a:extLst>
                    <a:ext uri="{FF2B5EF4-FFF2-40B4-BE49-F238E27FC236}">
                      <a16:creationId xmlns:a16="http://schemas.microsoft.com/office/drawing/2014/main" id="{507748E7-93C6-488C-A8F8-3A093042673D}"/>
                    </a:ext>
                  </a:extLst>
                </p:cNvPr>
                <p:cNvSpPr/>
                <p:nvPr/>
              </p:nvSpPr>
              <p:spPr>
                <a:xfrm>
                  <a:off x="4378722" y="2008827"/>
                  <a:ext cx="68101" cy="22848"/>
                </a:xfrm>
                <a:custGeom>
                  <a:avLst/>
                  <a:gdLst>
                    <a:gd name="connsiteX0" fmla="*/ 29958 w 68101"/>
                    <a:gd name="connsiteY0" fmla="*/ 16813 h 22848"/>
                    <a:gd name="connsiteX1" fmla="*/ 28071 w 68101"/>
                    <a:gd name="connsiteY1" fmla="*/ 15304 h 22848"/>
                    <a:gd name="connsiteX2" fmla="*/ 19343 w 68101"/>
                    <a:gd name="connsiteY2" fmla="*/ 10303 h 22848"/>
                    <a:gd name="connsiteX3" fmla="*/ 16300 w 68101"/>
                    <a:gd name="connsiteY3" fmla="*/ 9572 h 22848"/>
                    <a:gd name="connsiteX4" fmla="*/ 14649 w 68101"/>
                    <a:gd name="connsiteY4" fmla="*/ 8911 h 22848"/>
                    <a:gd name="connsiteX5" fmla="*/ 6251 w 68101"/>
                    <a:gd name="connsiteY5" fmla="*/ 8133 h 22848"/>
                    <a:gd name="connsiteX6" fmla="*/ 0 w 68101"/>
                    <a:gd name="connsiteY6" fmla="*/ 8911 h 22848"/>
                    <a:gd name="connsiteX7" fmla="*/ 21631 w 68101"/>
                    <a:gd name="connsiteY7" fmla="*/ 18 h 22848"/>
                    <a:gd name="connsiteX8" fmla="*/ 39771 w 68101"/>
                    <a:gd name="connsiteY8" fmla="*/ 7543 h 22848"/>
                    <a:gd name="connsiteX9" fmla="*/ 49608 w 68101"/>
                    <a:gd name="connsiteY9" fmla="*/ 12615 h 22848"/>
                    <a:gd name="connsiteX10" fmla="*/ 53193 w 68101"/>
                    <a:gd name="connsiteY10" fmla="*/ 13936 h 22848"/>
                    <a:gd name="connsiteX11" fmla="*/ 55977 w 68101"/>
                    <a:gd name="connsiteY11" fmla="*/ 14384 h 22848"/>
                    <a:gd name="connsiteX12" fmla="*/ 68101 w 68101"/>
                    <a:gd name="connsiteY12" fmla="*/ 13959 h 22848"/>
                    <a:gd name="connsiteX13" fmla="*/ 46187 w 68101"/>
                    <a:gd name="connsiteY13" fmla="*/ 22829 h 22848"/>
                    <a:gd name="connsiteX14" fmla="*/ 29958 w 68101"/>
                    <a:gd name="connsiteY14" fmla="*/ 16813 h 22848"/>
                    <a:gd name="connsiteX15" fmla="*/ 29958 w 68101"/>
                    <a:gd name="connsiteY15" fmla="*/ 16813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29958" y="16813"/>
                      </a:moveTo>
                      <a:cubicBezTo>
                        <a:pt x="29132" y="16483"/>
                        <a:pt x="28661" y="15823"/>
                        <a:pt x="28071" y="15304"/>
                      </a:cubicBezTo>
                      <a:cubicBezTo>
                        <a:pt x="25358" y="12851"/>
                        <a:pt x="22433" y="11435"/>
                        <a:pt x="19343" y="10303"/>
                      </a:cubicBezTo>
                      <a:cubicBezTo>
                        <a:pt x="18258" y="9902"/>
                        <a:pt x="17409" y="9642"/>
                        <a:pt x="16300" y="9572"/>
                      </a:cubicBezTo>
                      <a:cubicBezTo>
                        <a:pt x="15734" y="9548"/>
                        <a:pt x="15191" y="9006"/>
                        <a:pt x="14649" y="8911"/>
                      </a:cubicBezTo>
                      <a:cubicBezTo>
                        <a:pt x="11818" y="8463"/>
                        <a:pt x="9058" y="7968"/>
                        <a:pt x="6251" y="8133"/>
                      </a:cubicBezTo>
                      <a:cubicBezTo>
                        <a:pt x="4270" y="8251"/>
                        <a:pt x="2005" y="8463"/>
                        <a:pt x="0" y="8911"/>
                      </a:cubicBezTo>
                      <a:cubicBezTo>
                        <a:pt x="5661" y="3321"/>
                        <a:pt x="13752" y="-289"/>
                        <a:pt x="21631" y="18"/>
                      </a:cubicBezTo>
                      <a:cubicBezTo>
                        <a:pt x="28378" y="278"/>
                        <a:pt x="34369" y="3038"/>
                        <a:pt x="39771" y="7543"/>
                      </a:cubicBezTo>
                      <a:cubicBezTo>
                        <a:pt x="42720" y="9973"/>
                        <a:pt x="46116" y="11294"/>
                        <a:pt x="49608" y="12615"/>
                      </a:cubicBezTo>
                      <a:cubicBezTo>
                        <a:pt x="51023" y="13157"/>
                        <a:pt x="52108" y="13558"/>
                        <a:pt x="53193" y="13936"/>
                      </a:cubicBezTo>
                      <a:cubicBezTo>
                        <a:pt x="54042" y="14242"/>
                        <a:pt x="55127" y="14124"/>
                        <a:pt x="55977" y="14384"/>
                      </a:cubicBezTo>
                      <a:cubicBezTo>
                        <a:pt x="60058" y="15587"/>
                        <a:pt x="64138" y="14573"/>
                        <a:pt x="68101" y="13959"/>
                      </a:cubicBezTo>
                      <a:cubicBezTo>
                        <a:pt x="62157" y="19243"/>
                        <a:pt x="54349" y="23159"/>
                        <a:pt x="46187" y="22829"/>
                      </a:cubicBezTo>
                      <a:cubicBezTo>
                        <a:pt x="40314" y="22593"/>
                        <a:pt x="34534" y="20470"/>
                        <a:pt x="29958" y="16813"/>
                      </a:cubicBezTo>
                      <a:lnTo>
                        <a:pt x="29958" y="1681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75" name="手繪多邊形: 圖案 174">
                  <a:extLst>
                    <a:ext uri="{FF2B5EF4-FFF2-40B4-BE49-F238E27FC236}">
                      <a16:creationId xmlns:a16="http://schemas.microsoft.com/office/drawing/2014/main" id="{7EFE3A97-48BC-461F-931E-82ADA02A3C06}"/>
                    </a:ext>
                  </a:extLst>
                </p:cNvPr>
                <p:cNvSpPr/>
                <p:nvPr/>
              </p:nvSpPr>
              <p:spPr>
                <a:xfrm>
                  <a:off x="4394456" y="1995395"/>
                  <a:ext cx="68290" cy="20671"/>
                </a:xfrm>
                <a:custGeom>
                  <a:avLst/>
                  <a:gdLst>
                    <a:gd name="connsiteX0" fmla="*/ 30524 w 68290"/>
                    <a:gd name="connsiteY0" fmla="*/ 16045 h 20671"/>
                    <a:gd name="connsiteX1" fmla="*/ 28519 w 68290"/>
                    <a:gd name="connsiteY1" fmla="*/ 14700 h 20671"/>
                    <a:gd name="connsiteX2" fmla="*/ 19414 w 68290"/>
                    <a:gd name="connsiteY2" fmla="*/ 10454 h 20671"/>
                    <a:gd name="connsiteX3" fmla="*/ 16300 w 68290"/>
                    <a:gd name="connsiteY3" fmla="*/ 9982 h 20671"/>
                    <a:gd name="connsiteX4" fmla="*/ 14602 w 68290"/>
                    <a:gd name="connsiteY4" fmla="*/ 9463 h 20671"/>
                    <a:gd name="connsiteX5" fmla="*/ 6157 w 68290"/>
                    <a:gd name="connsiteY5" fmla="*/ 9416 h 20671"/>
                    <a:gd name="connsiteX6" fmla="*/ 0 w 68290"/>
                    <a:gd name="connsiteY6" fmla="*/ 10714 h 20671"/>
                    <a:gd name="connsiteX7" fmla="*/ 20782 w 68290"/>
                    <a:gd name="connsiteY7" fmla="*/ 28 h 20671"/>
                    <a:gd name="connsiteX8" fmla="*/ 39488 w 68290"/>
                    <a:gd name="connsiteY8" fmla="*/ 5972 h 20671"/>
                    <a:gd name="connsiteX9" fmla="*/ 49726 w 68290"/>
                    <a:gd name="connsiteY9" fmla="*/ 10195 h 20671"/>
                    <a:gd name="connsiteX10" fmla="*/ 53405 w 68290"/>
                    <a:gd name="connsiteY10" fmla="*/ 11209 h 20671"/>
                    <a:gd name="connsiteX11" fmla="*/ 56236 w 68290"/>
                    <a:gd name="connsiteY11" fmla="*/ 11421 h 20671"/>
                    <a:gd name="connsiteX12" fmla="*/ 68290 w 68290"/>
                    <a:gd name="connsiteY12" fmla="*/ 9959 h 20671"/>
                    <a:gd name="connsiteX13" fmla="*/ 47225 w 68290"/>
                    <a:gd name="connsiteY13" fmla="*/ 20645 h 20671"/>
                    <a:gd name="connsiteX14" fmla="*/ 30524 w 68290"/>
                    <a:gd name="connsiteY14" fmla="*/ 16045 h 20671"/>
                    <a:gd name="connsiteX15" fmla="*/ 30524 w 68290"/>
                    <a:gd name="connsiteY15" fmla="*/ 16045 h 2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671">
                      <a:moveTo>
                        <a:pt x="30524" y="16045"/>
                      </a:moveTo>
                      <a:cubicBezTo>
                        <a:pt x="29675" y="15785"/>
                        <a:pt x="29156" y="15172"/>
                        <a:pt x="28519" y="14700"/>
                      </a:cubicBezTo>
                      <a:cubicBezTo>
                        <a:pt x="25594" y="12483"/>
                        <a:pt x="22575" y="11327"/>
                        <a:pt x="19414" y="10454"/>
                      </a:cubicBezTo>
                      <a:cubicBezTo>
                        <a:pt x="18281" y="10148"/>
                        <a:pt x="17432" y="9959"/>
                        <a:pt x="16300" y="9982"/>
                      </a:cubicBezTo>
                      <a:cubicBezTo>
                        <a:pt x="15734" y="9982"/>
                        <a:pt x="15168" y="9511"/>
                        <a:pt x="14602" y="9463"/>
                      </a:cubicBezTo>
                      <a:cubicBezTo>
                        <a:pt x="11747" y="9251"/>
                        <a:pt x="8964" y="8992"/>
                        <a:pt x="6157" y="9416"/>
                      </a:cubicBezTo>
                      <a:cubicBezTo>
                        <a:pt x="4199" y="9723"/>
                        <a:pt x="1958" y="10100"/>
                        <a:pt x="0" y="10714"/>
                      </a:cubicBezTo>
                      <a:cubicBezTo>
                        <a:pt x="5190" y="4675"/>
                        <a:pt x="12927" y="382"/>
                        <a:pt x="20782" y="28"/>
                      </a:cubicBezTo>
                      <a:cubicBezTo>
                        <a:pt x="27528" y="-279"/>
                        <a:pt x="33732" y="1962"/>
                        <a:pt x="39488" y="5972"/>
                      </a:cubicBezTo>
                      <a:cubicBezTo>
                        <a:pt x="42625" y="8166"/>
                        <a:pt x="46116" y="9180"/>
                        <a:pt x="49726" y="10195"/>
                      </a:cubicBezTo>
                      <a:cubicBezTo>
                        <a:pt x="51188" y="10596"/>
                        <a:pt x="52297" y="10926"/>
                        <a:pt x="53405" y="11209"/>
                      </a:cubicBezTo>
                      <a:cubicBezTo>
                        <a:pt x="54255" y="11445"/>
                        <a:pt x="55363" y="11233"/>
                        <a:pt x="56236" y="11421"/>
                      </a:cubicBezTo>
                      <a:cubicBezTo>
                        <a:pt x="60411" y="12271"/>
                        <a:pt x="64374" y="10926"/>
                        <a:pt x="68290" y="9959"/>
                      </a:cubicBezTo>
                      <a:cubicBezTo>
                        <a:pt x="62817" y="15738"/>
                        <a:pt x="55363" y="20291"/>
                        <a:pt x="47225" y="20645"/>
                      </a:cubicBezTo>
                      <a:cubicBezTo>
                        <a:pt x="41351" y="20904"/>
                        <a:pt x="35383" y="19276"/>
                        <a:pt x="30524" y="16045"/>
                      </a:cubicBezTo>
                      <a:lnTo>
                        <a:pt x="30524" y="1604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76" name="手繪多邊形: 圖案 175">
                  <a:extLst>
                    <a:ext uri="{FF2B5EF4-FFF2-40B4-BE49-F238E27FC236}">
                      <a16:creationId xmlns:a16="http://schemas.microsoft.com/office/drawing/2014/main" id="{2222D9B6-964F-4E9D-8BC6-1EC6AE9BFFCF}"/>
                    </a:ext>
                  </a:extLst>
                </p:cNvPr>
                <p:cNvSpPr/>
                <p:nvPr/>
              </p:nvSpPr>
              <p:spPr>
                <a:xfrm>
                  <a:off x="4409152" y="1980501"/>
                  <a:ext cx="68007" cy="18782"/>
                </a:xfrm>
                <a:custGeom>
                  <a:avLst/>
                  <a:gdLst>
                    <a:gd name="connsiteX0" fmla="*/ 30878 w 68007"/>
                    <a:gd name="connsiteY0" fmla="*/ 15394 h 18782"/>
                    <a:gd name="connsiteX1" fmla="*/ 28755 w 68007"/>
                    <a:gd name="connsiteY1" fmla="*/ 14214 h 18782"/>
                    <a:gd name="connsiteX2" fmla="*/ 19319 w 68007"/>
                    <a:gd name="connsiteY2" fmla="*/ 10747 h 18782"/>
                    <a:gd name="connsiteX3" fmla="*/ 16182 w 68007"/>
                    <a:gd name="connsiteY3" fmla="*/ 10534 h 18782"/>
                    <a:gd name="connsiteX4" fmla="*/ 14436 w 68007"/>
                    <a:gd name="connsiteY4" fmla="*/ 10157 h 18782"/>
                    <a:gd name="connsiteX5" fmla="*/ 6015 w 68007"/>
                    <a:gd name="connsiteY5" fmla="*/ 10817 h 18782"/>
                    <a:gd name="connsiteX6" fmla="*/ 0 w 68007"/>
                    <a:gd name="connsiteY6" fmla="*/ 12634 h 18782"/>
                    <a:gd name="connsiteX7" fmla="*/ 19815 w 68007"/>
                    <a:gd name="connsiteY7" fmla="*/ 226 h 18782"/>
                    <a:gd name="connsiteX8" fmla="*/ 38969 w 68007"/>
                    <a:gd name="connsiteY8" fmla="*/ 4566 h 18782"/>
                    <a:gd name="connsiteX9" fmla="*/ 49537 w 68007"/>
                    <a:gd name="connsiteY9" fmla="*/ 7892 h 18782"/>
                    <a:gd name="connsiteX10" fmla="*/ 53287 w 68007"/>
                    <a:gd name="connsiteY10" fmla="*/ 8600 h 18782"/>
                    <a:gd name="connsiteX11" fmla="*/ 56118 w 68007"/>
                    <a:gd name="connsiteY11" fmla="*/ 8553 h 18782"/>
                    <a:gd name="connsiteX12" fmla="*/ 68007 w 68007"/>
                    <a:gd name="connsiteY12" fmla="*/ 6076 h 18782"/>
                    <a:gd name="connsiteX13" fmla="*/ 47909 w 68007"/>
                    <a:gd name="connsiteY13" fmla="*/ 18531 h 18782"/>
                    <a:gd name="connsiteX14" fmla="*/ 30878 w 68007"/>
                    <a:gd name="connsiteY14" fmla="*/ 15394 h 18782"/>
                    <a:gd name="connsiteX15" fmla="*/ 30878 w 68007"/>
                    <a:gd name="connsiteY15" fmla="*/ 15394 h 1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2">
                      <a:moveTo>
                        <a:pt x="30878" y="15394"/>
                      </a:moveTo>
                      <a:cubicBezTo>
                        <a:pt x="30005" y="15205"/>
                        <a:pt x="29439" y="14639"/>
                        <a:pt x="28755" y="14214"/>
                      </a:cubicBezTo>
                      <a:cubicBezTo>
                        <a:pt x="25665" y="12256"/>
                        <a:pt x="22551" y="11360"/>
                        <a:pt x="19319" y="10747"/>
                      </a:cubicBezTo>
                      <a:cubicBezTo>
                        <a:pt x="18187" y="10534"/>
                        <a:pt x="17314" y="10416"/>
                        <a:pt x="16182" y="10534"/>
                      </a:cubicBezTo>
                      <a:cubicBezTo>
                        <a:pt x="15616" y="10605"/>
                        <a:pt x="15003" y="10157"/>
                        <a:pt x="14436" y="10157"/>
                      </a:cubicBezTo>
                      <a:cubicBezTo>
                        <a:pt x="11582" y="10204"/>
                        <a:pt x="8775" y="10181"/>
                        <a:pt x="6015" y="10817"/>
                      </a:cubicBezTo>
                      <a:cubicBezTo>
                        <a:pt x="4081" y="11266"/>
                        <a:pt x="1887" y="11855"/>
                        <a:pt x="0" y="12634"/>
                      </a:cubicBezTo>
                      <a:cubicBezTo>
                        <a:pt x="4647" y="6170"/>
                        <a:pt x="12007" y="1240"/>
                        <a:pt x="19815" y="226"/>
                      </a:cubicBezTo>
                      <a:cubicBezTo>
                        <a:pt x="26514" y="-647"/>
                        <a:pt x="32883" y="1052"/>
                        <a:pt x="38969" y="4566"/>
                      </a:cubicBezTo>
                      <a:cubicBezTo>
                        <a:pt x="42271" y="6477"/>
                        <a:pt x="45833" y="7185"/>
                        <a:pt x="49537" y="7892"/>
                      </a:cubicBezTo>
                      <a:cubicBezTo>
                        <a:pt x="51023" y="8176"/>
                        <a:pt x="52155" y="8411"/>
                        <a:pt x="53287" y="8600"/>
                      </a:cubicBezTo>
                      <a:cubicBezTo>
                        <a:pt x="54160" y="8742"/>
                        <a:pt x="55245" y="8459"/>
                        <a:pt x="56118" y="8553"/>
                      </a:cubicBezTo>
                      <a:cubicBezTo>
                        <a:pt x="60341" y="9048"/>
                        <a:pt x="64186" y="7350"/>
                        <a:pt x="68007" y="6076"/>
                      </a:cubicBezTo>
                      <a:cubicBezTo>
                        <a:pt x="63053" y="12280"/>
                        <a:pt x="56000" y="17470"/>
                        <a:pt x="47909" y="18531"/>
                      </a:cubicBezTo>
                      <a:cubicBezTo>
                        <a:pt x="42059" y="19333"/>
                        <a:pt x="35997" y="18201"/>
                        <a:pt x="30878" y="15394"/>
                      </a:cubicBezTo>
                      <a:lnTo>
                        <a:pt x="30878" y="1539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77" name="手繪多邊形: 圖案 176">
                  <a:extLst>
                    <a:ext uri="{FF2B5EF4-FFF2-40B4-BE49-F238E27FC236}">
                      <a16:creationId xmlns:a16="http://schemas.microsoft.com/office/drawing/2014/main" id="{08D926E4-65A4-4625-BA67-AA7E286A00BE}"/>
                    </a:ext>
                  </a:extLst>
                </p:cNvPr>
                <p:cNvSpPr/>
                <p:nvPr/>
              </p:nvSpPr>
              <p:spPr>
                <a:xfrm>
                  <a:off x="4422692" y="1964283"/>
                  <a:ext cx="67181" cy="17129"/>
                </a:xfrm>
                <a:custGeom>
                  <a:avLst/>
                  <a:gdLst>
                    <a:gd name="connsiteX0" fmla="*/ 30972 w 67181"/>
                    <a:gd name="connsiteY0" fmla="*/ 14769 h 17129"/>
                    <a:gd name="connsiteX1" fmla="*/ 28779 w 67181"/>
                    <a:gd name="connsiteY1" fmla="*/ 13778 h 17129"/>
                    <a:gd name="connsiteX2" fmla="*/ 19083 w 67181"/>
                    <a:gd name="connsiteY2" fmla="*/ 11136 h 17129"/>
                    <a:gd name="connsiteX3" fmla="*/ 15946 w 67181"/>
                    <a:gd name="connsiteY3" fmla="*/ 11183 h 17129"/>
                    <a:gd name="connsiteX4" fmla="*/ 14177 w 67181"/>
                    <a:gd name="connsiteY4" fmla="*/ 10971 h 17129"/>
                    <a:gd name="connsiteX5" fmla="*/ 5850 w 67181"/>
                    <a:gd name="connsiteY5" fmla="*/ 12339 h 17129"/>
                    <a:gd name="connsiteX6" fmla="*/ 0 w 67181"/>
                    <a:gd name="connsiteY6" fmla="*/ 14651 h 17129"/>
                    <a:gd name="connsiteX7" fmla="*/ 18682 w 67181"/>
                    <a:gd name="connsiteY7" fmla="*/ 616 h 17129"/>
                    <a:gd name="connsiteX8" fmla="*/ 38143 w 67181"/>
                    <a:gd name="connsiteY8" fmla="*/ 3328 h 17129"/>
                    <a:gd name="connsiteX9" fmla="*/ 48947 w 67181"/>
                    <a:gd name="connsiteY9" fmla="*/ 5758 h 17129"/>
                    <a:gd name="connsiteX10" fmla="*/ 52745 w 67181"/>
                    <a:gd name="connsiteY10" fmla="*/ 6135 h 17129"/>
                    <a:gd name="connsiteX11" fmla="*/ 55552 w 67181"/>
                    <a:gd name="connsiteY11" fmla="*/ 5852 h 17129"/>
                    <a:gd name="connsiteX12" fmla="*/ 67181 w 67181"/>
                    <a:gd name="connsiteY12" fmla="*/ 2385 h 17129"/>
                    <a:gd name="connsiteX13" fmla="*/ 48216 w 67181"/>
                    <a:gd name="connsiteY13" fmla="*/ 16491 h 17129"/>
                    <a:gd name="connsiteX14" fmla="*/ 30972 w 67181"/>
                    <a:gd name="connsiteY14" fmla="*/ 14769 h 17129"/>
                    <a:gd name="connsiteX15" fmla="*/ 30972 w 67181"/>
                    <a:gd name="connsiteY15" fmla="*/ 14769 h 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29">
                      <a:moveTo>
                        <a:pt x="30972" y="14769"/>
                      </a:moveTo>
                      <a:cubicBezTo>
                        <a:pt x="30100" y="14651"/>
                        <a:pt x="29486" y="14156"/>
                        <a:pt x="28779" y="13778"/>
                      </a:cubicBezTo>
                      <a:cubicBezTo>
                        <a:pt x="25523" y="12080"/>
                        <a:pt x="22362" y="11467"/>
                        <a:pt x="19083" y="11136"/>
                      </a:cubicBezTo>
                      <a:cubicBezTo>
                        <a:pt x="17928" y="11018"/>
                        <a:pt x="17031" y="10971"/>
                        <a:pt x="15946" y="11183"/>
                      </a:cubicBezTo>
                      <a:cubicBezTo>
                        <a:pt x="15404" y="11301"/>
                        <a:pt x="14743" y="10900"/>
                        <a:pt x="14177" y="10971"/>
                      </a:cubicBezTo>
                      <a:cubicBezTo>
                        <a:pt x="11323" y="11254"/>
                        <a:pt x="8539" y="11467"/>
                        <a:pt x="5850" y="12339"/>
                      </a:cubicBezTo>
                      <a:cubicBezTo>
                        <a:pt x="3963" y="12953"/>
                        <a:pt x="1816" y="13708"/>
                        <a:pt x="0" y="14651"/>
                      </a:cubicBezTo>
                      <a:cubicBezTo>
                        <a:pt x="4081" y="7834"/>
                        <a:pt x="10992" y="2290"/>
                        <a:pt x="18682" y="616"/>
                      </a:cubicBezTo>
                      <a:cubicBezTo>
                        <a:pt x="25264" y="-823"/>
                        <a:pt x="31774" y="333"/>
                        <a:pt x="38143" y="3328"/>
                      </a:cubicBezTo>
                      <a:cubicBezTo>
                        <a:pt x="41611" y="4956"/>
                        <a:pt x="45220" y="5357"/>
                        <a:pt x="48947" y="5758"/>
                      </a:cubicBezTo>
                      <a:cubicBezTo>
                        <a:pt x="50457" y="5923"/>
                        <a:pt x="51589" y="6041"/>
                        <a:pt x="52745" y="6135"/>
                      </a:cubicBezTo>
                      <a:cubicBezTo>
                        <a:pt x="53641" y="6206"/>
                        <a:pt x="54679" y="5829"/>
                        <a:pt x="55552" y="5852"/>
                      </a:cubicBezTo>
                      <a:cubicBezTo>
                        <a:pt x="59798" y="5994"/>
                        <a:pt x="63478" y="3989"/>
                        <a:pt x="67181" y="2385"/>
                      </a:cubicBezTo>
                      <a:cubicBezTo>
                        <a:pt x="62770" y="8990"/>
                        <a:pt x="56189" y="14745"/>
                        <a:pt x="48216" y="16491"/>
                      </a:cubicBezTo>
                      <a:cubicBezTo>
                        <a:pt x="42460" y="17741"/>
                        <a:pt x="36327" y="17151"/>
                        <a:pt x="30972" y="14769"/>
                      </a:cubicBezTo>
                      <a:lnTo>
                        <a:pt x="30972" y="1476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78" name="手繪多邊形: 圖案 177">
                  <a:extLst>
                    <a:ext uri="{FF2B5EF4-FFF2-40B4-BE49-F238E27FC236}">
                      <a16:creationId xmlns:a16="http://schemas.microsoft.com/office/drawing/2014/main" id="{E8CD5E25-7152-4992-AEE0-338A7ECD4891}"/>
                    </a:ext>
                  </a:extLst>
                </p:cNvPr>
                <p:cNvSpPr/>
                <p:nvPr/>
              </p:nvSpPr>
              <p:spPr>
                <a:xfrm>
                  <a:off x="4435100" y="1945721"/>
                  <a:ext cx="65884" cy="17974"/>
                </a:xfrm>
                <a:custGeom>
                  <a:avLst/>
                  <a:gdLst>
                    <a:gd name="connsiteX0" fmla="*/ 30831 w 65884"/>
                    <a:gd name="connsiteY0" fmla="*/ 15451 h 17974"/>
                    <a:gd name="connsiteX1" fmla="*/ 28543 w 65884"/>
                    <a:gd name="connsiteY1" fmla="*/ 14649 h 17974"/>
                    <a:gd name="connsiteX2" fmla="*/ 18659 w 65884"/>
                    <a:gd name="connsiteY2" fmla="*/ 12832 h 17974"/>
                    <a:gd name="connsiteX3" fmla="*/ 15545 w 65884"/>
                    <a:gd name="connsiteY3" fmla="*/ 13163 h 17974"/>
                    <a:gd name="connsiteX4" fmla="*/ 13776 w 65884"/>
                    <a:gd name="connsiteY4" fmla="*/ 13092 h 17974"/>
                    <a:gd name="connsiteX5" fmla="*/ 5614 w 65884"/>
                    <a:gd name="connsiteY5" fmla="*/ 15168 h 17974"/>
                    <a:gd name="connsiteX6" fmla="*/ 0 w 65884"/>
                    <a:gd name="connsiteY6" fmla="*/ 17975 h 17974"/>
                    <a:gd name="connsiteX7" fmla="*/ 17409 w 65884"/>
                    <a:gd name="connsiteY7" fmla="*/ 2383 h 17974"/>
                    <a:gd name="connsiteX8" fmla="*/ 37011 w 65884"/>
                    <a:gd name="connsiteY8" fmla="*/ 3420 h 17974"/>
                    <a:gd name="connsiteX9" fmla="*/ 47980 w 65884"/>
                    <a:gd name="connsiteY9" fmla="*/ 4907 h 17974"/>
                    <a:gd name="connsiteX10" fmla="*/ 51801 w 65884"/>
                    <a:gd name="connsiteY10" fmla="*/ 4977 h 17974"/>
                    <a:gd name="connsiteX11" fmla="*/ 54585 w 65884"/>
                    <a:gd name="connsiteY11" fmla="*/ 4458 h 17974"/>
                    <a:gd name="connsiteX12" fmla="*/ 65884 w 65884"/>
                    <a:gd name="connsiteY12" fmla="*/ 0 h 17974"/>
                    <a:gd name="connsiteX13" fmla="*/ 48192 w 65884"/>
                    <a:gd name="connsiteY13" fmla="*/ 15663 h 17974"/>
                    <a:gd name="connsiteX14" fmla="*/ 30831 w 65884"/>
                    <a:gd name="connsiteY14" fmla="*/ 15451 h 17974"/>
                    <a:gd name="connsiteX15" fmla="*/ 30831 w 65884"/>
                    <a:gd name="connsiteY15" fmla="*/ 15451 h 1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884" h="17974">
                      <a:moveTo>
                        <a:pt x="30831" y="15451"/>
                      </a:moveTo>
                      <a:cubicBezTo>
                        <a:pt x="29958" y="15427"/>
                        <a:pt x="29298" y="14955"/>
                        <a:pt x="28543" y="14649"/>
                      </a:cubicBezTo>
                      <a:cubicBezTo>
                        <a:pt x="25169" y="13257"/>
                        <a:pt x="21938" y="12903"/>
                        <a:pt x="18659" y="12832"/>
                      </a:cubicBezTo>
                      <a:cubicBezTo>
                        <a:pt x="17503" y="12809"/>
                        <a:pt x="16607" y="12832"/>
                        <a:pt x="15545" y="13163"/>
                      </a:cubicBezTo>
                      <a:cubicBezTo>
                        <a:pt x="15003" y="13328"/>
                        <a:pt x="14319" y="12998"/>
                        <a:pt x="13776" y="13092"/>
                      </a:cubicBezTo>
                      <a:cubicBezTo>
                        <a:pt x="10969" y="13611"/>
                        <a:pt x="8209" y="14059"/>
                        <a:pt x="5614" y="15168"/>
                      </a:cubicBezTo>
                      <a:cubicBezTo>
                        <a:pt x="3774" y="15946"/>
                        <a:pt x="1722" y="16890"/>
                        <a:pt x="0" y="17975"/>
                      </a:cubicBezTo>
                      <a:cubicBezTo>
                        <a:pt x="3491" y="10827"/>
                        <a:pt x="9907" y="4718"/>
                        <a:pt x="17409" y="2383"/>
                      </a:cubicBezTo>
                      <a:cubicBezTo>
                        <a:pt x="23848" y="377"/>
                        <a:pt x="30430" y="991"/>
                        <a:pt x="37011" y="3420"/>
                      </a:cubicBezTo>
                      <a:cubicBezTo>
                        <a:pt x="40597" y="4741"/>
                        <a:pt x="44229" y="4836"/>
                        <a:pt x="47980" y="4907"/>
                      </a:cubicBezTo>
                      <a:cubicBezTo>
                        <a:pt x="49490" y="4930"/>
                        <a:pt x="50646" y="4977"/>
                        <a:pt x="51801" y="4977"/>
                      </a:cubicBezTo>
                      <a:cubicBezTo>
                        <a:pt x="52698" y="4977"/>
                        <a:pt x="53689" y="4506"/>
                        <a:pt x="54585" y="4458"/>
                      </a:cubicBezTo>
                      <a:cubicBezTo>
                        <a:pt x="58831" y="4222"/>
                        <a:pt x="62322" y="1911"/>
                        <a:pt x="65884" y="0"/>
                      </a:cubicBezTo>
                      <a:cubicBezTo>
                        <a:pt x="62039" y="6959"/>
                        <a:pt x="55977" y="13257"/>
                        <a:pt x="48192" y="15663"/>
                      </a:cubicBezTo>
                      <a:cubicBezTo>
                        <a:pt x="42531" y="17432"/>
                        <a:pt x="36374" y="17361"/>
                        <a:pt x="30831" y="15451"/>
                      </a:cubicBezTo>
                      <a:lnTo>
                        <a:pt x="30831" y="1545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79" name="手繪多邊形: 圖案 178">
                  <a:extLst>
                    <a:ext uri="{FF2B5EF4-FFF2-40B4-BE49-F238E27FC236}">
                      <a16:creationId xmlns:a16="http://schemas.microsoft.com/office/drawing/2014/main" id="{EEE96903-1F12-4031-B5BC-FD1703AE3411}"/>
                    </a:ext>
                  </a:extLst>
                </p:cNvPr>
                <p:cNvSpPr/>
                <p:nvPr/>
              </p:nvSpPr>
              <p:spPr>
                <a:xfrm>
                  <a:off x="4446116" y="1923807"/>
                  <a:ext cx="64138" cy="23565"/>
                </a:xfrm>
                <a:custGeom>
                  <a:avLst/>
                  <a:gdLst>
                    <a:gd name="connsiteX0" fmla="*/ 30524 w 64138"/>
                    <a:gd name="connsiteY0" fmla="*/ 18376 h 23565"/>
                    <a:gd name="connsiteX1" fmla="*/ 28189 w 64138"/>
                    <a:gd name="connsiteY1" fmla="*/ 17762 h 23565"/>
                    <a:gd name="connsiteX2" fmla="*/ 18187 w 64138"/>
                    <a:gd name="connsiteY2" fmla="*/ 16819 h 23565"/>
                    <a:gd name="connsiteX3" fmla="*/ 15097 w 64138"/>
                    <a:gd name="connsiteY3" fmla="*/ 17409 h 23565"/>
                    <a:gd name="connsiteX4" fmla="*/ 13328 w 64138"/>
                    <a:gd name="connsiteY4" fmla="*/ 17503 h 23565"/>
                    <a:gd name="connsiteX5" fmla="*/ 5378 w 64138"/>
                    <a:gd name="connsiteY5" fmla="*/ 20287 h 23565"/>
                    <a:gd name="connsiteX6" fmla="*/ 0 w 64138"/>
                    <a:gd name="connsiteY6" fmla="*/ 23565 h 23565"/>
                    <a:gd name="connsiteX7" fmla="*/ 16017 w 64138"/>
                    <a:gd name="connsiteY7" fmla="*/ 6534 h 23565"/>
                    <a:gd name="connsiteX8" fmla="*/ 35643 w 64138"/>
                    <a:gd name="connsiteY8" fmla="*/ 5874 h 23565"/>
                    <a:gd name="connsiteX9" fmla="*/ 46706 w 64138"/>
                    <a:gd name="connsiteY9" fmla="*/ 6416 h 23565"/>
                    <a:gd name="connsiteX10" fmla="*/ 50528 w 64138"/>
                    <a:gd name="connsiteY10" fmla="*/ 6157 h 23565"/>
                    <a:gd name="connsiteX11" fmla="*/ 53264 w 64138"/>
                    <a:gd name="connsiteY11" fmla="*/ 5402 h 23565"/>
                    <a:gd name="connsiteX12" fmla="*/ 64138 w 64138"/>
                    <a:gd name="connsiteY12" fmla="*/ 0 h 23565"/>
                    <a:gd name="connsiteX13" fmla="*/ 47862 w 64138"/>
                    <a:gd name="connsiteY13" fmla="*/ 17126 h 23565"/>
                    <a:gd name="connsiteX14" fmla="*/ 30524 w 64138"/>
                    <a:gd name="connsiteY14" fmla="*/ 18376 h 23565"/>
                    <a:gd name="connsiteX15" fmla="*/ 30524 w 64138"/>
                    <a:gd name="connsiteY15" fmla="*/ 18376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38" h="23565">
                      <a:moveTo>
                        <a:pt x="30524" y="18376"/>
                      </a:moveTo>
                      <a:cubicBezTo>
                        <a:pt x="29628" y="18423"/>
                        <a:pt x="28944" y="18022"/>
                        <a:pt x="28189" y="17762"/>
                      </a:cubicBezTo>
                      <a:cubicBezTo>
                        <a:pt x="24698" y="16654"/>
                        <a:pt x="21466" y="16583"/>
                        <a:pt x="18187" y="16819"/>
                      </a:cubicBezTo>
                      <a:cubicBezTo>
                        <a:pt x="17031" y="16890"/>
                        <a:pt x="16158" y="17008"/>
                        <a:pt x="15097" y="17409"/>
                      </a:cubicBezTo>
                      <a:cubicBezTo>
                        <a:pt x="14578" y="17621"/>
                        <a:pt x="13870" y="17338"/>
                        <a:pt x="13328" y="17503"/>
                      </a:cubicBezTo>
                      <a:cubicBezTo>
                        <a:pt x="10568" y="18258"/>
                        <a:pt x="7855" y="18966"/>
                        <a:pt x="5378" y="20287"/>
                      </a:cubicBezTo>
                      <a:cubicBezTo>
                        <a:pt x="3609" y="21230"/>
                        <a:pt x="1651" y="22339"/>
                        <a:pt x="0" y="23565"/>
                      </a:cubicBezTo>
                      <a:cubicBezTo>
                        <a:pt x="2854" y="16135"/>
                        <a:pt x="8728" y="9506"/>
                        <a:pt x="16017" y="6534"/>
                      </a:cubicBezTo>
                      <a:cubicBezTo>
                        <a:pt x="22268" y="3987"/>
                        <a:pt x="28873" y="4010"/>
                        <a:pt x="35643" y="5874"/>
                      </a:cubicBezTo>
                      <a:cubicBezTo>
                        <a:pt x="39323" y="6888"/>
                        <a:pt x="42956" y="6652"/>
                        <a:pt x="46706" y="6416"/>
                      </a:cubicBezTo>
                      <a:cubicBezTo>
                        <a:pt x="48216" y="6322"/>
                        <a:pt x="49372" y="6251"/>
                        <a:pt x="50528" y="6157"/>
                      </a:cubicBezTo>
                      <a:cubicBezTo>
                        <a:pt x="51424" y="6086"/>
                        <a:pt x="52368" y="5520"/>
                        <a:pt x="53264" y="5402"/>
                      </a:cubicBezTo>
                      <a:cubicBezTo>
                        <a:pt x="57463" y="4812"/>
                        <a:pt x="60765" y="2194"/>
                        <a:pt x="64138" y="0"/>
                      </a:cubicBezTo>
                      <a:cubicBezTo>
                        <a:pt x="60930" y="7265"/>
                        <a:pt x="55411" y="14059"/>
                        <a:pt x="47862" y="17126"/>
                      </a:cubicBezTo>
                      <a:cubicBezTo>
                        <a:pt x="42342" y="19319"/>
                        <a:pt x="36209" y="19791"/>
                        <a:pt x="30524" y="18376"/>
                      </a:cubicBezTo>
                      <a:lnTo>
                        <a:pt x="30524" y="183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80" name="手繪多邊形: 圖案 179">
                  <a:extLst>
                    <a:ext uri="{FF2B5EF4-FFF2-40B4-BE49-F238E27FC236}">
                      <a16:creationId xmlns:a16="http://schemas.microsoft.com/office/drawing/2014/main" id="{FF483C49-50E3-4228-BC3F-EEAF2A89E999}"/>
                    </a:ext>
                  </a:extLst>
                </p:cNvPr>
                <p:cNvSpPr/>
                <p:nvPr/>
              </p:nvSpPr>
              <p:spPr>
                <a:xfrm>
                  <a:off x="4455764" y="1900902"/>
                  <a:ext cx="61803" cy="29085"/>
                </a:xfrm>
                <a:custGeom>
                  <a:avLst/>
                  <a:gdLst>
                    <a:gd name="connsiteX0" fmla="*/ 29958 w 61803"/>
                    <a:gd name="connsiteY0" fmla="*/ 21277 h 29085"/>
                    <a:gd name="connsiteX1" fmla="*/ 27576 w 61803"/>
                    <a:gd name="connsiteY1" fmla="*/ 20876 h 29085"/>
                    <a:gd name="connsiteX2" fmla="*/ 17527 w 61803"/>
                    <a:gd name="connsiteY2" fmla="*/ 20805 h 29085"/>
                    <a:gd name="connsiteX3" fmla="*/ 14507 w 61803"/>
                    <a:gd name="connsiteY3" fmla="*/ 21655 h 29085"/>
                    <a:gd name="connsiteX4" fmla="*/ 12738 w 61803"/>
                    <a:gd name="connsiteY4" fmla="*/ 21891 h 29085"/>
                    <a:gd name="connsiteX5" fmla="*/ 5048 w 61803"/>
                    <a:gd name="connsiteY5" fmla="*/ 25358 h 29085"/>
                    <a:gd name="connsiteX6" fmla="*/ 0 w 61803"/>
                    <a:gd name="connsiteY6" fmla="*/ 29085 h 29085"/>
                    <a:gd name="connsiteX7" fmla="*/ 14460 w 61803"/>
                    <a:gd name="connsiteY7" fmla="*/ 10709 h 29085"/>
                    <a:gd name="connsiteX8" fmla="*/ 33968 w 61803"/>
                    <a:gd name="connsiteY8" fmla="*/ 8351 h 29085"/>
                    <a:gd name="connsiteX9" fmla="*/ 45031 w 61803"/>
                    <a:gd name="connsiteY9" fmla="*/ 7926 h 29085"/>
                    <a:gd name="connsiteX10" fmla="*/ 48806 w 61803"/>
                    <a:gd name="connsiteY10" fmla="*/ 7336 h 29085"/>
                    <a:gd name="connsiteX11" fmla="*/ 51448 w 61803"/>
                    <a:gd name="connsiteY11" fmla="*/ 6345 h 29085"/>
                    <a:gd name="connsiteX12" fmla="*/ 61803 w 61803"/>
                    <a:gd name="connsiteY12" fmla="*/ 0 h 29085"/>
                    <a:gd name="connsiteX13" fmla="*/ 47084 w 61803"/>
                    <a:gd name="connsiteY13" fmla="*/ 18494 h 29085"/>
                    <a:gd name="connsiteX14" fmla="*/ 29958 w 61803"/>
                    <a:gd name="connsiteY14" fmla="*/ 21277 h 29085"/>
                    <a:gd name="connsiteX15" fmla="*/ 29958 w 61803"/>
                    <a:gd name="connsiteY15" fmla="*/ 21277 h 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03" h="29085">
                      <a:moveTo>
                        <a:pt x="29958" y="21277"/>
                      </a:moveTo>
                      <a:cubicBezTo>
                        <a:pt x="29085" y="21395"/>
                        <a:pt x="28354" y="21065"/>
                        <a:pt x="27576" y="20876"/>
                      </a:cubicBezTo>
                      <a:cubicBezTo>
                        <a:pt x="24014" y="20074"/>
                        <a:pt x="20782" y="20287"/>
                        <a:pt x="17527" y="20805"/>
                      </a:cubicBezTo>
                      <a:cubicBezTo>
                        <a:pt x="16371" y="20994"/>
                        <a:pt x="15522" y="21159"/>
                        <a:pt x="14507" y="21655"/>
                      </a:cubicBezTo>
                      <a:cubicBezTo>
                        <a:pt x="13988" y="21891"/>
                        <a:pt x="13281" y="21702"/>
                        <a:pt x="12738" y="21891"/>
                      </a:cubicBezTo>
                      <a:cubicBezTo>
                        <a:pt x="10049" y="22905"/>
                        <a:pt x="7431" y="23801"/>
                        <a:pt x="5048" y="25358"/>
                      </a:cubicBezTo>
                      <a:cubicBezTo>
                        <a:pt x="3373" y="26443"/>
                        <a:pt x="1510" y="27717"/>
                        <a:pt x="0" y="29085"/>
                      </a:cubicBezTo>
                      <a:cubicBezTo>
                        <a:pt x="2194" y="21442"/>
                        <a:pt x="7454" y="14319"/>
                        <a:pt x="14460" y="10709"/>
                      </a:cubicBezTo>
                      <a:cubicBezTo>
                        <a:pt x="20452" y="7643"/>
                        <a:pt x="27057" y="7077"/>
                        <a:pt x="33968" y="8351"/>
                      </a:cubicBezTo>
                      <a:cubicBezTo>
                        <a:pt x="37719" y="9035"/>
                        <a:pt x="41328" y="8492"/>
                        <a:pt x="45031" y="7926"/>
                      </a:cubicBezTo>
                      <a:cubicBezTo>
                        <a:pt x="46517" y="7690"/>
                        <a:pt x="47673" y="7525"/>
                        <a:pt x="48806" y="7336"/>
                      </a:cubicBezTo>
                      <a:cubicBezTo>
                        <a:pt x="49678" y="7195"/>
                        <a:pt x="50575" y="6558"/>
                        <a:pt x="51448" y="6345"/>
                      </a:cubicBezTo>
                      <a:cubicBezTo>
                        <a:pt x="55599" y="5378"/>
                        <a:pt x="58642" y="2500"/>
                        <a:pt x="61803" y="0"/>
                      </a:cubicBezTo>
                      <a:cubicBezTo>
                        <a:pt x="59232" y="7525"/>
                        <a:pt x="54349" y="14767"/>
                        <a:pt x="47084" y="18494"/>
                      </a:cubicBezTo>
                      <a:cubicBezTo>
                        <a:pt x="41823" y="21207"/>
                        <a:pt x="35737" y="22197"/>
                        <a:pt x="29958" y="21277"/>
                      </a:cubicBezTo>
                      <a:lnTo>
                        <a:pt x="29958" y="2127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81" name="手繪多邊形: 圖案 180">
                  <a:extLst>
                    <a:ext uri="{FF2B5EF4-FFF2-40B4-BE49-F238E27FC236}">
                      <a16:creationId xmlns:a16="http://schemas.microsoft.com/office/drawing/2014/main" id="{D0CC1A8F-22F3-406C-9765-BE56E97B26A5}"/>
                    </a:ext>
                  </a:extLst>
                </p:cNvPr>
                <p:cNvSpPr/>
                <p:nvPr/>
              </p:nvSpPr>
              <p:spPr>
                <a:xfrm>
                  <a:off x="4463902" y="1877360"/>
                  <a:ext cx="59019" cy="34369"/>
                </a:xfrm>
                <a:custGeom>
                  <a:avLst/>
                  <a:gdLst>
                    <a:gd name="connsiteX0" fmla="*/ 29180 w 59019"/>
                    <a:gd name="connsiteY0" fmla="*/ 23943 h 34369"/>
                    <a:gd name="connsiteX1" fmla="*/ 26773 w 59019"/>
                    <a:gd name="connsiteY1" fmla="*/ 23754 h 34369"/>
                    <a:gd name="connsiteX2" fmla="*/ 16748 w 59019"/>
                    <a:gd name="connsiteY2" fmla="*/ 24556 h 34369"/>
                    <a:gd name="connsiteX3" fmla="*/ 13823 w 59019"/>
                    <a:gd name="connsiteY3" fmla="*/ 25688 h 34369"/>
                    <a:gd name="connsiteX4" fmla="*/ 12078 w 59019"/>
                    <a:gd name="connsiteY4" fmla="*/ 26089 h 34369"/>
                    <a:gd name="connsiteX5" fmla="*/ 4718 w 59019"/>
                    <a:gd name="connsiteY5" fmla="*/ 30217 h 34369"/>
                    <a:gd name="connsiteX6" fmla="*/ 0 w 59019"/>
                    <a:gd name="connsiteY6" fmla="*/ 34369 h 34369"/>
                    <a:gd name="connsiteX7" fmla="*/ 12809 w 59019"/>
                    <a:gd name="connsiteY7" fmla="*/ 14814 h 34369"/>
                    <a:gd name="connsiteX8" fmla="*/ 32034 w 59019"/>
                    <a:gd name="connsiteY8" fmla="*/ 10733 h 34369"/>
                    <a:gd name="connsiteX9" fmla="*/ 43003 w 59019"/>
                    <a:gd name="connsiteY9" fmla="*/ 9341 h 34369"/>
                    <a:gd name="connsiteX10" fmla="*/ 46706 w 59019"/>
                    <a:gd name="connsiteY10" fmla="*/ 8421 h 34369"/>
                    <a:gd name="connsiteX11" fmla="*/ 49254 w 59019"/>
                    <a:gd name="connsiteY11" fmla="*/ 7218 h 34369"/>
                    <a:gd name="connsiteX12" fmla="*/ 59020 w 59019"/>
                    <a:gd name="connsiteY12" fmla="*/ 0 h 34369"/>
                    <a:gd name="connsiteX13" fmla="*/ 45975 w 59019"/>
                    <a:gd name="connsiteY13" fmla="*/ 19720 h 34369"/>
                    <a:gd name="connsiteX14" fmla="*/ 29180 w 59019"/>
                    <a:gd name="connsiteY14" fmla="*/ 23943 h 34369"/>
                    <a:gd name="connsiteX15" fmla="*/ 29180 w 59019"/>
                    <a:gd name="connsiteY15" fmla="*/ 23943 h 3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019" h="34369">
                      <a:moveTo>
                        <a:pt x="29180" y="23943"/>
                      </a:moveTo>
                      <a:cubicBezTo>
                        <a:pt x="28330" y="24132"/>
                        <a:pt x="27552" y="23872"/>
                        <a:pt x="26773" y="23754"/>
                      </a:cubicBezTo>
                      <a:cubicBezTo>
                        <a:pt x="23141" y="23259"/>
                        <a:pt x="19933" y="23754"/>
                        <a:pt x="16748" y="24556"/>
                      </a:cubicBezTo>
                      <a:cubicBezTo>
                        <a:pt x="15616" y="24839"/>
                        <a:pt x="14767" y="25099"/>
                        <a:pt x="13823" y="25688"/>
                      </a:cubicBezTo>
                      <a:cubicBezTo>
                        <a:pt x="13351" y="25971"/>
                        <a:pt x="12597" y="25830"/>
                        <a:pt x="12078" y="26089"/>
                      </a:cubicBezTo>
                      <a:cubicBezTo>
                        <a:pt x="9483" y="27316"/>
                        <a:pt x="6935" y="28472"/>
                        <a:pt x="4718" y="30217"/>
                      </a:cubicBezTo>
                      <a:cubicBezTo>
                        <a:pt x="3161" y="31444"/>
                        <a:pt x="1392" y="32883"/>
                        <a:pt x="0" y="34369"/>
                      </a:cubicBezTo>
                      <a:cubicBezTo>
                        <a:pt x="1510" y="26561"/>
                        <a:pt x="6133" y="18989"/>
                        <a:pt x="12809" y="14814"/>
                      </a:cubicBezTo>
                      <a:cubicBezTo>
                        <a:pt x="18517" y="11228"/>
                        <a:pt x="25028" y="10096"/>
                        <a:pt x="32034" y="10733"/>
                      </a:cubicBezTo>
                      <a:cubicBezTo>
                        <a:pt x="35832" y="11087"/>
                        <a:pt x="39370" y="10238"/>
                        <a:pt x="43003" y="9341"/>
                      </a:cubicBezTo>
                      <a:cubicBezTo>
                        <a:pt x="44465" y="8987"/>
                        <a:pt x="45598" y="8704"/>
                        <a:pt x="46706" y="8421"/>
                      </a:cubicBezTo>
                      <a:cubicBezTo>
                        <a:pt x="47555" y="8185"/>
                        <a:pt x="48405" y="7478"/>
                        <a:pt x="49254" y="7218"/>
                      </a:cubicBezTo>
                      <a:cubicBezTo>
                        <a:pt x="53287" y="5897"/>
                        <a:pt x="56071" y="2760"/>
                        <a:pt x="59020" y="0"/>
                      </a:cubicBezTo>
                      <a:cubicBezTo>
                        <a:pt x="57109" y="7714"/>
                        <a:pt x="52886" y="15356"/>
                        <a:pt x="45975" y="19720"/>
                      </a:cubicBezTo>
                      <a:cubicBezTo>
                        <a:pt x="40998" y="22834"/>
                        <a:pt x="35006" y="24367"/>
                        <a:pt x="29180" y="23943"/>
                      </a:cubicBezTo>
                      <a:lnTo>
                        <a:pt x="29180" y="2394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82" name="手繪多邊形: 圖案 181">
                  <a:extLst>
                    <a:ext uri="{FF2B5EF4-FFF2-40B4-BE49-F238E27FC236}">
                      <a16:creationId xmlns:a16="http://schemas.microsoft.com/office/drawing/2014/main" id="{79CF3B74-2C60-4135-81B9-D7C8E60896F6}"/>
                    </a:ext>
                  </a:extLst>
                </p:cNvPr>
                <p:cNvSpPr/>
                <p:nvPr/>
              </p:nvSpPr>
              <p:spPr>
                <a:xfrm>
                  <a:off x="4470484" y="1853087"/>
                  <a:ext cx="55717" cy="39487"/>
                </a:xfrm>
                <a:custGeom>
                  <a:avLst/>
                  <a:gdLst>
                    <a:gd name="connsiteX0" fmla="*/ 28142 w 55717"/>
                    <a:gd name="connsiteY0" fmla="*/ 26538 h 39487"/>
                    <a:gd name="connsiteX1" fmla="*/ 25712 w 55717"/>
                    <a:gd name="connsiteY1" fmla="*/ 26561 h 39487"/>
                    <a:gd name="connsiteX2" fmla="*/ 15805 w 55717"/>
                    <a:gd name="connsiteY2" fmla="*/ 28260 h 39487"/>
                    <a:gd name="connsiteX3" fmla="*/ 12974 w 55717"/>
                    <a:gd name="connsiteY3" fmla="*/ 29628 h 39487"/>
                    <a:gd name="connsiteX4" fmla="*/ 11276 w 55717"/>
                    <a:gd name="connsiteY4" fmla="*/ 30170 h 39487"/>
                    <a:gd name="connsiteX5" fmla="*/ 4317 w 55717"/>
                    <a:gd name="connsiteY5" fmla="*/ 34935 h 39487"/>
                    <a:gd name="connsiteX6" fmla="*/ 0 w 55717"/>
                    <a:gd name="connsiteY6" fmla="*/ 39488 h 39487"/>
                    <a:gd name="connsiteX7" fmla="*/ 11016 w 55717"/>
                    <a:gd name="connsiteY7" fmla="*/ 18871 h 39487"/>
                    <a:gd name="connsiteX8" fmla="*/ 29793 w 55717"/>
                    <a:gd name="connsiteY8" fmla="*/ 13115 h 39487"/>
                    <a:gd name="connsiteX9" fmla="*/ 40597 w 55717"/>
                    <a:gd name="connsiteY9" fmla="*/ 10757 h 39487"/>
                    <a:gd name="connsiteX10" fmla="*/ 44206 w 55717"/>
                    <a:gd name="connsiteY10" fmla="*/ 9506 h 39487"/>
                    <a:gd name="connsiteX11" fmla="*/ 46635 w 55717"/>
                    <a:gd name="connsiteY11" fmla="*/ 8067 h 39487"/>
                    <a:gd name="connsiteX12" fmla="*/ 55717 w 55717"/>
                    <a:gd name="connsiteY12" fmla="*/ 0 h 39487"/>
                    <a:gd name="connsiteX13" fmla="*/ 44489 w 55717"/>
                    <a:gd name="connsiteY13" fmla="*/ 20782 h 39487"/>
                    <a:gd name="connsiteX14" fmla="*/ 28142 w 55717"/>
                    <a:gd name="connsiteY14" fmla="*/ 26538 h 39487"/>
                    <a:gd name="connsiteX15" fmla="*/ 28142 w 55717"/>
                    <a:gd name="connsiteY15" fmla="*/ 26538 h 3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17" h="39487">
                      <a:moveTo>
                        <a:pt x="28142" y="26538"/>
                      </a:moveTo>
                      <a:cubicBezTo>
                        <a:pt x="27292" y="26821"/>
                        <a:pt x="26514" y="26608"/>
                        <a:pt x="25712" y="26561"/>
                      </a:cubicBezTo>
                      <a:cubicBezTo>
                        <a:pt x="22056" y="26396"/>
                        <a:pt x="18895" y="27174"/>
                        <a:pt x="15805" y="28260"/>
                      </a:cubicBezTo>
                      <a:cubicBezTo>
                        <a:pt x="14720" y="28637"/>
                        <a:pt x="13894" y="28967"/>
                        <a:pt x="12974" y="29628"/>
                      </a:cubicBezTo>
                      <a:cubicBezTo>
                        <a:pt x="12526" y="29958"/>
                        <a:pt x="11771" y="29887"/>
                        <a:pt x="11276" y="30170"/>
                      </a:cubicBezTo>
                      <a:cubicBezTo>
                        <a:pt x="8822" y="31633"/>
                        <a:pt x="6369" y="33001"/>
                        <a:pt x="4317" y="34935"/>
                      </a:cubicBezTo>
                      <a:cubicBezTo>
                        <a:pt x="2854" y="36303"/>
                        <a:pt x="1250" y="37884"/>
                        <a:pt x="0" y="39488"/>
                      </a:cubicBezTo>
                      <a:cubicBezTo>
                        <a:pt x="826" y="31562"/>
                        <a:pt x="4741" y="23636"/>
                        <a:pt x="11016" y="18871"/>
                      </a:cubicBezTo>
                      <a:cubicBezTo>
                        <a:pt x="16371" y="14790"/>
                        <a:pt x="22763" y="13092"/>
                        <a:pt x="29793" y="13115"/>
                      </a:cubicBezTo>
                      <a:cubicBezTo>
                        <a:pt x="33614" y="13115"/>
                        <a:pt x="37058" y="11960"/>
                        <a:pt x="40597" y="10757"/>
                      </a:cubicBezTo>
                      <a:cubicBezTo>
                        <a:pt x="42036" y="10261"/>
                        <a:pt x="43121" y="9907"/>
                        <a:pt x="44206" y="9506"/>
                      </a:cubicBezTo>
                      <a:cubicBezTo>
                        <a:pt x="45031" y="9200"/>
                        <a:pt x="45833" y="8421"/>
                        <a:pt x="46635" y="8067"/>
                      </a:cubicBezTo>
                      <a:cubicBezTo>
                        <a:pt x="50551" y="6393"/>
                        <a:pt x="53028" y="3019"/>
                        <a:pt x="55717" y="0"/>
                      </a:cubicBezTo>
                      <a:cubicBezTo>
                        <a:pt x="54514" y="7855"/>
                        <a:pt x="50976" y="15852"/>
                        <a:pt x="44489" y="20782"/>
                      </a:cubicBezTo>
                      <a:cubicBezTo>
                        <a:pt x="39818" y="24367"/>
                        <a:pt x="33992" y="26420"/>
                        <a:pt x="28142" y="26538"/>
                      </a:cubicBezTo>
                      <a:lnTo>
                        <a:pt x="28142" y="2653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83" name="手繪多邊形: 圖案 182">
                  <a:extLst>
                    <a:ext uri="{FF2B5EF4-FFF2-40B4-BE49-F238E27FC236}">
                      <a16:creationId xmlns:a16="http://schemas.microsoft.com/office/drawing/2014/main" id="{2F506175-66A4-46C5-A663-0FB738634DCB}"/>
                    </a:ext>
                  </a:extLst>
                </p:cNvPr>
                <p:cNvSpPr/>
                <p:nvPr/>
              </p:nvSpPr>
              <p:spPr>
                <a:xfrm>
                  <a:off x="4475414" y="1828295"/>
                  <a:ext cx="51942" cy="44347"/>
                </a:xfrm>
                <a:custGeom>
                  <a:avLst/>
                  <a:gdLst>
                    <a:gd name="connsiteX0" fmla="*/ 26844 w 51942"/>
                    <a:gd name="connsiteY0" fmla="*/ 28920 h 44347"/>
                    <a:gd name="connsiteX1" fmla="*/ 24438 w 51942"/>
                    <a:gd name="connsiteY1" fmla="*/ 29180 h 44347"/>
                    <a:gd name="connsiteX2" fmla="*/ 14720 w 51942"/>
                    <a:gd name="connsiteY2" fmla="*/ 31751 h 44347"/>
                    <a:gd name="connsiteX3" fmla="*/ 12030 w 51942"/>
                    <a:gd name="connsiteY3" fmla="*/ 33378 h 44347"/>
                    <a:gd name="connsiteX4" fmla="*/ 10403 w 51942"/>
                    <a:gd name="connsiteY4" fmla="*/ 34062 h 44347"/>
                    <a:gd name="connsiteX5" fmla="*/ 3892 w 51942"/>
                    <a:gd name="connsiteY5" fmla="*/ 39417 h 44347"/>
                    <a:gd name="connsiteX6" fmla="*/ 0 w 51942"/>
                    <a:gd name="connsiteY6" fmla="*/ 44347 h 44347"/>
                    <a:gd name="connsiteX7" fmla="*/ 9105 w 51942"/>
                    <a:gd name="connsiteY7" fmla="*/ 22834 h 44347"/>
                    <a:gd name="connsiteX8" fmla="*/ 27292 w 51942"/>
                    <a:gd name="connsiteY8" fmla="*/ 15404 h 44347"/>
                    <a:gd name="connsiteX9" fmla="*/ 37860 w 51942"/>
                    <a:gd name="connsiteY9" fmla="*/ 12078 h 44347"/>
                    <a:gd name="connsiteX10" fmla="*/ 41328 w 51942"/>
                    <a:gd name="connsiteY10" fmla="*/ 10497 h 44347"/>
                    <a:gd name="connsiteX11" fmla="*/ 43616 w 51942"/>
                    <a:gd name="connsiteY11" fmla="*/ 8846 h 44347"/>
                    <a:gd name="connsiteX12" fmla="*/ 51943 w 51942"/>
                    <a:gd name="connsiteY12" fmla="*/ 0 h 44347"/>
                    <a:gd name="connsiteX13" fmla="*/ 42602 w 51942"/>
                    <a:gd name="connsiteY13" fmla="*/ 21725 h 44347"/>
                    <a:gd name="connsiteX14" fmla="*/ 26844 w 51942"/>
                    <a:gd name="connsiteY14" fmla="*/ 28920 h 44347"/>
                    <a:gd name="connsiteX15" fmla="*/ 26844 w 51942"/>
                    <a:gd name="connsiteY15" fmla="*/ 28920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42" h="44347">
                      <a:moveTo>
                        <a:pt x="26844" y="28920"/>
                      </a:moveTo>
                      <a:cubicBezTo>
                        <a:pt x="26019" y="29274"/>
                        <a:pt x="25240" y="29132"/>
                        <a:pt x="24438" y="29180"/>
                      </a:cubicBezTo>
                      <a:cubicBezTo>
                        <a:pt x="20782" y="29345"/>
                        <a:pt x="17715" y="30383"/>
                        <a:pt x="14720" y="31751"/>
                      </a:cubicBezTo>
                      <a:cubicBezTo>
                        <a:pt x="13658" y="32223"/>
                        <a:pt x="12880" y="32624"/>
                        <a:pt x="12030" y="33378"/>
                      </a:cubicBezTo>
                      <a:cubicBezTo>
                        <a:pt x="11606" y="33756"/>
                        <a:pt x="10851" y="33732"/>
                        <a:pt x="10403" y="34062"/>
                      </a:cubicBezTo>
                      <a:cubicBezTo>
                        <a:pt x="8067" y="35737"/>
                        <a:pt x="5779" y="37318"/>
                        <a:pt x="3892" y="39417"/>
                      </a:cubicBezTo>
                      <a:cubicBezTo>
                        <a:pt x="2571" y="40903"/>
                        <a:pt x="1109" y="42625"/>
                        <a:pt x="0" y="44347"/>
                      </a:cubicBezTo>
                      <a:cubicBezTo>
                        <a:pt x="94" y="36398"/>
                        <a:pt x="3302" y="28142"/>
                        <a:pt x="9105" y="22834"/>
                      </a:cubicBezTo>
                      <a:cubicBezTo>
                        <a:pt x="14083" y="18281"/>
                        <a:pt x="20287" y="16017"/>
                        <a:pt x="27292" y="15404"/>
                      </a:cubicBezTo>
                      <a:cubicBezTo>
                        <a:pt x="31090" y="15073"/>
                        <a:pt x="34440" y="13611"/>
                        <a:pt x="37860" y="12078"/>
                      </a:cubicBezTo>
                      <a:cubicBezTo>
                        <a:pt x="39252" y="11464"/>
                        <a:pt x="40290" y="10992"/>
                        <a:pt x="41328" y="10497"/>
                      </a:cubicBezTo>
                      <a:cubicBezTo>
                        <a:pt x="42130" y="10120"/>
                        <a:pt x="42838" y="9270"/>
                        <a:pt x="43616" y="8846"/>
                      </a:cubicBezTo>
                      <a:cubicBezTo>
                        <a:pt x="47367" y="6817"/>
                        <a:pt x="49537" y="3232"/>
                        <a:pt x="51943" y="0"/>
                      </a:cubicBezTo>
                      <a:cubicBezTo>
                        <a:pt x="51448" y="7926"/>
                        <a:pt x="48641" y="16229"/>
                        <a:pt x="42602" y="21725"/>
                      </a:cubicBezTo>
                      <a:cubicBezTo>
                        <a:pt x="38285" y="25712"/>
                        <a:pt x="32671" y="28283"/>
                        <a:pt x="26844" y="28920"/>
                      </a:cubicBezTo>
                      <a:lnTo>
                        <a:pt x="26844" y="289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84" name="手繪多邊形: 圖案 183">
                  <a:extLst>
                    <a:ext uri="{FF2B5EF4-FFF2-40B4-BE49-F238E27FC236}">
                      <a16:creationId xmlns:a16="http://schemas.microsoft.com/office/drawing/2014/main" id="{1C332E1F-7B32-4751-B5D2-257F21AD445C}"/>
                    </a:ext>
                  </a:extLst>
                </p:cNvPr>
                <p:cNvSpPr/>
                <p:nvPr/>
              </p:nvSpPr>
              <p:spPr>
                <a:xfrm>
                  <a:off x="4478459" y="1803173"/>
                  <a:ext cx="47898" cy="48805"/>
                </a:xfrm>
                <a:custGeom>
                  <a:avLst/>
                  <a:gdLst>
                    <a:gd name="connsiteX0" fmla="*/ 25450 w 47898"/>
                    <a:gd name="connsiteY0" fmla="*/ 30996 h 48805"/>
                    <a:gd name="connsiteX1" fmla="*/ 23068 w 47898"/>
                    <a:gd name="connsiteY1" fmla="*/ 31468 h 48805"/>
                    <a:gd name="connsiteX2" fmla="*/ 13609 w 47898"/>
                    <a:gd name="connsiteY2" fmla="*/ 34912 h 48805"/>
                    <a:gd name="connsiteX3" fmla="*/ 11085 w 47898"/>
                    <a:gd name="connsiteY3" fmla="*/ 36775 h 48805"/>
                    <a:gd name="connsiteX4" fmla="*/ 9528 w 47898"/>
                    <a:gd name="connsiteY4" fmla="*/ 37624 h 48805"/>
                    <a:gd name="connsiteX5" fmla="*/ 3513 w 47898"/>
                    <a:gd name="connsiteY5" fmla="*/ 43545 h 48805"/>
                    <a:gd name="connsiteX6" fmla="*/ 92 w 47898"/>
                    <a:gd name="connsiteY6" fmla="*/ 48806 h 48805"/>
                    <a:gd name="connsiteX7" fmla="*/ 7240 w 47898"/>
                    <a:gd name="connsiteY7" fmla="*/ 26538 h 48805"/>
                    <a:gd name="connsiteX8" fmla="*/ 24696 w 47898"/>
                    <a:gd name="connsiteY8" fmla="*/ 17527 h 48805"/>
                    <a:gd name="connsiteX9" fmla="*/ 34910 w 47898"/>
                    <a:gd name="connsiteY9" fmla="*/ 13281 h 48805"/>
                    <a:gd name="connsiteX10" fmla="*/ 38236 w 47898"/>
                    <a:gd name="connsiteY10" fmla="*/ 11393 h 48805"/>
                    <a:gd name="connsiteX11" fmla="*/ 40382 w 47898"/>
                    <a:gd name="connsiteY11" fmla="*/ 9554 h 48805"/>
                    <a:gd name="connsiteX12" fmla="*/ 47884 w 47898"/>
                    <a:gd name="connsiteY12" fmla="*/ 0 h 48805"/>
                    <a:gd name="connsiteX13" fmla="*/ 40547 w 47898"/>
                    <a:gd name="connsiteY13" fmla="*/ 22457 h 48805"/>
                    <a:gd name="connsiteX14" fmla="*/ 25450 w 47898"/>
                    <a:gd name="connsiteY14" fmla="*/ 30996 h 48805"/>
                    <a:gd name="connsiteX15" fmla="*/ 25450 w 47898"/>
                    <a:gd name="connsiteY15" fmla="*/ 30996 h 4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05">
                      <a:moveTo>
                        <a:pt x="25450" y="30996"/>
                      </a:moveTo>
                      <a:cubicBezTo>
                        <a:pt x="24672" y="31421"/>
                        <a:pt x="23870" y="31350"/>
                        <a:pt x="23068" y="31468"/>
                      </a:cubicBezTo>
                      <a:cubicBezTo>
                        <a:pt x="19435" y="31963"/>
                        <a:pt x="16487" y="33284"/>
                        <a:pt x="13609" y="34912"/>
                      </a:cubicBezTo>
                      <a:cubicBezTo>
                        <a:pt x="12594" y="35478"/>
                        <a:pt x="11840" y="35950"/>
                        <a:pt x="11085" y="36775"/>
                      </a:cubicBezTo>
                      <a:cubicBezTo>
                        <a:pt x="10707" y="37176"/>
                        <a:pt x="9952" y="37247"/>
                        <a:pt x="9528" y="37624"/>
                      </a:cubicBezTo>
                      <a:cubicBezTo>
                        <a:pt x="7358" y="39512"/>
                        <a:pt x="5211" y="41281"/>
                        <a:pt x="3513" y="43545"/>
                      </a:cubicBezTo>
                      <a:cubicBezTo>
                        <a:pt x="2333" y="45149"/>
                        <a:pt x="1012" y="46989"/>
                        <a:pt x="92" y="48806"/>
                      </a:cubicBezTo>
                      <a:cubicBezTo>
                        <a:pt x="-521" y="40880"/>
                        <a:pt x="1932" y="32364"/>
                        <a:pt x="7240" y="26538"/>
                      </a:cubicBezTo>
                      <a:cubicBezTo>
                        <a:pt x="11792" y="21560"/>
                        <a:pt x="17784" y="18753"/>
                        <a:pt x="24696" y="17527"/>
                      </a:cubicBezTo>
                      <a:cubicBezTo>
                        <a:pt x="28470" y="16866"/>
                        <a:pt x="31631" y="15097"/>
                        <a:pt x="34910" y="13281"/>
                      </a:cubicBezTo>
                      <a:cubicBezTo>
                        <a:pt x="36231" y="12549"/>
                        <a:pt x="37245" y="11983"/>
                        <a:pt x="38236" y="11393"/>
                      </a:cubicBezTo>
                      <a:cubicBezTo>
                        <a:pt x="39014" y="10945"/>
                        <a:pt x="39627" y="10025"/>
                        <a:pt x="40382" y="9554"/>
                      </a:cubicBezTo>
                      <a:cubicBezTo>
                        <a:pt x="43921" y="7218"/>
                        <a:pt x="45784" y="3444"/>
                        <a:pt x="47884" y="0"/>
                      </a:cubicBezTo>
                      <a:cubicBezTo>
                        <a:pt x="48096" y="7949"/>
                        <a:pt x="46044" y="16442"/>
                        <a:pt x="40547" y="22457"/>
                      </a:cubicBezTo>
                      <a:cubicBezTo>
                        <a:pt x="36537" y="26797"/>
                        <a:pt x="31183" y="29840"/>
                        <a:pt x="25450" y="30996"/>
                      </a:cubicBezTo>
                      <a:lnTo>
                        <a:pt x="25450" y="309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85" name="手繪多邊形: 圖案 184">
                  <a:extLst>
                    <a:ext uri="{FF2B5EF4-FFF2-40B4-BE49-F238E27FC236}">
                      <a16:creationId xmlns:a16="http://schemas.microsoft.com/office/drawing/2014/main" id="{A8A950B2-B20C-4A51-9FA0-D9D3B85D4274}"/>
                    </a:ext>
                  </a:extLst>
                </p:cNvPr>
                <p:cNvSpPr/>
                <p:nvPr/>
              </p:nvSpPr>
              <p:spPr>
                <a:xfrm>
                  <a:off x="4479365" y="1778168"/>
                  <a:ext cx="43880" cy="52886"/>
                </a:xfrm>
                <a:custGeom>
                  <a:avLst/>
                  <a:gdLst>
                    <a:gd name="connsiteX0" fmla="*/ 24096 w 43880"/>
                    <a:gd name="connsiteY0" fmla="*/ 32907 h 52886"/>
                    <a:gd name="connsiteX1" fmla="*/ 21784 w 43880"/>
                    <a:gd name="connsiteY1" fmla="*/ 33591 h 52886"/>
                    <a:gd name="connsiteX2" fmla="*/ 12679 w 43880"/>
                    <a:gd name="connsiteY2" fmla="*/ 37860 h 52886"/>
                    <a:gd name="connsiteX3" fmla="*/ 10320 w 43880"/>
                    <a:gd name="connsiteY3" fmla="*/ 39936 h 52886"/>
                    <a:gd name="connsiteX4" fmla="*/ 8834 w 43880"/>
                    <a:gd name="connsiteY4" fmla="*/ 40903 h 52886"/>
                    <a:gd name="connsiteX5" fmla="*/ 3384 w 43880"/>
                    <a:gd name="connsiteY5" fmla="*/ 47343 h 52886"/>
                    <a:gd name="connsiteX6" fmla="*/ 436 w 43880"/>
                    <a:gd name="connsiteY6" fmla="*/ 52887 h 52886"/>
                    <a:gd name="connsiteX7" fmla="*/ 5555 w 43880"/>
                    <a:gd name="connsiteY7" fmla="*/ 30076 h 52886"/>
                    <a:gd name="connsiteX8" fmla="*/ 22114 w 43880"/>
                    <a:gd name="connsiteY8" fmla="*/ 19532 h 52886"/>
                    <a:gd name="connsiteX9" fmla="*/ 31904 w 43880"/>
                    <a:gd name="connsiteY9" fmla="*/ 14366 h 52886"/>
                    <a:gd name="connsiteX10" fmla="*/ 35041 w 43880"/>
                    <a:gd name="connsiteY10" fmla="*/ 12196 h 52886"/>
                    <a:gd name="connsiteX11" fmla="*/ 36999 w 43880"/>
                    <a:gd name="connsiteY11" fmla="*/ 10167 h 52886"/>
                    <a:gd name="connsiteX12" fmla="*/ 43604 w 43880"/>
                    <a:gd name="connsiteY12" fmla="*/ 0 h 52886"/>
                    <a:gd name="connsiteX13" fmla="*/ 38320 w 43880"/>
                    <a:gd name="connsiteY13" fmla="*/ 23023 h 52886"/>
                    <a:gd name="connsiteX14" fmla="*/ 24096 w 43880"/>
                    <a:gd name="connsiteY14" fmla="*/ 32907 h 52886"/>
                    <a:gd name="connsiteX15" fmla="*/ 24096 w 43880"/>
                    <a:gd name="connsiteY15" fmla="*/ 32907 h 5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886">
                      <a:moveTo>
                        <a:pt x="24096" y="32907"/>
                      </a:moveTo>
                      <a:cubicBezTo>
                        <a:pt x="23364" y="33402"/>
                        <a:pt x="22539" y="33402"/>
                        <a:pt x="21784" y="33591"/>
                      </a:cubicBezTo>
                      <a:cubicBezTo>
                        <a:pt x="18222" y="34416"/>
                        <a:pt x="15391" y="35997"/>
                        <a:pt x="12679" y="37860"/>
                      </a:cubicBezTo>
                      <a:cubicBezTo>
                        <a:pt x="11711" y="38521"/>
                        <a:pt x="11027" y="39063"/>
                        <a:pt x="10320" y="39936"/>
                      </a:cubicBezTo>
                      <a:cubicBezTo>
                        <a:pt x="9966" y="40384"/>
                        <a:pt x="9235" y="40502"/>
                        <a:pt x="8834" y="40903"/>
                      </a:cubicBezTo>
                      <a:cubicBezTo>
                        <a:pt x="6852" y="42979"/>
                        <a:pt x="4871" y="44937"/>
                        <a:pt x="3384" y="47343"/>
                      </a:cubicBezTo>
                      <a:cubicBezTo>
                        <a:pt x="2347" y="49041"/>
                        <a:pt x="1214" y="50999"/>
                        <a:pt x="436" y="52887"/>
                      </a:cubicBezTo>
                      <a:cubicBezTo>
                        <a:pt x="-885" y="45055"/>
                        <a:pt x="790" y="36351"/>
                        <a:pt x="5555" y="30076"/>
                      </a:cubicBezTo>
                      <a:cubicBezTo>
                        <a:pt x="9636" y="24698"/>
                        <a:pt x="15344" y="21372"/>
                        <a:pt x="22114" y="19532"/>
                      </a:cubicBezTo>
                      <a:cubicBezTo>
                        <a:pt x="25818" y="18517"/>
                        <a:pt x="28813" y="16489"/>
                        <a:pt x="31904" y="14366"/>
                      </a:cubicBezTo>
                      <a:cubicBezTo>
                        <a:pt x="33154" y="13516"/>
                        <a:pt x="34097" y="12880"/>
                        <a:pt x="35041" y="12196"/>
                      </a:cubicBezTo>
                      <a:cubicBezTo>
                        <a:pt x="35772" y="11677"/>
                        <a:pt x="36315" y="10709"/>
                        <a:pt x="36999" y="10167"/>
                      </a:cubicBezTo>
                      <a:cubicBezTo>
                        <a:pt x="40325" y="7501"/>
                        <a:pt x="41835" y="3586"/>
                        <a:pt x="43604" y="0"/>
                      </a:cubicBezTo>
                      <a:cubicBezTo>
                        <a:pt x="44524" y="7902"/>
                        <a:pt x="43250" y="16536"/>
                        <a:pt x="38320" y="23023"/>
                      </a:cubicBezTo>
                      <a:cubicBezTo>
                        <a:pt x="34758" y="27717"/>
                        <a:pt x="29710" y="31255"/>
                        <a:pt x="24096" y="32907"/>
                      </a:cubicBezTo>
                      <a:lnTo>
                        <a:pt x="24096" y="3290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86" name="手繪多邊形: 圖案 185">
                  <a:extLst>
                    <a:ext uri="{FF2B5EF4-FFF2-40B4-BE49-F238E27FC236}">
                      <a16:creationId xmlns:a16="http://schemas.microsoft.com/office/drawing/2014/main" id="{07592A62-FC36-42E6-89FC-AFEB6F06BD59}"/>
                    </a:ext>
                  </a:extLst>
                </p:cNvPr>
                <p:cNvSpPr/>
                <p:nvPr/>
              </p:nvSpPr>
              <p:spPr>
                <a:xfrm>
                  <a:off x="4478195" y="1753989"/>
                  <a:ext cx="40181" cy="56566"/>
                </a:xfrm>
                <a:custGeom>
                  <a:avLst/>
                  <a:gdLst>
                    <a:gd name="connsiteX0" fmla="*/ 22813 w 40181"/>
                    <a:gd name="connsiteY0" fmla="*/ 34511 h 56566"/>
                    <a:gd name="connsiteX1" fmla="*/ 20572 w 40181"/>
                    <a:gd name="connsiteY1" fmla="*/ 35383 h 56566"/>
                    <a:gd name="connsiteX2" fmla="*/ 11891 w 40181"/>
                    <a:gd name="connsiteY2" fmla="*/ 40455 h 56566"/>
                    <a:gd name="connsiteX3" fmla="*/ 9721 w 40181"/>
                    <a:gd name="connsiteY3" fmla="*/ 42743 h 56566"/>
                    <a:gd name="connsiteX4" fmla="*/ 8329 w 40181"/>
                    <a:gd name="connsiteY4" fmla="*/ 43852 h 56566"/>
                    <a:gd name="connsiteX5" fmla="*/ 3470 w 40181"/>
                    <a:gd name="connsiteY5" fmla="*/ 50763 h 56566"/>
                    <a:gd name="connsiteX6" fmla="*/ 1040 w 40181"/>
                    <a:gd name="connsiteY6" fmla="*/ 56566 h 56566"/>
                    <a:gd name="connsiteX7" fmla="*/ 4107 w 40181"/>
                    <a:gd name="connsiteY7" fmla="*/ 33378 h 56566"/>
                    <a:gd name="connsiteX8" fmla="*/ 19652 w 40181"/>
                    <a:gd name="connsiteY8" fmla="*/ 21395 h 56566"/>
                    <a:gd name="connsiteX9" fmla="*/ 28946 w 40181"/>
                    <a:gd name="connsiteY9" fmla="*/ 15380 h 56566"/>
                    <a:gd name="connsiteX10" fmla="*/ 31894 w 40181"/>
                    <a:gd name="connsiteY10" fmla="*/ 12927 h 56566"/>
                    <a:gd name="connsiteX11" fmla="*/ 33664 w 40181"/>
                    <a:gd name="connsiteY11" fmla="*/ 10733 h 56566"/>
                    <a:gd name="connsiteX12" fmla="*/ 39325 w 40181"/>
                    <a:gd name="connsiteY12" fmla="*/ 0 h 56566"/>
                    <a:gd name="connsiteX13" fmla="*/ 36117 w 40181"/>
                    <a:gd name="connsiteY13" fmla="*/ 23400 h 56566"/>
                    <a:gd name="connsiteX14" fmla="*/ 22813 w 40181"/>
                    <a:gd name="connsiteY14" fmla="*/ 34511 h 56566"/>
                    <a:gd name="connsiteX15" fmla="*/ 22813 w 40181"/>
                    <a:gd name="connsiteY15" fmla="*/ 34511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22813" y="34511"/>
                      </a:moveTo>
                      <a:cubicBezTo>
                        <a:pt x="22129" y="35053"/>
                        <a:pt x="21327" y="35148"/>
                        <a:pt x="20572" y="35383"/>
                      </a:cubicBezTo>
                      <a:cubicBezTo>
                        <a:pt x="17080" y="36516"/>
                        <a:pt x="14415" y="38356"/>
                        <a:pt x="11891" y="40455"/>
                      </a:cubicBezTo>
                      <a:cubicBezTo>
                        <a:pt x="10995" y="41186"/>
                        <a:pt x="10334" y="41800"/>
                        <a:pt x="9721" y="42743"/>
                      </a:cubicBezTo>
                      <a:cubicBezTo>
                        <a:pt x="9414" y="43215"/>
                        <a:pt x="8683" y="43404"/>
                        <a:pt x="8329" y="43852"/>
                      </a:cubicBezTo>
                      <a:cubicBezTo>
                        <a:pt x="6536" y="46093"/>
                        <a:pt x="4720" y="48216"/>
                        <a:pt x="3470" y="50763"/>
                      </a:cubicBezTo>
                      <a:cubicBezTo>
                        <a:pt x="2597" y="52556"/>
                        <a:pt x="1630" y="54608"/>
                        <a:pt x="1040" y="56566"/>
                      </a:cubicBezTo>
                      <a:cubicBezTo>
                        <a:pt x="-989" y="48876"/>
                        <a:pt x="-92" y="40054"/>
                        <a:pt x="4107" y="33378"/>
                      </a:cubicBezTo>
                      <a:cubicBezTo>
                        <a:pt x="7692" y="27670"/>
                        <a:pt x="13070" y="23825"/>
                        <a:pt x="19652" y="21395"/>
                      </a:cubicBezTo>
                      <a:cubicBezTo>
                        <a:pt x="23237" y="20051"/>
                        <a:pt x="26044" y="17763"/>
                        <a:pt x="28946" y="15380"/>
                      </a:cubicBezTo>
                      <a:cubicBezTo>
                        <a:pt x="30102" y="14413"/>
                        <a:pt x="30998" y="13682"/>
                        <a:pt x="31894" y="12927"/>
                      </a:cubicBezTo>
                      <a:cubicBezTo>
                        <a:pt x="32555" y="12337"/>
                        <a:pt x="33027" y="11346"/>
                        <a:pt x="33664" y="10733"/>
                      </a:cubicBezTo>
                      <a:cubicBezTo>
                        <a:pt x="36730" y="7784"/>
                        <a:pt x="37886" y="3751"/>
                        <a:pt x="39325" y="0"/>
                      </a:cubicBezTo>
                      <a:cubicBezTo>
                        <a:pt x="40953" y="7784"/>
                        <a:pt x="40457" y="16512"/>
                        <a:pt x="36117" y="23400"/>
                      </a:cubicBezTo>
                      <a:cubicBezTo>
                        <a:pt x="32956" y="28401"/>
                        <a:pt x="28238" y="32364"/>
                        <a:pt x="22813" y="34511"/>
                      </a:cubicBezTo>
                      <a:lnTo>
                        <a:pt x="22813" y="3451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87" name="手繪多邊形: 圖案 186">
                  <a:extLst>
                    <a:ext uri="{FF2B5EF4-FFF2-40B4-BE49-F238E27FC236}">
                      <a16:creationId xmlns:a16="http://schemas.microsoft.com/office/drawing/2014/main" id="{B3755FF8-CC93-4F8D-A062-1930AB405573}"/>
                    </a:ext>
                  </a:extLst>
                </p:cNvPr>
                <p:cNvSpPr/>
                <p:nvPr/>
              </p:nvSpPr>
              <p:spPr>
                <a:xfrm>
                  <a:off x="4474977" y="1730731"/>
                  <a:ext cx="36729" cy="59727"/>
                </a:xfrm>
                <a:custGeom>
                  <a:avLst/>
                  <a:gdLst>
                    <a:gd name="connsiteX0" fmla="*/ 21619 w 36729"/>
                    <a:gd name="connsiteY0" fmla="*/ 35832 h 59727"/>
                    <a:gd name="connsiteX1" fmla="*/ 19473 w 36729"/>
                    <a:gd name="connsiteY1" fmla="*/ 36917 h 59727"/>
                    <a:gd name="connsiteX2" fmla="*/ 11264 w 36729"/>
                    <a:gd name="connsiteY2" fmla="*/ 42743 h 59727"/>
                    <a:gd name="connsiteX3" fmla="*/ 9306 w 36729"/>
                    <a:gd name="connsiteY3" fmla="*/ 45196 h 59727"/>
                    <a:gd name="connsiteX4" fmla="*/ 8008 w 36729"/>
                    <a:gd name="connsiteY4" fmla="*/ 46423 h 59727"/>
                    <a:gd name="connsiteX5" fmla="*/ 3786 w 36729"/>
                    <a:gd name="connsiteY5" fmla="*/ 53736 h 59727"/>
                    <a:gd name="connsiteX6" fmla="*/ 1875 w 36729"/>
                    <a:gd name="connsiteY6" fmla="*/ 59727 h 59727"/>
                    <a:gd name="connsiteX7" fmla="*/ 2866 w 36729"/>
                    <a:gd name="connsiteY7" fmla="*/ 36374 h 59727"/>
                    <a:gd name="connsiteX8" fmla="*/ 17302 w 36729"/>
                    <a:gd name="connsiteY8" fmla="*/ 23046 h 59727"/>
                    <a:gd name="connsiteX9" fmla="*/ 26030 w 36729"/>
                    <a:gd name="connsiteY9" fmla="*/ 16229 h 59727"/>
                    <a:gd name="connsiteX10" fmla="*/ 28743 w 36729"/>
                    <a:gd name="connsiteY10" fmla="*/ 13540 h 59727"/>
                    <a:gd name="connsiteX11" fmla="*/ 30324 w 36729"/>
                    <a:gd name="connsiteY11" fmla="*/ 11181 h 59727"/>
                    <a:gd name="connsiteX12" fmla="*/ 35018 w 36729"/>
                    <a:gd name="connsiteY12" fmla="*/ 0 h 59727"/>
                    <a:gd name="connsiteX13" fmla="*/ 33909 w 36729"/>
                    <a:gd name="connsiteY13" fmla="*/ 23613 h 59727"/>
                    <a:gd name="connsiteX14" fmla="*/ 21619 w 36729"/>
                    <a:gd name="connsiteY14" fmla="*/ 35832 h 59727"/>
                    <a:gd name="connsiteX15" fmla="*/ 21619 w 36729"/>
                    <a:gd name="connsiteY15" fmla="*/ 35832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29" h="59727">
                      <a:moveTo>
                        <a:pt x="21619" y="35832"/>
                      </a:moveTo>
                      <a:cubicBezTo>
                        <a:pt x="20982" y="36445"/>
                        <a:pt x="20180" y="36587"/>
                        <a:pt x="19473" y="36917"/>
                      </a:cubicBezTo>
                      <a:cubicBezTo>
                        <a:pt x="16099" y="38356"/>
                        <a:pt x="13599" y="40408"/>
                        <a:pt x="11264" y="42743"/>
                      </a:cubicBezTo>
                      <a:cubicBezTo>
                        <a:pt x="10438" y="43569"/>
                        <a:pt x="9848" y="44206"/>
                        <a:pt x="9306" y="45196"/>
                      </a:cubicBezTo>
                      <a:cubicBezTo>
                        <a:pt x="9046" y="45692"/>
                        <a:pt x="8339" y="45951"/>
                        <a:pt x="8008" y="46423"/>
                      </a:cubicBezTo>
                      <a:cubicBezTo>
                        <a:pt x="6428" y="48806"/>
                        <a:pt x="4824" y="51094"/>
                        <a:pt x="3786" y="53736"/>
                      </a:cubicBezTo>
                      <a:cubicBezTo>
                        <a:pt x="3078" y="55599"/>
                        <a:pt x="2300" y="57722"/>
                        <a:pt x="1875" y="59727"/>
                      </a:cubicBezTo>
                      <a:cubicBezTo>
                        <a:pt x="-814" y="52226"/>
                        <a:pt x="-719" y="43380"/>
                        <a:pt x="2866" y="36374"/>
                      </a:cubicBezTo>
                      <a:cubicBezTo>
                        <a:pt x="5933" y="30359"/>
                        <a:pt x="10957" y="26066"/>
                        <a:pt x="17302" y="23046"/>
                      </a:cubicBezTo>
                      <a:cubicBezTo>
                        <a:pt x="20746" y="21395"/>
                        <a:pt x="23365" y="18871"/>
                        <a:pt x="26030" y="16229"/>
                      </a:cubicBezTo>
                      <a:cubicBezTo>
                        <a:pt x="27116" y="15168"/>
                        <a:pt x="27941" y="14366"/>
                        <a:pt x="28743" y="13540"/>
                      </a:cubicBezTo>
                      <a:cubicBezTo>
                        <a:pt x="29356" y="12903"/>
                        <a:pt x="29734" y="11865"/>
                        <a:pt x="30324" y="11181"/>
                      </a:cubicBezTo>
                      <a:cubicBezTo>
                        <a:pt x="33131" y="7973"/>
                        <a:pt x="33909" y="3869"/>
                        <a:pt x="35018" y="0"/>
                      </a:cubicBezTo>
                      <a:cubicBezTo>
                        <a:pt x="37330" y="7596"/>
                        <a:pt x="37613" y="16347"/>
                        <a:pt x="33909" y="23613"/>
                      </a:cubicBezTo>
                      <a:cubicBezTo>
                        <a:pt x="31220" y="28826"/>
                        <a:pt x="26856" y="33190"/>
                        <a:pt x="21619" y="35832"/>
                      </a:cubicBezTo>
                      <a:lnTo>
                        <a:pt x="21619" y="358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88" name="手繪多邊形: 圖案 187">
                  <a:extLst>
                    <a:ext uri="{FF2B5EF4-FFF2-40B4-BE49-F238E27FC236}">
                      <a16:creationId xmlns:a16="http://schemas.microsoft.com/office/drawing/2014/main" id="{88AAB818-DBCA-4654-8D03-CD530D8B2F88}"/>
                    </a:ext>
                  </a:extLst>
                </p:cNvPr>
                <p:cNvSpPr/>
                <p:nvPr/>
              </p:nvSpPr>
              <p:spPr>
                <a:xfrm>
                  <a:off x="4469821" y="1708392"/>
                  <a:ext cx="33502" cy="62392"/>
                </a:xfrm>
                <a:custGeom>
                  <a:avLst/>
                  <a:gdLst>
                    <a:gd name="connsiteX0" fmla="*/ 20524 w 33502"/>
                    <a:gd name="connsiteY0" fmla="*/ 36917 h 62392"/>
                    <a:gd name="connsiteX1" fmla="*/ 18472 w 33502"/>
                    <a:gd name="connsiteY1" fmla="*/ 38167 h 62392"/>
                    <a:gd name="connsiteX2" fmla="*/ 10806 w 33502"/>
                    <a:gd name="connsiteY2" fmla="*/ 44678 h 62392"/>
                    <a:gd name="connsiteX3" fmla="*/ 9084 w 33502"/>
                    <a:gd name="connsiteY3" fmla="*/ 47296 h 62392"/>
                    <a:gd name="connsiteX4" fmla="*/ 7904 w 33502"/>
                    <a:gd name="connsiteY4" fmla="*/ 48617 h 62392"/>
                    <a:gd name="connsiteX5" fmla="*/ 4342 w 33502"/>
                    <a:gd name="connsiteY5" fmla="*/ 56260 h 62392"/>
                    <a:gd name="connsiteX6" fmla="*/ 2951 w 33502"/>
                    <a:gd name="connsiteY6" fmla="*/ 62393 h 62392"/>
                    <a:gd name="connsiteX7" fmla="*/ 1866 w 33502"/>
                    <a:gd name="connsiteY7" fmla="*/ 39040 h 62392"/>
                    <a:gd name="connsiteX8" fmla="*/ 15075 w 33502"/>
                    <a:gd name="connsiteY8" fmla="*/ 24509 h 62392"/>
                    <a:gd name="connsiteX9" fmla="*/ 23166 w 33502"/>
                    <a:gd name="connsiteY9" fmla="*/ 16960 h 62392"/>
                    <a:gd name="connsiteX10" fmla="*/ 25643 w 33502"/>
                    <a:gd name="connsiteY10" fmla="*/ 14035 h 62392"/>
                    <a:gd name="connsiteX11" fmla="*/ 27011 w 33502"/>
                    <a:gd name="connsiteY11" fmla="*/ 11559 h 62392"/>
                    <a:gd name="connsiteX12" fmla="*/ 30691 w 33502"/>
                    <a:gd name="connsiteY12" fmla="*/ 0 h 62392"/>
                    <a:gd name="connsiteX13" fmla="*/ 31658 w 33502"/>
                    <a:gd name="connsiteY13" fmla="*/ 23613 h 62392"/>
                    <a:gd name="connsiteX14" fmla="*/ 20524 w 33502"/>
                    <a:gd name="connsiteY14" fmla="*/ 36917 h 62392"/>
                    <a:gd name="connsiteX15" fmla="*/ 20524 w 33502"/>
                    <a:gd name="connsiteY15" fmla="*/ 36917 h 6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02" h="62392">
                      <a:moveTo>
                        <a:pt x="20524" y="36917"/>
                      </a:moveTo>
                      <a:cubicBezTo>
                        <a:pt x="19935" y="37577"/>
                        <a:pt x="19180" y="37813"/>
                        <a:pt x="18472" y="38167"/>
                      </a:cubicBezTo>
                      <a:cubicBezTo>
                        <a:pt x="15241" y="39889"/>
                        <a:pt x="12929" y="42177"/>
                        <a:pt x="10806" y="44678"/>
                      </a:cubicBezTo>
                      <a:cubicBezTo>
                        <a:pt x="10075" y="45574"/>
                        <a:pt x="9532" y="46258"/>
                        <a:pt x="9084" y="47296"/>
                      </a:cubicBezTo>
                      <a:cubicBezTo>
                        <a:pt x="8871" y="47815"/>
                        <a:pt x="8187" y="48145"/>
                        <a:pt x="7904" y="48617"/>
                      </a:cubicBezTo>
                      <a:cubicBezTo>
                        <a:pt x="6536" y="51141"/>
                        <a:pt x="5121" y="53547"/>
                        <a:pt x="4342" y="56260"/>
                      </a:cubicBezTo>
                      <a:cubicBezTo>
                        <a:pt x="3800" y="58170"/>
                        <a:pt x="3210" y="60364"/>
                        <a:pt x="2951" y="62393"/>
                      </a:cubicBezTo>
                      <a:cubicBezTo>
                        <a:pt x="-399" y="55175"/>
                        <a:pt x="-1083" y="46329"/>
                        <a:pt x="1866" y="39040"/>
                      </a:cubicBezTo>
                      <a:cubicBezTo>
                        <a:pt x="4390" y="32789"/>
                        <a:pt x="9013" y="28071"/>
                        <a:pt x="15075" y="24509"/>
                      </a:cubicBezTo>
                      <a:cubicBezTo>
                        <a:pt x="18378" y="22575"/>
                        <a:pt x="20737" y="19815"/>
                        <a:pt x="23166" y="16960"/>
                      </a:cubicBezTo>
                      <a:cubicBezTo>
                        <a:pt x="24157" y="15805"/>
                        <a:pt x="24912" y="14932"/>
                        <a:pt x="25643" y="14035"/>
                      </a:cubicBezTo>
                      <a:cubicBezTo>
                        <a:pt x="26209" y="13351"/>
                        <a:pt x="26469" y="12266"/>
                        <a:pt x="27011" y="11559"/>
                      </a:cubicBezTo>
                      <a:cubicBezTo>
                        <a:pt x="29512" y="8115"/>
                        <a:pt x="29936" y="3939"/>
                        <a:pt x="30691" y="0"/>
                      </a:cubicBezTo>
                      <a:cubicBezTo>
                        <a:pt x="33664" y="7360"/>
                        <a:pt x="34725" y="16040"/>
                        <a:pt x="31658" y="23613"/>
                      </a:cubicBezTo>
                      <a:cubicBezTo>
                        <a:pt x="29441" y="29109"/>
                        <a:pt x="25502" y="33850"/>
                        <a:pt x="20524" y="36917"/>
                      </a:cubicBezTo>
                      <a:lnTo>
                        <a:pt x="20524" y="3691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89" name="手繪多邊形: 圖案 188">
                  <a:extLst>
                    <a:ext uri="{FF2B5EF4-FFF2-40B4-BE49-F238E27FC236}">
                      <a16:creationId xmlns:a16="http://schemas.microsoft.com/office/drawing/2014/main" id="{AC223000-66F7-4880-8A1A-9E507FB81D26}"/>
                    </a:ext>
                  </a:extLst>
                </p:cNvPr>
                <p:cNvSpPr/>
                <p:nvPr/>
              </p:nvSpPr>
              <p:spPr>
                <a:xfrm>
                  <a:off x="4462889" y="1687256"/>
                  <a:ext cx="30496" cy="64586"/>
                </a:xfrm>
                <a:custGeom>
                  <a:avLst/>
                  <a:gdLst>
                    <a:gd name="connsiteX0" fmla="*/ 19460 w 30496"/>
                    <a:gd name="connsiteY0" fmla="*/ 37624 h 64586"/>
                    <a:gd name="connsiteX1" fmla="*/ 17525 w 30496"/>
                    <a:gd name="connsiteY1" fmla="*/ 39063 h 64586"/>
                    <a:gd name="connsiteX2" fmla="*/ 10472 w 30496"/>
                    <a:gd name="connsiteY2" fmla="*/ 46234 h 64586"/>
                    <a:gd name="connsiteX3" fmla="*/ 8986 w 30496"/>
                    <a:gd name="connsiteY3" fmla="*/ 48994 h 64586"/>
                    <a:gd name="connsiteX4" fmla="*/ 7925 w 30496"/>
                    <a:gd name="connsiteY4" fmla="*/ 50433 h 64586"/>
                    <a:gd name="connsiteX5" fmla="*/ 5047 w 30496"/>
                    <a:gd name="connsiteY5" fmla="*/ 58359 h 64586"/>
                    <a:gd name="connsiteX6" fmla="*/ 4198 w 30496"/>
                    <a:gd name="connsiteY6" fmla="*/ 64587 h 64586"/>
                    <a:gd name="connsiteX7" fmla="*/ 1108 w 30496"/>
                    <a:gd name="connsiteY7" fmla="*/ 41422 h 64586"/>
                    <a:gd name="connsiteX8" fmla="*/ 12996 w 30496"/>
                    <a:gd name="connsiteY8" fmla="*/ 25783 h 64586"/>
                    <a:gd name="connsiteX9" fmla="*/ 20403 w 30496"/>
                    <a:gd name="connsiteY9" fmla="*/ 17550 h 64586"/>
                    <a:gd name="connsiteX10" fmla="*/ 22597 w 30496"/>
                    <a:gd name="connsiteY10" fmla="*/ 14436 h 64586"/>
                    <a:gd name="connsiteX11" fmla="*/ 23729 w 30496"/>
                    <a:gd name="connsiteY11" fmla="*/ 11842 h 64586"/>
                    <a:gd name="connsiteX12" fmla="*/ 26395 w 30496"/>
                    <a:gd name="connsiteY12" fmla="*/ 0 h 64586"/>
                    <a:gd name="connsiteX13" fmla="*/ 29414 w 30496"/>
                    <a:gd name="connsiteY13" fmla="*/ 23447 h 64586"/>
                    <a:gd name="connsiteX14" fmla="*/ 19460 w 30496"/>
                    <a:gd name="connsiteY14" fmla="*/ 37624 h 64586"/>
                    <a:gd name="connsiteX15" fmla="*/ 19460 w 30496"/>
                    <a:gd name="connsiteY15" fmla="*/ 37624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96" h="64586">
                      <a:moveTo>
                        <a:pt x="19460" y="37624"/>
                      </a:moveTo>
                      <a:cubicBezTo>
                        <a:pt x="18941" y="38332"/>
                        <a:pt x="18186" y="38615"/>
                        <a:pt x="17525" y="39063"/>
                      </a:cubicBezTo>
                      <a:cubicBezTo>
                        <a:pt x="14459" y="41068"/>
                        <a:pt x="12359" y="43522"/>
                        <a:pt x="10472" y="46234"/>
                      </a:cubicBezTo>
                      <a:cubicBezTo>
                        <a:pt x="9812" y="47178"/>
                        <a:pt x="9340" y="47933"/>
                        <a:pt x="8986" y="48994"/>
                      </a:cubicBezTo>
                      <a:cubicBezTo>
                        <a:pt x="8821" y="49537"/>
                        <a:pt x="8161" y="49914"/>
                        <a:pt x="7925" y="50433"/>
                      </a:cubicBezTo>
                      <a:cubicBezTo>
                        <a:pt x="6769" y="53052"/>
                        <a:pt x="5589" y="55599"/>
                        <a:pt x="5047" y="58359"/>
                      </a:cubicBezTo>
                      <a:cubicBezTo>
                        <a:pt x="4669" y="60317"/>
                        <a:pt x="4268" y="62534"/>
                        <a:pt x="4198" y="64587"/>
                      </a:cubicBezTo>
                      <a:cubicBezTo>
                        <a:pt x="235" y="57699"/>
                        <a:pt x="-1204" y="48947"/>
                        <a:pt x="1108" y="41422"/>
                      </a:cubicBezTo>
                      <a:cubicBezTo>
                        <a:pt x="3065" y="34982"/>
                        <a:pt x="7264" y="29864"/>
                        <a:pt x="12996" y="25783"/>
                      </a:cubicBezTo>
                      <a:cubicBezTo>
                        <a:pt x="16110" y="23565"/>
                        <a:pt x="18233" y="20617"/>
                        <a:pt x="20403" y="17550"/>
                      </a:cubicBezTo>
                      <a:cubicBezTo>
                        <a:pt x="21276" y="16324"/>
                        <a:pt x="21960" y="15380"/>
                        <a:pt x="22597" y="14436"/>
                      </a:cubicBezTo>
                      <a:cubicBezTo>
                        <a:pt x="23092" y="13705"/>
                        <a:pt x="23281" y="12620"/>
                        <a:pt x="23729" y="11842"/>
                      </a:cubicBezTo>
                      <a:cubicBezTo>
                        <a:pt x="25923" y="8209"/>
                        <a:pt x="25970" y="4010"/>
                        <a:pt x="26395" y="0"/>
                      </a:cubicBezTo>
                      <a:cubicBezTo>
                        <a:pt x="30004" y="7077"/>
                        <a:pt x="31797" y="15639"/>
                        <a:pt x="29414" y="23447"/>
                      </a:cubicBezTo>
                      <a:cubicBezTo>
                        <a:pt x="27669" y="29062"/>
                        <a:pt x="24130" y="34133"/>
                        <a:pt x="19460" y="37624"/>
                      </a:cubicBezTo>
                      <a:lnTo>
                        <a:pt x="19460" y="376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90" name="手繪多邊形: 圖案 189">
                  <a:extLst>
                    <a:ext uri="{FF2B5EF4-FFF2-40B4-BE49-F238E27FC236}">
                      <a16:creationId xmlns:a16="http://schemas.microsoft.com/office/drawing/2014/main" id="{22AFF3B2-6E4B-43E1-B29A-FE09ADFD3990}"/>
                    </a:ext>
                  </a:extLst>
                </p:cNvPr>
                <p:cNvSpPr/>
                <p:nvPr/>
              </p:nvSpPr>
              <p:spPr>
                <a:xfrm>
                  <a:off x="4454141" y="1667229"/>
                  <a:ext cx="27738" cy="66285"/>
                </a:xfrm>
                <a:custGeom>
                  <a:avLst/>
                  <a:gdLst>
                    <a:gd name="connsiteX0" fmla="*/ 18513 w 27738"/>
                    <a:gd name="connsiteY0" fmla="*/ 38120 h 66285"/>
                    <a:gd name="connsiteX1" fmla="*/ 16696 w 27738"/>
                    <a:gd name="connsiteY1" fmla="*/ 39724 h 66285"/>
                    <a:gd name="connsiteX2" fmla="*/ 10280 w 27738"/>
                    <a:gd name="connsiteY2" fmla="*/ 47461 h 66285"/>
                    <a:gd name="connsiteX3" fmla="*/ 9030 w 27738"/>
                    <a:gd name="connsiteY3" fmla="*/ 50339 h 66285"/>
                    <a:gd name="connsiteX4" fmla="*/ 8110 w 27738"/>
                    <a:gd name="connsiteY4" fmla="*/ 51849 h 66285"/>
                    <a:gd name="connsiteX5" fmla="*/ 5940 w 27738"/>
                    <a:gd name="connsiteY5" fmla="*/ 60010 h 66285"/>
                    <a:gd name="connsiteX6" fmla="*/ 5633 w 27738"/>
                    <a:gd name="connsiteY6" fmla="*/ 66285 h 66285"/>
                    <a:gd name="connsiteX7" fmla="*/ 538 w 27738"/>
                    <a:gd name="connsiteY7" fmla="*/ 43474 h 66285"/>
                    <a:gd name="connsiteX8" fmla="*/ 11035 w 27738"/>
                    <a:gd name="connsiteY8" fmla="*/ 26868 h 66285"/>
                    <a:gd name="connsiteX9" fmla="*/ 17711 w 27738"/>
                    <a:gd name="connsiteY9" fmla="*/ 18022 h 66285"/>
                    <a:gd name="connsiteX10" fmla="*/ 19621 w 27738"/>
                    <a:gd name="connsiteY10" fmla="*/ 14720 h 66285"/>
                    <a:gd name="connsiteX11" fmla="*/ 20541 w 27738"/>
                    <a:gd name="connsiteY11" fmla="*/ 12030 h 66285"/>
                    <a:gd name="connsiteX12" fmla="*/ 22169 w 27738"/>
                    <a:gd name="connsiteY12" fmla="*/ 0 h 66285"/>
                    <a:gd name="connsiteX13" fmla="*/ 27194 w 27738"/>
                    <a:gd name="connsiteY13" fmla="*/ 23094 h 66285"/>
                    <a:gd name="connsiteX14" fmla="*/ 18513 w 27738"/>
                    <a:gd name="connsiteY14" fmla="*/ 38120 h 66285"/>
                    <a:gd name="connsiteX15" fmla="*/ 18513 w 27738"/>
                    <a:gd name="connsiteY15" fmla="*/ 38120 h 6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38" h="66285">
                      <a:moveTo>
                        <a:pt x="18513" y="38120"/>
                      </a:moveTo>
                      <a:cubicBezTo>
                        <a:pt x="18041" y="38875"/>
                        <a:pt x="17333" y="39228"/>
                        <a:pt x="16696" y="39724"/>
                      </a:cubicBezTo>
                      <a:cubicBezTo>
                        <a:pt x="13819" y="41988"/>
                        <a:pt x="11931" y="44607"/>
                        <a:pt x="10280" y="47461"/>
                      </a:cubicBezTo>
                      <a:cubicBezTo>
                        <a:pt x="9691" y="48452"/>
                        <a:pt x="9289" y="49254"/>
                        <a:pt x="9030" y="50339"/>
                      </a:cubicBezTo>
                      <a:cubicBezTo>
                        <a:pt x="8888" y="50881"/>
                        <a:pt x="8275" y="51330"/>
                        <a:pt x="8110" y="51849"/>
                      </a:cubicBezTo>
                      <a:cubicBezTo>
                        <a:pt x="7190" y="54561"/>
                        <a:pt x="6223" y="57180"/>
                        <a:pt x="5940" y="60010"/>
                      </a:cubicBezTo>
                      <a:cubicBezTo>
                        <a:pt x="5728" y="61992"/>
                        <a:pt x="5539" y="64233"/>
                        <a:pt x="5633" y="66285"/>
                      </a:cubicBezTo>
                      <a:cubicBezTo>
                        <a:pt x="1081" y="59751"/>
                        <a:pt x="-1090" y="51165"/>
                        <a:pt x="538" y="43474"/>
                      </a:cubicBezTo>
                      <a:cubicBezTo>
                        <a:pt x="1953" y="36870"/>
                        <a:pt x="5680" y="31421"/>
                        <a:pt x="11035" y="26868"/>
                      </a:cubicBezTo>
                      <a:cubicBezTo>
                        <a:pt x="13937" y="24391"/>
                        <a:pt x="15800" y="21254"/>
                        <a:pt x="17711" y="18022"/>
                      </a:cubicBezTo>
                      <a:cubicBezTo>
                        <a:pt x="18466" y="16725"/>
                        <a:pt x="19055" y="15734"/>
                        <a:pt x="19621" y="14720"/>
                      </a:cubicBezTo>
                      <a:cubicBezTo>
                        <a:pt x="20070" y="13941"/>
                        <a:pt x="20140" y="12832"/>
                        <a:pt x="20541" y="12030"/>
                      </a:cubicBezTo>
                      <a:cubicBezTo>
                        <a:pt x="22405" y="8209"/>
                        <a:pt x="22098" y="4034"/>
                        <a:pt x="22169" y="0"/>
                      </a:cubicBezTo>
                      <a:cubicBezTo>
                        <a:pt x="26368" y="6746"/>
                        <a:pt x="28916" y="15121"/>
                        <a:pt x="27194" y="23094"/>
                      </a:cubicBezTo>
                      <a:cubicBezTo>
                        <a:pt x="25943" y="28896"/>
                        <a:pt x="22877" y="34228"/>
                        <a:pt x="18513" y="38120"/>
                      </a:cubicBezTo>
                      <a:lnTo>
                        <a:pt x="18513" y="381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91" name="手繪多邊形: 圖案 190">
                  <a:extLst>
                    <a:ext uri="{FF2B5EF4-FFF2-40B4-BE49-F238E27FC236}">
                      <a16:creationId xmlns:a16="http://schemas.microsoft.com/office/drawing/2014/main" id="{D4513EAD-5FB6-45CC-B60D-9F9B94812B44}"/>
                    </a:ext>
                  </a:extLst>
                </p:cNvPr>
                <p:cNvSpPr/>
                <p:nvPr/>
              </p:nvSpPr>
              <p:spPr>
                <a:xfrm>
                  <a:off x="4443690" y="1648523"/>
                  <a:ext cx="25187" cy="67417"/>
                </a:xfrm>
                <a:custGeom>
                  <a:avLst/>
                  <a:gdLst>
                    <a:gd name="connsiteX0" fmla="*/ 17664 w 25187"/>
                    <a:gd name="connsiteY0" fmla="*/ 38285 h 67417"/>
                    <a:gd name="connsiteX1" fmla="*/ 15989 w 25187"/>
                    <a:gd name="connsiteY1" fmla="*/ 40030 h 67417"/>
                    <a:gd name="connsiteX2" fmla="*/ 10257 w 25187"/>
                    <a:gd name="connsiteY2" fmla="*/ 48287 h 67417"/>
                    <a:gd name="connsiteX3" fmla="*/ 9267 w 25187"/>
                    <a:gd name="connsiteY3" fmla="*/ 51259 h 67417"/>
                    <a:gd name="connsiteX4" fmla="*/ 8464 w 25187"/>
                    <a:gd name="connsiteY4" fmla="*/ 52839 h 67417"/>
                    <a:gd name="connsiteX5" fmla="*/ 6978 w 25187"/>
                    <a:gd name="connsiteY5" fmla="*/ 61143 h 67417"/>
                    <a:gd name="connsiteX6" fmla="*/ 7214 w 25187"/>
                    <a:gd name="connsiteY6" fmla="*/ 67417 h 67417"/>
                    <a:gd name="connsiteX7" fmla="*/ 185 w 25187"/>
                    <a:gd name="connsiteY7" fmla="*/ 45126 h 67417"/>
                    <a:gd name="connsiteX8" fmla="*/ 9219 w 25187"/>
                    <a:gd name="connsiteY8" fmla="*/ 27693 h 67417"/>
                    <a:gd name="connsiteX9" fmla="*/ 15093 w 25187"/>
                    <a:gd name="connsiteY9" fmla="*/ 18305 h 67417"/>
                    <a:gd name="connsiteX10" fmla="*/ 16721 w 25187"/>
                    <a:gd name="connsiteY10" fmla="*/ 14861 h 67417"/>
                    <a:gd name="connsiteX11" fmla="*/ 17405 w 25187"/>
                    <a:gd name="connsiteY11" fmla="*/ 12125 h 67417"/>
                    <a:gd name="connsiteX12" fmla="*/ 18018 w 25187"/>
                    <a:gd name="connsiteY12" fmla="*/ 0 h 67417"/>
                    <a:gd name="connsiteX13" fmla="*/ 25000 w 25187"/>
                    <a:gd name="connsiteY13" fmla="*/ 22575 h 67417"/>
                    <a:gd name="connsiteX14" fmla="*/ 17664 w 25187"/>
                    <a:gd name="connsiteY14" fmla="*/ 38285 h 67417"/>
                    <a:gd name="connsiteX15" fmla="*/ 17664 w 25187"/>
                    <a:gd name="connsiteY15" fmla="*/ 38285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87" h="67417">
                      <a:moveTo>
                        <a:pt x="17664" y="38285"/>
                      </a:moveTo>
                      <a:cubicBezTo>
                        <a:pt x="17263" y="39087"/>
                        <a:pt x="16579" y="39488"/>
                        <a:pt x="15989" y="40030"/>
                      </a:cubicBezTo>
                      <a:cubicBezTo>
                        <a:pt x="13324" y="42531"/>
                        <a:pt x="11673" y="45314"/>
                        <a:pt x="10257" y="48287"/>
                      </a:cubicBezTo>
                      <a:cubicBezTo>
                        <a:pt x="9762" y="49348"/>
                        <a:pt x="9432" y="50150"/>
                        <a:pt x="9267" y="51259"/>
                      </a:cubicBezTo>
                      <a:cubicBezTo>
                        <a:pt x="9196" y="51825"/>
                        <a:pt x="8606" y="52297"/>
                        <a:pt x="8464" y="52839"/>
                      </a:cubicBezTo>
                      <a:cubicBezTo>
                        <a:pt x="7780" y="55623"/>
                        <a:pt x="7049" y="58312"/>
                        <a:pt x="6978" y="61143"/>
                      </a:cubicBezTo>
                      <a:cubicBezTo>
                        <a:pt x="6931" y="63124"/>
                        <a:pt x="6931" y="65389"/>
                        <a:pt x="7214" y="67417"/>
                      </a:cubicBezTo>
                      <a:cubicBezTo>
                        <a:pt x="2119" y="61308"/>
                        <a:pt x="-782" y="52934"/>
                        <a:pt x="185" y="45126"/>
                      </a:cubicBezTo>
                      <a:cubicBezTo>
                        <a:pt x="1034" y="38426"/>
                        <a:pt x="4289" y="32671"/>
                        <a:pt x="9219" y="27693"/>
                      </a:cubicBezTo>
                      <a:cubicBezTo>
                        <a:pt x="11908" y="24981"/>
                        <a:pt x="13489" y="21702"/>
                        <a:pt x="15093" y="18305"/>
                      </a:cubicBezTo>
                      <a:cubicBezTo>
                        <a:pt x="15753" y="16937"/>
                        <a:pt x="16249" y="15899"/>
                        <a:pt x="16721" y="14861"/>
                      </a:cubicBezTo>
                      <a:cubicBezTo>
                        <a:pt x="17074" y="14059"/>
                        <a:pt x="17074" y="12950"/>
                        <a:pt x="17405" y="12125"/>
                      </a:cubicBezTo>
                      <a:cubicBezTo>
                        <a:pt x="18938" y="8162"/>
                        <a:pt x="18277" y="4010"/>
                        <a:pt x="18018" y="0"/>
                      </a:cubicBezTo>
                      <a:cubicBezTo>
                        <a:pt x="22783" y="6369"/>
                        <a:pt x="26015" y="14484"/>
                        <a:pt x="25000" y="22575"/>
                      </a:cubicBezTo>
                      <a:cubicBezTo>
                        <a:pt x="24293" y="28425"/>
                        <a:pt x="21674" y="34015"/>
                        <a:pt x="17664" y="38285"/>
                      </a:cubicBezTo>
                      <a:lnTo>
                        <a:pt x="17664" y="3828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92" name="手繪多邊形: 圖案 191">
                  <a:extLst>
                    <a:ext uri="{FF2B5EF4-FFF2-40B4-BE49-F238E27FC236}">
                      <a16:creationId xmlns:a16="http://schemas.microsoft.com/office/drawing/2014/main" id="{4B5696F7-1BB2-435A-9C36-2F9B1BA0286F}"/>
                    </a:ext>
                  </a:extLst>
                </p:cNvPr>
                <p:cNvSpPr/>
                <p:nvPr/>
              </p:nvSpPr>
              <p:spPr>
                <a:xfrm>
                  <a:off x="4431756" y="1631209"/>
                  <a:ext cx="22848" cy="68101"/>
                </a:xfrm>
                <a:custGeom>
                  <a:avLst/>
                  <a:gdLst>
                    <a:gd name="connsiteX0" fmla="*/ 16814 w 22848"/>
                    <a:gd name="connsiteY0" fmla="*/ 38120 h 68101"/>
                    <a:gd name="connsiteX1" fmla="*/ 15304 w 22848"/>
                    <a:gd name="connsiteY1" fmla="*/ 40007 h 68101"/>
                    <a:gd name="connsiteX2" fmla="*/ 10303 w 22848"/>
                    <a:gd name="connsiteY2" fmla="*/ 48735 h 68101"/>
                    <a:gd name="connsiteX3" fmla="*/ 9572 w 22848"/>
                    <a:gd name="connsiteY3" fmla="*/ 51801 h 68101"/>
                    <a:gd name="connsiteX4" fmla="*/ 8911 w 22848"/>
                    <a:gd name="connsiteY4" fmla="*/ 53453 h 68101"/>
                    <a:gd name="connsiteX5" fmla="*/ 8133 w 22848"/>
                    <a:gd name="connsiteY5" fmla="*/ 61850 h 68101"/>
                    <a:gd name="connsiteX6" fmla="*/ 8911 w 22848"/>
                    <a:gd name="connsiteY6" fmla="*/ 68101 h 68101"/>
                    <a:gd name="connsiteX7" fmla="*/ 18 w 22848"/>
                    <a:gd name="connsiteY7" fmla="*/ 46470 h 68101"/>
                    <a:gd name="connsiteX8" fmla="*/ 7543 w 22848"/>
                    <a:gd name="connsiteY8" fmla="*/ 28330 h 68101"/>
                    <a:gd name="connsiteX9" fmla="*/ 12615 w 22848"/>
                    <a:gd name="connsiteY9" fmla="*/ 18494 h 68101"/>
                    <a:gd name="connsiteX10" fmla="*/ 13936 w 22848"/>
                    <a:gd name="connsiteY10" fmla="*/ 14908 h 68101"/>
                    <a:gd name="connsiteX11" fmla="*/ 14384 w 22848"/>
                    <a:gd name="connsiteY11" fmla="*/ 12125 h 68101"/>
                    <a:gd name="connsiteX12" fmla="*/ 13959 w 22848"/>
                    <a:gd name="connsiteY12" fmla="*/ 0 h 68101"/>
                    <a:gd name="connsiteX13" fmla="*/ 22829 w 22848"/>
                    <a:gd name="connsiteY13" fmla="*/ 21914 h 68101"/>
                    <a:gd name="connsiteX14" fmla="*/ 16814 w 22848"/>
                    <a:gd name="connsiteY14" fmla="*/ 38120 h 68101"/>
                    <a:gd name="connsiteX15" fmla="*/ 16814 w 22848"/>
                    <a:gd name="connsiteY15" fmla="*/ 38120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16814" y="38120"/>
                      </a:moveTo>
                      <a:cubicBezTo>
                        <a:pt x="16483" y="38945"/>
                        <a:pt x="15823" y="39417"/>
                        <a:pt x="15304" y="40007"/>
                      </a:cubicBezTo>
                      <a:cubicBezTo>
                        <a:pt x="12851" y="42720"/>
                        <a:pt x="11435" y="45645"/>
                        <a:pt x="10303" y="48735"/>
                      </a:cubicBezTo>
                      <a:cubicBezTo>
                        <a:pt x="9902" y="49820"/>
                        <a:pt x="9642" y="50669"/>
                        <a:pt x="9572" y="51801"/>
                      </a:cubicBezTo>
                      <a:cubicBezTo>
                        <a:pt x="9548" y="52368"/>
                        <a:pt x="9006" y="52886"/>
                        <a:pt x="8911" y="53453"/>
                      </a:cubicBezTo>
                      <a:cubicBezTo>
                        <a:pt x="8463" y="56283"/>
                        <a:pt x="7968" y="59043"/>
                        <a:pt x="8133" y="61850"/>
                      </a:cubicBezTo>
                      <a:cubicBezTo>
                        <a:pt x="8251" y="63832"/>
                        <a:pt x="8463" y="66096"/>
                        <a:pt x="8911" y="68101"/>
                      </a:cubicBezTo>
                      <a:cubicBezTo>
                        <a:pt x="3321" y="62440"/>
                        <a:pt x="-289" y="54349"/>
                        <a:pt x="18" y="46470"/>
                      </a:cubicBezTo>
                      <a:cubicBezTo>
                        <a:pt x="278" y="39724"/>
                        <a:pt x="3038" y="33732"/>
                        <a:pt x="7543" y="28330"/>
                      </a:cubicBezTo>
                      <a:cubicBezTo>
                        <a:pt x="9996" y="25382"/>
                        <a:pt x="11294" y="21985"/>
                        <a:pt x="12615" y="18494"/>
                      </a:cubicBezTo>
                      <a:cubicBezTo>
                        <a:pt x="13157" y="17078"/>
                        <a:pt x="13558" y="15993"/>
                        <a:pt x="13936" y="14908"/>
                      </a:cubicBezTo>
                      <a:cubicBezTo>
                        <a:pt x="14242" y="14083"/>
                        <a:pt x="14124" y="12974"/>
                        <a:pt x="14384" y="12125"/>
                      </a:cubicBezTo>
                      <a:cubicBezTo>
                        <a:pt x="15587" y="8044"/>
                        <a:pt x="14573" y="3963"/>
                        <a:pt x="13959" y="0"/>
                      </a:cubicBezTo>
                      <a:cubicBezTo>
                        <a:pt x="19243" y="5944"/>
                        <a:pt x="23159" y="13752"/>
                        <a:pt x="22829" y="21914"/>
                      </a:cubicBezTo>
                      <a:cubicBezTo>
                        <a:pt x="22569" y="27764"/>
                        <a:pt x="20446" y="33544"/>
                        <a:pt x="16814" y="38120"/>
                      </a:cubicBezTo>
                      <a:lnTo>
                        <a:pt x="16814" y="381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93" name="手繪多邊形: 圖案 192">
                  <a:extLst>
                    <a:ext uri="{FF2B5EF4-FFF2-40B4-BE49-F238E27FC236}">
                      <a16:creationId xmlns:a16="http://schemas.microsoft.com/office/drawing/2014/main" id="{8DC9D9DC-BC7B-4DCB-96A3-730469EAB7BE}"/>
                    </a:ext>
                  </a:extLst>
                </p:cNvPr>
                <p:cNvSpPr/>
                <p:nvPr/>
              </p:nvSpPr>
              <p:spPr>
                <a:xfrm>
                  <a:off x="4418300" y="1615310"/>
                  <a:ext cx="20676" cy="68266"/>
                </a:xfrm>
                <a:custGeom>
                  <a:avLst/>
                  <a:gdLst>
                    <a:gd name="connsiteX0" fmla="*/ 16045 w 20676"/>
                    <a:gd name="connsiteY0" fmla="*/ 37719 h 68266"/>
                    <a:gd name="connsiteX1" fmla="*/ 14700 w 20676"/>
                    <a:gd name="connsiteY1" fmla="*/ 39724 h 68266"/>
                    <a:gd name="connsiteX2" fmla="*/ 10454 w 20676"/>
                    <a:gd name="connsiteY2" fmla="*/ 48853 h 68266"/>
                    <a:gd name="connsiteX3" fmla="*/ 9982 w 20676"/>
                    <a:gd name="connsiteY3" fmla="*/ 51967 h 68266"/>
                    <a:gd name="connsiteX4" fmla="*/ 9463 w 20676"/>
                    <a:gd name="connsiteY4" fmla="*/ 53665 h 68266"/>
                    <a:gd name="connsiteX5" fmla="*/ 9416 w 20676"/>
                    <a:gd name="connsiteY5" fmla="*/ 62110 h 68266"/>
                    <a:gd name="connsiteX6" fmla="*/ 10714 w 20676"/>
                    <a:gd name="connsiteY6" fmla="*/ 68267 h 68266"/>
                    <a:gd name="connsiteX7" fmla="*/ 28 w 20676"/>
                    <a:gd name="connsiteY7" fmla="*/ 47485 h 68266"/>
                    <a:gd name="connsiteX8" fmla="*/ 5972 w 20676"/>
                    <a:gd name="connsiteY8" fmla="*/ 28779 h 68266"/>
                    <a:gd name="connsiteX9" fmla="*/ 10195 w 20676"/>
                    <a:gd name="connsiteY9" fmla="*/ 18541 h 68266"/>
                    <a:gd name="connsiteX10" fmla="*/ 11209 w 20676"/>
                    <a:gd name="connsiteY10" fmla="*/ 14861 h 68266"/>
                    <a:gd name="connsiteX11" fmla="*/ 11421 w 20676"/>
                    <a:gd name="connsiteY11" fmla="*/ 12054 h 68266"/>
                    <a:gd name="connsiteX12" fmla="*/ 9959 w 20676"/>
                    <a:gd name="connsiteY12" fmla="*/ 0 h 68266"/>
                    <a:gd name="connsiteX13" fmla="*/ 20645 w 20676"/>
                    <a:gd name="connsiteY13" fmla="*/ 21065 h 68266"/>
                    <a:gd name="connsiteX14" fmla="*/ 16045 w 20676"/>
                    <a:gd name="connsiteY14" fmla="*/ 37719 h 68266"/>
                    <a:gd name="connsiteX15" fmla="*/ 16045 w 20676"/>
                    <a:gd name="connsiteY15" fmla="*/ 37719 h 6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6" h="68266">
                      <a:moveTo>
                        <a:pt x="16045" y="37719"/>
                      </a:moveTo>
                      <a:cubicBezTo>
                        <a:pt x="15785" y="38568"/>
                        <a:pt x="15172" y="39087"/>
                        <a:pt x="14700" y="39724"/>
                      </a:cubicBezTo>
                      <a:cubicBezTo>
                        <a:pt x="12483" y="42649"/>
                        <a:pt x="11327" y="45668"/>
                        <a:pt x="10454" y="48853"/>
                      </a:cubicBezTo>
                      <a:cubicBezTo>
                        <a:pt x="10148" y="49961"/>
                        <a:pt x="9935" y="50834"/>
                        <a:pt x="9982" y="51967"/>
                      </a:cubicBezTo>
                      <a:cubicBezTo>
                        <a:pt x="9982" y="52533"/>
                        <a:pt x="9511" y="53099"/>
                        <a:pt x="9463" y="53665"/>
                      </a:cubicBezTo>
                      <a:cubicBezTo>
                        <a:pt x="9251" y="56519"/>
                        <a:pt x="8992" y="59303"/>
                        <a:pt x="9416" y="62110"/>
                      </a:cubicBezTo>
                      <a:cubicBezTo>
                        <a:pt x="9723" y="64068"/>
                        <a:pt x="10100" y="66309"/>
                        <a:pt x="10714" y="68267"/>
                      </a:cubicBezTo>
                      <a:cubicBezTo>
                        <a:pt x="4675" y="63101"/>
                        <a:pt x="382" y="55340"/>
                        <a:pt x="28" y="47485"/>
                      </a:cubicBezTo>
                      <a:cubicBezTo>
                        <a:pt x="-279" y="40738"/>
                        <a:pt x="1962" y="34534"/>
                        <a:pt x="5972" y="28779"/>
                      </a:cubicBezTo>
                      <a:cubicBezTo>
                        <a:pt x="8166" y="25641"/>
                        <a:pt x="9180" y="22150"/>
                        <a:pt x="10195" y="18541"/>
                      </a:cubicBezTo>
                      <a:cubicBezTo>
                        <a:pt x="10596" y="17078"/>
                        <a:pt x="10926" y="15970"/>
                        <a:pt x="11209" y="14861"/>
                      </a:cubicBezTo>
                      <a:cubicBezTo>
                        <a:pt x="11445" y="13988"/>
                        <a:pt x="11233" y="12903"/>
                        <a:pt x="11421" y="12054"/>
                      </a:cubicBezTo>
                      <a:cubicBezTo>
                        <a:pt x="12271" y="7879"/>
                        <a:pt x="10926" y="3916"/>
                        <a:pt x="9959" y="0"/>
                      </a:cubicBezTo>
                      <a:cubicBezTo>
                        <a:pt x="15738" y="5473"/>
                        <a:pt x="20291" y="12927"/>
                        <a:pt x="20645" y="21065"/>
                      </a:cubicBezTo>
                      <a:cubicBezTo>
                        <a:pt x="20928" y="26891"/>
                        <a:pt x="19300" y="32859"/>
                        <a:pt x="16045" y="37719"/>
                      </a:cubicBezTo>
                      <a:lnTo>
                        <a:pt x="16045" y="3771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94" name="手繪多邊形: 圖案 193">
                  <a:extLst>
                    <a:ext uri="{FF2B5EF4-FFF2-40B4-BE49-F238E27FC236}">
                      <a16:creationId xmlns:a16="http://schemas.microsoft.com/office/drawing/2014/main" id="{55715976-574E-4ECF-B12A-15CDED4E5DAF}"/>
                    </a:ext>
                  </a:extLst>
                </p:cNvPr>
                <p:cNvSpPr/>
                <p:nvPr/>
              </p:nvSpPr>
              <p:spPr>
                <a:xfrm>
                  <a:off x="4403406" y="1600826"/>
                  <a:ext cx="18796" cy="68007"/>
                </a:xfrm>
                <a:custGeom>
                  <a:avLst/>
                  <a:gdLst>
                    <a:gd name="connsiteX0" fmla="*/ 15394 w 18796"/>
                    <a:gd name="connsiteY0" fmla="*/ 37176 h 68007"/>
                    <a:gd name="connsiteX1" fmla="*/ 14214 w 18796"/>
                    <a:gd name="connsiteY1" fmla="*/ 39276 h 68007"/>
                    <a:gd name="connsiteX2" fmla="*/ 10747 w 18796"/>
                    <a:gd name="connsiteY2" fmla="*/ 48711 h 68007"/>
                    <a:gd name="connsiteX3" fmla="*/ 10534 w 18796"/>
                    <a:gd name="connsiteY3" fmla="*/ 51849 h 68007"/>
                    <a:gd name="connsiteX4" fmla="*/ 10157 w 18796"/>
                    <a:gd name="connsiteY4" fmla="*/ 53594 h 68007"/>
                    <a:gd name="connsiteX5" fmla="*/ 10817 w 18796"/>
                    <a:gd name="connsiteY5" fmla="*/ 61992 h 68007"/>
                    <a:gd name="connsiteX6" fmla="*/ 12634 w 18796"/>
                    <a:gd name="connsiteY6" fmla="*/ 68007 h 68007"/>
                    <a:gd name="connsiteX7" fmla="*/ 226 w 18796"/>
                    <a:gd name="connsiteY7" fmla="*/ 48192 h 68007"/>
                    <a:gd name="connsiteX8" fmla="*/ 4566 w 18796"/>
                    <a:gd name="connsiteY8" fmla="*/ 29038 h 68007"/>
                    <a:gd name="connsiteX9" fmla="*/ 7892 w 18796"/>
                    <a:gd name="connsiteY9" fmla="*/ 18470 h 68007"/>
                    <a:gd name="connsiteX10" fmla="*/ 8600 w 18796"/>
                    <a:gd name="connsiteY10" fmla="*/ 14720 h 68007"/>
                    <a:gd name="connsiteX11" fmla="*/ 8577 w 18796"/>
                    <a:gd name="connsiteY11" fmla="*/ 11889 h 68007"/>
                    <a:gd name="connsiteX12" fmla="*/ 6100 w 18796"/>
                    <a:gd name="connsiteY12" fmla="*/ 0 h 68007"/>
                    <a:gd name="connsiteX13" fmla="*/ 18555 w 18796"/>
                    <a:gd name="connsiteY13" fmla="*/ 20098 h 68007"/>
                    <a:gd name="connsiteX14" fmla="*/ 15394 w 18796"/>
                    <a:gd name="connsiteY14" fmla="*/ 37176 h 68007"/>
                    <a:gd name="connsiteX15" fmla="*/ 15394 w 18796"/>
                    <a:gd name="connsiteY15" fmla="*/ 37176 h 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6" h="68007">
                      <a:moveTo>
                        <a:pt x="15394" y="37176"/>
                      </a:moveTo>
                      <a:cubicBezTo>
                        <a:pt x="15205" y="38049"/>
                        <a:pt x="14639" y="38615"/>
                        <a:pt x="14214" y="39276"/>
                      </a:cubicBezTo>
                      <a:cubicBezTo>
                        <a:pt x="12256" y="42366"/>
                        <a:pt x="11360" y="45480"/>
                        <a:pt x="10747" y="48711"/>
                      </a:cubicBezTo>
                      <a:cubicBezTo>
                        <a:pt x="10534" y="49844"/>
                        <a:pt x="10416" y="50716"/>
                        <a:pt x="10534" y="51849"/>
                      </a:cubicBezTo>
                      <a:cubicBezTo>
                        <a:pt x="10582" y="52415"/>
                        <a:pt x="10157" y="53028"/>
                        <a:pt x="10157" y="53594"/>
                      </a:cubicBezTo>
                      <a:cubicBezTo>
                        <a:pt x="10204" y="56472"/>
                        <a:pt x="10157" y="59256"/>
                        <a:pt x="10817" y="61992"/>
                      </a:cubicBezTo>
                      <a:cubicBezTo>
                        <a:pt x="11289" y="63926"/>
                        <a:pt x="11855" y="66120"/>
                        <a:pt x="12634" y="68007"/>
                      </a:cubicBezTo>
                      <a:cubicBezTo>
                        <a:pt x="6170" y="63360"/>
                        <a:pt x="1240" y="56000"/>
                        <a:pt x="226" y="48192"/>
                      </a:cubicBezTo>
                      <a:cubicBezTo>
                        <a:pt x="-647" y="41493"/>
                        <a:pt x="1052" y="35124"/>
                        <a:pt x="4566" y="29038"/>
                      </a:cubicBezTo>
                      <a:cubicBezTo>
                        <a:pt x="6477" y="25736"/>
                        <a:pt x="7185" y="22150"/>
                        <a:pt x="7892" y="18470"/>
                      </a:cubicBezTo>
                      <a:cubicBezTo>
                        <a:pt x="8176" y="16984"/>
                        <a:pt x="8411" y="15852"/>
                        <a:pt x="8600" y="14720"/>
                      </a:cubicBezTo>
                      <a:cubicBezTo>
                        <a:pt x="8765" y="13847"/>
                        <a:pt x="8459" y="12785"/>
                        <a:pt x="8577" y="11889"/>
                      </a:cubicBezTo>
                      <a:cubicBezTo>
                        <a:pt x="9072" y="7666"/>
                        <a:pt x="7397" y="3821"/>
                        <a:pt x="6100" y="0"/>
                      </a:cubicBezTo>
                      <a:cubicBezTo>
                        <a:pt x="12304" y="4954"/>
                        <a:pt x="17493" y="12007"/>
                        <a:pt x="18555" y="20098"/>
                      </a:cubicBezTo>
                      <a:cubicBezTo>
                        <a:pt x="19333" y="25971"/>
                        <a:pt x="18224" y="32034"/>
                        <a:pt x="15394" y="37176"/>
                      </a:cubicBezTo>
                      <a:lnTo>
                        <a:pt x="15394" y="371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95" name="手繪多邊形: 圖案 194">
                  <a:extLst>
                    <a:ext uri="{FF2B5EF4-FFF2-40B4-BE49-F238E27FC236}">
                      <a16:creationId xmlns:a16="http://schemas.microsoft.com/office/drawing/2014/main" id="{35FA8B57-4729-4AEE-A4DB-90CA11F79032}"/>
                    </a:ext>
                  </a:extLst>
                </p:cNvPr>
                <p:cNvSpPr/>
                <p:nvPr/>
              </p:nvSpPr>
              <p:spPr>
                <a:xfrm>
                  <a:off x="4387165" y="1588135"/>
                  <a:ext cx="17146" cy="67181"/>
                </a:xfrm>
                <a:custGeom>
                  <a:avLst/>
                  <a:gdLst>
                    <a:gd name="connsiteX0" fmla="*/ 14793 w 17146"/>
                    <a:gd name="connsiteY0" fmla="*/ 36209 h 67181"/>
                    <a:gd name="connsiteX1" fmla="*/ 13802 w 17146"/>
                    <a:gd name="connsiteY1" fmla="*/ 38403 h 67181"/>
                    <a:gd name="connsiteX2" fmla="*/ 11160 w 17146"/>
                    <a:gd name="connsiteY2" fmla="*/ 48098 h 67181"/>
                    <a:gd name="connsiteX3" fmla="*/ 11207 w 17146"/>
                    <a:gd name="connsiteY3" fmla="*/ 51235 h 67181"/>
                    <a:gd name="connsiteX4" fmla="*/ 10995 w 17146"/>
                    <a:gd name="connsiteY4" fmla="*/ 53004 h 67181"/>
                    <a:gd name="connsiteX5" fmla="*/ 12363 w 17146"/>
                    <a:gd name="connsiteY5" fmla="*/ 61331 h 67181"/>
                    <a:gd name="connsiteX6" fmla="*/ 14675 w 17146"/>
                    <a:gd name="connsiteY6" fmla="*/ 67181 h 67181"/>
                    <a:gd name="connsiteX7" fmla="*/ 616 w 17146"/>
                    <a:gd name="connsiteY7" fmla="*/ 48499 h 67181"/>
                    <a:gd name="connsiteX8" fmla="*/ 3328 w 17146"/>
                    <a:gd name="connsiteY8" fmla="*/ 29038 h 67181"/>
                    <a:gd name="connsiteX9" fmla="*/ 5758 w 17146"/>
                    <a:gd name="connsiteY9" fmla="*/ 18234 h 67181"/>
                    <a:gd name="connsiteX10" fmla="*/ 6135 w 17146"/>
                    <a:gd name="connsiteY10" fmla="*/ 14436 h 67181"/>
                    <a:gd name="connsiteX11" fmla="*/ 5852 w 17146"/>
                    <a:gd name="connsiteY11" fmla="*/ 11629 h 67181"/>
                    <a:gd name="connsiteX12" fmla="*/ 2385 w 17146"/>
                    <a:gd name="connsiteY12" fmla="*/ 0 h 67181"/>
                    <a:gd name="connsiteX13" fmla="*/ 16491 w 17146"/>
                    <a:gd name="connsiteY13" fmla="*/ 18966 h 67181"/>
                    <a:gd name="connsiteX14" fmla="*/ 14793 w 17146"/>
                    <a:gd name="connsiteY14" fmla="*/ 36209 h 67181"/>
                    <a:gd name="connsiteX15" fmla="*/ 14793 w 17146"/>
                    <a:gd name="connsiteY15" fmla="*/ 36209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14793" y="36209"/>
                      </a:moveTo>
                      <a:cubicBezTo>
                        <a:pt x="14675" y="37082"/>
                        <a:pt x="14156" y="37695"/>
                        <a:pt x="13802" y="38403"/>
                      </a:cubicBezTo>
                      <a:cubicBezTo>
                        <a:pt x="12103" y="41658"/>
                        <a:pt x="11490" y="44843"/>
                        <a:pt x="11160" y="48098"/>
                      </a:cubicBezTo>
                      <a:cubicBezTo>
                        <a:pt x="11042" y="49254"/>
                        <a:pt x="10995" y="50127"/>
                        <a:pt x="11207" y="51235"/>
                      </a:cubicBezTo>
                      <a:cubicBezTo>
                        <a:pt x="11325" y="51778"/>
                        <a:pt x="10924" y="52438"/>
                        <a:pt x="10995" y="53004"/>
                      </a:cubicBezTo>
                      <a:cubicBezTo>
                        <a:pt x="11278" y="55859"/>
                        <a:pt x="11490" y="58642"/>
                        <a:pt x="12363" y="61331"/>
                      </a:cubicBezTo>
                      <a:cubicBezTo>
                        <a:pt x="12976" y="63218"/>
                        <a:pt x="13731" y="65365"/>
                        <a:pt x="14675" y="67181"/>
                      </a:cubicBezTo>
                      <a:cubicBezTo>
                        <a:pt x="7834" y="63101"/>
                        <a:pt x="2314" y="56189"/>
                        <a:pt x="616" y="48499"/>
                      </a:cubicBezTo>
                      <a:cubicBezTo>
                        <a:pt x="-823" y="41918"/>
                        <a:pt x="333" y="35407"/>
                        <a:pt x="3328" y="29038"/>
                      </a:cubicBezTo>
                      <a:cubicBezTo>
                        <a:pt x="4956" y="25570"/>
                        <a:pt x="5357" y="21961"/>
                        <a:pt x="5758" y="18234"/>
                      </a:cubicBezTo>
                      <a:cubicBezTo>
                        <a:pt x="5923" y="16725"/>
                        <a:pt x="6041" y="15592"/>
                        <a:pt x="6135" y="14436"/>
                      </a:cubicBezTo>
                      <a:cubicBezTo>
                        <a:pt x="6206" y="13540"/>
                        <a:pt x="5829" y="12502"/>
                        <a:pt x="5852" y="11629"/>
                      </a:cubicBezTo>
                      <a:cubicBezTo>
                        <a:pt x="5994" y="7383"/>
                        <a:pt x="3965" y="3703"/>
                        <a:pt x="2385" y="0"/>
                      </a:cubicBezTo>
                      <a:cubicBezTo>
                        <a:pt x="8990" y="4411"/>
                        <a:pt x="14745" y="10992"/>
                        <a:pt x="16491" y="18966"/>
                      </a:cubicBezTo>
                      <a:cubicBezTo>
                        <a:pt x="17765" y="24721"/>
                        <a:pt x="17175" y="30854"/>
                        <a:pt x="14793" y="36209"/>
                      </a:cubicBezTo>
                      <a:lnTo>
                        <a:pt x="14793" y="3620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96" name="手繪多邊形: 圖案 195">
                  <a:extLst>
                    <a:ext uri="{FF2B5EF4-FFF2-40B4-BE49-F238E27FC236}">
                      <a16:creationId xmlns:a16="http://schemas.microsoft.com/office/drawing/2014/main" id="{4B6954BC-FDC1-4EDB-AF30-2A60B01D8BA3}"/>
                    </a:ext>
                  </a:extLst>
                </p:cNvPr>
                <p:cNvSpPr/>
                <p:nvPr/>
              </p:nvSpPr>
              <p:spPr>
                <a:xfrm>
                  <a:off x="4368626" y="1577001"/>
                  <a:ext cx="17974" cy="65907"/>
                </a:xfrm>
                <a:custGeom>
                  <a:avLst/>
                  <a:gdLst>
                    <a:gd name="connsiteX0" fmla="*/ 15451 w 17974"/>
                    <a:gd name="connsiteY0" fmla="*/ 35077 h 65907"/>
                    <a:gd name="connsiteX1" fmla="*/ 14649 w 17974"/>
                    <a:gd name="connsiteY1" fmla="*/ 37365 h 65907"/>
                    <a:gd name="connsiteX2" fmla="*/ 12832 w 17974"/>
                    <a:gd name="connsiteY2" fmla="*/ 47249 h 65907"/>
                    <a:gd name="connsiteX3" fmla="*/ 13163 w 17974"/>
                    <a:gd name="connsiteY3" fmla="*/ 50362 h 65907"/>
                    <a:gd name="connsiteX4" fmla="*/ 13092 w 17974"/>
                    <a:gd name="connsiteY4" fmla="*/ 52132 h 65907"/>
                    <a:gd name="connsiteX5" fmla="*/ 15168 w 17974"/>
                    <a:gd name="connsiteY5" fmla="*/ 60293 h 65907"/>
                    <a:gd name="connsiteX6" fmla="*/ 17975 w 17974"/>
                    <a:gd name="connsiteY6" fmla="*/ 65908 h 65907"/>
                    <a:gd name="connsiteX7" fmla="*/ 2382 w 17974"/>
                    <a:gd name="connsiteY7" fmla="*/ 48499 h 65907"/>
                    <a:gd name="connsiteX8" fmla="*/ 3420 w 17974"/>
                    <a:gd name="connsiteY8" fmla="*/ 28873 h 65907"/>
                    <a:gd name="connsiteX9" fmla="*/ 4907 w 17974"/>
                    <a:gd name="connsiteY9" fmla="*/ 17904 h 65907"/>
                    <a:gd name="connsiteX10" fmla="*/ 4977 w 17974"/>
                    <a:gd name="connsiteY10" fmla="*/ 14083 h 65907"/>
                    <a:gd name="connsiteX11" fmla="*/ 4458 w 17974"/>
                    <a:gd name="connsiteY11" fmla="*/ 11299 h 65907"/>
                    <a:gd name="connsiteX12" fmla="*/ 0 w 17974"/>
                    <a:gd name="connsiteY12" fmla="*/ 0 h 65907"/>
                    <a:gd name="connsiteX13" fmla="*/ 15687 w 17974"/>
                    <a:gd name="connsiteY13" fmla="*/ 17692 h 65907"/>
                    <a:gd name="connsiteX14" fmla="*/ 15451 w 17974"/>
                    <a:gd name="connsiteY14" fmla="*/ 35077 h 65907"/>
                    <a:gd name="connsiteX15" fmla="*/ 15451 w 17974"/>
                    <a:gd name="connsiteY15" fmla="*/ 3507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15451" y="35077"/>
                      </a:moveTo>
                      <a:cubicBezTo>
                        <a:pt x="15427" y="35973"/>
                        <a:pt x="14955" y="36634"/>
                        <a:pt x="14649" y="37365"/>
                      </a:cubicBezTo>
                      <a:cubicBezTo>
                        <a:pt x="13233" y="40738"/>
                        <a:pt x="12880" y="43970"/>
                        <a:pt x="12832" y="47249"/>
                      </a:cubicBezTo>
                      <a:cubicBezTo>
                        <a:pt x="12809" y="48405"/>
                        <a:pt x="12856" y="49301"/>
                        <a:pt x="13163" y="50362"/>
                      </a:cubicBezTo>
                      <a:cubicBezTo>
                        <a:pt x="13304" y="50905"/>
                        <a:pt x="12998" y="51589"/>
                        <a:pt x="13092" y="52132"/>
                      </a:cubicBezTo>
                      <a:cubicBezTo>
                        <a:pt x="13611" y="54939"/>
                        <a:pt x="14059" y="57722"/>
                        <a:pt x="15168" y="60293"/>
                      </a:cubicBezTo>
                      <a:cubicBezTo>
                        <a:pt x="15946" y="62133"/>
                        <a:pt x="16890" y="64186"/>
                        <a:pt x="17975" y="65908"/>
                      </a:cubicBezTo>
                      <a:cubicBezTo>
                        <a:pt x="10827" y="62440"/>
                        <a:pt x="4718" y="56000"/>
                        <a:pt x="2382" y="48499"/>
                      </a:cubicBezTo>
                      <a:cubicBezTo>
                        <a:pt x="377" y="42059"/>
                        <a:pt x="991" y="35478"/>
                        <a:pt x="3420" y="28873"/>
                      </a:cubicBezTo>
                      <a:cubicBezTo>
                        <a:pt x="4741" y="25287"/>
                        <a:pt x="4836" y="21655"/>
                        <a:pt x="4907" y="17904"/>
                      </a:cubicBezTo>
                      <a:cubicBezTo>
                        <a:pt x="4930" y="16394"/>
                        <a:pt x="4954" y="15238"/>
                        <a:pt x="4977" y="14083"/>
                      </a:cubicBezTo>
                      <a:cubicBezTo>
                        <a:pt x="4977" y="13186"/>
                        <a:pt x="4505" y="12196"/>
                        <a:pt x="4458" y="11299"/>
                      </a:cubicBezTo>
                      <a:cubicBezTo>
                        <a:pt x="4222" y="7053"/>
                        <a:pt x="1911" y="3562"/>
                        <a:pt x="0" y="0"/>
                      </a:cubicBezTo>
                      <a:cubicBezTo>
                        <a:pt x="6959" y="3821"/>
                        <a:pt x="13257" y="9907"/>
                        <a:pt x="15687" y="17692"/>
                      </a:cubicBezTo>
                      <a:cubicBezTo>
                        <a:pt x="17432" y="23377"/>
                        <a:pt x="17361" y="29533"/>
                        <a:pt x="15451" y="35077"/>
                      </a:cubicBezTo>
                      <a:lnTo>
                        <a:pt x="15451" y="3507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97" name="手繪多邊形: 圖案 196">
                  <a:extLst>
                    <a:ext uri="{FF2B5EF4-FFF2-40B4-BE49-F238E27FC236}">
                      <a16:creationId xmlns:a16="http://schemas.microsoft.com/office/drawing/2014/main" id="{C0AAC069-F775-4AA1-BC7C-627BE5F46803}"/>
                    </a:ext>
                  </a:extLst>
                </p:cNvPr>
                <p:cNvSpPr/>
                <p:nvPr/>
              </p:nvSpPr>
              <p:spPr>
                <a:xfrm>
                  <a:off x="4346712" y="1567778"/>
                  <a:ext cx="23565" cy="64114"/>
                </a:xfrm>
                <a:custGeom>
                  <a:avLst/>
                  <a:gdLst>
                    <a:gd name="connsiteX0" fmla="*/ 18376 w 23565"/>
                    <a:gd name="connsiteY0" fmla="*/ 33591 h 64114"/>
                    <a:gd name="connsiteX1" fmla="*/ 17786 w 23565"/>
                    <a:gd name="connsiteY1" fmla="*/ 35926 h 64114"/>
                    <a:gd name="connsiteX2" fmla="*/ 16843 w 23565"/>
                    <a:gd name="connsiteY2" fmla="*/ 45928 h 64114"/>
                    <a:gd name="connsiteX3" fmla="*/ 17432 w 23565"/>
                    <a:gd name="connsiteY3" fmla="*/ 49018 h 64114"/>
                    <a:gd name="connsiteX4" fmla="*/ 17503 w 23565"/>
                    <a:gd name="connsiteY4" fmla="*/ 50787 h 64114"/>
                    <a:gd name="connsiteX5" fmla="*/ 20287 w 23565"/>
                    <a:gd name="connsiteY5" fmla="*/ 58760 h 64114"/>
                    <a:gd name="connsiteX6" fmla="*/ 23565 w 23565"/>
                    <a:gd name="connsiteY6" fmla="*/ 64115 h 64114"/>
                    <a:gd name="connsiteX7" fmla="*/ 6534 w 23565"/>
                    <a:gd name="connsiteY7" fmla="*/ 48098 h 64114"/>
                    <a:gd name="connsiteX8" fmla="*/ 5874 w 23565"/>
                    <a:gd name="connsiteY8" fmla="*/ 28472 h 64114"/>
                    <a:gd name="connsiteX9" fmla="*/ 6416 w 23565"/>
                    <a:gd name="connsiteY9" fmla="*/ 17409 h 64114"/>
                    <a:gd name="connsiteX10" fmla="*/ 6157 w 23565"/>
                    <a:gd name="connsiteY10" fmla="*/ 13587 h 64114"/>
                    <a:gd name="connsiteX11" fmla="*/ 5402 w 23565"/>
                    <a:gd name="connsiteY11" fmla="*/ 10875 h 64114"/>
                    <a:gd name="connsiteX12" fmla="*/ 0 w 23565"/>
                    <a:gd name="connsiteY12" fmla="*/ 0 h 64114"/>
                    <a:gd name="connsiteX13" fmla="*/ 17149 w 23565"/>
                    <a:gd name="connsiteY13" fmla="*/ 16276 h 64114"/>
                    <a:gd name="connsiteX14" fmla="*/ 18376 w 23565"/>
                    <a:gd name="connsiteY14" fmla="*/ 33591 h 64114"/>
                    <a:gd name="connsiteX15" fmla="*/ 18376 w 23565"/>
                    <a:gd name="connsiteY15" fmla="*/ 33591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18376" y="33591"/>
                      </a:moveTo>
                      <a:cubicBezTo>
                        <a:pt x="18423" y="34487"/>
                        <a:pt x="18022" y="35171"/>
                        <a:pt x="17786" y="35926"/>
                      </a:cubicBezTo>
                      <a:cubicBezTo>
                        <a:pt x="16677" y="39417"/>
                        <a:pt x="16607" y="42672"/>
                        <a:pt x="16843" y="45928"/>
                      </a:cubicBezTo>
                      <a:cubicBezTo>
                        <a:pt x="16937" y="47084"/>
                        <a:pt x="17031" y="47980"/>
                        <a:pt x="17432" y="49018"/>
                      </a:cubicBezTo>
                      <a:cubicBezTo>
                        <a:pt x="17645" y="49537"/>
                        <a:pt x="17361" y="50245"/>
                        <a:pt x="17503" y="50787"/>
                      </a:cubicBezTo>
                      <a:cubicBezTo>
                        <a:pt x="18281" y="53547"/>
                        <a:pt x="18966" y="56260"/>
                        <a:pt x="20287" y="58760"/>
                      </a:cubicBezTo>
                      <a:cubicBezTo>
                        <a:pt x="21230" y="60506"/>
                        <a:pt x="22339" y="62487"/>
                        <a:pt x="23565" y="64115"/>
                      </a:cubicBezTo>
                      <a:cubicBezTo>
                        <a:pt x="16135" y="61261"/>
                        <a:pt x="9506" y="55411"/>
                        <a:pt x="6534" y="48098"/>
                      </a:cubicBezTo>
                      <a:cubicBezTo>
                        <a:pt x="3987" y="41847"/>
                        <a:pt x="4010" y="35242"/>
                        <a:pt x="5874" y="28472"/>
                      </a:cubicBezTo>
                      <a:cubicBezTo>
                        <a:pt x="6888" y="24792"/>
                        <a:pt x="6676" y="21159"/>
                        <a:pt x="6416" y="17409"/>
                      </a:cubicBezTo>
                      <a:cubicBezTo>
                        <a:pt x="6322" y="15899"/>
                        <a:pt x="6251" y="14743"/>
                        <a:pt x="6157" y="13587"/>
                      </a:cubicBezTo>
                      <a:cubicBezTo>
                        <a:pt x="6086" y="12691"/>
                        <a:pt x="5520" y="11747"/>
                        <a:pt x="5402" y="10875"/>
                      </a:cubicBezTo>
                      <a:cubicBezTo>
                        <a:pt x="4812" y="6676"/>
                        <a:pt x="2194" y="3373"/>
                        <a:pt x="0" y="0"/>
                      </a:cubicBezTo>
                      <a:cubicBezTo>
                        <a:pt x="7265" y="3208"/>
                        <a:pt x="14059" y="8704"/>
                        <a:pt x="17149" y="16276"/>
                      </a:cubicBezTo>
                      <a:cubicBezTo>
                        <a:pt x="19343" y="21773"/>
                        <a:pt x="19791" y="27929"/>
                        <a:pt x="18376" y="33591"/>
                      </a:cubicBezTo>
                      <a:lnTo>
                        <a:pt x="18376" y="335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98" name="手繪多邊形: 圖案 197">
                  <a:extLst>
                    <a:ext uri="{FF2B5EF4-FFF2-40B4-BE49-F238E27FC236}">
                      <a16:creationId xmlns:a16="http://schemas.microsoft.com/office/drawing/2014/main" id="{60F38C03-25F7-481D-B752-D50E3FC38F69}"/>
                    </a:ext>
                  </a:extLst>
                </p:cNvPr>
                <p:cNvSpPr/>
                <p:nvPr/>
              </p:nvSpPr>
              <p:spPr>
                <a:xfrm>
                  <a:off x="4323831" y="1560442"/>
                  <a:ext cx="29085" cy="61803"/>
                </a:xfrm>
                <a:custGeom>
                  <a:avLst/>
                  <a:gdLst>
                    <a:gd name="connsiteX0" fmla="*/ 21277 w 29085"/>
                    <a:gd name="connsiteY0" fmla="*/ 31845 h 61803"/>
                    <a:gd name="connsiteX1" fmla="*/ 20876 w 29085"/>
                    <a:gd name="connsiteY1" fmla="*/ 34228 h 61803"/>
                    <a:gd name="connsiteX2" fmla="*/ 20805 w 29085"/>
                    <a:gd name="connsiteY2" fmla="*/ 44277 h 61803"/>
                    <a:gd name="connsiteX3" fmla="*/ 21655 w 29085"/>
                    <a:gd name="connsiteY3" fmla="*/ 47296 h 61803"/>
                    <a:gd name="connsiteX4" fmla="*/ 21891 w 29085"/>
                    <a:gd name="connsiteY4" fmla="*/ 49065 h 61803"/>
                    <a:gd name="connsiteX5" fmla="*/ 25358 w 29085"/>
                    <a:gd name="connsiteY5" fmla="*/ 56755 h 61803"/>
                    <a:gd name="connsiteX6" fmla="*/ 29085 w 29085"/>
                    <a:gd name="connsiteY6" fmla="*/ 61803 h 61803"/>
                    <a:gd name="connsiteX7" fmla="*/ 10709 w 29085"/>
                    <a:gd name="connsiteY7" fmla="*/ 47343 h 61803"/>
                    <a:gd name="connsiteX8" fmla="*/ 8327 w 29085"/>
                    <a:gd name="connsiteY8" fmla="*/ 27835 h 61803"/>
                    <a:gd name="connsiteX9" fmla="*/ 7902 w 29085"/>
                    <a:gd name="connsiteY9" fmla="*/ 16772 h 61803"/>
                    <a:gd name="connsiteX10" fmla="*/ 7313 w 29085"/>
                    <a:gd name="connsiteY10" fmla="*/ 12998 h 61803"/>
                    <a:gd name="connsiteX11" fmla="*/ 6322 w 29085"/>
                    <a:gd name="connsiteY11" fmla="*/ 10356 h 61803"/>
                    <a:gd name="connsiteX12" fmla="*/ 0 w 29085"/>
                    <a:gd name="connsiteY12" fmla="*/ 0 h 61803"/>
                    <a:gd name="connsiteX13" fmla="*/ 18494 w 29085"/>
                    <a:gd name="connsiteY13" fmla="*/ 14720 h 61803"/>
                    <a:gd name="connsiteX14" fmla="*/ 21277 w 29085"/>
                    <a:gd name="connsiteY14" fmla="*/ 31845 h 61803"/>
                    <a:gd name="connsiteX15" fmla="*/ 21277 w 29085"/>
                    <a:gd name="connsiteY15" fmla="*/ 31845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85" h="61803">
                      <a:moveTo>
                        <a:pt x="21277" y="31845"/>
                      </a:moveTo>
                      <a:cubicBezTo>
                        <a:pt x="21395" y="32718"/>
                        <a:pt x="21065" y="33449"/>
                        <a:pt x="20876" y="34228"/>
                      </a:cubicBezTo>
                      <a:cubicBezTo>
                        <a:pt x="20074" y="37813"/>
                        <a:pt x="20287" y="41045"/>
                        <a:pt x="20805" y="44277"/>
                      </a:cubicBezTo>
                      <a:cubicBezTo>
                        <a:pt x="20994" y="45409"/>
                        <a:pt x="21159" y="46282"/>
                        <a:pt x="21655" y="47296"/>
                      </a:cubicBezTo>
                      <a:cubicBezTo>
                        <a:pt x="21891" y="47815"/>
                        <a:pt x="21702" y="48523"/>
                        <a:pt x="21891" y="49065"/>
                      </a:cubicBezTo>
                      <a:cubicBezTo>
                        <a:pt x="22905" y="51754"/>
                        <a:pt x="23801" y="54396"/>
                        <a:pt x="25358" y="56755"/>
                      </a:cubicBezTo>
                      <a:cubicBezTo>
                        <a:pt x="26443" y="58430"/>
                        <a:pt x="27717" y="60293"/>
                        <a:pt x="29085" y="61803"/>
                      </a:cubicBezTo>
                      <a:cubicBezTo>
                        <a:pt x="21442" y="59609"/>
                        <a:pt x="14319" y="54349"/>
                        <a:pt x="10709" y="47343"/>
                      </a:cubicBezTo>
                      <a:cubicBezTo>
                        <a:pt x="7619" y="41351"/>
                        <a:pt x="7077" y="34747"/>
                        <a:pt x="8327" y="27835"/>
                      </a:cubicBezTo>
                      <a:cubicBezTo>
                        <a:pt x="9011" y="24084"/>
                        <a:pt x="8468" y="20475"/>
                        <a:pt x="7902" y="16772"/>
                      </a:cubicBezTo>
                      <a:cubicBezTo>
                        <a:pt x="7666" y="15286"/>
                        <a:pt x="7501" y="14130"/>
                        <a:pt x="7313" y="12998"/>
                      </a:cubicBezTo>
                      <a:cubicBezTo>
                        <a:pt x="7147" y="12125"/>
                        <a:pt x="6534" y="11205"/>
                        <a:pt x="6322" y="10356"/>
                      </a:cubicBezTo>
                      <a:cubicBezTo>
                        <a:pt x="5355" y="6204"/>
                        <a:pt x="2477" y="3161"/>
                        <a:pt x="0" y="0"/>
                      </a:cubicBezTo>
                      <a:cubicBezTo>
                        <a:pt x="7525" y="2571"/>
                        <a:pt x="14767" y="7454"/>
                        <a:pt x="18494" y="14720"/>
                      </a:cubicBezTo>
                      <a:cubicBezTo>
                        <a:pt x="21183" y="19980"/>
                        <a:pt x="22197" y="26089"/>
                        <a:pt x="21277" y="31845"/>
                      </a:cubicBezTo>
                      <a:lnTo>
                        <a:pt x="21277" y="3184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99" name="手繪多邊形: 圖案 198">
                  <a:extLst>
                    <a:ext uri="{FF2B5EF4-FFF2-40B4-BE49-F238E27FC236}">
                      <a16:creationId xmlns:a16="http://schemas.microsoft.com/office/drawing/2014/main" id="{B7F01E57-8A79-47F8-A801-8691ED875779}"/>
                    </a:ext>
                  </a:extLst>
                </p:cNvPr>
                <p:cNvSpPr/>
                <p:nvPr/>
              </p:nvSpPr>
              <p:spPr>
                <a:xfrm>
                  <a:off x="4300218" y="1555111"/>
                  <a:ext cx="34416" cy="58972"/>
                </a:xfrm>
                <a:custGeom>
                  <a:avLst/>
                  <a:gdLst>
                    <a:gd name="connsiteX0" fmla="*/ 23990 w 34416"/>
                    <a:gd name="connsiteY0" fmla="*/ 29816 h 58972"/>
                    <a:gd name="connsiteX1" fmla="*/ 23801 w 34416"/>
                    <a:gd name="connsiteY1" fmla="*/ 32223 h 58972"/>
                    <a:gd name="connsiteX2" fmla="*/ 24603 w 34416"/>
                    <a:gd name="connsiteY2" fmla="*/ 42248 h 58972"/>
                    <a:gd name="connsiteX3" fmla="*/ 25712 w 34416"/>
                    <a:gd name="connsiteY3" fmla="*/ 45196 h 58972"/>
                    <a:gd name="connsiteX4" fmla="*/ 26113 w 34416"/>
                    <a:gd name="connsiteY4" fmla="*/ 46918 h 58972"/>
                    <a:gd name="connsiteX5" fmla="*/ 30241 w 34416"/>
                    <a:gd name="connsiteY5" fmla="*/ 54278 h 58972"/>
                    <a:gd name="connsiteX6" fmla="*/ 34416 w 34416"/>
                    <a:gd name="connsiteY6" fmla="*/ 58972 h 58972"/>
                    <a:gd name="connsiteX7" fmla="*/ 14837 w 34416"/>
                    <a:gd name="connsiteY7" fmla="*/ 46187 h 58972"/>
                    <a:gd name="connsiteX8" fmla="*/ 10757 w 34416"/>
                    <a:gd name="connsiteY8" fmla="*/ 26962 h 58972"/>
                    <a:gd name="connsiteX9" fmla="*/ 9365 w 34416"/>
                    <a:gd name="connsiteY9" fmla="*/ 15993 h 58972"/>
                    <a:gd name="connsiteX10" fmla="*/ 8445 w 34416"/>
                    <a:gd name="connsiteY10" fmla="*/ 12290 h 58972"/>
                    <a:gd name="connsiteX11" fmla="*/ 7218 w 34416"/>
                    <a:gd name="connsiteY11" fmla="*/ 9742 h 58972"/>
                    <a:gd name="connsiteX12" fmla="*/ 0 w 34416"/>
                    <a:gd name="connsiteY12" fmla="*/ 0 h 58972"/>
                    <a:gd name="connsiteX13" fmla="*/ 19720 w 34416"/>
                    <a:gd name="connsiteY13" fmla="*/ 13021 h 58972"/>
                    <a:gd name="connsiteX14" fmla="*/ 23990 w 34416"/>
                    <a:gd name="connsiteY14" fmla="*/ 29816 h 58972"/>
                    <a:gd name="connsiteX15" fmla="*/ 23990 w 34416"/>
                    <a:gd name="connsiteY15" fmla="*/ 29816 h 5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72">
                      <a:moveTo>
                        <a:pt x="23990" y="29816"/>
                      </a:moveTo>
                      <a:cubicBezTo>
                        <a:pt x="24179" y="30689"/>
                        <a:pt x="23919" y="31444"/>
                        <a:pt x="23801" y="32223"/>
                      </a:cubicBezTo>
                      <a:cubicBezTo>
                        <a:pt x="23306" y="35855"/>
                        <a:pt x="23801" y="39063"/>
                        <a:pt x="24603" y="42248"/>
                      </a:cubicBezTo>
                      <a:cubicBezTo>
                        <a:pt x="24886" y="43380"/>
                        <a:pt x="25146" y="44229"/>
                        <a:pt x="25712" y="45196"/>
                      </a:cubicBezTo>
                      <a:cubicBezTo>
                        <a:pt x="25995" y="45668"/>
                        <a:pt x="25877" y="46423"/>
                        <a:pt x="26113" y="46918"/>
                      </a:cubicBezTo>
                      <a:cubicBezTo>
                        <a:pt x="27363" y="49513"/>
                        <a:pt x="28495" y="52061"/>
                        <a:pt x="30241" y="54278"/>
                      </a:cubicBezTo>
                      <a:cubicBezTo>
                        <a:pt x="31468" y="55835"/>
                        <a:pt x="32907" y="57581"/>
                        <a:pt x="34416" y="58972"/>
                      </a:cubicBezTo>
                      <a:cubicBezTo>
                        <a:pt x="26608" y="57463"/>
                        <a:pt x="19036" y="52839"/>
                        <a:pt x="14837" y="46187"/>
                      </a:cubicBezTo>
                      <a:cubicBezTo>
                        <a:pt x="11228" y="40479"/>
                        <a:pt x="10120" y="33968"/>
                        <a:pt x="10757" y="26962"/>
                      </a:cubicBezTo>
                      <a:cubicBezTo>
                        <a:pt x="11110" y="23164"/>
                        <a:pt x="10261" y="19626"/>
                        <a:pt x="9365" y="15993"/>
                      </a:cubicBezTo>
                      <a:cubicBezTo>
                        <a:pt x="9011" y="14531"/>
                        <a:pt x="8728" y="13399"/>
                        <a:pt x="8445" y="12290"/>
                      </a:cubicBezTo>
                      <a:cubicBezTo>
                        <a:pt x="8209" y="11417"/>
                        <a:pt x="7501" y="10568"/>
                        <a:pt x="7218" y="9742"/>
                      </a:cubicBezTo>
                      <a:cubicBezTo>
                        <a:pt x="5897" y="5709"/>
                        <a:pt x="2760" y="2925"/>
                        <a:pt x="0" y="0"/>
                      </a:cubicBezTo>
                      <a:cubicBezTo>
                        <a:pt x="7714" y="1887"/>
                        <a:pt x="15380" y="6133"/>
                        <a:pt x="19720" y="13021"/>
                      </a:cubicBezTo>
                      <a:cubicBezTo>
                        <a:pt x="22881" y="18022"/>
                        <a:pt x="24415" y="23990"/>
                        <a:pt x="23990" y="29816"/>
                      </a:cubicBezTo>
                      <a:lnTo>
                        <a:pt x="23990" y="2981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00" name="手繪多邊形: 圖案 199">
                  <a:extLst>
                    <a:ext uri="{FF2B5EF4-FFF2-40B4-BE49-F238E27FC236}">
                      <a16:creationId xmlns:a16="http://schemas.microsoft.com/office/drawing/2014/main" id="{B63651D4-2554-43EF-9797-017B2FEEDB77}"/>
                    </a:ext>
                  </a:extLst>
                </p:cNvPr>
                <p:cNvSpPr/>
                <p:nvPr/>
              </p:nvSpPr>
              <p:spPr>
                <a:xfrm>
                  <a:off x="4276040" y="1551832"/>
                  <a:ext cx="39464" cy="55693"/>
                </a:xfrm>
                <a:custGeom>
                  <a:avLst/>
                  <a:gdLst>
                    <a:gd name="connsiteX0" fmla="*/ 26490 w 39464"/>
                    <a:gd name="connsiteY0" fmla="*/ 27576 h 55693"/>
                    <a:gd name="connsiteX1" fmla="*/ 26514 w 39464"/>
                    <a:gd name="connsiteY1" fmla="*/ 29982 h 55693"/>
                    <a:gd name="connsiteX2" fmla="*/ 28212 w 39464"/>
                    <a:gd name="connsiteY2" fmla="*/ 39889 h 55693"/>
                    <a:gd name="connsiteX3" fmla="*/ 29604 w 39464"/>
                    <a:gd name="connsiteY3" fmla="*/ 42720 h 55693"/>
                    <a:gd name="connsiteX4" fmla="*/ 30147 w 39464"/>
                    <a:gd name="connsiteY4" fmla="*/ 44418 h 55693"/>
                    <a:gd name="connsiteX5" fmla="*/ 34912 w 39464"/>
                    <a:gd name="connsiteY5" fmla="*/ 51377 h 55693"/>
                    <a:gd name="connsiteX6" fmla="*/ 39464 w 39464"/>
                    <a:gd name="connsiteY6" fmla="*/ 55694 h 55693"/>
                    <a:gd name="connsiteX7" fmla="*/ 18848 w 39464"/>
                    <a:gd name="connsiteY7" fmla="*/ 44701 h 55693"/>
                    <a:gd name="connsiteX8" fmla="*/ 13092 w 39464"/>
                    <a:gd name="connsiteY8" fmla="*/ 25924 h 55693"/>
                    <a:gd name="connsiteX9" fmla="*/ 10733 w 39464"/>
                    <a:gd name="connsiteY9" fmla="*/ 15121 h 55693"/>
                    <a:gd name="connsiteX10" fmla="*/ 9483 w 39464"/>
                    <a:gd name="connsiteY10" fmla="*/ 11511 h 55693"/>
                    <a:gd name="connsiteX11" fmla="*/ 8044 w 39464"/>
                    <a:gd name="connsiteY11" fmla="*/ 9082 h 55693"/>
                    <a:gd name="connsiteX12" fmla="*/ 0 w 39464"/>
                    <a:gd name="connsiteY12" fmla="*/ 0 h 55693"/>
                    <a:gd name="connsiteX13" fmla="*/ 20782 w 39464"/>
                    <a:gd name="connsiteY13" fmla="*/ 11228 h 55693"/>
                    <a:gd name="connsiteX14" fmla="*/ 26490 w 39464"/>
                    <a:gd name="connsiteY14" fmla="*/ 27576 h 55693"/>
                    <a:gd name="connsiteX15" fmla="*/ 26490 w 39464"/>
                    <a:gd name="connsiteY15" fmla="*/ 27576 h 5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693">
                      <a:moveTo>
                        <a:pt x="26490" y="27576"/>
                      </a:moveTo>
                      <a:cubicBezTo>
                        <a:pt x="26750" y="28425"/>
                        <a:pt x="26561" y="29203"/>
                        <a:pt x="26514" y="29982"/>
                      </a:cubicBezTo>
                      <a:cubicBezTo>
                        <a:pt x="26349" y="33638"/>
                        <a:pt x="27127" y="36775"/>
                        <a:pt x="28212" y="39889"/>
                      </a:cubicBezTo>
                      <a:cubicBezTo>
                        <a:pt x="28590" y="40974"/>
                        <a:pt x="28920" y="41800"/>
                        <a:pt x="29604" y="42720"/>
                      </a:cubicBezTo>
                      <a:cubicBezTo>
                        <a:pt x="29934" y="43168"/>
                        <a:pt x="29864" y="43923"/>
                        <a:pt x="30147" y="44418"/>
                      </a:cubicBezTo>
                      <a:cubicBezTo>
                        <a:pt x="31609" y="46895"/>
                        <a:pt x="32977" y="49325"/>
                        <a:pt x="34912" y="51377"/>
                      </a:cubicBezTo>
                      <a:cubicBezTo>
                        <a:pt x="36280" y="52816"/>
                        <a:pt x="37860" y="54443"/>
                        <a:pt x="39464" y="55694"/>
                      </a:cubicBezTo>
                      <a:cubicBezTo>
                        <a:pt x="31562" y="54892"/>
                        <a:pt x="23613" y="50952"/>
                        <a:pt x="18848" y="44701"/>
                      </a:cubicBezTo>
                      <a:cubicBezTo>
                        <a:pt x="14767" y="39346"/>
                        <a:pt x="13068" y="32954"/>
                        <a:pt x="13092" y="25924"/>
                      </a:cubicBezTo>
                      <a:cubicBezTo>
                        <a:pt x="13092" y="22103"/>
                        <a:pt x="11936" y="18659"/>
                        <a:pt x="10733" y="15121"/>
                      </a:cubicBezTo>
                      <a:cubicBezTo>
                        <a:pt x="10238" y="13682"/>
                        <a:pt x="9884" y="12597"/>
                        <a:pt x="9483" y="11511"/>
                      </a:cubicBezTo>
                      <a:cubicBezTo>
                        <a:pt x="9176" y="10686"/>
                        <a:pt x="8398" y="9884"/>
                        <a:pt x="8044" y="9082"/>
                      </a:cubicBezTo>
                      <a:cubicBezTo>
                        <a:pt x="6369" y="5166"/>
                        <a:pt x="2996" y="2689"/>
                        <a:pt x="0" y="0"/>
                      </a:cubicBezTo>
                      <a:cubicBezTo>
                        <a:pt x="7855" y="1203"/>
                        <a:pt x="15852" y="4741"/>
                        <a:pt x="20782" y="11228"/>
                      </a:cubicBezTo>
                      <a:cubicBezTo>
                        <a:pt x="24320" y="15899"/>
                        <a:pt x="26372" y="21725"/>
                        <a:pt x="26490" y="27576"/>
                      </a:cubicBezTo>
                      <a:lnTo>
                        <a:pt x="26490" y="275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01" name="手繪多邊形: 圖案 200">
                  <a:extLst>
                    <a:ext uri="{FF2B5EF4-FFF2-40B4-BE49-F238E27FC236}">
                      <a16:creationId xmlns:a16="http://schemas.microsoft.com/office/drawing/2014/main" id="{B26833F4-0B76-48F0-AC6B-89AAF6FDA790}"/>
                    </a:ext>
                  </a:extLst>
                </p:cNvPr>
                <p:cNvSpPr/>
                <p:nvPr/>
              </p:nvSpPr>
              <p:spPr>
                <a:xfrm>
                  <a:off x="4251200" y="1550629"/>
                  <a:ext cx="44370" cy="51966"/>
                </a:xfrm>
                <a:custGeom>
                  <a:avLst/>
                  <a:gdLst>
                    <a:gd name="connsiteX0" fmla="*/ 28920 w 44370"/>
                    <a:gd name="connsiteY0" fmla="*/ 25122 h 51966"/>
                    <a:gd name="connsiteX1" fmla="*/ 29180 w 44370"/>
                    <a:gd name="connsiteY1" fmla="*/ 27528 h 51966"/>
                    <a:gd name="connsiteX2" fmla="*/ 31751 w 44370"/>
                    <a:gd name="connsiteY2" fmla="*/ 37247 h 51966"/>
                    <a:gd name="connsiteX3" fmla="*/ 33378 w 44370"/>
                    <a:gd name="connsiteY3" fmla="*/ 39936 h 51966"/>
                    <a:gd name="connsiteX4" fmla="*/ 34086 w 44370"/>
                    <a:gd name="connsiteY4" fmla="*/ 41564 h 51966"/>
                    <a:gd name="connsiteX5" fmla="*/ 39441 w 44370"/>
                    <a:gd name="connsiteY5" fmla="*/ 48074 h 51966"/>
                    <a:gd name="connsiteX6" fmla="*/ 44371 w 44370"/>
                    <a:gd name="connsiteY6" fmla="*/ 51967 h 51966"/>
                    <a:gd name="connsiteX7" fmla="*/ 22834 w 44370"/>
                    <a:gd name="connsiteY7" fmla="*/ 42861 h 51966"/>
                    <a:gd name="connsiteX8" fmla="*/ 15404 w 44370"/>
                    <a:gd name="connsiteY8" fmla="*/ 24674 h 51966"/>
                    <a:gd name="connsiteX9" fmla="*/ 12078 w 44370"/>
                    <a:gd name="connsiteY9" fmla="*/ 14106 h 51966"/>
                    <a:gd name="connsiteX10" fmla="*/ 10497 w 44370"/>
                    <a:gd name="connsiteY10" fmla="*/ 10615 h 51966"/>
                    <a:gd name="connsiteX11" fmla="*/ 8846 w 44370"/>
                    <a:gd name="connsiteY11" fmla="*/ 8327 h 51966"/>
                    <a:gd name="connsiteX12" fmla="*/ 0 w 44370"/>
                    <a:gd name="connsiteY12" fmla="*/ 0 h 51966"/>
                    <a:gd name="connsiteX13" fmla="*/ 21725 w 44370"/>
                    <a:gd name="connsiteY13" fmla="*/ 9318 h 51966"/>
                    <a:gd name="connsiteX14" fmla="*/ 28920 w 44370"/>
                    <a:gd name="connsiteY14" fmla="*/ 25122 h 51966"/>
                    <a:gd name="connsiteX15" fmla="*/ 28920 w 44370"/>
                    <a:gd name="connsiteY15" fmla="*/ 25122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28920" y="25122"/>
                      </a:moveTo>
                      <a:cubicBezTo>
                        <a:pt x="29274" y="25948"/>
                        <a:pt x="29132" y="26726"/>
                        <a:pt x="29180" y="27528"/>
                      </a:cubicBezTo>
                      <a:cubicBezTo>
                        <a:pt x="29345" y="31185"/>
                        <a:pt x="30406" y="34251"/>
                        <a:pt x="31751" y="37247"/>
                      </a:cubicBezTo>
                      <a:cubicBezTo>
                        <a:pt x="32223" y="38309"/>
                        <a:pt x="32624" y="39087"/>
                        <a:pt x="33378" y="39936"/>
                      </a:cubicBezTo>
                      <a:cubicBezTo>
                        <a:pt x="33756" y="40361"/>
                        <a:pt x="33732" y="41116"/>
                        <a:pt x="34086" y="41564"/>
                      </a:cubicBezTo>
                      <a:cubicBezTo>
                        <a:pt x="35761" y="43899"/>
                        <a:pt x="37341" y="46187"/>
                        <a:pt x="39441" y="48074"/>
                      </a:cubicBezTo>
                      <a:cubicBezTo>
                        <a:pt x="40927" y="49395"/>
                        <a:pt x="42649" y="50858"/>
                        <a:pt x="44371" y="51967"/>
                      </a:cubicBezTo>
                      <a:cubicBezTo>
                        <a:pt x="36421" y="51872"/>
                        <a:pt x="28165" y="48664"/>
                        <a:pt x="22834" y="42861"/>
                      </a:cubicBezTo>
                      <a:cubicBezTo>
                        <a:pt x="18281" y="37884"/>
                        <a:pt x="16017" y="31680"/>
                        <a:pt x="15404" y="24674"/>
                      </a:cubicBezTo>
                      <a:cubicBezTo>
                        <a:pt x="15073" y="20876"/>
                        <a:pt x="13611" y="17527"/>
                        <a:pt x="12078" y="14106"/>
                      </a:cubicBezTo>
                      <a:cubicBezTo>
                        <a:pt x="11464" y="12714"/>
                        <a:pt x="10992" y="11677"/>
                        <a:pt x="10497" y="10615"/>
                      </a:cubicBezTo>
                      <a:cubicBezTo>
                        <a:pt x="10120" y="9813"/>
                        <a:pt x="9270" y="9105"/>
                        <a:pt x="8846" y="8327"/>
                      </a:cubicBezTo>
                      <a:cubicBezTo>
                        <a:pt x="6817" y="4576"/>
                        <a:pt x="3232" y="2406"/>
                        <a:pt x="0" y="0"/>
                      </a:cubicBezTo>
                      <a:cubicBezTo>
                        <a:pt x="7926" y="495"/>
                        <a:pt x="16206" y="3302"/>
                        <a:pt x="21725" y="9318"/>
                      </a:cubicBezTo>
                      <a:cubicBezTo>
                        <a:pt x="25712" y="13705"/>
                        <a:pt x="28283" y="19319"/>
                        <a:pt x="28920" y="25122"/>
                      </a:cubicBezTo>
                      <a:lnTo>
                        <a:pt x="28920" y="2512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02" name="手繪多邊形: 圖案 201">
                  <a:extLst>
                    <a:ext uri="{FF2B5EF4-FFF2-40B4-BE49-F238E27FC236}">
                      <a16:creationId xmlns:a16="http://schemas.microsoft.com/office/drawing/2014/main" id="{18FB0883-B748-4082-AFCA-27CCBF59D60C}"/>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grpSp>
          <p:nvGrpSpPr>
            <p:cNvPr id="206" name="圖形 5">
              <a:extLst>
                <a:ext uri="{FF2B5EF4-FFF2-40B4-BE49-F238E27FC236}">
                  <a16:creationId xmlns:a16="http://schemas.microsoft.com/office/drawing/2014/main" id="{04A0CD32-7691-418E-BDA0-166E957769B7}"/>
                </a:ext>
              </a:extLst>
            </p:cNvPr>
            <p:cNvGrpSpPr/>
            <p:nvPr/>
          </p:nvGrpSpPr>
          <p:grpSpPr>
            <a:xfrm>
              <a:off x="7041400" y="5282161"/>
              <a:ext cx="385325" cy="385288"/>
              <a:chOff x="3973487" y="1550629"/>
              <a:chExt cx="553869" cy="553821"/>
            </a:xfrm>
            <a:solidFill>
              <a:srgbClr val="11F7C0"/>
            </a:solidFill>
          </p:grpSpPr>
          <p:sp>
            <p:nvSpPr>
              <p:cNvPr id="207" name="手繪多邊形: 圖案 206">
                <a:extLst>
                  <a:ext uri="{FF2B5EF4-FFF2-40B4-BE49-F238E27FC236}">
                    <a16:creationId xmlns:a16="http://schemas.microsoft.com/office/drawing/2014/main" id="{C4CF8C19-482F-4035-9C31-E9476B9F97BC}"/>
                  </a:ext>
                </a:extLst>
              </p:cNvPr>
              <p:cNvSpPr/>
              <p:nvPr/>
            </p:nvSpPr>
            <p:spPr>
              <a:xfrm>
                <a:off x="4091220" y="1644372"/>
                <a:ext cx="318451" cy="306268"/>
              </a:xfrm>
              <a:custGeom>
                <a:avLst/>
                <a:gdLst>
                  <a:gd name="connsiteX0" fmla="*/ 143539 w 318451"/>
                  <a:gd name="connsiteY0" fmla="*/ 96809 h 306268"/>
                  <a:gd name="connsiteX1" fmla="*/ 182154 w 318451"/>
                  <a:gd name="connsiteY1" fmla="*/ 47956 h 306268"/>
                  <a:gd name="connsiteX2" fmla="*/ 211688 w 318451"/>
                  <a:gd name="connsiteY2" fmla="*/ 0 h 306268"/>
                  <a:gd name="connsiteX3" fmla="*/ 202441 w 318451"/>
                  <a:gd name="connsiteY3" fmla="*/ 111128 h 306268"/>
                  <a:gd name="connsiteX4" fmla="*/ 292999 w 318451"/>
                  <a:gd name="connsiteY4" fmla="*/ 111128 h 306268"/>
                  <a:gd name="connsiteX5" fmla="*/ 314653 w 318451"/>
                  <a:gd name="connsiteY5" fmla="*/ 134717 h 306268"/>
                  <a:gd name="connsiteX6" fmla="*/ 301632 w 318451"/>
                  <a:gd name="connsiteY6" fmla="*/ 158565 h 306268"/>
                  <a:gd name="connsiteX7" fmla="*/ 318451 w 318451"/>
                  <a:gd name="connsiteY7" fmla="*/ 182791 h 306268"/>
                  <a:gd name="connsiteX8" fmla="*/ 300099 w 318451"/>
                  <a:gd name="connsiteY8" fmla="*/ 206003 h 306268"/>
                  <a:gd name="connsiteX9" fmla="*/ 315338 w 318451"/>
                  <a:gd name="connsiteY9" fmla="*/ 229733 h 306268"/>
                  <a:gd name="connsiteX10" fmla="*/ 292857 w 318451"/>
                  <a:gd name="connsiteY10" fmla="*/ 253464 h 306268"/>
                  <a:gd name="connsiteX11" fmla="*/ 306114 w 318451"/>
                  <a:gd name="connsiteY11" fmla="*/ 270283 h 306268"/>
                  <a:gd name="connsiteX12" fmla="*/ 271344 w 318451"/>
                  <a:gd name="connsiteY12" fmla="*/ 302505 h 306268"/>
                  <a:gd name="connsiteX13" fmla="*/ 204917 w 318451"/>
                  <a:gd name="connsiteY13" fmla="*/ 305053 h 306268"/>
                  <a:gd name="connsiteX14" fmla="*/ 96526 w 318451"/>
                  <a:gd name="connsiteY14" fmla="*/ 284837 h 306268"/>
                  <a:gd name="connsiteX15" fmla="*/ 96526 w 318451"/>
                  <a:gd name="connsiteY15" fmla="*/ 152055 h 306268"/>
                  <a:gd name="connsiteX16" fmla="*/ 143539 w 318451"/>
                  <a:gd name="connsiteY16" fmla="*/ 96809 h 306268"/>
                  <a:gd name="connsiteX17" fmla="*/ 24 w 318451"/>
                  <a:gd name="connsiteY17" fmla="*/ 299391 h 306268"/>
                  <a:gd name="connsiteX18" fmla="*/ 6888 w 318451"/>
                  <a:gd name="connsiteY18" fmla="*/ 306256 h 306268"/>
                  <a:gd name="connsiteX19" fmla="*/ 75485 w 318451"/>
                  <a:gd name="connsiteY19" fmla="*/ 306256 h 306268"/>
                  <a:gd name="connsiteX20" fmla="*/ 82349 w 318451"/>
                  <a:gd name="connsiteY20" fmla="*/ 299391 h 306268"/>
                  <a:gd name="connsiteX21" fmla="*/ 82349 w 318451"/>
                  <a:gd name="connsiteY21" fmla="*/ 138184 h 306268"/>
                  <a:gd name="connsiteX22" fmla="*/ 75485 w 318451"/>
                  <a:gd name="connsiteY22" fmla="*/ 131320 h 306268"/>
                  <a:gd name="connsiteX23" fmla="*/ 6864 w 318451"/>
                  <a:gd name="connsiteY23" fmla="*/ 131320 h 306268"/>
                  <a:gd name="connsiteX24" fmla="*/ 0 w 318451"/>
                  <a:gd name="connsiteY24" fmla="*/ 138184 h 306268"/>
                  <a:gd name="connsiteX25" fmla="*/ 0 w 318451"/>
                  <a:gd name="connsiteY25" fmla="*/ 299391 h 30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451" h="306268">
                    <a:moveTo>
                      <a:pt x="143539" y="96809"/>
                    </a:moveTo>
                    <a:cubicBezTo>
                      <a:pt x="149059" y="84449"/>
                      <a:pt x="176516" y="58100"/>
                      <a:pt x="182154" y="47956"/>
                    </a:cubicBezTo>
                    <a:cubicBezTo>
                      <a:pt x="193406" y="27670"/>
                      <a:pt x="184065" y="0"/>
                      <a:pt x="211688" y="0"/>
                    </a:cubicBezTo>
                    <a:cubicBezTo>
                      <a:pt x="223977" y="0"/>
                      <a:pt x="261484" y="30949"/>
                      <a:pt x="202441" y="111128"/>
                    </a:cubicBezTo>
                    <a:cubicBezTo>
                      <a:pt x="236739" y="106905"/>
                      <a:pt x="276770" y="107684"/>
                      <a:pt x="292999" y="111128"/>
                    </a:cubicBezTo>
                    <a:cubicBezTo>
                      <a:pt x="302694" y="113180"/>
                      <a:pt x="314653" y="122757"/>
                      <a:pt x="314653" y="134717"/>
                    </a:cubicBezTo>
                    <a:cubicBezTo>
                      <a:pt x="314653" y="146676"/>
                      <a:pt x="309700" y="153659"/>
                      <a:pt x="301632" y="158565"/>
                    </a:cubicBezTo>
                    <a:cubicBezTo>
                      <a:pt x="311988" y="161797"/>
                      <a:pt x="318451" y="170831"/>
                      <a:pt x="318451" y="182791"/>
                    </a:cubicBezTo>
                    <a:cubicBezTo>
                      <a:pt x="318451" y="194751"/>
                      <a:pt x="310950" y="202016"/>
                      <a:pt x="300099" y="206003"/>
                    </a:cubicBezTo>
                    <a:cubicBezTo>
                      <a:pt x="307765" y="209848"/>
                      <a:pt x="315338" y="217773"/>
                      <a:pt x="315338" y="229733"/>
                    </a:cubicBezTo>
                    <a:cubicBezTo>
                      <a:pt x="315338" y="241693"/>
                      <a:pt x="305973" y="251694"/>
                      <a:pt x="292857" y="253464"/>
                    </a:cubicBezTo>
                    <a:cubicBezTo>
                      <a:pt x="301514" y="257544"/>
                      <a:pt x="306114" y="263111"/>
                      <a:pt x="306114" y="270283"/>
                    </a:cubicBezTo>
                    <a:cubicBezTo>
                      <a:pt x="306114" y="292786"/>
                      <a:pt x="286889" y="298259"/>
                      <a:pt x="271344" y="302505"/>
                    </a:cubicBezTo>
                    <a:cubicBezTo>
                      <a:pt x="255775" y="306751"/>
                      <a:pt x="234073" y="307105"/>
                      <a:pt x="204917" y="305053"/>
                    </a:cubicBezTo>
                    <a:cubicBezTo>
                      <a:pt x="175761" y="303000"/>
                      <a:pt x="138349" y="289720"/>
                      <a:pt x="96526" y="284837"/>
                    </a:cubicBezTo>
                    <a:cubicBezTo>
                      <a:pt x="96526" y="248533"/>
                      <a:pt x="96526" y="152055"/>
                      <a:pt x="96526" y="152055"/>
                    </a:cubicBezTo>
                    <a:cubicBezTo>
                      <a:pt x="96526" y="152055"/>
                      <a:pt x="126602" y="134717"/>
                      <a:pt x="143539" y="96809"/>
                    </a:cubicBezTo>
                    <a:close/>
                    <a:moveTo>
                      <a:pt x="24" y="299391"/>
                    </a:moveTo>
                    <a:cubicBezTo>
                      <a:pt x="24" y="303189"/>
                      <a:pt x="3090" y="306256"/>
                      <a:pt x="6888" y="306256"/>
                    </a:cubicBezTo>
                    <a:lnTo>
                      <a:pt x="75485" y="306256"/>
                    </a:lnTo>
                    <a:cubicBezTo>
                      <a:pt x="79259" y="306256"/>
                      <a:pt x="82349" y="303189"/>
                      <a:pt x="82349" y="299391"/>
                    </a:cubicBezTo>
                    <a:lnTo>
                      <a:pt x="82349" y="138184"/>
                    </a:lnTo>
                    <a:cubicBezTo>
                      <a:pt x="82349" y="134386"/>
                      <a:pt x="79283" y="131320"/>
                      <a:pt x="75485" y="131320"/>
                    </a:cubicBezTo>
                    <a:lnTo>
                      <a:pt x="6864" y="131320"/>
                    </a:lnTo>
                    <a:cubicBezTo>
                      <a:pt x="3067" y="131320"/>
                      <a:pt x="0" y="134386"/>
                      <a:pt x="0" y="138184"/>
                    </a:cubicBezTo>
                    <a:lnTo>
                      <a:pt x="0" y="2993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nvGrpSpPr>
              <p:cNvPr id="208" name="圖形 5">
                <a:extLst>
                  <a:ext uri="{FF2B5EF4-FFF2-40B4-BE49-F238E27FC236}">
                    <a16:creationId xmlns:a16="http://schemas.microsoft.com/office/drawing/2014/main" id="{B72C202E-838B-4F5B-839E-CAC0C10EDE0C}"/>
                  </a:ext>
                </a:extLst>
              </p:cNvPr>
              <p:cNvGrpSpPr/>
              <p:nvPr/>
            </p:nvGrpSpPr>
            <p:grpSpPr>
              <a:xfrm>
                <a:off x="3973487" y="1550629"/>
                <a:ext cx="553869" cy="553821"/>
                <a:chOff x="3973487" y="1550629"/>
                <a:chExt cx="553869" cy="553821"/>
              </a:xfrm>
              <a:grpFill/>
            </p:grpSpPr>
            <p:sp>
              <p:nvSpPr>
                <p:cNvPr id="209" name="手繪多邊形: 圖案 208">
                  <a:extLst>
                    <a:ext uri="{FF2B5EF4-FFF2-40B4-BE49-F238E27FC236}">
                      <a16:creationId xmlns:a16="http://schemas.microsoft.com/office/drawing/2014/main" id="{356B1EB8-B242-4E6C-999A-DBCC5D09461F}"/>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10" name="手繪多邊形: 圖案 209">
                  <a:extLst>
                    <a:ext uri="{FF2B5EF4-FFF2-40B4-BE49-F238E27FC236}">
                      <a16:creationId xmlns:a16="http://schemas.microsoft.com/office/drawing/2014/main" id="{F6478B5F-CD0B-40B2-A96D-51650501B2F6}"/>
                    </a:ext>
                  </a:extLst>
                </p:cNvPr>
                <p:cNvSpPr/>
                <p:nvPr/>
              </p:nvSpPr>
              <p:spPr>
                <a:xfrm>
                  <a:off x="4201027" y="1554787"/>
                  <a:ext cx="52933" cy="43880"/>
                </a:xfrm>
                <a:custGeom>
                  <a:avLst/>
                  <a:gdLst>
                    <a:gd name="connsiteX0" fmla="*/ 32954 w 52933"/>
                    <a:gd name="connsiteY0" fmla="*/ 19785 h 43880"/>
                    <a:gd name="connsiteX1" fmla="*/ 33638 w 52933"/>
                    <a:gd name="connsiteY1" fmla="*/ 22097 h 43880"/>
                    <a:gd name="connsiteX2" fmla="*/ 37907 w 52933"/>
                    <a:gd name="connsiteY2" fmla="*/ 31202 h 43880"/>
                    <a:gd name="connsiteX3" fmla="*/ 39983 w 52933"/>
                    <a:gd name="connsiteY3" fmla="*/ 33561 h 43880"/>
                    <a:gd name="connsiteX4" fmla="*/ 40950 w 52933"/>
                    <a:gd name="connsiteY4" fmla="*/ 35047 h 43880"/>
                    <a:gd name="connsiteX5" fmla="*/ 47390 w 52933"/>
                    <a:gd name="connsiteY5" fmla="*/ 40496 h 43880"/>
                    <a:gd name="connsiteX6" fmla="*/ 52934 w 52933"/>
                    <a:gd name="connsiteY6" fmla="*/ 43445 h 43880"/>
                    <a:gd name="connsiteX7" fmla="*/ 30123 w 52933"/>
                    <a:gd name="connsiteY7" fmla="*/ 38326 h 43880"/>
                    <a:gd name="connsiteX8" fmla="*/ 19555 w 52933"/>
                    <a:gd name="connsiteY8" fmla="*/ 21767 h 43880"/>
                    <a:gd name="connsiteX9" fmla="*/ 14389 w 52933"/>
                    <a:gd name="connsiteY9" fmla="*/ 11977 h 43880"/>
                    <a:gd name="connsiteX10" fmla="*/ 12219 w 52933"/>
                    <a:gd name="connsiteY10" fmla="*/ 8840 h 43880"/>
                    <a:gd name="connsiteX11" fmla="*/ 10190 w 52933"/>
                    <a:gd name="connsiteY11" fmla="*/ 6882 h 43880"/>
                    <a:gd name="connsiteX12" fmla="*/ 0 w 52933"/>
                    <a:gd name="connsiteY12" fmla="*/ 277 h 43880"/>
                    <a:gd name="connsiteX13" fmla="*/ 23023 w 52933"/>
                    <a:gd name="connsiteY13" fmla="*/ 5561 h 43880"/>
                    <a:gd name="connsiteX14" fmla="*/ 32954 w 52933"/>
                    <a:gd name="connsiteY14" fmla="*/ 19785 h 43880"/>
                    <a:gd name="connsiteX15" fmla="*/ 32954 w 52933"/>
                    <a:gd name="connsiteY15" fmla="*/ 19785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33" h="43880">
                      <a:moveTo>
                        <a:pt x="32954" y="19785"/>
                      </a:moveTo>
                      <a:cubicBezTo>
                        <a:pt x="33449" y="20516"/>
                        <a:pt x="33449" y="21342"/>
                        <a:pt x="33638" y="22097"/>
                      </a:cubicBezTo>
                      <a:cubicBezTo>
                        <a:pt x="34464" y="25659"/>
                        <a:pt x="36044" y="28490"/>
                        <a:pt x="37907" y="31202"/>
                      </a:cubicBezTo>
                      <a:cubicBezTo>
                        <a:pt x="38568" y="32146"/>
                        <a:pt x="39111" y="32853"/>
                        <a:pt x="39983" y="33561"/>
                      </a:cubicBezTo>
                      <a:cubicBezTo>
                        <a:pt x="40432" y="33915"/>
                        <a:pt x="40549" y="34646"/>
                        <a:pt x="40950" y="35047"/>
                      </a:cubicBezTo>
                      <a:cubicBezTo>
                        <a:pt x="43003" y="37029"/>
                        <a:pt x="44984" y="39010"/>
                        <a:pt x="47390" y="40496"/>
                      </a:cubicBezTo>
                      <a:cubicBezTo>
                        <a:pt x="49089" y="41534"/>
                        <a:pt x="51047" y="42667"/>
                        <a:pt x="52934" y="43445"/>
                      </a:cubicBezTo>
                      <a:cubicBezTo>
                        <a:pt x="45079" y="44766"/>
                        <a:pt x="36398" y="43091"/>
                        <a:pt x="30123" y="38326"/>
                      </a:cubicBezTo>
                      <a:cubicBezTo>
                        <a:pt x="24745" y="34245"/>
                        <a:pt x="21419" y="28537"/>
                        <a:pt x="19555" y="21767"/>
                      </a:cubicBezTo>
                      <a:cubicBezTo>
                        <a:pt x="18541" y="18087"/>
                        <a:pt x="16512" y="15067"/>
                        <a:pt x="14389" y="11977"/>
                      </a:cubicBezTo>
                      <a:cubicBezTo>
                        <a:pt x="13540" y="10727"/>
                        <a:pt x="12880" y="9783"/>
                        <a:pt x="12219" y="8840"/>
                      </a:cubicBezTo>
                      <a:cubicBezTo>
                        <a:pt x="11700" y="8109"/>
                        <a:pt x="10757" y="7566"/>
                        <a:pt x="10190" y="6882"/>
                      </a:cubicBezTo>
                      <a:cubicBezTo>
                        <a:pt x="7525" y="3556"/>
                        <a:pt x="3609" y="2046"/>
                        <a:pt x="0" y="277"/>
                      </a:cubicBezTo>
                      <a:cubicBezTo>
                        <a:pt x="7902" y="-643"/>
                        <a:pt x="16559" y="631"/>
                        <a:pt x="23023" y="5561"/>
                      </a:cubicBezTo>
                      <a:cubicBezTo>
                        <a:pt x="27764" y="9123"/>
                        <a:pt x="31303" y="14171"/>
                        <a:pt x="32954" y="19785"/>
                      </a:cubicBezTo>
                      <a:lnTo>
                        <a:pt x="32954" y="1978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11" name="手繪多邊形: 圖案 210">
                  <a:extLst>
                    <a:ext uri="{FF2B5EF4-FFF2-40B4-BE49-F238E27FC236}">
                      <a16:creationId xmlns:a16="http://schemas.microsoft.com/office/drawing/2014/main" id="{D325BFD6-27D3-43A3-9984-FA8E89A7D4DE}"/>
                    </a:ext>
                  </a:extLst>
                </p:cNvPr>
                <p:cNvSpPr/>
                <p:nvPr/>
              </p:nvSpPr>
              <p:spPr>
                <a:xfrm>
                  <a:off x="4176895" y="1559656"/>
                  <a:ext cx="56542" cy="40182"/>
                </a:xfrm>
                <a:custGeom>
                  <a:avLst/>
                  <a:gdLst>
                    <a:gd name="connsiteX0" fmla="*/ 34511 w 56542"/>
                    <a:gd name="connsiteY0" fmla="*/ 17369 h 40182"/>
                    <a:gd name="connsiteX1" fmla="*/ 35383 w 56542"/>
                    <a:gd name="connsiteY1" fmla="*/ 19610 h 40182"/>
                    <a:gd name="connsiteX2" fmla="*/ 40455 w 56542"/>
                    <a:gd name="connsiteY2" fmla="*/ 28290 h 40182"/>
                    <a:gd name="connsiteX3" fmla="*/ 42743 w 56542"/>
                    <a:gd name="connsiteY3" fmla="*/ 30460 h 40182"/>
                    <a:gd name="connsiteX4" fmla="*/ 43852 w 56542"/>
                    <a:gd name="connsiteY4" fmla="*/ 31852 h 40182"/>
                    <a:gd name="connsiteX5" fmla="*/ 50763 w 56542"/>
                    <a:gd name="connsiteY5" fmla="*/ 36712 h 40182"/>
                    <a:gd name="connsiteX6" fmla="*/ 56543 w 56542"/>
                    <a:gd name="connsiteY6" fmla="*/ 39141 h 40182"/>
                    <a:gd name="connsiteX7" fmla="*/ 33378 w 56542"/>
                    <a:gd name="connsiteY7" fmla="*/ 36098 h 40182"/>
                    <a:gd name="connsiteX8" fmla="*/ 21395 w 56542"/>
                    <a:gd name="connsiteY8" fmla="*/ 20530 h 40182"/>
                    <a:gd name="connsiteX9" fmla="*/ 15380 w 56542"/>
                    <a:gd name="connsiteY9" fmla="*/ 11235 h 40182"/>
                    <a:gd name="connsiteX10" fmla="*/ 12927 w 56542"/>
                    <a:gd name="connsiteY10" fmla="*/ 8287 h 40182"/>
                    <a:gd name="connsiteX11" fmla="*/ 10733 w 56542"/>
                    <a:gd name="connsiteY11" fmla="*/ 6518 h 40182"/>
                    <a:gd name="connsiteX12" fmla="*/ 0 w 56542"/>
                    <a:gd name="connsiteY12" fmla="*/ 856 h 40182"/>
                    <a:gd name="connsiteX13" fmla="*/ 23400 w 56542"/>
                    <a:gd name="connsiteY13" fmla="*/ 4064 h 40182"/>
                    <a:gd name="connsiteX14" fmla="*/ 34511 w 56542"/>
                    <a:gd name="connsiteY14" fmla="*/ 17369 h 40182"/>
                    <a:gd name="connsiteX15" fmla="*/ 34511 w 56542"/>
                    <a:gd name="connsiteY15" fmla="*/ 17369 h 4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42" h="40182">
                      <a:moveTo>
                        <a:pt x="34511" y="17369"/>
                      </a:moveTo>
                      <a:cubicBezTo>
                        <a:pt x="35077" y="18053"/>
                        <a:pt x="35148" y="18855"/>
                        <a:pt x="35383" y="19610"/>
                      </a:cubicBezTo>
                      <a:cubicBezTo>
                        <a:pt x="36516" y="23101"/>
                        <a:pt x="38356" y="25766"/>
                        <a:pt x="40455" y="28290"/>
                      </a:cubicBezTo>
                      <a:cubicBezTo>
                        <a:pt x="41186" y="29187"/>
                        <a:pt x="41800" y="29847"/>
                        <a:pt x="42743" y="30460"/>
                      </a:cubicBezTo>
                      <a:cubicBezTo>
                        <a:pt x="43215" y="30767"/>
                        <a:pt x="43404" y="31498"/>
                        <a:pt x="43852" y="31852"/>
                      </a:cubicBezTo>
                      <a:cubicBezTo>
                        <a:pt x="46069" y="33645"/>
                        <a:pt x="48216" y="35461"/>
                        <a:pt x="50763" y="36712"/>
                      </a:cubicBezTo>
                      <a:cubicBezTo>
                        <a:pt x="52556" y="37584"/>
                        <a:pt x="54608" y="38552"/>
                        <a:pt x="56543" y="39141"/>
                      </a:cubicBezTo>
                      <a:cubicBezTo>
                        <a:pt x="48853" y="41170"/>
                        <a:pt x="40031" y="40273"/>
                        <a:pt x="33378" y="36098"/>
                      </a:cubicBezTo>
                      <a:cubicBezTo>
                        <a:pt x="27670" y="32513"/>
                        <a:pt x="23825" y="27111"/>
                        <a:pt x="21395" y="20530"/>
                      </a:cubicBezTo>
                      <a:cubicBezTo>
                        <a:pt x="20051" y="16944"/>
                        <a:pt x="17762" y="14137"/>
                        <a:pt x="15380" y="11235"/>
                      </a:cubicBezTo>
                      <a:cubicBezTo>
                        <a:pt x="14413" y="10080"/>
                        <a:pt x="13682" y="9183"/>
                        <a:pt x="12927" y="8287"/>
                      </a:cubicBezTo>
                      <a:cubicBezTo>
                        <a:pt x="12337" y="7603"/>
                        <a:pt x="11346" y="7155"/>
                        <a:pt x="10733" y="6518"/>
                      </a:cubicBezTo>
                      <a:cubicBezTo>
                        <a:pt x="7784" y="3451"/>
                        <a:pt x="3751" y="2295"/>
                        <a:pt x="0" y="856"/>
                      </a:cubicBezTo>
                      <a:cubicBezTo>
                        <a:pt x="7784" y="-771"/>
                        <a:pt x="16512" y="-276"/>
                        <a:pt x="23400" y="4064"/>
                      </a:cubicBezTo>
                      <a:cubicBezTo>
                        <a:pt x="28401" y="7225"/>
                        <a:pt x="32364" y="11943"/>
                        <a:pt x="34511" y="17369"/>
                      </a:cubicBezTo>
                      <a:lnTo>
                        <a:pt x="34511" y="1736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12" name="手繪多邊形: 圖案 211">
                  <a:extLst>
                    <a:ext uri="{FF2B5EF4-FFF2-40B4-BE49-F238E27FC236}">
                      <a16:creationId xmlns:a16="http://schemas.microsoft.com/office/drawing/2014/main" id="{5FFA664B-5C02-4019-8F69-B74CD6CF2F5C}"/>
                    </a:ext>
                  </a:extLst>
                </p:cNvPr>
                <p:cNvSpPr/>
                <p:nvPr/>
              </p:nvSpPr>
              <p:spPr>
                <a:xfrm>
                  <a:off x="4153636" y="1566328"/>
                  <a:ext cx="59727" cy="36727"/>
                </a:xfrm>
                <a:custGeom>
                  <a:avLst/>
                  <a:gdLst>
                    <a:gd name="connsiteX0" fmla="*/ 35832 w 59727"/>
                    <a:gd name="connsiteY0" fmla="*/ 15108 h 36727"/>
                    <a:gd name="connsiteX1" fmla="*/ 36917 w 59727"/>
                    <a:gd name="connsiteY1" fmla="*/ 17278 h 36727"/>
                    <a:gd name="connsiteX2" fmla="*/ 42743 w 59727"/>
                    <a:gd name="connsiteY2" fmla="*/ 25464 h 36727"/>
                    <a:gd name="connsiteX3" fmla="*/ 45196 w 59727"/>
                    <a:gd name="connsiteY3" fmla="*/ 27422 h 36727"/>
                    <a:gd name="connsiteX4" fmla="*/ 46423 w 59727"/>
                    <a:gd name="connsiteY4" fmla="*/ 28719 h 36727"/>
                    <a:gd name="connsiteX5" fmla="*/ 53736 w 59727"/>
                    <a:gd name="connsiteY5" fmla="*/ 32942 h 36727"/>
                    <a:gd name="connsiteX6" fmla="*/ 59727 w 59727"/>
                    <a:gd name="connsiteY6" fmla="*/ 34852 h 36727"/>
                    <a:gd name="connsiteX7" fmla="*/ 36374 w 59727"/>
                    <a:gd name="connsiteY7" fmla="*/ 33861 h 36727"/>
                    <a:gd name="connsiteX8" fmla="*/ 23046 w 59727"/>
                    <a:gd name="connsiteY8" fmla="*/ 19425 h 36727"/>
                    <a:gd name="connsiteX9" fmla="*/ 16229 w 59727"/>
                    <a:gd name="connsiteY9" fmla="*/ 10697 h 36727"/>
                    <a:gd name="connsiteX10" fmla="*/ 13540 w 59727"/>
                    <a:gd name="connsiteY10" fmla="*/ 7984 h 36727"/>
                    <a:gd name="connsiteX11" fmla="*/ 11181 w 59727"/>
                    <a:gd name="connsiteY11" fmla="*/ 6404 h 36727"/>
                    <a:gd name="connsiteX12" fmla="*/ 0 w 59727"/>
                    <a:gd name="connsiteY12" fmla="*/ 1710 h 36727"/>
                    <a:gd name="connsiteX13" fmla="*/ 23613 w 59727"/>
                    <a:gd name="connsiteY13" fmla="*/ 2842 h 36727"/>
                    <a:gd name="connsiteX14" fmla="*/ 35832 w 59727"/>
                    <a:gd name="connsiteY14" fmla="*/ 15108 h 36727"/>
                    <a:gd name="connsiteX15" fmla="*/ 35832 w 59727"/>
                    <a:gd name="connsiteY15" fmla="*/ 15108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35832" y="15108"/>
                      </a:moveTo>
                      <a:cubicBezTo>
                        <a:pt x="36445" y="15745"/>
                        <a:pt x="36587" y="16547"/>
                        <a:pt x="36917" y="17278"/>
                      </a:cubicBezTo>
                      <a:cubicBezTo>
                        <a:pt x="38356" y="20652"/>
                        <a:pt x="40408" y="23152"/>
                        <a:pt x="42743" y="25464"/>
                      </a:cubicBezTo>
                      <a:cubicBezTo>
                        <a:pt x="43569" y="26289"/>
                        <a:pt x="44206" y="26879"/>
                        <a:pt x="45196" y="27422"/>
                      </a:cubicBezTo>
                      <a:cubicBezTo>
                        <a:pt x="45692" y="27681"/>
                        <a:pt x="45951" y="28389"/>
                        <a:pt x="46423" y="28719"/>
                      </a:cubicBezTo>
                      <a:cubicBezTo>
                        <a:pt x="48806" y="30300"/>
                        <a:pt x="51094" y="31904"/>
                        <a:pt x="53736" y="32942"/>
                      </a:cubicBezTo>
                      <a:cubicBezTo>
                        <a:pt x="55599" y="33649"/>
                        <a:pt x="57722" y="34428"/>
                        <a:pt x="59727" y="34852"/>
                      </a:cubicBezTo>
                      <a:cubicBezTo>
                        <a:pt x="52250" y="37541"/>
                        <a:pt x="43380" y="37447"/>
                        <a:pt x="36374" y="33861"/>
                      </a:cubicBezTo>
                      <a:cubicBezTo>
                        <a:pt x="30359" y="30795"/>
                        <a:pt x="26066" y="25770"/>
                        <a:pt x="23046" y="19425"/>
                      </a:cubicBezTo>
                      <a:cubicBezTo>
                        <a:pt x="21395" y="15981"/>
                        <a:pt x="18871" y="13363"/>
                        <a:pt x="16229" y="10697"/>
                      </a:cubicBezTo>
                      <a:cubicBezTo>
                        <a:pt x="15168" y="9612"/>
                        <a:pt x="14366" y="8786"/>
                        <a:pt x="13540" y="7984"/>
                      </a:cubicBezTo>
                      <a:cubicBezTo>
                        <a:pt x="12903" y="7347"/>
                        <a:pt x="11865" y="6994"/>
                        <a:pt x="11181" y="6404"/>
                      </a:cubicBezTo>
                      <a:cubicBezTo>
                        <a:pt x="7973" y="3597"/>
                        <a:pt x="3869" y="2818"/>
                        <a:pt x="0" y="1710"/>
                      </a:cubicBezTo>
                      <a:cubicBezTo>
                        <a:pt x="7596" y="-602"/>
                        <a:pt x="16347" y="-885"/>
                        <a:pt x="23613" y="2842"/>
                      </a:cubicBezTo>
                      <a:cubicBezTo>
                        <a:pt x="28826" y="5531"/>
                        <a:pt x="33190" y="9871"/>
                        <a:pt x="35832" y="15108"/>
                      </a:cubicBezTo>
                      <a:lnTo>
                        <a:pt x="35832" y="1510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13" name="手繪多邊形: 圖案 212">
                  <a:extLst>
                    <a:ext uri="{FF2B5EF4-FFF2-40B4-BE49-F238E27FC236}">
                      <a16:creationId xmlns:a16="http://schemas.microsoft.com/office/drawing/2014/main" id="{2ACA61D9-B09A-4575-957A-20BBEDC4E896}"/>
                    </a:ext>
                  </a:extLst>
                </p:cNvPr>
                <p:cNvSpPr/>
                <p:nvPr/>
              </p:nvSpPr>
              <p:spPr>
                <a:xfrm>
                  <a:off x="4131298" y="1574696"/>
                  <a:ext cx="62416" cy="33501"/>
                </a:xfrm>
                <a:custGeom>
                  <a:avLst/>
                  <a:gdLst>
                    <a:gd name="connsiteX0" fmla="*/ 36917 w 62416"/>
                    <a:gd name="connsiteY0" fmla="*/ 12991 h 33501"/>
                    <a:gd name="connsiteX1" fmla="*/ 38167 w 62416"/>
                    <a:gd name="connsiteY1" fmla="*/ 15043 h 33501"/>
                    <a:gd name="connsiteX2" fmla="*/ 44678 w 62416"/>
                    <a:gd name="connsiteY2" fmla="*/ 22710 h 33501"/>
                    <a:gd name="connsiteX3" fmla="*/ 47296 w 62416"/>
                    <a:gd name="connsiteY3" fmla="*/ 24432 h 33501"/>
                    <a:gd name="connsiteX4" fmla="*/ 48640 w 62416"/>
                    <a:gd name="connsiteY4" fmla="*/ 25611 h 33501"/>
                    <a:gd name="connsiteX5" fmla="*/ 56283 w 62416"/>
                    <a:gd name="connsiteY5" fmla="*/ 29173 h 33501"/>
                    <a:gd name="connsiteX6" fmla="*/ 62416 w 62416"/>
                    <a:gd name="connsiteY6" fmla="*/ 30565 h 33501"/>
                    <a:gd name="connsiteX7" fmla="*/ 39063 w 62416"/>
                    <a:gd name="connsiteY7" fmla="*/ 31626 h 33501"/>
                    <a:gd name="connsiteX8" fmla="*/ 24509 w 62416"/>
                    <a:gd name="connsiteY8" fmla="*/ 18417 h 33501"/>
                    <a:gd name="connsiteX9" fmla="*/ 16960 w 62416"/>
                    <a:gd name="connsiteY9" fmla="*/ 10326 h 33501"/>
                    <a:gd name="connsiteX10" fmla="*/ 14035 w 62416"/>
                    <a:gd name="connsiteY10" fmla="*/ 7872 h 33501"/>
                    <a:gd name="connsiteX11" fmla="*/ 11559 w 62416"/>
                    <a:gd name="connsiteY11" fmla="*/ 6504 h 33501"/>
                    <a:gd name="connsiteX12" fmla="*/ 0 w 62416"/>
                    <a:gd name="connsiteY12" fmla="*/ 2801 h 33501"/>
                    <a:gd name="connsiteX13" fmla="*/ 23613 w 62416"/>
                    <a:gd name="connsiteY13" fmla="*/ 1834 h 33501"/>
                    <a:gd name="connsiteX14" fmla="*/ 36917 w 62416"/>
                    <a:gd name="connsiteY14" fmla="*/ 12991 h 33501"/>
                    <a:gd name="connsiteX15" fmla="*/ 36917 w 62416"/>
                    <a:gd name="connsiteY15" fmla="*/ 12991 h 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6" h="33501">
                      <a:moveTo>
                        <a:pt x="36917" y="12991"/>
                      </a:moveTo>
                      <a:cubicBezTo>
                        <a:pt x="37577" y="13581"/>
                        <a:pt x="37813" y="14359"/>
                        <a:pt x="38167" y="15043"/>
                      </a:cubicBezTo>
                      <a:cubicBezTo>
                        <a:pt x="39913" y="18275"/>
                        <a:pt x="42177" y="20587"/>
                        <a:pt x="44678" y="22710"/>
                      </a:cubicBezTo>
                      <a:cubicBezTo>
                        <a:pt x="45574" y="23465"/>
                        <a:pt x="46258" y="23984"/>
                        <a:pt x="47296" y="24432"/>
                      </a:cubicBezTo>
                      <a:cubicBezTo>
                        <a:pt x="47815" y="24644"/>
                        <a:pt x="48145" y="25328"/>
                        <a:pt x="48640" y="25611"/>
                      </a:cubicBezTo>
                      <a:cubicBezTo>
                        <a:pt x="51165" y="26979"/>
                        <a:pt x="53571" y="28395"/>
                        <a:pt x="56283" y="29173"/>
                      </a:cubicBezTo>
                      <a:cubicBezTo>
                        <a:pt x="58194" y="29739"/>
                        <a:pt x="60388" y="30305"/>
                        <a:pt x="62416" y="30565"/>
                      </a:cubicBezTo>
                      <a:cubicBezTo>
                        <a:pt x="55198" y="33915"/>
                        <a:pt x="46352" y="34575"/>
                        <a:pt x="39063" y="31626"/>
                      </a:cubicBezTo>
                      <a:cubicBezTo>
                        <a:pt x="32812" y="29102"/>
                        <a:pt x="28094" y="24479"/>
                        <a:pt x="24509" y="18417"/>
                      </a:cubicBezTo>
                      <a:cubicBezTo>
                        <a:pt x="22575" y="15114"/>
                        <a:pt x="19815" y="12755"/>
                        <a:pt x="16960" y="10326"/>
                      </a:cubicBezTo>
                      <a:cubicBezTo>
                        <a:pt x="15805" y="9335"/>
                        <a:pt x="14932" y="8604"/>
                        <a:pt x="14035" y="7872"/>
                      </a:cubicBezTo>
                      <a:cubicBezTo>
                        <a:pt x="13351" y="7306"/>
                        <a:pt x="12266" y="7047"/>
                        <a:pt x="11559" y="6504"/>
                      </a:cubicBezTo>
                      <a:cubicBezTo>
                        <a:pt x="8115" y="4004"/>
                        <a:pt x="3939" y="3579"/>
                        <a:pt x="0" y="2801"/>
                      </a:cubicBezTo>
                      <a:cubicBezTo>
                        <a:pt x="7360" y="-171"/>
                        <a:pt x="16041" y="-1209"/>
                        <a:pt x="23613" y="1834"/>
                      </a:cubicBezTo>
                      <a:cubicBezTo>
                        <a:pt x="29109" y="4051"/>
                        <a:pt x="33850" y="8014"/>
                        <a:pt x="36917" y="12991"/>
                      </a:cubicBezTo>
                      <a:lnTo>
                        <a:pt x="36917" y="129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14" name="手繪多邊形: 圖案 213">
                  <a:extLst>
                    <a:ext uri="{FF2B5EF4-FFF2-40B4-BE49-F238E27FC236}">
                      <a16:creationId xmlns:a16="http://schemas.microsoft.com/office/drawing/2014/main" id="{FD3AA04B-9D52-431E-9304-16553723820B}"/>
                    </a:ext>
                  </a:extLst>
                </p:cNvPr>
                <p:cNvSpPr/>
                <p:nvPr/>
              </p:nvSpPr>
              <p:spPr>
                <a:xfrm>
                  <a:off x="4110138" y="1584647"/>
                  <a:ext cx="64610" cy="30496"/>
                </a:xfrm>
                <a:custGeom>
                  <a:avLst/>
                  <a:gdLst>
                    <a:gd name="connsiteX0" fmla="*/ 37648 w 64610"/>
                    <a:gd name="connsiteY0" fmla="*/ 11037 h 30496"/>
                    <a:gd name="connsiteX1" fmla="*/ 39087 w 64610"/>
                    <a:gd name="connsiteY1" fmla="*/ 12971 h 30496"/>
                    <a:gd name="connsiteX2" fmla="*/ 46258 w 64610"/>
                    <a:gd name="connsiteY2" fmla="*/ 20024 h 30496"/>
                    <a:gd name="connsiteX3" fmla="*/ 49018 w 64610"/>
                    <a:gd name="connsiteY3" fmla="*/ 21510 h 30496"/>
                    <a:gd name="connsiteX4" fmla="*/ 50457 w 64610"/>
                    <a:gd name="connsiteY4" fmla="*/ 22572 h 30496"/>
                    <a:gd name="connsiteX5" fmla="*/ 58383 w 64610"/>
                    <a:gd name="connsiteY5" fmla="*/ 25450 h 30496"/>
                    <a:gd name="connsiteX6" fmla="*/ 64610 w 64610"/>
                    <a:gd name="connsiteY6" fmla="*/ 26299 h 30496"/>
                    <a:gd name="connsiteX7" fmla="*/ 41446 w 64610"/>
                    <a:gd name="connsiteY7" fmla="*/ 29389 h 30496"/>
                    <a:gd name="connsiteX8" fmla="*/ 25806 w 64610"/>
                    <a:gd name="connsiteY8" fmla="*/ 17500 h 30496"/>
                    <a:gd name="connsiteX9" fmla="*/ 17574 w 64610"/>
                    <a:gd name="connsiteY9" fmla="*/ 10093 h 30496"/>
                    <a:gd name="connsiteX10" fmla="*/ 14436 w 64610"/>
                    <a:gd name="connsiteY10" fmla="*/ 7900 h 30496"/>
                    <a:gd name="connsiteX11" fmla="*/ 11842 w 64610"/>
                    <a:gd name="connsiteY11" fmla="*/ 6767 h 30496"/>
                    <a:gd name="connsiteX12" fmla="*/ 0 w 64610"/>
                    <a:gd name="connsiteY12" fmla="*/ 4102 h 30496"/>
                    <a:gd name="connsiteX13" fmla="*/ 23447 w 64610"/>
                    <a:gd name="connsiteY13" fmla="*/ 1082 h 30496"/>
                    <a:gd name="connsiteX14" fmla="*/ 37648 w 64610"/>
                    <a:gd name="connsiteY14" fmla="*/ 11037 h 30496"/>
                    <a:gd name="connsiteX15" fmla="*/ 37648 w 64610"/>
                    <a:gd name="connsiteY15" fmla="*/ 11037 h 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610" h="30496">
                      <a:moveTo>
                        <a:pt x="37648" y="11037"/>
                      </a:moveTo>
                      <a:cubicBezTo>
                        <a:pt x="38356" y="11556"/>
                        <a:pt x="38639" y="12311"/>
                        <a:pt x="39087" y="12971"/>
                      </a:cubicBezTo>
                      <a:cubicBezTo>
                        <a:pt x="41092" y="16038"/>
                        <a:pt x="43569" y="18137"/>
                        <a:pt x="46258" y="20024"/>
                      </a:cubicBezTo>
                      <a:cubicBezTo>
                        <a:pt x="47202" y="20685"/>
                        <a:pt x="47956" y="21180"/>
                        <a:pt x="49018" y="21510"/>
                      </a:cubicBezTo>
                      <a:cubicBezTo>
                        <a:pt x="49560" y="21676"/>
                        <a:pt x="49938" y="22336"/>
                        <a:pt x="50457" y="22572"/>
                      </a:cubicBezTo>
                      <a:cubicBezTo>
                        <a:pt x="53075" y="23728"/>
                        <a:pt x="55623" y="24907"/>
                        <a:pt x="58383" y="25450"/>
                      </a:cubicBezTo>
                      <a:cubicBezTo>
                        <a:pt x="60341" y="25827"/>
                        <a:pt x="62558" y="26205"/>
                        <a:pt x="64610" y="26299"/>
                      </a:cubicBezTo>
                      <a:cubicBezTo>
                        <a:pt x="57699" y="30262"/>
                        <a:pt x="48971" y="31701"/>
                        <a:pt x="41446" y="29389"/>
                      </a:cubicBezTo>
                      <a:cubicBezTo>
                        <a:pt x="34982" y="27408"/>
                        <a:pt x="29887" y="23232"/>
                        <a:pt x="25806" y="17500"/>
                      </a:cubicBezTo>
                      <a:cubicBezTo>
                        <a:pt x="23589" y="14387"/>
                        <a:pt x="20640" y="12264"/>
                        <a:pt x="17574" y="10093"/>
                      </a:cubicBezTo>
                      <a:cubicBezTo>
                        <a:pt x="16347" y="9221"/>
                        <a:pt x="15404" y="8536"/>
                        <a:pt x="14436" y="7900"/>
                      </a:cubicBezTo>
                      <a:cubicBezTo>
                        <a:pt x="13705" y="7404"/>
                        <a:pt x="12620" y="7215"/>
                        <a:pt x="11842" y="6767"/>
                      </a:cubicBezTo>
                      <a:cubicBezTo>
                        <a:pt x="8209" y="4574"/>
                        <a:pt x="4010" y="4503"/>
                        <a:pt x="0" y="4102"/>
                      </a:cubicBezTo>
                      <a:cubicBezTo>
                        <a:pt x="7077" y="493"/>
                        <a:pt x="15639" y="-1300"/>
                        <a:pt x="23447" y="1082"/>
                      </a:cubicBezTo>
                      <a:cubicBezTo>
                        <a:pt x="29085" y="2828"/>
                        <a:pt x="34157" y="6366"/>
                        <a:pt x="37648" y="11037"/>
                      </a:cubicBezTo>
                      <a:lnTo>
                        <a:pt x="37648" y="1103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15" name="手繪多邊形: 圖案 214">
                  <a:extLst>
                    <a:ext uri="{FF2B5EF4-FFF2-40B4-BE49-F238E27FC236}">
                      <a16:creationId xmlns:a16="http://schemas.microsoft.com/office/drawing/2014/main" id="{FC6B9893-7D17-402E-9A14-0E21C1812271}"/>
                    </a:ext>
                  </a:extLst>
                </p:cNvPr>
                <p:cNvSpPr/>
                <p:nvPr/>
              </p:nvSpPr>
              <p:spPr>
                <a:xfrm>
                  <a:off x="4090158" y="1596139"/>
                  <a:ext cx="66237" cy="27762"/>
                </a:xfrm>
                <a:custGeom>
                  <a:avLst/>
                  <a:gdLst>
                    <a:gd name="connsiteX0" fmla="*/ 38096 w 66237"/>
                    <a:gd name="connsiteY0" fmla="*/ 9240 h 27762"/>
                    <a:gd name="connsiteX1" fmla="*/ 39700 w 66237"/>
                    <a:gd name="connsiteY1" fmla="*/ 11056 h 27762"/>
                    <a:gd name="connsiteX2" fmla="*/ 47437 w 66237"/>
                    <a:gd name="connsiteY2" fmla="*/ 17472 h 27762"/>
                    <a:gd name="connsiteX3" fmla="*/ 50315 w 66237"/>
                    <a:gd name="connsiteY3" fmla="*/ 18722 h 27762"/>
                    <a:gd name="connsiteX4" fmla="*/ 51825 w 66237"/>
                    <a:gd name="connsiteY4" fmla="*/ 19642 h 27762"/>
                    <a:gd name="connsiteX5" fmla="*/ 59963 w 66237"/>
                    <a:gd name="connsiteY5" fmla="*/ 21836 h 27762"/>
                    <a:gd name="connsiteX6" fmla="*/ 66238 w 66237"/>
                    <a:gd name="connsiteY6" fmla="*/ 22143 h 27762"/>
                    <a:gd name="connsiteX7" fmla="*/ 43427 w 66237"/>
                    <a:gd name="connsiteY7" fmla="*/ 27214 h 27762"/>
                    <a:gd name="connsiteX8" fmla="*/ 26821 w 66237"/>
                    <a:gd name="connsiteY8" fmla="*/ 16717 h 27762"/>
                    <a:gd name="connsiteX9" fmla="*/ 17998 w 66237"/>
                    <a:gd name="connsiteY9" fmla="*/ 10042 h 27762"/>
                    <a:gd name="connsiteX10" fmla="*/ 14696 w 66237"/>
                    <a:gd name="connsiteY10" fmla="*/ 8131 h 27762"/>
                    <a:gd name="connsiteX11" fmla="*/ 12030 w 66237"/>
                    <a:gd name="connsiteY11" fmla="*/ 7211 h 27762"/>
                    <a:gd name="connsiteX12" fmla="*/ 0 w 66237"/>
                    <a:gd name="connsiteY12" fmla="*/ 5560 h 27762"/>
                    <a:gd name="connsiteX13" fmla="*/ 23094 w 66237"/>
                    <a:gd name="connsiteY13" fmla="*/ 535 h 27762"/>
                    <a:gd name="connsiteX14" fmla="*/ 38096 w 66237"/>
                    <a:gd name="connsiteY14" fmla="*/ 9240 h 27762"/>
                    <a:gd name="connsiteX15" fmla="*/ 38096 w 66237"/>
                    <a:gd name="connsiteY15" fmla="*/ 9240 h 2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62">
                      <a:moveTo>
                        <a:pt x="38096" y="9240"/>
                      </a:moveTo>
                      <a:cubicBezTo>
                        <a:pt x="38851" y="9711"/>
                        <a:pt x="39205" y="10419"/>
                        <a:pt x="39700" y="11056"/>
                      </a:cubicBezTo>
                      <a:cubicBezTo>
                        <a:pt x="41965" y="13934"/>
                        <a:pt x="44607" y="15821"/>
                        <a:pt x="47437" y="17472"/>
                      </a:cubicBezTo>
                      <a:cubicBezTo>
                        <a:pt x="48452" y="18062"/>
                        <a:pt x="49230" y="18463"/>
                        <a:pt x="50315" y="18722"/>
                      </a:cubicBezTo>
                      <a:cubicBezTo>
                        <a:pt x="50858" y="18840"/>
                        <a:pt x="51306" y="19477"/>
                        <a:pt x="51825" y="19642"/>
                      </a:cubicBezTo>
                      <a:cubicBezTo>
                        <a:pt x="54538" y="20562"/>
                        <a:pt x="57156" y="21529"/>
                        <a:pt x="59963" y="21836"/>
                      </a:cubicBezTo>
                      <a:cubicBezTo>
                        <a:pt x="61945" y="22048"/>
                        <a:pt x="64186" y="22237"/>
                        <a:pt x="66238" y="22143"/>
                      </a:cubicBezTo>
                      <a:cubicBezTo>
                        <a:pt x="59704" y="26672"/>
                        <a:pt x="51117" y="28866"/>
                        <a:pt x="43427" y="27214"/>
                      </a:cubicBezTo>
                      <a:cubicBezTo>
                        <a:pt x="36822" y="25799"/>
                        <a:pt x="31373" y="22072"/>
                        <a:pt x="26821" y="16717"/>
                      </a:cubicBezTo>
                      <a:cubicBezTo>
                        <a:pt x="24344" y="13816"/>
                        <a:pt x="21206" y="11952"/>
                        <a:pt x="17998" y="10042"/>
                      </a:cubicBezTo>
                      <a:cubicBezTo>
                        <a:pt x="16701" y="9263"/>
                        <a:pt x="15687" y="8697"/>
                        <a:pt x="14696" y="8131"/>
                      </a:cubicBezTo>
                      <a:cubicBezTo>
                        <a:pt x="13918" y="7706"/>
                        <a:pt x="12809" y="7612"/>
                        <a:pt x="12030" y="7211"/>
                      </a:cubicBezTo>
                      <a:cubicBezTo>
                        <a:pt x="8209" y="5324"/>
                        <a:pt x="4034" y="5654"/>
                        <a:pt x="0" y="5560"/>
                      </a:cubicBezTo>
                      <a:cubicBezTo>
                        <a:pt x="6746" y="1361"/>
                        <a:pt x="15121" y="-1163"/>
                        <a:pt x="23094" y="535"/>
                      </a:cubicBezTo>
                      <a:cubicBezTo>
                        <a:pt x="28849" y="1785"/>
                        <a:pt x="34204" y="4876"/>
                        <a:pt x="38096" y="9240"/>
                      </a:cubicBezTo>
                      <a:lnTo>
                        <a:pt x="38096" y="924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16" name="手繪多邊形: 圖案 215">
                  <a:extLst>
                    <a:ext uri="{FF2B5EF4-FFF2-40B4-BE49-F238E27FC236}">
                      <a16:creationId xmlns:a16="http://schemas.microsoft.com/office/drawing/2014/main" id="{0CF575C3-3BF2-42E4-973A-470CE173A1EB}"/>
                    </a:ext>
                  </a:extLst>
                </p:cNvPr>
                <p:cNvSpPr/>
                <p:nvPr/>
              </p:nvSpPr>
              <p:spPr>
                <a:xfrm>
                  <a:off x="4071429" y="1609132"/>
                  <a:ext cx="67393" cy="25195"/>
                </a:xfrm>
                <a:custGeom>
                  <a:avLst/>
                  <a:gdLst>
                    <a:gd name="connsiteX0" fmla="*/ 38261 w 67393"/>
                    <a:gd name="connsiteY0" fmla="*/ 7546 h 25195"/>
                    <a:gd name="connsiteX1" fmla="*/ 40007 w 67393"/>
                    <a:gd name="connsiteY1" fmla="*/ 9221 h 25195"/>
                    <a:gd name="connsiteX2" fmla="*/ 48263 w 67393"/>
                    <a:gd name="connsiteY2" fmla="*/ 14953 h 25195"/>
                    <a:gd name="connsiteX3" fmla="*/ 51235 w 67393"/>
                    <a:gd name="connsiteY3" fmla="*/ 15944 h 25195"/>
                    <a:gd name="connsiteX4" fmla="*/ 52816 w 67393"/>
                    <a:gd name="connsiteY4" fmla="*/ 16746 h 25195"/>
                    <a:gd name="connsiteX5" fmla="*/ 61119 w 67393"/>
                    <a:gd name="connsiteY5" fmla="*/ 18232 h 25195"/>
                    <a:gd name="connsiteX6" fmla="*/ 67394 w 67393"/>
                    <a:gd name="connsiteY6" fmla="*/ 17996 h 25195"/>
                    <a:gd name="connsiteX7" fmla="*/ 45102 w 67393"/>
                    <a:gd name="connsiteY7" fmla="*/ 25002 h 25195"/>
                    <a:gd name="connsiteX8" fmla="*/ 27670 w 67393"/>
                    <a:gd name="connsiteY8" fmla="*/ 15968 h 25195"/>
                    <a:gd name="connsiteX9" fmla="*/ 18305 w 67393"/>
                    <a:gd name="connsiteY9" fmla="*/ 10070 h 25195"/>
                    <a:gd name="connsiteX10" fmla="*/ 14861 w 67393"/>
                    <a:gd name="connsiteY10" fmla="*/ 8443 h 25195"/>
                    <a:gd name="connsiteX11" fmla="*/ 12125 w 67393"/>
                    <a:gd name="connsiteY11" fmla="*/ 7759 h 25195"/>
                    <a:gd name="connsiteX12" fmla="*/ 0 w 67393"/>
                    <a:gd name="connsiteY12" fmla="*/ 7169 h 25195"/>
                    <a:gd name="connsiteX13" fmla="*/ 22575 w 67393"/>
                    <a:gd name="connsiteY13" fmla="*/ 187 h 25195"/>
                    <a:gd name="connsiteX14" fmla="*/ 38261 w 67393"/>
                    <a:gd name="connsiteY14" fmla="*/ 7546 h 25195"/>
                    <a:gd name="connsiteX15" fmla="*/ 38261 w 67393"/>
                    <a:gd name="connsiteY15" fmla="*/ 7546 h 2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393" h="25195">
                      <a:moveTo>
                        <a:pt x="38261" y="7546"/>
                      </a:moveTo>
                      <a:cubicBezTo>
                        <a:pt x="39063" y="7947"/>
                        <a:pt x="39464" y="8631"/>
                        <a:pt x="40007" y="9221"/>
                      </a:cubicBezTo>
                      <a:cubicBezTo>
                        <a:pt x="42507" y="11887"/>
                        <a:pt x="45291" y="13562"/>
                        <a:pt x="48263" y="14953"/>
                      </a:cubicBezTo>
                      <a:cubicBezTo>
                        <a:pt x="49301" y="15449"/>
                        <a:pt x="50127" y="15779"/>
                        <a:pt x="51235" y="15944"/>
                      </a:cubicBezTo>
                      <a:cubicBezTo>
                        <a:pt x="51801" y="16015"/>
                        <a:pt x="52273" y="16605"/>
                        <a:pt x="52816" y="16746"/>
                      </a:cubicBezTo>
                      <a:cubicBezTo>
                        <a:pt x="55599" y="17430"/>
                        <a:pt x="58288" y="18161"/>
                        <a:pt x="61119" y="18232"/>
                      </a:cubicBezTo>
                      <a:cubicBezTo>
                        <a:pt x="63101" y="18279"/>
                        <a:pt x="65365" y="18279"/>
                        <a:pt x="67394" y="17996"/>
                      </a:cubicBezTo>
                      <a:cubicBezTo>
                        <a:pt x="61284" y="23092"/>
                        <a:pt x="52910" y="25993"/>
                        <a:pt x="45102" y="25002"/>
                      </a:cubicBezTo>
                      <a:cubicBezTo>
                        <a:pt x="38403" y="24153"/>
                        <a:pt x="32671" y="20898"/>
                        <a:pt x="27670" y="15968"/>
                      </a:cubicBezTo>
                      <a:cubicBezTo>
                        <a:pt x="24957" y="13279"/>
                        <a:pt x="21678" y="11698"/>
                        <a:pt x="18305" y="10070"/>
                      </a:cubicBezTo>
                      <a:cubicBezTo>
                        <a:pt x="16937" y="9410"/>
                        <a:pt x="15899" y="8915"/>
                        <a:pt x="14861" y="8443"/>
                      </a:cubicBezTo>
                      <a:cubicBezTo>
                        <a:pt x="14059" y="8065"/>
                        <a:pt x="12950" y="8089"/>
                        <a:pt x="12125" y="7759"/>
                      </a:cubicBezTo>
                      <a:cubicBezTo>
                        <a:pt x="8162" y="6225"/>
                        <a:pt x="4010" y="6886"/>
                        <a:pt x="0" y="7169"/>
                      </a:cubicBezTo>
                      <a:cubicBezTo>
                        <a:pt x="6369" y="2404"/>
                        <a:pt x="14484" y="-828"/>
                        <a:pt x="22575" y="187"/>
                      </a:cubicBezTo>
                      <a:cubicBezTo>
                        <a:pt x="28425" y="918"/>
                        <a:pt x="34015" y="3513"/>
                        <a:pt x="38261" y="7546"/>
                      </a:cubicBezTo>
                      <a:lnTo>
                        <a:pt x="38261" y="754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17" name="手繪多邊形: 圖案 216">
                  <a:extLst>
                    <a:ext uri="{FF2B5EF4-FFF2-40B4-BE49-F238E27FC236}">
                      <a16:creationId xmlns:a16="http://schemas.microsoft.com/office/drawing/2014/main" id="{6491E2DC-239D-41A6-98AB-7263246C6D6A}"/>
                    </a:ext>
                  </a:extLst>
                </p:cNvPr>
                <p:cNvSpPr/>
                <p:nvPr/>
              </p:nvSpPr>
              <p:spPr>
                <a:xfrm>
                  <a:off x="4054091" y="1623429"/>
                  <a:ext cx="68101" cy="22848"/>
                </a:xfrm>
                <a:custGeom>
                  <a:avLst/>
                  <a:gdLst>
                    <a:gd name="connsiteX0" fmla="*/ 38143 w 68101"/>
                    <a:gd name="connsiteY0" fmla="*/ 6035 h 22848"/>
                    <a:gd name="connsiteX1" fmla="*/ 40030 w 68101"/>
                    <a:gd name="connsiteY1" fmla="*/ 7544 h 22848"/>
                    <a:gd name="connsiteX2" fmla="*/ 48758 w 68101"/>
                    <a:gd name="connsiteY2" fmla="*/ 12545 h 22848"/>
                    <a:gd name="connsiteX3" fmla="*/ 51801 w 68101"/>
                    <a:gd name="connsiteY3" fmla="*/ 13276 h 22848"/>
                    <a:gd name="connsiteX4" fmla="*/ 53453 w 68101"/>
                    <a:gd name="connsiteY4" fmla="*/ 13937 h 22848"/>
                    <a:gd name="connsiteX5" fmla="*/ 61850 w 68101"/>
                    <a:gd name="connsiteY5" fmla="*/ 14715 h 22848"/>
                    <a:gd name="connsiteX6" fmla="*/ 68101 w 68101"/>
                    <a:gd name="connsiteY6" fmla="*/ 13937 h 22848"/>
                    <a:gd name="connsiteX7" fmla="*/ 46470 w 68101"/>
                    <a:gd name="connsiteY7" fmla="*/ 22830 h 22848"/>
                    <a:gd name="connsiteX8" fmla="*/ 28330 w 68101"/>
                    <a:gd name="connsiteY8" fmla="*/ 15305 h 22848"/>
                    <a:gd name="connsiteX9" fmla="*/ 18494 w 68101"/>
                    <a:gd name="connsiteY9" fmla="*/ 10233 h 22848"/>
                    <a:gd name="connsiteX10" fmla="*/ 14908 w 68101"/>
                    <a:gd name="connsiteY10" fmla="*/ 8912 h 22848"/>
                    <a:gd name="connsiteX11" fmla="*/ 12125 w 68101"/>
                    <a:gd name="connsiteY11" fmla="*/ 8464 h 22848"/>
                    <a:gd name="connsiteX12" fmla="*/ 0 w 68101"/>
                    <a:gd name="connsiteY12" fmla="*/ 8889 h 22848"/>
                    <a:gd name="connsiteX13" fmla="*/ 21914 w 68101"/>
                    <a:gd name="connsiteY13" fmla="*/ 19 h 22848"/>
                    <a:gd name="connsiteX14" fmla="*/ 38143 w 68101"/>
                    <a:gd name="connsiteY14" fmla="*/ 6035 h 22848"/>
                    <a:gd name="connsiteX15" fmla="*/ 38143 w 68101"/>
                    <a:gd name="connsiteY15" fmla="*/ 6035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38143" y="6035"/>
                      </a:moveTo>
                      <a:cubicBezTo>
                        <a:pt x="38969" y="6365"/>
                        <a:pt x="39441" y="7025"/>
                        <a:pt x="40030" y="7544"/>
                      </a:cubicBezTo>
                      <a:cubicBezTo>
                        <a:pt x="42743" y="9998"/>
                        <a:pt x="45668" y="11413"/>
                        <a:pt x="48758" y="12545"/>
                      </a:cubicBezTo>
                      <a:cubicBezTo>
                        <a:pt x="49844" y="12946"/>
                        <a:pt x="50693" y="13229"/>
                        <a:pt x="51801" y="13276"/>
                      </a:cubicBezTo>
                      <a:cubicBezTo>
                        <a:pt x="52368" y="13300"/>
                        <a:pt x="52886" y="13843"/>
                        <a:pt x="53453" y="13937"/>
                      </a:cubicBezTo>
                      <a:cubicBezTo>
                        <a:pt x="56283" y="14385"/>
                        <a:pt x="59043" y="14880"/>
                        <a:pt x="61850" y="14715"/>
                      </a:cubicBezTo>
                      <a:cubicBezTo>
                        <a:pt x="63832" y="14597"/>
                        <a:pt x="66096" y="14385"/>
                        <a:pt x="68101" y="13937"/>
                      </a:cubicBezTo>
                      <a:cubicBezTo>
                        <a:pt x="62440" y="19528"/>
                        <a:pt x="54349" y="23137"/>
                        <a:pt x="46470" y="22830"/>
                      </a:cubicBezTo>
                      <a:cubicBezTo>
                        <a:pt x="39724" y="22570"/>
                        <a:pt x="33732" y="19787"/>
                        <a:pt x="28330" y="15305"/>
                      </a:cubicBezTo>
                      <a:cubicBezTo>
                        <a:pt x="25382" y="12852"/>
                        <a:pt x="22009" y="11554"/>
                        <a:pt x="18494" y="10233"/>
                      </a:cubicBezTo>
                      <a:cubicBezTo>
                        <a:pt x="17078" y="9691"/>
                        <a:pt x="15993" y="9290"/>
                        <a:pt x="14908" y="8912"/>
                      </a:cubicBezTo>
                      <a:cubicBezTo>
                        <a:pt x="14083" y="8606"/>
                        <a:pt x="12974" y="8724"/>
                        <a:pt x="12125" y="8464"/>
                      </a:cubicBezTo>
                      <a:cubicBezTo>
                        <a:pt x="8044" y="7261"/>
                        <a:pt x="3963" y="8276"/>
                        <a:pt x="0" y="8889"/>
                      </a:cubicBezTo>
                      <a:cubicBezTo>
                        <a:pt x="5944" y="3605"/>
                        <a:pt x="13752" y="-311"/>
                        <a:pt x="21914" y="19"/>
                      </a:cubicBezTo>
                      <a:cubicBezTo>
                        <a:pt x="27764" y="279"/>
                        <a:pt x="33567" y="2378"/>
                        <a:pt x="38143" y="6035"/>
                      </a:cubicBezTo>
                      <a:lnTo>
                        <a:pt x="38143" y="603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18" name="手繪多邊形: 圖案 217">
                  <a:extLst>
                    <a:ext uri="{FF2B5EF4-FFF2-40B4-BE49-F238E27FC236}">
                      <a16:creationId xmlns:a16="http://schemas.microsoft.com/office/drawing/2014/main" id="{8F7A08BB-AC83-4537-B889-0AAB50AD1C4D}"/>
                    </a:ext>
                  </a:extLst>
                </p:cNvPr>
                <p:cNvSpPr/>
                <p:nvPr/>
              </p:nvSpPr>
              <p:spPr>
                <a:xfrm>
                  <a:off x="4038145" y="1638998"/>
                  <a:ext cx="68290" cy="20710"/>
                </a:xfrm>
                <a:custGeom>
                  <a:avLst/>
                  <a:gdLst>
                    <a:gd name="connsiteX0" fmla="*/ 37766 w 68290"/>
                    <a:gd name="connsiteY0" fmla="*/ 4665 h 20710"/>
                    <a:gd name="connsiteX1" fmla="*/ 39771 w 68290"/>
                    <a:gd name="connsiteY1" fmla="*/ 6010 h 20710"/>
                    <a:gd name="connsiteX2" fmla="*/ 48876 w 68290"/>
                    <a:gd name="connsiteY2" fmla="*/ 10256 h 20710"/>
                    <a:gd name="connsiteX3" fmla="*/ 51990 w 68290"/>
                    <a:gd name="connsiteY3" fmla="*/ 10728 h 20710"/>
                    <a:gd name="connsiteX4" fmla="*/ 53689 w 68290"/>
                    <a:gd name="connsiteY4" fmla="*/ 11247 h 20710"/>
                    <a:gd name="connsiteX5" fmla="*/ 62133 w 68290"/>
                    <a:gd name="connsiteY5" fmla="*/ 11294 h 20710"/>
                    <a:gd name="connsiteX6" fmla="*/ 68290 w 68290"/>
                    <a:gd name="connsiteY6" fmla="*/ 9997 h 20710"/>
                    <a:gd name="connsiteX7" fmla="*/ 47508 w 68290"/>
                    <a:gd name="connsiteY7" fmla="*/ 20682 h 20710"/>
                    <a:gd name="connsiteX8" fmla="*/ 28779 w 68290"/>
                    <a:gd name="connsiteY8" fmla="*/ 14714 h 20710"/>
                    <a:gd name="connsiteX9" fmla="*/ 18541 w 68290"/>
                    <a:gd name="connsiteY9" fmla="*/ 10492 h 20710"/>
                    <a:gd name="connsiteX10" fmla="*/ 14861 w 68290"/>
                    <a:gd name="connsiteY10" fmla="*/ 9478 h 20710"/>
                    <a:gd name="connsiteX11" fmla="*/ 12054 w 68290"/>
                    <a:gd name="connsiteY11" fmla="*/ 9265 h 20710"/>
                    <a:gd name="connsiteX12" fmla="*/ 0 w 68290"/>
                    <a:gd name="connsiteY12" fmla="*/ 10704 h 20710"/>
                    <a:gd name="connsiteX13" fmla="*/ 21065 w 68290"/>
                    <a:gd name="connsiteY13" fmla="*/ 18 h 20710"/>
                    <a:gd name="connsiteX14" fmla="*/ 37766 w 68290"/>
                    <a:gd name="connsiteY14" fmla="*/ 4665 h 20710"/>
                    <a:gd name="connsiteX15" fmla="*/ 37766 w 68290"/>
                    <a:gd name="connsiteY15" fmla="*/ 4665 h 2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710">
                      <a:moveTo>
                        <a:pt x="37766" y="4665"/>
                      </a:moveTo>
                      <a:cubicBezTo>
                        <a:pt x="38615" y="4925"/>
                        <a:pt x="39134" y="5538"/>
                        <a:pt x="39771" y="6010"/>
                      </a:cubicBezTo>
                      <a:cubicBezTo>
                        <a:pt x="42696" y="8227"/>
                        <a:pt x="45715" y="9383"/>
                        <a:pt x="48876" y="10256"/>
                      </a:cubicBezTo>
                      <a:cubicBezTo>
                        <a:pt x="50009" y="10563"/>
                        <a:pt x="50858" y="10775"/>
                        <a:pt x="51990" y="10728"/>
                      </a:cubicBezTo>
                      <a:cubicBezTo>
                        <a:pt x="52556" y="10704"/>
                        <a:pt x="53122" y="11200"/>
                        <a:pt x="53689" y="11247"/>
                      </a:cubicBezTo>
                      <a:cubicBezTo>
                        <a:pt x="56543" y="11459"/>
                        <a:pt x="59326" y="11719"/>
                        <a:pt x="62133" y="11294"/>
                      </a:cubicBezTo>
                      <a:cubicBezTo>
                        <a:pt x="64091" y="10987"/>
                        <a:pt x="66332" y="10610"/>
                        <a:pt x="68290" y="9997"/>
                      </a:cubicBezTo>
                      <a:cubicBezTo>
                        <a:pt x="63124" y="16035"/>
                        <a:pt x="55363" y="20329"/>
                        <a:pt x="47508" y="20682"/>
                      </a:cubicBezTo>
                      <a:cubicBezTo>
                        <a:pt x="40762" y="20989"/>
                        <a:pt x="34558" y="18748"/>
                        <a:pt x="28779" y="14714"/>
                      </a:cubicBezTo>
                      <a:cubicBezTo>
                        <a:pt x="25641" y="12544"/>
                        <a:pt x="22150" y="11530"/>
                        <a:pt x="18541" y="10492"/>
                      </a:cubicBezTo>
                      <a:cubicBezTo>
                        <a:pt x="17078" y="10091"/>
                        <a:pt x="15970" y="9761"/>
                        <a:pt x="14861" y="9478"/>
                      </a:cubicBezTo>
                      <a:cubicBezTo>
                        <a:pt x="14012" y="9242"/>
                        <a:pt x="12927" y="9454"/>
                        <a:pt x="12054" y="9265"/>
                      </a:cubicBezTo>
                      <a:cubicBezTo>
                        <a:pt x="7879" y="8416"/>
                        <a:pt x="3916" y="9761"/>
                        <a:pt x="0" y="10704"/>
                      </a:cubicBezTo>
                      <a:cubicBezTo>
                        <a:pt x="5473" y="4949"/>
                        <a:pt x="12927" y="372"/>
                        <a:pt x="21065" y="18"/>
                      </a:cubicBezTo>
                      <a:cubicBezTo>
                        <a:pt x="26962" y="-194"/>
                        <a:pt x="32907" y="1434"/>
                        <a:pt x="37766" y="4665"/>
                      </a:cubicBezTo>
                      <a:lnTo>
                        <a:pt x="37766" y="466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19" name="手繪多邊形: 圖案 218">
                  <a:extLst>
                    <a:ext uri="{FF2B5EF4-FFF2-40B4-BE49-F238E27FC236}">
                      <a16:creationId xmlns:a16="http://schemas.microsoft.com/office/drawing/2014/main" id="{865360DC-16CA-4EBE-9318-D22BDDBD5F25}"/>
                    </a:ext>
                  </a:extLst>
                </p:cNvPr>
                <p:cNvSpPr/>
                <p:nvPr/>
              </p:nvSpPr>
              <p:spPr>
                <a:xfrm>
                  <a:off x="4023755" y="1655794"/>
                  <a:ext cx="68007" cy="18785"/>
                </a:xfrm>
                <a:custGeom>
                  <a:avLst/>
                  <a:gdLst>
                    <a:gd name="connsiteX0" fmla="*/ 37129 w 68007"/>
                    <a:gd name="connsiteY0" fmla="*/ 3415 h 18785"/>
                    <a:gd name="connsiteX1" fmla="*/ 39252 w 68007"/>
                    <a:gd name="connsiteY1" fmla="*/ 4594 h 18785"/>
                    <a:gd name="connsiteX2" fmla="*/ 48688 w 68007"/>
                    <a:gd name="connsiteY2" fmla="*/ 8062 h 18785"/>
                    <a:gd name="connsiteX3" fmla="*/ 51825 w 68007"/>
                    <a:gd name="connsiteY3" fmla="*/ 8274 h 18785"/>
                    <a:gd name="connsiteX4" fmla="*/ 53571 w 68007"/>
                    <a:gd name="connsiteY4" fmla="*/ 8628 h 18785"/>
                    <a:gd name="connsiteX5" fmla="*/ 61992 w 68007"/>
                    <a:gd name="connsiteY5" fmla="*/ 7968 h 18785"/>
                    <a:gd name="connsiteX6" fmla="*/ 68007 w 68007"/>
                    <a:gd name="connsiteY6" fmla="*/ 6151 h 18785"/>
                    <a:gd name="connsiteX7" fmla="*/ 48192 w 68007"/>
                    <a:gd name="connsiteY7" fmla="*/ 18559 h 18785"/>
                    <a:gd name="connsiteX8" fmla="*/ 29038 w 68007"/>
                    <a:gd name="connsiteY8" fmla="*/ 14195 h 18785"/>
                    <a:gd name="connsiteX9" fmla="*/ 18470 w 68007"/>
                    <a:gd name="connsiteY9" fmla="*/ 10869 h 18785"/>
                    <a:gd name="connsiteX10" fmla="*/ 14720 w 68007"/>
                    <a:gd name="connsiteY10" fmla="*/ 10161 h 18785"/>
                    <a:gd name="connsiteX11" fmla="*/ 11889 w 68007"/>
                    <a:gd name="connsiteY11" fmla="*/ 10185 h 18785"/>
                    <a:gd name="connsiteX12" fmla="*/ 0 w 68007"/>
                    <a:gd name="connsiteY12" fmla="*/ 12662 h 18785"/>
                    <a:gd name="connsiteX13" fmla="*/ 20098 w 68007"/>
                    <a:gd name="connsiteY13" fmla="*/ 231 h 18785"/>
                    <a:gd name="connsiteX14" fmla="*/ 37129 w 68007"/>
                    <a:gd name="connsiteY14" fmla="*/ 3415 h 18785"/>
                    <a:gd name="connsiteX15" fmla="*/ 37129 w 68007"/>
                    <a:gd name="connsiteY15" fmla="*/ 3415 h 1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5">
                      <a:moveTo>
                        <a:pt x="37129" y="3415"/>
                      </a:moveTo>
                      <a:cubicBezTo>
                        <a:pt x="38002" y="3604"/>
                        <a:pt x="38568" y="4170"/>
                        <a:pt x="39252" y="4594"/>
                      </a:cubicBezTo>
                      <a:cubicBezTo>
                        <a:pt x="42342" y="6552"/>
                        <a:pt x="45456" y="7449"/>
                        <a:pt x="48688" y="8062"/>
                      </a:cubicBezTo>
                      <a:cubicBezTo>
                        <a:pt x="49820" y="8274"/>
                        <a:pt x="50693" y="8392"/>
                        <a:pt x="51825" y="8274"/>
                      </a:cubicBezTo>
                      <a:cubicBezTo>
                        <a:pt x="52391" y="8204"/>
                        <a:pt x="53004" y="8652"/>
                        <a:pt x="53571" y="8628"/>
                      </a:cubicBezTo>
                      <a:cubicBezTo>
                        <a:pt x="56448" y="8605"/>
                        <a:pt x="59232" y="8628"/>
                        <a:pt x="61992" y="7968"/>
                      </a:cubicBezTo>
                      <a:cubicBezTo>
                        <a:pt x="63926" y="7496"/>
                        <a:pt x="66120" y="6930"/>
                        <a:pt x="68007" y="6151"/>
                      </a:cubicBezTo>
                      <a:cubicBezTo>
                        <a:pt x="63360" y="12615"/>
                        <a:pt x="56000" y="17545"/>
                        <a:pt x="48192" y="18559"/>
                      </a:cubicBezTo>
                      <a:cubicBezTo>
                        <a:pt x="41517" y="19432"/>
                        <a:pt x="35124" y="17734"/>
                        <a:pt x="29038" y="14195"/>
                      </a:cubicBezTo>
                      <a:cubicBezTo>
                        <a:pt x="25736" y="12284"/>
                        <a:pt x="22174" y="11577"/>
                        <a:pt x="18470" y="10869"/>
                      </a:cubicBezTo>
                      <a:cubicBezTo>
                        <a:pt x="16984" y="10586"/>
                        <a:pt x="15852" y="10350"/>
                        <a:pt x="14720" y="10161"/>
                      </a:cubicBezTo>
                      <a:cubicBezTo>
                        <a:pt x="13847" y="10020"/>
                        <a:pt x="12785" y="10303"/>
                        <a:pt x="11889" y="10185"/>
                      </a:cubicBezTo>
                      <a:cubicBezTo>
                        <a:pt x="7666" y="9690"/>
                        <a:pt x="3821" y="11388"/>
                        <a:pt x="0" y="12662"/>
                      </a:cubicBezTo>
                      <a:cubicBezTo>
                        <a:pt x="4954" y="6458"/>
                        <a:pt x="12007" y="1268"/>
                        <a:pt x="20098" y="231"/>
                      </a:cubicBezTo>
                      <a:cubicBezTo>
                        <a:pt x="25948" y="-524"/>
                        <a:pt x="32010" y="584"/>
                        <a:pt x="37129" y="3415"/>
                      </a:cubicBezTo>
                      <a:lnTo>
                        <a:pt x="37129" y="341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20" name="手繪多邊形: 圖案 219">
                  <a:extLst>
                    <a:ext uri="{FF2B5EF4-FFF2-40B4-BE49-F238E27FC236}">
                      <a16:creationId xmlns:a16="http://schemas.microsoft.com/office/drawing/2014/main" id="{DBFDABD2-B25B-42A8-95EC-BEAD66FEFCB1}"/>
                    </a:ext>
                  </a:extLst>
                </p:cNvPr>
                <p:cNvSpPr/>
                <p:nvPr/>
              </p:nvSpPr>
              <p:spPr>
                <a:xfrm>
                  <a:off x="4011017" y="1673691"/>
                  <a:ext cx="67181" cy="17153"/>
                </a:xfrm>
                <a:custGeom>
                  <a:avLst/>
                  <a:gdLst>
                    <a:gd name="connsiteX0" fmla="*/ 36209 w 67181"/>
                    <a:gd name="connsiteY0" fmla="*/ 2361 h 17153"/>
                    <a:gd name="connsiteX1" fmla="*/ 38403 w 67181"/>
                    <a:gd name="connsiteY1" fmla="*/ 3352 h 17153"/>
                    <a:gd name="connsiteX2" fmla="*/ 48098 w 67181"/>
                    <a:gd name="connsiteY2" fmla="*/ 5994 h 17153"/>
                    <a:gd name="connsiteX3" fmla="*/ 51235 w 67181"/>
                    <a:gd name="connsiteY3" fmla="*/ 5947 h 17153"/>
                    <a:gd name="connsiteX4" fmla="*/ 53004 w 67181"/>
                    <a:gd name="connsiteY4" fmla="*/ 6159 h 17153"/>
                    <a:gd name="connsiteX5" fmla="*/ 61331 w 67181"/>
                    <a:gd name="connsiteY5" fmla="*/ 4791 h 17153"/>
                    <a:gd name="connsiteX6" fmla="*/ 67181 w 67181"/>
                    <a:gd name="connsiteY6" fmla="*/ 2479 h 17153"/>
                    <a:gd name="connsiteX7" fmla="*/ 48499 w 67181"/>
                    <a:gd name="connsiteY7" fmla="*/ 16538 h 17153"/>
                    <a:gd name="connsiteX8" fmla="*/ 29038 w 67181"/>
                    <a:gd name="connsiteY8" fmla="*/ 13825 h 17153"/>
                    <a:gd name="connsiteX9" fmla="*/ 18234 w 67181"/>
                    <a:gd name="connsiteY9" fmla="*/ 11396 h 17153"/>
                    <a:gd name="connsiteX10" fmla="*/ 14436 w 67181"/>
                    <a:gd name="connsiteY10" fmla="*/ 11018 h 17153"/>
                    <a:gd name="connsiteX11" fmla="*/ 11629 w 67181"/>
                    <a:gd name="connsiteY11" fmla="*/ 11278 h 17153"/>
                    <a:gd name="connsiteX12" fmla="*/ 0 w 67181"/>
                    <a:gd name="connsiteY12" fmla="*/ 14745 h 17153"/>
                    <a:gd name="connsiteX13" fmla="*/ 18966 w 67181"/>
                    <a:gd name="connsiteY13" fmla="*/ 639 h 17153"/>
                    <a:gd name="connsiteX14" fmla="*/ 36209 w 67181"/>
                    <a:gd name="connsiteY14" fmla="*/ 2361 h 17153"/>
                    <a:gd name="connsiteX15" fmla="*/ 36209 w 67181"/>
                    <a:gd name="connsiteY15" fmla="*/ 2361 h 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53">
                      <a:moveTo>
                        <a:pt x="36209" y="2361"/>
                      </a:moveTo>
                      <a:cubicBezTo>
                        <a:pt x="37082" y="2479"/>
                        <a:pt x="37695" y="2998"/>
                        <a:pt x="38403" y="3352"/>
                      </a:cubicBezTo>
                      <a:cubicBezTo>
                        <a:pt x="41658" y="5050"/>
                        <a:pt x="44819" y="5687"/>
                        <a:pt x="48098" y="5994"/>
                      </a:cubicBezTo>
                      <a:cubicBezTo>
                        <a:pt x="49254" y="6112"/>
                        <a:pt x="50127" y="6159"/>
                        <a:pt x="51235" y="5947"/>
                      </a:cubicBezTo>
                      <a:cubicBezTo>
                        <a:pt x="51778" y="5852"/>
                        <a:pt x="52438" y="6230"/>
                        <a:pt x="53004" y="6159"/>
                      </a:cubicBezTo>
                      <a:cubicBezTo>
                        <a:pt x="55859" y="5876"/>
                        <a:pt x="58642" y="5663"/>
                        <a:pt x="61331" y="4791"/>
                      </a:cubicBezTo>
                      <a:cubicBezTo>
                        <a:pt x="63218" y="4177"/>
                        <a:pt x="65365" y="3422"/>
                        <a:pt x="67181" y="2479"/>
                      </a:cubicBezTo>
                      <a:cubicBezTo>
                        <a:pt x="63101" y="9320"/>
                        <a:pt x="56189" y="14840"/>
                        <a:pt x="48499" y="16538"/>
                      </a:cubicBezTo>
                      <a:cubicBezTo>
                        <a:pt x="41918" y="17977"/>
                        <a:pt x="35407" y="16821"/>
                        <a:pt x="29038" y="13825"/>
                      </a:cubicBezTo>
                      <a:cubicBezTo>
                        <a:pt x="25570" y="12198"/>
                        <a:pt x="21961" y="11797"/>
                        <a:pt x="18234" y="11396"/>
                      </a:cubicBezTo>
                      <a:cubicBezTo>
                        <a:pt x="16725" y="11230"/>
                        <a:pt x="15592" y="11112"/>
                        <a:pt x="14436" y="11018"/>
                      </a:cubicBezTo>
                      <a:cubicBezTo>
                        <a:pt x="13540" y="10947"/>
                        <a:pt x="12502" y="11325"/>
                        <a:pt x="11629" y="11278"/>
                      </a:cubicBezTo>
                      <a:cubicBezTo>
                        <a:pt x="7383" y="11136"/>
                        <a:pt x="3703" y="13141"/>
                        <a:pt x="0" y="14745"/>
                      </a:cubicBezTo>
                      <a:cubicBezTo>
                        <a:pt x="4411" y="8140"/>
                        <a:pt x="10992" y="2385"/>
                        <a:pt x="18966" y="639"/>
                      </a:cubicBezTo>
                      <a:cubicBezTo>
                        <a:pt x="24721" y="-611"/>
                        <a:pt x="30878" y="-21"/>
                        <a:pt x="36209" y="2361"/>
                      </a:cubicBezTo>
                      <a:lnTo>
                        <a:pt x="36209" y="236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21" name="手繪多邊形: 圖案 220">
                  <a:extLst>
                    <a:ext uri="{FF2B5EF4-FFF2-40B4-BE49-F238E27FC236}">
                      <a16:creationId xmlns:a16="http://schemas.microsoft.com/office/drawing/2014/main" id="{06159386-B715-4561-97B5-5714F98E64F9}"/>
                    </a:ext>
                  </a:extLst>
                </p:cNvPr>
                <p:cNvSpPr/>
                <p:nvPr/>
              </p:nvSpPr>
              <p:spPr>
                <a:xfrm>
                  <a:off x="3999907" y="1691408"/>
                  <a:ext cx="65907" cy="17951"/>
                </a:xfrm>
                <a:custGeom>
                  <a:avLst/>
                  <a:gdLst>
                    <a:gd name="connsiteX0" fmla="*/ 35053 w 65907"/>
                    <a:gd name="connsiteY0" fmla="*/ 2524 h 17951"/>
                    <a:gd name="connsiteX1" fmla="*/ 37341 w 65907"/>
                    <a:gd name="connsiteY1" fmla="*/ 3326 h 17951"/>
                    <a:gd name="connsiteX2" fmla="*/ 47225 w 65907"/>
                    <a:gd name="connsiteY2" fmla="*/ 5142 h 17951"/>
                    <a:gd name="connsiteX3" fmla="*/ 50339 w 65907"/>
                    <a:gd name="connsiteY3" fmla="*/ 4812 h 17951"/>
                    <a:gd name="connsiteX4" fmla="*/ 52108 w 65907"/>
                    <a:gd name="connsiteY4" fmla="*/ 4883 h 17951"/>
                    <a:gd name="connsiteX5" fmla="*/ 60293 w 65907"/>
                    <a:gd name="connsiteY5" fmla="*/ 2807 h 17951"/>
                    <a:gd name="connsiteX6" fmla="*/ 65908 w 65907"/>
                    <a:gd name="connsiteY6" fmla="*/ 0 h 17951"/>
                    <a:gd name="connsiteX7" fmla="*/ 48499 w 65907"/>
                    <a:gd name="connsiteY7" fmla="*/ 15592 h 17951"/>
                    <a:gd name="connsiteX8" fmla="*/ 28873 w 65907"/>
                    <a:gd name="connsiteY8" fmla="*/ 14554 h 17951"/>
                    <a:gd name="connsiteX9" fmla="*/ 17904 w 65907"/>
                    <a:gd name="connsiteY9" fmla="*/ 13045 h 17951"/>
                    <a:gd name="connsiteX10" fmla="*/ 14083 w 65907"/>
                    <a:gd name="connsiteY10" fmla="*/ 12998 h 17951"/>
                    <a:gd name="connsiteX11" fmla="*/ 11299 w 65907"/>
                    <a:gd name="connsiteY11" fmla="*/ 13516 h 17951"/>
                    <a:gd name="connsiteX12" fmla="*/ 0 w 65907"/>
                    <a:gd name="connsiteY12" fmla="*/ 17951 h 17951"/>
                    <a:gd name="connsiteX13" fmla="*/ 17692 w 65907"/>
                    <a:gd name="connsiteY13" fmla="*/ 2288 h 17951"/>
                    <a:gd name="connsiteX14" fmla="*/ 35053 w 65907"/>
                    <a:gd name="connsiteY14" fmla="*/ 2524 h 17951"/>
                    <a:gd name="connsiteX15" fmla="*/ 35053 w 65907"/>
                    <a:gd name="connsiteY15" fmla="*/ 2524 h 1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7" h="17951">
                      <a:moveTo>
                        <a:pt x="35053" y="2524"/>
                      </a:moveTo>
                      <a:cubicBezTo>
                        <a:pt x="35950" y="2548"/>
                        <a:pt x="36610" y="3019"/>
                        <a:pt x="37341" y="3326"/>
                      </a:cubicBezTo>
                      <a:cubicBezTo>
                        <a:pt x="40715" y="4741"/>
                        <a:pt x="43946" y="5095"/>
                        <a:pt x="47225" y="5142"/>
                      </a:cubicBezTo>
                      <a:cubicBezTo>
                        <a:pt x="48381" y="5166"/>
                        <a:pt x="49277" y="5142"/>
                        <a:pt x="50339" y="4812"/>
                      </a:cubicBezTo>
                      <a:cubicBezTo>
                        <a:pt x="50881" y="4647"/>
                        <a:pt x="51566" y="4977"/>
                        <a:pt x="52108" y="4883"/>
                      </a:cubicBezTo>
                      <a:cubicBezTo>
                        <a:pt x="54939" y="4364"/>
                        <a:pt x="57699" y="3916"/>
                        <a:pt x="60293" y="2807"/>
                      </a:cubicBezTo>
                      <a:cubicBezTo>
                        <a:pt x="62110" y="2029"/>
                        <a:pt x="64186" y="1085"/>
                        <a:pt x="65908" y="0"/>
                      </a:cubicBezTo>
                      <a:cubicBezTo>
                        <a:pt x="62440" y="7147"/>
                        <a:pt x="56000" y="13257"/>
                        <a:pt x="48499" y="15592"/>
                      </a:cubicBezTo>
                      <a:cubicBezTo>
                        <a:pt x="42059" y="17597"/>
                        <a:pt x="35478" y="16984"/>
                        <a:pt x="28873" y="14554"/>
                      </a:cubicBezTo>
                      <a:cubicBezTo>
                        <a:pt x="25287" y="13233"/>
                        <a:pt x="21655" y="13139"/>
                        <a:pt x="17904" y="13045"/>
                      </a:cubicBezTo>
                      <a:cubicBezTo>
                        <a:pt x="16394" y="13021"/>
                        <a:pt x="15238" y="12998"/>
                        <a:pt x="14083" y="12998"/>
                      </a:cubicBezTo>
                      <a:cubicBezTo>
                        <a:pt x="13186" y="12998"/>
                        <a:pt x="12196" y="13469"/>
                        <a:pt x="11299" y="13516"/>
                      </a:cubicBezTo>
                      <a:cubicBezTo>
                        <a:pt x="7053" y="13752"/>
                        <a:pt x="3562" y="16064"/>
                        <a:pt x="0" y="17951"/>
                      </a:cubicBezTo>
                      <a:cubicBezTo>
                        <a:pt x="3821" y="10992"/>
                        <a:pt x="9907" y="4694"/>
                        <a:pt x="17692" y="2288"/>
                      </a:cubicBezTo>
                      <a:cubicBezTo>
                        <a:pt x="23353" y="543"/>
                        <a:pt x="29533" y="613"/>
                        <a:pt x="35053" y="2524"/>
                      </a:cubicBezTo>
                      <a:lnTo>
                        <a:pt x="35053" y="25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22" name="手繪多邊形: 圖案 221">
                  <a:extLst>
                    <a:ext uri="{FF2B5EF4-FFF2-40B4-BE49-F238E27FC236}">
                      <a16:creationId xmlns:a16="http://schemas.microsoft.com/office/drawing/2014/main" id="{C932FFA3-E47A-43E1-BCA1-C3D62FC5CC03}"/>
                    </a:ext>
                  </a:extLst>
                </p:cNvPr>
                <p:cNvSpPr/>
                <p:nvPr/>
              </p:nvSpPr>
              <p:spPr>
                <a:xfrm>
                  <a:off x="3990660" y="1707708"/>
                  <a:ext cx="64114" cy="23565"/>
                </a:xfrm>
                <a:custGeom>
                  <a:avLst/>
                  <a:gdLst>
                    <a:gd name="connsiteX0" fmla="*/ 33591 w 64114"/>
                    <a:gd name="connsiteY0" fmla="*/ 5213 h 23565"/>
                    <a:gd name="connsiteX1" fmla="*/ 35926 w 64114"/>
                    <a:gd name="connsiteY1" fmla="*/ 5803 h 23565"/>
                    <a:gd name="connsiteX2" fmla="*/ 45928 w 64114"/>
                    <a:gd name="connsiteY2" fmla="*/ 6746 h 23565"/>
                    <a:gd name="connsiteX3" fmla="*/ 49018 w 64114"/>
                    <a:gd name="connsiteY3" fmla="*/ 6157 h 23565"/>
                    <a:gd name="connsiteX4" fmla="*/ 50787 w 64114"/>
                    <a:gd name="connsiteY4" fmla="*/ 6062 h 23565"/>
                    <a:gd name="connsiteX5" fmla="*/ 58760 w 64114"/>
                    <a:gd name="connsiteY5" fmla="*/ 3279 h 23565"/>
                    <a:gd name="connsiteX6" fmla="*/ 64115 w 64114"/>
                    <a:gd name="connsiteY6" fmla="*/ 0 h 23565"/>
                    <a:gd name="connsiteX7" fmla="*/ 48098 w 64114"/>
                    <a:gd name="connsiteY7" fmla="*/ 17031 h 23565"/>
                    <a:gd name="connsiteX8" fmla="*/ 28472 w 64114"/>
                    <a:gd name="connsiteY8" fmla="*/ 17692 h 23565"/>
                    <a:gd name="connsiteX9" fmla="*/ 17409 w 64114"/>
                    <a:gd name="connsiteY9" fmla="*/ 17149 h 23565"/>
                    <a:gd name="connsiteX10" fmla="*/ 13587 w 64114"/>
                    <a:gd name="connsiteY10" fmla="*/ 17409 h 23565"/>
                    <a:gd name="connsiteX11" fmla="*/ 10875 w 64114"/>
                    <a:gd name="connsiteY11" fmla="*/ 18164 h 23565"/>
                    <a:gd name="connsiteX12" fmla="*/ 0 w 64114"/>
                    <a:gd name="connsiteY12" fmla="*/ 23565 h 23565"/>
                    <a:gd name="connsiteX13" fmla="*/ 16276 w 64114"/>
                    <a:gd name="connsiteY13" fmla="*/ 6416 h 23565"/>
                    <a:gd name="connsiteX14" fmla="*/ 33591 w 64114"/>
                    <a:gd name="connsiteY14" fmla="*/ 5213 h 23565"/>
                    <a:gd name="connsiteX15" fmla="*/ 33591 w 64114"/>
                    <a:gd name="connsiteY15" fmla="*/ 5213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14" h="23565">
                      <a:moveTo>
                        <a:pt x="33591" y="5213"/>
                      </a:moveTo>
                      <a:cubicBezTo>
                        <a:pt x="34487" y="5166"/>
                        <a:pt x="35171" y="5567"/>
                        <a:pt x="35926" y="5803"/>
                      </a:cubicBezTo>
                      <a:cubicBezTo>
                        <a:pt x="39417" y="6912"/>
                        <a:pt x="42649" y="6982"/>
                        <a:pt x="45928" y="6746"/>
                      </a:cubicBezTo>
                      <a:cubicBezTo>
                        <a:pt x="47084" y="6652"/>
                        <a:pt x="47956" y="6558"/>
                        <a:pt x="49018" y="6157"/>
                      </a:cubicBezTo>
                      <a:cubicBezTo>
                        <a:pt x="49537" y="5944"/>
                        <a:pt x="50245" y="6227"/>
                        <a:pt x="50787" y="6062"/>
                      </a:cubicBezTo>
                      <a:cubicBezTo>
                        <a:pt x="53547" y="5308"/>
                        <a:pt x="56260" y="4623"/>
                        <a:pt x="58760" y="3279"/>
                      </a:cubicBezTo>
                      <a:cubicBezTo>
                        <a:pt x="60506" y="2335"/>
                        <a:pt x="62487" y="1227"/>
                        <a:pt x="64115" y="0"/>
                      </a:cubicBezTo>
                      <a:cubicBezTo>
                        <a:pt x="61261" y="7431"/>
                        <a:pt x="55387" y="14083"/>
                        <a:pt x="48098" y="17031"/>
                      </a:cubicBezTo>
                      <a:cubicBezTo>
                        <a:pt x="41847" y="19579"/>
                        <a:pt x="35242" y="19555"/>
                        <a:pt x="28472" y="17692"/>
                      </a:cubicBezTo>
                      <a:cubicBezTo>
                        <a:pt x="24792" y="16677"/>
                        <a:pt x="21159" y="16913"/>
                        <a:pt x="17409" y="17149"/>
                      </a:cubicBezTo>
                      <a:cubicBezTo>
                        <a:pt x="15899" y="17244"/>
                        <a:pt x="14743" y="17314"/>
                        <a:pt x="13587" y="17409"/>
                      </a:cubicBezTo>
                      <a:cubicBezTo>
                        <a:pt x="12691" y="17479"/>
                        <a:pt x="11747" y="18046"/>
                        <a:pt x="10875" y="18164"/>
                      </a:cubicBezTo>
                      <a:cubicBezTo>
                        <a:pt x="6676" y="18753"/>
                        <a:pt x="3373" y="21372"/>
                        <a:pt x="0" y="23565"/>
                      </a:cubicBezTo>
                      <a:cubicBezTo>
                        <a:pt x="3208" y="16300"/>
                        <a:pt x="8728" y="9506"/>
                        <a:pt x="16276" y="6416"/>
                      </a:cubicBezTo>
                      <a:cubicBezTo>
                        <a:pt x="21773" y="4270"/>
                        <a:pt x="27929" y="3798"/>
                        <a:pt x="33591" y="5213"/>
                      </a:cubicBezTo>
                      <a:lnTo>
                        <a:pt x="33591" y="521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23" name="手繪多邊形: 圖案 222">
                  <a:extLst>
                    <a:ext uri="{FF2B5EF4-FFF2-40B4-BE49-F238E27FC236}">
                      <a16:creationId xmlns:a16="http://schemas.microsoft.com/office/drawing/2014/main" id="{9C05EACD-C798-498D-A24A-BA4D4602D610}"/>
                    </a:ext>
                  </a:extLst>
                </p:cNvPr>
                <p:cNvSpPr/>
                <p:nvPr/>
              </p:nvSpPr>
              <p:spPr>
                <a:xfrm>
                  <a:off x="3983348" y="1725117"/>
                  <a:ext cx="61779" cy="29038"/>
                </a:xfrm>
                <a:custGeom>
                  <a:avLst/>
                  <a:gdLst>
                    <a:gd name="connsiteX0" fmla="*/ 31822 w 61779"/>
                    <a:gd name="connsiteY0" fmla="*/ 7808 h 29038"/>
                    <a:gd name="connsiteX1" fmla="*/ 34204 w 61779"/>
                    <a:gd name="connsiteY1" fmla="*/ 8209 h 29038"/>
                    <a:gd name="connsiteX2" fmla="*/ 44253 w 61779"/>
                    <a:gd name="connsiteY2" fmla="*/ 8280 h 29038"/>
                    <a:gd name="connsiteX3" fmla="*/ 47272 w 61779"/>
                    <a:gd name="connsiteY3" fmla="*/ 7431 h 29038"/>
                    <a:gd name="connsiteX4" fmla="*/ 49041 w 61779"/>
                    <a:gd name="connsiteY4" fmla="*/ 7195 h 29038"/>
                    <a:gd name="connsiteX5" fmla="*/ 56731 w 61779"/>
                    <a:gd name="connsiteY5" fmla="*/ 3727 h 29038"/>
                    <a:gd name="connsiteX6" fmla="*/ 61780 w 61779"/>
                    <a:gd name="connsiteY6" fmla="*/ 0 h 29038"/>
                    <a:gd name="connsiteX7" fmla="*/ 47319 w 61779"/>
                    <a:gd name="connsiteY7" fmla="*/ 18376 h 29038"/>
                    <a:gd name="connsiteX8" fmla="*/ 27811 w 61779"/>
                    <a:gd name="connsiteY8" fmla="*/ 20735 h 29038"/>
                    <a:gd name="connsiteX9" fmla="*/ 16748 w 61779"/>
                    <a:gd name="connsiteY9" fmla="*/ 21159 h 29038"/>
                    <a:gd name="connsiteX10" fmla="*/ 12974 w 61779"/>
                    <a:gd name="connsiteY10" fmla="*/ 21773 h 29038"/>
                    <a:gd name="connsiteX11" fmla="*/ 10332 w 61779"/>
                    <a:gd name="connsiteY11" fmla="*/ 22763 h 29038"/>
                    <a:gd name="connsiteX12" fmla="*/ 0 w 61779"/>
                    <a:gd name="connsiteY12" fmla="*/ 29038 h 29038"/>
                    <a:gd name="connsiteX13" fmla="*/ 14720 w 61779"/>
                    <a:gd name="connsiteY13" fmla="*/ 10544 h 29038"/>
                    <a:gd name="connsiteX14" fmla="*/ 31822 w 61779"/>
                    <a:gd name="connsiteY14" fmla="*/ 7808 h 29038"/>
                    <a:gd name="connsiteX15" fmla="*/ 31822 w 61779"/>
                    <a:gd name="connsiteY15" fmla="*/ 7808 h 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79" h="29038">
                      <a:moveTo>
                        <a:pt x="31822" y="7808"/>
                      </a:moveTo>
                      <a:cubicBezTo>
                        <a:pt x="32694" y="7690"/>
                        <a:pt x="33426" y="8020"/>
                        <a:pt x="34204" y="8209"/>
                      </a:cubicBezTo>
                      <a:cubicBezTo>
                        <a:pt x="37766" y="9011"/>
                        <a:pt x="41021" y="8799"/>
                        <a:pt x="44253" y="8280"/>
                      </a:cubicBezTo>
                      <a:cubicBezTo>
                        <a:pt x="45409" y="8091"/>
                        <a:pt x="46258" y="7926"/>
                        <a:pt x="47272" y="7431"/>
                      </a:cubicBezTo>
                      <a:cubicBezTo>
                        <a:pt x="47768" y="7195"/>
                        <a:pt x="48499" y="7383"/>
                        <a:pt x="49041" y="7195"/>
                      </a:cubicBezTo>
                      <a:cubicBezTo>
                        <a:pt x="51731" y="6204"/>
                        <a:pt x="54373" y="5284"/>
                        <a:pt x="56731" y="3727"/>
                      </a:cubicBezTo>
                      <a:cubicBezTo>
                        <a:pt x="58406" y="2642"/>
                        <a:pt x="60270" y="1368"/>
                        <a:pt x="61780" y="0"/>
                      </a:cubicBezTo>
                      <a:cubicBezTo>
                        <a:pt x="59586" y="7643"/>
                        <a:pt x="54325" y="14767"/>
                        <a:pt x="47319" y="18376"/>
                      </a:cubicBezTo>
                      <a:cubicBezTo>
                        <a:pt x="41328" y="21442"/>
                        <a:pt x="34723" y="22009"/>
                        <a:pt x="27811" y="20735"/>
                      </a:cubicBezTo>
                      <a:cubicBezTo>
                        <a:pt x="24061" y="20051"/>
                        <a:pt x="20452" y="20593"/>
                        <a:pt x="16748" y="21159"/>
                      </a:cubicBezTo>
                      <a:cubicBezTo>
                        <a:pt x="15262" y="21395"/>
                        <a:pt x="14106" y="21560"/>
                        <a:pt x="12974" y="21773"/>
                      </a:cubicBezTo>
                      <a:cubicBezTo>
                        <a:pt x="12101" y="21914"/>
                        <a:pt x="11181" y="22551"/>
                        <a:pt x="10332" y="22763"/>
                      </a:cubicBezTo>
                      <a:cubicBezTo>
                        <a:pt x="6204" y="23683"/>
                        <a:pt x="3161" y="26561"/>
                        <a:pt x="0" y="29038"/>
                      </a:cubicBezTo>
                      <a:cubicBezTo>
                        <a:pt x="2571" y="21513"/>
                        <a:pt x="7454" y="14271"/>
                        <a:pt x="14720" y="10544"/>
                      </a:cubicBezTo>
                      <a:cubicBezTo>
                        <a:pt x="19980" y="7879"/>
                        <a:pt x="26066" y="6864"/>
                        <a:pt x="31822" y="7808"/>
                      </a:cubicBezTo>
                      <a:lnTo>
                        <a:pt x="31822" y="780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24" name="手繪多邊形: 圖案 223">
                  <a:extLst>
                    <a:ext uri="{FF2B5EF4-FFF2-40B4-BE49-F238E27FC236}">
                      <a16:creationId xmlns:a16="http://schemas.microsoft.com/office/drawing/2014/main" id="{B026E2EA-ECAC-4E50-88CF-99EC459851B7}"/>
                    </a:ext>
                  </a:extLst>
                </p:cNvPr>
                <p:cNvSpPr/>
                <p:nvPr/>
              </p:nvSpPr>
              <p:spPr>
                <a:xfrm>
                  <a:off x="3977993" y="1743398"/>
                  <a:ext cx="58996" cy="34392"/>
                </a:xfrm>
                <a:custGeom>
                  <a:avLst/>
                  <a:gdLst>
                    <a:gd name="connsiteX0" fmla="*/ 29840 w 58996"/>
                    <a:gd name="connsiteY0" fmla="*/ 10403 h 34392"/>
                    <a:gd name="connsiteX1" fmla="*/ 32246 w 58996"/>
                    <a:gd name="connsiteY1" fmla="*/ 10591 h 34392"/>
                    <a:gd name="connsiteX2" fmla="*/ 42271 w 58996"/>
                    <a:gd name="connsiteY2" fmla="*/ 9789 h 34392"/>
                    <a:gd name="connsiteX3" fmla="*/ 45196 w 58996"/>
                    <a:gd name="connsiteY3" fmla="*/ 8681 h 34392"/>
                    <a:gd name="connsiteX4" fmla="*/ 46942 w 58996"/>
                    <a:gd name="connsiteY4" fmla="*/ 8280 h 34392"/>
                    <a:gd name="connsiteX5" fmla="*/ 54302 w 58996"/>
                    <a:gd name="connsiteY5" fmla="*/ 4152 h 34392"/>
                    <a:gd name="connsiteX6" fmla="*/ 58996 w 58996"/>
                    <a:gd name="connsiteY6" fmla="*/ 0 h 34392"/>
                    <a:gd name="connsiteX7" fmla="*/ 46211 w 58996"/>
                    <a:gd name="connsiteY7" fmla="*/ 19555 h 34392"/>
                    <a:gd name="connsiteX8" fmla="*/ 26986 w 58996"/>
                    <a:gd name="connsiteY8" fmla="*/ 23636 h 34392"/>
                    <a:gd name="connsiteX9" fmla="*/ 16017 w 58996"/>
                    <a:gd name="connsiteY9" fmla="*/ 25028 h 34392"/>
                    <a:gd name="connsiteX10" fmla="*/ 12313 w 58996"/>
                    <a:gd name="connsiteY10" fmla="*/ 25971 h 34392"/>
                    <a:gd name="connsiteX11" fmla="*/ 9766 w 58996"/>
                    <a:gd name="connsiteY11" fmla="*/ 27175 h 34392"/>
                    <a:gd name="connsiteX12" fmla="*/ 0 w 58996"/>
                    <a:gd name="connsiteY12" fmla="*/ 34393 h 34392"/>
                    <a:gd name="connsiteX13" fmla="*/ 13045 w 58996"/>
                    <a:gd name="connsiteY13" fmla="*/ 14672 h 34392"/>
                    <a:gd name="connsiteX14" fmla="*/ 29840 w 58996"/>
                    <a:gd name="connsiteY14" fmla="*/ 10403 h 34392"/>
                    <a:gd name="connsiteX15" fmla="*/ 29840 w 58996"/>
                    <a:gd name="connsiteY15" fmla="*/ 10403 h 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96" h="34392">
                      <a:moveTo>
                        <a:pt x="29840" y="10403"/>
                      </a:moveTo>
                      <a:cubicBezTo>
                        <a:pt x="30713" y="10214"/>
                        <a:pt x="31468" y="10474"/>
                        <a:pt x="32246" y="10591"/>
                      </a:cubicBezTo>
                      <a:cubicBezTo>
                        <a:pt x="35879" y="11087"/>
                        <a:pt x="39087" y="10591"/>
                        <a:pt x="42271" y="9789"/>
                      </a:cubicBezTo>
                      <a:cubicBezTo>
                        <a:pt x="43404" y="9506"/>
                        <a:pt x="44253" y="9247"/>
                        <a:pt x="45196" y="8681"/>
                      </a:cubicBezTo>
                      <a:cubicBezTo>
                        <a:pt x="45668" y="8398"/>
                        <a:pt x="46423" y="8539"/>
                        <a:pt x="46942" y="8280"/>
                      </a:cubicBezTo>
                      <a:cubicBezTo>
                        <a:pt x="49537" y="7053"/>
                        <a:pt x="52084" y="5897"/>
                        <a:pt x="54302" y="4152"/>
                      </a:cubicBezTo>
                      <a:cubicBezTo>
                        <a:pt x="55859" y="2925"/>
                        <a:pt x="57628" y="1486"/>
                        <a:pt x="58996" y="0"/>
                      </a:cubicBezTo>
                      <a:cubicBezTo>
                        <a:pt x="57486" y="7808"/>
                        <a:pt x="52863" y="15356"/>
                        <a:pt x="46211" y="19555"/>
                      </a:cubicBezTo>
                      <a:cubicBezTo>
                        <a:pt x="40502" y="23164"/>
                        <a:pt x="33992" y="24273"/>
                        <a:pt x="26986" y="23636"/>
                      </a:cubicBezTo>
                      <a:cubicBezTo>
                        <a:pt x="23188" y="23282"/>
                        <a:pt x="19650" y="24132"/>
                        <a:pt x="16017" y="25028"/>
                      </a:cubicBezTo>
                      <a:cubicBezTo>
                        <a:pt x="14554" y="25382"/>
                        <a:pt x="13422" y="25665"/>
                        <a:pt x="12313" y="25971"/>
                      </a:cubicBezTo>
                      <a:cubicBezTo>
                        <a:pt x="11464" y="26207"/>
                        <a:pt x="10615" y="26915"/>
                        <a:pt x="9766" y="27175"/>
                      </a:cubicBezTo>
                      <a:cubicBezTo>
                        <a:pt x="5732" y="28495"/>
                        <a:pt x="2949" y="31633"/>
                        <a:pt x="0" y="34393"/>
                      </a:cubicBezTo>
                      <a:cubicBezTo>
                        <a:pt x="1911" y="26679"/>
                        <a:pt x="6133" y="19013"/>
                        <a:pt x="13045" y="14672"/>
                      </a:cubicBezTo>
                      <a:cubicBezTo>
                        <a:pt x="18022" y="11511"/>
                        <a:pt x="23990" y="9978"/>
                        <a:pt x="29840" y="10403"/>
                      </a:cubicBezTo>
                      <a:lnTo>
                        <a:pt x="29840" y="1040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25" name="手繪多邊形: 圖案 224">
                  <a:extLst>
                    <a:ext uri="{FF2B5EF4-FFF2-40B4-BE49-F238E27FC236}">
                      <a16:creationId xmlns:a16="http://schemas.microsoft.com/office/drawing/2014/main" id="{AAB4AB4A-9092-4CBC-9161-7D4D1BB1A014}"/>
                    </a:ext>
                  </a:extLst>
                </p:cNvPr>
                <p:cNvSpPr/>
                <p:nvPr/>
              </p:nvSpPr>
              <p:spPr>
                <a:xfrm>
                  <a:off x="3974667" y="1762529"/>
                  <a:ext cx="55740" cy="39464"/>
                </a:xfrm>
                <a:custGeom>
                  <a:avLst/>
                  <a:gdLst>
                    <a:gd name="connsiteX0" fmla="*/ 27623 w 55740"/>
                    <a:gd name="connsiteY0" fmla="*/ 12950 h 39464"/>
                    <a:gd name="connsiteX1" fmla="*/ 30029 w 55740"/>
                    <a:gd name="connsiteY1" fmla="*/ 12927 h 39464"/>
                    <a:gd name="connsiteX2" fmla="*/ 39936 w 55740"/>
                    <a:gd name="connsiteY2" fmla="*/ 11228 h 39464"/>
                    <a:gd name="connsiteX3" fmla="*/ 42767 w 55740"/>
                    <a:gd name="connsiteY3" fmla="*/ 9860 h 39464"/>
                    <a:gd name="connsiteX4" fmla="*/ 44465 w 55740"/>
                    <a:gd name="connsiteY4" fmla="*/ 9318 h 39464"/>
                    <a:gd name="connsiteX5" fmla="*/ 51424 w 55740"/>
                    <a:gd name="connsiteY5" fmla="*/ 4553 h 39464"/>
                    <a:gd name="connsiteX6" fmla="*/ 55741 w 55740"/>
                    <a:gd name="connsiteY6" fmla="*/ 0 h 39464"/>
                    <a:gd name="connsiteX7" fmla="*/ 44725 w 55740"/>
                    <a:gd name="connsiteY7" fmla="*/ 20617 h 39464"/>
                    <a:gd name="connsiteX8" fmla="*/ 25948 w 55740"/>
                    <a:gd name="connsiteY8" fmla="*/ 26372 h 39464"/>
                    <a:gd name="connsiteX9" fmla="*/ 15121 w 55740"/>
                    <a:gd name="connsiteY9" fmla="*/ 28731 h 39464"/>
                    <a:gd name="connsiteX10" fmla="*/ 11511 w 55740"/>
                    <a:gd name="connsiteY10" fmla="*/ 29982 h 39464"/>
                    <a:gd name="connsiteX11" fmla="*/ 9082 w 55740"/>
                    <a:gd name="connsiteY11" fmla="*/ 31421 h 39464"/>
                    <a:gd name="connsiteX12" fmla="*/ 0 w 55740"/>
                    <a:gd name="connsiteY12" fmla="*/ 39464 h 39464"/>
                    <a:gd name="connsiteX13" fmla="*/ 11228 w 55740"/>
                    <a:gd name="connsiteY13" fmla="*/ 18682 h 39464"/>
                    <a:gd name="connsiteX14" fmla="*/ 27623 w 55740"/>
                    <a:gd name="connsiteY14" fmla="*/ 12950 h 39464"/>
                    <a:gd name="connsiteX15" fmla="*/ 27623 w 55740"/>
                    <a:gd name="connsiteY15" fmla="*/ 12950 h 3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40" h="39464">
                      <a:moveTo>
                        <a:pt x="27623" y="12950"/>
                      </a:moveTo>
                      <a:cubicBezTo>
                        <a:pt x="28472" y="12691"/>
                        <a:pt x="29250" y="12880"/>
                        <a:pt x="30029" y="12927"/>
                      </a:cubicBezTo>
                      <a:cubicBezTo>
                        <a:pt x="33685" y="13092"/>
                        <a:pt x="36846" y="12313"/>
                        <a:pt x="39936" y="11228"/>
                      </a:cubicBezTo>
                      <a:cubicBezTo>
                        <a:pt x="41021" y="10851"/>
                        <a:pt x="41847" y="10521"/>
                        <a:pt x="42767" y="9860"/>
                      </a:cubicBezTo>
                      <a:cubicBezTo>
                        <a:pt x="43215" y="9530"/>
                        <a:pt x="43970" y="9601"/>
                        <a:pt x="44465" y="9318"/>
                      </a:cubicBezTo>
                      <a:cubicBezTo>
                        <a:pt x="46942" y="7855"/>
                        <a:pt x="49372" y="6487"/>
                        <a:pt x="51424" y="4553"/>
                      </a:cubicBezTo>
                      <a:cubicBezTo>
                        <a:pt x="52863" y="3185"/>
                        <a:pt x="54491" y="1604"/>
                        <a:pt x="55741" y="0"/>
                      </a:cubicBezTo>
                      <a:cubicBezTo>
                        <a:pt x="54939" y="7902"/>
                        <a:pt x="50999" y="15852"/>
                        <a:pt x="44725" y="20617"/>
                      </a:cubicBezTo>
                      <a:cubicBezTo>
                        <a:pt x="39370" y="24698"/>
                        <a:pt x="32977" y="26396"/>
                        <a:pt x="25948" y="26372"/>
                      </a:cubicBezTo>
                      <a:cubicBezTo>
                        <a:pt x="22126" y="26372"/>
                        <a:pt x="18682" y="27528"/>
                        <a:pt x="15121" y="28731"/>
                      </a:cubicBezTo>
                      <a:cubicBezTo>
                        <a:pt x="13682" y="29227"/>
                        <a:pt x="12597" y="29581"/>
                        <a:pt x="11511" y="29982"/>
                      </a:cubicBezTo>
                      <a:cubicBezTo>
                        <a:pt x="10686" y="30288"/>
                        <a:pt x="9884" y="31067"/>
                        <a:pt x="9082" y="31421"/>
                      </a:cubicBezTo>
                      <a:cubicBezTo>
                        <a:pt x="5166" y="33095"/>
                        <a:pt x="2689" y="36469"/>
                        <a:pt x="0" y="39464"/>
                      </a:cubicBezTo>
                      <a:cubicBezTo>
                        <a:pt x="1203" y="31609"/>
                        <a:pt x="4741" y="23613"/>
                        <a:pt x="11228" y="18682"/>
                      </a:cubicBezTo>
                      <a:cubicBezTo>
                        <a:pt x="15946" y="15121"/>
                        <a:pt x="21773" y="13068"/>
                        <a:pt x="27623" y="12950"/>
                      </a:cubicBezTo>
                      <a:lnTo>
                        <a:pt x="27623" y="1295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26" name="手繪多邊形: 圖案 225">
                  <a:extLst>
                    <a:ext uri="{FF2B5EF4-FFF2-40B4-BE49-F238E27FC236}">
                      <a16:creationId xmlns:a16="http://schemas.microsoft.com/office/drawing/2014/main" id="{2609B477-1E68-40B4-85AE-0AC8F6A824A2}"/>
                    </a:ext>
                  </a:extLst>
                </p:cNvPr>
                <p:cNvSpPr/>
                <p:nvPr/>
              </p:nvSpPr>
              <p:spPr>
                <a:xfrm>
                  <a:off x="3973487" y="1782438"/>
                  <a:ext cx="51990" cy="44347"/>
                </a:xfrm>
                <a:custGeom>
                  <a:avLst/>
                  <a:gdLst>
                    <a:gd name="connsiteX0" fmla="*/ 25146 w 51990"/>
                    <a:gd name="connsiteY0" fmla="*/ 15451 h 44347"/>
                    <a:gd name="connsiteX1" fmla="*/ 27552 w 51990"/>
                    <a:gd name="connsiteY1" fmla="*/ 15191 h 44347"/>
                    <a:gd name="connsiteX2" fmla="*/ 37271 w 51990"/>
                    <a:gd name="connsiteY2" fmla="*/ 12620 h 44347"/>
                    <a:gd name="connsiteX3" fmla="*/ 39960 w 51990"/>
                    <a:gd name="connsiteY3" fmla="*/ 10992 h 44347"/>
                    <a:gd name="connsiteX4" fmla="*/ 41587 w 51990"/>
                    <a:gd name="connsiteY4" fmla="*/ 10308 h 44347"/>
                    <a:gd name="connsiteX5" fmla="*/ 48098 w 51990"/>
                    <a:gd name="connsiteY5" fmla="*/ 4930 h 44347"/>
                    <a:gd name="connsiteX6" fmla="*/ 51990 w 51990"/>
                    <a:gd name="connsiteY6" fmla="*/ 0 h 44347"/>
                    <a:gd name="connsiteX7" fmla="*/ 42861 w 51990"/>
                    <a:gd name="connsiteY7" fmla="*/ 21537 h 44347"/>
                    <a:gd name="connsiteX8" fmla="*/ 24674 w 51990"/>
                    <a:gd name="connsiteY8" fmla="*/ 28944 h 44347"/>
                    <a:gd name="connsiteX9" fmla="*/ 14106 w 51990"/>
                    <a:gd name="connsiteY9" fmla="*/ 32270 h 44347"/>
                    <a:gd name="connsiteX10" fmla="*/ 10615 w 51990"/>
                    <a:gd name="connsiteY10" fmla="*/ 33850 h 44347"/>
                    <a:gd name="connsiteX11" fmla="*/ 8327 w 51990"/>
                    <a:gd name="connsiteY11" fmla="*/ 35501 h 44347"/>
                    <a:gd name="connsiteX12" fmla="*/ 0 w 51990"/>
                    <a:gd name="connsiteY12" fmla="*/ 44347 h 44347"/>
                    <a:gd name="connsiteX13" fmla="*/ 9318 w 51990"/>
                    <a:gd name="connsiteY13" fmla="*/ 22645 h 44347"/>
                    <a:gd name="connsiteX14" fmla="*/ 25146 w 51990"/>
                    <a:gd name="connsiteY14" fmla="*/ 15451 h 44347"/>
                    <a:gd name="connsiteX15" fmla="*/ 25146 w 51990"/>
                    <a:gd name="connsiteY15" fmla="*/ 15451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90" h="44347">
                      <a:moveTo>
                        <a:pt x="25146" y="15451"/>
                      </a:moveTo>
                      <a:cubicBezTo>
                        <a:pt x="25971" y="15097"/>
                        <a:pt x="26750" y="15238"/>
                        <a:pt x="27552" y="15191"/>
                      </a:cubicBezTo>
                      <a:cubicBezTo>
                        <a:pt x="31208" y="15026"/>
                        <a:pt x="34275" y="13988"/>
                        <a:pt x="37271" y="12620"/>
                      </a:cubicBezTo>
                      <a:cubicBezTo>
                        <a:pt x="38332" y="12148"/>
                        <a:pt x="39111" y="11747"/>
                        <a:pt x="39960" y="10992"/>
                      </a:cubicBezTo>
                      <a:cubicBezTo>
                        <a:pt x="40384" y="10615"/>
                        <a:pt x="41139" y="10615"/>
                        <a:pt x="41587" y="10308"/>
                      </a:cubicBezTo>
                      <a:cubicBezTo>
                        <a:pt x="43923" y="8634"/>
                        <a:pt x="46211" y="7053"/>
                        <a:pt x="48098" y="4930"/>
                      </a:cubicBezTo>
                      <a:cubicBezTo>
                        <a:pt x="49419" y="3444"/>
                        <a:pt x="50881" y="1722"/>
                        <a:pt x="51990" y="0"/>
                      </a:cubicBezTo>
                      <a:cubicBezTo>
                        <a:pt x="51896" y="7949"/>
                        <a:pt x="48688" y="16229"/>
                        <a:pt x="42861" y="21537"/>
                      </a:cubicBezTo>
                      <a:cubicBezTo>
                        <a:pt x="37884" y="26089"/>
                        <a:pt x="31680" y="28354"/>
                        <a:pt x="24674" y="28944"/>
                      </a:cubicBezTo>
                      <a:cubicBezTo>
                        <a:pt x="20876" y="29274"/>
                        <a:pt x="17527" y="30736"/>
                        <a:pt x="14106" y="32270"/>
                      </a:cubicBezTo>
                      <a:cubicBezTo>
                        <a:pt x="12714" y="32883"/>
                        <a:pt x="11677" y="33355"/>
                        <a:pt x="10615" y="33850"/>
                      </a:cubicBezTo>
                      <a:cubicBezTo>
                        <a:pt x="9813" y="34228"/>
                        <a:pt x="9105" y="35077"/>
                        <a:pt x="8327" y="35501"/>
                      </a:cubicBezTo>
                      <a:cubicBezTo>
                        <a:pt x="4576" y="37530"/>
                        <a:pt x="2406" y="41116"/>
                        <a:pt x="0" y="44347"/>
                      </a:cubicBezTo>
                      <a:cubicBezTo>
                        <a:pt x="495" y="36421"/>
                        <a:pt x="3302" y="28142"/>
                        <a:pt x="9318" y="22645"/>
                      </a:cubicBezTo>
                      <a:cubicBezTo>
                        <a:pt x="13729" y="18635"/>
                        <a:pt x="19343" y="16088"/>
                        <a:pt x="25146" y="15451"/>
                      </a:cubicBezTo>
                      <a:lnTo>
                        <a:pt x="25146" y="1545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27" name="手繪多邊形: 圖案 226">
                  <a:extLst>
                    <a:ext uri="{FF2B5EF4-FFF2-40B4-BE49-F238E27FC236}">
                      <a16:creationId xmlns:a16="http://schemas.microsoft.com/office/drawing/2014/main" id="{61E83186-1609-4495-AD12-08D49DA749F0}"/>
                    </a:ext>
                  </a:extLst>
                </p:cNvPr>
                <p:cNvSpPr/>
                <p:nvPr/>
              </p:nvSpPr>
              <p:spPr>
                <a:xfrm>
                  <a:off x="3974581" y="1803125"/>
                  <a:ext cx="47898" cy="48852"/>
                </a:xfrm>
                <a:custGeom>
                  <a:avLst/>
                  <a:gdLst>
                    <a:gd name="connsiteX0" fmla="*/ 22424 w 47898"/>
                    <a:gd name="connsiteY0" fmla="*/ 17810 h 48852"/>
                    <a:gd name="connsiteX1" fmla="*/ 24807 w 47898"/>
                    <a:gd name="connsiteY1" fmla="*/ 17338 h 48852"/>
                    <a:gd name="connsiteX2" fmla="*/ 34266 w 47898"/>
                    <a:gd name="connsiteY2" fmla="*/ 13894 h 48852"/>
                    <a:gd name="connsiteX3" fmla="*/ 36790 w 47898"/>
                    <a:gd name="connsiteY3" fmla="*/ 12030 h 48852"/>
                    <a:gd name="connsiteX4" fmla="*/ 38347 w 47898"/>
                    <a:gd name="connsiteY4" fmla="*/ 11181 h 48852"/>
                    <a:gd name="connsiteX5" fmla="*/ 44362 w 47898"/>
                    <a:gd name="connsiteY5" fmla="*/ 5260 h 48852"/>
                    <a:gd name="connsiteX6" fmla="*/ 47806 w 47898"/>
                    <a:gd name="connsiteY6" fmla="*/ 0 h 48852"/>
                    <a:gd name="connsiteX7" fmla="*/ 40659 w 47898"/>
                    <a:gd name="connsiteY7" fmla="*/ 22268 h 48852"/>
                    <a:gd name="connsiteX8" fmla="*/ 23203 w 47898"/>
                    <a:gd name="connsiteY8" fmla="*/ 31303 h 48852"/>
                    <a:gd name="connsiteX9" fmla="*/ 12989 w 47898"/>
                    <a:gd name="connsiteY9" fmla="*/ 35572 h 48852"/>
                    <a:gd name="connsiteX10" fmla="*/ 9663 w 47898"/>
                    <a:gd name="connsiteY10" fmla="*/ 37459 h 48852"/>
                    <a:gd name="connsiteX11" fmla="*/ 7516 w 47898"/>
                    <a:gd name="connsiteY11" fmla="*/ 39299 h 48852"/>
                    <a:gd name="connsiteX12" fmla="*/ 15 w 47898"/>
                    <a:gd name="connsiteY12" fmla="*/ 48853 h 48852"/>
                    <a:gd name="connsiteX13" fmla="*/ 7351 w 47898"/>
                    <a:gd name="connsiteY13" fmla="*/ 26396 h 48852"/>
                    <a:gd name="connsiteX14" fmla="*/ 22424 w 47898"/>
                    <a:gd name="connsiteY14" fmla="*/ 17810 h 48852"/>
                    <a:gd name="connsiteX15" fmla="*/ 22424 w 47898"/>
                    <a:gd name="connsiteY15" fmla="*/ 17810 h 4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52">
                      <a:moveTo>
                        <a:pt x="22424" y="17810"/>
                      </a:moveTo>
                      <a:cubicBezTo>
                        <a:pt x="23203" y="17385"/>
                        <a:pt x="24005" y="17456"/>
                        <a:pt x="24807" y="17338"/>
                      </a:cubicBezTo>
                      <a:cubicBezTo>
                        <a:pt x="28440" y="16843"/>
                        <a:pt x="31388" y="15522"/>
                        <a:pt x="34266" y="13894"/>
                      </a:cubicBezTo>
                      <a:cubicBezTo>
                        <a:pt x="35280" y="13328"/>
                        <a:pt x="36035" y="12856"/>
                        <a:pt x="36790" y="12030"/>
                      </a:cubicBezTo>
                      <a:cubicBezTo>
                        <a:pt x="37167" y="11629"/>
                        <a:pt x="37922" y="11559"/>
                        <a:pt x="38347" y="11181"/>
                      </a:cubicBezTo>
                      <a:cubicBezTo>
                        <a:pt x="40517" y="9318"/>
                        <a:pt x="42664" y="7525"/>
                        <a:pt x="44362" y="5260"/>
                      </a:cubicBezTo>
                      <a:cubicBezTo>
                        <a:pt x="45542" y="3656"/>
                        <a:pt x="46839" y="1816"/>
                        <a:pt x="47806" y="0"/>
                      </a:cubicBezTo>
                      <a:cubicBezTo>
                        <a:pt x="48419" y="7926"/>
                        <a:pt x="45966" y="16442"/>
                        <a:pt x="40659" y="22268"/>
                      </a:cubicBezTo>
                      <a:cubicBezTo>
                        <a:pt x="36106" y="27245"/>
                        <a:pt x="30138" y="30052"/>
                        <a:pt x="23203" y="31303"/>
                      </a:cubicBezTo>
                      <a:cubicBezTo>
                        <a:pt x="19429" y="31963"/>
                        <a:pt x="16268" y="33732"/>
                        <a:pt x="12989" y="35572"/>
                      </a:cubicBezTo>
                      <a:cubicBezTo>
                        <a:pt x="11668" y="36303"/>
                        <a:pt x="10653" y="36870"/>
                        <a:pt x="9663" y="37459"/>
                      </a:cubicBezTo>
                      <a:cubicBezTo>
                        <a:pt x="8908" y="37907"/>
                        <a:pt x="8271" y="38804"/>
                        <a:pt x="7516" y="39299"/>
                      </a:cubicBezTo>
                      <a:cubicBezTo>
                        <a:pt x="3978" y="41635"/>
                        <a:pt x="2114" y="45409"/>
                        <a:pt x="15" y="48853"/>
                      </a:cubicBezTo>
                      <a:cubicBezTo>
                        <a:pt x="-197" y="40903"/>
                        <a:pt x="1855" y="32411"/>
                        <a:pt x="7351" y="26396"/>
                      </a:cubicBezTo>
                      <a:cubicBezTo>
                        <a:pt x="11338" y="22009"/>
                        <a:pt x="16692" y="18966"/>
                        <a:pt x="22424" y="17810"/>
                      </a:cubicBezTo>
                      <a:lnTo>
                        <a:pt x="22424" y="1781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28" name="手繪多邊形: 圖案 227">
                  <a:extLst>
                    <a:ext uri="{FF2B5EF4-FFF2-40B4-BE49-F238E27FC236}">
                      <a16:creationId xmlns:a16="http://schemas.microsoft.com/office/drawing/2014/main" id="{05A5C8B9-5DC8-41E0-975A-7F2FC9A7A7E2}"/>
                    </a:ext>
                  </a:extLst>
                </p:cNvPr>
                <p:cNvSpPr/>
                <p:nvPr/>
              </p:nvSpPr>
              <p:spPr>
                <a:xfrm>
                  <a:off x="3977669" y="1824049"/>
                  <a:ext cx="43880" cy="52933"/>
                </a:xfrm>
                <a:custGeom>
                  <a:avLst/>
                  <a:gdLst>
                    <a:gd name="connsiteX0" fmla="*/ 19785 w 43880"/>
                    <a:gd name="connsiteY0" fmla="*/ 19980 h 52933"/>
                    <a:gd name="connsiteX1" fmla="*/ 22097 w 43880"/>
                    <a:gd name="connsiteY1" fmla="*/ 19296 h 52933"/>
                    <a:gd name="connsiteX2" fmla="*/ 31202 w 43880"/>
                    <a:gd name="connsiteY2" fmla="*/ 15026 h 52933"/>
                    <a:gd name="connsiteX3" fmla="*/ 33561 w 43880"/>
                    <a:gd name="connsiteY3" fmla="*/ 12950 h 52933"/>
                    <a:gd name="connsiteX4" fmla="*/ 35047 w 43880"/>
                    <a:gd name="connsiteY4" fmla="*/ 11983 h 52933"/>
                    <a:gd name="connsiteX5" fmla="*/ 40496 w 43880"/>
                    <a:gd name="connsiteY5" fmla="*/ 5543 h 52933"/>
                    <a:gd name="connsiteX6" fmla="*/ 43445 w 43880"/>
                    <a:gd name="connsiteY6" fmla="*/ 0 h 52933"/>
                    <a:gd name="connsiteX7" fmla="*/ 38326 w 43880"/>
                    <a:gd name="connsiteY7" fmla="*/ 22811 h 52933"/>
                    <a:gd name="connsiteX8" fmla="*/ 21767 w 43880"/>
                    <a:gd name="connsiteY8" fmla="*/ 33378 h 52933"/>
                    <a:gd name="connsiteX9" fmla="*/ 11977 w 43880"/>
                    <a:gd name="connsiteY9" fmla="*/ 38544 h 52933"/>
                    <a:gd name="connsiteX10" fmla="*/ 8840 w 43880"/>
                    <a:gd name="connsiteY10" fmla="*/ 40715 h 52933"/>
                    <a:gd name="connsiteX11" fmla="*/ 6882 w 43880"/>
                    <a:gd name="connsiteY11" fmla="*/ 42743 h 52933"/>
                    <a:gd name="connsiteX12" fmla="*/ 277 w 43880"/>
                    <a:gd name="connsiteY12" fmla="*/ 52934 h 52933"/>
                    <a:gd name="connsiteX13" fmla="*/ 5561 w 43880"/>
                    <a:gd name="connsiteY13" fmla="*/ 29911 h 52933"/>
                    <a:gd name="connsiteX14" fmla="*/ 19785 w 43880"/>
                    <a:gd name="connsiteY14" fmla="*/ 19980 h 52933"/>
                    <a:gd name="connsiteX15" fmla="*/ 19785 w 43880"/>
                    <a:gd name="connsiteY15" fmla="*/ 19980 h 5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933">
                      <a:moveTo>
                        <a:pt x="19785" y="19980"/>
                      </a:moveTo>
                      <a:cubicBezTo>
                        <a:pt x="20516" y="19485"/>
                        <a:pt x="21342" y="19485"/>
                        <a:pt x="22097" y="19296"/>
                      </a:cubicBezTo>
                      <a:cubicBezTo>
                        <a:pt x="25659" y="18470"/>
                        <a:pt x="28490" y="16890"/>
                        <a:pt x="31202" y="15026"/>
                      </a:cubicBezTo>
                      <a:cubicBezTo>
                        <a:pt x="32146" y="14366"/>
                        <a:pt x="32853" y="13823"/>
                        <a:pt x="33561" y="12950"/>
                      </a:cubicBezTo>
                      <a:cubicBezTo>
                        <a:pt x="33915" y="12502"/>
                        <a:pt x="34646" y="12384"/>
                        <a:pt x="35047" y="11983"/>
                      </a:cubicBezTo>
                      <a:cubicBezTo>
                        <a:pt x="37029" y="9907"/>
                        <a:pt x="39034" y="7949"/>
                        <a:pt x="40496" y="5543"/>
                      </a:cubicBezTo>
                      <a:cubicBezTo>
                        <a:pt x="41534" y="3845"/>
                        <a:pt x="42667" y="1887"/>
                        <a:pt x="43445" y="0"/>
                      </a:cubicBezTo>
                      <a:cubicBezTo>
                        <a:pt x="44766" y="7855"/>
                        <a:pt x="43091" y="16559"/>
                        <a:pt x="38326" y="22811"/>
                      </a:cubicBezTo>
                      <a:cubicBezTo>
                        <a:pt x="34245" y="28189"/>
                        <a:pt x="28537" y="31515"/>
                        <a:pt x="21767" y="33378"/>
                      </a:cubicBezTo>
                      <a:cubicBezTo>
                        <a:pt x="18087" y="34393"/>
                        <a:pt x="15067" y="36421"/>
                        <a:pt x="11977" y="38544"/>
                      </a:cubicBezTo>
                      <a:cubicBezTo>
                        <a:pt x="10727" y="39394"/>
                        <a:pt x="9783" y="40054"/>
                        <a:pt x="8840" y="40715"/>
                      </a:cubicBezTo>
                      <a:cubicBezTo>
                        <a:pt x="8109" y="41234"/>
                        <a:pt x="7566" y="42201"/>
                        <a:pt x="6882" y="42743"/>
                      </a:cubicBezTo>
                      <a:cubicBezTo>
                        <a:pt x="3556" y="45385"/>
                        <a:pt x="2046" y="49301"/>
                        <a:pt x="277" y="52934"/>
                      </a:cubicBezTo>
                      <a:cubicBezTo>
                        <a:pt x="-643" y="45031"/>
                        <a:pt x="631" y="36374"/>
                        <a:pt x="5561" y="29911"/>
                      </a:cubicBezTo>
                      <a:cubicBezTo>
                        <a:pt x="9123" y="25169"/>
                        <a:pt x="14171" y="21631"/>
                        <a:pt x="19785" y="19980"/>
                      </a:cubicBezTo>
                      <a:lnTo>
                        <a:pt x="19785" y="1998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29" name="手繪多邊形: 圖案 228">
                  <a:extLst>
                    <a:ext uri="{FF2B5EF4-FFF2-40B4-BE49-F238E27FC236}">
                      <a16:creationId xmlns:a16="http://schemas.microsoft.com/office/drawing/2014/main" id="{9120D3AD-73E9-4EF3-B9A0-2506BF7909C6}"/>
                    </a:ext>
                  </a:extLst>
                </p:cNvPr>
                <p:cNvSpPr/>
                <p:nvPr/>
              </p:nvSpPr>
              <p:spPr>
                <a:xfrm>
                  <a:off x="3982538" y="1844548"/>
                  <a:ext cx="40181" cy="56566"/>
                </a:xfrm>
                <a:custGeom>
                  <a:avLst/>
                  <a:gdLst>
                    <a:gd name="connsiteX0" fmla="*/ 17369 w 40181"/>
                    <a:gd name="connsiteY0" fmla="*/ 22032 h 56566"/>
                    <a:gd name="connsiteX1" fmla="*/ 19610 w 40181"/>
                    <a:gd name="connsiteY1" fmla="*/ 21159 h 56566"/>
                    <a:gd name="connsiteX2" fmla="*/ 28290 w 40181"/>
                    <a:gd name="connsiteY2" fmla="*/ 16088 h 56566"/>
                    <a:gd name="connsiteX3" fmla="*/ 30460 w 40181"/>
                    <a:gd name="connsiteY3" fmla="*/ 13800 h 56566"/>
                    <a:gd name="connsiteX4" fmla="*/ 31852 w 40181"/>
                    <a:gd name="connsiteY4" fmla="*/ 12691 h 56566"/>
                    <a:gd name="connsiteX5" fmla="*/ 36688 w 40181"/>
                    <a:gd name="connsiteY5" fmla="*/ 5779 h 56566"/>
                    <a:gd name="connsiteX6" fmla="*/ 39141 w 40181"/>
                    <a:gd name="connsiteY6" fmla="*/ 0 h 56566"/>
                    <a:gd name="connsiteX7" fmla="*/ 36075 w 40181"/>
                    <a:gd name="connsiteY7" fmla="*/ 23164 h 56566"/>
                    <a:gd name="connsiteX8" fmla="*/ 20530 w 40181"/>
                    <a:gd name="connsiteY8" fmla="*/ 35171 h 56566"/>
                    <a:gd name="connsiteX9" fmla="*/ 11235 w 40181"/>
                    <a:gd name="connsiteY9" fmla="*/ 41186 h 56566"/>
                    <a:gd name="connsiteX10" fmla="*/ 8287 w 40181"/>
                    <a:gd name="connsiteY10" fmla="*/ 43640 h 56566"/>
                    <a:gd name="connsiteX11" fmla="*/ 6518 w 40181"/>
                    <a:gd name="connsiteY11" fmla="*/ 45833 h 56566"/>
                    <a:gd name="connsiteX12" fmla="*/ 856 w 40181"/>
                    <a:gd name="connsiteY12" fmla="*/ 56566 h 56566"/>
                    <a:gd name="connsiteX13" fmla="*/ 4064 w 40181"/>
                    <a:gd name="connsiteY13" fmla="*/ 33143 h 56566"/>
                    <a:gd name="connsiteX14" fmla="*/ 17369 w 40181"/>
                    <a:gd name="connsiteY14" fmla="*/ 22032 h 56566"/>
                    <a:gd name="connsiteX15" fmla="*/ 17369 w 40181"/>
                    <a:gd name="connsiteY15" fmla="*/ 22032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17369" y="22032"/>
                      </a:moveTo>
                      <a:cubicBezTo>
                        <a:pt x="18053" y="21490"/>
                        <a:pt x="18855" y="21395"/>
                        <a:pt x="19610" y="21159"/>
                      </a:cubicBezTo>
                      <a:cubicBezTo>
                        <a:pt x="23101" y="20027"/>
                        <a:pt x="25766" y="18187"/>
                        <a:pt x="28290" y="16088"/>
                      </a:cubicBezTo>
                      <a:cubicBezTo>
                        <a:pt x="29187" y="15356"/>
                        <a:pt x="29847" y="14743"/>
                        <a:pt x="30460" y="13800"/>
                      </a:cubicBezTo>
                      <a:cubicBezTo>
                        <a:pt x="30767" y="13328"/>
                        <a:pt x="31498" y="13139"/>
                        <a:pt x="31852" y="12691"/>
                      </a:cubicBezTo>
                      <a:cubicBezTo>
                        <a:pt x="33645" y="10450"/>
                        <a:pt x="35461" y="8327"/>
                        <a:pt x="36688" y="5779"/>
                      </a:cubicBezTo>
                      <a:cubicBezTo>
                        <a:pt x="37561" y="3987"/>
                        <a:pt x="38528" y="1934"/>
                        <a:pt x="39141" y="0"/>
                      </a:cubicBezTo>
                      <a:cubicBezTo>
                        <a:pt x="41170" y="7690"/>
                        <a:pt x="40273" y="16512"/>
                        <a:pt x="36075" y="23164"/>
                      </a:cubicBezTo>
                      <a:cubicBezTo>
                        <a:pt x="32489" y="28873"/>
                        <a:pt x="27111" y="32718"/>
                        <a:pt x="20530" y="35171"/>
                      </a:cubicBezTo>
                      <a:cubicBezTo>
                        <a:pt x="16944" y="36492"/>
                        <a:pt x="14137" y="38804"/>
                        <a:pt x="11235" y="41186"/>
                      </a:cubicBezTo>
                      <a:cubicBezTo>
                        <a:pt x="10080" y="42154"/>
                        <a:pt x="9183" y="42885"/>
                        <a:pt x="8287" y="43640"/>
                      </a:cubicBezTo>
                      <a:cubicBezTo>
                        <a:pt x="7603" y="44206"/>
                        <a:pt x="7155" y="45220"/>
                        <a:pt x="6518" y="45833"/>
                      </a:cubicBezTo>
                      <a:cubicBezTo>
                        <a:pt x="3451" y="48782"/>
                        <a:pt x="2295" y="52816"/>
                        <a:pt x="856" y="56566"/>
                      </a:cubicBezTo>
                      <a:cubicBezTo>
                        <a:pt x="-771" y="48782"/>
                        <a:pt x="-276" y="40054"/>
                        <a:pt x="4064" y="33143"/>
                      </a:cubicBezTo>
                      <a:cubicBezTo>
                        <a:pt x="7225" y="28165"/>
                        <a:pt x="11943" y="24202"/>
                        <a:pt x="17369" y="22032"/>
                      </a:cubicBezTo>
                      <a:lnTo>
                        <a:pt x="17369" y="220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30" name="手繪多邊形: 圖案 229">
                  <a:extLst>
                    <a:ext uri="{FF2B5EF4-FFF2-40B4-BE49-F238E27FC236}">
                      <a16:creationId xmlns:a16="http://schemas.microsoft.com/office/drawing/2014/main" id="{E00B05C0-7A15-446F-800B-BBE780F72743}"/>
                    </a:ext>
                  </a:extLst>
                </p:cNvPr>
                <p:cNvSpPr/>
                <p:nvPr/>
              </p:nvSpPr>
              <p:spPr>
                <a:xfrm>
                  <a:off x="3989231" y="1864645"/>
                  <a:ext cx="36706" cy="59727"/>
                </a:xfrm>
                <a:custGeom>
                  <a:avLst/>
                  <a:gdLst>
                    <a:gd name="connsiteX0" fmla="*/ 15087 w 36706"/>
                    <a:gd name="connsiteY0" fmla="*/ 23896 h 59727"/>
                    <a:gd name="connsiteX1" fmla="*/ 17257 w 36706"/>
                    <a:gd name="connsiteY1" fmla="*/ 22811 h 59727"/>
                    <a:gd name="connsiteX2" fmla="*/ 25443 w 36706"/>
                    <a:gd name="connsiteY2" fmla="*/ 16984 h 59727"/>
                    <a:gd name="connsiteX3" fmla="*/ 27400 w 36706"/>
                    <a:gd name="connsiteY3" fmla="*/ 14531 h 59727"/>
                    <a:gd name="connsiteX4" fmla="*/ 28698 w 36706"/>
                    <a:gd name="connsiteY4" fmla="*/ 13304 h 59727"/>
                    <a:gd name="connsiteX5" fmla="*/ 32920 w 36706"/>
                    <a:gd name="connsiteY5" fmla="*/ 5992 h 59727"/>
                    <a:gd name="connsiteX6" fmla="*/ 34831 w 36706"/>
                    <a:gd name="connsiteY6" fmla="*/ 0 h 59727"/>
                    <a:gd name="connsiteX7" fmla="*/ 33840 w 36706"/>
                    <a:gd name="connsiteY7" fmla="*/ 23353 h 59727"/>
                    <a:gd name="connsiteX8" fmla="*/ 19404 w 36706"/>
                    <a:gd name="connsiteY8" fmla="*/ 36681 h 59727"/>
                    <a:gd name="connsiteX9" fmla="*/ 10676 w 36706"/>
                    <a:gd name="connsiteY9" fmla="*/ 43498 h 59727"/>
                    <a:gd name="connsiteX10" fmla="*/ 7963 w 36706"/>
                    <a:gd name="connsiteY10" fmla="*/ 46187 h 59727"/>
                    <a:gd name="connsiteX11" fmla="*/ 6406 w 36706"/>
                    <a:gd name="connsiteY11" fmla="*/ 48523 h 59727"/>
                    <a:gd name="connsiteX12" fmla="*/ 1712 w 36706"/>
                    <a:gd name="connsiteY12" fmla="*/ 59727 h 59727"/>
                    <a:gd name="connsiteX13" fmla="*/ 2821 w 36706"/>
                    <a:gd name="connsiteY13" fmla="*/ 36115 h 59727"/>
                    <a:gd name="connsiteX14" fmla="*/ 15087 w 36706"/>
                    <a:gd name="connsiteY14" fmla="*/ 23896 h 59727"/>
                    <a:gd name="connsiteX15" fmla="*/ 15087 w 36706"/>
                    <a:gd name="connsiteY15" fmla="*/ 23896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06" h="59727">
                      <a:moveTo>
                        <a:pt x="15087" y="23896"/>
                      </a:moveTo>
                      <a:cubicBezTo>
                        <a:pt x="15724" y="23282"/>
                        <a:pt x="16526" y="23141"/>
                        <a:pt x="17257" y="22811"/>
                      </a:cubicBezTo>
                      <a:cubicBezTo>
                        <a:pt x="20630" y="21372"/>
                        <a:pt x="23131" y="19319"/>
                        <a:pt x="25443" y="16984"/>
                      </a:cubicBezTo>
                      <a:cubicBezTo>
                        <a:pt x="26268" y="16158"/>
                        <a:pt x="26858" y="15522"/>
                        <a:pt x="27400" y="14531"/>
                      </a:cubicBezTo>
                      <a:cubicBezTo>
                        <a:pt x="27660" y="14035"/>
                        <a:pt x="28368" y="13776"/>
                        <a:pt x="28698" y="13304"/>
                      </a:cubicBezTo>
                      <a:cubicBezTo>
                        <a:pt x="30278" y="10922"/>
                        <a:pt x="31906" y="8634"/>
                        <a:pt x="32920" y="5992"/>
                      </a:cubicBezTo>
                      <a:cubicBezTo>
                        <a:pt x="33628" y="4128"/>
                        <a:pt x="34406" y="2005"/>
                        <a:pt x="34831" y="0"/>
                      </a:cubicBezTo>
                      <a:cubicBezTo>
                        <a:pt x="37520" y="7478"/>
                        <a:pt x="37426" y="16347"/>
                        <a:pt x="33840" y="23353"/>
                      </a:cubicBezTo>
                      <a:cubicBezTo>
                        <a:pt x="30774" y="29368"/>
                        <a:pt x="25749" y="33661"/>
                        <a:pt x="19404" y="36681"/>
                      </a:cubicBezTo>
                      <a:cubicBezTo>
                        <a:pt x="15960" y="38332"/>
                        <a:pt x="13341" y="40856"/>
                        <a:pt x="10676" y="43498"/>
                      </a:cubicBezTo>
                      <a:cubicBezTo>
                        <a:pt x="9591" y="44560"/>
                        <a:pt x="8765" y="45362"/>
                        <a:pt x="7963" y="46187"/>
                      </a:cubicBezTo>
                      <a:cubicBezTo>
                        <a:pt x="7350" y="46824"/>
                        <a:pt x="6972" y="47862"/>
                        <a:pt x="6406" y="48523"/>
                      </a:cubicBezTo>
                      <a:cubicBezTo>
                        <a:pt x="3599" y="51731"/>
                        <a:pt x="2821" y="55859"/>
                        <a:pt x="1712" y="59727"/>
                      </a:cubicBezTo>
                      <a:cubicBezTo>
                        <a:pt x="-600" y="52132"/>
                        <a:pt x="-883" y="43380"/>
                        <a:pt x="2821" y="36115"/>
                      </a:cubicBezTo>
                      <a:cubicBezTo>
                        <a:pt x="5510" y="30902"/>
                        <a:pt x="9850" y="26514"/>
                        <a:pt x="15087" y="23896"/>
                      </a:cubicBezTo>
                      <a:lnTo>
                        <a:pt x="15087" y="238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31" name="手繪多邊形: 圖案 230">
                  <a:extLst>
                    <a:ext uri="{FF2B5EF4-FFF2-40B4-BE49-F238E27FC236}">
                      <a16:creationId xmlns:a16="http://schemas.microsoft.com/office/drawing/2014/main" id="{97EB0ADE-984F-40E7-9178-C1A4FF97A8BA}"/>
                    </a:ext>
                  </a:extLst>
                </p:cNvPr>
                <p:cNvSpPr/>
                <p:nvPr/>
              </p:nvSpPr>
              <p:spPr>
                <a:xfrm>
                  <a:off x="3997625" y="1884271"/>
                  <a:ext cx="33468" cy="62416"/>
                </a:xfrm>
                <a:custGeom>
                  <a:avLst/>
                  <a:gdLst>
                    <a:gd name="connsiteX0" fmla="*/ 12944 w 33468"/>
                    <a:gd name="connsiteY0" fmla="*/ 25500 h 62416"/>
                    <a:gd name="connsiteX1" fmla="*/ 14996 w 33468"/>
                    <a:gd name="connsiteY1" fmla="*/ 24250 h 62416"/>
                    <a:gd name="connsiteX2" fmla="*/ 22663 w 33468"/>
                    <a:gd name="connsiteY2" fmla="*/ 17739 h 62416"/>
                    <a:gd name="connsiteX3" fmla="*/ 24385 w 33468"/>
                    <a:gd name="connsiteY3" fmla="*/ 15121 h 62416"/>
                    <a:gd name="connsiteX4" fmla="*/ 25564 w 33468"/>
                    <a:gd name="connsiteY4" fmla="*/ 13776 h 62416"/>
                    <a:gd name="connsiteX5" fmla="*/ 29126 w 33468"/>
                    <a:gd name="connsiteY5" fmla="*/ 6133 h 62416"/>
                    <a:gd name="connsiteX6" fmla="*/ 30518 w 33468"/>
                    <a:gd name="connsiteY6" fmla="*/ 0 h 62416"/>
                    <a:gd name="connsiteX7" fmla="*/ 31603 w 33468"/>
                    <a:gd name="connsiteY7" fmla="*/ 23353 h 62416"/>
                    <a:gd name="connsiteX8" fmla="*/ 18393 w 33468"/>
                    <a:gd name="connsiteY8" fmla="*/ 37908 h 62416"/>
                    <a:gd name="connsiteX9" fmla="*/ 10302 w 33468"/>
                    <a:gd name="connsiteY9" fmla="*/ 45456 h 62416"/>
                    <a:gd name="connsiteX10" fmla="*/ 7849 w 33468"/>
                    <a:gd name="connsiteY10" fmla="*/ 48381 h 62416"/>
                    <a:gd name="connsiteX11" fmla="*/ 6504 w 33468"/>
                    <a:gd name="connsiteY11" fmla="*/ 50858 h 62416"/>
                    <a:gd name="connsiteX12" fmla="*/ 2801 w 33468"/>
                    <a:gd name="connsiteY12" fmla="*/ 62416 h 62416"/>
                    <a:gd name="connsiteX13" fmla="*/ 1834 w 33468"/>
                    <a:gd name="connsiteY13" fmla="*/ 38804 h 62416"/>
                    <a:gd name="connsiteX14" fmla="*/ 12944 w 33468"/>
                    <a:gd name="connsiteY14" fmla="*/ 25500 h 62416"/>
                    <a:gd name="connsiteX15" fmla="*/ 12944 w 33468"/>
                    <a:gd name="connsiteY15" fmla="*/ 25500 h 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8" h="62416">
                      <a:moveTo>
                        <a:pt x="12944" y="25500"/>
                      </a:moveTo>
                      <a:cubicBezTo>
                        <a:pt x="13534" y="24839"/>
                        <a:pt x="14312" y="24627"/>
                        <a:pt x="14996" y="24250"/>
                      </a:cubicBezTo>
                      <a:cubicBezTo>
                        <a:pt x="18228" y="22527"/>
                        <a:pt x="20540" y="20239"/>
                        <a:pt x="22663" y="17739"/>
                      </a:cubicBezTo>
                      <a:cubicBezTo>
                        <a:pt x="23418" y="16843"/>
                        <a:pt x="23960" y="16158"/>
                        <a:pt x="24385" y="15121"/>
                      </a:cubicBezTo>
                      <a:cubicBezTo>
                        <a:pt x="24597" y="14602"/>
                        <a:pt x="25281" y="14271"/>
                        <a:pt x="25564" y="13776"/>
                      </a:cubicBezTo>
                      <a:cubicBezTo>
                        <a:pt x="26932" y="11252"/>
                        <a:pt x="28348" y="8846"/>
                        <a:pt x="29126" y="6133"/>
                      </a:cubicBezTo>
                      <a:cubicBezTo>
                        <a:pt x="29669" y="4222"/>
                        <a:pt x="30258" y="2029"/>
                        <a:pt x="30518" y="0"/>
                      </a:cubicBezTo>
                      <a:cubicBezTo>
                        <a:pt x="33867" y="7218"/>
                        <a:pt x="34552" y="16041"/>
                        <a:pt x="31603" y="23353"/>
                      </a:cubicBezTo>
                      <a:cubicBezTo>
                        <a:pt x="29079" y="29604"/>
                        <a:pt x="24455" y="34322"/>
                        <a:pt x="18393" y="37908"/>
                      </a:cubicBezTo>
                      <a:cubicBezTo>
                        <a:pt x="15091" y="39842"/>
                        <a:pt x="12732" y="42602"/>
                        <a:pt x="10302" y="45456"/>
                      </a:cubicBezTo>
                      <a:cubicBezTo>
                        <a:pt x="9311" y="46612"/>
                        <a:pt x="8580" y="47485"/>
                        <a:pt x="7849" y="48381"/>
                      </a:cubicBezTo>
                      <a:cubicBezTo>
                        <a:pt x="7283" y="49065"/>
                        <a:pt x="7023" y="50127"/>
                        <a:pt x="6504" y="50858"/>
                      </a:cubicBezTo>
                      <a:cubicBezTo>
                        <a:pt x="4004" y="54302"/>
                        <a:pt x="3579" y="58477"/>
                        <a:pt x="2801" y="62416"/>
                      </a:cubicBezTo>
                      <a:cubicBezTo>
                        <a:pt x="-171" y="55057"/>
                        <a:pt x="-1209" y="46376"/>
                        <a:pt x="1834" y="38804"/>
                      </a:cubicBezTo>
                      <a:cubicBezTo>
                        <a:pt x="4004" y="33308"/>
                        <a:pt x="7967" y="28590"/>
                        <a:pt x="12944" y="25500"/>
                      </a:cubicBezTo>
                      <a:lnTo>
                        <a:pt x="12944" y="2550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32" name="手繪多邊形: 圖案 231">
                  <a:extLst>
                    <a:ext uri="{FF2B5EF4-FFF2-40B4-BE49-F238E27FC236}">
                      <a16:creationId xmlns:a16="http://schemas.microsoft.com/office/drawing/2014/main" id="{2974B5F6-2E7C-427D-894E-46222C0F41D3}"/>
                    </a:ext>
                  </a:extLst>
                </p:cNvPr>
                <p:cNvSpPr/>
                <p:nvPr/>
              </p:nvSpPr>
              <p:spPr>
                <a:xfrm>
                  <a:off x="4007600" y="1903261"/>
                  <a:ext cx="30480" cy="64610"/>
                </a:xfrm>
                <a:custGeom>
                  <a:avLst/>
                  <a:gdLst>
                    <a:gd name="connsiteX0" fmla="*/ 10990 w 30480"/>
                    <a:gd name="connsiteY0" fmla="*/ 26962 h 64610"/>
                    <a:gd name="connsiteX1" fmla="*/ 12948 w 30480"/>
                    <a:gd name="connsiteY1" fmla="*/ 25523 h 64610"/>
                    <a:gd name="connsiteX2" fmla="*/ 20001 w 30480"/>
                    <a:gd name="connsiteY2" fmla="*/ 18352 h 64610"/>
                    <a:gd name="connsiteX3" fmla="*/ 21487 w 30480"/>
                    <a:gd name="connsiteY3" fmla="*/ 15592 h 64610"/>
                    <a:gd name="connsiteX4" fmla="*/ 22548 w 30480"/>
                    <a:gd name="connsiteY4" fmla="*/ 14153 h 64610"/>
                    <a:gd name="connsiteX5" fmla="*/ 25426 w 30480"/>
                    <a:gd name="connsiteY5" fmla="*/ 6227 h 64610"/>
                    <a:gd name="connsiteX6" fmla="*/ 26275 w 30480"/>
                    <a:gd name="connsiteY6" fmla="*/ 0 h 64610"/>
                    <a:gd name="connsiteX7" fmla="*/ 29389 w 30480"/>
                    <a:gd name="connsiteY7" fmla="*/ 23164 h 64610"/>
                    <a:gd name="connsiteX8" fmla="*/ 17500 w 30480"/>
                    <a:gd name="connsiteY8" fmla="*/ 38804 h 64610"/>
                    <a:gd name="connsiteX9" fmla="*/ 10093 w 30480"/>
                    <a:gd name="connsiteY9" fmla="*/ 47036 h 64610"/>
                    <a:gd name="connsiteX10" fmla="*/ 7900 w 30480"/>
                    <a:gd name="connsiteY10" fmla="*/ 50174 h 64610"/>
                    <a:gd name="connsiteX11" fmla="*/ 6767 w 30480"/>
                    <a:gd name="connsiteY11" fmla="*/ 52769 h 64610"/>
                    <a:gd name="connsiteX12" fmla="*/ 4102 w 30480"/>
                    <a:gd name="connsiteY12" fmla="*/ 64610 h 64610"/>
                    <a:gd name="connsiteX13" fmla="*/ 1082 w 30480"/>
                    <a:gd name="connsiteY13" fmla="*/ 41186 h 64610"/>
                    <a:gd name="connsiteX14" fmla="*/ 10990 w 30480"/>
                    <a:gd name="connsiteY14" fmla="*/ 26962 h 64610"/>
                    <a:gd name="connsiteX15" fmla="*/ 10990 w 30480"/>
                    <a:gd name="connsiteY15" fmla="*/ 26962 h 6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80" h="64610">
                      <a:moveTo>
                        <a:pt x="10990" y="26962"/>
                      </a:moveTo>
                      <a:cubicBezTo>
                        <a:pt x="11509" y="26255"/>
                        <a:pt x="12264" y="25971"/>
                        <a:pt x="12948" y="25523"/>
                      </a:cubicBezTo>
                      <a:cubicBezTo>
                        <a:pt x="16014" y="23518"/>
                        <a:pt x="18114" y="21041"/>
                        <a:pt x="20001" y="18352"/>
                      </a:cubicBezTo>
                      <a:cubicBezTo>
                        <a:pt x="20661" y="17409"/>
                        <a:pt x="21157" y="16654"/>
                        <a:pt x="21487" y="15592"/>
                      </a:cubicBezTo>
                      <a:cubicBezTo>
                        <a:pt x="21676" y="15050"/>
                        <a:pt x="22312" y="14672"/>
                        <a:pt x="22548" y="14153"/>
                      </a:cubicBezTo>
                      <a:cubicBezTo>
                        <a:pt x="23704" y="11535"/>
                        <a:pt x="24884" y="9011"/>
                        <a:pt x="25426" y="6227"/>
                      </a:cubicBezTo>
                      <a:cubicBezTo>
                        <a:pt x="25804" y="4270"/>
                        <a:pt x="26205" y="2052"/>
                        <a:pt x="26275" y="0"/>
                      </a:cubicBezTo>
                      <a:cubicBezTo>
                        <a:pt x="30238" y="6912"/>
                        <a:pt x="31677" y="15640"/>
                        <a:pt x="29389" y="23164"/>
                      </a:cubicBezTo>
                      <a:cubicBezTo>
                        <a:pt x="27408" y="29628"/>
                        <a:pt x="23209" y="34723"/>
                        <a:pt x="17500" y="38804"/>
                      </a:cubicBezTo>
                      <a:cubicBezTo>
                        <a:pt x="14387" y="41021"/>
                        <a:pt x="12264" y="43970"/>
                        <a:pt x="10093" y="47036"/>
                      </a:cubicBezTo>
                      <a:cubicBezTo>
                        <a:pt x="9221" y="48263"/>
                        <a:pt x="8560" y="49207"/>
                        <a:pt x="7900" y="50174"/>
                      </a:cubicBezTo>
                      <a:cubicBezTo>
                        <a:pt x="7404" y="50905"/>
                        <a:pt x="7215" y="51990"/>
                        <a:pt x="6767" y="52769"/>
                      </a:cubicBezTo>
                      <a:cubicBezTo>
                        <a:pt x="4574" y="56401"/>
                        <a:pt x="4526" y="60600"/>
                        <a:pt x="4102" y="64610"/>
                      </a:cubicBezTo>
                      <a:cubicBezTo>
                        <a:pt x="493" y="57534"/>
                        <a:pt x="-1300" y="48971"/>
                        <a:pt x="1082" y="41186"/>
                      </a:cubicBezTo>
                      <a:cubicBezTo>
                        <a:pt x="2781" y="35501"/>
                        <a:pt x="6296" y="30453"/>
                        <a:pt x="10990" y="26962"/>
                      </a:cubicBezTo>
                      <a:lnTo>
                        <a:pt x="10990" y="2696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33" name="手繪多邊形: 圖案 232">
                  <a:extLst>
                    <a:ext uri="{FF2B5EF4-FFF2-40B4-BE49-F238E27FC236}">
                      <a16:creationId xmlns:a16="http://schemas.microsoft.com/office/drawing/2014/main" id="{9844010C-290D-45EA-ADA7-FB4B93E364F9}"/>
                    </a:ext>
                  </a:extLst>
                </p:cNvPr>
                <p:cNvSpPr/>
                <p:nvPr/>
              </p:nvSpPr>
              <p:spPr>
                <a:xfrm>
                  <a:off x="4019092" y="1921613"/>
                  <a:ext cx="27726" cy="66261"/>
                </a:xfrm>
                <a:custGeom>
                  <a:avLst/>
                  <a:gdLst>
                    <a:gd name="connsiteX0" fmla="*/ 9192 w 27726"/>
                    <a:gd name="connsiteY0" fmla="*/ 28142 h 66261"/>
                    <a:gd name="connsiteX1" fmla="*/ 11009 w 27726"/>
                    <a:gd name="connsiteY1" fmla="*/ 26538 h 66261"/>
                    <a:gd name="connsiteX2" fmla="*/ 17425 w 27726"/>
                    <a:gd name="connsiteY2" fmla="*/ 18800 h 66261"/>
                    <a:gd name="connsiteX3" fmla="*/ 18675 w 27726"/>
                    <a:gd name="connsiteY3" fmla="*/ 15923 h 66261"/>
                    <a:gd name="connsiteX4" fmla="*/ 19595 w 27726"/>
                    <a:gd name="connsiteY4" fmla="*/ 14413 h 66261"/>
                    <a:gd name="connsiteX5" fmla="*/ 21789 w 27726"/>
                    <a:gd name="connsiteY5" fmla="*/ 6275 h 66261"/>
                    <a:gd name="connsiteX6" fmla="*/ 22096 w 27726"/>
                    <a:gd name="connsiteY6" fmla="*/ 0 h 66261"/>
                    <a:gd name="connsiteX7" fmla="*/ 27191 w 27726"/>
                    <a:gd name="connsiteY7" fmla="*/ 22811 h 66261"/>
                    <a:gd name="connsiteX8" fmla="*/ 16694 w 27726"/>
                    <a:gd name="connsiteY8" fmla="*/ 39417 h 66261"/>
                    <a:gd name="connsiteX9" fmla="*/ 10018 w 27726"/>
                    <a:gd name="connsiteY9" fmla="*/ 48263 h 66261"/>
                    <a:gd name="connsiteX10" fmla="*/ 8107 w 27726"/>
                    <a:gd name="connsiteY10" fmla="*/ 51566 h 66261"/>
                    <a:gd name="connsiteX11" fmla="*/ 7211 w 27726"/>
                    <a:gd name="connsiteY11" fmla="*/ 54231 h 66261"/>
                    <a:gd name="connsiteX12" fmla="*/ 5560 w 27726"/>
                    <a:gd name="connsiteY12" fmla="*/ 66261 h 66261"/>
                    <a:gd name="connsiteX13" fmla="*/ 535 w 27726"/>
                    <a:gd name="connsiteY13" fmla="*/ 43168 h 66261"/>
                    <a:gd name="connsiteX14" fmla="*/ 9192 w 27726"/>
                    <a:gd name="connsiteY14" fmla="*/ 28142 h 66261"/>
                    <a:gd name="connsiteX15" fmla="*/ 9192 w 27726"/>
                    <a:gd name="connsiteY15" fmla="*/ 28142 h 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26" h="66261">
                      <a:moveTo>
                        <a:pt x="9192" y="28142"/>
                      </a:moveTo>
                      <a:cubicBezTo>
                        <a:pt x="9664" y="27387"/>
                        <a:pt x="10372" y="27033"/>
                        <a:pt x="11009" y="26538"/>
                      </a:cubicBezTo>
                      <a:cubicBezTo>
                        <a:pt x="13887" y="24273"/>
                        <a:pt x="15774" y="21631"/>
                        <a:pt x="17425" y="18800"/>
                      </a:cubicBezTo>
                      <a:cubicBezTo>
                        <a:pt x="18015" y="17810"/>
                        <a:pt x="18416" y="17008"/>
                        <a:pt x="18675" y="15923"/>
                      </a:cubicBezTo>
                      <a:cubicBezTo>
                        <a:pt x="18793" y="15380"/>
                        <a:pt x="19430" y="14932"/>
                        <a:pt x="19595" y="14413"/>
                      </a:cubicBezTo>
                      <a:cubicBezTo>
                        <a:pt x="20515" y="11700"/>
                        <a:pt x="21482" y="9058"/>
                        <a:pt x="21789" y="6275"/>
                      </a:cubicBezTo>
                      <a:cubicBezTo>
                        <a:pt x="22001" y="4293"/>
                        <a:pt x="22190" y="2052"/>
                        <a:pt x="22096" y="0"/>
                      </a:cubicBezTo>
                      <a:cubicBezTo>
                        <a:pt x="26625" y="6534"/>
                        <a:pt x="28818" y="15121"/>
                        <a:pt x="27191" y="22811"/>
                      </a:cubicBezTo>
                      <a:cubicBezTo>
                        <a:pt x="25775" y="29415"/>
                        <a:pt x="22048" y="34865"/>
                        <a:pt x="16694" y="39417"/>
                      </a:cubicBezTo>
                      <a:cubicBezTo>
                        <a:pt x="13792" y="41894"/>
                        <a:pt x="11929" y="45031"/>
                        <a:pt x="10018" y="48263"/>
                      </a:cubicBezTo>
                      <a:cubicBezTo>
                        <a:pt x="9240" y="49560"/>
                        <a:pt x="8673" y="50551"/>
                        <a:pt x="8107" y="51566"/>
                      </a:cubicBezTo>
                      <a:cubicBezTo>
                        <a:pt x="7683" y="52344"/>
                        <a:pt x="7588" y="53429"/>
                        <a:pt x="7211" y="54231"/>
                      </a:cubicBezTo>
                      <a:cubicBezTo>
                        <a:pt x="5324" y="58052"/>
                        <a:pt x="5630" y="62228"/>
                        <a:pt x="5560" y="66261"/>
                      </a:cubicBezTo>
                      <a:cubicBezTo>
                        <a:pt x="1361" y="59515"/>
                        <a:pt x="-1163" y="51141"/>
                        <a:pt x="535" y="43168"/>
                      </a:cubicBezTo>
                      <a:cubicBezTo>
                        <a:pt x="1738" y="37365"/>
                        <a:pt x="4828" y="32034"/>
                        <a:pt x="9192" y="28142"/>
                      </a:cubicBezTo>
                      <a:lnTo>
                        <a:pt x="9192" y="2814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34" name="手繪多邊形: 圖案 233">
                  <a:extLst>
                    <a:ext uri="{FF2B5EF4-FFF2-40B4-BE49-F238E27FC236}">
                      <a16:creationId xmlns:a16="http://schemas.microsoft.com/office/drawing/2014/main" id="{AE0A8519-A961-4A89-AA90-FBB4B39CCBF7}"/>
                    </a:ext>
                  </a:extLst>
                </p:cNvPr>
                <p:cNvSpPr/>
                <p:nvPr/>
              </p:nvSpPr>
              <p:spPr>
                <a:xfrm>
                  <a:off x="4031990" y="1939163"/>
                  <a:ext cx="25217" cy="67417"/>
                </a:xfrm>
                <a:custGeom>
                  <a:avLst/>
                  <a:gdLst>
                    <a:gd name="connsiteX0" fmla="*/ 7570 w 25217"/>
                    <a:gd name="connsiteY0" fmla="*/ 29132 h 67417"/>
                    <a:gd name="connsiteX1" fmla="*/ 9245 w 25217"/>
                    <a:gd name="connsiteY1" fmla="*/ 27387 h 67417"/>
                    <a:gd name="connsiteX2" fmla="*/ 14977 w 25217"/>
                    <a:gd name="connsiteY2" fmla="*/ 19131 h 67417"/>
                    <a:gd name="connsiteX3" fmla="*/ 15968 w 25217"/>
                    <a:gd name="connsiteY3" fmla="*/ 16158 h 67417"/>
                    <a:gd name="connsiteX4" fmla="*/ 16770 w 25217"/>
                    <a:gd name="connsiteY4" fmla="*/ 14578 h 67417"/>
                    <a:gd name="connsiteX5" fmla="*/ 18256 w 25217"/>
                    <a:gd name="connsiteY5" fmla="*/ 6275 h 67417"/>
                    <a:gd name="connsiteX6" fmla="*/ 18020 w 25217"/>
                    <a:gd name="connsiteY6" fmla="*/ 0 h 67417"/>
                    <a:gd name="connsiteX7" fmla="*/ 25026 w 25217"/>
                    <a:gd name="connsiteY7" fmla="*/ 22292 h 67417"/>
                    <a:gd name="connsiteX8" fmla="*/ 15991 w 25217"/>
                    <a:gd name="connsiteY8" fmla="*/ 39724 h 67417"/>
                    <a:gd name="connsiteX9" fmla="*/ 10094 w 25217"/>
                    <a:gd name="connsiteY9" fmla="*/ 49089 h 67417"/>
                    <a:gd name="connsiteX10" fmla="*/ 8466 w 25217"/>
                    <a:gd name="connsiteY10" fmla="*/ 52556 h 67417"/>
                    <a:gd name="connsiteX11" fmla="*/ 7782 w 25217"/>
                    <a:gd name="connsiteY11" fmla="*/ 55293 h 67417"/>
                    <a:gd name="connsiteX12" fmla="*/ 7169 w 25217"/>
                    <a:gd name="connsiteY12" fmla="*/ 67417 h 67417"/>
                    <a:gd name="connsiteX13" fmla="*/ 187 w 25217"/>
                    <a:gd name="connsiteY13" fmla="*/ 44843 h 67417"/>
                    <a:gd name="connsiteX14" fmla="*/ 7570 w 25217"/>
                    <a:gd name="connsiteY14" fmla="*/ 29132 h 67417"/>
                    <a:gd name="connsiteX15" fmla="*/ 7570 w 25217"/>
                    <a:gd name="connsiteY15" fmla="*/ 29132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7" h="67417">
                      <a:moveTo>
                        <a:pt x="7570" y="29132"/>
                      </a:moveTo>
                      <a:cubicBezTo>
                        <a:pt x="7971" y="28330"/>
                        <a:pt x="8655" y="27929"/>
                        <a:pt x="9245" y="27387"/>
                      </a:cubicBezTo>
                      <a:cubicBezTo>
                        <a:pt x="11910" y="24886"/>
                        <a:pt x="13562" y="22103"/>
                        <a:pt x="14977" y="19131"/>
                      </a:cubicBezTo>
                      <a:cubicBezTo>
                        <a:pt x="15472" y="18069"/>
                        <a:pt x="15803" y="17267"/>
                        <a:pt x="15968" y="16158"/>
                      </a:cubicBezTo>
                      <a:cubicBezTo>
                        <a:pt x="16062" y="15592"/>
                        <a:pt x="16628" y="15121"/>
                        <a:pt x="16770" y="14578"/>
                      </a:cubicBezTo>
                      <a:cubicBezTo>
                        <a:pt x="17454" y="11794"/>
                        <a:pt x="18185" y="9105"/>
                        <a:pt x="18256" y="6275"/>
                      </a:cubicBezTo>
                      <a:cubicBezTo>
                        <a:pt x="18303" y="4293"/>
                        <a:pt x="18303" y="2029"/>
                        <a:pt x="18020" y="0"/>
                      </a:cubicBezTo>
                      <a:cubicBezTo>
                        <a:pt x="23092" y="6110"/>
                        <a:pt x="26017" y="14484"/>
                        <a:pt x="25026" y="22292"/>
                      </a:cubicBezTo>
                      <a:cubicBezTo>
                        <a:pt x="24177" y="28991"/>
                        <a:pt x="20921" y="34723"/>
                        <a:pt x="15991" y="39724"/>
                      </a:cubicBezTo>
                      <a:cubicBezTo>
                        <a:pt x="13302" y="42437"/>
                        <a:pt x="11722" y="45715"/>
                        <a:pt x="10094" y="49089"/>
                      </a:cubicBezTo>
                      <a:cubicBezTo>
                        <a:pt x="9434" y="50457"/>
                        <a:pt x="8938" y="51495"/>
                        <a:pt x="8466" y="52556"/>
                      </a:cubicBezTo>
                      <a:cubicBezTo>
                        <a:pt x="8089" y="53358"/>
                        <a:pt x="8113" y="54467"/>
                        <a:pt x="7782" y="55293"/>
                      </a:cubicBezTo>
                      <a:cubicBezTo>
                        <a:pt x="6249" y="59256"/>
                        <a:pt x="6909" y="63407"/>
                        <a:pt x="7169" y="67417"/>
                      </a:cubicBezTo>
                      <a:cubicBezTo>
                        <a:pt x="2404" y="61048"/>
                        <a:pt x="-828" y="52934"/>
                        <a:pt x="187" y="44843"/>
                      </a:cubicBezTo>
                      <a:cubicBezTo>
                        <a:pt x="941" y="38969"/>
                        <a:pt x="3560" y="33378"/>
                        <a:pt x="7570" y="29132"/>
                      </a:cubicBezTo>
                      <a:lnTo>
                        <a:pt x="7570" y="291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35" name="手繪多邊形: 圖案 234">
                  <a:extLst>
                    <a:ext uri="{FF2B5EF4-FFF2-40B4-BE49-F238E27FC236}">
                      <a16:creationId xmlns:a16="http://schemas.microsoft.com/office/drawing/2014/main" id="{5C7B3150-5AAD-44EB-8492-427385D9060A}"/>
                    </a:ext>
                  </a:extLst>
                </p:cNvPr>
                <p:cNvSpPr/>
                <p:nvPr/>
              </p:nvSpPr>
              <p:spPr>
                <a:xfrm>
                  <a:off x="4046334" y="1955840"/>
                  <a:ext cx="22848" cy="68101"/>
                </a:xfrm>
                <a:custGeom>
                  <a:avLst/>
                  <a:gdLst>
                    <a:gd name="connsiteX0" fmla="*/ 6035 w 22848"/>
                    <a:gd name="connsiteY0" fmla="*/ 29934 h 68101"/>
                    <a:gd name="connsiteX1" fmla="*/ 7544 w 22848"/>
                    <a:gd name="connsiteY1" fmla="*/ 28047 h 68101"/>
                    <a:gd name="connsiteX2" fmla="*/ 12545 w 22848"/>
                    <a:gd name="connsiteY2" fmla="*/ 19319 h 68101"/>
                    <a:gd name="connsiteX3" fmla="*/ 13276 w 22848"/>
                    <a:gd name="connsiteY3" fmla="*/ 16276 h 68101"/>
                    <a:gd name="connsiteX4" fmla="*/ 13937 w 22848"/>
                    <a:gd name="connsiteY4" fmla="*/ 14625 h 68101"/>
                    <a:gd name="connsiteX5" fmla="*/ 14692 w 22848"/>
                    <a:gd name="connsiteY5" fmla="*/ 6227 h 68101"/>
                    <a:gd name="connsiteX6" fmla="*/ 13937 w 22848"/>
                    <a:gd name="connsiteY6" fmla="*/ 0 h 68101"/>
                    <a:gd name="connsiteX7" fmla="*/ 22830 w 22848"/>
                    <a:gd name="connsiteY7" fmla="*/ 21631 h 68101"/>
                    <a:gd name="connsiteX8" fmla="*/ 15305 w 22848"/>
                    <a:gd name="connsiteY8" fmla="*/ 39771 h 68101"/>
                    <a:gd name="connsiteX9" fmla="*/ 10233 w 22848"/>
                    <a:gd name="connsiteY9" fmla="*/ 49608 h 68101"/>
                    <a:gd name="connsiteX10" fmla="*/ 8912 w 22848"/>
                    <a:gd name="connsiteY10" fmla="*/ 53193 h 68101"/>
                    <a:gd name="connsiteX11" fmla="*/ 8464 w 22848"/>
                    <a:gd name="connsiteY11" fmla="*/ 55977 h 68101"/>
                    <a:gd name="connsiteX12" fmla="*/ 8889 w 22848"/>
                    <a:gd name="connsiteY12" fmla="*/ 68101 h 68101"/>
                    <a:gd name="connsiteX13" fmla="*/ 19 w 22848"/>
                    <a:gd name="connsiteY13" fmla="*/ 46211 h 68101"/>
                    <a:gd name="connsiteX14" fmla="*/ 6035 w 22848"/>
                    <a:gd name="connsiteY14" fmla="*/ 29934 h 68101"/>
                    <a:gd name="connsiteX15" fmla="*/ 6035 w 22848"/>
                    <a:gd name="connsiteY15" fmla="*/ 29934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6035" y="29934"/>
                      </a:moveTo>
                      <a:cubicBezTo>
                        <a:pt x="6365" y="29109"/>
                        <a:pt x="7025" y="28637"/>
                        <a:pt x="7544" y="28047"/>
                      </a:cubicBezTo>
                      <a:cubicBezTo>
                        <a:pt x="9998" y="25335"/>
                        <a:pt x="11413" y="22410"/>
                        <a:pt x="12545" y="19319"/>
                      </a:cubicBezTo>
                      <a:cubicBezTo>
                        <a:pt x="12946" y="18234"/>
                        <a:pt x="13229" y="17385"/>
                        <a:pt x="13276" y="16276"/>
                      </a:cubicBezTo>
                      <a:cubicBezTo>
                        <a:pt x="13300" y="15710"/>
                        <a:pt x="13843" y="15191"/>
                        <a:pt x="13937" y="14625"/>
                      </a:cubicBezTo>
                      <a:cubicBezTo>
                        <a:pt x="14385" y="11794"/>
                        <a:pt x="14880" y="9035"/>
                        <a:pt x="14692" y="6227"/>
                      </a:cubicBezTo>
                      <a:cubicBezTo>
                        <a:pt x="14574" y="4246"/>
                        <a:pt x="14385" y="1981"/>
                        <a:pt x="13937" y="0"/>
                      </a:cubicBezTo>
                      <a:cubicBezTo>
                        <a:pt x="19528" y="5685"/>
                        <a:pt x="23137" y="13752"/>
                        <a:pt x="22830" y="21631"/>
                      </a:cubicBezTo>
                      <a:cubicBezTo>
                        <a:pt x="22571" y="28378"/>
                        <a:pt x="19811" y="34369"/>
                        <a:pt x="15305" y="39771"/>
                      </a:cubicBezTo>
                      <a:cubicBezTo>
                        <a:pt x="12852" y="42720"/>
                        <a:pt x="11554" y="46116"/>
                        <a:pt x="10233" y="49608"/>
                      </a:cubicBezTo>
                      <a:cubicBezTo>
                        <a:pt x="9691" y="51023"/>
                        <a:pt x="9290" y="52108"/>
                        <a:pt x="8912" y="53193"/>
                      </a:cubicBezTo>
                      <a:cubicBezTo>
                        <a:pt x="8606" y="54042"/>
                        <a:pt x="8724" y="55127"/>
                        <a:pt x="8464" y="55977"/>
                      </a:cubicBezTo>
                      <a:cubicBezTo>
                        <a:pt x="7261" y="60058"/>
                        <a:pt x="8276" y="64115"/>
                        <a:pt x="8889" y="68101"/>
                      </a:cubicBezTo>
                      <a:cubicBezTo>
                        <a:pt x="3605" y="62157"/>
                        <a:pt x="-311" y="54349"/>
                        <a:pt x="19" y="46211"/>
                      </a:cubicBezTo>
                      <a:cubicBezTo>
                        <a:pt x="255" y="40290"/>
                        <a:pt x="2378" y="34511"/>
                        <a:pt x="6035" y="29934"/>
                      </a:cubicBezTo>
                      <a:lnTo>
                        <a:pt x="6035" y="2993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36" name="手繪多邊形: 圖案 235">
                  <a:extLst>
                    <a:ext uri="{FF2B5EF4-FFF2-40B4-BE49-F238E27FC236}">
                      <a16:creationId xmlns:a16="http://schemas.microsoft.com/office/drawing/2014/main" id="{8ADFEE41-7259-4C5C-8FB6-76DD08F56715}"/>
                    </a:ext>
                  </a:extLst>
                </p:cNvPr>
                <p:cNvSpPr/>
                <p:nvPr/>
              </p:nvSpPr>
              <p:spPr>
                <a:xfrm>
                  <a:off x="4061943" y="1971574"/>
                  <a:ext cx="20671" cy="68290"/>
                </a:xfrm>
                <a:custGeom>
                  <a:avLst/>
                  <a:gdLst>
                    <a:gd name="connsiteX0" fmla="*/ 4627 w 20671"/>
                    <a:gd name="connsiteY0" fmla="*/ 30501 h 68290"/>
                    <a:gd name="connsiteX1" fmla="*/ 5971 w 20671"/>
                    <a:gd name="connsiteY1" fmla="*/ 28495 h 68290"/>
                    <a:gd name="connsiteX2" fmla="*/ 10217 w 20671"/>
                    <a:gd name="connsiteY2" fmla="*/ 19390 h 68290"/>
                    <a:gd name="connsiteX3" fmla="*/ 10689 w 20671"/>
                    <a:gd name="connsiteY3" fmla="*/ 16276 h 68290"/>
                    <a:gd name="connsiteX4" fmla="*/ 11208 w 20671"/>
                    <a:gd name="connsiteY4" fmla="*/ 14578 h 68290"/>
                    <a:gd name="connsiteX5" fmla="*/ 11255 w 20671"/>
                    <a:gd name="connsiteY5" fmla="*/ 6157 h 68290"/>
                    <a:gd name="connsiteX6" fmla="*/ 9958 w 20671"/>
                    <a:gd name="connsiteY6" fmla="*/ 0 h 68290"/>
                    <a:gd name="connsiteX7" fmla="*/ 20644 w 20671"/>
                    <a:gd name="connsiteY7" fmla="*/ 20782 h 68290"/>
                    <a:gd name="connsiteX8" fmla="*/ 14699 w 20671"/>
                    <a:gd name="connsiteY8" fmla="*/ 39488 h 68290"/>
                    <a:gd name="connsiteX9" fmla="*/ 10477 w 20671"/>
                    <a:gd name="connsiteY9" fmla="*/ 49726 h 68290"/>
                    <a:gd name="connsiteX10" fmla="*/ 9462 w 20671"/>
                    <a:gd name="connsiteY10" fmla="*/ 53405 h 68290"/>
                    <a:gd name="connsiteX11" fmla="*/ 9250 w 20671"/>
                    <a:gd name="connsiteY11" fmla="*/ 56236 h 68290"/>
                    <a:gd name="connsiteX12" fmla="*/ 10713 w 20671"/>
                    <a:gd name="connsiteY12" fmla="*/ 68290 h 68290"/>
                    <a:gd name="connsiteX13" fmla="*/ 27 w 20671"/>
                    <a:gd name="connsiteY13" fmla="*/ 47225 h 68290"/>
                    <a:gd name="connsiteX14" fmla="*/ 4627 w 20671"/>
                    <a:gd name="connsiteY14" fmla="*/ 30501 h 68290"/>
                    <a:gd name="connsiteX15" fmla="*/ 4627 w 20671"/>
                    <a:gd name="connsiteY15" fmla="*/ 30501 h 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1" h="68290">
                      <a:moveTo>
                        <a:pt x="4627" y="30501"/>
                      </a:moveTo>
                      <a:cubicBezTo>
                        <a:pt x="4886" y="29651"/>
                        <a:pt x="5499" y="29132"/>
                        <a:pt x="5971" y="28495"/>
                      </a:cubicBezTo>
                      <a:cubicBezTo>
                        <a:pt x="8189" y="25570"/>
                        <a:pt x="9344" y="22551"/>
                        <a:pt x="10217" y="19390"/>
                      </a:cubicBezTo>
                      <a:cubicBezTo>
                        <a:pt x="10524" y="18281"/>
                        <a:pt x="10736" y="17409"/>
                        <a:pt x="10689" y="16276"/>
                      </a:cubicBezTo>
                      <a:cubicBezTo>
                        <a:pt x="10665" y="15710"/>
                        <a:pt x="11161" y="15144"/>
                        <a:pt x="11208" y="14578"/>
                      </a:cubicBezTo>
                      <a:cubicBezTo>
                        <a:pt x="11420" y="11724"/>
                        <a:pt x="11680" y="8940"/>
                        <a:pt x="11255" y="6157"/>
                      </a:cubicBezTo>
                      <a:cubicBezTo>
                        <a:pt x="10972" y="4199"/>
                        <a:pt x="10571" y="1958"/>
                        <a:pt x="9958" y="0"/>
                      </a:cubicBezTo>
                      <a:cubicBezTo>
                        <a:pt x="15997" y="5166"/>
                        <a:pt x="20290" y="12927"/>
                        <a:pt x="20644" y="20782"/>
                      </a:cubicBezTo>
                      <a:cubicBezTo>
                        <a:pt x="20950" y="27505"/>
                        <a:pt x="18709" y="33732"/>
                        <a:pt x="14699" y="39488"/>
                      </a:cubicBezTo>
                      <a:cubicBezTo>
                        <a:pt x="12505" y="42625"/>
                        <a:pt x="11515" y="46116"/>
                        <a:pt x="10477" y="49726"/>
                      </a:cubicBezTo>
                      <a:cubicBezTo>
                        <a:pt x="10076" y="51188"/>
                        <a:pt x="9746" y="52297"/>
                        <a:pt x="9462" y="53405"/>
                      </a:cubicBezTo>
                      <a:cubicBezTo>
                        <a:pt x="9227" y="54278"/>
                        <a:pt x="9439" y="55363"/>
                        <a:pt x="9250" y="56236"/>
                      </a:cubicBezTo>
                      <a:cubicBezTo>
                        <a:pt x="8401" y="60411"/>
                        <a:pt x="9746" y="64374"/>
                        <a:pt x="10713" y="68290"/>
                      </a:cubicBezTo>
                      <a:cubicBezTo>
                        <a:pt x="4933" y="62817"/>
                        <a:pt x="381" y="55363"/>
                        <a:pt x="27" y="47225"/>
                      </a:cubicBezTo>
                      <a:cubicBezTo>
                        <a:pt x="-233" y="41304"/>
                        <a:pt x="1395" y="35360"/>
                        <a:pt x="4627" y="30501"/>
                      </a:cubicBezTo>
                      <a:lnTo>
                        <a:pt x="4627" y="3050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37" name="手繪多邊形: 圖案 236">
                  <a:extLst>
                    <a:ext uri="{FF2B5EF4-FFF2-40B4-BE49-F238E27FC236}">
                      <a16:creationId xmlns:a16="http://schemas.microsoft.com/office/drawing/2014/main" id="{16213840-3694-4A16-B7A4-EC3A001B1763}"/>
                    </a:ext>
                  </a:extLst>
                </p:cNvPr>
                <p:cNvSpPr/>
                <p:nvPr/>
              </p:nvSpPr>
              <p:spPr>
                <a:xfrm>
                  <a:off x="4078700" y="1986223"/>
                  <a:ext cx="18808" cy="67983"/>
                </a:xfrm>
                <a:custGeom>
                  <a:avLst/>
                  <a:gdLst>
                    <a:gd name="connsiteX0" fmla="*/ 3415 w 18808"/>
                    <a:gd name="connsiteY0" fmla="*/ 30878 h 67983"/>
                    <a:gd name="connsiteX1" fmla="*/ 4594 w 18808"/>
                    <a:gd name="connsiteY1" fmla="*/ 28755 h 67983"/>
                    <a:gd name="connsiteX2" fmla="*/ 8062 w 18808"/>
                    <a:gd name="connsiteY2" fmla="*/ 19319 h 67983"/>
                    <a:gd name="connsiteX3" fmla="*/ 8274 w 18808"/>
                    <a:gd name="connsiteY3" fmla="*/ 16182 h 67983"/>
                    <a:gd name="connsiteX4" fmla="*/ 8652 w 18808"/>
                    <a:gd name="connsiteY4" fmla="*/ 14436 h 67983"/>
                    <a:gd name="connsiteX5" fmla="*/ 7991 w 18808"/>
                    <a:gd name="connsiteY5" fmla="*/ 6015 h 67983"/>
                    <a:gd name="connsiteX6" fmla="*/ 6175 w 18808"/>
                    <a:gd name="connsiteY6" fmla="*/ 0 h 67983"/>
                    <a:gd name="connsiteX7" fmla="*/ 18583 w 18808"/>
                    <a:gd name="connsiteY7" fmla="*/ 19815 h 67983"/>
                    <a:gd name="connsiteX8" fmla="*/ 14219 w 18808"/>
                    <a:gd name="connsiteY8" fmla="*/ 38969 h 67983"/>
                    <a:gd name="connsiteX9" fmla="*/ 10893 w 18808"/>
                    <a:gd name="connsiteY9" fmla="*/ 49513 h 67983"/>
                    <a:gd name="connsiteX10" fmla="*/ 10185 w 18808"/>
                    <a:gd name="connsiteY10" fmla="*/ 53264 h 67983"/>
                    <a:gd name="connsiteX11" fmla="*/ 10209 w 18808"/>
                    <a:gd name="connsiteY11" fmla="*/ 56095 h 67983"/>
                    <a:gd name="connsiteX12" fmla="*/ 12685 w 18808"/>
                    <a:gd name="connsiteY12" fmla="*/ 67983 h 67983"/>
                    <a:gd name="connsiteX13" fmla="*/ 231 w 18808"/>
                    <a:gd name="connsiteY13" fmla="*/ 47886 h 67983"/>
                    <a:gd name="connsiteX14" fmla="*/ 3415 w 18808"/>
                    <a:gd name="connsiteY14" fmla="*/ 30878 h 67983"/>
                    <a:gd name="connsiteX15" fmla="*/ 3415 w 18808"/>
                    <a:gd name="connsiteY15" fmla="*/ 30878 h 6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08" h="67983">
                      <a:moveTo>
                        <a:pt x="3415" y="30878"/>
                      </a:moveTo>
                      <a:cubicBezTo>
                        <a:pt x="3604" y="30005"/>
                        <a:pt x="4170" y="29439"/>
                        <a:pt x="4594" y="28755"/>
                      </a:cubicBezTo>
                      <a:cubicBezTo>
                        <a:pt x="6552" y="25665"/>
                        <a:pt x="7449" y="22551"/>
                        <a:pt x="8062" y="19319"/>
                      </a:cubicBezTo>
                      <a:cubicBezTo>
                        <a:pt x="8274" y="18187"/>
                        <a:pt x="8392" y="17314"/>
                        <a:pt x="8274" y="16182"/>
                      </a:cubicBezTo>
                      <a:cubicBezTo>
                        <a:pt x="8204" y="15616"/>
                        <a:pt x="8652" y="15003"/>
                        <a:pt x="8652" y="14436"/>
                      </a:cubicBezTo>
                      <a:cubicBezTo>
                        <a:pt x="8605" y="11559"/>
                        <a:pt x="8652" y="8775"/>
                        <a:pt x="7991" y="6015"/>
                      </a:cubicBezTo>
                      <a:cubicBezTo>
                        <a:pt x="7543" y="4081"/>
                        <a:pt x="6953" y="1887"/>
                        <a:pt x="6175" y="0"/>
                      </a:cubicBezTo>
                      <a:cubicBezTo>
                        <a:pt x="12638" y="4647"/>
                        <a:pt x="17568" y="12007"/>
                        <a:pt x="18583" y="19815"/>
                      </a:cubicBezTo>
                      <a:cubicBezTo>
                        <a:pt x="19456" y="26490"/>
                        <a:pt x="17757" y="32883"/>
                        <a:pt x="14219" y="38969"/>
                      </a:cubicBezTo>
                      <a:cubicBezTo>
                        <a:pt x="12308" y="42271"/>
                        <a:pt x="11600" y="45833"/>
                        <a:pt x="10893" y="49513"/>
                      </a:cubicBezTo>
                      <a:cubicBezTo>
                        <a:pt x="10610" y="50999"/>
                        <a:pt x="10397" y="52132"/>
                        <a:pt x="10185" y="53264"/>
                      </a:cubicBezTo>
                      <a:cubicBezTo>
                        <a:pt x="10044" y="54137"/>
                        <a:pt x="10327" y="55198"/>
                        <a:pt x="10209" y="56095"/>
                      </a:cubicBezTo>
                      <a:cubicBezTo>
                        <a:pt x="9713" y="60317"/>
                        <a:pt x="11412" y="64162"/>
                        <a:pt x="12685" y="67983"/>
                      </a:cubicBezTo>
                      <a:cubicBezTo>
                        <a:pt x="6482" y="63030"/>
                        <a:pt x="1292" y="55977"/>
                        <a:pt x="231" y="47886"/>
                      </a:cubicBezTo>
                      <a:cubicBezTo>
                        <a:pt x="-524" y="42083"/>
                        <a:pt x="584" y="36020"/>
                        <a:pt x="3415" y="30878"/>
                      </a:cubicBezTo>
                      <a:lnTo>
                        <a:pt x="3415" y="3087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38" name="手繪多邊形: 圖案 237">
                  <a:extLst>
                    <a:ext uri="{FF2B5EF4-FFF2-40B4-BE49-F238E27FC236}">
                      <a16:creationId xmlns:a16="http://schemas.microsoft.com/office/drawing/2014/main" id="{B7F6BE84-7158-408C-8254-14C0B95CD5D8}"/>
                    </a:ext>
                  </a:extLst>
                </p:cNvPr>
                <p:cNvSpPr/>
                <p:nvPr/>
              </p:nvSpPr>
              <p:spPr>
                <a:xfrm>
                  <a:off x="4096603" y="1999787"/>
                  <a:ext cx="17146" cy="67181"/>
                </a:xfrm>
                <a:custGeom>
                  <a:avLst/>
                  <a:gdLst>
                    <a:gd name="connsiteX0" fmla="*/ 2354 w 17146"/>
                    <a:gd name="connsiteY0" fmla="*/ 30972 h 67181"/>
                    <a:gd name="connsiteX1" fmla="*/ 3345 w 17146"/>
                    <a:gd name="connsiteY1" fmla="*/ 28779 h 67181"/>
                    <a:gd name="connsiteX2" fmla="*/ 5987 w 17146"/>
                    <a:gd name="connsiteY2" fmla="*/ 19084 h 67181"/>
                    <a:gd name="connsiteX3" fmla="*/ 5940 w 17146"/>
                    <a:gd name="connsiteY3" fmla="*/ 15946 h 67181"/>
                    <a:gd name="connsiteX4" fmla="*/ 6152 w 17146"/>
                    <a:gd name="connsiteY4" fmla="*/ 14177 h 67181"/>
                    <a:gd name="connsiteX5" fmla="*/ 4784 w 17146"/>
                    <a:gd name="connsiteY5" fmla="*/ 5850 h 67181"/>
                    <a:gd name="connsiteX6" fmla="*/ 2472 w 17146"/>
                    <a:gd name="connsiteY6" fmla="*/ 0 h 67181"/>
                    <a:gd name="connsiteX7" fmla="*/ 16531 w 17146"/>
                    <a:gd name="connsiteY7" fmla="*/ 18683 h 67181"/>
                    <a:gd name="connsiteX8" fmla="*/ 13819 w 17146"/>
                    <a:gd name="connsiteY8" fmla="*/ 38143 h 67181"/>
                    <a:gd name="connsiteX9" fmla="*/ 11389 w 17146"/>
                    <a:gd name="connsiteY9" fmla="*/ 48947 h 67181"/>
                    <a:gd name="connsiteX10" fmla="*/ 11011 w 17146"/>
                    <a:gd name="connsiteY10" fmla="*/ 52745 h 67181"/>
                    <a:gd name="connsiteX11" fmla="*/ 11295 w 17146"/>
                    <a:gd name="connsiteY11" fmla="*/ 55552 h 67181"/>
                    <a:gd name="connsiteX12" fmla="*/ 14762 w 17146"/>
                    <a:gd name="connsiteY12" fmla="*/ 67181 h 67181"/>
                    <a:gd name="connsiteX13" fmla="*/ 656 w 17146"/>
                    <a:gd name="connsiteY13" fmla="*/ 48216 h 67181"/>
                    <a:gd name="connsiteX14" fmla="*/ 2354 w 17146"/>
                    <a:gd name="connsiteY14" fmla="*/ 30972 h 67181"/>
                    <a:gd name="connsiteX15" fmla="*/ 2354 w 17146"/>
                    <a:gd name="connsiteY15" fmla="*/ 30972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2354" y="30972"/>
                      </a:moveTo>
                      <a:cubicBezTo>
                        <a:pt x="2472" y="30100"/>
                        <a:pt x="2968" y="29463"/>
                        <a:pt x="3345" y="28779"/>
                      </a:cubicBezTo>
                      <a:cubicBezTo>
                        <a:pt x="5043" y="25523"/>
                        <a:pt x="5657" y="22362"/>
                        <a:pt x="5987" y="19084"/>
                      </a:cubicBezTo>
                      <a:cubicBezTo>
                        <a:pt x="6105" y="17928"/>
                        <a:pt x="6152" y="17055"/>
                        <a:pt x="5940" y="15946"/>
                      </a:cubicBezTo>
                      <a:cubicBezTo>
                        <a:pt x="5822" y="15404"/>
                        <a:pt x="6223" y="14743"/>
                        <a:pt x="6152" y="14177"/>
                      </a:cubicBezTo>
                      <a:cubicBezTo>
                        <a:pt x="5869" y="11323"/>
                        <a:pt x="5657" y="8539"/>
                        <a:pt x="4784" y="5850"/>
                      </a:cubicBezTo>
                      <a:cubicBezTo>
                        <a:pt x="4171" y="3963"/>
                        <a:pt x="3416" y="1840"/>
                        <a:pt x="2472" y="0"/>
                      </a:cubicBezTo>
                      <a:cubicBezTo>
                        <a:pt x="9313" y="4081"/>
                        <a:pt x="14833" y="10992"/>
                        <a:pt x="16531" y="18683"/>
                      </a:cubicBezTo>
                      <a:cubicBezTo>
                        <a:pt x="17970" y="25287"/>
                        <a:pt x="16814" y="31774"/>
                        <a:pt x="13819" y="38143"/>
                      </a:cubicBezTo>
                      <a:cubicBezTo>
                        <a:pt x="12191" y="41611"/>
                        <a:pt x="11790" y="45220"/>
                        <a:pt x="11389" y="48947"/>
                      </a:cubicBezTo>
                      <a:cubicBezTo>
                        <a:pt x="11224" y="50457"/>
                        <a:pt x="11106" y="51589"/>
                        <a:pt x="11011" y="52745"/>
                      </a:cubicBezTo>
                      <a:cubicBezTo>
                        <a:pt x="10941" y="53641"/>
                        <a:pt x="11318" y="54679"/>
                        <a:pt x="11295" y="55552"/>
                      </a:cubicBezTo>
                      <a:cubicBezTo>
                        <a:pt x="11153" y="59798"/>
                        <a:pt x="13158" y="63478"/>
                        <a:pt x="14762" y="67181"/>
                      </a:cubicBezTo>
                      <a:cubicBezTo>
                        <a:pt x="8157" y="62770"/>
                        <a:pt x="2401" y="56189"/>
                        <a:pt x="656" y="48216"/>
                      </a:cubicBezTo>
                      <a:cubicBezTo>
                        <a:pt x="-618" y="42460"/>
                        <a:pt x="-28" y="36327"/>
                        <a:pt x="2354" y="30972"/>
                      </a:cubicBezTo>
                      <a:lnTo>
                        <a:pt x="2354" y="3097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39" name="手繪多邊形: 圖案 238">
                  <a:extLst>
                    <a:ext uri="{FF2B5EF4-FFF2-40B4-BE49-F238E27FC236}">
                      <a16:creationId xmlns:a16="http://schemas.microsoft.com/office/drawing/2014/main" id="{C9F30D48-86E9-4238-82B4-510FE26933C8}"/>
                    </a:ext>
                  </a:extLst>
                </p:cNvPr>
                <p:cNvSpPr/>
                <p:nvPr/>
              </p:nvSpPr>
              <p:spPr>
                <a:xfrm>
                  <a:off x="4114314" y="2012194"/>
                  <a:ext cx="17974" cy="65907"/>
                </a:xfrm>
                <a:custGeom>
                  <a:avLst/>
                  <a:gdLst>
                    <a:gd name="connsiteX0" fmla="*/ 2524 w 17974"/>
                    <a:gd name="connsiteY0" fmla="*/ 30831 h 65907"/>
                    <a:gd name="connsiteX1" fmla="*/ 3326 w 17974"/>
                    <a:gd name="connsiteY1" fmla="*/ 28543 h 65907"/>
                    <a:gd name="connsiteX2" fmla="*/ 5142 w 17974"/>
                    <a:gd name="connsiteY2" fmla="*/ 18659 h 65907"/>
                    <a:gd name="connsiteX3" fmla="*/ 4812 w 17974"/>
                    <a:gd name="connsiteY3" fmla="*/ 15545 h 65907"/>
                    <a:gd name="connsiteX4" fmla="*/ 4883 w 17974"/>
                    <a:gd name="connsiteY4" fmla="*/ 13776 h 65907"/>
                    <a:gd name="connsiteX5" fmla="*/ 2807 w 17974"/>
                    <a:gd name="connsiteY5" fmla="*/ 5614 h 65907"/>
                    <a:gd name="connsiteX6" fmla="*/ 0 w 17974"/>
                    <a:gd name="connsiteY6" fmla="*/ 0 h 65907"/>
                    <a:gd name="connsiteX7" fmla="*/ 15592 w 17974"/>
                    <a:gd name="connsiteY7" fmla="*/ 17409 h 65907"/>
                    <a:gd name="connsiteX8" fmla="*/ 14554 w 17974"/>
                    <a:gd name="connsiteY8" fmla="*/ 37035 h 65907"/>
                    <a:gd name="connsiteX9" fmla="*/ 13068 w 17974"/>
                    <a:gd name="connsiteY9" fmla="*/ 48004 h 65907"/>
                    <a:gd name="connsiteX10" fmla="*/ 12998 w 17974"/>
                    <a:gd name="connsiteY10" fmla="*/ 51825 h 65907"/>
                    <a:gd name="connsiteX11" fmla="*/ 13516 w 17974"/>
                    <a:gd name="connsiteY11" fmla="*/ 54608 h 65907"/>
                    <a:gd name="connsiteX12" fmla="*/ 17975 w 17974"/>
                    <a:gd name="connsiteY12" fmla="*/ 65908 h 65907"/>
                    <a:gd name="connsiteX13" fmla="*/ 2312 w 17974"/>
                    <a:gd name="connsiteY13" fmla="*/ 48216 h 65907"/>
                    <a:gd name="connsiteX14" fmla="*/ 2524 w 17974"/>
                    <a:gd name="connsiteY14" fmla="*/ 30831 h 65907"/>
                    <a:gd name="connsiteX15" fmla="*/ 2524 w 17974"/>
                    <a:gd name="connsiteY15" fmla="*/ 30831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2524" y="30831"/>
                      </a:moveTo>
                      <a:cubicBezTo>
                        <a:pt x="2548" y="29934"/>
                        <a:pt x="3019" y="29274"/>
                        <a:pt x="3326" y="28543"/>
                      </a:cubicBezTo>
                      <a:cubicBezTo>
                        <a:pt x="4718" y="25169"/>
                        <a:pt x="5095" y="21938"/>
                        <a:pt x="5142" y="18659"/>
                      </a:cubicBezTo>
                      <a:cubicBezTo>
                        <a:pt x="5166" y="17503"/>
                        <a:pt x="5142" y="16607"/>
                        <a:pt x="4812" y="15545"/>
                      </a:cubicBezTo>
                      <a:cubicBezTo>
                        <a:pt x="4647" y="15003"/>
                        <a:pt x="4977" y="14318"/>
                        <a:pt x="4883" y="13776"/>
                      </a:cubicBezTo>
                      <a:cubicBezTo>
                        <a:pt x="4364" y="10969"/>
                        <a:pt x="3916" y="8209"/>
                        <a:pt x="2807" y="5614"/>
                      </a:cubicBezTo>
                      <a:cubicBezTo>
                        <a:pt x="2029" y="3798"/>
                        <a:pt x="1085" y="1722"/>
                        <a:pt x="0" y="0"/>
                      </a:cubicBezTo>
                      <a:cubicBezTo>
                        <a:pt x="7147" y="3491"/>
                        <a:pt x="13257" y="9884"/>
                        <a:pt x="15592" y="17409"/>
                      </a:cubicBezTo>
                      <a:cubicBezTo>
                        <a:pt x="17597" y="23848"/>
                        <a:pt x="16984" y="30430"/>
                        <a:pt x="14554" y="37035"/>
                      </a:cubicBezTo>
                      <a:cubicBezTo>
                        <a:pt x="13233" y="40620"/>
                        <a:pt x="13139" y="44253"/>
                        <a:pt x="13068" y="48004"/>
                      </a:cubicBezTo>
                      <a:cubicBezTo>
                        <a:pt x="13045" y="49513"/>
                        <a:pt x="13021" y="50669"/>
                        <a:pt x="12998" y="51825"/>
                      </a:cubicBezTo>
                      <a:cubicBezTo>
                        <a:pt x="12998" y="52721"/>
                        <a:pt x="13469" y="53712"/>
                        <a:pt x="13516" y="54608"/>
                      </a:cubicBezTo>
                      <a:cubicBezTo>
                        <a:pt x="13752" y="58854"/>
                        <a:pt x="16064" y="62346"/>
                        <a:pt x="17975" y="65908"/>
                      </a:cubicBezTo>
                      <a:cubicBezTo>
                        <a:pt x="11016" y="62086"/>
                        <a:pt x="4718" y="56000"/>
                        <a:pt x="2312" y="48216"/>
                      </a:cubicBezTo>
                      <a:cubicBezTo>
                        <a:pt x="543" y="42531"/>
                        <a:pt x="613" y="36374"/>
                        <a:pt x="2524" y="30831"/>
                      </a:cubicBezTo>
                      <a:lnTo>
                        <a:pt x="2524" y="3083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40" name="手繪多邊形: 圖案 239">
                  <a:extLst>
                    <a:ext uri="{FF2B5EF4-FFF2-40B4-BE49-F238E27FC236}">
                      <a16:creationId xmlns:a16="http://schemas.microsoft.com/office/drawing/2014/main" id="{D480F64D-7649-4B1F-83EC-BAB4E11DDA66}"/>
                    </a:ext>
                  </a:extLst>
                </p:cNvPr>
                <p:cNvSpPr/>
                <p:nvPr/>
              </p:nvSpPr>
              <p:spPr>
                <a:xfrm>
                  <a:off x="4130614" y="2023211"/>
                  <a:ext cx="23565" cy="64114"/>
                </a:xfrm>
                <a:custGeom>
                  <a:avLst/>
                  <a:gdLst>
                    <a:gd name="connsiteX0" fmla="*/ 5213 w 23565"/>
                    <a:gd name="connsiteY0" fmla="*/ 30524 h 64114"/>
                    <a:gd name="connsiteX1" fmla="*/ 5803 w 23565"/>
                    <a:gd name="connsiteY1" fmla="*/ 28189 h 64114"/>
                    <a:gd name="connsiteX2" fmla="*/ 6746 w 23565"/>
                    <a:gd name="connsiteY2" fmla="*/ 18187 h 64114"/>
                    <a:gd name="connsiteX3" fmla="*/ 6157 w 23565"/>
                    <a:gd name="connsiteY3" fmla="*/ 15097 h 64114"/>
                    <a:gd name="connsiteX4" fmla="*/ 6062 w 23565"/>
                    <a:gd name="connsiteY4" fmla="*/ 13328 h 64114"/>
                    <a:gd name="connsiteX5" fmla="*/ 3279 w 23565"/>
                    <a:gd name="connsiteY5" fmla="*/ 5355 h 64114"/>
                    <a:gd name="connsiteX6" fmla="*/ 0 w 23565"/>
                    <a:gd name="connsiteY6" fmla="*/ 0 h 64114"/>
                    <a:gd name="connsiteX7" fmla="*/ 17031 w 23565"/>
                    <a:gd name="connsiteY7" fmla="*/ 16017 h 64114"/>
                    <a:gd name="connsiteX8" fmla="*/ 17692 w 23565"/>
                    <a:gd name="connsiteY8" fmla="*/ 35643 h 64114"/>
                    <a:gd name="connsiteX9" fmla="*/ 17149 w 23565"/>
                    <a:gd name="connsiteY9" fmla="*/ 46706 h 64114"/>
                    <a:gd name="connsiteX10" fmla="*/ 17409 w 23565"/>
                    <a:gd name="connsiteY10" fmla="*/ 50528 h 64114"/>
                    <a:gd name="connsiteX11" fmla="*/ 18164 w 23565"/>
                    <a:gd name="connsiteY11" fmla="*/ 53240 h 64114"/>
                    <a:gd name="connsiteX12" fmla="*/ 23565 w 23565"/>
                    <a:gd name="connsiteY12" fmla="*/ 64115 h 64114"/>
                    <a:gd name="connsiteX13" fmla="*/ 6416 w 23565"/>
                    <a:gd name="connsiteY13" fmla="*/ 47838 h 64114"/>
                    <a:gd name="connsiteX14" fmla="*/ 5213 w 23565"/>
                    <a:gd name="connsiteY14" fmla="*/ 30524 h 64114"/>
                    <a:gd name="connsiteX15" fmla="*/ 5213 w 23565"/>
                    <a:gd name="connsiteY15" fmla="*/ 30524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5213" y="30524"/>
                      </a:moveTo>
                      <a:cubicBezTo>
                        <a:pt x="5166" y="29628"/>
                        <a:pt x="5567" y="28944"/>
                        <a:pt x="5803" y="28189"/>
                      </a:cubicBezTo>
                      <a:cubicBezTo>
                        <a:pt x="6912" y="24698"/>
                        <a:pt x="6982" y="21466"/>
                        <a:pt x="6746" y="18187"/>
                      </a:cubicBezTo>
                      <a:cubicBezTo>
                        <a:pt x="6652" y="17031"/>
                        <a:pt x="6558" y="16158"/>
                        <a:pt x="6157" y="15097"/>
                      </a:cubicBezTo>
                      <a:cubicBezTo>
                        <a:pt x="5944" y="14578"/>
                        <a:pt x="6228" y="13870"/>
                        <a:pt x="6062" y="13328"/>
                      </a:cubicBezTo>
                      <a:cubicBezTo>
                        <a:pt x="5308" y="10568"/>
                        <a:pt x="4623" y="7855"/>
                        <a:pt x="3279" y="5355"/>
                      </a:cubicBezTo>
                      <a:cubicBezTo>
                        <a:pt x="2335" y="3609"/>
                        <a:pt x="1227" y="1628"/>
                        <a:pt x="0" y="0"/>
                      </a:cubicBezTo>
                      <a:cubicBezTo>
                        <a:pt x="7431" y="2854"/>
                        <a:pt x="14059" y="8728"/>
                        <a:pt x="17031" y="16017"/>
                      </a:cubicBezTo>
                      <a:cubicBezTo>
                        <a:pt x="19579" y="22268"/>
                        <a:pt x="19555" y="28873"/>
                        <a:pt x="17692" y="35643"/>
                      </a:cubicBezTo>
                      <a:cubicBezTo>
                        <a:pt x="16677" y="39323"/>
                        <a:pt x="16890" y="42956"/>
                        <a:pt x="17149" y="46706"/>
                      </a:cubicBezTo>
                      <a:cubicBezTo>
                        <a:pt x="17244" y="48216"/>
                        <a:pt x="17314" y="49372"/>
                        <a:pt x="17409" y="50528"/>
                      </a:cubicBezTo>
                      <a:cubicBezTo>
                        <a:pt x="17479" y="51400"/>
                        <a:pt x="18046" y="52368"/>
                        <a:pt x="18164" y="53240"/>
                      </a:cubicBezTo>
                      <a:cubicBezTo>
                        <a:pt x="18753" y="57463"/>
                        <a:pt x="21372" y="60742"/>
                        <a:pt x="23565" y="64115"/>
                      </a:cubicBezTo>
                      <a:cubicBezTo>
                        <a:pt x="16300" y="60907"/>
                        <a:pt x="9506" y="55387"/>
                        <a:pt x="6416" y="47838"/>
                      </a:cubicBezTo>
                      <a:cubicBezTo>
                        <a:pt x="4270" y="42342"/>
                        <a:pt x="3798" y="36209"/>
                        <a:pt x="5213" y="30524"/>
                      </a:cubicBezTo>
                      <a:lnTo>
                        <a:pt x="5213" y="305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41" name="手繪多邊形: 圖案 240">
                  <a:extLst>
                    <a:ext uri="{FF2B5EF4-FFF2-40B4-BE49-F238E27FC236}">
                      <a16:creationId xmlns:a16="http://schemas.microsoft.com/office/drawing/2014/main" id="{0E1FAA09-6D0E-4D9F-ACA5-7505ED99912B}"/>
                    </a:ext>
                  </a:extLst>
                </p:cNvPr>
                <p:cNvSpPr/>
                <p:nvPr/>
              </p:nvSpPr>
              <p:spPr>
                <a:xfrm>
                  <a:off x="4148022" y="2032858"/>
                  <a:ext cx="29061" cy="61803"/>
                </a:xfrm>
                <a:custGeom>
                  <a:avLst/>
                  <a:gdLst>
                    <a:gd name="connsiteX0" fmla="*/ 7808 w 29061"/>
                    <a:gd name="connsiteY0" fmla="*/ 29958 h 61803"/>
                    <a:gd name="connsiteX1" fmla="*/ 8209 w 29061"/>
                    <a:gd name="connsiteY1" fmla="*/ 27576 h 61803"/>
                    <a:gd name="connsiteX2" fmla="*/ 8280 w 29061"/>
                    <a:gd name="connsiteY2" fmla="*/ 17527 h 61803"/>
                    <a:gd name="connsiteX3" fmla="*/ 7431 w 29061"/>
                    <a:gd name="connsiteY3" fmla="*/ 14507 h 61803"/>
                    <a:gd name="connsiteX4" fmla="*/ 7195 w 29061"/>
                    <a:gd name="connsiteY4" fmla="*/ 12738 h 61803"/>
                    <a:gd name="connsiteX5" fmla="*/ 3727 w 29061"/>
                    <a:gd name="connsiteY5" fmla="*/ 5048 h 61803"/>
                    <a:gd name="connsiteX6" fmla="*/ 0 w 29061"/>
                    <a:gd name="connsiteY6" fmla="*/ 0 h 61803"/>
                    <a:gd name="connsiteX7" fmla="*/ 18376 w 29061"/>
                    <a:gd name="connsiteY7" fmla="*/ 14460 h 61803"/>
                    <a:gd name="connsiteX8" fmla="*/ 20735 w 29061"/>
                    <a:gd name="connsiteY8" fmla="*/ 33968 h 61803"/>
                    <a:gd name="connsiteX9" fmla="*/ 21159 w 29061"/>
                    <a:gd name="connsiteY9" fmla="*/ 45031 h 61803"/>
                    <a:gd name="connsiteX10" fmla="*/ 21749 w 29061"/>
                    <a:gd name="connsiteY10" fmla="*/ 48806 h 61803"/>
                    <a:gd name="connsiteX11" fmla="*/ 22740 w 29061"/>
                    <a:gd name="connsiteY11" fmla="*/ 51448 h 61803"/>
                    <a:gd name="connsiteX12" fmla="*/ 29062 w 29061"/>
                    <a:gd name="connsiteY12" fmla="*/ 61803 h 61803"/>
                    <a:gd name="connsiteX13" fmla="*/ 10568 w 29061"/>
                    <a:gd name="connsiteY13" fmla="*/ 47084 h 61803"/>
                    <a:gd name="connsiteX14" fmla="*/ 7808 w 29061"/>
                    <a:gd name="connsiteY14" fmla="*/ 29958 h 61803"/>
                    <a:gd name="connsiteX15" fmla="*/ 7808 w 29061"/>
                    <a:gd name="connsiteY15" fmla="*/ 29958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61" h="61803">
                      <a:moveTo>
                        <a:pt x="7808" y="29958"/>
                      </a:moveTo>
                      <a:cubicBezTo>
                        <a:pt x="7690" y="29085"/>
                        <a:pt x="8020" y="28354"/>
                        <a:pt x="8209" y="27576"/>
                      </a:cubicBezTo>
                      <a:cubicBezTo>
                        <a:pt x="9011" y="24014"/>
                        <a:pt x="8799" y="20758"/>
                        <a:pt x="8280" y="17527"/>
                      </a:cubicBezTo>
                      <a:cubicBezTo>
                        <a:pt x="8091" y="16394"/>
                        <a:pt x="7926" y="15522"/>
                        <a:pt x="7431" y="14507"/>
                      </a:cubicBezTo>
                      <a:cubicBezTo>
                        <a:pt x="7195" y="13988"/>
                        <a:pt x="7383" y="13281"/>
                        <a:pt x="7195" y="12738"/>
                      </a:cubicBezTo>
                      <a:cubicBezTo>
                        <a:pt x="6204" y="10049"/>
                        <a:pt x="5284" y="7407"/>
                        <a:pt x="3727" y="5048"/>
                      </a:cubicBezTo>
                      <a:cubicBezTo>
                        <a:pt x="2642" y="3373"/>
                        <a:pt x="1368" y="1510"/>
                        <a:pt x="0" y="0"/>
                      </a:cubicBezTo>
                      <a:cubicBezTo>
                        <a:pt x="7643" y="2194"/>
                        <a:pt x="14767" y="7454"/>
                        <a:pt x="18376" y="14460"/>
                      </a:cubicBezTo>
                      <a:cubicBezTo>
                        <a:pt x="21442" y="20475"/>
                        <a:pt x="22009" y="27057"/>
                        <a:pt x="20735" y="33968"/>
                      </a:cubicBezTo>
                      <a:cubicBezTo>
                        <a:pt x="20051" y="37719"/>
                        <a:pt x="20593" y="41328"/>
                        <a:pt x="21159" y="45031"/>
                      </a:cubicBezTo>
                      <a:cubicBezTo>
                        <a:pt x="21395" y="46517"/>
                        <a:pt x="21560" y="47673"/>
                        <a:pt x="21749" y="48806"/>
                      </a:cubicBezTo>
                      <a:cubicBezTo>
                        <a:pt x="21914" y="49678"/>
                        <a:pt x="22527" y="50598"/>
                        <a:pt x="22740" y="51448"/>
                      </a:cubicBezTo>
                      <a:cubicBezTo>
                        <a:pt x="23707" y="55599"/>
                        <a:pt x="26585" y="58642"/>
                        <a:pt x="29062" y="61803"/>
                      </a:cubicBezTo>
                      <a:cubicBezTo>
                        <a:pt x="21537" y="59232"/>
                        <a:pt x="14295" y="54349"/>
                        <a:pt x="10568" y="47084"/>
                      </a:cubicBezTo>
                      <a:cubicBezTo>
                        <a:pt x="7879" y="41823"/>
                        <a:pt x="6888" y="35737"/>
                        <a:pt x="7808" y="29958"/>
                      </a:cubicBezTo>
                      <a:lnTo>
                        <a:pt x="7808" y="2995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42" name="手繪多邊形: 圖案 241">
                  <a:extLst>
                    <a:ext uri="{FF2B5EF4-FFF2-40B4-BE49-F238E27FC236}">
                      <a16:creationId xmlns:a16="http://schemas.microsoft.com/office/drawing/2014/main" id="{FDF6E2BA-D96A-4BAE-8DF4-F1874D149717}"/>
                    </a:ext>
                  </a:extLst>
                </p:cNvPr>
                <p:cNvSpPr/>
                <p:nvPr/>
              </p:nvSpPr>
              <p:spPr>
                <a:xfrm>
                  <a:off x="4166280" y="2041044"/>
                  <a:ext cx="34416" cy="58996"/>
                </a:xfrm>
                <a:custGeom>
                  <a:avLst/>
                  <a:gdLst>
                    <a:gd name="connsiteX0" fmla="*/ 10426 w 34416"/>
                    <a:gd name="connsiteY0" fmla="*/ 29132 h 58996"/>
                    <a:gd name="connsiteX1" fmla="*/ 10615 w 34416"/>
                    <a:gd name="connsiteY1" fmla="*/ 26726 h 58996"/>
                    <a:gd name="connsiteX2" fmla="*/ 9813 w 34416"/>
                    <a:gd name="connsiteY2" fmla="*/ 16701 h 58996"/>
                    <a:gd name="connsiteX3" fmla="*/ 8704 w 34416"/>
                    <a:gd name="connsiteY3" fmla="*/ 13776 h 58996"/>
                    <a:gd name="connsiteX4" fmla="*/ 8303 w 34416"/>
                    <a:gd name="connsiteY4" fmla="*/ 12054 h 58996"/>
                    <a:gd name="connsiteX5" fmla="*/ 4175 w 34416"/>
                    <a:gd name="connsiteY5" fmla="*/ 4694 h 58996"/>
                    <a:gd name="connsiteX6" fmla="*/ 0 w 34416"/>
                    <a:gd name="connsiteY6" fmla="*/ 0 h 58996"/>
                    <a:gd name="connsiteX7" fmla="*/ 19579 w 34416"/>
                    <a:gd name="connsiteY7" fmla="*/ 12785 h 58996"/>
                    <a:gd name="connsiteX8" fmla="*/ 23660 w 34416"/>
                    <a:gd name="connsiteY8" fmla="*/ 32010 h 58996"/>
                    <a:gd name="connsiteX9" fmla="*/ 25052 w 34416"/>
                    <a:gd name="connsiteY9" fmla="*/ 42979 h 58996"/>
                    <a:gd name="connsiteX10" fmla="*/ 25971 w 34416"/>
                    <a:gd name="connsiteY10" fmla="*/ 46683 h 58996"/>
                    <a:gd name="connsiteX11" fmla="*/ 27198 w 34416"/>
                    <a:gd name="connsiteY11" fmla="*/ 49230 h 58996"/>
                    <a:gd name="connsiteX12" fmla="*/ 34416 w 34416"/>
                    <a:gd name="connsiteY12" fmla="*/ 58996 h 58996"/>
                    <a:gd name="connsiteX13" fmla="*/ 14696 w 34416"/>
                    <a:gd name="connsiteY13" fmla="*/ 45951 h 58996"/>
                    <a:gd name="connsiteX14" fmla="*/ 10426 w 34416"/>
                    <a:gd name="connsiteY14" fmla="*/ 29132 h 58996"/>
                    <a:gd name="connsiteX15" fmla="*/ 10426 w 34416"/>
                    <a:gd name="connsiteY15" fmla="*/ 29132 h 5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96">
                      <a:moveTo>
                        <a:pt x="10426" y="29132"/>
                      </a:moveTo>
                      <a:cubicBezTo>
                        <a:pt x="10238" y="28260"/>
                        <a:pt x="10497" y="27505"/>
                        <a:pt x="10615" y="26726"/>
                      </a:cubicBezTo>
                      <a:cubicBezTo>
                        <a:pt x="11087" y="23094"/>
                        <a:pt x="10615" y="19886"/>
                        <a:pt x="9813" y="16701"/>
                      </a:cubicBezTo>
                      <a:cubicBezTo>
                        <a:pt x="9530" y="15592"/>
                        <a:pt x="9270" y="14743"/>
                        <a:pt x="8704" y="13776"/>
                      </a:cubicBezTo>
                      <a:cubicBezTo>
                        <a:pt x="8421" y="13304"/>
                        <a:pt x="8539" y="12549"/>
                        <a:pt x="8303" y="12054"/>
                      </a:cubicBezTo>
                      <a:cubicBezTo>
                        <a:pt x="7077" y="9459"/>
                        <a:pt x="5921" y="6912"/>
                        <a:pt x="4175" y="4694"/>
                      </a:cubicBezTo>
                      <a:cubicBezTo>
                        <a:pt x="2949" y="3137"/>
                        <a:pt x="1510" y="1368"/>
                        <a:pt x="0" y="0"/>
                      </a:cubicBezTo>
                      <a:cubicBezTo>
                        <a:pt x="7808" y="1510"/>
                        <a:pt x="15380" y="6133"/>
                        <a:pt x="19579" y="12785"/>
                      </a:cubicBezTo>
                      <a:cubicBezTo>
                        <a:pt x="23164" y="18494"/>
                        <a:pt x="24297" y="25004"/>
                        <a:pt x="23660" y="32010"/>
                      </a:cubicBezTo>
                      <a:cubicBezTo>
                        <a:pt x="23306" y="35808"/>
                        <a:pt x="24155" y="39346"/>
                        <a:pt x="25052" y="42979"/>
                      </a:cubicBezTo>
                      <a:cubicBezTo>
                        <a:pt x="25405" y="44465"/>
                        <a:pt x="25688" y="45574"/>
                        <a:pt x="25971" y="46683"/>
                      </a:cubicBezTo>
                      <a:cubicBezTo>
                        <a:pt x="26207" y="47555"/>
                        <a:pt x="26915" y="48405"/>
                        <a:pt x="27198" y="49230"/>
                      </a:cubicBezTo>
                      <a:cubicBezTo>
                        <a:pt x="28519" y="53264"/>
                        <a:pt x="31656" y="56047"/>
                        <a:pt x="34416" y="58996"/>
                      </a:cubicBezTo>
                      <a:cubicBezTo>
                        <a:pt x="26703" y="57085"/>
                        <a:pt x="19036" y="52863"/>
                        <a:pt x="14696" y="45951"/>
                      </a:cubicBezTo>
                      <a:cubicBezTo>
                        <a:pt x="11535" y="40950"/>
                        <a:pt x="10002" y="34959"/>
                        <a:pt x="10426" y="29132"/>
                      </a:cubicBezTo>
                      <a:lnTo>
                        <a:pt x="10426" y="291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43" name="手繪多邊形: 圖案 242">
                  <a:extLst>
                    <a:ext uri="{FF2B5EF4-FFF2-40B4-BE49-F238E27FC236}">
                      <a16:creationId xmlns:a16="http://schemas.microsoft.com/office/drawing/2014/main" id="{0C5F8050-6289-4D78-9DC7-11BBE1EA88C2}"/>
                    </a:ext>
                  </a:extLst>
                </p:cNvPr>
                <p:cNvSpPr/>
                <p:nvPr/>
              </p:nvSpPr>
              <p:spPr>
                <a:xfrm>
                  <a:off x="4185411" y="2047625"/>
                  <a:ext cx="39464" cy="55717"/>
                </a:xfrm>
                <a:custGeom>
                  <a:avLst/>
                  <a:gdLst>
                    <a:gd name="connsiteX0" fmla="*/ 12974 w 39464"/>
                    <a:gd name="connsiteY0" fmla="*/ 28094 h 55717"/>
                    <a:gd name="connsiteX1" fmla="*/ 12950 w 39464"/>
                    <a:gd name="connsiteY1" fmla="*/ 25688 h 55717"/>
                    <a:gd name="connsiteX2" fmla="*/ 11252 w 39464"/>
                    <a:gd name="connsiteY2" fmla="*/ 15781 h 55717"/>
                    <a:gd name="connsiteX3" fmla="*/ 9884 w 39464"/>
                    <a:gd name="connsiteY3" fmla="*/ 12950 h 55717"/>
                    <a:gd name="connsiteX4" fmla="*/ 9341 w 39464"/>
                    <a:gd name="connsiteY4" fmla="*/ 11276 h 55717"/>
                    <a:gd name="connsiteX5" fmla="*/ 4576 w 39464"/>
                    <a:gd name="connsiteY5" fmla="*/ 4317 h 55717"/>
                    <a:gd name="connsiteX6" fmla="*/ 0 w 39464"/>
                    <a:gd name="connsiteY6" fmla="*/ 0 h 55717"/>
                    <a:gd name="connsiteX7" fmla="*/ 20617 w 39464"/>
                    <a:gd name="connsiteY7" fmla="*/ 10992 h 55717"/>
                    <a:gd name="connsiteX8" fmla="*/ 26372 w 39464"/>
                    <a:gd name="connsiteY8" fmla="*/ 29769 h 55717"/>
                    <a:gd name="connsiteX9" fmla="*/ 28731 w 39464"/>
                    <a:gd name="connsiteY9" fmla="*/ 40597 h 55717"/>
                    <a:gd name="connsiteX10" fmla="*/ 29982 w 39464"/>
                    <a:gd name="connsiteY10" fmla="*/ 44206 h 55717"/>
                    <a:gd name="connsiteX11" fmla="*/ 31421 w 39464"/>
                    <a:gd name="connsiteY11" fmla="*/ 46635 h 55717"/>
                    <a:gd name="connsiteX12" fmla="*/ 39464 w 39464"/>
                    <a:gd name="connsiteY12" fmla="*/ 55717 h 55717"/>
                    <a:gd name="connsiteX13" fmla="*/ 18682 w 39464"/>
                    <a:gd name="connsiteY13" fmla="*/ 44489 h 55717"/>
                    <a:gd name="connsiteX14" fmla="*/ 12974 w 39464"/>
                    <a:gd name="connsiteY14" fmla="*/ 28094 h 55717"/>
                    <a:gd name="connsiteX15" fmla="*/ 12974 w 39464"/>
                    <a:gd name="connsiteY15" fmla="*/ 28094 h 5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717">
                      <a:moveTo>
                        <a:pt x="12974" y="28094"/>
                      </a:moveTo>
                      <a:cubicBezTo>
                        <a:pt x="12691" y="27245"/>
                        <a:pt x="12903" y="26467"/>
                        <a:pt x="12950" y="25688"/>
                      </a:cubicBezTo>
                      <a:cubicBezTo>
                        <a:pt x="13115" y="22032"/>
                        <a:pt x="12337" y="18895"/>
                        <a:pt x="11252" y="15781"/>
                      </a:cubicBezTo>
                      <a:cubicBezTo>
                        <a:pt x="10875" y="14696"/>
                        <a:pt x="10544" y="13870"/>
                        <a:pt x="9884" y="12950"/>
                      </a:cubicBezTo>
                      <a:cubicBezTo>
                        <a:pt x="9554" y="12502"/>
                        <a:pt x="9624" y="11747"/>
                        <a:pt x="9341" y="11276"/>
                      </a:cubicBezTo>
                      <a:cubicBezTo>
                        <a:pt x="7879" y="8799"/>
                        <a:pt x="6511" y="6369"/>
                        <a:pt x="4576" y="4317"/>
                      </a:cubicBezTo>
                      <a:cubicBezTo>
                        <a:pt x="3208" y="2854"/>
                        <a:pt x="1628" y="1250"/>
                        <a:pt x="0" y="0"/>
                      </a:cubicBezTo>
                      <a:cubicBezTo>
                        <a:pt x="7926" y="802"/>
                        <a:pt x="15852" y="4741"/>
                        <a:pt x="20617" y="10992"/>
                      </a:cubicBezTo>
                      <a:cubicBezTo>
                        <a:pt x="24698" y="16347"/>
                        <a:pt x="26396" y="22740"/>
                        <a:pt x="26372" y="29769"/>
                      </a:cubicBezTo>
                      <a:cubicBezTo>
                        <a:pt x="26372" y="33591"/>
                        <a:pt x="27528" y="37035"/>
                        <a:pt x="28731" y="40597"/>
                      </a:cubicBezTo>
                      <a:cubicBezTo>
                        <a:pt x="29227" y="42012"/>
                        <a:pt x="29581" y="43121"/>
                        <a:pt x="29982" y="44206"/>
                      </a:cubicBezTo>
                      <a:cubicBezTo>
                        <a:pt x="30288" y="45031"/>
                        <a:pt x="31067" y="45810"/>
                        <a:pt x="31421" y="46635"/>
                      </a:cubicBezTo>
                      <a:cubicBezTo>
                        <a:pt x="33095" y="50551"/>
                        <a:pt x="36469" y="53028"/>
                        <a:pt x="39464" y="55717"/>
                      </a:cubicBezTo>
                      <a:cubicBezTo>
                        <a:pt x="31609" y="54514"/>
                        <a:pt x="23613" y="50976"/>
                        <a:pt x="18682" y="44489"/>
                      </a:cubicBezTo>
                      <a:cubicBezTo>
                        <a:pt x="15144" y="39747"/>
                        <a:pt x="13092" y="33945"/>
                        <a:pt x="12974" y="28094"/>
                      </a:cubicBezTo>
                      <a:lnTo>
                        <a:pt x="12974" y="2809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44" name="手繪多邊形: 圖案 243">
                  <a:extLst>
                    <a:ext uri="{FF2B5EF4-FFF2-40B4-BE49-F238E27FC236}">
                      <a16:creationId xmlns:a16="http://schemas.microsoft.com/office/drawing/2014/main" id="{EDB43340-9D6A-4992-ABBD-7679EC0D83A8}"/>
                    </a:ext>
                  </a:extLst>
                </p:cNvPr>
                <p:cNvSpPr/>
                <p:nvPr/>
              </p:nvSpPr>
              <p:spPr>
                <a:xfrm>
                  <a:off x="4205391" y="2052484"/>
                  <a:ext cx="44370" cy="51966"/>
                </a:xfrm>
                <a:custGeom>
                  <a:avLst/>
                  <a:gdLst>
                    <a:gd name="connsiteX0" fmla="*/ 15404 w 44370"/>
                    <a:gd name="connsiteY0" fmla="*/ 26868 h 51966"/>
                    <a:gd name="connsiteX1" fmla="*/ 15168 w 44370"/>
                    <a:gd name="connsiteY1" fmla="*/ 24462 h 51966"/>
                    <a:gd name="connsiteX2" fmla="*/ 12597 w 44370"/>
                    <a:gd name="connsiteY2" fmla="*/ 14743 h 51966"/>
                    <a:gd name="connsiteX3" fmla="*/ 10969 w 44370"/>
                    <a:gd name="connsiteY3" fmla="*/ 12054 h 51966"/>
                    <a:gd name="connsiteX4" fmla="*/ 10285 w 44370"/>
                    <a:gd name="connsiteY4" fmla="*/ 10403 h 51966"/>
                    <a:gd name="connsiteX5" fmla="*/ 4930 w 44370"/>
                    <a:gd name="connsiteY5" fmla="*/ 3892 h 51966"/>
                    <a:gd name="connsiteX6" fmla="*/ 0 w 44370"/>
                    <a:gd name="connsiteY6" fmla="*/ 0 h 51966"/>
                    <a:gd name="connsiteX7" fmla="*/ 21537 w 44370"/>
                    <a:gd name="connsiteY7" fmla="*/ 9105 h 51966"/>
                    <a:gd name="connsiteX8" fmla="*/ 28967 w 44370"/>
                    <a:gd name="connsiteY8" fmla="*/ 27292 h 51966"/>
                    <a:gd name="connsiteX9" fmla="*/ 32293 w 44370"/>
                    <a:gd name="connsiteY9" fmla="*/ 37860 h 51966"/>
                    <a:gd name="connsiteX10" fmla="*/ 33874 w 44370"/>
                    <a:gd name="connsiteY10" fmla="*/ 41351 h 51966"/>
                    <a:gd name="connsiteX11" fmla="*/ 35525 w 44370"/>
                    <a:gd name="connsiteY11" fmla="*/ 43640 h 51966"/>
                    <a:gd name="connsiteX12" fmla="*/ 44371 w 44370"/>
                    <a:gd name="connsiteY12" fmla="*/ 51967 h 51966"/>
                    <a:gd name="connsiteX13" fmla="*/ 22669 w 44370"/>
                    <a:gd name="connsiteY13" fmla="*/ 42649 h 51966"/>
                    <a:gd name="connsiteX14" fmla="*/ 15404 w 44370"/>
                    <a:gd name="connsiteY14" fmla="*/ 26868 h 51966"/>
                    <a:gd name="connsiteX15" fmla="*/ 15404 w 44370"/>
                    <a:gd name="connsiteY15" fmla="*/ 26868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15404" y="26868"/>
                      </a:moveTo>
                      <a:cubicBezTo>
                        <a:pt x="15050" y="26042"/>
                        <a:pt x="15191" y="25240"/>
                        <a:pt x="15168" y="24462"/>
                      </a:cubicBezTo>
                      <a:cubicBezTo>
                        <a:pt x="15003" y="20805"/>
                        <a:pt x="13941" y="17739"/>
                        <a:pt x="12597" y="14743"/>
                      </a:cubicBezTo>
                      <a:cubicBezTo>
                        <a:pt x="12125" y="13682"/>
                        <a:pt x="11724" y="12903"/>
                        <a:pt x="10969" y="12054"/>
                      </a:cubicBezTo>
                      <a:cubicBezTo>
                        <a:pt x="10591" y="11629"/>
                        <a:pt x="10615" y="10875"/>
                        <a:pt x="10285" y="10403"/>
                      </a:cubicBezTo>
                      <a:cubicBezTo>
                        <a:pt x="8610" y="8091"/>
                        <a:pt x="7030" y="5779"/>
                        <a:pt x="4930" y="3892"/>
                      </a:cubicBezTo>
                      <a:cubicBezTo>
                        <a:pt x="3444" y="2571"/>
                        <a:pt x="1722" y="1109"/>
                        <a:pt x="0" y="0"/>
                      </a:cubicBezTo>
                      <a:cubicBezTo>
                        <a:pt x="7949" y="94"/>
                        <a:pt x="16206" y="3302"/>
                        <a:pt x="21537" y="9105"/>
                      </a:cubicBezTo>
                      <a:cubicBezTo>
                        <a:pt x="26089" y="14083"/>
                        <a:pt x="28354" y="20287"/>
                        <a:pt x="28967" y="27292"/>
                      </a:cubicBezTo>
                      <a:cubicBezTo>
                        <a:pt x="29298" y="31090"/>
                        <a:pt x="30760" y="34416"/>
                        <a:pt x="32293" y="37860"/>
                      </a:cubicBezTo>
                      <a:cubicBezTo>
                        <a:pt x="32907" y="39252"/>
                        <a:pt x="33378" y="40290"/>
                        <a:pt x="33874" y="41351"/>
                      </a:cubicBezTo>
                      <a:cubicBezTo>
                        <a:pt x="34251" y="42153"/>
                        <a:pt x="35100" y="42861"/>
                        <a:pt x="35525" y="43640"/>
                      </a:cubicBezTo>
                      <a:cubicBezTo>
                        <a:pt x="37554" y="47390"/>
                        <a:pt x="41116" y="49560"/>
                        <a:pt x="44371" y="51967"/>
                      </a:cubicBezTo>
                      <a:cubicBezTo>
                        <a:pt x="36445" y="51471"/>
                        <a:pt x="28165" y="48664"/>
                        <a:pt x="22669" y="42649"/>
                      </a:cubicBezTo>
                      <a:cubicBezTo>
                        <a:pt x="18612" y="38285"/>
                        <a:pt x="16040" y="32671"/>
                        <a:pt x="15404" y="26868"/>
                      </a:cubicBezTo>
                      <a:lnTo>
                        <a:pt x="15404" y="2686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45" name="手繪多邊形: 圖案 244">
                  <a:extLst>
                    <a:ext uri="{FF2B5EF4-FFF2-40B4-BE49-F238E27FC236}">
                      <a16:creationId xmlns:a16="http://schemas.microsoft.com/office/drawing/2014/main" id="{3E8A210C-431E-4A93-99E5-D6832C6C15D3}"/>
                    </a:ext>
                  </a:extLst>
                </p:cNvPr>
                <p:cNvSpPr/>
                <p:nvPr/>
              </p:nvSpPr>
              <p:spPr>
                <a:xfrm>
                  <a:off x="4226031" y="2055530"/>
                  <a:ext cx="48805" cy="47874"/>
                </a:xfrm>
                <a:custGeom>
                  <a:avLst/>
                  <a:gdLst>
                    <a:gd name="connsiteX0" fmla="*/ 17810 w 48805"/>
                    <a:gd name="connsiteY0" fmla="*/ 25450 h 47874"/>
                    <a:gd name="connsiteX1" fmla="*/ 17338 w 48805"/>
                    <a:gd name="connsiteY1" fmla="*/ 23091 h 47874"/>
                    <a:gd name="connsiteX2" fmla="*/ 13894 w 48805"/>
                    <a:gd name="connsiteY2" fmla="*/ 13632 h 47874"/>
                    <a:gd name="connsiteX3" fmla="*/ 12030 w 48805"/>
                    <a:gd name="connsiteY3" fmla="*/ 11085 h 47874"/>
                    <a:gd name="connsiteX4" fmla="*/ 11181 w 48805"/>
                    <a:gd name="connsiteY4" fmla="*/ 9528 h 47874"/>
                    <a:gd name="connsiteX5" fmla="*/ 5260 w 48805"/>
                    <a:gd name="connsiteY5" fmla="*/ 3536 h 47874"/>
                    <a:gd name="connsiteX6" fmla="*/ 0 w 48805"/>
                    <a:gd name="connsiteY6" fmla="*/ 92 h 47874"/>
                    <a:gd name="connsiteX7" fmla="*/ 22268 w 48805"/>
                    <a:gd name="connsiteY7" fmla="*/ 7240 h 47874"/>
                    <a:gd name="connsiteX8" fmla="*/ 31279 w 48805"/>
                    <a:gd name="connsiteY8" fmla="*/ 24696 h 47874"/>
                    <a:gd name="connsiteX9" fmla="*/ 35525 w 48805"/>
                    <a:gd name="connsiteY9" fmla="*/ 34910 h 47874"/>
                    <a:gd name="connsiteX10" fmla="*/ 37412 w 48805"/>
                    <a:gd name="connsiteY10" fmla="*/ 38236 h 47874"/>
                    <a:gd name="connsiteX11" fmla="*/ 39252 w 48805"/>
                    <a:gd name="connsiteY11" fmla="*/ 40382 h 47874"/>
                    <a:gd name="connsiteX12" fmla="*/ 48806 w 48805"/>
                    <a:gd name="connsiteY12" fmla="*/ 47860 h 47874"/>
                    <a:gd name="connsiteX13" fmla="*/ 26349 w 48805"/>
                    <a:gd name="connsiteY13" fmla="*/ 40524 h 47874"/>
                    <a:gd name="connsiteX14" fmla="*/ 17810 w 48805"/>
                    <a:gd name="connsiteY14" fmla="*/ 25450 h 47874"/>
                    <a:gd name="connsiteX15" fmla="*/ 17810 w 48805"/>
                    <a:gd name="connsiteY15" fmla="*/ 25450 h 4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74">
                      <a:moveTo>
                        <a:pt x="17810" y="25450"/>
                      </a:moveTo>
                      <a:cubicBezTo>
                        <a:pt x="17385" y="24672"/>
                        <a:pt x="17456" y="23870"/>
                        <a:pt x="17338" y="23091"/>
                      </a:cubicBezTo>
                      <a:cubicBezTo>
                        <a:pt x="16843" y="19459"/>
                        <a:pt x="15522" y="16487"/>
                        <a:pt x="13894" y="13632"/>
                      </a:cubicBezTo>
                      <a:cubicBezTo>
                        <a:pt x="13328" y="12618"/>
                        <a:pt x="12856" y="11887"/>
                        <a:pt x="12030" y="11085"/>
                      </a:cubicBezTo>
                      <a:cubicBezTo>
                        <a:pt x="11629" y="10707"/>
                        <a:pt x="11559" y="9952"/>
                        <a:pt x="11181" y="9528"/>
                      </a:cubicBezTo>
                      <a:cubicBezTo>
                        <a:pt x="9294" y="7358"/>
                        <a:pt x="7525" y="5211"/>
                        <a:pt x="5260" y="3536"/>
                      </a:cubicBezTo>
                      <a:cubicBezTo>
                        <a:pt x="3656" y="2357"/>
                        <a:pt x="1816" y="1036"/>
                        <a:pt x="0" y="92"/>
                      </a:cubicBezTo>
                      <a:cubicBezTo>
                        <a:pt x="7926" y="-521"/>
                        <a:pt x="16442" y="1932"/>
                        <a:pt x="22268" y="7240"/>
                      </a:cubicBezTo>
                      <a:cubicBezTo>
                        <a:pt x="27245" y="11792"/>
                        <a:pt x="30052" y="17784"/>
                        <a:pt x="31279" y="24696"/>
                      </a:cubicBezTo>
                      <a:cubicBezTo>
                        <a:pt x="31939" y="28470"/>
                        <a:pt x="33709" y="31631"/>
                        <a:pt x="35525" y="34910"/>
                      </a:cubicBezTo>
                      <a:cubicBezTo>
                        <a:pt x="36256" y="36231"/>
                        <a:pt x="36822" y="37245"/>
                        <a:pt x="37412" y="38236"/>
                      </a:cubicBezTo>
                      <a:cubicBezTo>
                        <a:pt x="37860" y="39014"/>
                        <a:pt x="38757" y="39627"/>
                        <a:pt x="39252" y="40382"/>
                      </a:cubicBezTo>
                      <a:cubicBezTo>
                        <a:pt x="41587" y="43921"/>
                        <a:pt x="45362" y="45784"/>
                        <a:pt x="48806" y="47860"/>
                      </a:cubicBezTo>
                      <a:cubicBezTo>
                        <a:pt x="40856" y="48072"/>
                        <a:pt x="32364" y="46020"/>
                        <a:pt x="26349" y="40524"/>
                      </a:cubicBezTo>
                      <a:cubicBezTo>
                        <a:pt x="22009" y="36537"/>
                        <a:pt x="18966" y="31182"/>
                        <a:pt x="17810" y="25450"/>
                      </a:cubicBezTo>
                      <a:lnTo>
                        <a:pt x="17810" y="2545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46" name="手繪多邊形: 圖案 245">
                  <a:extLst>
                    <a:ext uri="{FF2B5EF4-FFF2-40B4-BE49-F238E27FC236}">
                      <a16:creationId xmlns:a16="http://schemas.microsoft.com/office/drawing/2014/main" id="{84646B50-0F4A-4A31-9234-9010EE070A65}"/>
                    </a:ext>
                  </a:extLst>
                </p:cNvPr>
                <p:cNvSpPr/>
                <p:nvPr/>
              </p:nvSpPr>
              <p:spPr>
                <a:xfrm>
                  <a:off x="4246978" y="2056436"/>
                  <a:ext cx="52910" cy="43880"/>
                </a:xfrm>
                <a:custGeom>
                  <a:avLst/>
                  <a:gdLst>
                    <a:gd name="connsiteX0" fmla="*/ 19956 w 52910"/>
                    <a:gd name="connsiteY0" fmla="*/ 24096 h 43880"/>
                    <a:gd name="connsiteX1" fmla="*/ 19296 w 52910"/>
                    <a:gd name="connsiteY1" fmla="*/ 21784 h 43880"/>
                    <a:gd name="connsiteX2" fmla="*/ 15026 w 52910"/>
                    <a:gd name="connsiteY2" fmla="*/ 12679 h 43880"/>
                    <a:gd name="connsiteX3" fmla="*/ 12950 w 52910"/>
                    <a:gd name="connsiteY3" fmla="*/ 10320 h 43880"/>
                    <a:gd name="connsiteX4" fmla="*/ 11983 w 52910"/>
                    <a:gd name="connsiteY4" fmla="*/ 8834 h 43880"/>
                    <a:gd name="connsiteX5" fmla="*/ 5543 w 52910"/>
                    <a:gd name="connsiteY5" fmla="*/ 3384 h 43880"/>
                    <a:gd name="connsiteX6" fmla="*/ 0 w 52910"/>
                    <a:gd name="connsiteY6" fmla="*/ 436 h 43880"/>
                    <a:gd name="connsiteX7" fmla="*/ 22811 w 52910"/>
                    <a:gd name="connsiteY7" fmla="*/ 5555 h 43880"/>
                    <a:gd name="connsiteX8" fmla="*/ 33355 w 52910"/>
                    <a:gd name="connsiteY8" fmla="*/ 22114 h 43880"/>
                    <a:gd name="connsiteX9" fmla="*/ 38521 w 52910"/>
                    <a:gd name="connsiteY9" fmla="*/ 31904 h 43880"/>
                    <a:gd name="connsiteX10" fmla="*/ 40691 w 52910"/>
                    <a:gd name="connsiteY10" fmla="*/ 35041 h 43880"/>
                    <a:gd name="connsiteX11" fmla="*/ 42720 w 52910"/>
                    <a:gd name="connsiteY11" fmla="*/ 36999 h 43880"/>
                    <a:gd name="connsiteX12" fmla="*/ 52910 w 52910"/>
                    <a:gd name="connsiteY12" fmla="*/ 43604 h 43880"/>
                    <a:gd name="connsiteX13" fmla="*/ 29887 w 52910"/>
                    <a:gd name="connsiteY13" fmla="*/ 38320 h 43880"/>
                    <a:gd name="connsiteX14" fmla="*/ 19956 w 52910"/>
                    <a:gd name="connsiteY14" fmla="*/ 24096 h 43880"/>
                    <a:gd name="connsiteX15" fmla="*/ 19956 w 52910"/>
                    <a:gd name="connsiteY15" fmla="*/ 24096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10" h="43880">
                      <a:moveTo>
                        <a:pt x="19956" y="24096"/>
                      </a:moveTo>
                      <a:cubicBezTo>
                        <a:pt x="19461" y="23341"/>
                        <a:pt x="19461" y="22539"/>
                        <a:pt x="19296" y="21784"/>
                      </a:cubicBezTo>
                      <a:cubicBezTo>
                        <a:pt x="18470" y="18222"/>
                        <a:pt x="16890" y="15391"/>
                        <a:pt x="15026" y="12679"/>
                      </a:cubicBezTo>
                      <a:cubicBezTo>
                        <a:pt x="14366" y="11735"/>
                        <a:pt x="13823" y="11027"/>
                        <a:pt x="12950" y="10320"/>
                      </a:cubicBezTo>
                      <a:cubicBezTo>
                        <a:pt x="12502" y="9966"/>
                        <a:pt x="12384" y="9235"/>
                        <a:pt x="11983" y="8834"/>
                      </a:cubicBezTo>
                      <a:cubicBezTo>
                        <a:pt x="9931" y="6852"/>
                        <a:pt x="7949" y="4871"/>
                        <a:pt x="5543" y="3384"/>
                      </a:cubicBezTo>
                      <a:cubicBezTo>
                        <a:pt x="3845" y="2347"/>
                        <a:pt x="1887" y="1214"/>
                        <a:pt x="0" y="436"/>
                      </a:cubicBezTo>
                      <a:cubicBezTo>
                        <a:pt x="7855" y="-885"/>
                        <a:pt x="16536" y="790"/>
                        <a:pt x="22811" y="5555"/>
                      </a:cubicBezTo>
                      <a:cubicBezTo>
                        <a:pt x="28189" y="9636"/>
                        <a:pt x="31515" y="15344"/>
                        <a:pt x="33355" y="22114"/>
                      </a:cubicBezTo>
                      <a:cubicBezTo>
                        <a:pt x="34369" y="25794"/>
                        <a:pt x="36398" y="28813"/>
                        <a:pt x="38521" y="31904"/>
                      </a:cubicBezTo>
                      <a:cubicBezTo>
                        <a:pt x="39370" y="33154"/>
                        <a:pt x="40007" y="34097"/>
                        <a:pt x="40691" y="35041"/>
                      </a:cubicBezTo>
                      <a:cubicBezTo>
                        <a:pt x="41210" y="35772"/>
                        <a:pt x="42177" y="36315"/>
                        <a:pt x="42720" y="36999"/>
                      </a:cubicBezTo>
                      <a:cubicBezTo>
                        <a:pt x="45385" y="40325"/>
                        <a:pt x="49301" y="41834"/>
                        <a:pt x="52910" y="43604"/>
                      </a:cubicBezTo>
                      <a:cubicBezTo>
                        <a:pt x="45008" y="44524"/>
                        <a:pt x="36374" y="43250"/>
                        <a:pt x="29887" y="38320"/>
                      </a:cubicBezTo>
                      <a:cubicBezTo>
                        <a:pt x="25146" y="34781"/>
                        <a:pt x="21608" y="29710"/>
                        <a:pt x="19956" y="24096"/>
                      </a:cubicBezTo>
                      <a:lnTo>
                        <a:pt x="19956" y="240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47" name="手繪多邊形: 圖案 246">
                  <a:extLst>
                    <a:ext uri="{FF2B5EF4-FFF2-40B4-BE49-F238E27FC236}">
                      <a16:creationId xmlns:a16="http://schemas.microsoft.com/office/drawing/2014/main" id="{306C5748-56CE-4131-8B03-3307649DC80C}"/>
                    </a:ext>
                  </a:extLst>
                </p:cNvPr>
                <p:cNvSpPr/>
                <p:nvPr/>
              </p:nvSpPr>
              <p:spPr>
                <a:xfrm>
                  <a:off x="4267453" y="2055242"/>
                  <a:ext cx="56566" cy="40204"/>
                </a:xfrm>
                <a:custGeom>
                  <a:avLst/>
                  <a:gdLst>
                    <a:gd name="connsiteX0" fmla="*/ 22032 w 56566"/>
                    <a:gd name="connsiteY0" fmla="*/ 22836 h 40204"/>
                    <a:gd name="connsiteX1" fmla="*/ 21159 w 56566"/>
                    <a:gd name="connsiteY1" fmla="*/ 20595 h 40204"/>
                    <a:gd name="connsiteX2" fmla="*/ 16088 w 56566"/>
                    <a:gd name="connsiteY2" fmla="*/ 11915 h 40204"/>
                    <a:gd name="connsiteX3" fmla="*/ 13823 w 56566"/>
                    <a:gd name="connsiteY3" fmla="*/ 9744 h 40204"/>
                    <a:gd name="connsiteX4" fmla="*/ 12714 w 56566"/>
                    <a:gd name="connsiteY4" fmla="*/ 8353 h 40204"/>
                    <a:gd name="connsiteX5" fmla="*/ 5803 w 56566"/>
                    <a:gd name="connsiteY5" fmla="*/ 3493 h 40204"/>
                    <a:gd name="connsiteX6" fmla="*/ 0 w 56566"/>
                    <a:gd name="connsiteY6" fmla="*/ 1040 h 40204"/>
                    <a:gd name="connsiteX7" fmla="*/ 23188 w 56566"/>
                    <a:gd name="connsiteY7" fmla="*/ 4107 h 40204"/>
                    <a:gd name="connsiteX8" fmla="*/ 35171 w 56566"/>
                    <a:gd name="connsiteY8" fmla="*/ 19675 h 40204"/>
                    <a:gd name="connsiteX9" fmla="*/ 41186 w 56566"/>
                    <a:gd name="connsiteY9" fmla="*/ 28969 h 40204"/>
                    <a:gd name="connsiteX10" fmla="*/ 43640 w 56566"/>
                    <a:gd name="connsiteY10" fmla="*/ 31918 h 40204"/>
                    <a:gd name="connsiteX11" fmla="*/ 45833 w 56566"/>
                    <a:gd name="connsiteY11" fmla="*/ 33687 h 40204"/>
                    <a:gd name="connsiteX12" fmla="*/ 56566 w 56566"/>
                    <a:gd name="connsiteY12" fmla="*/ 39348 h 40204"/>
                    <a:gd name="connsiteX13" fmla="*/ 33166 w 56566"/>
                    <a:gd name="connsiteY13" fmla="*/ 36140 h 40204"/>
                    <a:gd name="connsiteX14" fmla="*/ 22032 w 56566"/>
                    <a:gd name="connsiteY14" fmla="*/ 22836 h 40204"/>
                    <a:gd name="connsiteX15" fmla="*/ 22032 w 56566"/>
                    <a:gd name="connsiteY15" fmla="*/ 22836 h 4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66" h="40204">
                      <a:moveTo>
                        <a:pt x="22032" y="22836"/>
                      </a:moveTo>
                      <a:cubicBezTo>
                        <a:pt x="21490" y="22152"/>
                        <a:pt x="21395" y="21350"/>
                        <a:pt x="21159" y="20595"/>
                      </a:cubicBezTo>
                      <a:cubicBezTo>
                        <a:pt x="20027" y="17104"/>
                        <a:pt x="18187" y="14439"/>
                        <a:pt x="16088" y="11915"/>
                      </a:cubicBezTo>
                      <a:cubicBezTo>
                        <a:pt x="15356" y="11018"/>
                        <a:pt x="14767" y="10358"/>
                        <a:pt x="13823" y="9744"/>
                      </a:cubicBezTo>
                      <a:cubicBezTo>
                        <a:pt x="13351" y="9438"/>
                        <a:pt x="13163" y="8706"/>
                        <a:pt x="12714" y="8353"/>
                      </a:cubicBezTo>
                      <a:cubicBezTo>
                        <a:pt x="10473" y="6560"/>
                        <a:pt x="8351" y="4743"/>
                        <a:pt x="5803" y="3493"/>
                      </a:cubicBezTo>
                      <a:cubicBezTo>
                        <a:pt x="4010" y="2620"/>
                        <a:pt x="1958" y="1653"/>
                        <a:pt x="0" y="1040"/>
                      </a:cubicBezTo>
                      <a:cubicBezTo>
                        <a:pt x="7690" y="-989"/>
                        <a:pt x="16512" y="-92"/>
                        <a:pt x="23188" y="4107"/>
                      </a:cubicBezTo>
                      <a:cubicBezTo>
                        <a:pt x="28897" y="7692"/>
                        <a:pt x="32718" y="13070"/>
                        <a:pt x="35171" y="19675"/>
                      </a:cubicBezTo>
                      <a:cubicBezTo>
                        <a:pt x="36516" y="23261"/>
                        <a:pt x="38804" y="26068"/>
                        <a:pt x="41186" y="28969"/>
                      </a:cubicBezTo>
                      <a:cubicBezTo>
                        <a:pt x="42154" y="30149"/>
                        <a:pt x="42885" y="31022"/>
                        <a:pt x="43640" y="31918"/>
                      </a:cubicBezTo>
                      <a:cubicBezTo>
                        <a:pt x="44206" y="32602"/>
                        <a:pt x="45220" y="33050"/>
                        <a:pt x="45833" y="33687"/>
                      </a:cubicBezTo>
                      <a:cubicBezTo>
                        <a:pt x="48782" y="36754"/>
                        <a:pt x="52816" y="37910"/>
                        <a:pt x="56566" y="39348"/>
                      </a:cubicBezTo>
                      <a:cubicBezTo>
                        <a:pt x="48782" y="40976"/>
                        <a:pt x="40054" y="40481"/>
                        <a:pt x="33166" y="36140"/>
                      </a:cubicBezTo>
                      <a:cubicBezTo>
                        <a:pt x="28165" y="33003"/>
                        <a:pt x="24202" y="28262"/>
                        <a:pt x="22032" y="22836"/>
                      </a:cubicBezTo>
                      <a:lnTo>
                        <a:pt x="22032" y="2283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48" name="手繪多邊形: 圖案 247">
                  <a:extLst>
                    <a:ext uri="{FF2B5EF4-FFF2-40B4-BE49-F238E27FC236}">
                      <a16:creationId xmlns:a16="http://schemas.microsoft.com/office/drawing/2014/main" id="{F5D15873-7852-49E6-A7B1-1362759E3EE3}"/>
                    </a:ext>
                  </a:extLst>
                </p:cNvPr>
                <p:cNvSpPr/>
                <p:nvPr/>
              </p:nvSpPr>
              <p:spPr>
                <a:xfrm>
                  <a:off x="4287527" y="2052072"/>
                  <a:ext cx="59727" cy="36727"/>
                </a:xfrm>
                <a:custGeom>
                  <a:avLst/>
                  <a:gdLst>
                    <a:gd name="connsiteX0" fmla="*/ 23919 w 59727"/>
                    <a:gd name="connsiteY0" fmla="*/ 21619 h 36727"/>
                    <a:gd name="connsiteX1" fmla="*/ 22834 w 59727"/>
                    <a:gd name="connsiteY1" fmla="*/ 19449 h 36727"/>
                    <a:gd name="connsiteX2" fmla="*/ 17008 w 59727"/>
                    <a:gd name="connsiteY2" fmla="*/ 11240 h 36727"/>
                    <a:gd name="connsiteX3" fmla="*/ 14531 w 59727"/>
                    <a:gd name="connsiteY3" fmla="*/ 9306 h 36727"/>
                    <a:gd name="connsiteX4" fmla="*/ 13304 w 59727"/>
                    <a:gd name="connsiteY4" fmla="*/ 8008 h 36727"/>
                    <a:gd name="connsiteX5" fmla="*/ 5992 w 59727"/>
                    <a:gd name="connsiteY5" fmla="*/ 3786 h 36727"/>
                    <a:gd name="connsiteX6" fmla="*/ 0 w 59727"/>
                    <a:gd name="connsiteY6" fmla="*/ 1875 h 36727"/>
                    <a:gd name="connsiteX7" fmla="*/ 23353 w 59727"/>
                    <a:gd name="connsiteY7" fmla="*/ 2866 h 36727"/>
                    <a:gd name="connsiteX8" fmla="*/ 36681 w 59727"/>
                    <a:gd name="connsiteY8" fmla="*/ 17302 h 36727"/>
                    <a:gd name="connsiteX9" fmla="*/ 43498 w 59727"/>
                    <a:gd name="connsiteY9" fmla="*/ 26030 h 36727"/>
                    <a:gd name="connsiteX10" fmla="*/ 46187 w 59727"/>
                    <a:gd name="connsiteY10" fmla="*/ 28743 h 36727"/>
                    <a:gd name="connsiteX11" fmla="*/ 48523 w 59727"/>
                    <a:gd name="connsiteY11" fmla="*/ 30324 h 36727"/>
                    <a:gd name="connsiteX12" fmla="*/ 59727 w 59727"/>
                    <a:gd name="connsiteY12" fmla="*/ 35018 h 36727"/>
                    <a:gd name="connsiteX13" fmla="*/ 36115 w 59727"/>
                    <a:gd name="connsiteY13" fmla="*/ 33886 h 36727"/>
                    <a:gd name="connsiteX14" fmla="*/ 23919 w 59727"/>
                    <a:gd name="connsiteY14" fmla="*/ 21619 h 36727"/>
                    <a:gd name="connsiteX15" fmla="*/ 23919 w 59727"/>
                    <a:gd name="connsiteY15" fmla="*/ 21619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23919" y="21619"/>
                      </a:moveTo>
                      <a:cubicBezTo>
                        <a:pt x="23306" y="20982"/>
                        <a:pt x="23164" y="20180"/>
                        <a:pt x="22834" y="19449"/>
                      </a:cubicBezTo>
                      <a:cubicBezTo>
                        <a:pt x="21395" y="16076"/>
                        <a:pt x="19343" y="13575"/>
                        <a:pt x="17008" y="11240"/>
                      </a:cubicBezTo>
                      <a:cubicBezTo>
                        <a:pt x="16182" y="10414"/>
                        <a:pt x="15545" y="9825"/>
                        <a:pt x="14531" y="9306"/>
                      </a:cubicBezTo>
                      <a:cubicBezTo>
                        <a:pt x="14035" y="9046"/>
                        <a:pt x="13776" y="8339"/>
                        <a:pt x="13304" y="8008"/>
                      </a:cubicBezTo>
                      <a:cubicBezTo>
                        <a:pt x="10922" y="6428"/>
                        <a:pt x="8634" y="4800"/>
                        <a:pt x="5992" y="3786"/>
                      </a:cubicBezTo>
                      <a:cubicBezTo>
                        <a:pt x="4128" y="3078"/>
                        <a:pt x="2005" y="2300"/>
                        <a:pt x="0" y="1875"/>
                      </a:cubicBezTo>
                      <a:cubicBezTo>
                        <a:pt x="7501" y="-814"/>
                        <a:pt x="16347" y="-720"/>
                        <a:pt x="23353" y="2866"/>
                      </a:cubicBezTo>
                      <a:cubicBezTo>
                        <a:pt x="29368" y="5933"/>
                        <a:pt x="33661" y="10957"/>
                        <a:pt x="36681" y="17302"/>
                      </a:cubicBezTo>
                      <a:cubicBezTo>
                        <a:pt x="38332" y="20746"/>
                        <a:pt x="40856" y="23365"/>
                        <a:pt x="43498" y="26030"/>
                      </a:cubicBezTo>
                      <a:cubicBezTo>
                        <a:pt x="44560" y="27115"/>
                        <a:pt x="45362" y="27941"/>
                        <a:pt x="46187" y="28743"/>
                      </a:cubicBezTo>
                      <a:cubicBezTo>
                        <a:pt x="46824" y="29356"/>
                        <a:pt x="47862" y="29734"/>
                        <a:pt x="48523" y="30324"/>
                      </a:cubicBezTo>
                      <a:cubicBezTo>
                        <a:pt x="51731" y="33131"/>
                        <a:pt x="55859" y="33909"/>
                        <a:pt x="59727" y="35018"/>
                      </a:cubicBezTo>
                      <a:cubicBezTo>
                        <a:pt x="52132" y="37330"/>
                        <a:pt x="43380" y="37613"/>
                        <a:pt x="36115" y="33886"/>
                      </a:cubicBezTo>
                      <a:cubicBezTo>
                        <a:pt x="30925" y="31196"/>
                        <a:pt x="26538" y="26832"/>
                        <a:pt x="23919" y="21619"/>
                      </a:cubicBezTo>
                      <a:lnTo>
                        <a:pt x="23919" y="2161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49" name="手繪多邊形: 圖案 248">
                  <a:extLst>
                    <a:ext uri="{FF2B5EF4-FFF2-40B4-BE49-F238E27FC236}">
                      <a16:creationId xmlns:a16="http://schemas.microsoft.com/office/drawing/2014/main" id="{97F4BEC2-0FCC-4B16-BD2D-DFFF97E67CD7}"/>
                    </a:ext>
                  </a:extLst>
                </p:cNvPr>
                <p:cNvSpPr/>
                <p:nvPr/>
              </p:nvSpPr>
              <p:spPr>
                <a:xfrm>
                  <a:off x="4307177" y="2046953"/>
                  <a:ext cx="62392" cy="33477"/>
                </a:xfrm>
                <a:custGeom>
                  <a:avLst/>
                  <a:gdLst>
                    <a:gd name="connsiteX0" fmla="*/ 25500 w 62392"/>
                    <a:gd name="connsiteY0" fmla="*/ 20487 h 33477"/>
                    <a:gd name="connsiteX1" fmla="*/ 24249 w 62392"/>
                    <a:gd name="connsiteY1" fmla="*/ 18434 h 33477"/>
                    <a:gd name="connsiteX2" fmla="*/ 17739 w 62392"/>
                    <a:gd name="connsiteY2" fmla="*/ 10792 h 33477"/>
                    <a:gd name="connsiteX3" fmla="*/ 15097 w 62392"/>
                    <a:gd name="connsiteY3" fmla="*/ 9070 h 33477"/>
                    <a:gd name="connsiteX4" fmla="*/ 13776 w 62392"/>
                    <a:gd name="connsiteY4" fmla="*/ 7890 h 33477"/>
                    <a:gd name="connsiteX5" fmla="*/ 6133 w 62392"/>
                    <a:gd name="connsiteY5" fmla="*/ 4328 h 33477"/>
                    <a:gd name="connsiteX6" fmla="*/ 0 w 62392"/>
                    <a:gd name="connsiteY6" fmla="*/ 2936 h 33477"/>
                    <a:gd name="connsiteX7" fmla="*/ 23353 w 62392"/>
                    <a:gd name="connsiteY7" fmla="*/ 1875 h 33477"/>
                    <a:gd name="connsiteX8" fmla="*/ 37884 w 62392"/>
                    <a:gd name="connsiteY8" fmla="*/ 15085 h 33477"/>
                    <a:gd name="connsiteX9" fmla="*/ 45432 w 62392"/>
                    <a:gd name="connsiteY9" fmla="*/ 23176 h 33477"/>
                    <a:gd name="connsiteX10" fmla="*/ 48357 w 62392"/>
                    <a:gd name="connsiteY10" fmla="*/ 25629 h 33477"/>
                    <a:gd name="connsiteX11" fmla="*/ 50834 w 62392"/>
                    <a:gd name="connsiteY11" fmla="*/ 26997 h 33477"/>
                    <a:gd name="connsiteX12" fmla="*/ 62393 w 62392"/>
                    <a:gd name="connsiteY12" fmla="*/ 30677 h 33477"/>
                    <a:gd name="connsiteX13" fmla="*/ 38780 w 62392"/>
                    <a:gd name="connsiteY13" fmla="*/ 31644 h 33477"/>
                    <a:gd name="connsiteX14" fmla="*/ 25500 w 62392"/>
                    <a:gd name="connsiteY14" fmla="*/ 20487 h 33477"/>
                    <a:gd name="connsiteX15" fmla="*/ 25500 w 62392"/>
                    <a:gd name="connsiteY15" fmla="*/ 20487 h 3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392" h="33477">
                      <a:moveTo>
                        <a:pt x="25500" y="20487"/>
                      </a:moveTo>
                      <a:cubicBezTo>
                        <a:pt x="24839" y="19897"/>
                        <a:pt x="24603" y="19118"/>
                        <a:pt x="24249" y="18434"/>
                      </a:cubicBezTo>
                      <a:cubicBezTo>
                        <a:pt x="22504" y="15203"/>
                        <a:pt x="20239" y="12891"/>
                        <a:pt x="17739" y="10792"/>
                      </a:cubicBezTo>
                      <a:cubicBezTo>
                        <a:pt x="16843" y="10037"/>
                        <a:pt x="16135" y="9494"/>
                        <a:pt x="15097" y="9070"/>
                      </a:cubicBezTo>
                      <a:cubicBezTo>
                        <a:pt x="14578" y="8857"/>
                        <a:pt x="14271" y="8173"/>
                        <a:pt x="13776" y="7890"/>
                      </a:cubicBezTo>
                      <a:cubicBezTo>
                        <a:pt x="11252" y="6522"/>
                        <a:pt x="8846" y="5107"/>
                        <a:pt x="6133" y="4328"/>
                      </a:cubicBezTo>
                      <a:cubicBezTo>
                        <a:pt x="4222" y="3786"/>
                        <a:pt x="2029" y="3196"/>
                        <a:pt x="0" y="2936"/>
                      </a:cubicBezTo>
                      <a:cubicBezTo>
                        <a:pt x="7218" y="-413"/>
                        <a:pt x="16064" y="-1074"/>
                        <a:pt x="23353" y="1875"/>
                      </a:cubicBezTo>
                      <a:cubicBezTo>
                        <a:pt x="29604" y="4399"/>
                        <a:pt x="34322" y="9022"/>
                        <a:pt x="37884" y="15085"/>
                      </a:cubicBezTo>
                      <a:cubicBezTo>
                        <a:pt x="39818" y="18387"/>
                        <a:pt x="42578" y="20746"/>
                        <a:pt x="45432" y="23176"/>
                      </a:cubicBezTo>
                      <a:cubicBezTo>
                        <a:pt x="46588" y="24167"/>
                        <a:pt x="47461" y="24898"/>
                        <a:pt x="48357" y="25629"/>
                      </a:cubicBezTo>
                      <a:cubicBezTo>
                        <a:pt x="49041" y="26195"/>
                        <a:pt x="50127" y="26478"/>
                        <a:pt x="50834" y="26997"/>
                      </a:cubicBezTo>
                      <a:cubicBezTo>
                        <a:pt x="54278" y="29498"/>
                        <a:pt x="58453" y="29922"/>
                        <a:pt x="62393" y="30677"/>
                      </a:cubicBezTo>
                      <a:cubicBezTo>
                        <a:pt x="55009" y="33649"/>
                        <a:pt x="46329" y="34687"/>
                        <a:pt x="38780" y="31644"/>
                      </a:cubicBezTo>
                      <a:cubicBezTo>
                        <a:pt x="33308" y="29403"/>
                        <a:pt x="28590" y="25464"/>
                        <a:pt x="25500" y="20487"/>
                      </a:cubicBezTo>
                      <a:lnTo>
                        <a:pt x="25500" y="2048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50" name="手繪多邊形: 圖案 249">
                  <a:extLst>
                    <a:ext uri="{FF2B5EF4-FFF2-40B4-BE49-F238E27FC236}">
                      <a16:creationId xmlns:a16="http://schemas.microsoft.com/office/drawing/2014/main" id="{4F45F1D6-0591-498D-9C52-621F0BE89484}"/>
                    </a:ext>
                  </a:extLst>
                </p:cNvPr>
                <p:cNvSpPr/>
                <p:nvPr/>
              </p:nvSpPr>
              <p:spPr>
                <a:xfrm>
                  <a:off x="4326143" y="2039953"/>
                  <a:ext cx="64586" cy="30480"/>
                </a:xfrm>
                <a:custGeom>
                  <a:avLst/>
                  <a:gdLst>
                    <a:gd name="connsiteX0" fmla="*/ 26962 w 64586"/>
                    <a:gd name="connsiteY0" fmla="*/ 19467 h 30480"/>
                    <a:gd name="connsiteX1" fmla="*/ 25523 w 64586"/>
                    <a:gd name="connsiteY1" fmla="*/ 17533 h 30480"/>
                    <a:gd name="connsiteX2" fmla="*/ 18352 w 64586"/>
                    <a:gd name="connsiteY2" fmla="*/ 10480 h 30480"/>
                    <a:gd name="connsiteX3" fmla="*/ 15592 w 64586"/>
                    <a:gd name="connsiteY3" fmla="*/ 8994 h 30480"/>
                    <a:gd name="connsiteX4" fmla="*/ 14153 w 64586"/>
                    <a:gd name="connsiteY4" fmla="*/ 7932 h 30480"/>
                    <a:gd name="connsiteX5" fmla="*/ 6227 w 64586"/>
                    <a:gd name="connsiteY5" fmla="*/ 5054 h 30480"/>
                    <a:gd name="connsiteX6" fmla="*/ 0 w 64586"/>
                    <a:gd name="connsiteY6" fmla="*/ 4205 h 30480"/>
                    <a:gd name="connsiteX7" fmla="*/ 23164 w 64586"/>
                    <a:gd name="connsiteY7" fmla="*/ 1091 h 30480"/>
                    <a:gd name="connsiteX8" fmla="*/ 38804 w 64586"/>
                    <a:gd name="connsiteY8" fmla="*/ 12980 h 30480"/>
                    <a:gd name="connsiteX9" fmla="*/ 47036 w 64586"/>
                    <a:gd name="connsiteY9" fmla="*/ 20387 h 30480"/>
                    <a:gd name="connsiteX10" fmla="*/ 50150 w 64586"/>
                    <a:gd name="connsiteY10" fmla="*/ 22581 h 30480"/>
                    <a:gd name="connsiteX11" fmla="*/ 52745 w 64586"/>
                    <a:gd name="connsiteY11" fmla="*/ 23713 h 30480"/>
                    <a:gd name="connsiteX12" fmla="*/ 64587 w 64586"/>
                    <a:gd name="connsiteY12" fmla="*/ 26379 h 30480"/>
                    <a:gd name="connsiteX13" fmla="*/ 41139 w 64586"/>
                    <a:gd name="connsiteY13" fmla="*/ 29398 h 30480"/>
                    <a:gd name="connsiteX14" fmla="*/ 26962 w 64586"/>
                    <a:gd name="connsiteY14" fmla="*/ 19467 h 30480"/>
                    <a:gd name="connsiteX15" fmla="*/ 26962 w 64586"/>
                    <a:gd name="connsiteY15" fmla="*/ 19467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86" h="30480">
                      <a:moveTo>
                        <a:pt x="26962" y="19467"/>
                      </a:moveTo>
                      <a:cubicBezTo>
                        <a:pt x="26255" y="18948"/>
                        <a:pt x="25971" y="18193"/>
                        <a:pt x="25523" y="17533"/>
                      </a:cubicBezTo>
                      <a:cubicBezTo>
                        <a:pt x="23518" y="14466"/>
                        <a:pt x="21065" y="12367"/>
                        <a:pt x="18352" y="10480"/>
                      </a:cubicBezTo>
                      <a:cubicBezTo>
                        <a:pt x="17409" y="9819"/>
                        <a:pt x="16654" y="9324"/>
                        <a:pt x="15592" y="8994"/>
                      </a:cubicBezTo>
                      <a:cubicBezTo>
                        <a:pt x="15050" y="8828"/>
                        <a:pt x="14672" y="8168"/>
                        <a:pt x="14153" y="7932"/>
                      </a:cubicBezTo>
                      <a:cubicBezTo>
                        <a:pt x="11535" y="6776"/>
                        <a:pt x="8987" y="5597"/>
                        <a:pt x="6227" y="5054"/>
                      </a:cubicBezTo>
                      <a:cubicBezTo>
                        <a:pt x="4270" y="4677"/>
                        <a:pt x="2052" y="4299"/>
                        <a:pt x="0" y="4205"/>
                      </a:cubicBezTo>
                      <a:cubicBezTo>
                        <a:pt x="6912" y="242"/>
                        <a:pt x="15640" y="-1197"/>
                        <a:pt x="23164" y="1091"/>
                      </a:cubicBezTo>
                      <a:cubicBezTo>
                        <a:pt x="29628" y="3073"/>
                        <a:pt x="34723" y="7272"/>
                        <a:pt x="38804" y="12980"/>
                      </a:cubicBezTo>
                      <a:cubicBezTo>
                        <a:pt x="41021" y="16094"/>
                        <a:pt x="43970" y="18217"/>
                        <a:pt x="47036" y="20387"/>
                      </a:cubicBezTo>
                      <a:cubicBezTo>
                        <a:pt x="48263" y="21260"/>
                        <a:pt x="49207" y="21944"/>
                        <a:pt x="50150" y="22581"/>
                      </a:cubicBezTo>
                      <a:cubicBezTo>
                        <a:pt x="50881" y="23076"/>
                        <a:pt x="51967" y="23265"/>
                        <a:pt x="52745" y="23713"/>
                      </a:cubicBezTo>
                      <a:cubicBezTo>
                        <a:pt x="56378" y="25907"/>
                        <a:pt x="60577" y="25954"/>
                        <a:pt x="64587" y="26379"/>
                      </a:cubicBezTo>
                      <a:cubicBezTo>
                        <a:pt x="57510" y="29988"/>
                        <a:pt x="48947" y="31780"/>
                        <a:pt x="41139" y="29398"/>
                      </a:cubicBezTo>
                      <a:cubicBezTo>
                        <a:pt x="35549" y="27676"/>
                        <a:pt x="30477" y="24161"/>
                        <a:pt x="26962" y="19467"/>
                      </a:cubicBezTo>
                      <a:lnTo>
                        <a:pt x="26962" y="1946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51" name="手繪多邊形: 圖案 250">
                  <a:extLst>
                    <a:ext uri="{FF2B5EF4-FFF2-40B4-BE49-F238E27FC236}">
                      <a16:creationId xmlns:a16="http://schemas.microsoft.com/office/drawing/2014/main" id="{9B9EBA2C-FF3B-45E7-AAD3-F471EC0453AE}"/>
                    </a:ext>
                  </a:extLst>
                </p:cNvPr>
                <p:cNvSpPr/>
                <p:nvPr/>
              </p:nvSpPr>
              <p:spPr>
                <a:xfrm>
                  <a:off x="4344518" y="2031191"/>
                  <a:ext cx="66237" cy="27749"/>
                </a:xfrm>
                <a:custGeom>
                  <a:avLst/>
                  <a:gdLst>
                    <a:gd name="connsiteX0" fmla="*/ 28142 w 66237"/>
                    <a:gd name="connsiteY0" fmla="*/ 18534 h 27749"/>
                    <a:gd name="connsiteX1" fmla="*/ 26538 w 66237"/>
                    <a:gd name="connsiteY1" fmla="*/ 16717 h 27749"/>
                    <a:gd name="connsiteX2" fmla="*/ 18800 w 66237"/>
                    <a:gd name="connsiteY2" fmla="*/ 10301 h 27749"/>
                    <a:gd name="connsiteX3" fmla="*/ 15923 w 66237"/>
                    <a:gd name="connsiteY3" fmla="*/ 9051 h 27749"/>
                    <a:gd name="connsiteX4" fmla="*/ 14413 w 66237"/>
                    <a:gd name="connsiteY4" fmla="*/ 8131 h 27749"/>
                    <a:gd name="connsiteX5" fmla="*/ 6275 w 66237"/>
                    <a:gd name="connsiteY5" fmla="*/ 5937 h 27749"/>
                    <a:gd name="connsiteX6" fmla="*/ 0 w 66237"/>
                    <a:gd name="connsiteY6" fmla="*/ 5631 h 27749"/>
                    <a:gd name="connsiteX7" fmla="*/ 22811 w 66237"/>
                    <a:gd name="connsiteY7" fmla="*/ 535 h 27749"/>
                    <a:gd name="connsiteX8" fmla="*/ 39417 w 66237"/>
                    <a:gd name="connsiteY8" fmla="*/ 11032 h 27749"/>
                    <a:gd name="connsiteX9" fmla="*/ 48239 w 66237"/>
                    <a:gd name="connsiteY9" fmla="*/ 17708 h 27749"/>
                    <a:gd name="connsiteX10" fmla="*/ 51542 w 66237"/>
                    <a:gd name="connsiteY10" fmla="*/ 19619 h 27749"/>
                    <a:gd name="connsiteX11" fmla="*/ 54207 w 66237"/>
                    <a:gd name="connsiteY11" fmla="*/ 20539 h 27749"/>
                    <a:gd name="connsiteX12" fmla="*/ 66238 w 66237"/>
                    <a:gd name="connsiteY12" fmla="*/ 22190 h 27749"/>
                    <a:gd name="connsiteX13" fmla="*/ 43144 w 66237"/>
                    <a:gd name="connsiteY13" fmla="*/ 27214 h 27749"/>
                    <a:gd name="connsiteX14" fmla="*/ 28142 w 66237"/>
                    <a:gd name="connsiteY14" fmla="*/ 18534 h 27749"/>
                    <a:gd name="connsiteX15" fmla="*/ 28142 w 66237"/>
                    <a:gd name="connsiteY15" fmla="*/ 18534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49">
                      <a:moveTo>
                        <a:pt x="28142" y="18534"/>
                      </a:moveTo>
                      <a:cubicBezTo>
                        <a:pt x="27387" y="18085"/>
                        <a:pt x="27033" y="17354"/>
                        <a:pt x="26538" y="16717"/>
                      </a:cubicBezTo>
                      <a:cubicBezTo>
                        <a:pt x="24273" y="13839"/>
                        <a:pt x="21631" y="11952"/>
                        <a:pt x="18800" y="10301"/>
                      </a:cubicBezTo>
                      <a:cubicBezTo>
                        <a:pt x="17786" y="9711"/>
                        <a:pt x="17008" y="9310"/>
                        <a:pt x="15923" y="9051"/>
                      </a:cubicBezTo>
                      <a:cubicBezTo>
                        <a:pt x="15380" y="8909"/>
                        <a:pt x="14932" y="8296"/>
                        <a:pt x="14413" y="8131"/>
                      </a:cubicBezTo>
                      <a:cubicBezTo>
                        <a:pt x="11700" y="7211"/>
                        <a:pt x="9082" y="6244"/>
                        <a:pt x="6275" y="5937"/>
                      </a:cubicBezTo>
                      <a:cubicBezTo>
                        <a:pt x="4293" y="5725"/>
                        <a:pt x="2052" y="5536"/>
                        <a:pt x="0" y="5631"/>
                      </a:cubicBezTo>
                      <a:cubicBezTo>
                        <a:pt x="6534" y="1101"/>
                        <a:pt x="15121" y="-1092"/>
                        <a:pt x="22811" y="535"/>
                      </a:cubicBezTo>
                      <a:cubicBezTo>
                        <a:pt x="29415" y="1951"/>
                        <a:pt x="34865" y="5701"/>
                        <a:pt x="39417" y="11032"/>
                      </a:cubicBezTo>
                      <a:cubicBezTo>
                        <a:pt x="41894" y="13934"/>
                        <a:pt x="45031" y="15797"/>
                        <a:pt x="48239" y="17708"/>
                      </a:cubicBezTo>
                      <a:cubicBezTo>
                        <a:pt x="49560" y="18486"/>
                        <a:pt x="50528" y="19053"/>
                        <a:pt x="51542" y="19619"/>
                      </a:cubicBezTo>
                      <a:cubicBezTo>
                        <a:pt x="52320" y="20067"/>
                        <a:pt x="53429" y="20138"/>
                        <a:pt x="54207" y="20539"/>
                      </a:cubicBezTo>
                      <a:cubicBezTo>
                        <a:pt x="58029" y="22402"/>
                        <a:pt x="62228" y="22096"/>
                        <a:pt x="66238" y="22190"/>
                      </a:cubicBezTo>
                      <a:cubicBezTo>
                        <a:pt x="59491" y="26389"/>
                        <a:pt x="51117" y="28913"/>
                        <a:pt x="43144" y="27214"/>
                      </a:cubicBezTo>
                      <a:cubicBezTo>
                        <a:pt x="37365" y="25964"/>
                        <a:pt x="32034" y="22898"/>
                        <a:pt x="28142" y="18534"/>
                      </a:cubicBezTo>
                      <a:lnTo>
                        <a:pt x="28142" y="1853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52" name="手繪多邊形: 圖案 251">
                  <a:extLst>
                    <a:ext uri="{FF2B5EF4-FFF2-40B4-BE49-F238E27FC236}">
                      <a16:creationId xmlns:a16="http://schemas.microsoft.com/office/drawing/2014/main" id="{8127FC89-2124-4DE8-9218-303C950D8C7D}"/>
                    </a:ext>
                  </a:extLst>
                </p:cNvPr>
                <p:cNvSpPr/>
                <p:nvPr/>
              </p:nvSpPr>
              <p:spPr>
                <a:xfrm>
                  <a:off x="4362069" y="2020761"/>
                  <a:ext cx="67417" cy="25210"/>
                </a:xfrm>
                <a:custGeom>
                  <a:avLst/>
                  <a:gdLst>
                    <a:gd name="connsiteX0" fmla="*/ 29132 w 67417"/>
                    <a:gd name="connsiteY0" fmla="*/ 17664 h 25210"/>
                    <a:gd name="connsiteX1" fmla="*/ 27387 w 67417"/>
                    <a:gd name="connsiteY1" fmla="*/ 15989 h 25210"/>
                    <a:gd name="connsiteX2" fmla="*/ 19131 w 67417"/>
                    <a:gd name="connsiteY2" fmla="*/ 10257 h 25210"/>
                    <a:gd name="connsiteX3" fmla="*/ 16158 w 67417"/>
                    <a:gd name="connsiteY3" fmla="*/ 9267 h 25210"/>
                    <a:gd name="connsiteX4" fmla="*/ 14578 w 67417"/>
                    <a:gd name="connsiteY4" fmla="*/ 8464 h 25210"/>
                    <a:gd name="connsiteX5" fmla="*/ 6275 w 67417"/>
                    <a:gd name="connsiteY5" fmla="*/ 6978 h 25210"/>
                    <a:gd name="connsiteX6" fmla="*/ 0 w 67417"/>
                    <a:gd name="connsiteY6" fmla="*/ 7214 h 25210"/>
                    <a:gd name="connsiteX7" fmla="*/ 22292 w 67417"/>
                    <a:gd name="connsiteY7" fmla="*/ 185 h 25210"/>
                    <a:gd name="connsiteX8" fmla="*/ 39724 w 67417"/>
                    <a:gd name="connsiteY8" fmla="*/ 9219 h 25210"/>
                    <a:gd name="connsiteX9" fmla="*/ 49112 w 67417"/>
                    <a:gd name="connsiteY9" fmla="*/ 15117 h 25210"/>
                    <a:gd name="connsiteX10" fmla="*/ 52556 w 67417"/>
                    <a:gd name="connsiteY10" fmla="*/ 16744 h 25210"/>
                    <a:gd name="connsiteX11" fmla="*/ 55293 w 67417"/>
                    <a:gd name="connsiteY11" fmla="*/ 17428 h 25210"/>
                    <a:gd name="connsiteX12" fmla="*/ 67417 w 67417"/>
                    <a:gd name="connsiteY12" fmla="*/ 18042 h 25210"/>
                    <a:gd name="connsiteX13" fmla="*/ 44843 w 67417"/>
                    <a:gd name="connsiteY13" fmla="*/ 25024 h 25210"/>
                    <a:gd name="connsiteX14" fmla="*/ 29132 w 67417"/>
                    <a:gd name="connsiteY14" fmla="*/ 17664 h 25210"/>
                    <a:gd name="connsiteX15" fmla="*/ 29132 w 67417"/>
                    <a:gd name="connsiteY15" fmla="*/ 17664 h 2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17" h="25210">
                      <a:moveTo>
                        <a:pt x="29132" y="17664"/>
                      </a:moveTo>
                      <a:cubicBezTo>
                        <a:pt x="28330" y="17263"/>
                        <a:pt x="27929" y="16579"/>
                        <a:pt x="27387" y="15989"/>
                      </a:cubicBezTo>
                      <a:cubicBezTo>
                        <a:pt x="24886" y="13300"/>
                        <a:pt x="22103" y="11649"/>
                        <a:pt x="19131" y="10257"/>
                      </a:cubicBezTo>
                      <a:cubicBezTo>
                        <a:pt x="18093" y="9762"/>
                        <a:pt x="17267" y="9432"/>
                        <a:pt x="16158" y="9267"/>
                      </a:cubicBezTo>
                      <a:cubicBezTo>
                        <a:pt x="15592" y="9172"/>
                        <a:pt x="15121" y="8606"/>
                        <a:pt x="14578" y="8464"/>
                      </a:cubicBezTo>
                      <a:cubicBezTo>
                        <a:pt x="11794" y="7780"/>
                        <a:pt x="9105" y="7049"/>
                        <a:pt x="6275" y="6978"/>
                      </a:cubicBezTo>
                      <a:cubicBezTo>
                        <a:pt x="4293" y="6931"/>
                        <a:pt x="2029" y="6931"/>
                        <a:pt x="0" y="7214"/>
                      </a:cubicBezTo>
                      <a:cubicBezTo>
                        <a:pt x="6133" y="2119"/>
                        <a:pt x="14484" y="-782"/>
                        <a:pt x="22292" y="185"/>
                      </a:cubicBezTo>
                      <a:cubicBezTo>
                        <a:pt x="28991" y="1034"/>
                        <a:pt x="34723" y="4289"/>
                        <a:pt x="39724" y="9219"/>
                      </a:cubicBezTo>
                      <a:cubicBezTo>
                        <a:pt x="42437" y="11908"/>
                        <a:pt x="45715" y="13489"/>
                        <a:pt x="49112" y="15117"/>
                      </a:cubicBezTo>
                      <a:cubicBezTo>
                        <a:pt x="50480" y="15777"/>
                        <a:pt x="51518" y="16272"/>
                        <a:pt x="52556" y="16744"/>
                      </a:cubicBezTo>
                      <a:cubicBezTo>
                        <a:pt x="53358" y="17122"/>
                        <a:pt x="54467" y="17098"/>
                        <a:pt x="55293" y="17428"/>
                      </a:cubicBezTo>
                      <a:cubicBezTo>
                        <a:pt x="59256" y="18962"/>
                        <a:pt x="63407" y="18301"/>
                        <a:pt x="67417" y="18042"/>
                      </a:cubicBezTo>
                      <a:cubicBezTo>
                        <a:pt x="61048" y="22807"/>
                        <a:pt x="52934" y="26038"/>
                        <a:pt x="44843" y="25024"/>
                      </a:cubicBezTo>
                      <a:cubicBezTo>
                        <a:pt x="38969" y="24293"/>
                        <a:pt x="33402" y="21698"/>
                        <a:pt x="29132" y="17664"/>
                      </a:cubicBezTo>
                      <a:lnTo>
                        <a:pt x="29132" y="1766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53" name="手繪多邊形: 圖案 252">
                  <a:extLst>
                    <a:ext uri="{FF2B5EF4-FFF2-40B4-BE49-F238E27FC236}">
                      <a16:creationId xmlns:a16="http://schemas.microsoft.com/office/drawing/2014/main" id="{61AA5018-41F9-4E50-853B-BAC51E16E57B}"/>
                    </a:ext>
                  </a:extLst>
                </p:cNvPr>
                <p:cNvSpPr/>
                <p:nvPr/>
              </p:nvSpPr>
              <p:spPr>
                <a:xfrm>
                  <a:off x="4378722" y="2008827"/>
                  <a:ext cx="68101" cy="22848"/>
                </a:xfrm>
                <a:custGeom>
                  <a:avLst/>
                  <a:gdLst>
                    <a:gd name="connsiteX0" fmla="*/ 29958 w 68101"/>
                    <a:gd name="connsiteY0" fmla="*/ 16813 h 22848"/>
                    <a:gd name="connsiteX1" fmla="*/ 28071 w 68101"/>
                    <a:gd name="connsiteY1" fmla="*/ 15304 h 22848"/>
                    <a:gd name="connsiteX2" fmla="*/ 19343 w 68101"/>
                    <a:gd name="connsiteY2" fmla="*/ 10303 h 22848"/>
                    <a:gd name="connsiteX3" fmla="*/ 16300 w 68101"/>
                    <a:gd name="connsiteY3" fmla="*/ 9572 h 22848"/>
                    <a:gd name="connsiteX4" fmla="*/ 14649 w 68101"/>
                    <a:gd name="connsiteY4" fmla="*/ 8911 h 22848"/>
                    <a:gd name="connsiteX5" fmla="*/ 6251 w 68101"/>
                    <a:gd name="connsiteY5" fmla="*/ 8133 h 22848"/>
                    <a:gd name="connsiteX6" fmla="*/ 0 w 68101"/>
                    <a:gd name="connsiteY6" fmla="*/ 8911 h 22848"/>
                    <a:gd name="connsiteX7" fmla="*/ 21631 w 68101"/>
                    <a:gd name="connsiteY7" fmla="*/ 18 h 22848"/>
                    <a:gd name="connsiteX8" fmla="*/ 39771 w 68101"/>
                    <a:gd name="connsiteY8" fmla="*/ 7543 h 22848"/>
                    <a:gd name="connsiteX9" fmla="*/ 49608 w 68101"/>
                    <a:gd name="connsiteY9" fmla="*/ 12615 h 22848"/>
                    <a:gd name="connsiteX10" fmla="*/ 53193 w 68101"/>
                    <a:gd name="connsiteY10" fmla="*/ 13936 h 22848"/>
                    <a:gd name="connsiteX11" fmla="*/ 55977 w 68101"/>
                    <a:gd name="connsiteY11" fmla="*/ 14384 h 22848"/>
                    <a:gd name="connsiteX12" fmla="*/ 68101 w 68101"/>
                    <a:gd name="connsiteY12" fmla="*/ 13959 h 22848"/>
                    <a:gd name="connsiteX13" fmla="*/ 46187 w 68101"/>
                    <a:gd name="connsiteY13" fmla="*/ 22829 h 22848"/>
                    <a:gd name="connsiteX14" fmla="*/ 29958 w 68101"/>
                    <a:gd name="connsiteY14" fmla="*/ 16813 h 22848"/>
                    <a:gd name="connsiteX15" fmla="*/ 29958 w 68101"/>
                    <a:gd name="connsiteY15" fmla="*/ 16813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29958" y="16813"/>
                      </a:moveTo>
                      <a:cubicBezTo>
                        <a:pt x="29132" y="16483"/>
                        <a:pt x="28661" y="15823"/>
                        <a:pt x="28071" y="15304"/>
                      </a:cubicBezTo>
                      <a:cubicBezTo>
                        <a:pt x="25358" y="12851"/>
                        <a:pt x="22433" y="11435"/>
                        <a:pt x="19343" y="10303"/>
                      </a:cubicBezTo>
                      <a:cubicBezTo>
                        <a:pt x="18258" y="9902"/>
                        <a:pt x="17409" y="9642"/>
                        <a:pt x="16300" y="9572"/>
                      </a:cubicBezTo>
                      <a:cubicBezTo>
                        <a:pt x="15734" y="9548"/>
                        <a:pt x="15191" y="9006"/>
                        <a:pt x="14649" y="8911"/>
                      </a:cubicBezTo>
                      <a:cubicBezTo>
                        <a:pt x="11818" y="8463"/>
                        <a:pt x="9058" y="7968"/>
                        <a:pt x="6251" y="8133"/>
                      </a:cubicBezTo>
                      <a:cubicBezTo>
                        <a:pt x="4270" y="8251"/>
                        <a:pt x="2005" y="8463"/>
                        <a:pt x="0" y="8911"/>
                      </a:cubicBezTo>
                      <a:cubicBezTo>
                        <a:pt x="5661" y="3321"/>
                        <a:pt x="13752" y="-289"/>
                        <a:pt x="21631" y="18"/>
                      </a:cubicBezTo>
                      <a:cubicBezTo>
                        <a:pt x="28378" y="278"/>
                        <a:pt x="34369" y="3038"/>
                        <a:pt x="39771" y="7543"/>
                      </a:cubicBezTo>
                      <a:cubicBezTo>
                        <a:pt x="42720" y="9973"/>
                        <a:pt x="46116" y="11294"/>
                        <a:pt x="49608" y="12615"/>
                      </a:cubicBezTo>
                      <a:cubicBezTo>
                        <a:pt x="51023" y="13157"/>
                        <a:pt x="52108" y="13558"/>
                        <a:pt x="53193" y="13936"/>
                      </a:cubicBezTo>
                      <a:cubicBezTo>
                        <a:pt x="54042" y="14242"/>
                        <a:pt x="55127" y="14124"/>
                        <a:pt x="55977" y="14384"/>
                      </a:cubicBezTo>
                      <a:cubicBezTo>
                        <a:pt x="60058" y="15587"/>
                        <a:pt x="64138" y="14573"/>
                        <a:pt x="68101" y="13959"/>
                      </a:cubicBezTo>
                      <a:cubicBezTo>
                        <a:pt x="62157" y="19243"/>
                        <a:pt x="54349" y="23159"/>
                        <a:pt x="46187" y="22829"/>
                      </a:cubicBezTo>
                      <a:cubicBezTo>
                        <a:pt x="40314" y="22593"/>
                        <a:pt x="34534" y="20470"/>
                        <a:pt x="29958" y="16813"/>
                      </a:cubicBezTo>
                      <a:lnTo>
                        <a:pt x="29958" y="1681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54" name="手繪多邊形: 圖案 253">
                  <a:extLst>
                    <a:ext uri="{FF2B5EF4-FFF2-40B4-BE49-F238E27FC236}">
                      <a16:creationId xmlns:a16="http://schemas.microsoft.com/office/drawing/2014/main" id="{6F0A1CAC-673B-4B09-A7B0-6178BF1464F7}"/>
                    </a:ext>
                  </a:extLst>
                </p:cNvPr>
                <p:cNvSpPr/>
                <p:nvPr/>
              </p:nvSpPr>
              <p:spPr>
                <a:xfrm>
                  <a:off x="4394456" y="1995395"/>
                  <a:ext cx="68290" cy="20671"/>
                </a:xfrm>
                <a:custGeom>
                  <a:avLst/>
                  <a:gdLst>
                    <a:gd name="connsiteX0" fmla="*/ 30524 w 68290"/>
                    <a:gd name="connsiteY0" fmla="*/ 16045 h 20671"/>
                    <a:gd name="connsiteX1" fmla="*/ 28519 w 68290"/>
                    <a:gd name="connsiteY1" fmla="*/ 14700 h 20671"/>
                    <a:gd name="connsiteX2" fmla="*/ 19414 w 68290"/>
                    <a:gd name="connsiteY2" fmla="*/ 10454 h 20671"/>
                    <a:gd name="connsiteX3" fmla="*/ 16300 w 68290"/>
                    <a:gd name="connsiteY3" fmla="*/ 9982 h 20671"/>
                    <a:gd name="connsiteX4" fmla="*/ 14602 w 68290"/>
                    <a:gd name="connsiteY4" fmla="*/ 9463 h 20671"/>
                    <a:gd name="connsiteX5" fmla="*/ 6157 w 68290"/>
                    <a:gd name="connsiteY5" fmla="*/ 9416 h 20671"/>
                    <a:gd name="connsiteX6" fmla="*/ 0 w 68290"/>
                    <a:gd name="connsiteY6" fmla="*/ 10714 h 20671"/>
                    <a:gd name="connsiteX7" fmla="*/ 20782 w 68290"/>
                    <a:gd name="connsiteY7" fmla="*/ 28 h 20671"/>
                    <a:gd name="connsiteX8" fmla="*/ 39488 w 68290"/>
                    <a:gd name="connsiteY8" fmla="*/ 5972 h 20671"/>
                    <a:gd name="connsiteX9" fmla="*/ 49726 w 68290"/>
                    <a:gd name="connsiteY9" fmla="*/ 10195 h 20671"/>
                    <a:gd name="connsiteX10" fmla="*/ 53405 w 68290"/>
                    <a:gd name="connsiteY10" fmla="*/ 11209 h 20671"/>
                    <a:gd name="connsiteX11" fmla="*/ 56236 w 68290"/>
                    <a:gd name="connsiteY11" fmla="*/ 11421 h 20671"/>
                    <a:gd name="connsiteX12" fmla="*/ 68290 w 68290"/>
                    <a:gd name="connsiteY12" fmla="*/ 9959 h 20671"/>
                    <a:gd name="connsiteX13" fmla="*/ 47225 w 68290"/>
                    <a:gd name="connsiteY13" fmla="*/ 20645 h 20671"/>
                    <a:gd name="connsiteX14" fmla="*/ 30524 w 68290"/>
                    <a:gd name="connsiteY14" fmla="*/ 16045 h 20671"/>
                    <a:gd name="connsiteX15" fmla="*/ 30524 w 68290"/>
                    <a:gd name="connsiteY15" fmla="*/ 16045 h 2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671">
                      <a:moveTo>
                        <a:pt x="30524" y="16045"/>
                      </a:moveTo>
                      <a:cubicBezTo>
                        <a:pt x="29675" y="15785"/>
                        <a:pt x="29156" y="15172"/>
                        <a:pt x="28519" y="14700"/>
                      </a:cubicBezTo>
                      <a:cubicBezTo>
                        <a:pt x="25594" y="12483"/>
                        <a:pt x="22575" y="11327"/>
                        <a:pt x="19414" y="10454"/>
                      </a:cubicBezTo>
                      <a:cubicBezTo>
                        <a:pt x="18281" y="10148"/>
                        <a:pt x="17432" y="9959"/>
                        <a:pt x="16300" y="9982"/>
                      </a:cubicBezTo>
                      <a:cubicBezTo>
                        <a:pt x="15734" y="9982"/>
                        <a:pt x="15168" y="9511"/>
                        <a:pt x="14602" y="9463"/>
                      </a:cubicBezTo>
                      <a:cubicBezTo>
                        <a:pt x="11747" y="9251"/>
                        <a:pt x="8964" y="8992"/>
                        <a:pt x="6157" y="9416"/>
                      </a:cubicBezTo>
                      <a:cubicBezTo>
                        <a:pt x="4199" y="9723"/>
                        <a:pt x="1958" y="10100"/>
                        <a:pt x="0" y="10714"/>
                      </a:cubicBezTo>
                      <a:cubicBezTo>
                        <a:pt x="5190" y="4675"/>
                        <a:pt x="12927" y="382"/>
                        <a:pt x="20782" y="28"/>
                      </a:cubicBezTo>
                      <a:cubicBezTo>
                        <a:pt x="27528" y="-279"/>
                        <a:pt x="33732" y="1962"/>
                        <a:pt x="39488" y="5972"/>
                      </a:cubicBezTo>
                      <a:cubicBezTo>
                        <a:pt x="42625" y="8166"/>
                        <a:pt x="46116" y="9180"/>
                        <a:pt x="49726" y="10195"/>
                      </a:cubicBezTo>
                      <a:cubicBezTo>
                        <a:pt x="51188" y="10596"/>
                        <a:pt x="52297" y="10926"/>
                        <a:pt x="53405" y="11209"/>
                      </a:cubicBezTo>
                      <a:cubicBezTo>
                        <a:pt x="54255" y="11445"/>
                        <a:pt x="55363" y="11233"/>
                        <a:pt x="56236" y="11421"/>
                      </a:cubicBezTo>
                      <a:cubicBezTo>
                        <a:pt x="60411" y="12271"/>
                        <a:pt x="64374" y="10926"/>
                        <a:pt x="68290" y="9959"/>
                      </a:cubicBezTo>
                      <a:cubicBezTo>
                        <a:pt x="62817" y="15738"/>
                        <a:pt x="55363" y="20291"/>
                        <a:pt x="47225" y="20645"/>
                      </a:cubicBezTo>
                      <a:cubicBezTo>
                        <a:pt x="41351" y="20904"/>
                        <a:pt x="35383" y="19276"/>
                        <a:pt x="30524" y="16045"/>
                      </a:cubicBezTo>
                      <a:lnTo>
                        <a:pt x="30524" y="1604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55" name="手繪多邊形: 圖案 254">
                  <a:extLst>
                    <a:ext uri="{FF2B5EF4-FFF2-40B4-BE49-F238E27FC236}">
                      <a16:creationId xmlns:a16="http://schemas.microsoft.com/office/drawing/2014/main" id="{F68452F2-8A75-4226-B97C-A79B24DB7423}"/>
                    </a:ext>
                  </a:extLst>
                </p:cNvPr>
                <p:cNvSpPr/>
                <p:nvPr/>
              </p:nvSpPr>
              <p:spPr>
                <a:xfrm>
                  <a:off x="4409152" y="1980501"/>
                  <a:ext cx="68007" cy="18782"/>
                </a:xfrm>
                <a:custGeom>
                  <a:avLst/>
                  <a:gdLst>
                    <a:gd name="connsiteX0" fmla="*/ 30878 w 68007"/>
                    <a:gd name="connsiteY0" fmla="*/ 15394 h 18782"/>
                    <a:gd name="connsiteX1" fmla="*/ 28755 w 68007"/>
                    <a:gd name="connsiteY1" fmla="*/ 14214 h 18782"/>
                    <a:gd name="connsiteX2" fmla="*/ 19319 w 68007"/>
                    <a:gd name="connsiteY2" fmla="*/ 10747 h 18782"/>
                    <a:gd name="connsiteX3" fmla="*/ 16182 w 68007"/>
                    <a:gd name="connsiteY3" fmla="*/ 10534 h 18782"/>
                    <a:gd name="connsiteX4" fmla="*/ 14436 w 68007"/>
                    <a:gd name="connsiteY4" fmla="*/ 10157 h 18782"/>
                    <a:gd name="connsiteX5" fmla="*/ 6015 w 68007"/>
                    <a:gd name="connsiteY5" fmla="*/ 10817 h 18782"/>
                    <a:gd name="connsiteX6" fmla="*/ 0 w 68007"/>
                    <a:gd name="connsiteY6" fmla="*/ 12634 h 18782"/>
                    <a:gd name="connsiteX7" fmla="*/ 19815 w 68007"/>
                    <a:gd name="connsiteY7" fmla="*/ 226 h 18782"/>
                    <a:gd name="connsiteX8" fmla="*/ 38969 w 68007"/>
                    <a:gd name="connsiteY8" fmla="*/ 4566 h 18782"/>
                    <a:gd name="connsiteX9" fmla="*/ 49537 w 68007"/>
                    <a:gd name="connsiteY9" fmla="*/ 7892 h 18782"/>
                    <a:gd name="connsiteX10" fmla="*/ 53287 w 68007"/>
                    <a:gd name="connsiteY10" fmla="*/ 8600 h 18782"/>
                    <a:gd name="connsiteX11" fmla="*/ 56118 w 68007"/>
                    <a:gd name="connsiteY11" fmla="*/ 8553 h 18782"/>
                    <a:gd name="connsiteX12" fmla="*/ 68007 w 68007"/>
                    <a:gd name="connsiteY12" fmla="*/ 6076 h 18782"/>
                    <a:gd name="connsiteX13" fmla="*/ 47909 w 68007"/>
                    <a:gd name="connsiteY13" fmla="*/ 18531 h 18782"/>
                    <a:gd name="connsiteX14" fmla="*/ 30878 w 68007"/>
                    <a:gd name="connsiteY14" fmla="*/ 15394 h 18782"/>
                    <a:gd name="connsiteX15" fmla="*/ 30878 w 68007"/>
                    <a:gd name="connsiteY15" fmla="*/ 15394 h 1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2">
                      <a:moveTo>
                        <a:pt x="30878" y="15394"/>
                      </a:moveTo>
                      <a:cubicBezTo>
                        <a:pt x="30005" y="15205"/>
                        <a:pt x="29439" y="14639"/>
                        <a:pt x="28755" y="14214"/>
                      </a:cubicBezTo>
                      <a:cubicBezTo>
                        <a:pt x="25665" y="12256"/>
                        <a:pt x="22551" y="11360"/>
                        <a:pt x="19319" y="10747"/>
                      </a:cubicBezTo>
                      <a:cubicBezTo>
                        <a:pt x="18187" y="10534"/>
                        <a:pt x="17314" y="10416"/>
                        <a:pt x="16182" y="10534"/>
                      </a:cubicBezTo>
                      <a:cubicBezTo>
                        <a:pt x="15616" y="10605"/>
                        <a:pt x="15003" y="10157"/>
                        <a:pt x="14436" y="10157"/>
                      </a:cubicBezTo>
                      <a:cubicBezTo>
                        <a:pt x="11582" y="10204"/>
                        <a:pt x="8775" y="10181"/>
                        <a:pt x="6015" y="10817"/>
                      </a:cubicBezTo>
                      <a:cubicBezTo>
                        <a:pt x="4081" y="11266"/>
                        <a:pt x="1887" y="11855"/>
                        <a:pt x="0" y="12634"/>
                      </a:cubicBezTo>
                      <a:cubicBezTo>
                        <a:pt x="4647" y="6170"/>
                        <a:pt x="12007" y="1240"/>
                        <a:pt x="19815" y="226"/>
                      </a:cubicBezTo>
                      <a:cubicBezTo>
                        <a:pt x="26514" y="-647"/>
                        <a:pt x="32883" y="1052"/>
                        <a:pt x="38969" y="4566"/>
                      </a:cubicBezTo>
                      <a:cubicBezTo>
                        <a:pt x="42271" y="6477"/>
                        <a:pt x="45833" y="7185"/>
                        <a:pt x="49537" y="7892"/>
                      </a:cubicBezTo>
                      <a:cubicBezTo>
                        <a:pt x="51023" y="8176"/>
                        <a:pt x="52155" y="8411"/>
                        <a:pt x="53287" y="8600"/>
                      </a:cubicBezTo>
                      <a:cubicBezTo>
                        <a:pt x="54160" y="8742"/>
                        <a:pt x="55245" y="8459"/>
                        <a:pt x="56118" y="8553"/>
                      </a:cubicBezTo>
                      <a:cubicBezTo>
                        <a:pt x="60341" y="9048"/>
                        <a:pt x="64186" y="7350"/>
                        <a:pt x="68007" y="6076"/>
                      </a:cubicBezTo>
                      <a:cubicBezTo>
                        <a:pt x="63053" y="12280"/>
                        <a:pt x="56000" y="17470"/>
                        <a:pt x="47909" y="18531"/>
                      </a:cubicBezTo>
                      <a:cubicBezTo>
                        <a:pt x="42059" y="19333"/>
                        <a:pt x="35997" y="18201"/>
                        <a:pt x="30878" y="15394"/>
                      </a:cubicBezTo>
                      <a:lnTo>
                        <a:pt x="30878" y="1539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56" name="手繪多邊形: 圖案 255">
                  <a:extLst>
                    <a:ext uri="{FF2B5EF4-FFF2-40B4-BE49-F238E27FC236}">
                      <a16:creationId xmlns:a16="http://schemas.microsoft.com/office/drawing/2014/main" id="{2F16EC8A-A3DF-4BFD-B4D9-10500CFA4F8B}"/>
                    </a:ext>
                  </a:extLst>
                </p:cNvPr>
                <p:cNvSpPr/>
                <p:nvPr/>
              </p:nvSpPr>
              <p:spPr>
                <a:xfrm>
                  <a:off x="4422692" y="1964283"/>
                  <a:ext cx="67181" cy="17129"/>
                </a:xfrm>
                <a:custGeom>
                  <a:avLst/>
                  <a:gdLst>
                    <a:gd name="connsiteX0" fmla="*/ 30972 w 67181"/>
                    <a:gd name="connsiteY0" fmla="*/ 14769 h 17129"/>
                    <a:gd name="connsiteX1" fmla="*/ 28779 w 67181"/>
                    <a:gd name="connsiteY1" fmla="*/ 13778 h 17129"/>
                    <a:gd name="connsiteX2" fmla="*/ 19083 w 67181"/>
                    <a:gd name="connsiteY2" fmla="*/ 11136 h 17129"/>
                    <a:gd name="connsiteX3" fmla="*/ 15946 w 67181"/>
                    <a:gd name="connsiteY3" fmla="*/ 11183 h 17129"/>
                    <a:gd name="connsiteX4" fmla="*/ 14177 w 67181"/>
                    <a:gd name="connsiteY4" fmla="*/ 10971 h 17129"/>
                    <a:gd name="connsiteX5" fmla="*/ 5850 w 67181"/>
                    <a:gd name="connsiteY5" fmla="*/ 12339 h 17129"/>
                    <a:gd name="connsiteX6" fmla="*/ 0 w 67181"/>
                    <a:gd name="connsiteY6" fmla="*/ 14651 h 17129"/>
                    <a:gd name="connsiteX7" fmla="*/ 18682 w 67181"/>
                    <a:gd name="connsiteY7" fmla="*/ 616 h 17129"/>
                    <a:gd name="connsiteX8" fmla="*/ 38143 w 67181"/>
                    <a:gd name="connsiteY8" fmla="*/ 3328 h 17129"/>
                    <a:gd name="connsiteX9" fmla="*/ 48947 w 67181"/>
                    <a:gd name="connsiteY9" fmla="*/ 5758 h 17129"/>
                    <a:gd name="connsiteX10" fmla="*/ 52745 w 67181"/>
                    <a:gd name="connsiteY10" fmla="*/ 6135 h 17129"/>
                    <a:gd name="connsiteX11" fmla="*/ 55552 w 67181"/>
                    <a:gd name="connsiteY11" fmla="*/ 5852 h 17129"/>
                    <a:gd name="connsiteX12" fmla="*/ 67181 w 67181"/>
                    <a:gd name="connsiteY12" fmla="*/ 2385 h 17129"/>
                    <a:gd name="connsiteX13" fmla="*/ 48216 w 67181"/>
                    <a:gd name="connsiteY13" fmla="*/ 16491 h 17129"/>
                    <a:gd name="connsiteX14" fmla="*/ 30972 w 67181"/>
                    <a:gd name="connsiteY14" fmla="*/ 14769 h 17129"/>
                    <a:gd name="connsiteX15" fmla="*/ 30972 w 67181"/>
                    <a:gd name="connsiteY15" fmla="*/ 14769 h 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29">
                      <a:moveTo>
                        <a:pt x="30972" y="14769"/>
                      </a:moveTo>
                      <a:cubicBezTo>
                        <a:pt x="30100" y="14651"/>
                        <a:pt x="29486" y="14156"/>
                        <a:pt x="28779" y="13778"/>
                      </a:cubicBezTo>
                      <a:cubicBezTo>
                        <a:pt x="25523" y="12080"/>
                        <a:pt x="22362" y="11467"/>
                        <a:pt x="19083" y="11136"/>
                      </a:cubicBezTo>
                      <a:cubicBezTo>
                        <a:pt x="17928" y="11018"/>
                        <a:pt x="17031" y="10971"/>
                        <a:pt x="15946" y="11183"/>
                      </a:cubicBezTo>
                      <a:cubicBezTo>
                        <a:pt x="15404" y="11301"/>
                        <a:pt x="14743" y="10900"/>
                        <a:pt x="14177" y="10971"/>
                      </a:cubicBezTo>
                      <a:cubicBezTo>
                        <a:pt x="11323" y="11254"/>
                        <a:pt x="8539" y="11467"/>
                        <a:pt x="5850" y="12339"/>
                      </a:cubicBezTo>
                      <a:cubicBezTo>
                        <a:pt x="3963" y="12953"/>
                        <a:pt x="1816" y="13708"/>
                        <a:pt x="0" y="14651"/>
                      </a:cubicBezTo>
                      <a:cubicBezTo>
                        <a:pt x="4081" y="7834"/>
                        <a:pt x="10992" y="2290"/>
                        <a:pt x="18682" y="616"/>
                      </a:cubicBezTo>
                      <a:cubicBezTo>
                        <a:pt x="25264" y="-823"/>
                        <a:pt x="31774" y="333"/>
                        <a:pt x="38143" y="3328"/>
                      </a:cubicBezTo>
                      <a:cubicBezTo>
                        <a:pt x="41611" y="4956"/>
                        <a:pt x="45220" y="5357"/>
                        <a:pt x="48947" y="5758"/>
                      </a:cubicBezTo>
                      <a:cubicBezTo>
                        <a:pt x="50457" y="5923"/>
                        <a:pt x="51589" y="6041"/>
                        <a:pt x="52745" y="6135"/>
                      </a:cubicBezTo>
                      <a:cubicBezTo>
                        <a:pt x="53641" y="6206"/>
                        <a:pt x="54679" y="5829"/>
                        <a:pt x="55552" y="5852"/>
                      </a:cubicBezTo>
                      <a:cubicBezTo>
                        <a:pt x="59798" y="5994"/>
                        <a:pt x="63478" y="3989"/>
                        <a:pt x="67181" y="2385"/>
                      </a:cubicBezTo>
                      <a:cubicBezTo>
                        <a:pt x="62770" y="8990"/>
                        <a:pt x="56189" y="14745"/>
                        <a:pt x="48216" y="16491"/>
                      </a:cubicBezTo>
                      <a:cubicBezTo>
                        <a:pt x="42460" y="17741"/>
                        <a:pt x="36327" y="17151"/>
                        <a:pt x="30972" y="14769"/>
                      </a:cubicBezTo>
                      <a:lnTo>
                        <a:pt x="30972" y="1476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57" name="手繪多邊形: 圖案 256">
                  <a:extLst>
                    <a:ext uri="{FF2B5EF4-FFF2-40B4-BE49-F238E27FC236}">
                      <a16:creationId xmlns:a16="http://schemas.microsoft.com/office/drawing/2014/main" id="{A9138513-48F2-47D7-A063-487904748BE1}"/>
                    </a:ext>
                  </a:extLst>
                </p:cNvPr>
                <p:cNvSpPr/>
                <p:nvPr/>
              </p:nvSpPr>
              <p:spPr>
                <a:xfrm>
                  <a:off x="4435100" y="1945721"/>
                  <a:ext cx="65884" cy="17974"/>
                </a:xfrm>
                <a:custGeom>
                  <a:avLst/>
                  <a:gdLst>
                    <a:gd name="connsiteX0" fmla="*/ 30831 w 65884"/>
                    <a:gd name="connsiteY0" fmla="*/ 15451 h 17974"/>
                    <a:gd name="connsiteX1" fmla="*/ 28543 w 65884"/>
                    <a:gd name="connsiteY1" fmla="*/ 14649 h 17974"/>
                    <a:gd name="connsiteX2" fmla="*/ 18659 w 65884"/>
                    <a:gd name="connsiteY2" fmla="*/ 12832 h 17974"/>
                    <a:gd name="connsiteX3" fmla="*/ 15545 w 65884"/>
                    <a:gd name="connsiteY3" fmla="*/ 13163 h 17974"/>
                    <a:gd name="connsiteX4" fmla="*/ 13776 w 65884"/>
                    <a:gd name="connsiteY4" fmla="*/ 13092 h 17974"/>
                    <a:gd name="connsiteX5" fmla="*/ 5614 w 65884"/>
                    <a:gd name="connsiteY5" fmla="*/ 15168 h 17974"/>
                    <a:gd name="connsiteX6" fmla="*/ 0 w 65884"/>
                    <a:gd name="connsiteY6" fmla="*/ 17975 h 17974"/>
                    <a:gd name="connsiteX7" fmla="*/ 17409 w 65884"/>
                    <a:gd name="connsiteY7" fmla="*/ 2383 h 17974"/>
                    <a:gd name="connsiteX8" fmla="*/ 37011 w 65884"/>
                    <a:gd name="connsiteY8" fmla="*/ 3420 h 17974"/>
                    <a:gd name="connsiteX9" fmla="*/ 47980 w 65884"/>
                    <a:gd name="connsiteY9" fmla="*/ 4907 h 17974"/>
                    <a:gd name="connsiteX10" fmla="*/ 51801 w 65884"/>
                    <a:gd name="connsiteY10" fmla="*/ 4977 h 17974"/>
                    <a:gd name="connsiteX11" fmla="*/ 54585 w 65884"/>
                    <a:gd name="connsiteY11" fmla="*/ 4458 h 17974"/>
                    <a:gd name="connsiteX12" fmla="*/ 65884 w 65884"/>
                    <a:gd name="connsiteY12" fmla="*/ 0 h 17974"/>
                    <a:gd name="connsiteX13" fmla="*/ 48192 w 65884"/>
                    <a:gd name="connsiteY13" fmla="*/ 15663 h 17974"/>
                    <a:gd name="connsiteX14" fmla="*/ 30831 w 65884"/>
                    <a:gd name="connsiteY14" fmla="*/ 15451 h 17974"/>
                    <a:gd name="connsiteX15" fmla="*/ 30831 w 65884"/>
                    <a:gd name="connsiteY15" fmla="*/ 15451 h 1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884" h="17974">
                      <a:moveTo>
                        <a:pt x="30831" y="15451"/>
                      </a:moveTo>
                      <a:cubicBezTo>
                        <a:pt x="29958" y="15427"/>
                        <a:pt x="29298" y="14955"/>
                        <a:pt x="28543" y="14649"/>
                      </a:cubicBezTo>
                      <a:cubicBezTo>
                        <a:pt x="25169" y="13257"/>
                        <a:pt x="21938" y="12903"/>
                        <a:pt x="18659" y="12832"/>
                      </a:cubicBezTo>
                      <a:cubicBezTo>
                        <a:pt x="17503" y="12809"/>
                        <a:pt x="16607" y="12832"/>
                        <a:pt x="15545" y="13163"/>
                      </a:cubicBezTo>
                      <a:cubicBezTo>
                        <a:pt x="15003" y="13328"/>
                        <a:pt x="14319" y="12998"/>
                        <a:pt x="13776" y="13092"/>
                      </a:cubicBezTo>
                      <a:cubicBezTo>
                        <a:pt x="10969" y="13611"/>
                        <a:pt x="8209" y="14059"/>
                        <a:pt x="5614" y="15168"/>
                      </a:cubicBezTo>
                      <a:cubicBezTo>
                        <a:pt x="3774" y="15946"/>
                        <a:pt x="1722" y="16890"/>
                        <a:pt x="0" y="17975"/>
                      </a:cubicBezTo>
                      <a:cubicBezTo>
                        <a:pt x="3491" y="10827"/>
                        <a:pt x="9907" y="4718"/>
                        <a:pt x="17409" y="2383"/>
                      </a:cubicBezTo>
                      <a:cubicBezTo>
                        <a:pt x="23848" y="377"/>
                        <a:pt x="30430" y="991"/>
                        <a:pt x="37011" y="3420"/>
                      </a:cubicBezTo>
                      <a:cubicBezTo>
                        <a:pt x="40597" y="4741"/>
                        <a:pt x="44229" y="4836"/>
                        <a:pt x="47980" y="4907"/>
                      </a:cubicBezTo>
                      <a:cubicBezTo>
                        <a:pt x="49490" y="4930"/>
                        <a:pt x="50646" y="4977"/>
                        <a:pt x="51801" y="4977"/>
                      </a:cubicBezTo>
                      <a:cubicBezTo>
                        <a:pt x="52698" y="4977"/>
                        <a:pt x="53689" y="4506"/>
                        <a:pt x="54585" y="4458"/>
                      </a:cubicBezTo>
                      <a:cubicBezTo>
                        <a:pt x="58831" y="4222"/>
                        <a:pt x="62322" y="1911"/>
                        <a:pt x="65884" y="0"/>
                      </a:cubicBezTo>
                      <a:cubicBezTo>
                        <a:pt x="62039" y="6959"/>
                        <a:pt x="55977" y="13257"/>
                        <a:pt x="48192" y="15663"/>
                      </a:cubicBezTo>
                      <a:cubicBezTo>
                        <a:pt x="42531" y="17432"/>
                        <a:pt x="36374" y="17361"/>
                        <a:pt x="30831" y="15451"/>
                      </a:cubicBezTo>
                      <a:lnTo>
                        <a:pt x="30831" y="1545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58" name="手繪多邊形: 圖案 257">
                  <a:extLst>
                    <a:ext uri="{FF2B5EF4-FFF2-40B4-BE49-F238E27FC236}">
                      <a16:creationId xmlns:a16="http://schemas.microsoft.com/office/drawing/2014/main" id="{BCF05587-4CCC-4117-A4C5-EF2EA9962474}"/>
                    </a:ext>
                  </a:extLst>
                </p:cNvPr>
                <p:cNvSpPr/>
                <p:nvPr/>
              </p:nvSpPr>
              <p:spPr>
                <a:xfrm>
                  <a:off x="4446116" y="1923807"/>
                  <a:ext cx="64138" cy="23565"/>
                </a:xfrm>
                <a:custGeom>
                  <a:avLst/>
                  <a:gdLst>
                    <a:gd name="connsiteX0" fmla="*/ 30524 w 64138"/>
                    <a:gd name="connsiteY0" fmla="*/ 18376 h 23565"/>
                    <a:gd name="connsiteX1" fmla="*/ 28189 w 64138"/>
                    <a:gd name="connsiteY1" fmla="*/ 17762 h 23565"/>
                    <a:gd name="connsiteX2" fmla="*/ 18187 w 64138"/>
                    <a:gd name="connsiteY2" fmla="*/ 16819 h 23565"/>
                    <a:gd name="connsiteX3" fmla="*/ 15097 w 64138"/>
                    <a:gd name="connsiteY3" fmla="*/ 17409 h 23565"/>
                    <a:gd name="connsiteX4" fmla="*/ 13328 w 64138"/>
                    <a:gd name="connsiteY4" fmla="*/ 17503 h 23565"/>
                    <a:gd name="connsiteX5" fmla="*/ 5378 w 64138"/>
                    <a:gd name="connsiteY5" fmla="*/ 20287 h 23565"/>
                    <a:gd name="connsiteX6" fmla="*/ 0 w 64138"/>
                    <a:gd name="connsiteY6" fmla="*/ 23565 h 23565"/>
                    <a:gd name="connsiteX7" fmla="*/ 16017 w 64138"/>
                    <a:gd name="connsiteY7" fmla="*/ 6534 h 23565"/>
                    <a:gd name="connsiteX8" fmla="*/ 35643 w 64138"/>
                    <a:gd name="connsiteY8" fmla="*/ 5874 h 23565"/>
                    <a:gd name="connsiteX9" fmla="*/ 46706 w 64138"/>
                    <a:gd name="connsiteY9" fmla="*/ 6416 h 23565"/>
                    <a:gd name="connsiteX10" fmla="*/ 50528 w 64138"/>
                    <a:gd name="connsiteY10" fmla="*/ 6157 h 23565"/>
                    <a:gd name="connsiteX11" fmla="*/ 53264 w 64138"/>
                    <a:gd name="connsiteY11" fmla="*/ 5402 h 23565"/>
                    <a:gd name="connsiteX12" fmla="*/ 64138 w 64138"/>
                    <a:gd name="connsiteY12" fmla="*/ 0 h 23565"/>
                    <a:gd name="connsiteX13" fmla="*/ 47862 w 64138"/>
                    <a:gd name="connsiteY13" fmla="*/ 17126 h 23565"/>
                    <a:gd name="connsiteX14" fmla="*/ 30524 w 64138"/>
                    <a:gd name="connsiteY14" fmla="*/ 18376 h 23565"/>
                    <a:gd name="connsiteX15" fmla="*/ 30524 w 64138"/>
                    <a:gd name="connsiteY15" fmla="*/ 18376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38" h="23565">
                      <a:moveTo>
                        <a:pt x="30524" y="18376"/>
                      </a:moveTo>
                      <a:cubicBezTo>
                        <a:pt x="29628" y="18423"/>
                        <a:pt x="28944" y="18022"/>
                        <a:pt x="28189" y="17762"/>
                      </a:cubicBezTo>
                      <a:cubicBezTo>
                        <a:pt x="24698" y="16654"/>
                        <a:pt x="21466" y="16583"/>
                        <a:pt x="18187" y="16819"/>
                      </a:cubicBezTo>
                      <a:cubicBezTo>
                        <a:pt x="17031" y="16890"/>
                        <a:pt x="16158" y="17008"/>
                        <a:pt x="15097" y="17409"/>
                      </a:cubicBezTo>
                      <a:cubicBezTo>
                        <a:pt x="14578" y="17621"/>
                        <a:pt x="13870" y="17338"/>
                        <a:pt x="13328" y="17503"/>
                      </a:cubicBezTo>
                      <a:cubicBezTo>
                        <a:pt x="10568" y="18258"/>
                        <a:pt x="7855" y="18966"/>
                        <a:pt x="5378" y="20287"/>
                      </a:cubicBezTo>
                      <a:cubicBezTo>
                        <a:pt x="3609" y="21230"/>
                        <a:pt x="1651" y="22339"/>
                        <a:pt x="0" y="23565"/>
                      </a:cubicBezTo>
                      <a:cubicBezTo>
                        <a:pt x="2854" y="16135"/>
                        <a:pt x="8728" y="9506"/>
                        <a:pt x="16017" y="6534"/>
                      </a:cubicBezTo>
                      <a:cubicBezTo>
                        <a:pt x="22268" y="3987"/>
                        <a:pt x="28873" y="4010"/>
                        <a:pt x="35643" y="5874"/>
                      </a:cubicBezTo>
                      <a:cubicBezTo>
                        <a:pt x="39323" y="6888"/>
                        <a:pt x="42956" y="6652"/>
                        <a:pt x="46706" y="6416"/>
                      </a:cubicBezTo>
                      <a:cubicBezTo>
                        <a:pt x="48216" y="6322"/>
                        <a:pt x="49372" y="6251"/>
                        <a:pt x="50528" y="6157"/>
                      </a:cubicBezTo>
                      <a:cubicBezTo>
                        <a:pt x="51424" y="6086"/>
                        <a:pt x="52368" y="5520"/>
                        <a:pt x="53264" y="5402"/>
                      </a:cubicBezTo>
                      <a:cubicBezTo>
                        <a:pt x="57463" y="4812"/>
                        <a:pt x="60765" y="2194"/>
                        <a:pt x="64138" y="0"/>
                      </a:cubicBezTo>
                      <a:cubicBezTo>
                        <a:pt x="60930" y="7265"/>
                        <a:pt x="55411" y="14059"/>
                        <a:pt x="47862" y="17126"/>
                      </a:cubicBezTo>
                      <a:cubicBezTo>
                        <a:pt x="42342" y="19319"/>
                        <a:pt x="36209" y="19791"/>
                        <a:pt x="30524" y="18376"/>
                      </a:cubicBezTo>
                      <a:lnTo>
                        <a:pt x="30524" y="183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59" name="手繪多邊形: 圖案 258">
                  <a:extLst>
                    <a:ext uri="{FF2B5EF4-FFF2-40B4-BE49-F238E27FC236}">
                      <a16:creationId xmlns:a16="http://schemas.microsoft.com/office/drawing/2014/main" id="{68940386-4822-4A2F-A29E-21B83AEDA639}"/>
                    </a:ext>
                  </a:extLst>
                </p:cNvPr>
                <p:cNvSpPr/>
                <p:nvPr/>
              </p:nvSpPr>
              <p:spPr>
                <a:xfrm>
                  <a:off x="4455764" y="1900902"/>
                  <a:ext cx="61803" cy="29085"/>
                </a:xfrm>
                <a:custGeom>
                  <a:avLst/>
                  <a:gdLst>
                    <a:gd name="connsiteX0" fmla="*/ 29958 w 61803"/>
                    <a:gd name="connsiteY0" fmla="*/ 21277 h 29085"/>
                    <a:gd name="connsiteX1" fmla="*/ 27576 w 61803"/>
                    <a:gd name="connsiteY1" fmla="*/ 20876 h 29085"/>
                    <a:gd name="connsiteX2" fmla="*/ 17527 w 61803"/>
                    <a:gd name="connsiteY2" fmla="*/ 20805 h 29085"/>
                    <a:gd name="connsiteX3" fmla="*/ 14507 w 61803"/>
                    <a:gd name="connsiteY3" fmla="*/ 21655 h 29085"/>
                    <a:gd name="connsiteX4" fmla="*/ 12738 w 61803"/>
                    <a:gd name="connsiteY4" fmla="*/ 21891 h 29085"/>
                    <a:gd name="connsiteX5" fmla="*/ 5048 w 61803"/>
                    <a:gd name="connsiteY5" fmla="*/ 25358 h 29085"/>
                    <a:gd name="connsiteX6" fmla="*/ 0 w 61803"/>
                    <a:gd name="connsiteY6" fmla="*/ 29085 h 29085"/>
                    <a:gd name="connsiteX7" fmla="*/ 14460 w 61803"/>
                    <a:gd name="connsiteY7" fmla="*/ 10709 h 29085"/>
                    <a:gd name="connsiteX8" fmla="*/ 33968 w 61803"/>
                    <a:gd name="connsiteY8" fmla="*/ 8351 h 29085"/>
                    <a:gd name="connsiteX9" fmla="*/ 45031 w 61803"/>
                    <a:gd name="connsiteY9" fmla="*/ 7926 h 29085"/>
                    <a:gd name="connsiteX10" fmla="*/ 48806 w 61803"/>
                    <a:gd name="connsiteY10" fmla="*/ 7336 h 29085"/>
                    <a:gd name="connsiteX11" fmla="*/ 51448 w 61803"/>
                    <a:gd name="connsiteY11" fmla="*/ 6345 h 29085"/>
                    <a:gd name="connsiteX12" fmla="*/ 61803 w 61803"/>
                    <a:gd name="connsiteY12" fmla="*/ 0 h 29085"/>
                    <a:gd name="connsiteX13" fmla="*/ 47084 w 61803"/>
                    <a:gd name="connsiteY13" fmla="*/ 18494 h 29085"/>
                    <a:gd name="connsiteX14" fmla="*/ 29958 w 61803"/>
                    <a:gd name="connsiteY14" fmla="*/ 21277 h 29085"/>
                    <a:gd name="connsiteX15" fmla="*/ 29958 w 61803"/>
                    <a:gd name="connsiteY15" fmla="*/ 21277 h 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03" h="29085">
                      <a:moveTo>
                        <a:pt x="29958" y="21277"/>
                      </a:moveTo>
                      <a:cubicBezTo>
                        <a:pt x="29085" y="21395"/>
                        <a:pt x="28354" y="21065"/>
                        <a:pt x="27576" y="20876"/>
                      </a:cubicBezTo>
                      <a:cubicBezTo>
                        <a:pt x="24014" y="20074"/>
                        <a:pt x="20782" y="20287"/>
                        <a:pt x="17527" y="20805"/>
                      </a:cubicBezTo>
                      <a:cubicBezTo>
                        <a:pt x="16371" y="20994"/>
                        <a:pt x="15522" y="21159"/>
                        <a:pt x="14507" y="21655"/>
                      </a:cubicBezTo>
                      <a:cubicBezTo>
                        <a:pt x="13988" y="21891"/>
                        <a:pt x="13281" y="21702"/>
                        <a:pt x="12738" y="21891"/>
                      </a:cubicBezTo>
                      <a:cubicBezTo>
                        <a:pt x="10049" y="22905"/>
                        <a:pt x="7431" y="23801"/>
                        <a:pt x="5048" y="25358"/>
                      </a:cubicBezTo>
                      <a:cubicBezTo>
                        <a:pt x="3373" y="26443"/>
                        <a:pt x="1510" y="27717"/>
                        <a:pt x="0" y="29085"/>
                      </a:cubicBezTo>
                      <a:cubicBezTo>
                        <a:pt x="2194" y="21442"/>
                        <a:pt x="7454" y="14319"/>
                        <a:pt x="14460" y="10709"/>
                      </a:cubicBezTo>
                      <a:cubicBezTo>
                        <a:pt x="20452" y="7643"/>
                        <a:pt x="27057" y="7077"/>
                        <a:pt x="33968" y="8351"/>
                      </a:cubicBezTo>
                      <a:cubicBezTo>
                        <a:pt x="37719" y="9035"/>
                        <a:pt x="41328" y="8492"/>
                        <a:pt x="45031" y="7926"/>
                      </a:cubicBezTo>
                      <a:cubicBezTo>
                        <a:pt x="46517" y="7690"/>
                        <a:pt x="47673" y="7525"/>
                        <a:pt x="48806" y="7336"/>
                      </a:cubicBezTo>
                      <a:cubicBezTo>
                        <a:pt x="49678" y="7195"/>
                        <a:pt x="50575" y="6558"/>
                        <a:pt x="51448" y="6345"/>
                      </a:cubicBezTo>
                      <a:cubicBezTo>
                        <a:pt x="55599" y="5378"/>
                        <a:pt x="58642" y="2500"/>
                        <a:pt x="61803" y="0"/>
                      </a:cubicBezTo>
                      <a:cubicBezTo>
                        <a:pt x="59232" y="7525"/>
                        <a:pt x="54349" y="14767"/>
                        <a:pt x="47084" y="18494"/>
                      </a:cubicBezTo>
                      <a:cubicBezTo>
                        <a:pt x="41823" y="21207"/>
                        <a:pt x="35737" y="22197"/>
                        <a:pt x="29958" y="21277"/>
                      </a:cubicBezTo>
                      <a:lnTo>
                        <a:pt x="29958" y="2127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60" name="手繪多邊形: 圖案 259">
                  <a:extLst>
                    <a:ext uri="{FF2B5EF4-FFF2-40B4-BE49-F238E27FC236}">
                      <a16:creationId xmlns:a16="http://schemas.microsoft.com/office/drawing/2014/main" id="{F8CC0D2B-C331-473F-AF18-DD74A6E9E245}"/>
                    </a:ext>
                  </a:extLst>
                </p:cNvPr>
                <p:cNvSpPr/>
                <p:nvPr/>
              </p:nvSpPr>
              <p:spPr>
                <a:xfrm>
                  <a:off x="4463902" y="1877360"/>
                  <a:ext cx="59019" cy="34369"/>
                </a:xfrm>
                <a:custGeom>
                  <a:avLst/>
                  <a:gdLst>
                    <a:gd name="connsiteX0" fmla="*/ 29180 w 59019"/>
                    <a:gd name="connsiteY0" fmla="*/ 23943 h 34369"/>
                    <a:gd name="connsiteX1" fmla="*/ 26773 w 59019"/>
                    <a:gd name="connsiteY1" fmla="*/ 23754 h 34369"/>
                    <a:gd name="connsiteX2" fmla="*/ 16748 w 59019"/>
                    <a:gd name="connsiteY2" fmla="*/ 24556 h 34369"/>
                    <a:gd name="connsiteX3" fmla="*/ 13823 w 59019"/>
                    <a:gd name="connsiteY3" fmla="*/ 25688 h 34369"/>
                    <a:gd name="connsiteX4" fmla="*/ 12078 w 59019"/>
                    <a:gd name="connsiteY4" fmla="*/ 26089 h 34369"/>
                    <a:gd name="connsiteX5" fmla="*/ 4718 w 59019"/>
                    <a:gd name="connsiteY5" fmla="*/ 30217 h 34369"/>
                    <a:gd name="connsiteX6" fmla="*/ 0 w 59019"/>
                    <a:gd name="connsiteY6" fmla="*/ 34369 h 34369"/>
                    <a:gd name="connsiteX7" fmla="*/ 12809 w 59019"/>
                    <a:gd name="connsiteY7" fmla="*/ 14814 h 34369"/>
                    <a:gd name="connsiteX8" fmla="*/ 32034 w 59019"/>
                    <a:gd name="connsiteY8" fmla="*/ 10733 h 34369"/>
                    <a:gd name="connsiteX9" fmla="*/ 43003 w 59019"/>
                    <a:gd name="connsiteY9" fmla="*/ 9341 h 34369"/>
                    <a:gd name="connsiteX10" fmla="*/ 46706 w 59019"/>
                    <a:gd name="connsiteY10" fmla="*/ 8421 h 34369"/>
                    <a:gd name="connsiteX11" fmla="*/ 49254 w 59019"/>
                    <a:gd name="connsiteY11" fmla="*/ 7218 h 34369"/>
                    <a:gd name="connsiteX12" fmla="*/ 59020 w 59019"/>
                    <a:gd name="connsiteY12" fmla="*/ 0 h 34369"/>
                    <a:gd name="connsiteX13" fmla="*/ 45975 w 59019"/>
                    <a:gd name="connsiteY13" fmla="*/ 19720 h 34369"/>
                    <a:gd name="connsiteX14" fmla="*/ 29180 w 59019"/>
                    <a:gd name="connsiteY14" fmla="*/ 23943 h 34369"/>
                    <a:gd name="connsiteX15" fmla="*/ 29180 w 59019"/>
                    <a:gd name="connsiteY15" fmla="*/ 23943 h 3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019" h="34369">
                      <a:moveTo>
                        <a:pt x="29180" y="23943"/>
                      </a:moveTo>
                      <a:cubicBezTo>
                        <a:pt x="28330" y="24132"/>
                        <a:pt x="27552" y="23872"/>
                        <a:pt x="26773" y="23754"/>
                      </a:cubicBezTo>
                      <a:cubicBezTo>
                        <a:pt x="23141" y="23259"/>
                        <a:pt x="19933" y="23754"/>
                        <a:pt x="16748" y="24556"/>
                      </a:cubicBezTo>
                      <a:cubicBezTo>
                        <a:pt x="15616" y="24839"/>
                        <a:pt x="14767" y="25099"/>
                        <a:pt x="13823" y="25688"/>
                      </a:cubicBezTo>
                      <a:cubicBezTo>
                        <a:pt x="13351" y="25971"/>
                        <a:pt x="12597" y="25830"/>
                        <a:pt x="12078" y="26089"/>
                      </a:cubicBezTo>
                      <a:cubicBezTo>
                        <a:pt x="9483" y="27316"/>
                        <a:pt x="6935" y="28472"/>
                        <a:pt x="4718" y="30217"/>
                      </a:cubicBezTo>
                      <a:cubicBezTo>
                        <a:pt x="3161" y="31444"/>
                        <a:pt x="1392" y="32883"/>
                        <a:pt x="0" y="34369"/>
                      </a:cubicBezTo>
                      <a:cubicBezTo>
                        <a:pt x="1510" y="26561"/>
                        <a:pt x="6133" y="18989"/>
                        <a:pt x="12809" y="14814"/>
                      </a:cubicBezTo>
                      <a:cubicBezTo>
                        <a:pt x="18517" y="11228"/>
                        <a:pt x="25028" y="10096"/>
                        <a:pt x="32034" y="10733"/>
                      </a:cubicBezTo>
                      <a:cubicBezTo>
                        <a:pt x="35832" y="11087"/>
                        <a:pt x="39370" y="10238"/>
                        <a:pt x="43003" y="9341"/>
                      </a:cubicBezTo>
                      <a:cubicBezTo>
                        <a:pt x="44465" y="8987"/>
                        <a:pt x="45598" y="8704"/>
                        <a:pt x="46706" y="8421"/>
                      </a:cubicBezTo>
                      <a:cubicBezTo>
                        <a:pt x="47555" y="8185"/>
                        <a:pt x="48405" y="7478"/>
                        <a:pt x="49254" y="7218"/>
                      </a:cubicBezTo>
                      <a:cubicBezTo>
                        <a:pt x="53287" y="5897"/>
                        <a:pt x="56071" y="2760"/>
                        <a:pt x="59020" y="0"/>
                      </a:cubicBezTo>
                      <a:cubicBezTo>
                        <a:pt x="57109" y="7714"/>
                        <a:pt x="52886" y="15356"/>
                        <a:pt x="45975" y="19720"/>
                      </a:cubicBezTo>
                      <a:cubicBezTo>
                        <a:pt x="40998" y="22834"/>
                        <a:pt x="35006" y="24367"/>
                        <a:pt x="29180" y="23943"/>
                      </a:cubicBezTo>
                      <a:lnTo>
                        <a:pt x="29180" y="2394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61" name="手繪多邊形: 圖案 260">
                  <a:extLst>
                    <a:ext uri="{FF2B5EF4-FFF2-40B4-BE49-F238E27FC236}">
                      <a16:creationId xmlns:a16="http://schemas.microsoft.com/office/drawing/2014/main" id="{70B391E2-533E-4936-85DD-EA0BDF386BA5}"/>
                    </a:ext>
                  </a:extLst>
                </p:cNvPr>
                <p:cNvSpPr/>
                <p:nvPr/>
              </p:nvSpPr>
              <p:spPr>
                <a:xfrm>
                  <a:off x="4470484" y="1853087"/>
                  <a:ext cx="55717" cy="39487"/>
                </a:xfrm>
                <a:custGeom>
                  <a:avLst/>
                  <a:gdLst>
                    <a:gd name="connsiteX0" fmla="*/ 28142 w 55717"/>
                    <a:gd name="connsiteY0" fmla="*/ 26538 h 39487"/>
                    <a:gd name="connsiteX1" fmla="*/ 25712 w 55717"/>
                    <a:gd name="connsiteY1" fmla="*/ 26561 h 39487"/>
                    <a:gd name="connsiteX2" fmla="*/ 15805 w 55717"/>
                    <a:gd name="connsiteY2" fmla="*/ 28260 h 39487"/>
                    <a:gd name="connsiteX3" fmla="*/ 12974 w 55717"/>
                    <a:gd name="connsiteY3" fmla="*/ 29628 h 39487"/>
                    <a:gd name="connsiteX4" fmla="*/ 11276 w 55717"/>
                    <a:gd name="connsiteY4" fmla="*/ 30170 h 39487"/>
                    <a:gd name="connsiteX5" fmla="*/ 4317 w 55717"/>
                    <a:gd name="connsiteY5" fmla="*/ 34935 h 39487"/>
                    <a:gd name="connsiteX6" fmla="*/ 0 w 55717"/>
                    <a:gd name="connsiteY6" fmla="*/ 39488 h 39487"/>
                    <a:gd name="connsiteX7" fmla="*/ 11016 w 55717"/>
                    <a:gd name="connsiteY7" fmla="*/ 18871 h 39487"/>
                    <a:gd name="connsiteX8" fmla="*/ 29793 w 55717"/>
                    <a:gd name="connsiteY8" fmla="*/ 13115 h 39487"/>
                    <a:gd name="connsiteX9" fmla="*/ 40597 w 55717"/>
                    <a:gd name="connsiteY9" fmla="*/ 10757 h 39487"/>
                    <a:gd name="connsiteX10" fmla="*/ 44206 w 55717"/>
                    <a:gd name="connsiteY10" fmla="*/ 9506 h 39487"/>
                    <a:gd name="connsiteX11" fmla="*/ 46635 w 55717"/>
                    <a:gd name="connsiteY11" fmla="*/ 8067 h 39487"/>
                    <a:gd name="connsiteX12" fmla="*/ 55717 w 55717"/>
                    <a:gd name="connsiteY12" fmla="*/ 0 h 39487"/>
                    <a:gd name="connsiteX13" fmla="*/ 44489 w 55717"/>
                    <a:gd name="connsiteY13" fmla="*/ 20782 h 39487"/>
                    <a:gd name="connsiteX14" fmla="*/ 28142 w 55717"/>
                    <a:gd name="connsiteY14" fmla="*/ 26538 h 39487"/>
                    <a:gd name="connsiteX15" fmla="*/ 28142 w 55717"/>
                    <a:gd name="connsiteY15" fmla="*/ 26538 h 3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17" h="39487">
                      <a:moveTo>
                        <a:pt x="28142" y="26538"/>
                      </a:moveTo>
                      <a:cubicBezTo>
                        <a:pt x="27292" y="26821"/>
                        <a:pt x="26514" y="26608"/>
                        <a:pt x="25712" y="26561"/>
                      </a:cubicBezTo>
                      <a:cubicBezTo>
                        <a:pt x="22056" y="26396"/>
                        <a:pt x="18895" y="27174"/>
                        <a:pt x="15805" y="28260"/>
                      </a:cubicBezTo>
                      <a:cubicBezTo>
                        <a:pt x="14720" y="28637"/>
                        <a:pt x="13894" y="28967"/>
                        <a:pt x="12974" y="29628"/>
                      </a:cubicBezTo>
                      <a:cubicBezTo>
                        <a:pt x="12526" y="29958"/>
                        <a:pt x="11771" y="29887"/>
                        <a:pt x="11276" y="30170"/>
                      </a:cubicBezTo>
                      <a:cubicBezTo>
                        <a:pt x="8822" y="31633"/>
                        <a:pt x="6369" y="33001"/>
                        <a:pt x="4317" y="34935"/>
                      </a:cubicBezTo>
                      <a:cubicBezTo>
                        <a:pt x="2854" y="36303"/>
                        <a:pt x="1250" y="37884"/>
                        <a:pt x="0" y="39488"/>
                      </a:cubicBezTo>
                      <a:cubicBezTo>
                        <a:pt x="826" y="31562"/>
                        <a:pt x="4741" y="23636"/>
                        <a:pt x="11016" y="18871"/>
                      </a:cubicBezTo>
                      <a:cubicBezTo>
                        <a:pt x="16371" y="14790"/>
                        <a:pt x="22763" y="13092"/>
                        <a:pt x="29793" y="13115"/>
                      </a:cubicBezTo>
                      <a:cubicBezTo>
                        <a:pt x="33614" y="13115"/>
                        <a:pt x="37058" y="11960"/>
                        <a:pt x="40597" y="10757"/>
                      </a:cubicBezTo>
                      <a:cubicBezTo>
                        <a:pt x="42036" y="10261"/>
                        <a:pt x="43121" y="9907"/>
                        <a:pt x="44206" y="9506"/>
                      </a:cubicBezTo>
                      <a:cubicBezTo>
                        <a:pt x="45031" y="9200"/>
                        <a:pt x="45833" y="8421"/>
                        <a:pt x="46635" y="8067"/>
                      </a:cubicBezTo>
                      <a:cubicBezTo>
                        <a:pt x="50551" y="6393"/>
                        <a:pt x="53028" y="3019"/>
                        <a:pt x="55717" y="0"/>
                      </a:cubicBezTo>
                      <a:cubicBezTo>
                        <a:pt x="54514" y="7855"/>
                        <a:pt x="50976" y="15852"/>
                        <a:pt x="44489" y="20782"/>
                      </a:cubicBezTo>
                      <a:cubicBezTo>
                        <a:pt x="39818" y="24367"/>
                        <a:pt x="33992" y="26420"/>
                        <a:pt x="28142" y="26538"/>
                      </a:cubicBezTo>
                      <a:lnTo>
                        <a:pt x="28142" y="2653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62" name="手繪多邊形: 圖案 261">
                  <a:extLst>
                    <a:ext uri="{FF2B5EF4-FFF2-40B4-BE49-F238E27FC236}">
                      <a16:creationId xmlns:a16="http://schemas.microsoft.com/office/drawing/2014/main" id="{48DB4C54-AD94-4CD4-8AC2-9EC57ABA77C9}"/>
                    </a:ext>
                  </a:extLst>
                </p:cNvPr>
                <p:cNvSpPr/>
                <p:nvPr/>
              </p:nvSpPr>
              <p:spPr>
                <a:xfrm>
                  <a:off x="4475414" y="1828295"/>
                  <a:ext cx="51942" cy="44347"/>
                </a:xfrm>
                <a:custGeom>
                  <a:avLst/>
                  <a:gdLst>
                    <a:gd name="connsiteX0" fmla="*/ 26844 w 51942"/>
                    <a:gd name="connsiteY0" fmla="*/ 28920 h 44347"/>
                    <a:gd name="connsiteX1" fmla="*/ 24438 w 51942"/>
                    <a:gd name="connsiteY1" fmla="*/ 29180 h 44347"/>
                    <a:gd name="connsiteX2" fmla="*/ 14720 w 51942"/>
                    <a:gd name="connsiteY2" fmla="*/ 31751 h 44347"/>
                    <a:gd name="connsiteX3" fmla="*/ 12030 w 51942"/>
                    <a:gd name="connsiteY3" fmla="*/ 33378 h 44347"/>
                    <a:gd name="connsiteX4" fmla="*/ 10403 w 51942"/>
                    <a:gd name="connsiteY4" fmla="*/ 34062 h 44347"/>
                    <a:gd name="connsiteX5" fmla="*/ 3892 w 51942"/>
                    <a:gd name="connsiteY5" fmla="*/ 39417 h 44347"/>
                    <a:gd name="connsiteX6" fmla="*/ 0 w 51942"/>
                    <a:gd name="connsiteY6" fmla="*/ 44347 h 44347"/>
                    <a:gd name="connsiteX7" fmla="*/ 9105 w 51942"/>
                    <a:gd name="connsiteY7" fmla="*/ 22834 h 44347"/>
                    <a:gd name="connsiteX8" fmla="*/ 27292 w 51942"/>
                    <a:gd name="connsiteY8" fmla="*/ 15404 h 44347"/>
                    <a:gd name="connsiteX9" fmla="*/ 37860 w 51942"/>
                    <a:gd name="connsiteY9" fmla="*/ 12078 h 44347"/>
                    <a:gd name="connsiteX10" fmla="*/ 41328 w 51942"/>
                    <a:gd name="connsiteY10" fmla="*/ 10497 h 44347"/>
                    <a:gd name="connsiteX11" fmla="*/ 43616 w 51942"/>
                    <a:gd name="connsiteY11" fmla="*/ 8846 h 44347"/>
                    <a:gd name="connsiteX12" fmla="*/ 51943 w 51942"/>
                    <a:gd name="connsiteY12" fmla="*/ 0 h 44347"/>
                    <a:gd name="connsiteX13" fmla="*/ 42602 w 51942"/>
                    <a:gd name="connsiteY13" fmla="*/ 21725 h 44347"/>
                    <a:gd name="connsiteX14" fmla="*/ 26844 w 51942"/>
                    <a:gd name="connsiteY14" fmla="*/ 28920 h 44347"/>
                    <a:gd name="connsiteX15" fmla="*/ 26844 w 51942"/>
                    <a:gd name="connsiteY15" fmla="*/ 28920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42" h="44347">
                      <a:moveTo>
                        <a:pt x="26844" y="28920"/>
                      </a:moveTo>
                      <a:cubicBezTo>
                        <a:pt x="26019" y="29274"/>
                        <a:pt x="25240" y="29132"/>
                        <a:pt x="24438" y="29180"/>
                      </a:cubicBezTo>
                      <a:cubicBezTo>
                        <a:pt x="20782" y="29345"/>
                        <a:pt x="17715" y="30383"/>
                        <a:pt x="14720" y="31751"/>
                      </a:cubicBezTo>
                      <a:cubicBezTo>
                        <a:pt x="13658" y="32223"/>
                        <a:pt x="12880" y="32624"/>
                        <a:pt x="12030" y="33378"/>
                      </a:cubicBezTo>
                      <a:cubicBezTo>
                        <a:pt x="11606" y="33756"/>
                        <a:pt x="10851" y="33732"/>
                        <a:pt x="10403" y="34062"/>
                      </a:cubicBezTo>
                      <a:cubicBezTo>
                        <a:pt x="8067" y="35737"/>
                        <a:pt x="5779" y="37318"/>
                        <a:pt x="3892" y="39417"/>
                      </a:cubicBezTo>
                      <a:cubicBezTo>
                        <a:pt x="2571" y="40903"/>
                        <a:pt x="1109" y="42625"/>
                        <a:pt x="0" y="44347"/>
                      </a:cubicBezTo>
                      <a:cubicBezTo>
                        <a:pt x="94" y="36398"/>
                        <a:pt x="3302" y="28142"/>
                        <a:pt x="9105" y="22834"/>
                      </a:cubicBezTo>
                      <a:cubicBezTo>
                        <a:pt x="14083" y="18281"/>
                        <a:pt x="20287" y="16017"/>
                        <a:pt x="27292" y="15404"/>
                      </a:cubicBezTo>
                      <a:cubicBezTo>
                        <a:pt x="31090" y="15073"/>
                        <a:pt x="34440" y="13611"/>
                        <a:pt x="37860" y="12078"/>
                      </a:cubicBezTo>
                      <a:cubicBezTo>
                        <a:pt x="39252" y="11464"/>
                        <a:pt x="40290" y="10992"/>
                        <a:pt x="41328" y="10497"/>
                      </a:cubicBezTo>
                      <a:cubicBezTo>
                        <a:pt x="42130" y="10120"/>
                        <a:pt x="42838" y="9270"/>
                        <a:pt x="43616" y="8846"/>
                      </a:cubicBezTo>
                      <a:cubicBezTo>
                        <a:pt x="47367" y="6817"/>
                        <a:pt x="49537" y="3232"/>
                        <a:pt x="51943" y="0"/>
                      </a:cubicBezTo>
                      <a:cubicBezTo>
                        <a:pt x="51448" y="7926"/>
                        <a:pt x="48641" y="16229"/>
                        <a:pt x="42602" y="21725"/>
                      </a:cubicBezTo>
                      <a:cubicBezTo>
                        <a:pt x="38285" y="25712"/>
                        <a:pt x="32671" y="28283"/>
                        <a:pt x="26844" y="28920"/>
                      </a:cubicBezTo>
                      <a:lnTo>
                        <a:pt x="26844" y="289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63" name="手繪多邊形: 圖案 262">
                  <a:extLst>
                    <a:ext uri="{FF2B5EF4-FFF2-40B4-BE49-F238E27FC236}">
                      <a16:creationId xmlns:a16="http://schemas.microsoft.com/office/drawing/2014/main" id="{8072C64D-6C2A-4A2E-8CEE-4891517CB4E3}"/>
                    </a:ext>
                  </a:extLst>
                </p:cNvPr>
                <p:cNvSpPr/>
                <p:nvPr/>
              </p:nvSpPr>
              <p:spPr>
                <a:xfrm>
                  <a:off x="4478459" y="1803173"/>
                  <a:ext cx="47898" cy="48805"/>
                </a:xfrm>
                <a:custGeom>
                  <a:avLst/>
                  <a:gdLst>
                    <a:gd name="connsiteX0" fmla="*/ 25450 w 47898"/>
                    <a:gd name="connsiteY0" fmla="*/ 30996 h 48805"/>
                    <a:gd name="connsiteX1" fmla="*/ 23068 w 47898"/>
                    <a:gd name="connsiteY1" fmla="*/ 31468 h 48805"/>
                    <a:gd name="connsiteX2" fmla="*/ 13609 w 47898"/>
                    <a:gd name="connsiteY2" fmla="*/ 34912 h 48805"/>
                    <a:gd name="connsiteX3" fmla="*/ 11085 w 47898"/>
                    <a:gd name="connsiteY3" fmla="*/ 36775 h 48805"/>
                    <a:gd name="connsiteX4" fmla="*/ 9528 w 47898"/>
                    <a:gd name="connsiteY4" fmla="*/ 37624 h 48805"/>
                    <a:gd name="connsiteX5" fmla="*/ 3513 w 47898"/>
                    <a:gd name="connsiteY5" fmla="*/ 43545 h 48805"/>
                    <a:gd name="connsiteX6" fmla="*/ 92 w 47898"/>
                    <a:gd name="connsiteY6" fmla="*/ 48806 h 48805"/>
                    <a:gd name="connsiteX7" fmla="*/ 7240 w 47898"/>
                    <a:gd name="connsiteY7" fmla="*/ 26538 h 48805"/>
                    <a:gd name="connsiteX8" fmla="*/ 24696 w 47898"/>
                    <a:gd name="connsiteY8" fmla="*/ 17527 h 48805"/>
                    <a:gd name="connsiteX9" fmla="*/ 34910 w 47898"/>
                    <a:gd name="connsiteY9" fmla="*/ 13281 h 48805"/>
                    <a:gd name="connsiteX10" fmla="*/ 38236 w 47898"/>
                    <a:gd name="connsiteY10" fmla="*/ 11393 h 48805"/>
                    <a:gd name="connsiteX11" fmla="*/ 40382 w 47898"/>
                    <a:gd name="connsiteY11" fmla="*/ 9554 h 48805"/>
                    <a:gd name="connsiteX12" fmla="*/ 47884 w 47898"/>
                    <a:gd name="connsiteY12" fmla="*/ 0 h 48805"/>
                    <a:gd name="connsiteX13" fmla="*/ 40547 w 47898"/>
                    <a:gd name="connsiteY13" fmla="*/ 22457 h 48805"/>
                    <a:gd name="connsiteX14" fmla="*/ 25450 w 47898"/>
                    <a:gd name="connsiteY14" fmla="*/ 30996 h 48805"/>
                    <a:gd name="connsiteX15" fmla="*/ 25450 w 47898"/>
                    <a:gd name="connsiteY15" fmla="*/ 30996 h 4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05">
                      <a:moveTo>
                        <a:pt x="25450" y="30996"/>
                      </a:moveTo>
                      <a:cubicBezTo>
                        <a:pt x="24672" y="31421"/>
                        <a:pt x="23870" y="31350"/>
                        <a:pt x="23068" y="31468"/>
                      </a:cubicBezTo>
                      <a:cubicBezTo>
                        <a:pt x="19435" y="31963"/>
                        <a:pt x="16487" y="33284"/>
                        <a:pt x="13609" y="34912"/>
                      </a:cubicBezTo>
                      <a:cubicBezTo>
                        <a:pt x="12594" y="35478"/>
                        <a:pt x="11840" y="35950"/>
                        <a:pt x="11085" y="36775"/>
                      </a:cubicBezTo>
                      <a:cubicBezTo>
                        <a:pt x="10707" y="37176"/>
                        <a:pt x="9952" y="37247"/>
                        <a:pt x="9528" y="37624"/>
                      </a:cubicBezTo>
                      <a:cubicBezTo>
                        <a:pt x="7358" y="39512"/>
                        <a:pt x="5211" y="41281"/>
                        <a:pt x="3513" y="43545"/>
                      </a:cubicBezTo>
                      <a:cubicBezTo>
                        <a:pt x="2333" y="45149"/>
                        <a:pt x="1012" y="46989"/>
                        <a:pt x="92" y="48806"/>
                      </a:cubicBezTo>
                      <a:cubicBezTo>
                        <a:pt x="-521" y="40880"/>
                        <a:pt x="1932" y="32364"/>
                        <a:pt x="7240" y="26538"/>
                      </a:cubicBezTo>
                      <a:cubicBezTo>
                        <a:pt x="11792" y="21560"/>
                        <a:pt x="17784" y="18753"/>
                        <a:pt x="24696" y="17527"/>
                      </a:cubicBezTo>
                      <a:cubicBezTo>
                        <a:pt x="28470" y="16866"/>
                        <a:pt x="31631" y="15097"/>
                        <a:pt x="34910" y="13281"/>
                      </a:cubicBezTo>
                      <a:cubicBezTo>
                        <a:pt x="36231" y="12549"/>
                        <a:pt x="37245" y="11983"/>
                        <a:pt x="38236" y="11393"/>
                      </a:cubicBezTo>
                      <a:cubicBezTo>
                        <a:pt x="39014" y="10945"/>
                        <a:pt x="39627" y="10025"/>
                        <a:pt x="40382" y="9554"/>
                      </a:cubicBezTo>
                      <a:cubicBezTo>
                        <a:pt x="43921" y="7218"/>
                        <a:pt x="45784" y="3444"/>
                        <a:pt x="47884" y="0"/>
                      </a:cubicBezTo>
                      <a:cubicBezTo>
                        <a:pt x="48096" y="7949"/>
                        <a:pt x="46044" y="16442"/>
                        <a:pt x="40547" y="22457"/>
                      </a:cubicBezTo>
                      <a:cubicBezTo>
                        <a:pt x="36537" y="26797"/>
                        <a:pt x="31183" y="29840"/>
                        <a:pt x="25450" y="30996"/>
                      </a:cubicBezTo>
                      <a:lnTo>
                        <a:pt x="25450" y="309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64" name="手繪多邊形: 圖案 263">
                  <a:extLst>
                    <a:ext uri="{FF2B5EF4-FFF2-40B4-BE49-F238E27FC236}">
                      <a16:creationId xmlns:a16="http://schemas.microsoft.com/office/drawing/2014/main" id="{112B1619-3672-4F24-ABF8-F44EC380D526}"/>
                    </a:ext>
                  </a:extLst>
                </p:cNvPr>
                <p:cNvSpPr/>
                <p:nvPr/>
              </p:nvSpPr>
              <p:spPr>
                <a:xfrm>
                  <a:off x="4479365" y="1778168"/>
                  <a:ext cx="43880" cy="52886"/>
                </a:xfrm>
                <a:custGeom>
                  <a:avLst/>
                  <a:gdLst>
                    <a:gd name="connsiteX0" fmla="*/ 24096 w 43880"/>
                    <a:gd name="connsiteY0" fmla="*/ 32907 h 52886"/>
                    <a:gd name="connsiteX1" fmla="*/ 21784 w 43880"/>
                    <a:gd name="connsiteY1" fmla="*/ 33591 h 52886"/>
                    <a:gd name="connsiteX2" fmla="*/ 12679 w 43880"/>
                    <a:gd name="connsiteY2" fmla="*/ 37860 h 52886"/>
                    <a:gd name="connsiteX3" fmla="*/ 10320 w 43880"/>
                    <a:gd name="connsiteY3" fmla="*/ 39936 h 52886"/>
                    <a:gd name="connsiteX4" fmla="*/ 8834 w 43880"/>
                    <a:gd name="connsiteY4" fmla="*/ 40903 h 52886"/>
                    <a:gd name="connsiteX5" fmla="*/ 3384 w 43880"/>
                    <a:gd name="connsiteY5" fmla="*/ 47343 h 52886"/>
                    <a:gd name="connsiteX6" fmla="*/ 436 w 43880"/>
                    <a:gd name="connsiteY6" fmla="*/ 52887 h 52886"/>
                    <a:gd name="connsiteX7" fmla="*/ 5555 w 43880"/>
                    <a:gd name="connsiteY7" fmla="*/ 30076 h 52886"/>
                    <a:gd name="connsiteX8" fmla="*/ 22114 w 43880"/>
                    <a:gd name="connsiteY8" fmla="*/ 19532 h 52886"/>
                    <a:gd name="connsiteX9" fmla="*/ 31904 w 43880"/>
                    <a:gd name="connsiteY9" fmla="*/ 14366 h 52886"/>
                    <a:gd name="connsiteX10" fmla="*/ 35041 w 43880"/>
                    <a:gd name="connsiteY10" fmla="*/ 12196 h 52886"/>
                    <a:gd name="connsiteX11" fmla="*/ 36999 w 43880"/>
                    <a:gd name="connsiteY11" fmla="*/ 10167 h 52886"/>
                    <a:gd name="connsiteX12" fmla="*/ 43604 w 43880"/>
                    <a:gd name="connsiteY12" fmla="*/ 0 h 52886"/>
                    <a:gd name="connsiteX13" fmla="*/ 38320 w 43880"/>
                    <a:gd name="connsiteY13" fmla="*/ 23023 h 52886"/>
                    <a:gd name="connsiteX14" fmla="*/ 24096 w 43880"/>
                    <a:gd name="connsiteY14" fmla="*/ 32907 h 52886"/>
                    <a:gd name="connsiteX15" fmla="*/ 24096 w 43880"/>
                    <a:gd name="connsiteY15" fmla="*/ 32907 h 5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886">
                      <a:moveTo>
                        <a:pt x="24096" y="32907"/>
                      </a:moveTo>
                      <a:cubicBezTo>
                        <a:pt x="23364" y="33402"/>
                        <a:pt x="22539" y="33402"/>
                        <a:pt x="21784" y="33591"/>
                      </a:cubicBezTo>
                      <a:cubicBezTo>
                        <a:pt x="18222" y="34416"/>
                        <a:pt x="15391" y="35997"/>
                        <a:pt x="12679" y="37860"/>
                      </a:cubicBezTo>
                      <a:cubicBezTo>
                        <a:pt x="11711" y="38521"/>
                        <a:pt x="11027" y="39063"/>
                        <a:pt x="10320" y="39936"/>
                      </a:cubicBezTo>
                      <a:cubicBezTo>
                        <a:pt x="9966" y="40384"/>
                        <a:pt x="9235" y="40502"/>
                        <a:pt x="8834" y="40903"/>
                      </a:cubicBezTo>
                      <a:cubicBezTo>
                        <a:pt x="6852" y="42979"/>
                        <a:pt x="4871" y="44937"/>
                        <a:pt x="3384" y="47343"/>
                      </a:cubicBezTo>
                      <a:cubicBezTo>
                        <a:pt x="2347" y="49041"/>
                        <a:pt x="1214" y="50999"/>
                        <a:pt x="436" y="52887"/>
                      </a:cubicBezTo>
                      <a:cubicBezTo>
                        <a:pt x="-885" y="45055"/>
                        <a:pt x="790" y="36351"/>
                        <a:pt x="5555" y="30076"/>
                      </a:cubicBezTo>
                      <a:cubicBezTo>
                        <a:pt x="9636" y="24698"/>
                        <a:pt x="15344" y="21372"/>
                        <a:pt x="22114" y="19532"/>
                      </a:cubicBezTo>
                      <a:cubicBezTo>
                        <a:pt x="25818" y="18517"/>
                        <a:pt x="28813" y="16489"/>
                        <a:pt x="31904" y="14366"/>
                      </a:cubicBezTo>
                      <a:cubicBezTo>
                        <a:pt x="33154" y="13516"/>
                        <a:pt x="34097" y="12880"/>
                        <a:pt x="35041" y="12196"/>
                      </a:cubicBezTo>
                      <a:cubicBezTo>
                        <a:pt x="35772" y="11677"/>
                        <a:pt x="36315" y="10709"/>
                        <a:pt x="36999" y="10167"/>
                      </a:cubicBezTo>
                      <a:cubicBezTo>
                        <a:pt x="40325" y="7501"/>
                        <a:pt x="41835" y="3586"/>
                        <a:pt x="43604" y="0"/>
                      </a:cubicBezTo>
                      <a:cubicBezTo>
                        <a:pt x="44524" y="7902"/>
                        <a:pt x="43250" y="16536"/>
                        <a:pt x="38320" y="23023"/>
                      </a:cubicBezTo>
                      <a:cubicBezTo>
                        <a:pt x="34758" y="27717"/>
                        <a:pt x="29710" y="31255"/>
                        <a:pt x="24096" y="32907"/>
                      </a:cubicBezTo>
                      <a:lnTo>
                        <a:pt x="24096" y="3290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65" name="手繪多邊形: 圖案 264">
                  <a:extLst>
                    <a:ext uri="{FF2B5EF4-FFF2-40B4-BE49-F238E27FC236}">
                      <a16:creationId xmlns:a16="http://schemas.microsoft.com/office/drawing/2014/main" id="{5B82DE8A-312B-423F-8AF4-4472AC354089}"/>
                    </a:ext>
                  </a:extLst>
                </p:cNvPr>
                <p:cNvSpPr/>
                <p:nvPr/>
              </p:nvSpPr>
              <p:spPr>
                <a:xfrm>
                  <a:off x="4478195" y="1753989"/>
                  <a:ext cx="40181" cy="56566"/>
                </a:xfrm>
                <a:custGeom>
                  <a:avLst/>
                  <a:gdLst>
                    <a:gd name="connsiteX0" fmla="*/ 22813 w 40181"/>
                    <a:gd name="connsiteY0" fmla="*/ 34511 h 56566"/>
                    <a:gd name="connsiteX1" fmla="*/ 20572 w 40181"/>
                    <a:gd name="connsiteY1" fmla="*/ 35383 h 56566"/>
                    <a:gd name="connsiteX2" fmla="*/ 11891 w 40181"/>
                    <a:gd name="connsiteY2" fmla="*/ 40455 h 56566"/>
                    <a:gd name="connsiteX3" fmla="*/ 9721 w 40181"/>
                    <a:gd name="connsiteY3" fmla="*/ 42743 h 56566"/>
                    <a:gd name="connsiteX4" fmla="*/ 8329 w 40181"/>
                    <a:gd name="connsiteY4" fmla="*/ 43852 h 56566"/>
                    <a:gd name="connsiteX5" fmla="*/ 3470 w 40181"/>
                    <a:gd name="connsiteY5" fmla="*/ 50763 h 56566"/>
                    <a:gd name="connsiteX6" fmla="*/ 1040 w 40181"/>
                    <a:gd name="connsiteY6" fmla="*/ 56566 h 56566"/>
                    <a:gd name="connsiteX7" fmla="*/ 4107 w 40181"/>
                    <a:gd name="connsiteY7" fmla="*/ 33378 h 56566"/>
                    <a:gd name="connsiteX8" fmla="*/ 19652 w 40181"/>
                    <a:gd name="connsiteY8" fmla="*/ 21395 h 56566"/>
                    <a:gd name="connsiteX9" fmla="*/ 28946 w 40181"/>
                    <a:gd name="connsiteY9" fmla="*/ 15380 h 56566"/>
                    <a:gd name="connsiteX10" fmla="*/ 31894 w 40181"/>
                    <a:gd name="connsiteY10" fmla="*/ 12927 h 56566"/>
                    <a:gd name="connsiteX11" fmla="*/ 33664 w 40181"/>
                    <a:gd name="connsiteY11" fmla="*/ 10733 h 56566"/>
                    <a:gd name="connsiteX12" fmla="*/ 39325 w 40181"/>
                    <a:gd name="connsiteY12" fmla="*/ 0 h 56566"/>
                    <a:gd name="connsiteX13" fmla="*/ 36117 w 40181"/>
                    <a:gd name="connsiteY13" fmla="*/ 23400 h 56566"/>
                    <a:gd name="connsiteX14" fmla="*/ 22813 w 40181"/>
                    <a:gd name="connsiteY14" fmla="*/ 34511 h 56566"/>
                    <a:gd name="connsiteX15" fmla="*/ 22813 w 40181"/>
                    <a:gd name="connsiteY15" fmla="*/ 34511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22813" y="34511"/>
                      </a:moveTo>
                      <a:cubicBezTo>
                        <a:pt x="22129" y="35053"/>
                        <a:pt x="21327" y="35148"/>
                        <a:pt x="20572" y="35383"/>
                      </a:cubicBezTo>
                      <a:cubicBezTo>
                        <a:pt x="17080" y="36516"/>
                        <a:pt x="14415" y="38356"/>
                        <a:pt x="11891" y="40455"/>
                      </a:cubicBezTo>
                      <a:cubicBezTo>
                        <a:pt x="10995" y="41186"/>
                        <a:pt x="10334" y="41800"/>
                        <a:pt x="9721" y="42743"/>
                      </a:cubicBezTo>
                      <a:cubicBezTo>
                        <a:pt x="9414" y="43215"/>
                        <a:pt x="8683" y="43404"/>
                        <a:pt x="8329" y="43852"/>
                      </a:cubicBezTo>
                      <a:cubicBezTo>
                        <a:pt x="6536" y="46093"/>
                        <a:pt x="4720" y="48216"/>
                        <a:pt x="3470" y="50763"/>
                      </a:cubicBezTo>
                      <a:cubicBezTo>
                        <a:pt x="2597" y="52556"/>
                        <a:pt x="1630" y="54608"/>
                        <a:pt x="1040" y="56566"/>
                      </a:cubicBezTo>
                      <a:cubicBezTo>
                        <a:pt x="-989" y="48876"/>
                        <a:pt x="-92" y="40054"/>
                        <a:pt x="4107" y="33378"/>
                      </a:cubicBezTo>
                      <a:cubicBezTo>
                        <a:pt x="7692" y="27670"/>
                        <a:pt x="13070" y="23825"/>
                        <a:pt x="19652" y="21395"/>
                      </a:cubicBezTo>
                      <a:cubicBezTo>
                        <a:pt x="23237" y="20051"/>
                        <a:pt x="26044" y="17763"/>
                        <a:pt x="28946" y="15380"/>
                      </a:cubicBezTo>
                      <a:cubicBezTo>
                        <a:pt x="30102" y="14413"/>
                        <a:pt x="30998" y="13682"/>
                        <a:pt x="31894" y="12927"/>
                      </a:cubicBezTo>
                      <a:cubicBezTo>
                        <a:pt x="32555" y="12337"/>
                        <a:pt x="33027" y="11346"/>
                        <a:pt x="33664" y="10733"/>
                      </a:cubicBezTo>
                      <a:cubicBezTo>
                        <a:pt x="36730" y="7784"/>
                        <a:pt x="37886" y="3751"/>
                        <a:pt x="39325" y="0"/>
                      </a:cubicBezTo>
                      <a:cubicBezTo>
                        <a:pt x="40953" y="7784"/>
                        <a:pt x="40457" y="16512"/>
                        <a:pt x="36117" y="23400"/>
                      </a:cubicBezTo>
                      <a:cubicBezTo>
                        <a:pt x="32956" y="28401"/>
                        <a:pt x="28238" y="32364"/>
                        <a:pt x="22813" y="34511"/>
                      </a:cubicBezTo>
                      <a:lnTo>
                        <a:pt x="22813" y="3451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66" name="手繪多邊形: 圖案 265">
                  <a:extLst>
                    <a:ext uri="{FF2B5EF4-FFF2-40B4-BE49-F238E27FC236}">
                      <a16:creationId xmlns:a16="http://schemas.microsoft.com/office/drawing/2014/main" id="{A3884E85-4666-416B-91DF-01145C574FCB}"/>
                    </a:ext>
                  </a:extLst>
                </p:cNvPr>
                <p:cNvSpPr/>
                <p:nvPr/>
              </p:nvSpPr>
              <p:spPr>
                <a:xfrm>
                  <a:off x="4474977" y="1730731"/>
                  <a:ext cx="36729" cy="59727"/>
                </a:xfrm>
                <a:custGeom>
                  <a:avLst/>
                  <a:gdLst>
                    <a:gd name="connsiteX0" fmla="*/ 21619 w 36729"/>
                    <a:gd name="connsiteY0" fmla="*/ 35832 h 59727"/>
                    <a:gd name="connsiteX1" fmla="*/ 19473 w 36729"/>
                    <a:gd name="connsiteY1" fmla="*/ 36917 h 59727"/>
                    <a:gd name="connsiteX2" fmla="*/ 11264 w 36729"/>
                    <a:gd name="connsiteY2" fmla="*/ 42743 h 59727"/>
                    <a:gd name="connsiteX3" fmla="*/ 9306 w 36729"/>
                    <a:gd name="connsiteY3" fmla="*/ 45196 h 59727"/>
                    <a:gd name="connsiteX4" fmla="*/ 8008 w 36729"/>
                    <a:gd name="connsiteY4" fmla="*/ 46423 h 59727"/>
                    <a:gd name="connsiteX5" fmla="*/ 3786 w 36729"/>
                    <a:gd name="connsiteY5" fmla="*/ 53736 h 59727"/>
                    <a:gd name="connsiteX6" fmla="*/ 1875 w 36729"/>
                    <a:gd name="connsiteY6" fmla="*/ 59727 h 59727"/>
                    <a:gd name="connsiteX7" fmla="*/ 2866 w 36729"/>
                    <a:gd name="connsiteY7" fmla="*/ 36374 h 59727"/>
                    <a:gd name="connsiteX8" fmla="*/ 17302 w 36729"/>
                    <a:gd name="connsiteY8" fmla="*/ 23046 h 59727"/>
                    <a:gd name="connsiteX9" fmla="*/ 26030 w 36729"/>
                    <a:gd name="connsiteY9" fmla="*/ 16229 h 59727"/>
                    <a:gd name="connsiteX10" fmla="*/ 28743 w 36729"/>
                    <a:gd name="connsiteY10" fmla="*/ 13540 h 59727"/>
                    <a:gd name="connsiteX11" fmla="*/ 30324 w 36729"/>
                    <a:gd name="connsiteY11" fmla="*/ 11181 h 59727"/>
                    <a:gd name="connsiteX12" fmla="*/ 35018 w 36729"/>
                    <a:gd name="connsiteY12" fmla="*/ 0 h 59727"/>
                    <a:gd name="connsiteX13" fmla="*/ 33909 w 36729"/>
                    <a:gd name="connsiteY13" fmla="*/ 23613 h 59727"/>
                    <a:gd name="connsiteX14" fmla="*/ 21619 w 36729"/>
                    <a:gd name="connsiteY14" fmla="*/ 35832 h 59727"/>
                    <a:gd name="connsiteX15" fmla="*/ 21619 w 36729"/>
                    <a:gd name="connsiteY15" fmla="*/ 35832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29" h="59727">
                      <a:moveTo>
                        <a:pt x="21619" y="35832"/>
                      </a:moveTo>
                      <a:cubicBezTo>
                        <a:pt x="20982" y="36445"/>
                        <a:pt x="20180" y="36587"/>
                        <a:pt x="19473" y="36917"/>
                      </a:cubicBezTo>
                      <a:cubicBezTo>
                        <a:pt x="16099" y="38356"/>
                        <a:pt x="13599" y="40408"/>
                        <a:pt x="11264" y="42743"/>
                      </a:cubicBezTo>
                      <a:cubicBezTo>
                        <a:pt x="10438" y="43569"/>
                        <a:pt x="9848" y="44206"/>
                        <a:pt x="9306" y="45196"/>
                      </a:cubicBezTo>
                      <a:cubicBezTo>
                        <a:pt x="9046" y="45692"/>
                        <a:pt x="8339" y="45951"/>
                        <a:pt x="8008" y="46423"/>
                      </a:cubicBezTo>
                      <a:cubicBezTo>
                        <a:pt x="6428" y="48806"/>
                        <a:pt x="4824" y="51094"/>
                        <a:pt x="3786" y="53736"/>
                      </a:cubicBezTo>
                      <a:cubicBezTo>
                        <a:pt x="3078" y="55599"/>
                        <a:pt x="2300" y="57722"/>
                        <a:pt x="1875" y="59727"/>
                      </a:cubicBezTo>
                      <a:cubicBezTo>
                        <a:pt x="-814" y="52226"/>
                        <a:pt x="-719" y="43380"/>
                        <a:pt x="2866" y="36374"/>
                      </a:cubicBezTo>
                      <a:cubicBezTo>
                        <a:pt x="5933" y="30359"/>
                        <a:pt x="10957" y="26066"/>
                        <a:pt x="17302" y="23046"/>
                      </a:cubicBezTo>
                      <a:cubicBezTo>
                        <a:pt x="20746" y="21395"/>
                        <a:pt x="23365" y="18871"/>
                        <a:pt x="26030" y="16229"/>
                      </a:cubicBezTo>
                      <a:cubicBezTo>
                        <a:pt x="27116" y="15168"/>
                        <a:pt x="27941" y="14366"/>
                        <a:pt x="28743" y="13540"/>
                      </a:cubicBezTo>
                      <a:cubicBezTo>
                        <a:pt x="29356" y="12903"/>
                        <a:pt x="29734" y="11865"/>
                        <a:pt x="30324" y="11181"/>
                      </a:cubicBezTo>
                      <a:cubicBezTo>
                        <a:pt x="33131" y="7973"/>
                        <a:pt x="33909" y="3869"/>
                        <a:pt x="35018" y="0"/>
                      </a:cubicBezTo>
                      <a:cubicBezTo>
                        <a:pt x="37330" y="7596"/>
                        <a:pt x="37613" y="16347"/>
                        <a:pt x="33909" y="23613"/>
                      </a:cubicBezTo>
                      <a:cubicBezTo>
                        <a:pt x="31220" y="28826"/>
                        <a:pt x="26856" y="33190"/>
                        <a:pt x="21619" y="35832"/>
                      </a:cubicBezTo>
                      <a:lnTo>
                        <a:pt x="21619" y="358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67" name="手繪多邊形: 圖案 266">
                  <a:extLst>
                    <a:ext uri="{FF2B5EF4-FFF2-40B4-BE49-F238E27FC236}">
                      <a16:creationId xmlns:a16="http://schemas.microsoft.com/office/drawing/2014/main" id="{6BC9B92A-FD55-4C13-8CEF-83DA4D219C06}"/>
                    </a:ext>
                  </a:extLst>
                </p:cNvPr>
                <p:cNvSpPr/>
                <p:nvPr/>
              </p:nvSpPr>
              <p:spPr>
                <a:xfrm>
                  <a:off x="4469821" y="1708392"/>
                  <a:ext cx="33502" cy="62392"/>
                </a:xfrm>
                <a:custGeom>
                  <a:avLst/>
                  <a:gdLst>
                    <a:gd name="connsiteX0" fmla="*/ 20524 w 33502"/>
                    <a:gd name="connsiteY0" fmla="*/ 36917 h 62392"/>
                    <a:gd name="connsiteX1" fmla="*/ 18472 w 33502"/>
                    <a:gd name="connsiteY1" fmla="*/ 38167 h 62392"/>
                    <a:gd name="connsiteX2" fmla="*/ 10806 w 33502"/>
                    <a:gd name="connsiteY2" fmla="*/ 44678 h 62392"/>
                    <a:gd name="connsiteX3" fmla="*/ 9084 w 33502"/>
                    <a:gd name="connsiteY3" fmla="*/ 47296 h 62392"/>
                    <a:gd name="connsiteX4" fmla="*/ 7904 w 33502"/>
                    <a:gd name="connsiteY4" fmla="*/ 48617 h 62392"/>
                    <a:gd name="connsiteX5" fmla="*/ 4342 w 33502"/>
                    <a:gd name="connsiteY5" fmla="*/ 56260 h 62392"/>
                    <a:gd name="connsiteX6" fmla="*/ 2951 w 33502"/>
                    <a:gd name="connsiteY6" fmla="*/ 62393 h 62392"/>
                    <a:gd name="connsiteX7" fmla="*/ 1866 w 33502"/>
                    <a:gd name="connsiteY7" fmla="*/ 39040 h 62392"/>
                    <a:gd name="connsiteX8" fmla="*/ 15075 w 33502"/>
                    <a:gd name="connsiteY8" fmla="*/ 24509 h 62392"/>
                    <a:gd name="connsiteX9" fmla="*/ 23166 w 33502"/>
                    <a:gd name="connsiteY9" fmla="*/ 16960 h 62392"/>
                    <a:gd name="connsiteX10" fmla="*/ 25643 w 33502"/>
                    <a:gd name="connsiteY10" fmla="*/ 14035 h 62392"/>
                    <a:gd name="connsiteX11" fmla="*/ 27011 w 33502"/>
                    <a:gd name="connsiteY11" fmla="*/ 11559 h 62392"/>
                    <a:gd name="connsiteX12" fmla="*/ 30691 w 33502"/>
                    <a:gd name="connsiteY12" fmla="*/ 0 h 62392"/>
                    <a:gd name="connsiteX13" fmla="*/ 31658 w 33502"/>
                    <a:gd name="connsiteY13" fmla="*/ 23613 h 62392"/>
                    <a:gd name="connsiteX14" fmla="*/ 20524 w 33502"/>
                    <a:gd name="connsiteY14" fmla="*/ 36917 h 62392"/>
                    <a:gd name="connsiteX15" fmla="*/ 20524 w 33502"/>
                    <a:gd name="connsiteY15" fmla="*/ 36917 h 6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02" h="62392">
                      <a:moveTo>
                        <a:pt x="20524" y="36917"/>
                      </a:moveTo>
                      <a:cubicBezTo>
                        <a:pt x="19935" y="37577"/>
                        <a:pt x="19180" y="37813"/>
                        <a:pt x="18472" y="38167"/>
                      </a:cubicBezTo>
                      <a:cubicBezTo>
                        <a:pt x="15241" y="39889"/>
                        <a:pt x="12929" y="42177"/>
                        <a:pt x="10806" y="44678"/>
                      </a:cubicBezTo>
                      <a:cubicBezTo>
                        <a:pt x="10075" y="45574"/>
                        <a:pt x="9532" y="46258"/>
                        <a:pt x="9084" y="47296"/>
                      </a:cubicBezTo>
                      <a:cubicBezTo>
                        <a:pt x="8871" y="47815"/>
                        <a:pt x="8187" y="48145"/>
                        <a:pt x="7904" y="48617"/>
                      </a:cubicBezTo>
                      <a:cubicBezTo>
                        <a:pt x="6536" y="51141"/>
                        <a:pt x="5121" y="53547"/>
                        <a:pt x="4342" y="56260"/>
                      </a:cubicBezTo>
                      <a:cubicBezTo>
                        <a:pt x="3800" y="58170"/>
                        <a:pt x="3210" y="60364"/>
                        <a:pt x="2951" y="62393"/>
                      </a:cubicBezTo>
                      <a:cubicBezTo>
                        <a:pt x="-399" y="55175"/>
                        <a:pt x="-1083" y="46329"/>
                        <a:pt x="1866" y="39040"/>
                      </a:cubicBezTo>
                      <a:cubicBezTo>
                        <a:pt x="4390" y="32789"/>
                        <a:pt x="9013" y="28071"/>
                        <a:pt x="15075" y="24509"/>
                      </a:cubicBezTo>
                      <a:cubicBezTo>
                        <a:pt x="18378" y="22575"/>
                        <a:pt x="20737" y="19815"/>
                        <a:pt x="23166" y="16960"/>
                      </a:cubicBezTo>
                      <a:cubicBezTo>
                        <a:pt x="24157" y="15805"/>
                        <a:pt x="24912" y="14932"/>
                        <a:pt x="25643" y="14035"/>
                      </a:cubicBezTo>
                      <a:cubicBezTo>
                        <a:pt x="26209" y="13351"/>
                        <a:pt x="26469" y="12266"/>
                        <a:pt x="27011" y="11559"/>
                      </a:cubicBezTo>
                      <a:cubicBezTo>
                        <a:pt x="29512" y="8115"/>
                        <a:pt x="29936" y="3939"/>
                        <a:pt x="30691" y="0"/>
                      </a:cubicBezTo>
                      <a:cubicBezTo>
                        <a:pt x="33664" y="7360"/>
                        <a:pt x="34725" y="16040"/>
                        <a:pt x="31658" y="23613"/>
                      </a:cubicBezTo>
                      <a:cubicBezTo>
                        <a:pt x="29441" y="29109"/>
                        <a:pt x="25502" y="33850"/>
                        <a:pt x="20524" y="36917"/>
                      </a:cubicBezTo>
                      <a:lnTo>
                        <a:pt x="20524" y="3691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68" name="手繪多邊形: 圖案 267">
                  <a:extLst>
                    <a:ext uri="{FF2B5EF4-FFF2-40B4-BE49-F238E27FC236}">
                      <a16:creationId xmlns:a16="http://schemas.microsoft.com/office/drawing/2014/main" id="{94863DDD-66A2-4C86-84F7-1B86F63B18C1}"/>
                    </a:ext>
                  </a:extLst>
                </p:cNvPr>
                <p:cNvSpPr/>
                <p:nvPr/>
              </p:nvSpPr>
              <p:spPr>
                <a:xfrm>
                  <a:off x="4462889" y="1687256"/>
                  <a:ext cx="30496" cy="64586"/>
                </a:xfrm>
                <a:custGeom>
                  <a:avLst/>
                  <a:gdLst>
                    <a:gd name="connsiteX0" fmla="*/ 19460 w 30496"/>
                    <a:gd name="connsiteY0" fmla="*/ 37624 h 64586"/>
                    <a:gd name="connsiteX1" fmla="*/ 17525 w 30496"/>
                    <a:gd name="connsiteY1" fmla="*/ 39063 h 64586"/>
                    <a:gd name="connsiteX2" fmla="*/ 10472 w 30496"/>
                    <a:gd name="connsiteY2" fmla="*/ 46234 h 64586"/>
                    <a:gd name="connsiteX3" fmla="*/ 8986 w 30496"/>
                    <a:gd name="connsiteY3" fmla="*/ 48994 h 64586"/>
                    <a:gd name="connsiteX4" fmla="*/ 7925 w 30496"/>
                    <a:gd name="connsiteY4" fmla="*/ 50433 h 64586"/>
                    <a:gd name="connsiteX5" fmla="*/ 5047 w 30496"/>
                    <a:gd name="connsiteY5" fmla="*/ 58359 h 64586"/>
                    <a:gd name="connsiteX6" fmla="*/ 4198 w 30496"/>
                    <a:gd name="connsiteY6" fmla="*/ 64587 h 64586"/>
                    <a:gd name="connsiteX7" fmla="*/ 1108 w 30496"/>
                    <a:gd name="connsiteY7" fmla="*/ 41422 h 64586"/>
                    <a:gd name="connsiteX8" fmla="*/ 12996 w 30496"/>
                    <a:gd name="connsiteY8" fmla="*/ 25783 h 64586"/>
                    <a:gd name="connsiteX9" fmla="*/ 20403 w 30496"/>
                    <a:gd name="connsiteY9" fmla="*/ 17550 h 64586"/>
                    <a:gd name="connsiteX10" fmla="*/ 22597 w 30496"/>
                    <a:gd name="connsiteY10" fmla="*/ 14436 h 64586"/>
                    <a:gd name="connsiteX11" fmla="*/ 23729 w 30496"/>
                    <a:gd name="connsiteY11" fmla="*/ 11842 h 64586"/>
                    <a:gd name="connsiteX12" fmla="*/ 26395 w 30496"/>
                    <a:gd name="connsiteY12" fmla="*/ 0 h 64586"/>
                    <a:gd name="connsiteX13" fmla="*/ 29414 w 30496"/>
                    <a:gd name="connsiteY13" fmla="*/ 23447 h 64586"/>
                    <a:gd name="connsiteX14" fmla="*/ 19460 w 30496"/>
                    <a:gd name="connsiteY14" fmla="*/ 37624 h 64586"/>
                    <a:gd name="connsiteX15" fmla="*/ 19460 w 30496"/>
                    <a:gd name="connsiteY15" fmla="*/ 37624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96" h="64586">
                      <a:moveTo>
                        <a:pt x="19460" y="37624"/>
                      </a:moveTo>
                      <a:cubicBezTo>
                        <a:pt x="18941" y="38332"/>
                        <a:pt x="18186" y="38615"/>
                        <a:pt x="17525" y="39063"/>
                      </a:cubicBezTo>
                      <a:cubicBezTo>
                        <a:pt x="14459" y="41068"/>
                        <a:pt x="12359" y="43522"/>
                        <a:pt x="10472" y="46234"/>
                      </a:cubicBezTo>
                      <a:cubicBezTo>
                        <a:pt x="9812" y="47178"/>
                        <a:pt x="9340" y="47933"/>
                        <a:pt x="8986" y="48994"/>
                      </a:cubicBezTo>
                      <a:cubicBezTo>
                        <a:pt x="8821" y="49537"/>
                        <a:pt x="8161" y="49914"/>
                        <a:pt x="7925" y="50433"/>
                      </a:cubicBezTo>
                      <a:cubicBezTo>
                        <a:pt x="6769" y="53052"/>
                        <a:pt x="5589" y="55599"/>
                        <a:pt x="5047" y="58359"/>
                      </a:cubicBezTo>
                      <a:cubicBezTo>
                        <a:pt x="4669" y="60317"/>
                        <a:pt x="4268" y="62534"/>
                        <a:pt x="4198" y="64587"/>
                      </a:cubicBezTo>
                      <a:cubicBezTo>
                        <a:pt x="235" y="57699"/>
                        <a:pt x="-1204" y="48947"/>
                        <a:pt x="1108" y="41422"/>
                      </a:cubicBezTo>
                      <a:cubicBezTo>
                        <a:pt x="3065" y="34982"/>
                        <a:pt x="7264" y="29864"/>
                        <a:pt x="12996" y="25783"/>
                      </a:cubicBezTo>
                      <a:cubicBezTo>
                        <a:pt x="16110" y="23565"/>
                        <a:pt x="18233" y="20617"/>
                        <a:pt x="20403" y="17550"/>
                      </a:cubicBezTo>
                      <a:cubicBezTo>
                        <a:pt x="21276" y="16324"/>
                        <a:pt x="21960" y="15380"/>
                        <a:pt x="22597" y="14436"/>
                      </a:cubicBezTo>
                      <a:cubicBezTo>
                        <a:pt x="23092" y="13705"/>
                        <a:pt x="23281" y="12620"/>
                        <a:pt x="23729" y="11842"/>
                      </a:cubicBezTo>
                      <a:cubicBezTo>
                        <a:pt x="25923" y="8209"/>
                        <a:pt x="25970" y="4010"/>
                        <a:pt x="26395" y="0"/>
                      </a:cubicBezTo>
                      <a:cubicBezTo>
                        <a:pt x="30004" y="7077"/>
                        <a:pt x="31797" y="15639"/>
                        <a:pt x="29414" y="23447"/>
                      </a:cubicBezTo>
                      <a:cubicBezTo>
                        <a:pt x="27669" y="29062"/>
                        <a:pt x="24130" y="34133"/>
                        <a:pt x="19460" y="37624"/>
                      </a:cubicBezTo>
                      <a:lnTo>
                        <a:pt x="19460" y="376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69" name="手繪多邊形: 圖案 268">
                  <a:extLst>
                    <a:ext uri="{FF2B5EF4-FFF2-40B4-BE49-F238E27FC236}">
                      <a16:creationId xmlns:a16="http://schemas.microsoft.com/office/drawing/2014/main" id="{4A920376-D962-495A-AC8C-CD38948C24D0}"/>
                    </a:ext>
                  </a:extLst>
                </p:cNvPr>
                <p:cNvSpPr/>
                <p:nvPr/>
              </p:nvSpPr>
              <p:spPr>
                <a:xfrm>
                  <a:off x="4454141" y="1667229"/>
                  <a:ext cx="27738" cy="66285"/>
                </a:xfrm>
                <a:custGeom>
                  <a:avLst/>
                  <a:gdLst>
                    <a:gd name="connsiteX0" fmla="*/ 18513 w 27738"/>
                    <a:gd name="connsiteY0" fmla="*/ 38120 h 66285"/>
                    <a:gd name="connsiteX1" fmla="*/ 16696 w 27738"/>
                    <a:gd name="connsiteY1" fmla="*/ 39724 h 66285"/>
                    <a:gd name="connsiteX2" fmla="*/ 10280 w 27738"/>
                    <a:gd name="connsiteY2" fmla="*/ 47461 h 66285"/>
                    <a:gd name="connsiteX3" fmla="*/ 9030 w 27738"/>
                    <a:gd name="connsiteY3" fmla="*/ 50339 h 66285"/>
                    <a:gd name="connsiteX4" fmla="*/ 8110 w 27738"/>
                    <a:gd name="connsiteY4" fmla="*/ 51849 h 66285"/>
                    <a:gd name="connsiteX5" fmla="*/ 5940 w 27738"/>
                    <a:gd name="connsiteY5" fmla="*/ 60010 h 66285"/>
                    <a:gd name="connsiteX6" fmla="*/ 5633 w 27738"/>
                    <a:gd name="connsiteY6" fmla="*/ 66285 h 66285"/>
                    <a:gd name="connsiteX7" fmla="*/ 538 w 27738"/>
                    <a:gd name="connsiteY7" fmla="*/ 43474 h 66285"/>
                    <a:gd name="connsiteX8" fmla="*/ 11035 w 27738"/>
                    <a:gd name="connsiteY8" fmla="*/ 26868 h 66285"/>
                    <a:gd name="connsiteX9" fmla="*/ 17711 w 27738"/>
                    <a:gd name="connsiteY9" fmla="*/ 18022 h 66285"/>
                    <a:gd name="connsiteX10" fmla="*/ 19621 w 27738"/>
                    <a:gd name="connsiteY10" fmla="*/ 14720 h 66285"/>
                    <a:gd name="connsiteX11" fmla="*/ 20541 w 27738"/>
                    <a:gd name="connsiteY11" fmla="*/ 12030 h 66285"/>
                    <a:gd name="connsiteX12" fmla="*/ 22169 w 27738"/>
                    <a:gd name="connsiteY12" fmla="*/ 0 h 66285"/>
                    <a:gd name="connsiteX13" fmla="*/ 27194 w 27738"/>
                    <a:gd name="connsiteY13" fmla="*/ 23094 h 66285"/>
                    <a:gd name="connsiteX14" fmla="*/ 18513 w 27738"/>
                    <a:gd name="connsiteY14" fmla="*/ 38120 h 66285"/>
                    <a:gd name="connsiteX15" fmla="*/ 18513 w 27738"/>
                    <a:gd name="connsiteY15" fmla="*/ 38120 h 6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38" h="66285">
                      <a:moveTo>
                        <a:pt x="18513" y="38120"/>
                      </a:moveTo>
                      <a:cubicBezTo>
                        <a:pt x="18041" y="38875"/>
                        <a:pt x="17333" y="39228"/>
                        <a:pt x="16696" y="39724"/>
                      </a:cubicBezTo>
                      <a:cubicBezTo>
                        <a:pt x="13819" y="41988"/>
                        <a:pt x="11931" y="44607"/>
                        <a:pt x="10280" y="47461"/>
                      </a:cubicBezTo>
                      <a:cubicBezTo>
                        <a:pt x="9691" y="48452"/>
                        <a:pt x="9289" y="49254"/>
                        <a:pt x="9030" y="50339"/>
                      </a:cubicBezTo>
                      <a:cubicBezTo>
                        <a:pt x="8888" y="50881"/>
                        <a:pt x="8275" y="51330"/>
                        <a:pt x="8110" y="51849"/>
                      </a:cubicBezTo>
                      <a:cubicBezTo>
                        <a:pt x="7190" y="54561"/>
                        <a:pt x="6223" y="57180"/>
                        <a:pt x="5940" y="60010"/>
                      </a:cubicBezTo>
                      <a:cubicBezTo>
                        <a:pt x="5728" y="61992"/>
                        <a:pt x="5539" y="64233"/>
                        <a:pt x="5633" y="66285"/>
                      </a:cubicBezTo>
                      <a:cubicBezTo>
                        <a:pt x="1081" y="59751"/>
                        <a:pt x="-1090" y="51165"/>
                        <a:pt x="538" y="43474"/>
                      </a:cubicBezTo>
                      <a:cubicBezTo>
                        <a:pt x="1953" y="36870"/>
                        <a:pt x="5680" y="31421"/>
                        <a:pt x="11035" y="26868"/>
                      </a:cubicBezTo>
                      <a:cubicBezTo>
                        <a:pt x="13937" y="24391"/>
                        <a:pt x="15800" y="21254"/>
                        <a:pt x="17711" y="18022"/>
                      </a:cubicBezTo>
                      <a:cubicBezTo>
                        <a:pt x="18466" y="16725"/>
                        <a:pt x="19055" y="15734"/>
                        <a:pt x="19621" y="14720"/>
                      </a:cubicBezTo>
                      <a:cubicBezTo>
                        <a:pt x="20070" y="13941"/>
                        <a:pt x="20140" y="12832"/>
                        <a:pt x="20541" y="12030"/>
                      </a:cubicBezTo>
                      <a:cubicBezTo>
                        <a:pt x="22405" y="8209"/>
                        <a:pt x="22098" y="4034"/>
                        <a:pt x="22169" y="0"/>
                      </a:cubicBezTo>
                      <a:cubicBezTo>
                        <a:pt x="26368" y="6746"/>
                        <a:pt x="28916" y="15121"/>
                        <a:pt x="27194" y="23094"/>
                      </a:cubicBezTo>
                      <a:cubicBezTo>
                        <a:pt x="25943" y="28896"/>
                        <a:pt x="22877" y="34228"/>
                        <a:pt x="18513" y="38120"/>
                      </a:cubicBezTo>
                      <a:lnTo>
                        <a:pt x="18513" y="381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70" name="手繪多邊形: 圖案 269">
                  <a:extLst>
                    <a:ext uri="{FF2B5EF4-FFF2-40B4-BE49-F238E27FC236}">
                      <a16:creationId xmlns:a16="http://schemas.microsoft.com/office/drawing/2014/main" id="{EA57E870-F874-43AC-BC50-B81ADC7B9C86}"/>
                    </a:ext>
                  </a:extLst>
                </p:cNvPr>
                <p:cNvSpPr/>
                <p:nvPr/>
              </p:nvSpPr>
              <p:spPr>
                <a:xfrm>
                  <a:off x="4443690" y="1648523"/>
                  <a:ext cx="25187" cy="67417"/>
                </a:xfrm>
                <a:custGeom>
                  <a:avLst/>
                  <a:gdLst>
                    <a:gd name="connsiteX0" fmla="*/ 17664 w 25187"/>
                    <a:gd name="connsiteY0" fmla="*/ 38285 h 67417"/>
                    <a:gd name="connsiteX1" fmla="*/ 15989 w 25187"/>
                    <a:gd name="connsiteY1" fmla="*/ 40030 h 67417"/>
                    <a:gd name="connsiteX2" fmla="*/ 10257 w 25187"/>
                    <a:gd name="connsiteY2" fmla="*/ 48287 h 67417"/>
                    <a:gd name="connsiteX3" fmla="*/ 9267 w 25187"/>
                    <a:gd name="connsiteY3" fmla="*/ 51259 h 67417"/>
                    <a:gd name="connsiteX4" fmla="*/ 8464 w 25187"/>
                    <a:gd name="connsiteY4" fmla="*/ 52839 h 67417"/>
                    <a:gd name="connsiteX5" fmla="*/ 6978 w 25187"/>
                    <a:gd name="connsiteY5" fmla="*/ 61143 h 67417"/>
                    <a:gd name="connsiteX6" fmla="*/ 7214 w 25187"/>
                    <a:gd name="connsiteY6" fmla="*/ 67417 h 67417"/>
                    <a:gd name="connsiteX7" fmla="*/ 185 w 25187"/>
                    <a:gd name="connsiteY7" fmla="*/ 45126 h 67417"/>
                    <a:gd name="connsiteX8" fmla="*/ 9219 w 25187"/>
                    <a:gd name="connsiteY8" fmla="*/ 27693 h 67417"/>
                    <a:gd name="connsiteX9" fmla="*/ 15093 w 25187"/>
                    <a:gd name="connsiteY9" fmla="*/ 18305 h 67417"/>
                    <a:gd name="connsiteX10" fmla="*/ 16721 w 25187"/>
                    <a:gd name="connsiteY10" fmla="*/ 14861 h 67417"/>
                    <a:gd name="connsiteX11" fmla="*/ 17405 w 25187"/>
                    <a:gd name="connsiteY11" fmla="*/ 12125 h 67417"/>
                    <a:gd name="connsiteX12" fmla="*/ 18018 w 25187"/>
                    <a:gd name="connsiteY12" fmla="*/ 0 h 67417"/>
                    <a:gd name="connsiteX13" fmla="*/ 25000 w 25187"/>
                    <a:gd name="connsiteY13" fmla="*/ 22575 h 67417"/>
                    <a:gd name="connsiteX14" fmla="*/ 17664 w 25187"/>
                    <a:gd name="connsiteY14" fmla="*/ 38285 h 67417"/>
                    <a:gd name="connsiteX15" fmla="*/ 17664 w 25187"/>
                    <a:gd name="connsiteY15" fmla="*/ 38285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87" h="67417">
                      <a:moveTo>
                        <a:pt x="17664" y="38285"/>
                      </a:moveTo>
                      <a:cubicBezTo>
                        <a:pt x="17263" y="39087"/>
                        <a:pt x="16579" y="39488"/>
                        <a:pt x="15989" y="40030"/>
                      </a:cubicBezTo>
                      <a:cubicBezTo>
                        <a:pt x="13324" y="42531"/>
                        <a:pt x="11673" y="45314"/>
                        <a:pt x="10257" y="48287"/>
                      </a:cubicBezTo>
                      <a:cubicBezTo>
                        <a:pt x="9762" y="49348"/>
                        <a:pt x="9432" y="50150"/>
                        <a:pt x="9267" y="51259"/>
                      </a:cubicBezTo>
                      <a:cubicBezTo>
                        <a:pt x="9196" y="51825"/>
                        <a:pt x="8606" y="52297"/>
                        <a:pt x="8464" y="52839"/>
                      </a:cubicBezTo>
                      <a:cubicBezTo>
                        <a:pt x="7780" y="55623"/>
                        <a:pt x="7049" y="58312"/>
                        <a:pt x="6978" y="61143"/>
                      </a:cubicBezTo>
                      <a:cubicBezTo>
                        <a:pt x="6931" y="63124"/>
                        <a:pt x="6931" y="65389"/>
                        <a:pt x="7214" y="67417"/>
                      </a:cubicBezTo>
                      <a:cubicBezTo>
                        <a:pt x="2119" y="61308"/>
                        <a:pt x="-782" y="52934"/>
                        <a:pt x="185" y="45126"/>
                      </a:cubicBezTo>
                      <a:cubicBezTo>
                        <a:pt x="1034" y="38426"/>
                        <a:pt x="4289" y="32671"/>
                        <a:pt x="9219" y="27693"/>
                      </a:cubicBezTo>
                      <a:cubicBezTo>
                        <a:pt x="11908" y="24981"/>
                        <a:pt x="13489" y="21702"/>
                        <a:pt x="15093" y="18305"/>
                      </a:cubicBezTo>
                      <a:cubicBezTo>
                        <a:pt x="15753" y="16937"/>
                        <a:pt x="16249" y="15899"/>
                        <a:pt x="16721" y="14861"/>
                      </a:cubicBezTo>
                      <a:cubicBezTo>
                        <a:pt x="17074" y="14059"/>
                        <a:pt x="17074" y="12950"/>
                        <a:pt x="17405" y="12125"/>
                      </a:cubicBezTo>
                      <a:cubicBezTo>
                        <a:pt x="18938" y="8162"/>
                        <a:pt x="18277" y="4010"/>
                        <a:pt x="18018" y="0"/>
                      </a:cubicBezTo>
                      <a:cubicBezTo>
                        <a:pt x="22783" y="6369"/>
                        <a:pt x="26015" y="14484"/>
                        <a:pt x="25000" y="22575"/>
                      </a:cubicBezTo>
                      <a:cubicBezTo>
                        <a:pt x="24293" y="28425"/>
                        <a:pt x="21674" y="34015"/>
                        <a:pt x="17664" y="38285"/>
                      </a:cubicBezTo>
                      <a:lnTo>
                        <a:pt x="17664" y="3828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71" name="手繪多邊形: 圖案 270">
                  <a:extLst>
                    <a:ext uri="{FF2B5EF4-FFF2-40B4-BE49-F238E27FC236}">
                      <a16:creationId xmlns:a16="http://schemas.microsoft.com/office/drawing/2014/main" id="{A030AC59-35DB-4EFB-A4AE-C5A2BB8EA870}"/>
                    </a:ext>
                  </a:extLst>
                </p:cNvPr>
                <p:cNvSpPr/>
                <p:nvPr/>
              </p:nvSpPr>
              <p:spPr>
                <a:xfrm>
                  <a:off x="4431756" y="1631209"/>
                  <a:ext cx="22848" cy="68101"/>
                </a:xfrm>
                <a:custGeom>
                  <a:avLst/>
                  <a:gdLst>
                    <a:gd name="connsiteX0" fmla="*/ 16814 w 22848"/>
                    <a:gd name="connsiteY0" fmla="*/ 38120 h 68101"/>
                    <a:gd name="connsiteX1" fmla="*/ 15304 w 22848"/>
                    <a:gd name="connsiteY1" fmla="*/ 40007 h 68101"/>
                    <a:gd name="connsiteX2" fmla="*/ 10303 w 22848"/>
                    <a:gd name="connsiteY2" fmla="*/ 48735 h 68101"/>
                    <a:gd name="connsiteX3" fmla="*/ 9572 w 22848"/>
                    <a:gd name="connsiteY3" fmla="*/ 51801 h 68101"/>
                    <a:gd name="connsiteX4" fmla="*/ 8911 w 22848"/>
                    <a:gd name="connsiteY4" fmla="*/ 53453 h 68101"/>
                    <a:gd name="connsiteX5" fmla="*/ 8133 w 22848"/>
                    <a:gd name="connsiteY5" fmla="*/ 61850 h 68101"/>
                    <a:gd name="connsiteX6" fmla="*/ 8911 w 22848"/>
                    <a:gd name="connsiteY6" fmla="*/ 68101 h 68101"/>
                    <a:gd name="connsiteX7" fmla="*/ 18 w 22848"/>
                    <a:gd name="connsiteY7" fmla="*/ 46470 h 68101"/>
                    <a:gd name="connsiteX8" fmla="*/ 7543 w 22848"/>
                    <a:gd name="connsiteY8" fmla="*/ 28330 h 68101"/>
                    <a:gd name="connsiteX9" fmla="*/ 12615 w 22848"/>
                    <a:gd name="connsiteY9" fmla="*/ 18494 h 68101"/>
                    <a:gd name="connsiteX10" fmla="*/ 13936 w 22848"/>
                    <a:gd name="connsiteY10" fmla="*/ 14908 h 68101"/>
                    <a:gd name="connsiteX11" fmla="*/ 14384 w 22848"/>
                    <a:gd name="connsiteY11" fmla="*/ 12125 h 68101"/>
                    <a:gd name="connsiteX12" fmla="*/ 13959 w 22848"/>
                    <a:gd name="connsiteY12" fmla="*/ 0 h 68101"/>
                    <a:gd name="connsiteX13" fmla="*/ 22829 w 22848"/>
                    <a:gd name="connsiteY13" fmla="*/ 21914 h 68101"/>
                    <a:gd name="connsiteX14" fmla="*/ 16814 w 22848"/>
                    <a:gd name="connsiteY14" fmla="*/ 38120 h 68101"/>
                    <a:gd name="connsiteX15" fmla="*/ 16814 w 22848"/>
                    <a:gd name="connsiteY15" fmla="*/ 38120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16814" y="38120"/>
                      </a:moveTo>
                      <a:cubicBezTo>
                        <a:pt x="16483" y="38945"/>
                        <a:pt x="15823" y="39417"/>
                        <a:pt x="15304" y="40007"/>
                      </a:cubicBezTo>
                      <a:cubicBezTo>
                        <a:pt x="12851" y="42720"/>
                        <a:pt x="11435" y="45645"/>
                        <a:pt x="10303" y="48735"/>
                      </a:cubicBezTo>
                      <a:cubicBezTo>
                        <a:pt x="9902" y="49820"/>
                        <a:pt x="9642" y="50669"/>
                        <a:pt x="9572" y="51801"/>
                      </a:cubicBezTo>
                      <a:cubicBezTo>
                        <a:pt x="9548" y="52368"/>
                        <a:pt x="9006" y="52886"/>
                        <a:pt x="8911" y="53453"/>
                      </a:cubicBezTo>
                      <a:cubicBezTo>
                        <a:pt x="8463" y="56283"/>
                        <a:pt x="7968" y="59043"/>
                        <a:pt x="8133" y="61850"/>
                      </a:cubicBezTo>
                      <a:cubicBezTo>
                        <a:pt x="8251" y="63832"/>
                        <a:pt x="8463" y="66096"/>
                        <a:pt x="8911" y="68101"/>
                      </a:cubicBezTo>
                      <a:cubicBezTo>
                        <a:pt x="3321" y="62440"/>
                        <a:pt x="-289" y="54349"/>
                        <a:pt x="18" y="46470"/>
                      </a:cubicBezTo>
                      <a:cubicBezTo>
                        <a:pt x="278" y="39724"/>
                        <a:pt x="3038" y="33732"/>
                        <a:pt x="7543" y="28330"/>
                      </a:cubicBezTo>
                      <a:cubicBezTo>
                        <a:pt x="9996" y="25382"/>
                        <a:pt x="11294" y="21985"/>
                        <a:pt x="12615" y="18494"/>
                      </a:cubicBezTo>
                      <a:cubicBezTo>
                        <a:pt x="13157" y="17078"/>
                        <a:pt x="13558" y="15993"/>
                        <a:pt x="13936" y="14908"/>
                      </a:cubicBezTo>
                      <a:cubicBezTo>
                        <a:pt x="14242" y="14083"/>
                        <a:pt x="14124" y="12974"/>
                        <a:pt x="14384" y="12125"/>
                      </a:cubicBezTo>
                      <a:cubicBezTo>
                        <a:pt x="15587" y="8044"/>
                        <a:pt x="14573" y="3963"/>
                        <a:pt x="13959" y="0"/>
                      </a:cubicBezTo>
                      <a:cubicBezTo>
                        <a:pt x="19243" y="5944"/>
                        <a:pt x="23159" y="13752"/>
                        <a:pt x="22829" y="21914"/>
                      </a:cubicBezTo>
                      <a:cubicBezTo>
                        <a:pt x="22569" y="27764"/>
                        <a:pt x="20446" y="33544"/>
                        <a:pt x="16814" y="38120"/>
                      </a:cubicBezTo>
                      <a:lnTo>
                        <a:pt x="16814" y="381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72" name="手繪多邊形: 圖案 271">
                  <a:extLst>
                    <a:ext uri="{FF2B5EF4-FFF2-40B4-BE49-F238E27FC236}">
                      <a16:creationId xmlns:a16="http://schemas.microsoft.com/office/drawing/2014/main" id="{A7551888-E8CE-433A-8777-1C1F61939451}"/>
                    </a:ext>
                  </a:extLst>
                </p:cNvPr>
                <p:cNvSpPr/>
                <p:nvPr/>
              </p:nvSpPr>
              <p:spPr>
                <a:xfrm>
                  <a:off x="4418300" y="1615310"/>
                  <a:ext cx="20676" cy="68266"/>
                </a:xfrm>
                <a:custGeom>
                  <a:avLst/>
                  <a:gdLst>
                    <a:gd name="connsiteX0" fmla="*/ 16045 w 20676"/>
                    <a:gd name="connsiteY0" fmla="*/ 37719 h 68266"/>
                    <a:gd name="connsiteX1" fmla="*/ 14700 w 20676"/>
                    <a:gd name="connsiteY1" fmla="*/ 39724 h 68266"/>
                    <a:gd name="connsiteX2" fmla="*/ 10454 w 20676"/>
                    <a:gd name="connsiteY2" fmla="*/ 48853 h 68266"/>
                    <a:gd name="connsiteX3" fmla="*/ 9982 w 20676"/>
                    <a:gd name="connsiteY3" fmla="*/ 51967 h 68266"/>
                    <a:gd name="connsiteX4" fmla="*/ 9463 w 20676"/>
                    <a:gd name="connsiteY4" fmla="*/ 53665 h 68266"/>
                    <a:gd name="connsiteX5" fmla="*/ 9416 w 20676"/>
                    <a:gd name="connsiteY5" fmla="*/ 62110 h 68266"/>
                    <a:gd name="connsiteX6" fmla="*/ 10714 w 20676"/>
                    <a:gd name="connsiteY6" fmla="*/ 68267 h 68266"/>
                    <a:gd name="connsiteX7" fmla="*/ 28 w 20676"/>
                    <a:gd name="connsiteY7" fmla="*/ 47485 h 68266"/>
                    <a:gd name="connsiteX8" fmla="*/ 5972 w 20676"/>
                    <a:gd name="connsiteY8" fmla="*/ 28779 h 68266"/>
                    <a:gd name="connsiteX9" fmla="*/ 10195 w 20676"/>
                    <a:gd name="connsiteY9" fmla="*/ 18541 h 68266"/>
                    <a:gd name="connsiteX10" fmla="*/ 11209 w 20676"/>
                    <a:gd name="connsiteY10" fmla="*/ 14861 h 68266"/>
                    <a:gd name="connsiteX11" fmla="*/ 11421 w 20676"/>
                    <a:gd name="connsiteY11" fmla="*/ 12054 h 68266"/>
                    <a:gd name="connsiteX12" fmla="*/ 9959 w 20676"/>
                    <a:gd name="connsiteY12" fmla="*/ 0 h 68266"/>
                    <a:gd name="connsiteX13" fmla="*/ 20645 w 20676"/>
                    <a:gd name="connsiteY13" fmla="*/ 21065 h 68266"/>
                    <a:gd name="connsiteX14" fmla="*/ 16045 w 20676"/>
                    <a:gd name="connsiteY14" fmla="*/ 37719 h 68266"/>
                    <a:gd name="connsiteX15" fmla="*/ 16045 w 20676"/>
                    <a:gd name="connsiteY15" fmla="*/ 37719 h 6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6" h="68266">
                      <a:moveTo>
                        <a:pt x="16045" y="37719"/>
                      </a:moveTo>
                      <a:cubicBezTo>
                        <a:pt x="15785" y="38568"/>
                        <a:pt x="15172" y="39087"/>
                        <a:pt x="14700" y="39724"/>
                      </a:cubicBezTo>
                      <a:cubicBezTo>
                        <a:pt x="12483" y="42649"/>
                        <a:pt x="11327" y="45668"/>
                        <a:pt x="10454" y="48853"/>
                      </a:cubicBezTo>
                      <a:cubicBezTo>
                        <a:pt x="10148" y="49961"/>
                        <a:pt x="9935" y="50834"/>
                        <a:pt x="9982" y="51967"/>
                      </a:cubicBezTo>
                      <a:cubicBezTo>
                        <a:pt x="9982" y="52533"/>
                        <a:pt x="9511" y="53099"/>
                        <a:pt x="9463" y="53665"/>
                      </a:cubicBezTo>
                      <a:cubicBezTo>
                        <a:pt x="9251" y="56519"/>
                        <a:pt x="8992" y="59303"/>
                        <a:pt x="9416" y="62110"/>
                      </a:cubicBezTo>
                      <a:cubicBezTo>
                        <a:pt x="9723" y="64068"/>
                        <a:pt x="10100" y="66309"/>
                        <a:pt x="10714" y="68267"/>
                      </a:cubicBezTo>
                      <a:cubicBezTo>
                        <a:pt x="4675" y="63101"/>
                        <a:pt x="382" y="55340"/>
                        <a:pt x="28" y="47485"/>
                      </a:cubicBezTo>
                      <a:cubicBezTo>
                        <a:pt x="-279" y="40738"/>
                        <a:pt x="1962" y="34534"/>
                        <a:pt x="5972" y="28779"/>
                      </a:cubicBezTo>
                      <a:cubicBezTo>
                        <a:pt x="8166" y="25641"/>
                        <a:pt x="9180" y="22150"/>
                        <a:pt x="10195" y="18541"/>
                      </a:cubicBezTo>
                      <a:cubicBezTo>
                        <a:pt x="10596" y="17078"/>
                        <a:pt x="10926" y="15970"/>
                        <a:pt x="11209" y="14861"/>
                      </a:cubicBezTo>
                      <a:cubicBezTo>
                        <a:pt x="11445" y="13988"/>
                        <a:pt x="11233" y="12903"/>
                        <a:pt x="11421" y="12054"/>
                      </a:cubicBezTo>
                      <a:cubicBezTo>
                        <a:pt x="12271" y="7879"/>
                        <a:pt x="10926" y="3916"/>
                        <a:pt x="9959" y="0"/>
                      </a:cubicBezTo>
                      <a:cubicBezTo>
                        <a:pt x="15738" y="5473"/>
                        <a:pt x="20291" y="12927"/>
                        <a:pt x="20645" y="21065"/>
                      </a:cubicBezTo>
                      <a:cubicBezTo>
                        <a:pt x="20928" y="26891"/>
                        <a:pt x="19300" y="32859"/>
                        <a:pt x="16045" y="37719"/>
                      </a:cubicBezTo>
                      <a:lnTo>
                        <a:pt x="16045" y="3771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73" name="手繪多邊形: 圖案 272">
                  <a:extLst>
                    <a:ext uri="{FF2B5EF4-FFF2-40B4-BE49-F238E27FC236}">
                      <a16:creationId xmlns:a16="http://schemas.microsoft.com/office/drawing/2014/main" id="{8859E4F2-3AC2-499B-9A69-DF7C944896F8}"/>
                    </a:ext>
                  </a:extLst>
                </p:cNvPr>
                <p:cNvSpPr/>
                <p:nvPr/>
              </p:nvSpPr>
              <p:spPr>
                <a:xfrm>
                  <a:off x="4403406" y="1600826"/>
                  <a:ext cx="18796" cy="68007"/>
                </a:xfrm>
                <a:custGeom>
                  <a:avLst/>
                  <a:gdLst>
                    <a:gd name="connsiteX0" fmla="*/ 15394 w 18796"/>
                    <a:gd name="connsiteY0" fmla="*/ 37176 h 68007"/>
                    <a:gd name="connsiteX1" fmla="*/ 14214 w 18796"/>
                    <a:gd name="connsiteY1" fmla="*/ 39276 h 68007"/>
                    <a:gd name="connsiteX2" fmla="*/ 10747 w 18796"/>
                    <a:gd name="connsiteY2" fmla="*/ 48711 h 68007"/>
                    <a:gd name="connsiteX3" fmla="*/ 10534 w 18796"/>
                    <a:gd name="connsiteY3" fmla="*/ 51849 h 68007"/>
                    <a:gd name="connsiteX4" fmla="*/ 10157 w 18796"/>
                    <a:gd name="connsiteY4" fmla="*/ 53594 h 68007"/>
                    <a:gd name="connsiteX5" fmla="*/ 10817 w 18796"/>
                    <a:gd name="connsiteY5" fmla="*/ 61992 h 68007"/>
                    <a:gd name="connsiteX6" fmla="*/ 12634 w 18796"/>
                    <a:gd name="connsiteY6" fmla="*/ 68007 h 68007"/>
                    <a:gd name="connsiteX7" fmla="*/ 226 w 18796"/>
                    <a:gd name="connsiteY7" fmla="*/ 48192 h 68007"/>
                    <a:gd name="connsiteX8" fmla="*/ 4566 w 18796"/>
                    <a:gd name="connsiteY8" fmla="*/ 29038 h 68007"/>
                    <a:gd name="connsiteX9" fmla="*/ 7892 w 18796"/>
                    <a:gd name="connsiteY9" fmla="*/ 18470 h 68007"/>
                    <a:gd name="connsiteX10" fmla="*/ 8600 w 18796"/>
                    <a:gd name="connsiteY10" fmla="*/ 14720 h 68007"/>
                    <a:gd name="connsiteX11" fmla="*/ 8577 w 18796"/>
                    <a:gd name="connsiteY11" fmla="*/ 11889 h 68007"/>
                    <a:gd name="connsiteX12" fmla="*/ 6100 w 18796"/>
                    <a:gd name="connsiteY12" fmla="*/ 0 h 68007"/>
                    <a:gd name="connsiteX13" fmla="*/ 18555 w 18796"/>
                    <a:gd name="connsiteY13" fmla="*/ 20098 h 68007"/>
                    <a:gd name="connsiteX14" fmla="*/ 15394 w 18796"/>
                    <a:gd name="connsiteY14" fmla="*/ 37176 h 68007"/>
                    <a:gd name="connsiteX15" fmla="*/ 15394 w 18796"/>
                    <a:gd name="connsiteY15" fmla="*/ 37176 h 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6" h="68007">
                      <a:moveTo>
                        <a:pt x="15394" y="37176"/>
                      </a:moveTo>
                      <a:cubicBezTo>
                        <a:pt x="15205" y="38049"/>
                        <a:pt x="14639" y="38615"/>
                        <a:pt x="14214" y="39276"/>
                      </a:cubicBezTo>
                      <a:cubicBezTo>
                        <a:pt x="12256" y="42366"/>
                        <a:pt x="11360" y="45480"/>
                        <a:pt x="10747" y="48711"/>
                      </a:cubicBezTo>
                      <a:cubicBezTo>
                        <a:pt x="10534" y="49844"/>
                        <a:pt x="10416" y="50716"/>
                        <a:pt x="10534" y="51849"/>
                      </a:cubicBezTo>
                      <a:cubicBezTo>
                        <a:pt x="10582" y="52415"/>
                        <a:pt x="10157" y="53028"/>
                        <a:pt x="10157" y="53594"/>
                      </a:cubicBezTo>
                      <a:cubicBezTo>
                        <a:pt x="10204" y="56472"/>
                        <a:pt x="10157" y="59256"/>
                        <a:pt x="10817" y="61992"/>
                      </a:cubicBezTo>
                      <a:cubicBezTo>
                        <a:pt x="11289" y="63926"/>
                        <a:pt x="11855" y="66120"/>
                        <a:pt x="12634" y="68007"/>
                      </a:cubicBezTo>
                      <a:cubicBezTo>
                        <a:pt x="6170" y="63360"/>
                        <a:pt x="1240" y="56000"/>
                        <a:pt x="226" y="48192"/>
                      </a:cubicBezTo>
                      <a:cubicBezTo>
                        <a:pt x="-647" y="41493"/>
                        <a:pt x="1052" y="35124"/>
                        <a:pt x="4566" y="29038"/>
                      </a:cubicBezTo>
                      <a:cubicBezTo>
                        <a:pt x="6477" y="25736"/>
                        <a:pt x="7185" y="22150"/>
                        <a:pt x="7892" y="18470"/>
                      </a:cubicBezTo>
                      <a:cubicBezTo>
                        <a:pt x="8176" y="16984"/>
                        <a:pt x="8411" y="15852"/>
                        <a:pt x="8600" y="14720"/>
                      </a:cubicBezTo>
                      <a:cubicBezTo>
                        <a:pt x="8765" y="13847"/>
                        <a:pt x="8459" y="12785"/>
                        <a:pt x="8577" y="11889"/>
                      </a:cubicBezTo>
                      <a:cubicBezTo>
                        <a:pt x="9072" y="7666"/>
                        <a:pt x="7397" y="3821"/>
                        <a:pt x="6100" y="0"/>
                      </a:cubicBezTo>
                      <a:cubicBezTo>
                        <a:pt x="12304" y="4954"/>
                        <a:pt x="17493" y="12007"/>
                        <a:pt x="18555" y="20098"/>
                      </a:cubicBezTo>
                      <a:cubicBezTo>
                        <a:pt x="19333" y="25971"/>
                        <a:pt x="18224" y="32034"/>
                        <a:pt x="15394" y="37176"/>
                      </a:cubicBezTo>
                      <a:lnTo>
                        <a:pt x="15394" y="371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74" name="手繪多邊形: 圖案 273">
                  <a:extLst>
                    <a:ext uri="{FF2B5EF4-FFF2-40B4-BE49-F238E27FC236}">
                      <a16:creationId xmlns:a16="http://schemas.microsoft.com/office/drawing/2014/main" id="{7CFBEC7A-BA66-4F49-A669-5FB6E4D12293}"/>
                    </a:ext>
                  </a:extLst>
                </p:cNvPr>
                <p:cNvSpPr/>
                <p:nvPr/>
              </p:nvSpPr>
              <p:spPr>
                <a:xfrm>
                  <a:off x="4387165" y="1588135"/>
                  <a:ext cx="17146" cy="67181"/>
                </a:xfrm>
                <a:custGeom>
                  <a:avLst/>
                  <a:gdLst>
                    <a:gd name="connsiteX0" fmla="*/ 14793 w 17146"/>
                    <a:gd name="connsiteY0" fmla="*/ 36209 h 67181"/>
                    <a:gd name="connsiteX1" fmla="*/ 13802 w 17146"/>
                    <a:gd name="connsiteY1" fmla="*/ 38403 h 67181"/>
                    <a:gd name="connsiteX2" fmla="*/ 11160 w 17146"/>
                    <a:gd name="connsiteY2" fmla="*/ 48098 h 67181"/>
                    <a:gd name="connsiteX3" fmla="*/ 11207 w 17146"/>
                    <a:gd name="connsiteY3" fmla="*/ 51235 h 67181"/>
                    <a:gd name="connsiteX4" fmla="*/ 10995 w 17146"/>
                    <a:gd name="connsiteY4" fmla="*/ 53004 h 67181"/>
                    <a:gd name="connsiteX5" fmla="*/ 12363 w 17146"/>
                    <a:gd name="connsiteY5" fmla="*/ 61331 h 67181"/>
                    <a:gd name="connsiteX6" fmla="*/ 14675 w 17146"/>
                    <a:gd name="connsiteY6" fmla="*/ 67181 h 67181"/>
                    <a:gd name="connsiteX7" fmla="*/ 616 w 17146"/>
                    <a:gd name="connsiteY7" fmla="*/ 48499 h 67181"/>
                    <a:gd name="connsiteX8" fmla="*/ 3328 w 17146"/>
                    <a:gd name="connsiteY8" fmla="*/ 29038 h 67181"/>
                    <a:gd name="connsiteX9" fmla="*/ 5758 w 17146"/>
                    <a:gd name="connsiteY9" fmla="*/ 18234 h 67181"/>
                    <a:gd name="connsiteX10" fmla="*/ 6135 w 17146"/>
                    <a:gd name="connsiteY10" fmla="*/ 14436 h 67181"/>
                    <a:gd name="connsiteX11" fmla="*/ 5852 w 17146"/>
                    <a:gd name="connsiteY11" fmla="*/ 11629 h 67181"/>
                    <a:gd name="connsiteX12" fmla="*/ 2385 w 17146"/>
                    <a:gd name="connsiteY12" fmla="*/ 0 h 67181"/>
                    <a:gd name="connsiteX13" fmla="*/ 16491 w 17146"/>
                    <a:gd name="connsiteY13" fmla="*/ 18966 h 67181"/>
                    <a:gd name="connsiteX14" fmla="*/ 14793 w 17146"/>
                    <a:gd name="connsiteY14" fmla="*/ 36209 h 67181"/>
                    <a:gd name="connsiteX15" fmla="*/ 14793 w 17146"/>
                    <a:gd name="connsiteY15" fmla="*/ 36209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14793" y="36209"/>
                      </a:moveTo>
                      <a:cubicBezTo>
                        <a:pt x="14675" y="37082"/>
                        <a:pt x="14156" y="37695"/>
                        <a:pt x="13802" y="38403"/>
                      </a:cubicBezTo>
                      <a:cubicBezTo>
                        <a:pt x="12103" y="41658"/>
                        <a:pt x="11490" y="44843"/>
                        <a:pt x="11160" y="48098"/>
                      </a:cubicBezTo>
                      <a:cubicBezTo>
                        <a:pt x="11042" y="49254"/>
                        <a:pt x="10995" y="50127"/>
                        <a:pt x="11207" y="51235"/>
                      </a:cubicBezTo>
                      <a:cubicBezTo>
                        <a:pt x="11325" y="51778"/>
                        <a:pt x="10924" y="52438"/>
                        <a:pt x="10995" y="53004"/>
                      </a:cubicBezTo>
                      <a:cubicBezTo>
                        <a:pt x="11278" y="55859"/>
                        <a:pt x="11490" y="58642"/>
                        <a:pt x="12363" y="61331"/>
                      </a:cubicBezTo>
                      <a:cubicBezTo>
                        <a:pt x="12976" y="63218"/>
                        <a:pt x="13731" y="65365"/>
                        <a:pt x="14675" y="67181"/>
                      </a:cubicBezTo>
                      <a:cubicBezTo>
                        <a:pt x="7834" y="63101"/>
                        <a:pt x="2314" y="56189"/>
                        <a:pt x="616" y="48499"/>
                      </a:cubicBezTo>
                      <a:cubicBezTo>
                        <a:pt x="-823" y="41918"/>
                        <a:pt x="333" y="35407"/>
                        <a:pt x="3328" y="29038"/>
                      </a:cubicBezTo>
                      <a:cubicBezTo>
                        <a:pt x="4956" y="25570"/>
                        <a:pt x="5357" y="21961"/>
                        <a:pt x="5758" y="18234"/>
                      </a:cubicBezTo>
                      <a:cubicBezTo>
                        <a:pt x="5923" y="16725"/>
                        <a:pt x="6041" y="15592"/>
                        <a:pt x="6135" y="14436"/>
                      </a:cubicBezTo>
                      <a:cubicBezTo>
                        <a:pt x="6206" y="13540"/>
                        <a:pt x="5829" y="12502"/>
                        <a:pt x="5852" y="11629"/>
                      </a:cubicBezTo>
                      <a:cubicBezTo>
                        <a:pt x="5994" y="7383"/>
                        <a:pt x="3965" y="3703"/>
                        <a:pt x="2385" y="0"/>
                      </a:cubicBezTo>
                      <a:cubicBezTo>
                        <a:pt x="8990" y="4411"/>
                        <a:pt x="14745" y="10992"/>
                        <a:pt x="16491" y="18966"/>
                      </a:cubicBezTo>
                      <a:cubicBezTo>
                        <a:pt x="17765" y="24721"/>
                        <a:pt x="17175" y="30854"/>
                        <a:pt x="14793" y="36209"/>
                      </a:cubicBezTo>
                      <a:lnTo>
                        <a:pt x="14793" y="3620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75" name="手繪多邊形: 圖案 274">
                  <a:extLst>
                    <a:ext uri="{FF2B5EF4-FFF2-40B4-BE49-F238E27FC236}">
                      <a16:creationId xmlns:a16="http://schemas.microsoft.com/office/drawing/2014/main" id="{7E70B874-2A10-4D59-9F73-46ADA07CF186}"/>
                    </a:ext>
                  </a:extLst>
                </p:cNvPr>
                <p:cNvSpPr/>
                <p:nvPr/>
              </p:nvSpPr>
              <p:spPr>
                <a:xfrm>
                  <a:off x="4368626" y="1577001"/>
                  <a:ext cx="17974" cy="65907"/>
                </a:xfrm>
                <a:custGeom>
                  <a:avLst/>
                  <a:gdLst>
                    <a:gd name="connsiteX0" fmla="*/ 15451 w 17974"/>
                    <a:gd name="connsiteY0" fmla="*/ 35077 h 65907"/>
                    <a:gd name="connsiteX1" fmla="*/ 14649 w 17974"/>
                    <a:gd name="connsiteY1" fmla="*/ 37365 h 65907"/>
                    <a:gd name="connsiteX2" fmla="*/ 12832 w 17974"/>
                    <a:gd name="connsiteY2" fmla="*/ 47249 h 65907"/>
                    <a:gd name="connsiteX3" fmla="*/ 13163 w 17974"/>
                    <a:gd name="connsiteY3" fmla="*/ 50362 h 65907"/>
                    <a:gd name="connsiteX4" fmla="*/ 13092 w 17974"/>
                    <a:gd name="connsiteY4" fmla="*/ 52132 h 65907"/>
                    <a:gd name="connsiteX5" fmla="*/ 15168 w 17974"/>
                    <a:gd name="connsiteY5" fmla="*/ 60293 h 65907"/>
                    <a:gd name="connsiteX6" fmla="*/ 17975 w 17974"/>
                    <a:gd name="connsiteY6" fmla="*/ 65908 h 65907"/>
                    <a:gd name="connsiteX7" fmla="*/ 2382 w 17974"/>
                    <a:gd name="connsiteY7" fmla="*/ 48499 h 65907"/>
                    <a:gd name="connsiteX8" fmla="*/ 3420 w 17974"/>
                    <a:gd name="connsiteY8" fmla="*/ 28873 h 65907"/>
                    <a:gd name="connsiteX9" fmla="*/ 4907 w 17974"/>
                    <a:gd name="connsiteY9" fmla="*/ 17904 h 65907"/>
                    <a:gd name="connsiteX10" fmla="*/ 4977 w 17974"/>
                    <a:gd name="connsiteY10" fmla="*/ 14083 h 65907"/>
                    <a:gd name="connsiteX11" fmla="*/ 4458 w 17974"/>
                    <a:gd name="connsiteY11" fmla="*/ 11299 h 65907"/>
                    <a:gd name="connsiteX12" fmla="*/ 0 w 17974"/>
                    <a:gd name="connsiteY12" fmla="*/ 0 h 65907"/>
                    <a:gd name="connsiteX13" fmla="*/ 15687 w 17974"/>
                    <a:gd name="connsiteY13" fmla="*/ 17692 h 65907"/>
                    <a:gd name="connsiteX14" fmla="*/ 15451 w 17974"/>
                    <a:gd name="connsiteY14" fmla="*/ 35077 h 65907"/>
                    <a:gd name="connsiteX15" fmla="*/ 15451 w 17974"/>
                    <a:gd name="connsiteY15" fmla="*/ 3507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15451" y="35077"/>
                      </a:moveTo>
                      <a:cubicBezTo>
                        <a:pt x="15427" y="35973"/>
                        <a:pt x="14955" y="36634"/>
                        <a:pt x="14649" y="37365"/>
                      </a:cubicBezTo>
                      <a:cubicBezTo>
                        <a:pt x="13233" y="40738"/>
                        <a:pt x="12880" y="43970"/>
                        <a:pt x="12832" y="47249"/>
                      </a:cubicBezTo>
                      <a:cubicBezTo>
                        <a:pt x="12809" y="48405"/>
                        <a:pt x="12856" y="49301"/>
                        <a:pt x="13163" y="50362"/>
                      </a:cubicBezTo>
                      <a:cubicBezTo>
                        <a:pt x="13304" y="50905"/>
                        <a:pt x="12998" y="51589"/>
                        <a:pt x="13092" y="52132"/>
                      </a:cubicBezTo>
                      <a:cubicBezTo>
                        <a:pt x="13611" y="54939"/>
                        <a:pt x="14059" y="57722"/>
                        <a:pt x="15168" y="60293"/>
                      </a:cubicBezTo>
                      <a:cubicBezTo>
                        <a:pt x="15946" y="62133"/>
                        <a:pt x="16890" y="64186"/>
                        <a:pt x="17975" y="65908"/>
                      </a:cubicBezTo>
                      <a:cubicBezTo>
                        <a:pt x="10827" y="62440"/>
                        <a:pt x="4718" y="56000"/>
                        <a:pt x="2382" y="48499"/>
                      </a:cubicBezTo>
                      <a:cubicBezTo>
                        <a:pt x="377" y="42059"/>
                        <a:pt x="991" y="35478"/>
                        <a:pt x="3420" y="28873"/>
                      </a:cubicBezTo>
                      <a:cubicBezTo>
                        <a:pt x="4741" y="25287"/>
                        <a:pt x="4836" y="21655"/>
                        <a:pt x="4907" y="17904"/>
                      </a:cubicBezTo>
                      <a:cubicBezTo>
                        <a:pt x="4930" y="16394"/>
                        <a:pt x="4954" y="15238"/>
                        <a:pt x="4977" y="14083"/>
                      </a:cubicBezTo>
                      <a:cubicBezTo>
                        <a:pt x="4977" y="13186"/>
                        <a:pt x="4505" y="12196"/>
                        <a:pt x="4458" y="11299"/>
                      </a:cubicBezTo>
                      <a:cubicBezTo>
                        <a:pt x="4222" y="7053"/>
                        <a:pt x="1911" y="3562"/>
                        <a:pt x="0" y="0"/>
                      </a:cubicBezTo>
                      <a:cubicBezTo>
                        <a:pt x="6959" y="3821"/>
                        <a:pt x="13257" y="9907"/>
                        <a:pt x="15687" y="17692"/>
                      </a:cubicBezTo>
                      <a:cubicBezTo>
                        <a:pt x="17432" y="23377"/>
                        <a:pt x="17361" y="29533"/>
                        <a:pt x="15451" y="35077"/>
                      </a:cubicBezTo>
                      <a:lnTo>
                        <a:pt x="15451" y="3507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76" name="手繪多邊形: 圖案 275">
                  <a:extLst>
                    <a:ext uri="{FF2B5EF4-FFF2-40B4-BE49-F238E27FC236}">
                      <a16:creationId xmlns:a16="http://schemas.microsoft.com/office/drawing/2014/main" id="{06000E89-E01A-4C04-96B4-A40498BC7ECE}"/>
                    </a:ext>
                  </a:extLst>
                </p:cNvPr>
                <p:cNvSpPr/>
                <p:nvPr/>
              </p:nvSpPr>
              <p:spPr>
                <a:xfrm>
                  <a:off x="4346712" y="1567778"/>
                  <a:ext cx="23565" cy="64114"/>
                </a:xfrm>
                <a:custGeom>
                  <a:avLst/>
                  <a:gdLst>
                    <a:gd name="connsiteX0" fmla="*/ 18376 w 23565"/>
                    <a:gd name="connsiteY0" fmla="*/ 33591 h 64114"/>
                    <a:gd name="connsiteX1" fmla="*/ 17786 w 23565"/>
                    <a:gd name="connsiteY1" fmla="*/ 35926 h 64114"/>
                    <a:gd name="connsiteX2" fmla="*/ 16843 w 23565"/>
                    <a:gd name="connsiteY2" fmla="*/ 45928 h 64114"/>
                    <a:gd name="connsiteX3" fmla="*/ 17432 w 23565"/>
                    <a:gd name="connsiteY3" fmla="*/ 49018 h 64114"/>
                    <a:gd name="connsiteX4" fmla="*/ 17503 w 23565"/>
                    <a:gd name="connsiteY4" fmla="*/ 50787 h 64114"/>
                    <a:gd name="connsiteX5" fmla="*/ 20287 w 23565"/>
                    <a:gd name="connsiteY5" fmla="*/ 58760 h 64114"/>
                    <a:gd name="connsiteX6" fmla="*/ 23565 w 23565"/>
                    <a:gd name="connsiteY6" fmla="*/ 64115 h 64114"/>
                    <a:gd name="connsiteX7" fmla="*/ 6534 w 23565"/>
                    <a:gd name="connsiteY7" fmla="*/ 48098 h 64114"/>
                    <a:gd name="connsiteX8" fmla="*/ 5874 w 23565"/>
                    <a:gd name="connsiteY8" fmla="*/ 28472 h 64114"/>
                    <a:gd name="connsiteX9" fmla="*/ 6416 w 23565"/>
                    <a:gd name="connsiteY9" fmla="*/ 17409 h 64114"/>
                    <a:gd name="connsiteX10" fmla="*/ 6157 w 23565"/>
                    <a:gd name="connsiteY10" fmla="*/ 13587 h 64114"/>
                    <a:gd name="connsiteX11" fmla="*/ 5402 w 23565"/>
                    <a:gd name="connsiteY11" fmla="*/ 10875 h 64114"/>
                    <a:gd name="connsiteX12" fmla="*/ 0 w 23565"/>
                    <a:gd name="connsiteY12" fmla="*/ 0 h 64114"/>
                    <a:gd name="connsiteX13" fmla="*/ 17149 w 23565"/>
                    <a:gd name="connsiteY13" fmla="*/ 16276 h 64114"/>
                    <a:gd name="connsiteX14" fmla="*/ 18376 w 23565"/>
                    <a:gd name="connsiteY14" fmla="*/ 33591 h 64114"/>
                    <a:gd name="connsiteX15" fmla="*/ 18376 w 23565"/>
                    <a:gd name="connsiteY15" fmla="*/ 33591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18376" y="33591"/>
                      </a:moveTo>
                      <a:cubicBezTo>
                        <a:pt x="18423" y="34487"/>
                        <a:pt x="18022" y="35171"/>
                        <a:pt x="17786" y="35926"/>
                      </a:cubicBezTo>
                      <a:cubicBezTo>
                        <a:pt x="16677" y="39417"/>
                        <a:pt x="16607" y="42672"/>
                        <a:pt x="16843" y="45928"/>
                      </a:cubicBezTo>
                      <a:cubicBezTo>
                        <a:pt x="16937" y="47084"/>
                        <a:pt x="17031" y="47980"/>
                        <a:pt x="17432" y="49018"/>
                      </a:cubicBezTo>
                      <a:cubicBezTo>
                        <a:pt x="17645" y="49537"/>
                        <a:pt x="17361" y="50245"/>
                        <a:pt x="17503" y="50787"/>
                      </a:cubicBezTo>
                      <a:cubicBezTo>
                        <a:pt x="18281" y="53547"/>
                        <a:pt x="18966" y="56260"/>
                        <a:pt x="20287" y="58760"/>
                      </a:cubicBezTo>
                      <a:cubicBezTo>
                        <a:pt x="21230" y="60506"/>
                        <a:pt x="22339" y="62487"/>
                        <a:pt x="23565" y="64115"/>
                      </a:cubicBezTo>
                      <a:cubicBezTo>
                        <a:pt x="16135" y="61261"/>
                        <a:pt x="9506" y="55411"/>
                        <a:pt x="6534" y="48098"/>
                      </a:cubicBezTo>
                      <a:cubicBezTo>
                        <a:pt x="3987" y="41847"/>
                        <a:pt x="4010" y="35242"/>
                        <a:pt x="5874" y="28472"/>
                      </a:cubicBezTo>
                      <a:cubicBezTo>
                        <a:pt x="6888" y="24792"/>
                        <a:pt x="6676" y="21159"/>
                        <a:pt x="6416" y="17409"/>
                      </a:cubicBezTo>
                      <a:cubicBezTo>
                        <a:pt x="6322" y="15899"/>
                        <a:pt x="6251" y="14743"/>
                        <a:pt x="6157" y="13587"/>
                      </a:cubicBezTo>
                      <a:cubicBezTo>
                        <a:pt x="6086" y="12691"/>
                        <a:pt x="5520" y="11747"/>
                        <a:pt x="5402" y="10875"/>
                      </a:cubicBezTo>
                      <a:cubicBezTo>
                        <a:pt x="4812" y="6676"/>
                        <a:pt x="2194" y="3373"/>
                        <a:pt x="0" y="0"/>
                      </a:cubicBezTo>
                      <a:cubicBezTo>
                        <a:pt x="7265" y="3208"/>
                        <a:pt x="14059" y="8704"/>
                        <a:pt x="17149" y="16276"/>
                      </a:cubicBezTo>
                      <a:cubicBezTo>
                        <a:pt x="19343" y="21773"/>
                        <a:pt x="19791" y="27929"/>
                        <a:pt x="18376" y="33591"/>
                      </a:cubicBezTo>
                      <a:lnTo>
                        <a:pt x="18376" y="335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77" name="手繪多邊形: 圖案 276">
                  <a:extLst>
                    <a:ext uri="{FF2B5EF4-FFF2-40B4-BE49-F238E27FC236}">
                      <a16:creationId xmlns:a16="http://schemas.microsoft.com/office/drawing/2014/main" id="{AD72B4E5-6787-4F9E-94E7-BD7E4A5F65AF}"/>
                    </a:ext>
                  </a:extLst>
                </p:cNvPr>
                <p:cNvSpPr/>
                <p:nvPr/>
              </p:nvSpPr>
              <p:spPr>
                <a:xfrm>
                  <a:off x="4323831" y="1560442"/>
                  <a:ext cx="29085" cy="61803"/>
                </a:xfrm>
                <a:custGeom>
                  <a:avLst/>
                  <a:gdLst>
                    <a:gd name="connsiteX0" fmla="*/ 21277 w 29085"/>
                    <a:gd name="connsiteY0" fmla="*/ 31845 h 61803"/>
                    <a:gd name="connsiteX1" fmla="*/ 20876 w 29085"/>
                    <a:gd name="connsiteY1" fmla="*/ 34228 h 61803"/>
                    <a:gd name="connsiteX2" fmla="*/ 20805 w 29085"/>
                    <a:gd name="connsiteY2" fmla="*/ 44277 h 61803"/>
                    <a:gd name="connsiteX3" fmla="*/ 21655 w 29085"/>
                    <a:gd name="connsiteY3" fmla="*/ 47296 h 61803"/>
                    <a:gd name="connsiteX4" fmla="*/ 21891 w 29085"/>
                    <a:gd name="connsiteY4" fmla="*/ 49065 h 61803"/>
                    <a:gd name="connsiteX5" fmla="*/ 25358 w 29085"/>
                    <a:gd name="connsiteY5" fmla="*/ 56755 h 61803"/>
                    <a:gd name="connsiteX6" fmla="*/ 29085 w 29085"/>
                    <a:gd name="connsiteY6" fmla="*/ 61803 h 61803"/>
                    <a:gd name="connsiteX7" fmla="*/ 10709 w 29085"/>
                    <a:gd name="connsiteY7" fmla="*/ 47343 h 61803"/>
                    <a:gd name="connsiteX8" fmla="*/ 8327 w 29085"/>
                    <a:gd name="connsiteY8" fmla="*/ 27835 h 61803"/>
                    <a:gd name="connsiteX9" fmla="*/ 7902 w 29085"/>
                    <a:gd name="connsiteY9" fmla="*/ 16772 h 61803"/>
                    <a:gd name="connsiteX10" fmla="*/ 7313 w 29085"/>
                    <a:gd name="connsiteY10" fmla="*/ 12998 h 61803"/>
                    <a:gd name="connsiteX11" fmla="*/ 6322 w 29085"/>
                    <a:gd name="connsiteY11" fmla="*/ 10356 h 61803"/>
                    <a:gd name="connsiteX12" fmla="*/ 0 w 29085"/>
                    <a:gd name="connsiteY12" fmla="*/ 0 h 61803"/>
                    <a:gd name="connsiteX13" fmla="*/ 18494 w 29085"/>
                    <a:gd name="connsiteY13" fmla="*/ 14720 h 61803"/>
                    <a:gd name="connsiteX14" fmla="*/ 21277 w 29085"/>
                    <a:gd name="connsiteY14" fmla="*/ 31845 h 61803"/>
                    <a:gd name="connsiteX15" fmla="*/ 21277 w 29085"/>
                    <a:gd name="connsiteY15" fmla="*/ 31845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85" h="61803">
                      <a:moveTo>
                        <a:pt x="21277" y="31845"/>
                      </a:moveTo>
                      <a:cubicBezTo>
                        <a:pt x="21395" y="32718"/>
                        <a:pt x="21065" y="33449"/>
                        <a:pt x="20876" y="34228"/>
                      </a:cubicBezTo>
                      <a:cubicBezTo>
                        <a:pt x="20074" y="37813"/>
                        <a:pt x="20287" y="41045"/>
                        <a:pt x="20805" y="44277"/>
                      </a:cubicBezTo>
                      <a:cubicBezTo>
                        <a:pt x="20994" y="45409"/>
                        <a:pt x="21159" y="46282"/>
                        <a:pt x="21655" y="47296"/>
                      </a:cubicBezTo>
                      <a:cubicBezTo>
                        <a:pt x="21891" y="47815"/>
                        <a:pt x="21702" y="48523"/>
                        <a:pt x="21891" y="49065"/>
                      </a:cubicBezTo>
                      <a:cubicBezTo>
                        <a:pt x="22905" y="51754"/>
                        <a:pt x="23801" y="54396"/>
                        <a:pt x="25358" y="56755"/>
                      </a:cubicBezTo>
                      <a:cubicBezTo>
                        <a:pt x="26443" y="58430"/>
                        <a:pt x="27717" y="60293"/>
                        <a:pt x="29085" y="61803"/>
                      </a:cubicBezTo>
                      <a:cubicBezTo>
                        <a:pt x="21442" y="59609"/>
                        <a:pt x="14319" y="54349"/>
                        <a:pt x="10709" y="47343"/>
                      </a:cubicBezTo>
                      <a:cubicBezTo>
                        <a:pt x="7619" y="41351"/>
                        <a:pt x="7077" y="34747"/>
                        <a:pt x="8327" y="27835"/>
                      </a:cubicBezTo>
                      <a:cubicBezTo>
                        <a:pt x="9011" y="24084"/>
                        <a:pt x="8468" y="20475"/>
                        <a:pt x="7902" y="16772"/>
                      </a:cubicBezTo>
                      <a:cubicBezTo>
                        <a:pt x="7666" y="15286"/>
                        <a:pt x="7501" y="14130"/>
                        <a:pt x="7313" y="12998"/>
                      </a:cubicBezTo>
                      <a:cubicBezTo>
                        <a:pt x="7147" y="12125"/>
                        <a:pt x="6534" y="11205"/>
                        <a:pt x="6322" y="10356"/>
                      </a:cubicBezTo>
                      <a:cubicBezTo>
                        <a:pt x="5355" y="6204"/>
                        <a:pt x="2477" y="3161"/>
                        <a:pt x="0" y="0"/>
                      </a:cubicBezTo>
                      <a:cubicBezTo>
                        <a:pt x="7525" y="2571"/>
                        <a:pt x="14767" y="7454"/>
                        <a:pt x="18494" y="14720"/>
                      </a:cubicBezTo>
                      <a:cubicBezTo>
                        <a:pt x="21183" y="19980"/>
                        <a:pt x="22197" y="26089"/>
                        <a:pt x="21277" y="31845"/>
                      </a:cubicBezTo>
                      <a:lnTo>
                        <a:pt x="21277" y="3184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78" name="手繪多邊形: 圖案 277">
                  <a:extLst>
                    <a:ext uri="{FF2B5EF4-FFF2-40B4-BE49-F238E27FC236}">
                      <a16:creationId xmlns:a16="http://schemas.microsoft.com/office/drawing/2014/main" id="{C1043FD9-E19B-4C11-9C1B-C6D4F46732A1}"/>
                    </a:ext>
                  </a:extLst>
                </p:cNvPr>
                <p:cNvSpPr/>
                <p:nvPr/>
              </p:nvSpPr>
              <p:spPr>
                <a:xfrm>
                  <a:off x="4300218" y="1555111"/>
                  <a:ext cx="34416" cy="58972"/>
                </a:xfrm>
                <a:custGeom>
                  <a:avLst/>
                  <a:gdLst>
                    <a:gd name="connsiteX0" fmla="*/ 23990 w 34416"/>
                    <a:gd name="connsiteY0" fmla="*/ 29816 h 58972"/>
                    <a:gd name="connsiteX1" fmla="*/ 23801 w 34416"/>
                    <a:gd name="connsiteY1" fmla="*/ 32223 h 58972"/>
                    <a:gd name="connsiteX2" fmla="*/ 24603 w 34416"/>
                    <a:gd name="connsiteY2" fmla="*/ 42248 h 58972"/>
                    <a:gd name="connsiteX3" fmla="*/ 25712 w 34416"/>
                    <a:gd name="connsiteY3" fmla="*/ 45196 h 58972"/>
                    <a:gd name="connsiteX4" fmla="*/ 26113 w 34416"/>
                    <a:gd name="connsiteY4" fmla="*/ 46918 h 58972"/>
                    <a:gd name="connsiteX5" fmla="*/ 30241 w 34416"/>
                    <a:gd name="connsiteY5" fmla="*/ 54278 h 58972"/>
                    <a:gd name="connsiteX6" fmla="*/ 34416 w 34416"/>
                    <a:gd name="connsiteY6" fmla="*/ 58972 h 58972"/>
                    <a:gd name="connsiteX7" fmla="*/ 14837 w 34416"/>
                    <a:gd name="connsiteY7" fmla="*/ 46187 h 58972"/>
                    <a:gd name="connsiteX8" fmla="*/ 10757 w 34416"/>
                    <a:gd name="connsiteY8" fmla="*/ 26962 h 58972"/>
                    <a:gd name="connsiteX9" fmla="*/ 9365 w 34416"/>
                    <a:gd name="connsiteY9" fmla="*/ 15993 h 58972"/>
                    <a:gd name="connsiteX10" fmla="*/ 8445 w 34416"/>
                    <a:gd name="connsiteY10" fmla="*/ 12290 h 58972"/>
                    <a:gd name="connsiteX11" fmla="*/ 7218 w 34416"/>
                    <a:gd name="connsiteY11" fmla="*/ 9742 h 58972"/>
                    <a:gd name="connsiteX12" fmla="*/ 0 w 34416"/>
                    <a:gd name="connsiteY12" fmla="*/ 0 h 58972"/>
                    <a:gd name="connsiteX13" fmla="*/ 19720 w 34416"/>
                    <a:gd name="connsiteY13" fmla="*/ 13021 h 58972"/>
                    <a:gd name="connsiteX14" fmla="*/ 23990 w 34416"/>
                    <a:gd name="connsiteY14" fmla="*/ 29816 h 58972"/>
                    <a:gd name="connsiteX15" fmla="*/ 23990 w 34416"/>
                    <a:gd name="connsiteY15" fmla="*/ 29816 h 5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72">
                      <a:moveTo>
                        <a:pt x="23990" y="29816"/>
                      </a:moveTo>
                      <a:cubicBezTo>
                        <a:pt x="24179" y="30689"/>
                        <a:pt x="23919" y="31444"/>
                        <a:pt x="23801" y="32223"/>
                      </a:cubicBezTo>
                      <a:cubicBezTo>
                        <a:pt x="23306" y="35855"/>
                        <a:pt x="23801" y="39063"/>
                        <a:pt x="24603" y="42248"/>
                      </a:cubicBezTo>
                      <a:cubicBezTo>
                        <a:pt x="24886" y="43380"/>
                        <a:pt x="25146" y="44229"/>
                        <a:pt x="25712" y="45196"/>
                      </a:cubicBezTo>
                      <a:cubicBezTo>
                        <a:pt x="25995" y="45668"/>
                        <a:pt x="25877" y="46423"/>
                        <a:pt x="26113" y="46918"/>
                      </a:cubicBezTo>
                      <a:cubicBezTo>
                        <a:pt x="27363" y="49513"/>
                        <a:pt x="28495" y="52061"/>
                        <a:pt x="30241" y="54278"/>
                      </a:cubicBezTo>
                      <a:cubicBezTo>
                        <a:pt x="31468" y="55835"/>
                        <a:pt x="32907" y="57581"/>
                        <a:pt x="34416" y="58972"/>
                      </a:cubicBezTo>
                      <a:cubicBezTo>
                        <a:pt x="26608" y="57463"/>
                        <a:pt x="19036" y="52839"/>
                        <a:pt x="14837" y="46187"/>
                      </a:cubicBezTo>
                      <a:cubicBezTo>
                        <a:pt x="11228" y="40479"/>
                        <a:pt x="10120" y="33968"/>
                        <a:pt x="10757" y="26962"/>
                      </a:cubicBezTo>
                      <a:cubicBezTo>
                        <a:pt x="11110" y="23164"/>
                        <a:pt x="10261" y="19626"/>
                        <a:pt x="9365" y="15993"/>
                      </a:cubicBezTo>
                      <a:cubicBezTo>
                        <a:pt x="9011" y="14531"/>
                        <a:pt x="8728" y="13399"/>
                        <a:pt x="8445" y="12290"/>
                      </a:cubicBezTo>
                      <a:cubicBezTo>
                        <a:pt x="8209" y="11417"/>
                        <a:pt x="7501" y="10568"/>
                        <a:pt x="7218" y="9742"/>
                      </a:cubicBezTo>
                      <a:cubicBezTo>
                        <a:pt x="5897" y="5709"/>
                        <a:pt x="2760" y="2925"/>
                        <a:pt x="0" y="0"/>
                      </a:cubicBezTo>
                      <a:cubicBezTo>
                        <a:pt x="7714" y="1887"/>
                        <a:pt x="15380" y="6133"/>
                        <a:pt x="19720" y="13021"/>
                      </a:cubicBezTo>
                      <a:cubicBezTo>
                        <a:pt x="22881" y="18022"/>
                        <a:pt x="24415" y="23990"/>
                        <a:pt x="23990" y="29816"/>
                      </a:cubicBezTo>
                      <a:lnTo>
                        <a:pt x="23990" y="2981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79" name="手繪多邊形: 圖案 278">
                  <a:extLst>
                    <a:ext uri="{FF2B5EF4-FFF2-40B4-BE49-F238E27FC236}">
                      <a16:creationId xmlns:a16="http://schemas.microsoft.com/office/drawing/2014/main" id="{E5878FCD-D4F7-452E-A03B-141931B2F1CD}"/>
                    </a:ext>
                  </a:extLst>
                </p:cNvPr>
                <p:cNvSpPr/>
                <p:nvPr/>
              </p:nvSpPr>
              <p:spPr>
                <a:xfrm>
                  <a:off x="4276040" y="1551832"/>
                  <a:ext cx="39464" cy="55693"/>
                </a:xfrm>
                <a:custGeom>
                  <a:avLst/>
                  <a:gdLst>
                    <a:gd name="connsiteX0" fmla="*/ 26490 w 39464"/>
                    <a:gd name="connsiteY0" fmla="*/ 27576 h 55693"/>
                    <a:gd name="connsiteX1" fmla="*/ 26514 w 39464"/>
                    <a:gd name="connsiteY1" fmla="*/ 29982 h 55693"/>
                    <a:gd name="connsiteX2" fmla="*/ 28212 w 39464"/>
                    <a:gd name="connsiteY2" fmla="*/ 39889 h 55693"/>
                    <a:gd name="connsiteX3" fmla="*/ 29604 w 39464"/>
                    <a:gd name="connsiteY3" fmla="*/ 42720 h 55693"/>
                    <a:gd name="connsiteX4" fmla="*/ 30147 w 39464"/>
                    <a:gd name="connsiteY4" fmla="*/ 44418 h 55693"/>
                    <a:gd name="connsiteX5" fmla="*/ 34912 w 39464"/>
                    <a:gd name="connsiteY5" fmla="*/ 51377 h 55693"/>
                    <a:gd name="connsiteX6" fmla="*/ 39464 w 39464"/>
                    <a:gd name="connsiteY6" fmla="*/ 55694 h 55693"/>
                    <a:gd name="connsiteX7" fmla="*/ 18848 w 39464"/>
                    <a:gd name="connsiteY7" fmla="*/ 44701 h 55693"/>
                    <a:gd name="connsiteX8" fmla="*/ 13092 w 39464"/>
                    <a:gd name="connsiteY8" fmla="*/ 25924 h 55693"/>
                    <a:gd name="connsiteX9" fmla="*/ 10733 w 39464"/>
                    <a:gd name="connsiteY9" fmla="*/ 15121 h 55693"/>
                    <a:gd name="connsiteX10" fmla="*/ 9483 w 39464"/>
                    <a:gd name="connsiteY10" fmla="*/ 11511 h 55693"/>
                    <a:gd name="connsiteX11" fmla="*/ 8044 w 39464"/>
                    <a:gd name="connsiteY11" fmla="*/ 9082 h 55693"/>
                    <a:gd name="connsiteX12" fmla="*/ 0 w 39464"/>
                    <a:gd name="connsiteY12" fmla="*/ 0 h 55693"/>
                    <a:gd name="connsiteX13" fmla="*/ 20782 w 39464"/>
                    <a:gd name="connsiteY13" fmla="*/ 11228 h 55693"/>
                    <a:gd name="connsiteX14" fmla="*/ 26490 w 39464"/>
                    <a:gd name="connsiteY14" fmla="*/ 27576 h 55693"/>
                    <a:gd name="connsiteX15" fmla="*/ 26490 w 39464"/>
                    <a:gd name="connsiteY15" fmla="*/ 27576 h 5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693">
                      <a:moveTo>
                        <a:pt x="26490" y="27576"/>
                      </a:moveTo>
                      <a:cubicBezTo>
                        <a:pt x="26750" y="28425"/>
                        <a:pt x="26561" y="29203"/>
                        <a:pt x="26514" y="29982"/>
                      </a:cubicBezTo>
                      <a:cubicBezTo>
                        <a:pt x="26349" y="33638"/>
                        <a:pt x="27127" y="36775"/>
                        <a:pt x="28212" y="39889"/>
                      </a:cubicBezTo>
                      <a:cubicBezTo>
                        <a:pt x="28590" y="40974"/>
                        <a:pt x="28920" y="41800"/>
                        <a:pt x="29604" y="42720"/>
                      </a:cubicBezTo>
                      <a:cubicBezTo>
                        <a:pt x="29934" y="43168"/>
                        <a:pt x="29864" y="43923"/>
                        <a:pt x="30147" y="44418"/>
                      </a:cubicBezTo>
                      <a:cubicBezTo>
                        <a:pt x="31609" y="46895"/>
                        <a:pt x="32977" y="49325"/>
                        <a:pt x="34912" y="51377"/>
                      </a:cubicBezTo>
                      <a:cubicBezTo>
                        <a:pt x="36280" y="52816"/>
                        <a:pt x="37860" y="54443"/>
                        <a:pt x="39464" y="55694"/>
                      </a:cubicBezTo>
                      <a:cubicBezTo>
                        <a:pt x="31562" y="54892"/>
                        <a:pt x="23613" y="50952"/>
                        <a:pt x="18848" y="44701"/>
                      </a:cubicBezTo>
                      <a:cubicBezTo>
                        <a:pt x="14767" y="39346"/>
                        <a:pt x="13068" y="32954"/>
                        <a:pt x="13092" y="25924"/>
                      </a:cubicBezTo>
                      <a:cubicBezTo>
                        <a:pt x="13092" y="22103"/>
                        <a:pt x="11936" y="18659"/>
                        <a:pt x="10733" y="15121"/>
                      </a:cubicBezTo>
                      <a:cubicBezTo>
                        <a:pt x="10238" y="13682"/>
                        <a:pt x="9884" y="12597"/>
                        <a:pt x="9483" y="11511"/>
                      </a:cubicBezTo>
                      <a:cubicBezTo>
                        <a:pt x="9176" y="10686"/>
                        <a:pt x="8398" y="9884"/>
                        <a:pt x="8044" y="9082"/>
                      </a:cubicBezTo>
                      <a:cubicBezTo>
                        <a:pt x="6369" y="5166"/>
                        <a:pt x="2996" y="2689"/>
                        <a:pt x="0" y="0"/>
                      </a:cubicBezTo>
                      <a:cubicBezTo>
                        <a:pt x="7855" y="1203"/>
                        <a:pt x="15852" y="4741"/>
                        <a:pt x="20782" y="11228"/>
                      </a:cubicBezTo>
                      <a:cubicBezTo>
                        <a:pt x="24320" y="15899"/>
                        <a:pt x="26372" y="21725"/>
                        <a:pt x="26490" y="27576"/>
                      </a:cubicBezTo>
                      <a:lnTo>
                        <a:pt x="26490" y="275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80" name="手繪多邊形: 圖案 279">
                  <a:extLst>
                    <a:ext uri="{FF2B5EF4-FFF2-40B4-BE49-F238E27FC236}">
                      <a16:creationId xmlns:a16="http://schemas.microsoft.com/office/drawing/2014/main" id="{5FD8BAFC-5F6A-45D3-8C95-FD84DFC7B47D}"/>
                    </a:ext>
                  </a:extLst>
                </p:cNvPr>
                <p:cNvSpPr/>
                <p:nvPr/>
              </p:nvSpPr>
              <p:spPr>
                <a:xfrm>
                  <a:off x="4251200" y="1550629"/>
                  <a:ext cx="44370" cy="51966"/>
                </a:xfrm>
                <a:custGeom>
                  <a:avLst/>
                  <a:gdLst>
                    <a:gd name="connsiteX0" fmla="*/ 28920 w 44370"/>
                    <a:gd name="connsiteY0" fmla="*/ 25122 h 51966"/>
                    <a:gd name="connsiteX1" fmla="*/ 29180 w 44370"/>
                    <a:gd name="connsiteY1" fmla="*/ 27528 h 51966"/>
                    <a:gd name="connsiteX2" fmla="*/ 31751 w 44370"/>
                    <a:gd name="connsiteY2" fmla="*/ 37247 h 51966"/>
                    <a:gd name="connsiteX3" fmla="*/ 33378 w 44370"/>
                    <a:gd name="connsiteY3" fmla="*/ 39936 h 51966"/>
                    <a:gd name="connsiteX4" fmla="*/ 34086 w 44370"/>
                    <a:gd name="connsiteY4" fmla="*/ 41564 h 51966"/>
                    <a:gd name="connsiteX5" fmla="*/ 39441 w 44370"/>
                    <a:gd name="connsiteY5" fmla="*/ 48074 h 51966"/>
                    <a:gd name="connsiteX6" fmla="*/ 44371 w 44370"/>
                    <a:gd name="connsiteY6" fmla="*/ 51967 h 51966"/>
                    <a:gd name="connsiteX7" fmla="*/ 22834 w 44370"/>
                    <a:gd name="connsiteY7" fmla="*/ 42861 h 51966"/>
                    <a:gd name="connsiteX8" fmla="*/ 15404 w 44370"/>
                    <a:gd name="connsiteY8" fmla="*/ 24674 h 51966"/>
                    <a:gd name="connsiteX9" fmla="*/ 12078 w 44370"/>
                    <a:gd name="connsiteY9" fmla="*/ 14106 h 51966"/>
                    <a:gd name="connsiteX10" fmla="*/ 10497 w 44370"/>
                    <a:gd name="connsiteY10" fmla="*/ 10615 h 51966"/>
                    <a:gd name="connsiteX11" fmla="*/ 8846 w 44370"/>
                    <a:gd name="connsiteY11" fmla="*/ 8327 h 51966"/>
                    <a:gd name="connsiteX12" fmla="*/ 0 w 44370"/>
                    <a:gd name="connsiteY12" fmla="*/ 0 h 51966"/>
                    <a:gd name="connsiteX13" fmla="*/ 21725 w 44370"/>
                    <a:gd name="connsiteY13" fmla="*/ 9318 h 51966"/>
                    <a:gd name="connsiteX14" fmla="*/ 28920 w 44370"/>
                    <a:gd name="connsiteY14" fmla="*/ 25122 h 51966"/>
                    <a:gd name="connsiteX15" fmla="*/ 28920 w 44370"/>
                    <a:gd name="connsiteY15" fmla="*/ 25122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28920" y="25122"/>
                      </a:moveTo>
                      <a:cubicBezTo>
                        <a:pt x="29274" y="25948"/>
                        <a:pt x="29132" y="26726"/>
                        <a:pt x="29180" y="27528"/>
                      </a:cubicBezTo>
                      <a:cubicBezTo>
                        <a:pt x="29345" y="31185"/>
                        <a:pt x="30406" y="34251"/>
                        <a:pt x="31751" y="37247"/>
                      </a:cubicBezTo>
                      <a:cubicBezTo>
                        <a:pt x="32223" y="38309"/>
                        <a:pt x="32624" y="39087"/>
                        <a:pt x="33378" y="39936"/>
                      </a:cubicBezTo>
                      <a:cubicBezTo>
                        <a:pt x="33756" y="40361"/>
                        <a:pt x="33732" y="41116"/>
                        <a:pt x="34086" y="41564"/>
                      </a:cubicBezTo>
                      <a:cubicBezTo>
                        <a:pt x="35761" y="43899"/>
                        <a:pt x="37341" y="46187"/>
                        <a:pt x="39441" y="48074"/>
                      </a:cubicBezTo>
                      <a:cubicBezTo>
                        <a:pt x="40927" y="49395"/>
                        <a:pt x="42649" y="50858"/>
                        <a:pt x="44371" y="51967"/>
                      </a:cubicBezTo>
                      <a:cubicBezTo>
                        <a:pt x="36421" y="51872"/>
                        <a:pt x="28165" y="48664"/>
                        <a:pt x="22834" y="42861"/>
                      </a:cubicBezTo>
                      <a:cubicBezTo>
                        <a:pt x="18281" y="37884"/>
                        <a:pt x="16017" y="31680"/>
                        <a:pt x="15404" y="24674"/>
                      </a:cubicBezTo>
                      <a:cubicBezTo>
                        <a:pt x="15073" y="20876"/>
                        <a:pt x="13611" y="17527"/>
                        <a:pt x="12078" y="14106"/>
                      </a:cubicBezTo>
                      <a:cubicBezTo>
                        <a:pt x="11464" y="12714"/>
                        <a:pt x="10992" y="11677"/>
                        <a:pt x="10497" y="10615"/>
                      </a:cubicBezTo>
                      <a:cubicBezTo>
                        <a:pt x="10120" y="9813"/>
                        <a:pt x="9270" y="9105"/>
                        <a:pt x="8846" y="8327"/>
                      </a:cubicBezTo>
                      <a:cubicBezTo>
                        <a:pt x="6817" y="4576"/>
                        <a:pt x="3232" y="2406"/>
                        <a:pt x="0" y="0"/>
                      </a:cubicBezTo>
                      <a:cubicBezTo>
                        <a:pt x="7926" y="495"/>
                        <a:pt x="16206" y="3302"/>
                        <a:pt x="21725" y="9318"/>
                      </a:cubicBezTo>
                      <a:cubicBezTo>
                        <a:pt x="25712" y="13705"/>
                        <a:pt x="28283" y="19319"/>
                        <a:pt x="28920" y="25122"/>
                      </a:cubicBezTo>
                      <a:lnTo>
                        <a:pt x="28920" y="2512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81" name="手繪多邊形: 圖案 280">
                  <a:extLst>
                    <a:ext uri="{FF2B5EF4-FFF2-40B4-BE49-F238E27FC236}">
                      <a16:creationId xmlns:a16="http://schemas.microsoft.com/office/drawing/2014/main" id="{8020A1E6-ECD7-45E0-AFCC-78977FBA4877}"/>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grpSp>
      <p:grpSp>
        <p:nvGrpSpPr>
          <p:cNvPr id="282" name="群組 281">
            <a:extLst>
              <a:ext uri="{FF2B5EF4-FFF2-40B4-BE49-F238E27FC236}">
                <a16:creationId xmlns:a16="http://schemas.microsoft.com/office/drawing/2014/main" id="{322B91CB-CDBB-40EC-9111-D877CE5F1EC9}"/>
              </a:ext>
            </a:extLst>
          </p:cNvPr>
          <p:cNvGrpSpPr/>
          <p:nvPr/>
        </p:nvGrpSpPr>
        <p:grpSpPr>
          <a:xfrm>
            <a:off x="9097444" y="1200507"/>
            <a:ext cx="949827" cy="936595"/>
            <a:chOff x="9581192" y="1285328"/>
            <a:chExt cx="949827" cy="936595"/>
          </a:xfrm>
        </p:grpSpPr>
        <p:grpSp>
          <p:nvGrpSpPr>
            <p:cNvPr id="283" name="群組 282">
              <a:extLst>
                <a:ext uri="{FF2B5EF4-FFF2-40B4-BE49-F238E27FC236}">
                  <a16:creationId xmlns:a16="http://schemas.microsoft.com/office/drawing/2014/main" id="{2047E9C8-0ACD-40DA-BE4B-C203E02FD329}"/>
                </a:ext>
              </a:extLst>
            </p:cNvPr>
            <p:cNvGrpSpPr/>
            <p:nvPr/>
          </p:nvGrpSpPr>
          <p:grpSpPr>
            <a:xfrm rot="5400000">
              <a:off x="9593129" y="1285328"/>
              <a:ext cx="911411" cy="911411"/>
              <a:chOff x="866919" y="1547343"/>
              <a:chExt cx="1691999" cy="1691999"/>
            </a:xfrm>
          </p:grpSpPr>
          <p:sp>
            <p:nvSpPr>
              <p:cNvPr id="285" name="Shape 279">
                <a:extLst>
                  <a:ext uri="{FF2B5EF4-FFF2-40B4-BE49-F238E27FC236}">
                    <a16:creationId xmlns:a16="http://schemas.microsoft.com/office/drawing/2014/main" id="{7A648E00-6758-4586-8BB3-45F19EADD1CB}"/>
                  </a:ext>
                </a:extLst>
              </p:cNvPr>
              <p:cNvSpPr/>
              <p:nvPr/>
            </p:nvSpPr>
            <p:spPr>
              <a:xfrm rot="2700000">
                <a:off x="866919" y="1547343"/>
                <a:ext cx="1691999" cy="1691999"/>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eiryo UI" panose="020B0604030504040204" pitchFamily="50" charset="-128"/>
                  <a:ea typeface="Meiryo UI" panose="020B0604030504040204" pitchFamily="50" charset="-128"/>
                  <a:cs typeface="Arial"/>
                  <a:sym typeface="Arial"/>
                </a:endParaRPr>
              </a:p>
            </p:txBody>
          </p:sp>
          <p:sp>
            <p:nvSpPr>
              <p:cNvPr id="286" name="Shape 280">
                <a:extLst>
                  <a:ext uri="{FF2B5EF4-FFF2-40B4-BE49-F238E27FC236}">
                    <a16:creationId xmlns:a16="http://schemas.microsoft.com/office/drawing/2014/main" id="{81E67788-86CA-431D-B437-645FD0F3525A}"/>
                  </a:ext>
                </a:extLst>
              </p:cNvPr>
              <p:cNvSpPr/>
              <p:nvPr/>
            </p:nvSpPr>
            <p:spPr>
              <a:xfrm>
                <a:off x="952692" y="1630226"/>
                <a:ext cx="1512000" cy="151200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Meiryo UI" panose="020B0604030504040204" pitchFamily="50" charset="-128"/>
                  <a:ea typeface="Meiryo UI" panose="020B0604030504040204" pitchFamily="50" charset="-128"/>
                  <a:cs typeface="Arial"/>
                  <a:sym typeface="Arial"/>
                </a:endParaRPr>
              </a:p>
            </p:txBody>
          </p:sp>
        </p:grpSp>
        <p:pic>
          <p:nvPicPr>
            <p:cNvPr id="284" name="圖形 283">
              <a:extLst>
                <a:ext uri="{FF2B5EF4-FFF2-40B4-BE49-F238E27FC236}">
                  <a16:creationId xmlns:a16="http://schemas.microsoft.com/office/drawing/2014/main" id="{C270372F-F812-42F3-9DBD-D255CEB692FD}"/>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9581192" y="1321923"/>
              <a:ext cx="949827" cy="900000"/>
            </a:xfrm>
            <a:prstGeom prst="rect">
              <a:avLst/>
            </a:prstGeom>
          </p:spPr>
        </p:pic>
      </p:grpSp>
    </p:spTree>
    <p:extLst>
      <p:ext uri="{BB962C8B-B14F-4D97-AF65-F5344CB8AC3E}">
        <p14:creationId xmlns:p14="http://schemas.microsoft.com/office/powerpoint/2010/main" val="980155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DABD-16BD-4AF4-A143-74475AB58CF6}"/>
              </a:ext>
            </a:extLst>
          </p:cNvPr>
          <p:cNvSpPr>
            <a:spLocks noGrp="1"/>
          </p:cNvSpPr>
          <p:nvPr>
            <p:ph type="title"/>
          </p:nvPr>
        </p:nvSpPr>
        <p:spPr>
          <a:xfrm>
            <a:off x="607994" y="296431"/>
            <a:ext cx="11334239" cy="658084"/>
          </a:xfrm>
        </p:spPr>
        <p:txBody>
          <a:bodyPr>
            <a:normAutofit fontScale="90000"/>
          </a:bodyPr>
          <a:lstStyle/>
          <a:p>
            <a:pPr algn="ctr"/>
            <a:r>
              <a:rPr lang="zh-TW" altLang="en-US" dirty="0">
                <a:latin typeface="Meiryo UI"/>
                <a:ea typeface="Meiryo UI"/>
                <a:cs typeface="Arial"/>
              </a:rPr>
              <a:t>クラウドの読み書</a:t>
            </a:r>
            <a:r>
              <a:rPr lang="zh-TW" dirty="0">
                <a:latin typeface="Meiryo UI"/>
                <a:ea typeface="Meiryo UI"/>
                <a:cs typeface="Arial"/>
              </a:rPr>
              <a:t>き速度</a:t>
            </a:r>
            <a:r>
              <a:rPr lang="zh-TW" altLang="en-US" dirty="0">
                <a:latin typeface="Meiryo UI"/>
                <a:ea typeface="Meiryo UI"/>
                <a:cs typeface="Arial"/>
              </a:rPr>
              <a:t>と</a:t>
            </a:r>
            <a:r>
              <a:rPr lang="zh-TW" dirty="0">
                <a:latin typeface="Meiryo UI"/>
                <a:ea typeface="Meiryo UI"/>
                <a:cs typeface="Arial"/>
              </a:rPr>
              <a:t>比</a:t>
            </a:r>
            <a:r>
              <a:rPr lang="zh-TW" altLang="en-US" dirty="0" smtClean="0">
                <a:latin typeface="Meiryo UI"/>
                <a:ea typeface="Meiryo UI"/>
                <a:cs typeface="Arial"/>
              </a:rPr>
              <a:t>較</a:t>
            </a:r>
            <a:r>
              <a:rPr lang="ja-JP" altLang="en-US" dirty="0">
                <a:latin typeface="Meiryo UI"/>
                <a:ea typeface="Meiryo UI"/>
                <a:cs typeface="Arial"/>
              </a:rPr>
              <a:t>した場</a:t>
            </a:r>
            <a:r>
              <a:rPr lang="ja-JP" altLang="en-US" dirty="0" smtClean="0">
                <a:latin typeface="Meiryo UI"/>
                <a:ea typeface="Meiryo UI"/>
                <a:cs typeface="Arial"/>
              </a:rPr>
              <a:t>合、</a:t>
            </a:r>
            <a:r>
              <a:rPr lang="en-US" altLang="zh-TW" dirty="0">
                <a:latin typeface="Meiryo UI"/>
                <a:ea typeface="微軟正黑體"/>
                <a:cs typeface="Arial"/>
              </a:rPr>
              <a:t> </a:t>
            </a:r>
            <a:r>
              <a:rPr lang="en-US" altLang="zh-TW" dirty="0" err="1">
                <a:latin typeface="Meiryo UI"/>
                <a:ea typeface="微軟正黑體"/>
                <a:cs typeface="Arial"/>
              </a:rPr>
              <a:t>QuObjec</a:t>
            </a:r>
            <a:r>
              <a:rPr lang="zh-TW" altLang="ja-JP" dirty="0">
                <a:latin typeface="Meiryo UI"/>
                <a:ea typeface="Meiryo UI"/>
                <a:cs typeface="Arial"/>
              </a:rPr>
              <a:t>t</a:t>
            </a:r>
            <a:r>
              <a:rPr lang="en-US" altLang="zh-TW" dirty="0" smtClean="0">
                <a:latin typeface="Meiryo UI"/>
                <a:ea typeface="微軟正黑體"/>
                <a:cs typeface="Arial"/>
              </a:rPr>
              <a:t>s</a:t>
            </a:r>
            <a:r>
              <a:rPr lang="zh-TW" altLang="en-US" dirty="0" smtClean="0">
                <a:latin typeface="Meiryo UI"/>
                <a:ea typeface="Meiryo UI"/>
                <a:cs typeface="Arial"/>
              </a:rPr>
              <a:t>は</a:t>
            </a:r>
            <a:r>
              <a:rPr lang="zh-TW" altLang="en-US" dirty="0">
                <a:latin typeface="Meiryo UI"/>
                <a:ea typeface="Meiryo UI"/>
                <a:cs typeface="Arial"/>
              </a:rPr>
              <a:t/>
            </a:r>
            <a:br>
              <a:rPr lang="zh-TW" altLang="en-US" dirty="0">
                <a:latin typeface="Meiryo UI"/>
                <a:ea typeface="Meiryo UI"/>
                <a:cs typeface="Arial"/>
              </a:rPr>
            </a:br>
            <a:r>
              <a:rPr lang="zh-TW" altLang="en-US" dirty="0">
                <a:latin typeface="Meiryo UI"/>
                <a:ea typeface="Meiryo UI"/>
                <a:cs typeface="Arial"/>
              </a:rPr>
              <a:t>オブジェク</a:t>
            </a:r>
            <a:r>
              <a:rPr lang="zh-TW" dirty="0">
                <a:latin typeface="Meiryo UI"/>
                <a:ea typeface="Meiryo UI"/>
                <a:cs typeface="Arial"/>
              </a:rPr>
              <a:t>ト</a:t>
            </a:r>
            <a:r>
              <a:rPr lang="zh-TW" altLang="en-US" dirty="0">
                <a:latin typeface="Meiryo UI"/>
                <a:ea typeface="Meiryo UI"/>
                <a:cs typeface="Arial"/>
              </a:rPr>
              <a:t>の転送を</a:t>
            </a:r>
            <a:r>
              <a:rPr lang="zh-TW" dirty="0">
                <a:latin typeface="Meiryo UI"/>
                <a:ea typeface="Meiryo UI"/>
                <a:cs typeface="Arial"/>
              </a:rPr>
              <a:t>よ</a:t>
            </a:r>
            <a:r>
              <a:rPr lang="zh-TW" altLang="en-US" dirty="0">
                <a:latin typeface="Meiryo UI"/>
                <a:ea typeface="Meiryo UI"/>
                <a:cs typeface="Arial"/>
              </a:rPr>
              <a:t>り効率的に処</a:t>
            </a:r>
            <a:r>
              <a:rPr lang="zh-TW" altLang="en-US" dirty="0" smtClean="0">
                <a:latin typeface="Meiryo UI"/>
                <a:ea typeface="Meiryo UI"/>
                <a:cs typeface="Arial"/>
              </a:rPr>
              <a:t>理</a:t>
            </a:r>
            <a:r>
              <a:rPr lang="ja-JP" altLang="en-US" dirty="0">
                <a:latin typeface="Meiryo UI"/>
                <a:ea typeface="Meiryo UI"/>
                <a:cs typeface="Arial"/>
              </a:rPr>
              <a:t>できます</a:t>
            </a:r>
            <a:endParaRPr lang="en-US" dirty="0">
              <a:latin typeface="Meiryo UI"/>
              <a:ea typeface="Meiryo UI"/>
              <a:cs typeface="Arial"/>
            </a:endParaRPr>
          </a:p>
        </p:txBody>
      </p:sp>
      <p:sp>
        <p:nvSpPr>
          <p:cNvPr id="99" name="Rectangle 2">
            <a:extLst>
              <a:ext uri="{FF2B5EF4-FFF2-40B4-BE49-F238E27FC236}">
                <a16:creationId xmlns:a16="http://schemas.microsoft.com/office/drawing/2014/main" id="{133990E6-1C0C-45CC-8680-F0AFD1C1B8C2}"/>
              </a:ext>
            </a:extLst>
          </p:cNvPr>
          <p:cNvSpPr>
            <a:spLocks noChangeArrowheads="1"/>
          </p:cNvSpPr>
          <p:nvPr/>
        </p:nvSpPr>
        <p:spPr bwMode="auto">
          <a:xfrm>
            <a:off x="3515771" y="6215074"/>
            <a:ext cx="8426410" cy="287244"/>
          </a:xfrm>
          <a:prstGeom prst="rect">
            <a:avLst/>
          </a:prstGeom>
          <a:noFill/>
          <a:ln w="9525">
            <a:noFill/>
            <a:miter lim="800000"/>
            <a:headEnd/>
            <a:tailEnd/>
          </a:ln>
        </p:spPr>
        <p:txBody>
          <a:bodyPr wrap="square" lIns="162544" tIns="81273" rIns="162544" bIns="81273" anchor="t">
            <a:spAutoFit/>
          </a:bodyPr>
          <a:lstStyle/>
          <a:p>
            <a:r>
              <a:rPr lang="zh-TW" altLang="en-US" sz="800">
                <a:solidFill>
                  <a:srgbClr val="FFFFFF"/>
                </a:solidFill>
                <a:latin typeface="Meiryo UI"/>
                <a:ea typeface="Meiryo UI"/>
                <a:cs typeface="+mn-lt"/>
              </a:rPr>
              <a:t>*</a:t>
            </a:r>
            <a:r>
              <a:rPr lang="zh-TW" sz="800">
                <a:solidFill>
                  <a:srgbClr val="FFFFFF"/>
                </a:solidFill>
                <a:latin typeface="Meiryo UI"/>
                <a:ea typeface="Meiryo UI"/>
                <a:cs typeface="+mn-lt"/>
              </a:rPr>
              <a:t>QNAP</a:t>
            </a:r>
            <a:r>
              <a:rPr lang="zh-TW" altLang="en-US" sz="800">
                <a:solidFill>
                  <a:srgbClr val="FFFFFF"/>
                </a:solidFill>
                <a:latin typeface="Meiryo UI"/>
                <a:ea typeface="Meiryo UI"/>
                <a:cs typeface="+mn-lt"/>
              </a:rPr>
              <a:t>ラボでテスト済み、測定値はテスト環境によって異なります。</a:t>
            </a:r>
            <a:endParaRPr lang="zh-TW" sz="800">
              <a:solidFill>
                <a:srgbClr val="FFFFFF"/>
              </a:solidFill>
              <a:latin typeface="Meiryo UI"/>
              <a:ea typeface="Meiryo UI"/>
              <a:cs typeface="Arial"/>
            </a:endParaRPr>
          </a:p>
        </p:txBody>
      </p:sp>
      <p:sp>
        <p:nvSpPr>
          <p:cNvPr id="101" name="Rectangle 3">
            <a:extLst>
              <a:ext uri="{FF2B5EF4-FFF2-40B4-BE49-F238E27FC236}">
                <a16:creationId xmlns:a16="http://schemas.microsoft.com/office/drawing/2014/main" id="{EA25167A-0426-4ED5-8C70-0B514A216131}"/>
              </a:ext>
            </a:extLst>
          </p:cNvPr>
          <p:cNvSpPr>
            <a:spLocks noChangeArrowheads="1"/>
          </p:cNvSpPr>
          <p:nvPr/>
        </p:nvSpPr>
        <p:spPr bwMode="auto">
          <a:xfrm>
            <a:off x="1545458" y="5514948"/>
            <a:ext cx="7650542" cy="1025908"/>
          </a:xfrm>
          <a:prstGeom prst="rect">
            <a:avLst/>
          </a:prstGeom>
          <a:noFill/>
          <a:ln w="9525">
            <a:noFill/>
            <a:miter lim="800000"/>
            <a:headEnd/>
            <a:tailEnd/>
          </a:ln>
        </p:spPr>
        <p:txBody>
          <a:bodyPr wrap="square" lIns="162544" tIns="81273" rIns="162544" bIns="81273" anchor="t">
            <a:spAutoFit/>
          </a:bodyPr>
          <a:lstStyle/>
          <a:p>
            <a:r>
              <a:rPr lang="en-US" sz="800" err="1">
                <a:solidFill>
                  <a:schemeClr val="bg1"/>
                </a:solidFill>
                <a:latin typeface="Meiryo UI"/>
                <a:ea typeface="Microsoft JhengHei"/>
                <a:cs typeface="+mn-lt"/>
              </a:rPr>
              <a:t>テスト環境</a:t>
            </a:r>
            <a:r>
              <a:rPr lang="en-US" altLang="zh-TW" sz="800">
                <a:solidFill>
                  <a:schemeClr val="bg1"/>
                </a:solidFill>
                <a:latin typeface="Meiryo UI"/>
                <a:ea typeface="微軟正黑體"/>
                <a:cs typeface="+mn-lt"/>
              </a:rPr>
              <a:t>:</a:t>
            </a:r>
            <a:endParaRPr lang="en-US" altLang="zh-TW" sz="800">
              <a:solidFill>
                <a:schemeClr val="bg1"/>
              </a:solidFill>
              <a:latin typeface="Meiryo UI"/>
              <a:ea typeface="微軟正黑體"/>
            </a:endParaRPr>
          </a:p>
          <a:p>
            <a:endParaRPr lang="en-US" altLang="zh-TW" sz="800" dirty="0">
              <a:solidFill>
                <a:schemeClr val="bg1"/>
              </a:solidFill>
              <a:latin typeface="Meiryo UI"/>
              <a:ea typeface="微軟正黑體"/>
            </a:endParaRPr>
          </a:p>
          <a:p>
            <a:r>
              <a:rPr lang="en-US" altLang="zh-TW" sz="800" dirty="0">
                <a:solidFill>
                  <a:schemeClr val="bg1"/>
                </a:solidFill>
                <a:latin typeface="Meiryo UI"/>
                <a:ea typeface="微軟正黑體"/>
              </a:rPr>
              <a:t>NAS</a:t>
            </a:r>
            <a:r>
              <a:rPr lang="zh-TW" altLang="en-US" sz="800" dirty="0">
                <a:solidFill>
                  <a:schemeClr val="bg1"/>
                </a:solidFill>
                <a:latin typeface="Meiryo UI"/>
                <a:ea typeface="Meiryo UI"/>
              </a:rPr>
              <a:t> </a:t>
            </a:r>
            <a:r>
              <a:rPr lang="en-US" altLang="en-US" sz="800" dirty="0">
                <a:solidFill>
                  <a:schemeClr val="bg1"/>
                </a:solidFill>
                <a:latin typeface="Meiryo UI"/>
                <a:ea typeface="微軟正黑體"/>
              </a:rPr>
              <a:t>| </a:t>
            </a:r>
            <a:r>
              <a:rPr lang="en-US" altLang="zh-TW" sz="800" dirty="0">
                <a:solidFill>
                  <a:schemeClr val="bg1"/>
                </a:solidFill>
                <a:latin typeface="Meiryo UI"/>
                <a:ea typeface="微軟正黑體"/>
              </a:rPr>
              <a:t>TS-1885, 64G </a:t>
            </a:r>
            <a:r>
              <a:rPr lang="en-US" altLang="zh-TW" sz="800" err="1">
                <a:solidFill>
                  <a:schemeClr val="bg1"/>
                </a:solidFill>
                <a:latin typeface="Meiryo UI"/>
                <a:ea typeface="微軟正黑體"/>
              </a:rPr>
              <a:t>RAM,Cache</a:t>
            </a:r>
            <a:r>
              <a:rPr lang="en-US" altLang="zh-TW" sz="800" dirty="0">
                <a:solidFill>
                  <a:schemeClr val="bg1"/>
                </a:solidFill>
                <a:latin typeface="Meiryo UI"/>
                <a:ea typeface="微軟正黑體"/>
              </a:rPr>
              <a:t> 2 x240G SSD / 11 x 240G SSD, 2 x 25G NIC</a:t>
            </a:r>
            <a:endParaRPr lang="en-US" altLang="zh-TW" sz="800" dirty="0">
              <a:solidFill>
                <a:schemeClr val="bg1"/>
              </a:solidFill>
              <a:latin typeface="Meiryo UI"/>
              <a:ea typeface="微軟正黑體"/>
              <a:cs typeface="+mn-lt"/>
            </a:endParaRPr>
          </a:p>
          <a:p>
            <a:endParaRPr lang="en-US" altLang="zh-TW" sz="800" dirty="0">
              <a:solidFill>
                <a:schemeClr val="bg1"/>
              </a:solidFill>
              <a:latin typeface="Meiryo UI"/>
              <a:ea typeface="微軟正黑體"/>
            </a:endParaRPr>
          </a:p>
          <a:p>
            <a:r>
              <a:rPr lang="en" sz="800" err="1">
                <a:solidFill>
                  <a:schemeClr val="bg1"/>
                </a:solidFill>
                <a:latin typeface="Meiryo UI"/>
                <a:ea typeface="Microsoft JhengHei"/>
              </a:rPr>
              <a:t>クライアント</a:t>
            </a:r>
            <a:r>
              <a:rPr lang="en" altLang="zh-TW" sz="800" err="1">
                <a:solidFill>
                  <a:schemeClr val="bg1"/>
                </a:solidFill>
                <a:latin typeface="Meiryo UI"/>
                <a:ea typeface="微軟正黑體"/>
              </a:rPr>
              <a:t>NAS</a:t>
            </a:r>
            <a:r>
              <a:rPr lang="en" altLang="zh-TW" sz="800">
                <a:solidFill>
                  <a:schemeClr val="bg1"/>
                </a:solidFill>
                <a:latin typeface="Meiryo UI"/>
                <a:ea typeface="微軟正黑體"/>
              </a:rPr>
              <a:t> | TS-977XU-RP 6C AMD 2600CPU 64G RAM 2 x 25G NIC</a:t>
            </a:r>
            <a:endParaRPr lang="en">
              <a:solidFill>
                <a:schemeClr val="bg1"/>
              </a:solidFill>
              <a:latin typeface="Meiryo UI"/>
            </a:endParaRPr>
          </a:p>
          <a:p>
            <a:endParaRPr lang="en" altLang="zh-TW" sz="800" dirty="0">
              <a:solidFill>
                <a:schemeClr val="bg1"/>
              </a:solidFill>
              <a:latin typeface="Meiryo UI"/>
              <a:ea typeface="微軟正黑體"/>
              <a:cs typeface="Arial"/>
            </a:endParaRPr>
          </a:p>
          <a:p>
            <a:r>
              <a:rPr lang="en" sz="800" err="1">
                <a:solidFill>
                  <a:schemeClr val="bg1"/>
                </a:solidFill>
                <a:latin typeface="Meiryo UI"/>
                <a:ea typeface="Microsoft JhengHei"/>
                <a:cs typeface="Arial"/>
                <a:sym typeface="Microsoft JhengHei"/>
              </a:rPr>
              <a:t>オブジェクトサイズ</a:t>
            </a:r>
            <a:r>
              <a:rPr lang="en" altLang="en-US" sz="800">
                <a:solidFill>
                  <a:schemeClr val="bg1"/>
                </a:solidFill>
                <a:latin typeface="Meiryo UI"/>
                <a:ea typeface="微軟正黑體"/>
                <a:cs typeface="Arial"/>
                <a:sym typeface="Microsoft JhengHei"/>
              </a:rPr>
              <a:t> | 32 MB</a:t>
            </a:r>
            <a:endParaRPr lang="en-US" altLang="en-US" sz="800">
              <a:solidFill>
                <a:schemeClr val="bg1"/>
              </a:solidFill>
              <a:latin typeface="Meiryo UI"/>
              <a:ea typeface="微軟正黑體"/>
              <a:cs typeface="Arial"/>
            </a:endParaRPr>
          </a:p>
        </p:txBody>
      </p:sp>
      <p:pic>
        <p:nvPicPr>
          <p:cNvPr id="23" name="Picture 23" descr="A picture containing book, sitting, table, standing&#10;&#10;Description generated with very high confidence">
            <a:extLst>
              <a:ext uri="{FF2B5EF4-FFF2-40B4-BE49-F238E27FC236}">
                <a16:creationId xmlns:a16="http://schemas.microsoft.com/office/drawing/2014/main" id="{64B9215F-913A-4EE2-8535-8DE3F0EE7125}"/>
              </a:ext>
            </a:extLst>
          </p:cNvPr>
          <p:cNvPicPr>
            <a:picLocks noChangeAspect="1"/>
          </p:cNvPicPr>
          <p:nvPr/>
        </p:nvPicPr>
        <p:blipFill>
          <a:blip r:embed="rId3"/>
          <a:stretch>
            <a:fillRect/>
          </a:stretch>
        </p:blipFill>
        <p:spPr>
          <a:xfrm>
            <a:off x="6362664" y="1173429"/>
            <a:ext cx="1860071" cy="1169487"/>
          </a:xfrm>
          <a:prstGeom prst="rect">
            <a:avLst/>
          </a:prstGeom>
        </p:spPr>
      </p:pic>
      <p:sp>
        <p:nvSpPr>
          <p:cNvPr id="76" name="文字方塊 75">
            <a:extLst>
              <a:ext uri="{FF2B5EF4-FFF2-40B4-BE49-F238E27FC236}">
                <a16:creationId xmlns:a16="http://schemas.microsoft.com/office/drawing/2014/main" id="{8687D6EB-9601-4BBD-BCDD-98AA50B83A9F}"/>
              </a:ext>
            </a:extLst>
          </p:cNvPr>
          <p:cNvSpPr txBox="1"/>
          <p:nvPr/>
        </p:nvSpPr>
        <p:spPr>
          <a:xfrm>
            <a:off x="8120562" y="1380650"/>
            <a:ext cx="2695530" cy="707886"/>
          </a:xfrm>
          <a:prstGeom prst="rect">
            <a:avLst/>
          </a:prstGeom>
          <a:noFill/>
        </p:spPr>
        <p:txBody>
          <a:bodyPr wrap="square" lIns="91440" tIns="45720" rIns="91440" bIns="45720" anchor="t">
            <a:spAutoFit/>
          </a:bodyPr>
          <a:lstStyle/>
          <a:p>
            <a:pPr algn="ctr"/>
            <a:r>
              <a:rPr lang="zh-CN" altLang="en-US" sz="2000" b="1" dirty="0">
                <a:solidFill>
                  <a:schemeClr val="bg1"/>
                </a:solidFill>
                <a:latin typeface="Meiryo UI"/>
                <a:ea typeface="Meiryo UI"/>
                <a:cs typeface="Calibri"/>
              </a:rPr>
              <a:t>QNAP NAS QuObjec</a:t>
            </a:r>
            <a:r>
              <a:rPr lang="zh-CN" altLang="en-US" sz="2000" b="1" dirty="0" smtClean="0">
                <a:solidFill>
                  <a:schemeClr val="bg1"/>
                </a:solidFill>
                <a:latin typeface="Meiryo UI"/>
                <a:ea typeface="Meiryo UI"/>
                <a:cs typeface="Calibri"/>
              </a:rPr>
              <a:t>t</a:t>
            </a:r>
            <a:r>
              <a:rPr lang="en-US" altLang="zh-CN" sz="2000" b="1" dirty="0" smtClean="0">
                <a:solidFill>
                  <a:schemeClr val="bg1"/>
                </a:solidFill>
                <a:latin typeface="Meiryo UI"/>
                <a:ea typeface="Meiryo UI"/>
                <a:cs typeface="Calibri"/>
              </a:rPr>
              <a:t>s</a:t>
            </a:r>
            <a:r>
              <a:rPr lang="zh-CN" altLang="en-US" sz="2000" b="1" dirty="0" smtClean="0">
                <a:solidFill>
                  <a:schemeClr val="bg1"/>
                </a:solidFill>
                <a:latin typeface="Meiryo UI"/>
                <a:ea typeface="Meiryo UI"/>
                <a:cs typeface="Calibri"/>
              </a:rPr>
              <a:t>ス</a:t>
            </a:r>
            <a:r>
              <a:rPr lang="zh-CN" altLang="en-US" sz="2000" b="1" dirty="0">
                <a:solidFill>
                  <a:schemeClr val="bg1"/>
                </a:solidFill>
                <a:latin typeface="Meiryo UI"/>
                <a:ea typeface="Meiryo UI"/>
                <a:cs typeface="Calibri"/>
              </a:rPr>
              <a:t>トレージ</a:t>
            </a:r>
            <a:endParaRPr lang="en-US" altLang="zh-TW" sz="2000" b="1" dirty="0">
              <a:solidFill>
                <a:schemeClr val="bg1"/>
              </a:solidFill>
              <a:latin typeface="Meiryo UI"/>
              <a:ea typeface="Meiryo UI"/>
              <a:cs typeface="Calibri"/>
            </a:endParaRPr>
          </a:p>
        </p:txBody>
      </p:sp>
      <p:sp>
        <p:nvSpPr>
          <p:cNvPr id="77" name="文字方塊 76">
            <a:extLst>
              <a:ext uri="{FF2B5EF4-FFF2-40B4-BE49-F238E27FC236}">
                <a16:creationId xmlns:a16="http://schemas.microsoft.com/office/drawing/2014/main" id="{BAA05033-AD12-43C8-9828-E3B073FE7AF7}"/>
              </a:ext>
            </a:extLst>
          </p:cNvPr>
          <p:cNvSpPr txBox="1"/>
          <p:nvPr/>
        </p:nvSpPr>
        <p:spPr>
          <a:xfrm>
            <a:off x="2849950" y="1367950"/>
            <a:ext cx="3020248" cy="707886"/>
          </a:xfrm>
          <a:prstGeom prst="rect">
            <a:avLst/>
          </a:prstGeom>
          <a:noFill/>
        </p:spPr>
        <p:txBody>
          <a:bodyPr wrap="square" lIns="91440" tIns="45720" rIns="91440" bIns="45720" anchor="t">
            <a:spAutoFit/>
          </a:bodyPr>
          <a:lstStyle>
            <a:defPPr>
              <a:defRPr lang="zh-TW"/>
            </a:defPPr>
            <a:lvl1pPr algn="ctr">
              <a:defRPr b="1">
                <a:solidFill>
                  <a:schemeClr val="bg1"/>
                </a:solidFill>
                <a:latin typeface="微軟正黑體" panose="020B0604030504040204" pitchFamily="34" charset="-120"/>
                <a:ea typeface="微軟正黑體" panose="020B0604030504040204" pitchFamily="34" charset="-120"/>
                <a:cs typeface="Calibri"/>
              </a:defRPr>
            </a:lvl1pPr>
          </a:lstStyle>
          <a:p>
            <a:r>
              <a:rPr lang="ja-JP" altLang="en-US" sz="2000" dirty="0">
                <a:latin typeface="Meiryo UI"/>
                <a:ea typeface="微軟正黑體"/>
                <a:cs typeface="Arial"/>
              </a:rPr>
              <a:t>クラウド</a:t>
            </a:r>
            <a:r>
              <a:rPr lang="en-US" altLang="ja-JP" sz="2000" dirty="0">
                <a:latin typeface="Meiryo UI"/>
                <a:ea typeface="微軟正黑體"/>
                <a:cs typeface="Arial"/>
              </a:rPr>
              <a:t/>
            </a:r>
            <a:br>
              <a:rPr lang="en-US" altLang="ja-JP" sz="2000" dirty="0">
                <a:latin typeface="Meiryo UI"/>
                <a:ea typeface="微軟正黑體"/>
                <a:cs typeface="Arial"/>
              </a:rPr>
            </a:br>
            <a:r>
              <a:rPr lang="ja-JP" altLang="en-US" sz="2000" dirty="0">
                <a:latin typeface="Meiryo UI"/>
                <a:ea typeface="微軟正黑體"/>
                <a:cs typeface="Arial"/>
              </a:rPr>
              <a:t>オブジェクトストレージ</a:t>
            </a:r>
            <a:endParaRPr lang="en-US" dirty="0">
              <a:latin typeface="Meiryo UI"/>
              <a:ea typeface="微軟正黑體"/>
            </a:endParaRPr>
          </a:p>
        </p:txBody>
      </p:sp>
      <p:pic>
        <p:nvPicPr>
          <p:cNvPr id="103" name="圖形 102">
            <a:extLst>
              <a:ext uri="{FF2B5EF4-FFF2-40B4-BE49-F238E27FC236}">
                <a16:creationId xmlns:a16="http://schemas.microsoft.com/office/drawing/2014/main" id="{A9E01167-B590-4CC4-B0B1-FFA0EE55AA3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855177" y="1233484"/>
            <a:ext cx="537478" cy="537478"/>
          </a:xfrm>
          <a:prstGeom prst="rect">
            <a:avLst/>
          </a:prstGeom>
        </p:spPr>
      </p:pic>
      <p:sp>
        <p:nvSpPr>
          <p:cNvPr id="108" name="矩形: 圓角 107">
            <a:extLst>
              <a:ext uri="{FF2B5EF4-FFF2-40B4-BE49-F238E27FC236}">
                <a16:creationId xmlns:a16="http://schemas.microsoft.com/office/drawing/2014/main" id="{8F24D21F-8E4E-4F0A-B046-59FFFEB51A6A}"/>
              </a:ext>
            </a:extLst>
          </p:cNvPr>
          <p:cNvSpPr/>
          <p:nvPr/>
        </p:nvSpPr>
        <p:spPr>
          <a:xfrm>
            <a:off x="2203217" y="1356924"/>
            <a:ext cx="785204" cy="78520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pic>
        <p:nvPicPr>
          <p:cNvPr id="112" name="圖形 111">
            <a:extLst>
              <a:ext uri="{FF2B5EF4-FFF2-40B4-BE49-F238E27FC236}">
                <a16:creationId xmlns:a16="http://schemas.microsoft.com/office/drawing/2014/main" id="{F103C405-2918-48CC-BCFD-85DF978D0D1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332778" y="1542596"/>
            <a:ext cx="526080" cy="339999"/>
          </a:xfrm>
          <a:prstGeom prst="rect">
            <a:avLst/>
          </a:prstGeom>
        </p:spPr>
      </p:pic>
      <p:sp>
        <p:nvSpPr>
          <p:cNvPr id="43" name="矩形 42">
            <a:extLst>
              <a:ext uri="{FF2B5EF4-FFF2-40B4-BE49-F238E27FC236}">
                <a16:creationId xmlns:a16="http://schemas.microsoft.com/office/drawing/2014/main" id="{54ED7F26-C6E2-436F-9D25-DAABD7403D69}"/>
              </a:ext>
            </a:extLst>
          </p:cNvPr>
          <p:cNvSpPr/>
          <p:nvPr/>
        </p:nvSpPr>
        <p:spPr>
          <a:xfrm>
            <a:off x="2153937" y="2248955"/>
            <a:ext cx="2955084" cy="3137795"/>
          </a:xfrm>
          <a:prstGeom prst="rect">
            <a:avLst/>
          </a:prstGeom>
          <a:gradFill flip="none" rotWithShape="1">
            <a:gsLst>
              <a:gs pos="0">
                <a:srgbClr val="596056">
                  <a:alpha val="50000"/>
                </a:srgbClr>
              </a:gs>
              <a:gs pos="100000">
                <a:srgbClr val="596056">
                  <a:alpha val="7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bg1"/>
              </a:solidFill>
              <a:latin typeface="微軟正黑體" panose="020B0604030504040204" pitchFamily="34" charset="-120"/>
              <a:ea typeface="微軟正黑體" panose="020B0604030504040204" pitchFamily="34" charset="-120"/>
            </a:endParaRPr>
          </a:p>
        </p:txBody>
      </p:sp>
      <p:grpSp>
        <p:nvGrpSpPr>
          <p:cNvPr id="8" name="群組 7">
            <a:extLst>
              <a:ext uri="{FF2B5EF4-FFF2-40B4-BE49-F238E27FC236}">
                <a16:creationId xmlns:a16="http://schemas.microsoft.com/office/drawing/2014/main" id="{FC8E562F-65FA-46A7-96FB-F7881729563E}"/>
              </a:ext>
            </a:extLst>
          </p:cNvPr>
          <p:cNvGrpSpPr/>
          <p:nvPr/>
        </p:nvGrpSpPr>
        <p:grpSpPr>
          <a:xfrm>
            <a:off x="1946504" y="2662324"/>
            <a:ext cx="8352499" cy="2331727"/>
            <a:chOff x="1220815" y="1924072"/>
            <a:chExt cx="6445020" cy="2135552"/>
          </a:xfrm>
        </p:grpSpPr>
        <p:cxnSp>
          <p:nvCxnSpPr>
            <p:cNvPr id="45" name="直線接點 44">
              <a:extLst>
                <a:ext uri="{FF2B5EF4-FFF2-40B4-BE49-F238E27FC236}">
                  <a16:creationId xmlns:a16="http://schemas.microsoft.com/office/drawing/2014/main" id="{677AC66E-7940-43B9-B0C7-753161954316}"/>
                </a:ext>
              </a:extLst>
            </p:cNvPr>
            <p:cNvCxnSpPr>
              <a:cxnSpLocks/>
            </p:cNvCxnSpPr>
            <p:nvPr/>
          </p:nvCxnSpPr>
          <p:spPr>
            <a:xfrm>
              <a:off x="1220815" y="4059624"/>
              <a:ext cx="6445020" cy="0"/>
            </a:xfrm>
            <a:prstGeom prst="line">
              <a:avLst/>
            </a:prstGeom>
            <a:ln w="1270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FE08E3B1-14B0-4512-A795-1B65CBB1F5C8}"/>
                </a:ext>
              </a:extLst>
            </p:cNvPr>
            <p:cNvCxnSpPr>
              <a:cxnSpLocks/>
            </p:cNvCxnSpPr>
            <p:nvPr/>
          </p:nvCxnSpPr>
          <p:spPr>
            <a:xfrm>
              <a:off x="1220815" y="3703697"/>
              <a:ext cx="6445020" cy="0"/>
            </a:xfrm>
            <a:prstGeom prst="line">
              <a:avLst/>
            </a:prstGeom>
            <a:ln w="1270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AFD5CFDE-E922-4C98-9D9E-FC24A56923E0}"/>
                </a:ext>
              </a:extLst>
            </p:cNvPr>
            <p:cNvCxnSpPr>
              <a:cxnSpLocks/>
            </p:cNvCxnSpPr>
            <p:nvPr/>
          </p:nvCxnSpPr>
          <p:spPr>
            <a:xfrm>
              <a:off x="1220815" y="3347772"/>
              <a:ext cx="6445020" cy="0"/>
            </a:xfrm>
            <a:prstGeom prst="line">
              <a:avLst/>
            </a:prstGeom>
            <a:ln w="1270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F18ACB66-5DD1-464E-A67E-0FAC977ACCFC}"/>
                </a:ext>
              </a:extLst>
            </p:cNvPr>
            <p:cNvCxnSpPr>
              <a:cxnSpLocks/>
            </p:cNvCxnSpPr>
            <p:nvPr/>
          </p:nvCxnSpPr>
          <p:spPr>
            <a:xfrm>
              <a:off x="1220815" y="2991847"/>
              <a:ext cx="6445020" cy="0"/>
            </a:xfrm>
            <a:prstGeom prst="line">
              <a:avLst/>
            </a:prstGeom>
            <a:ln w="1270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D07421CE-EAF4-4A13-8D63-7521EB20E25F}"/>
                </a:ext>
              </a:extLst>
            </p:cNvPr>
            <p:cNvCxnSpPr>
              <a:cxnSpLocks/>
            </p:cNvCxnSpPr>
            <p:nvPr/>
          </p:nvCxnSpPr>
          <p:spPr>
            <a:xfrm>
              <a:off x="1220815" y="2279997"/>
              <a:ext cx="6445020" cy="0"/>
            </a:xfrm>
            <a:prstGeom prst="line">
              <a:avLst/>
            </a:prstGeom>
            <a:ln w="1270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0B307202-8D2A-4362-A27B-A89F908BBA10}"/>
                </a:ext>
              </a:extLst>
            </p:cNvPr>
            <p:cNvCxnSpPr>
              <a:cxnSpLocks/>
            </p:cNvCxnSpPr>
            <p:nvPr/>
          </p:nvCxnSpPr>
          <p:spPr>
            <a:xfrm>
              <a:off x="1220815" y="1924072"/>
              <a:ext cx="6445020" cy="0"/>
            </a:xfrm>
            <a:prstGeom prst="line">
              <a:avLst/>
            </a:prstGeom>
            <a:ln w="1270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6F52167E-9338-4894-AD70-2A9268C9DEE9}"/>
                </a:ext>
              </a:extLst>
            </p:cNvPr>
            <p:cNvCxnSpPr>
              <a:cxnSpLocks/>
            </p:cNvCxnSpPr>
            <p:nvPr/>
          </p:nvCxnSpPr>
          <p:spPr>
            <a:xfrm>
              <a:off x="1220815" y="2635922"/>
              <a:ext cx="6445020" cy="0"/>
            </a:xfrm>
            <a:prstGeom prst="line">
              <a:avLst/>
            </a:prstGeom>
            <a:ln w="1270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grpSp>
      <p:sp>
        <p:nvSpPr>
          <p:cNvPr id="51" name="TextBox 6">
            <a:extLst>
              <a:ext uri="{FF2B5EF4-FFF2-40B4-BE49-F238E27FC236}">
                <a16:creationId xmlns:a16="http://schemas.microsoft.com/office/drawing/2014/main" id="{73022FBE-D575-4EDD-A6B7-86399097DDBC}"/>
              </a:ext>
            </a:extLst>
          </p:cNvPr>
          <p:cNvSpPr txBox="1"/>
          <p:nvPr/>
        </p:nvSpPr>
        <p:spPr>
          <a:xfrm>
            <a:off x="2434077" y="5031920"/>
            <a:ext cx="1096987" cy="379577"/>
          </a:xfrm>
          <a:prstGeom prst="rect">
            <a:avLst/>
          </a:prstGeom>
          <a:noFill/>
        </p:spPr>
        <p:txBody>
          <a:bodyPr wrap="square" lIns="162544" tIns="81273" rIns="162544" bIns="81273" anchor="t">
            <a:spAutoFit/>
          </a:bodyPr>
          <a:lstStyle/>
          <a:p>
            <a:pPr algn="ctr">
              <a:defRPr/>
            </a:pPr>
            <a:r>
              <a:rPr lang="zh-CN" altLang="en-US" sz="1400" b="1">
                <a:solidFill>
                  <a:schemeClr val="bg1"/>
                </a:solidFill>
                <a:latin typeface="+mj-lt"/>
                <a:ea typeface="微軟正黑體"/>
                <a:cs typeface="Arial"/>
              </a:rPr>
              <a:t>Read</a:t>
            </a:r>
            <a:endParaRPr lang="zh-CN" altLang="en-US" sz="1400" b="1">
              <a:solidFill>
                <a:schemeClr val="bg1"/>
              </a:solidFill>
              <a:latin typeface="+mj-lt"/>
              <a:ea typeface="微軟正黑體" panose="020B0604030504040204" pitchFamily="34" charset="-120"/>
              <a:cs typeface="Arial"/>
            </a:endParaRPr>
          </a:p>
        </p:txBody>
      </p:sp>
      <p:sp>
        <p:nvSpPr>
          <p:cNvPr id="52" name="TextBox 6">
            <a:extLst>
              <a:ext uri="{FF2B5EF4-FFF2-40B4-BE49-F238E27FC236}">
                <a16:creationId xmlns:a16="http://schemas.microsoft.com/office/drawing/2014/main" id="{F3F93C7C-547C-4684-B5AB-B33D300EBAE6}"/>
              </a:ext>
            </a:extLst>
          </p:cNvPr>
          <p:cNvSpPr txBox="1"/>
          <p:nvPr/>
        </p:nvSpPr>
        <p:spPr>
          <a:xfrm>
            <a:off x="3730557" y="5031920"/>
            <a:ext cx="1096987" cy="379577"/>
          </a:xfrm>
          <a:prstGeom prst="rect">
            <a:avLst/>
          </a:prstGeom>
          <a:noFill/>
        </p:spPr>
        <p:txBody>
          <a:bodyPr wrap="square" lIns="162544" tIns="81273" rIns="162544" bIns="81273" anchor="t">
            <a:spAutoFit/>
          </a:bodyPr>
          <a:lstStyle/>
          <a:p>
            <a:pPr algn="ctr">
              <a:defRPr/>
            </a:pPr>
            <a:r>
              <a:rPr lang="zh-CN" altLang="en-US" sz="1400" b="1">
                <a:solidFill>
                  <a:schemeClr val="bg1"/>
                </a:solidFill>
                <a:latin typeface="+mj-lt"/>
                <a:ea typeface="微軟正黑體"/>
                <a:cs typeface="Arial"/>
              </a:rPr>
              <a:t>Write</a:t>
            </a:r>
            <a:endParaRPr lang="zh-CN" altLang="en-US" sz="1400" b="1">
              <a:solidFill>
                <a:schemeClr val="bg1"/>
              </a:solidFill>
              <a:latin typeface="+mj-lt"/>
              <a:ea typeface="微軟正黑體" panose="020B0604030504040204" pitchFamily="34" charset="-120"/>
              <a:cs typeface="Arial" pitchFamily="34" charset="0"/>
            </a:endParaRPr>
          </a:p>
        </p:txBody>
      </p:sp>
      <p:sp>
        <p:nvSpPr>
          <p:cNvPr id="55" name="Shape 80">
            <a:extLst>
              <a:ext uri="{FF2B5EF4-FFF2-40B4-BE49-F238E27FC236}">
                <a16:creationId xmlns:a16="http://schemas.microsoft.com/office/drawing/2014/main" id="{8B07F003-3D63-4746-8DE9-361E53F6AC30}"/>
              </a:ext>
            </a:extLst>
          </p:cNvPr>
          <p:cNvSpPr/>
          <p:nvPr/>
        </p:nvSpPr>
        <p:spPr>
          <a:xfrm>
            <a:off x="3993612" y="4843322"/>
            <a:ext cx="585179" cy="144949"/>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62533" tIns="81244" rIns="162533" bIns="81244" anchor="ctr" anchorCtr="0">
            <a:noAutofit/>
          </a:bodyPr>
          <a:lstStyle/>
          <a:p>
            <a:pPr algn="ctr">
              <a:buClr>
                <a:srgbClr val="000000"/>
              </a:buClr>
            </a:pPr>
            <a:endParaRPr sz="1467">
              <a:solidFill>
                <a:schemeClr val="bg1"/>
              </a:solidFill>
              <a:latin typeface="微軟正黑體" panose="020B0604030504040204" pitchFamily="34" charset="-120"/>
              <a:ea typeface="微軟正黑體" panose="020B0604030504040204" pitchFamily="34" charset="-120"/>
              <a:cs typeface="Arial"/>
              <a:sym typeface="Arial"/>
            </a:endParaRPr>
          </a:p>
        </p:txBody>
      </p:sp>
      <p:sp>
        <p:nvSpPr>
          <p:cNvPr id="56" name="Shape 79">
            <a:extLst>
              <a:ext uri="{FF2B5EF4-FFF2-40B4-BE49-F238E27FC236}">
                <a16:creationId xmlns:a16="http://schemas.microsoft.com/office/drawing/2014/main" id="{CC3DC794-B9AF-46C8-B603-3180D518B108}"/>
              </a:ext>
            </a:extLst>
          </p:cNvPr>
          <p:cNvSpPr/>
          <p:nvPr/>
        </p:nvSpPr>
        <p:spPr>
          <a:xfrm>
            <a:off x="2680319" y="4787979"/>
            <a:ext cx="605995" cy="211704"/>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62533" tIns="81244" rIns="162533" bIns="81244" anchor="ctr" anchorCtr="0">
            <a:noAutofit/>
          </a:bodyPr>
          <a:lstStyle/>
          <a:p>
            <a:pPr algn="ctr">
              <a:buClr>
                <a:srgbClr val="000000"/>
              </a:buClr>
            </a:pPr>
            <a:endParaRPr sz="1467">
              <a:solidFill>
                <a:schemeClr val="bg1"/>
              </a:solidFill>
              <a:latin typeface="微軟正黑體" panose="020B0604030504040204" pitchFamily="34" charset="-120"/>
              <a:ea typeface="微軟正黑體" panose="020B0604030504040204" pitchFamily="34" charset="-120"/>
              <a:cs typeface="Arial"/>
              <a:sym typeface="Arial"/>
            </a:endParaRPr>
          </a:p>
        </p:txBody>
      </p:sp>
      <p:sp>
        <p:nvSpPr>
          <p:cNvPr id="57" name="TextBox 20">
            <a:extLst>
              <a:ext uri="{FF2B5EF4-FFF2-40B4-BE49-F238E27FC236}">
                <a16:creationId xmlns:a16="http://schemas.microsoft.com/office/drawing/2014/main" id="{C84EA448-38C0-463B-B213-5D1CB082264D}"/>
              </a:ext>
            </a:extLst>
          </p:cNvPr>
          <p:cNvSpPr txBox="1"/>
          <p:nvPr/>
        </p:nvSpPr>
        <p:spPr>
          <a:xfrm>
            <a:off x="2710289" y="4557144"/>
            <a:ext cx="524888" cy="27699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en-US" sz="1200" b="1">
                <a:solidFill>
                  <a:schemeClr val="bg1"/>
                </a:solidFill>
                <a:latin typeface="+mj-lt"/>
                <a:ea typeface="微軟正黑體" panose="020B0604030504040204" pitchFamily="34" charset="-120"/>
              </a:rPr>
              <a:t>122</a:t>
            </a:r>
          </a:p>
        </p:txBody>
      </p:sp>
      <p:sp>
        <p:nvSpPr>
          <p:cNvPr id="58" name="TextBox 20">
            <a:extLst>
              <a:ext uri="{FF2B5EF4-FFF2-40B4-BE49-F238E27FC236}">
                <a16:creationId xmlns:a16="http://schemas.microsoft.com/office/drawing/2014/main" id="{EA368AA0-C3BD-4D65-89D1-B1D4239E76B1}"/>
              </a:ext>
            </a:extLst>
          </p:cNvPr>
          <p:cNvSpPr txBox="1"/>
          <p:nvPr/>
        </p:nvSpPr>
        <p:spPr>
          <a:xfrm>
            <a:off x="4024942" y="4579010"/>
            <a:ext cx="498989" cy="27699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en-US" altLang="zh-TW" sz="1200" b="1">
                <a:solidFill>
                  <a:schemeClr val="bg1"/>
                </a:solidFill>
                <a:latin typeface="+mj-lt"/>
                <a:ea typeface="微軟正黑體" panose="020B0604030504040204" pitchFamily="34" charset="-120"/>
              </a:rPr>
              <a:t>59</a:t>
            </a:r>
            <a:endParaRPr lang="en-US" sz="1200" b="1">
              <a:solidFill>
                <a:schemeClr val="bg1"/>
              </a:solidFill>
              <a:latin typeface="+mj-lt"/>
              <a:ea typeface="微軟正黑體" panose="020B0604030504040204" pitchFamily="34" charset="-120"/>
            </a:endParaRPr>
          </a:p>
        </p:txBody>
      </p:sp>
      <p:grpSp>
        <p:nvGrpSpPr>
          <p:cNvPr id="6" name="群組 5">
            <a:extLst>
              <a:ext uri="{FF2B5EF4-FFF2-40B4-BE49-F238E27FC236}">
                <a16:creationId xmlns:a16="http://schemas.microsoft.com/office/drawing/2014/main" id="{48E120BE-F578-46D1-9AE6-BBF28DB192FC}"/>
              </a:ext>
            </a:extLst>
          </p:cNvPr>
          <p:cNvGrpSpPr/>
          <p:nvPr/>
        </p:nvGrpSpPr>
        <p:grpSpPr>
          <a:xfrm>
            <a:off x="1251822" y="2567158"/>
            <a:ext cx="618765" cy="2709824"/>
            <a:chOff x="410854" y="1968498"/>
            <a:chExt cx="452002" cy="1752584"/>
          </a:xfrm>
        </p:grpSpPr>
        <p:sp>
          <p:nvSpPr>
            <p:cNvPr id="53" name="文字方塊 52">
              <a:extLst>
                <a:ext uri="{FF2B5EF4-FFF2-40B4-BE49-F238E27FC236}">
                  <a16:creationId xmlns:a16="http://schemas.microsoft.com/office/drawing/2014/main" id="{41AB8BC4-6A92-4961-B05C-1294C64A5111}"/>
                </a:ext>
              </a:extLst>
            </p:cNvPr>
            <p:cNvSpPr txBox="1"/>
            <p:nvPr/>
          </p:nvSpPr>
          <p:spPr>
            <a:xfrm rot="16200000">
              <a:off x="226916" y="3334799"/>
              <a:ext cx="570221" cy="202346"/>
            </a:xfrm>
            <a:prstGeom prst="rect">
              <a:avLst/>
            </a:prstGeom>
            <a:noFill/>
          </p:spPr>
          <p:txBody>
            <a:bodyPr wrap="square" rtlCol="0">
              <a:spAutoFit/>
            </a:bodyPr>
            <a:lstStyle/>
            <a:p>
              <a:r>
                <a:rPr lang="en-US" altLang="zh-TW" sz="1200">
                  <a:solidFill>
                    <a:schemeClr val="bg1"/>
                  </a:solidFill>
                  <a:latin typeface="微軟正黑體" panose="020B0604030504040204" pitchFamily="34" charset="-120"/>
                  <a:ea typeface="微軟正黑體" panose="020B0604030504040204" pitchFamily="34" charset="-120"/>
                  <a:cs typeface="Arial" pitchFamily="34" charset="0"/>
                </a:rPr>
                <a:t>(MB/s)</a:t>
              </a:r>
              <a:endParaRPr lang="zh-TW" altLang="en-US" sz="1200">
                <a:solidFill>
                  <a:schemeClr val="bg1"/>
                </a:solidFill>
                <a:latin typeface="微軟正黑體" panose="020B0604030504040204" pitchFamily="34" charset="-120"/>
                <a:ea typeface="微軟正黑體" panose="020B0604030504040204" pitchFamily="34" charset="-120"/>
                <a:cs typeface="Arial" pitchFamily="34" charset="0"/>
              </a:endParaRPr>
            </a:p>
          </p:txBody>
        </p:sp>
        <p:grpSp>
          <p:nvGrpSpPr>
            <p:cNvPr id="5" name="群組 4">
              <a:extLst>
                <a:ext uri="{FF2B5EF4-FFF2-40B4-BE49-F238E27FC236}">
                  <a16:creationId xmlns:a16="http://schemas.microsoft.com/office/drawing/2014/main" id="{B9B05278-4735-444D-8143-A5005B212868}"/>
                </a:ext>
              </a:extLst>
            </p:cNvPr>
            <p:cNvGrpSpPr/>
            <p:nvPr/>
          </p:nvGrpSpPr>
          <p:grpSpPr>
            <a:xfrm>
              <a:off x="465659" y="1968498"/>
              <a:ext cx="397197" cy="1663123"/>
              <a:chOff x="465659" y="1968498"/>
              <a:chExt cx="397197" cy="1663123"/>
            </a:xfrm>
          </p:grpSpPr>
          <p:sp>
            <p:nvSpPr>
              <p:cNvPr id="60" name="矩形 59">
                <a:extLst>
                  <a:ext uri="{FF2B5EF4-FFF2-40B4-BE49-F238E27FC236}">
                    <a16:creationId xmlns:a16="http://schemas.microsoft.com/office/drawing/2014/main" id="{A01DC157-C97B-483F-A8E0-49813C5BF5BF}"/>
                  </a:ext>
                </a:extLst>
              </p:cNvPr>
              <p:cNvSpPr/>
              <p:nvPr/>
            </p:nvSpPr>
            <p:spPr>
              <a:xfrm>
                <a:off x="566648" y="3452471"/>
                <a:ext cx="200472" cy="179150"/>
              </a:xfrm>
              <a:prstGeom prst="rect">
                <a:avLst/>
              </a:prstGeom>
            </p:spPr>
            <p:txBody>
              <a:bodyPr wrap="none">
                <a:spAutoFit/>
              </a:bodyPr>
              <a:lstStyle/>
              <a:p>
                <a:r>
                  <a:rPr lang="en-US" altLang="zh-TW" sz="1200">
                    <a:solidFill>
                      <a:schemeClr val="bg1"/>
                    </a:solidFill>
                    <a:latin typeface="微軟正黑體" panose="020B0604030504040204" pitchFamily="34" charset="-120"/>
                    <a:ea typeface="微軟正黑體" panose="020B0604030504040204" pitchFamily="34" charset="-120"/>
                  </a:rPr>
                  <a:t>0</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61" name="矩形 60">
                <a:extLst>
                  <a:ext uri="{FF2B5EF4-FFF2-40B4-BE49-F238E27FC236}">
                    <a16:creationId xmlns:a16="http://schemas.microsoft.com/office/drawing/2014/main" id="{CA363ED9-6E77-41EE-BA15-9F968A6B9E78}"/>
                  </a:ext>
                </a:extLst>
              </p:cNvPr>
              <p:cNvSpPr/>
              <p:nvPr/>
            </p:nvSpPr>
            <p:spPr>
              <a:xfrm>
                <a:off x="499322" y="3205143"/>
                <a:ext cx="331622" cy="179150"/>
              </a:xfrm>
              <a:prstGeom prst="rect">
                <a:avLst/>
              </a:prstGeom>
            </p:spPr>
            <p:txBody>
              <a:bodyPr wrap="none">
                <a:spAutoFit/>
              </a:bodyPr>
              <a:lstStyle/>
              <a:p>
                <a:r>
                  <a:rPr lang="en-US" altLang="zh-TW" sz="1200">
                    <a:solidFill>
                      <a:schemeClr val="bg1"/>
                    </a:solidFill>
                    <a:latin typeface="微軟正黑體" panose="020B0604030504040204" pitchFamily="34" charset="-120"/>
                    <a:ea typeface="微軟正黑體" panose="020B0604030504040204" pitchFamily="34" charset="-120"/>
                  </a:rPr>
                  <a:t>300</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62" name="矩形 61">
                <a:extLst>
                  <a:ext uri="{FF2B5EF4-FFF2-40B4-BE49-F238E27FC236}">
                    <a16:creationId xmlns:a16="http://schemas.microsoft.com/office/drawing/2014/main" id="{32FB0296-715D-41B2-8604-2FD69F063D8A}"/>
                  </a:ext>
                </a:extLst>
              </p:cNvPr>
              <p:cNvSpPr/>
              <p:nvPr/>
            </p:nvSpPr>
            <p:spPr>
              <a:xfrm>
                <a:off x="499322" y="2957814"/>
                <a:ext cx="331622" cy="179150"/>
              </a:xfrm>
              <a:prstGeom prst="rect">
                <a:avLst/>
              </a:prstGeom>
            </p:spPr>
            <p:txBody>
              <a:bodyPr wrap="none">
                <a:spAutoFit/>
              </a:bodyPr>
              <a:lstStyle/>
              <a:p>
                <a:r>
                  <a:rPr lang="en-US" altLang="zh-TW" sz="1200">
                    <a:solidFill>
                      <a:schemeClr val="bg1"/>
                    </a:solidFill>
                    <a:latin typeface="微軟正黑體" panose="020B0604030504040204" pitchFamily="34" charset="-120"/>
                    <a:ea typeface="微軟正黑體" panose="020B0604030504040204" pitchFamily="34" charset="-120"/>
                  </a:rPr>
                  <a:t>600</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63" name="矩形 62">
                <a:extLst>
                  <a:ext uri="{FF2B5EF4-FFF2-40B4-BE49-F238E27FC236}">
                    <a16:creationId xmlns:a16="http://schemas.microsoft.com/office/drawing/2014/main" id="{B4A60A39-2727-41D9-A230-C7414891E22A}"/>
                  </a:ext>
                </a:extLst>
              </p:cNvPr>
              <p:cNvSpPr/>
              <p:nvPr/>
            </p:nvSpPr>
            <p:spPr>
              <a:xfrm>
                <a:off x="499322" y="2710485"/>
                <a:ext cx="331622" cy="179150"/>
              </a:xfrm>
              <a:prstGeom prst="rect">
                <a:avLst/>
              </a:prstGeom>
            </p:spPr>
            <p:txBody>
              <a:bodyPr wrap="none">
                <a:spAutoFit/>
              </a:bodyPr>
              <a:lstStyle/>
              <a:p>
                <a:r>
                  <a:rPr lang="en-US" altLang="zh-TW" sz="1200">
                    <a:solidFill>
                      <a:schemeClr val="bg1"/>
                    </a:solidFill>
                    <a:latin typeface="微軟正黑體" panose="020B0604030504040204" pitchFamily="34" charset="-120"/>
                    <a:ea typeface="微軟正黑體" panose="020B0604030504040204" pitchFamily="34" charset="-120"/>
                  </a:rPr>
                  <a:t>900</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64" name="矩形 63">
                <a:extLst>
                  <a:ext uri="{FF2B5EF4-FFF2-40B4-BE49-F238E27FC236}">
                    <a16:creationId xmlns:a16="http://schemas.microsoft.com/office/drawing/2014/main" id="{77E1B035-7306-4878-8D56-393424D6D851}"/>
                  </a:ext>
                </a:extLst>
              </p:cNvPr>
              <p:cNvSpPr/>
              <p:nvPr/>
            </p:nvSpPr>
            <p:spPr>
              <a:xfrm>
                <a:off x="465659" y="2463156"/>
                <a:ext cx="397197" cy="179150"/>
              </a:xfrm>
              <a:prstGeom prst="rect">
                <a:avLst/>
              </a:prstGeom>
            </p:spPr>
            <p:txBody>
              <a:bodyPr wrap="none">
                <a:spAutoFit/>
              </a:bodyPr>
              <a:lstStyle/>
              <a:p>
                <a:r>
                  <a:rPr lang="en-US" altLang="zh-TW" sz="1200">
                    <a:solidFill>
                      <a:schemeClr val="bg1"/>
                    </a:solidFill>
                    <a:latin typeface="微軟正黑體" panose="020B0604030504040204" pitchFamily="34" charset="-120"/>
                    <a:ea typeface="微軟正黑體" panose="020B0604030504040204" pitchFamily="34" charset="-120"/>
                  </a:rPr>
                  <a:t>1200</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65" name="矩形 64">
                <a:extLst>
                  <a:ext uri="{FF2B5EF4-FFF2-40B4-BE49-F238E27FC236}">
                    <a16:creationId xmlns:a16="http://schemas.microsoft.com/office/drawing/2014/main" id="{848CDF96-F892-4BA3-9E90-7CC81D6F70D1}"/>
                  </a:ext>
                </a:extLst>
              </p:cNvPr>
              <p:cNvSpPr/>
              <p:nvPr/>
            </p:nvSpPr>
            <p:spPr>
              <a:xfrm>
                <a:off x="465659" y="2215827"/>
                <a:ext cx="397197" cy="179150"/>
              </a:xfrm>
              <a:prstGeom prst="rect">
                <a:avLst/>
              </a:prstGeom>
            </p:spPr>
            <p:txBody>
              <a:bodyPr wrap="none">
                <a:spAutoFit/>
              </a:bodyPr>
              <a:lstStyle/>
              <a:p>
                <a:r>
                  <a:rPr lang="en-US" altLang="zh-TW" sz="1200">
                    <a:solidFill>
                      <a:schemeClr val="bg1"/>
                    </a:solidFill>
                    <a:latin typeface="微軟正黑體" panose="020B0604030504040204" pitchFamily="34" charset="-120"/>
                    <a:ea typeface="微軟正黑體" panose="020B0604030504040204" pitchFamily="34" charset="-120"/>
                  </a:rPr>
                  <a:t>1500</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66" name="矩形 65">
                <a:extLst>
                  <a:ext uri="{FF2B5EF4-FFF2-40B4-BE49-F238E27FC236}">
                    <a16:creationId xmlns:a16="http://schemas.microsoft.com/office/drawing/2014/main" id="{5E666930-F652-4E26-B015-D6B83C78DF12}"/>
                  </a:ext>
                </a:extLst>
              </p:cNvPr>
              <p:cNvSpPr/>
              <p:nvPr/>
            </p:nvSpPr>
            <p:spPr>
              <a:xfrm>
                <a:off x="465659" y="1968498"/>
                <a:ext cx="397197" cy="179150"/>
              </a:xfrm>
              <a:prstGeom prst="rect">
                <a:avLst/>
              </a:prstGeom>
            </p:spPr>
            <p:txBody>
              <a:bodyPr wrap="none">
                <a:spAutoFit/>
              </a:bodyPr>
              <a:lstStyle/>
              <a:p>
                <a:r>
                  <a:rPr lang="en-US" altLang="zh-TW" sz="1200">
                    <a:solidFill>
                      <a:schemeClr val="bg1"/>
                    </a:solidFill>
                    <a:latin typeface="微軟正黑體" panose="020B0604030504040204" pitchFamily="34" charset="-120"/>
                    <a:ea typeface="微軟正黑體" panose="020B0604030504040204" pitchFamily="34" charset="-120"/>
                  </a:rPr>
                  <a:t>1800</a:t>
                </a:r>
                <a:endParaRPr lang="zh-TW" altLang="en-US" sz="1200">
                  <a:solidFill>
                    <a:schemeClr val="bg1"/>
                  </a:solidFill>
                  <a:latin typeface="微軟正黑體" panose="020B0604030504040204" pitchFamily="34" charset="-120"/>
                  <a:ea typeface="微軟正黑體" panose="020B0604030504040204" pitchFamily="34" charset="-120"/>
                </a:endParaRPr>
              </a:p>
            </p:txBody>
          </p:sp>
        </p:grpSp>
      </p:grpSp>
      <p:sp>
        <p:nvSpPr>
          <p:cNvPr id="68" name="矩形 67">
            <a:extLst>
              <a:ext uri="{FF2B5EF4-FFF2-40B4-BE49-F238E27FC236}">
                <a16:creationId xmlns:a16="http://schemas.microsoft.com/office/drawing/2014/main" id="{1DF6F3B6-B8B5-4298-8939-DA4042FC734C}"/>
              </a:ext>
            </a:extLst>
          </p:cNvPr>
          <p:cNvSpPr/>
          <p:nvPr/>
        </p:nvSpPr>
        <p:spPr>
          <a:xfrm>
            <a:off x="7123841" y="2248955"/>
            <a:ext cx="2828726" cy="3137795"/>
          </a:xfrm>
          <a:prstGeom prst="rect">
            <a:avLst/>
          </a:prstGeom>
          <a:gradFill flip="none" rotWithShape="1">
            <a:gsLst>
              <a:gs pos="0">
                <a:srgbClr val="596056">
                  <a:alpha val="50000"/>
                </a:srgbClr>
              </a:gs>
              <a:gs pos="100000">
                <a:srgbClr val="596056">
                  <a:alpha val="7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bg1"/>
              </a:solidFill>
              <a:latin typeface="微軟正黑體" panose="020B0604030504040204" pitchFamily="34" charset="-120"/>
              <a:ea typeface="微軟正黑體" panose="020B0604030504040204" pitchFamily="34" charset="-120"/>
            </a:endParaRPr>
          </a:p>
        </p:txBody>
      </p:sp>
      <p:sp>
        <p:nvSpPr>
          <p:cNvPr id="69" name="TextBox 6">
            <a:extLst>
              <a:ext uri="{FF2B5EF4-FFF2-40B4-BE49-F238E27FC236}">
                <a16:creationId xmlns:a16="http://schemas.microsoft.com/office/drawing/2014/main" id="{955C2770-B429-44DC-AE92-4032F4D75E3E}"/>
              </a:ext>
            </a:extLst>
          </p:cNvPr>
          <p:cNvSpPr txBox="1"/>
          <p:nvPr/>
        </p:nvSpPr>
        <p:spPr>
          <a:xfrm>
            <a:off x="7355356" y="5031920"/>
            <a:ext cx="1096987" cy="379577"/>
          </a:xfrm>
          <a:prstGeom prst="rect">
            <a:avLst/>
          </a:prstGeom>
          <a:noFill/>
        </p:spPr>
        <p:txBody>
          <a:bodyPr wrap="square" lIns="162544" tIns="81273" rIns="162544" bIns="81273" anchor="t">
            <a:spAutoFit/>
          </a:bodyPr>
          <a:lstStyle/>
          <a:p>
            <a:pPr algn="ctr">
              <a:defRPr/>
            </a:pPr>
            <a:r>
              <a:rPr lang="zh-CN" altLang="en-US" sz="1400" b="1">
                <a:solidFill>
                  <a:schemeClr val="bg1"/>
                </a:solidFill>
                <a:latin typeface="+mj-lt"/>
                <a:ea typeface="微軟正黑體"/>
                <a:cs typeface="Arial"/>
              </a:rPr>
              <a:t>Read</a:t>
            </a:r>
            <a:endParaRPr lang="zh-CN" altLang="en-US" sz="1400" b="1">
              <a:solidFill>
                <a:schemeClr val="bg1"/>
              </a:solidFill>
              <a:latin typeface="+mj-lt"/>
              <a:ea typeface="微軟正黑體" panose="020B0604030504040204" pitchFamily="34" charset="-120"/>
              <a:cs typeface="Arial"/>
            </a:endParaRPr>
          </a:p>
        </p:txBody>
      </p:sp>
      <p:sp>
        <p:nvSpPr>
          <p:cNvPr id="70" name="TextBox 6">
            <a:extLst>
              <a:ext uri="{FF2B5EF4-FFF2-40B4-BE49-F238E27FC236}">
                <a16:creationId xmlns:a16="http://schemas.microsoft.com/office/drawing/2014/main" id="{9C8D77C4-BC30-4CE7-A883-76014DDF4294}"/>
              </a:ext>
            </a:extLst>
          </p:cNvPr>
          <p:cNvSpPr txBox="1"/>
          <p:nvPr/>
        </p:nvSpPr>
        <p:spPr>
          <a:xfrm>
            <a:off x="8651836" y="5031920"/>
            <a:ext cx="1096987" cy="379577"/>
          </a:xfrm>
          <a:prstGeom prst="rect">
            <a:avLst/>
          </a:prstGeom>
          <a:noFill/>
        </p:spPr>
        <p:txBody>
          <a:bodyPr wrap="square" lIns="162544" tIns="81273" rIns="162544" bIns="81273" anchor="t">
            <a:spAutoFit/>
          </a:bodyPr>
          <a:lstStyle/>
          <a:p>
            <a:pPr algn="ctr">
              <a:defRPr/>
            </a:pPr>
            <a:r>
              <a:rPr lang="zh-CN" altLang="en-US" sz="1400" b="1">
                <a:solidFill>
                  <a:schemeClr val="bg1"/>
                </a:solidFill>
                <a:latin typeface="+mj-lt"/>
                <a:ea typeface="微軟正黑體" panose="020B0604030504040204" pitchFamily="34" charset="-120"/>
                <a:cs typeface="Arial" pitchFamily="34" charset="0"/>
              </a:rPr>
              <a:t>Write</a:t>
            </a:r>
          </a:p>
        </p:txBody>
      </p:sp>
      <p:sp>
        <p:nvSpPr>
          <p:cNvPr id="71" name="Shape 80">
            <a:extLst>
              <a:ext uri="{FF2B5EF4-FFF2-40B4-BE49-F238E27FC236}">
                <a16:creationId xmlns:a16="http://schemas.microsoft.com/office/drawing/2014/main" id="{29455D6A-2818-4B5B-9B89-94F078CA997F}"/>
              </a:ext>
            </a:extLst>
          </p:cNvPr>
          <p:cNvSpPr/>
          <p:nvPr/>
        </p:nvSpPr>
        <p:spPr>
          <a:xfrm>
            <a:off x="8914891" y="3688898"/>
            <a:ext cx="585179" cy="1299372"/>
          </a:xfrm>
          <a:prstGeom prst="rect">
            <a:avLst/>
          </a:prstGeom>
          <a:gradFill>
            <a:gsLst>
              <a:gs pos="0">
                <a:srgbClr val="EF206D"/>
              </a:gs>
              <a:gs pos="10000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62533" tIns="81244" rIns="162533" bIns="81244" anchor="ctr" anchorCtr="0">
            <a:noAutofit/>
          </a:bodyPr>
          <a:lstStyle/>
          <a:p>
            <a:pPr algn="ctr">
              <a:buClr>
                <a:srgbClr val="000000"/>
              </a:buClr>
            </a:pPr>
            <a:endParaRPr sz="1467">
              <a:solidFill>
                <a:schemeClr val="bg1"/>
              </a:solidFill>
              <a:latin typeface="微軟正黑體" panose="020B0604030504040204" pitchFamily="34" charset="-120"/>
              <a:ea typeface="微軟正黑體" panose="020B0604030504040204" pitchFamily="34" charset="-120"/>
              <a:cs typeface="Arial"/>
              <a:sym typeface="Arial"/>
            </a:endParaRPr>
          </a:p>
        </p:txBody>
      </p:sp>
      <p:sp>
        <p:nvSpPr>
          <p:cNvPr id="72" name="Shape 79">
            <a:extLst>
              <a:ext uri="{FF2B5EF4-FFF2-40B4-BE49-F238E27FC236}">
                <a16:creationId xmlns:a16="http://schemas.microsoft.com/office/drawing/2014/main" id="{8EECAF4D-2342-42CE-BE0F-67662CD172F4}"/>
              </a:ext>
            </a:extLst>
          </p:cNvPr>
          <p:cNvSpPr/>
          <p:nvPr/>
        </p:nvSpPr>
        <p:spPr>
          <a:xfrm>
            <a:off x="7601597" y="2495620"/>
            <a:ext cx="605995" cy="2504063"/>
          </a:xfrm>
          <a:prstGeom prst="rect">
            <a:avLst/>
          </a:prstGeom>
          <a:gradFill>
            <a:gsLst>
              <a:gs pos="34000">
                <a:srgbClr val="254BFF"/>
              </a:gs>
              <a:gs pos="10000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62533" tIns="81244" rIns="162533" bIns="81244" anchor="ctr" anchorCtr="0">
            <a:noAutofit/>
          </a:bodyPr>
          <a:lstStyle/>
          <a:p>
            <a:pPr algn="ctr">
              <a:buClr>
                <a:srgbClr val="000000"/>
              </a:buClr>
            </a:pPr>
            <a:endParaRPr sz="1467">
              <a:solidFill>
                <a:schemeClr val="bg1"/>
              </a:solidFill>
              <a:latin typeface="微軟正黑體" panose="020B0604030504040204" pitchFamily="34" charset="-120"/>
              <a:ea typeface="微軟正黑體" panose="020B0604030504040204" pitchFamily="34" charset="-120"/>
              <a:cs typeface="Arial"/>
              <a:sym typeface="Arial"/>
            </a:endParaRPr>
          </a:p>
        </p:txBody>
      </p:sp>
      <p:sp>
        <p:nvSpPr>
          <p:cNvPr id="73" name="TextBox 20">
            <a:extLst>
              <a:ext uri="{FF2B5EF4-FFF2-40B4-BE49-F238E27FC236}">
                <a16:creationId xmlns:a16="http://schemas.microsoft.com/office/drawing/2014/main" id="{F41000D3-A297-49F0-ACE7-9C7BA9145094}"/>
              </a:ext>
            </a:extLst>
          </p:cNvPr>
          <p:cNvSpPr txBox="1"/>
          <p:nvPr/>
        </p:nvSpPr>
        <p:spPr>
          <a:xfrm>
            <a:off x="7568853" y="2525880"/>
            <a:ext cx="653882" cy="27699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US" sz="1200" b="1">
                <a:solidFill>
                  <a:schemeClr val="bg1"/>
                </a:solidFill>
                <a:latin typeface="+mj-lt"/>
                <a:ea typeface="微軟正黑體"/>
              </a:rPr>
              <a:t>2.99G</a:t>
            </a:r>
            <a:endParaRPr lang="en-US" sz="1200" b="1">
              <a:solidFill>
                <a:schemeClr val="bg1"/>
              </a:solidFill>
              <a:latin typeface="+mj-lt"/>
              <a:ea typeface="微軟正黑體" panose="020B0604030504040204" pitchFamily="34" charset="-120"/>
            </a:endParaRPr>
          </a:p>
        </p:txBody>
      </p:sp>
      <p:sp>
        <p:nvSpPr>
          <p:cNvPr id="74" name="TextBox 20">
            <a:extLst>
              <a:ext uri="{FF2B5EF4-FFF2-40B4-BE49-F238E27FC236}">
                <a16:creationId xmlns:a16="http://schemas.microsoft.com/office/drawing/2014/main" id="{3D5EC46C-FCB2-4718-8097-4570DDDAE979}"/>
              </a:ext>
            </a:extLst>
          </p:cNvPr>
          <p:cNvSpPr txBox="1"/>
          <p:nvPr/>
        </p:nvSpPr>
        <p:spPr>
          <a:xfrm>
            <a:off x="8871348" y="3710647"/>
            <a:ext cx="672264" cy="276999"/>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US" altLang="zh-TW" sz="1200" b="1">
                <a:solidFill>
                  <a:schemeClr val="bg1"/>
                </a:solidFill>
                <a:latin typeface="+mj-lt"/>
                <a:ea typeface="微軟正黑體"/>
              </a:rPr>
              <a:t>1.28G</a:t>
            </a:r>
            <a:endParaRPr lang="en-US" altLang="zh-TW" sz="1200" b="1">
              <a:solidFill>
                <a:schemeClr val="bg1"/>
              </a:solidFill>
              <a:latin typeface="+mj-lt"/>
              <a:ea typeface="微軟正黑體" panose="020B0604030504040204" pitchFamily="34" charset="-120"/>
            </a:endParaRPr>
          </a:p>
        </p:txBody>
      </p:sp>
      <p:pic>
        <p:nvPicPr>
          <p:cNvPr id="104" name="圖形 103">
            <a:extLst>
              <a:ext uri="{FF2B5EF4-FFF2-40B4-BE49-F238E27FC236}">
                <a16:creationId xmlns:a16="http://schemas.microsoft.com/office/drawing/2014/main" id="{93F0323D-037A-4128-8D9B-EFC9F09FDDE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584824">
            <a:off x="5093431" y="3415470"/>
            <a:ext cx="1764523" cy="1514500"/>
          </a:xfrm>
          <a:prstGeom prst="rect">
            <a:avLst/>
          </a:prstGeom>
        </p:spPr>
      </p:pic>
      <p:sp>
        <p:nvSpPr>
          <p:cNvPr id="106" name="文字方塊 105">
            <a:extLst>
              <a:ext uri="{FF2B5EF4-FFF2-40B4-BE49-F238E27FC236}">
                <a16:creationId xmlns:a16="http://schemas.microsoft.com/office/drawing/2014/main" id="{72391CCD-30AD-428F-92E5-0B127E40EE14}"/>
              </a:ext>
            </a:extLst>
          </p:cNvPr>
          <p:cNvSpPr txBox="1"/>
          <p:nvPr/>
        </p:nvSpPr>
        <p:spPr>
          <a:xfrm>
            <a:off x="5029183" y="3076615"/>
            <a:ext cx="2238573" cy="646331"/>
          </a:xfrm>
          <a:prstGeom prst="rect">
            <a:avLst/>
          </a:prstGeom>
          <a:noFill/>
        </p:spPr>
        <p:txBody>
          <a:bodyPr wrap="square" lIns="91440" tIns="45720" rIns="91440" bIns="45720" anchor="t">
            <a:spAutoFit/>
          </a:bodyPr>
          <a:lstStyle>
            <a:defPPr>
              <a:defRPr lang="zh-TW"/>
            </a:defPPr>
            <a:lvl1pPr algn="ctr">
              <a:defRPr b="1">
                <a:solidFill>
                  <a:schemeClr val="bg1"/>
                </a:solidFill>
                <a:latin typeface="微軟正黑體" panose="020B0604030504040204" pitchFamily="34" charset="-120"/>
                <a:ea typeface="微軟正黑體" panose="020B0604030504040204" pitchFamily="34" charset="-120"/>
                <a:cs typeface="Calibri"/>
              </a:defRPr>
            </a:lvl1pPr>
          </a:lstStyle>
          <a:p>
            <a:r>
              <a:rPr lang="en-US" dirty="0" err="1">
                <a:latin typeface="Meiryo UI"/>
                <a:ea typeface="微軟正黑體"/>
                <a:cs typeface="Arial"/>
              </a:rPr>
              <a:t>少なくとも</a:t>
            </a:r>
            <a:r>
              <a:rPr lang="en-US" dirty="0">
                <a:latin typeface="Meiryo UI"/>
                <a:ea typeface="微軟正黑體"/>
                <a:cs typeface="Arial"/>
              </a:rPr>
              <a:t/>
            </a:r>
            <a:br>
              <a:rPr lang="en-US" dirty="0">
                <a:latin typeface="Meiryo UI"/>
                <a:ea typeface="微軟正黑體"/>
                <a:cs typeface="Arial"/>
              </a:rPr>
            </a:br>
            <a:r>
              <a:rPr lang="en-US" dirty="0">
                <a:latin typeface="Meiryo UI"/>
                <a:ea typeface="微軟正黑體"/>
                <a:cs typeface="Arial"/>
              </a:rPr>
              <a:t>20</a:t>
            </a:r>
            <a:r>
              <a:rPr lang="ja-JP" altLang="en-US">
                <a:latin typeface="Meiryo UI"/>
                <a:ea typeface="Meiryo UI"/>
                <a:cs typeface="Arial"/>
              </a:rPr>
              <a:t>倍以上</a:t>
            </a:r>
            <a:endParaRPr lang="en-US">
              <a:latin typeface="Meiryo UI"/>
              <a:ea typeface="Meiryo UI"/>
            </a:endParaRPr>
          </a:p>
        </p:txBody>
      </p:sp>
      <p:grpSp>
        <p:nvGrpSpPr>
          <p:cNvPr id="123" name="圖形 117">
            <a:extLst>
              <a:ext uri="{FF2B5EF4-FFF2-40B4-BE49-F238E27FC236}">
                <a16:creationId xmlns:a16="http://schemas.microsoft.com/office/drawing/2014/main" id="{98D32DF7-7654-4339-93E9-A77EDD4A8CF4}"/>
              </a:ext>
            </a:extLst>
          </p:cNvPr>
          <p:cNvGrpSpPr/>
          <p:nvPr/>
        </p:nvGrpSpPr>
        <p:grpSpPr>
          <a:xfrm>
            <a:off x="8977770" y="4013147"/>
            <a:ext cx="445232" cy="445194"/>
            <a:chOff x="6561889" y="3117760"/>
            <a:chExt cx="333925" cy="333896"/>
          </a:xfrm>
          <a:solidFill>
            <a:schemeClr val="bg1"/>
          </a:solidFill>
        </p:grpSpPr>
        <p:sp>
          <p:nvSpPr>
            <p:cNvPr id="124" name="手繪多邊形: 圖案 123">
              <a:extLst>
                <a:ext uri="{FF2B5EF4-FFF2-40B4-BE49-F238E27FC236}">
                  <a16:creationId xmlns:a16="http://schemas.microsoft.com/office/drawing/2014/main" id="{4CFA9BAC-142F-4DB4-B263-909A3977F4B8}"/>
                </a:ext>
              </a:extLst>
            </p:cNvPr>
            <p:cNvSpPr/>
            <p:nvPr/>
          </p:nvSpPr>
          <p:spPr>
            <a:xfrm>
              <a:off x="6632869" y="3174277"/>
              <a:ext cx="191992" cy="184647"/>
            </a:xfrm>
            <a:custGeom>
              <a:avLst/>
              <a:gdLst>
                <a:gd name="connsiteX0" fmla="*/ 86539 w 191992"/>
                <a:gd name="connsiteY0" fmla="*/ 58366 h 184647"/>
                <a:gd name="connsiteX1" fmla="*/ 109820 w 191992"/>
                <a:gd name="connsiteY1" fmla="*/ 28913 h 184647"/>
                <a:gd name="connsiteX2" fmla="*/ 127625 w 191992"/>
                <a:gd name="connsiteY2" fmla="*/ 0 h 184647"/>
                <a:gd name="connsiteX3" fmla="*/ 122050 w 191992"/>
                <a:gd name="connsiteY3" fmla="*/ 66998 h 184647"/>
                <a:gd name="connsiteX4" fmla="*/ 176647 w 191992"/>
                <a:gd name="connsiteY4" fmla="*/ 66998 h 184647"/>
                <a:gd name="connsiteX5" fmla="*/ 189703 w 191992"/>
                <a:gd name="connsiteY5" fmla="*/ 81220 h 184647"/>
                <a:gd name="connsiteX6" fmla="*/ 181852 w 191992"/>
                <a:gd name="connsiteY6" fmla="*/ 95598 h 184647"/>
                <a:gd name="connsiteX7" fmla="*/ 191992 w 191992"/>
                <a:gd name="connsiteY7" fmla="*/ 110204 h 184647"/>
                <a:gd name="connsiteX8" fmla="*/ 180928 w 191992"/>
                <a:gd name="connsiteY8" fmla="*/ 124198 h 184647"/>
                <a:gd name="connsiteX9" fmla="*/ 190115 w 191992"/>
                <a:gd name="connsiteY9" fmla="*/ 138505 h 184647"/>
                <a:gd name="connsiteX10" fmla="*/ 176562 w 191992"/>
                <a:gd name="connsiteY10" fmla="*/ 152812 h 184647"/>
                <a:gd name="connsiteX11" fmla="*/ 184554 w 191992"/>
                <a:gd name="connsiteY11" fmla="*/ 162952 h 184647"/>
                <a:gd name="connsiteX12" fmla="*/ 163592 w 191992"/>
                <a:gd name="connsiteY12" fmla="*/ 182379 h 184647"/>
                <a:gd name="connsiteX13" fmla="*/ 123544 w 191992"/>
                <a:gd name="connsiteY13" fmla="*/ 183915 h 184647"/>
                <a:gd name="connsiteX14" fmla="*/ 58195 w 191992"/>
                <a:gd name="connsiteY14" fmla="*/ 171727 h 184647"/>
                <a:gd name="connsiteX15" fmla="*/ 58195 w 191992"/>
                <a:gd name="connsiteY15" fmla="*/ 91673 h 184647"/>
                <a:gd name="connsiteX16" fmla="*/ 86539 w 191992"/>
                <a:gd name="connsiteY16" fmla="*/ 58366 h 184647"/>
                <a:gd name="connsiteX17" fmla="*/ 14 w 191992"/>
                <a:gd name="connsiteY17" fmla="*/ 180501 h 184647"/>
                <a:gd name="connsiteX18" fmla="*/ 4153 w 191992"/>
                <a:gd name="connsiteY18" fmla="*/ 184640 h 184647"/>
                <a:gd name="connsiteX19" fmla="*/ 45509 w 191992"/>
                <a:gd name="connsiteY19" fmla="*/ 184640 h 184647"/>
                <a:gd name="connsiteX20" fmla="*/ 49648 w 191992"/>
                <a:gd name="connsiteY20" fmla="*/ 180501 h 184647"/>
                <a:gd name="connsiteX21" fmla="*/ 49648 w 191992"/>
                <a:gd name="connsiteY21" fmla="*/ 83310 h 184647"/>
                <a:gd name="connsiteX22" fmla="*/ 45509 w 191992"/>
                <a:gd name="connsiteY22" fmla="*/ 79172 h 184647"/>
                <a:gd name="connsiteX23" fmla="*/ 4139 w 191992"/>
                <a:gd name="connsiteY23" fmla="*/ 79172 h 184647"/>
                <a:gd name="connsiteX24" fmla="*/ 0 w 191992"/>
                <a:gd name="connsiteY24" fmla="*/ 83310 h 184647"/>
                <a:gd name="connsiteX25" fmla="*/ 0 w 191992"/>
                <a:gd name="connsiteY25" fmla="*/ 180501 h 1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1992" h="184647">
                  <a:moveTo>
                    <a:pt x="86539" y="58366"/>
                  </a:moveTo>
                  <a:cubicBezTo>
                    <a:pt x="89867" y="50914"/>
                    <a:pt x="106421" y="35028"/>
                    <a:pt x="109820" y="28913"/>
                  </a:cubicBezTo>
                  <a:cubicBezTo>
                    <a:pt x="116603" y="16682"/>
                    <a:pt x="110972" y="0"/>
                    <a:pt x="127625" y="0"/>
                  </a:cubicBezTo>
                  <a:cubicBezTo>
                    <a:pt x="135035" y="0"/>
                    <a:pt x="157647" y="18659"/>
                    <a:pt x="122050" y="66998"/>
                  </a:cubicBezTo>
                  <a:cubicBezTo>
                    <a:pt x="142729" y="64453"/>
                    <a:pt x="166863" y="64922"/>
                    <a:pt x="176647" y="66998"/>
                  </a:cubicBezTo>
                  <a:cubicBezTo>
                    <a:pt x="182492" y="68236"/>
                    <a:pt x="189703" y="74010"/>
                    <a:pt x="189703" y="81220"/>
                  </a:cubicBezTo>
                  <a:cubicBezTo>
                    <a:pt x="189703" y="88430"/>
                    <a:pt x="186716" y="92640"/>
                    <a:pt x="181852" y="95598"/>
                  </a:cubicBezTo>
                  <a:cubicBezTo>
                    <a:pt x="188096" y="97546"/>
                    <a:pt x="191992" y="102993"/>
                    <a:pt x="191992" y="110204"/>
                  </a:cubicBezTo>
                  <a:cubicBezTo>
                    <a:pt x="191992" y="117414"/>
                    <a:pt x="187470" y="121794"/>
                    <a:pt x="180928" y="124198"/>
                  </a:cubicBezTo>
                  <a:cubicBezTo>
                    <a:pt x="185550" y="126516"/>
                    <a:pt x="190115" y="131294"/>
                    <a:pt x="190115" y="138505"/>
                  </a:cubicBezTo>
                  <a:cubicBezTo>
                    <a:pt x="190115" y="145715"/>
                    <a:pt x="184469" y="151745"/>
                    <a:pt x="176562" y="152812"/>
                  </a:cubicBezTo>
                  <a:cubicBezTo>
                    <a:pt x="181781" y="155272"/>
                    <a:pt x="184554" y="158628"/>
                    <a:pt x="184554" y="162952"/>
                  </a:cubicBezTo>
                  <a:cubicBezTo>
                    <a:pt x="184554" y="176519"/>
                    <a:pt x="172964" y="179819"/>
                    <a:pt x="163592" y="182379"/>
                  </a:cubicBezTo>
                  <a:cubicBezTo>
                    <a:pt x="154205" y="184938"/>
                    <a:pt x="141122" y="185152"/>
                    <a:pt x="123544" y="183915"/>
                  </a:cubicBezTo>
                  <a:cubicBezTo>
                    <a:pt x="105966" y="182677"/>
                    <a:pt x="83410" y="174670"/>
                    <a:pt x="58195" y="171727"/>
                  </a:cubicBezTo>
                  <a:cubicBezTo>
                    <a:pt x="58195" y="149839"/>
                    <a:pt x="58195" y="91673"/>
                    <a:pt x="58195" y="91673"/>
                  </a:cubicBezTo>
                  <a:cubicBezTo>
                    <a:pt x="58195" y="91673"/>
                    <a:pt x="76328" y="81220"/>
                    <a:pt x="86539" y="58366"/>
                  </a:cubicBezTo>
                  <a:close/>
                  <a:moveTo>
                    <a:pt x="14" y="180501"/>
                  </a:moveTo>
                  <a:cubicBezTo>
                    <a:pt x="14" y="182791"/>
                    <a:pt x="1863" y="184640"/>
                    <a:pt x="4153" y="184640"/>
                  </a:cubicBezTo>
                  <a:lnTo>
                    <a:pt x="45509" y="184640"/>
                  </a:lnTo>
                  <a:cubicBezTo>
                    <a:pt x="47785" y="184640"/>
                    <a:pt x="49648" y="182791"/>
                    <a:pt x="49648" y="180501"/>
                  </a:cubicBezTo>
                  <a:lnTo>
                    <a:pt x="49648" y="83310"/>
                  </a:lnTo>
                  <a:cubicBezTo>
                    <a:pt x="49648" y="81021"/>
                    <a:pt x="47799" y="79172"/>
                    <a:pt x="45509" y="79172"/>
                  </a:cubicBezTo>
                  <a:lnTo>
                    <a:pt x="4139" y="79172"/>
                  </a:lnTo>
                  <a:cubicBezTo>
                    <a:pt x="1849" y="79172"/>
                    <a:pt x="0" y="81021"/>
                    <a:pt x="0" y="83310"/>
                  </a:cubicBezTo>
                  <a:lnTo>
                    <a:pt x="0" y="180501"/>
                  </a:lnTo>
                  <a:close/>
                </a:path>
              </a:pathLst>
            </a:custGeom>
            <a:grpFill/>
            <a:ln w="1419" cap="flat">
              <a:noFill/>
              <a:prstDash val="solid"/>
              <a:miter/>
            </a:ln>
          </p:spPr>
          <p:txBody>
            <a:bodyPr rtlCol="0" anchor="ctr"/>
            <a:lstStyle/>
            <a:p>
              <a:endParaRPr lang="zh-TW" altLang="en-US" sz="2400"/>
            </a:p>
          </p:txBody>
        </p:sp>
        <p:grpSp>
          <p:nvGrpSpPr>
            <p:cNvPr id="125" name="圖形 117">
              <a:extLst>
                <a:ext uri="{FF2B5EF4-FFF2-40B4-BE49-F238E27FC236}">
                  <a16:creationId xmlns:a16="http://schemas.microsoft.com/office/drawing/2014/main" id="{98D32DF7-7654-4339-93E9-A77EDD4A8CF4}"/>
                </a:ext>
              </a:extLst>
            </p:cNvPr>
            <p:cNvGrpSpPr/>
            <p:nvPr/>
          </p:nvGrpSpPr>
          <p:grpSpPr>
            <a:xfrm>
              <a:off x="6561889" y="3117760"/>
              <a:ext cx="333925" cy="333896"/>
              <a:chOff x="6561889" y="3117760"/>
              <a:chExt cx="333925" cy="333896"/>
            </a:xfrm>
            <a:grpFill/>
          </p:grpSpPr>
          <p:sp>
            <p:nvSpPr>
              <p:cNvPr id="126" name="手繪多邊形: 圖案 125">
                <a:extLst>
                  <a:ext uri="{FF2B5EF4-FFF2-40B4-BE49-F238E27FC236}">
                    <a16:creationId xmlns:a16="http://schemas.microsoft.com/office/drawing/2014/main" id="{5A2362F6-A05C-4B49-8C35-CDCBC5162C76}"/>
                  </a:ext>
                </a:extLst>
              </p:cNvPr>
              <p:cNvSpPr/>
              <p:nvPr/>
            </p:nvSpPr>
            <p:spPr>
              <a:xfrm>
                <a:off x="6714175" y="3118420"/>
                <a:ext cx="29424" cy="28875"/>
              </a:xfrm>
              <a:custGeom>
                <a:avLst/>
                <a:gdLst>
                  <a:gd name="connsiteX0" fmla="*/ 18687 w 29424"/>
                  <a:gd name="connsiteY0" fmla="*/ 13519 h 28875"/>
                  <a:gd name="connsiteX1" fmla="*/ 18972 w 29424"/>
                  <a:gd name="connsiteY1" fmla="*/ 14956 h 28875"/>
                  <a:gd name="connsiteX2" fmla="*/ 21048 w 29424"/>
                  <a:gd name="connsiteY2" fmla="*/ 20658 h 28875"/>
                  <a:gd name="connsiteX3" fmla="*/ 22172 w 29424"/>
                  <a:gd name="connsiteY3" fmla="*/ 22180 h 28875"/>
                  <a:gd name="connsiteX4" fmla="*/ 22684 w 29424"/>
                  <a:gd name="connsiteY4" fmla="*/ 23119 h 28875"/>
                  <a:gd name="connsiteX5" fmla="*/ 26253 w 29424"/>
                  <a:gd name="connsiteY5" fmla="*/ 26745 h 28875"/>
                  <a:gd name="connsiteX6" fmla="*/ 29425 w 29424"/>
                  <a:gd name="connsiteY6" fmla="*/ 28822 h 28875"/>
                  <a:gd name="connsiteX7" fmla="*/ 16014 w 29424"/>
                  <a:gd name="connsiteY7" fmla="*/ 24513 h 28875"/>
                  <a:gd name="connsiteX8" fmla="*/ 10567 w 29424"/>
                  <a:gd name="connsiteY8" fmla="*/ 13988 h 28875"/>
                  <a:gd name="connsiteX9" fmla="*/ 8007 w 29424"/>
                  <a:gd name="connsiteY9" fmla="*/ 7831 h 28875"/>
                  <a:gd name="connsiteX10" fmla="*/ 6869 w 29424"/>
                  <a:gd name="connsiteY10" fmla="*/ 5825 h 28875"/>
                  <a:gd name="connsiteX11" fmla="*/ 5760 w 29424"/>
                  <a:gd name="connsiteY11" fmla="*/ 4531 h 28875"/>
                  <a:gd name="connsiteX12" fmla="*/ 0 w 29424"/>
                  <a:gd name="connsiteY12" fmla="*/ 9 h 28875"/>
                  <a:gd name="connsiteX13" fmla="*/ 13539 w 29424"/>
                  <a:gd name="connsiteY13" fmla="*/ 4432 h 28875"/>
                  <a:gd name="connsiteX14" fmla="*/ 18687 w 29424"/>
                  <a:gd name="connsiteY14" fmla="*/ 13519 h 28875"/>
                  <a:gd name="connsiteX15" fmla="*/ 18687 w 29424"/>
                  <a:gd name="connsiteY15" fmla="*/ 13519 h 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424" h="28875">
                    <a:moveTo>
                      <a:pt x="18687" y="13519"/>
                    </a:moveTo>
                    <a:cubicBezTo>
                      <a:pt x="18943" y="13988"/>
                      <a:pt x="18957" y="14472"/>
                      <a:pt x="18972" y="14956"/>
                    </a:cubicBezTo>
                    <a:cubicBezTo>
                      <a:pt x="19512" y="17103"/>
                      <a:pt x="20152" y="18881"/>
                      <a:pt x="21048" y="20658"/>
                    </a:cubicBezTo>
                    <a:cubicBezTo>
                      <a:pt x="21418" y="21242"/>
                      <a:pt x="21674" y="21711"/>
                      <a:pt x="22172" y="22180"/>
                    </a:cubicBezTo>
                    <a:cubicBezTo>
                      <a:pt x="22413" y="22408"/>
                      <a:pt x="22428" y="22891"/>
                      <a:pt x="22684" y="23119"/>
                    </a:cubicBezTo>
                    <a:cubicBezTo>
                      <a:pt x="23679" y="24527"/>
                      <a:pt x="24916" y="25693"/>
                      <a:pt x="26253" y="26745"/>
                    </a:cubicBezTo>
                    <a:cubicBezTo>
                      <a:pt x="27234" y="27442"/>
                      <a:pt x="28330" y="28253"/>
                      <a:pt x="29425" y="28822"/>
                    </a:cubicBezTo>
                    <a:cubicBezTo>
                      <a:pt x="24646" y="29191"/>
                      <a:pt x="19569" y="27655"/>
                      <a:pt x="16014" y="24513"/>
                    </a:cubicBezTo>
                    <a:cubicBezTo>
                      <a:pt x="13055" y="21711"/>
                      <a:pt x="11292" y="18170"/>
                      <a:pt x="10567" y="13988"/>
                    </a:cubicBezTo>
                    <a:cubicBezTo>
                      <a:pt x="10154" y="11727"/>
                      <a:pt x="9258" y="9708"/>
                      <a:pt x="8007" y="7831"/>
                    </a:cubicBezTo>
                    <a:cubicBezTo>
                      <a:pt x="7623" y="7006"/>
                      <a:pt x="7253" y="6423"/>
                      <a:pt x="6869" y="5825"/>
                    </a:cubicBezTo>
                    <a:cubicBezTo>
                      <a:pt x="6613" y="5356"/>
                      <a:pt x="6002" y="5015"/>
                      <a:pt x="5760" y="4531"/>
                    </a:cubicBezTo>
                    <a:cubicBezTo>
                      <a:pt x="4153" y="2540"/>
                      <a:pt x="2076" y="1274"/>
                      <a:pt x="0" y="9"/>
                    </a:cubicBezTo>
                    <a:cubicBezTo>
                      <a:pt x="4793" y="-119"/>
                      <a:pt x="9856" y="1175"/>
                      <a:pt x="13539" y="4432"/>
                    </a:cubicBezTo>
                    <a:cubicBezTo>
                      <a:pt x="16113" y="6878"/>
                      <a:pt x="17990" y="10049"/>
                      <a:pt x="18687" y="13519"/>
                    </a:cubicBezTo>
                    <a:lnTo>
                      <a:pt x="18687" y="13519"/>
                    </a:lnTo>
                    <a:close/>
                  </a:path>
                </a:pathLst>
              </a:custGeom>
              <a:grpFill/>
              <a:ln w="1419" cap="flat">
                <a:noFill/>
                <a:prstDash val="solid"/>
                <a:miter/>
              </a:ln>
            </p:spPr>
            <p:txBody>
              <a:bodyPr rtlCol="0" anchor="ctr"/>
              <a:lstStyle/>
              <a:p>
                <a:endParaRPr lang="zh-TW" altLang="en-US" sz="2400"/>
              </a:p>
            </p:txBody>
          </p:sp>
          <p:sp>
            <p:nvSpPr>
              <p:cNvPr id="127" name="手繪多邊形: 圖案 126">
                <a:extLst>
                  <a:ext uri="{FF2B5EF4-FFF2-40B4-BE49-F238E27FC236}">
                    <a16:creationId xmlns:a16="http://schemas.microsoft.com/office/drawing/2014/main" id="{D53C47A8-6364-48D8-9206-2F58C37B0FBE}"/>
                  </a:ext>
                </a:extLst>
              </p:cNvPr>
              <p:cNvSpPr/>
              <p:nvPr/>
            </p:nvSpPr>
            <p:spPr>
              <a:xfrm>
                <a:off x="6699071" y="3120267"/>
                <a:ext cx="31913" cy="26455"/>
              </a:xfrm>
              <a:custGeom>
                <a:avLst/>
                <a:gdLst>
                  <a:gd name="connsiteX0" fmla="*/ 19868 w 31913"/>
                  <a:gd name="connsiteY0" fmla="*/ 11928 h 26455"/>
                  <a:gd name="connsiteX1" fmla="*/ 20280 w 31913"/>
                  <a:gd name="connsiteY1" fmla="*/ 13322 h 26455"/>
                  <a:gd name="connsiteX2" fmla="*/ 22854 w 31913"/>
                  <a:gd name="connsiteY2" fmla="*/ 18812 h 26455"/>
                  <a:gd name="connsiteX3" fmla="*/ 24106 w 31913"/>
                  <a:gd name="connsiteY3" fmla="*/ 20234 h 26455"/>
                  <a:gd name="connsiteX4" fmla="*/ 24689 w 31913"/>
                  <a:gd name="connsiteY4" fmla="*/ 21130 h 26455"/>
                  <a:gd name="connsiteX5" fmla="*/ 28571 w 31913"/>
                  <a:gd name="connsiteY5" fmla="*/ 24415 h 26455"/>
                  <a:gd name="connsiteX6" fmla="*/ 31913 w 31913"/>
                  <a:gd name="connsiteY6" fmla="*/ 26193 h 26455"/>
                  <a:gd name="connsiteX7" fmla="*/ 18161 w 31913"/>
                  <a:gd name="connsiteY7" fmla="*/ 23107 h 26455"/>
                  <a:gd name="connsiteX8" fmla="*/ 11790 w 31913"/>
                  <a:gd name="connsiteY8" fmla="*/ 13123 h 26455"/>
                  <a:gd name="connsiteX9" fmla="*/ 8675 w 31913"/>
                  <a:gd name="connsiteY9" fmla="*/ 7221 h 26455"/>
                  <a:gd name="connsiteX10" fmla="*/ 7367 w 31913"/>
                  <a:gd name="connsiteY10" fmla="*/ 5330 h 26455"/>
                  <a:gd name="connsiteX11" fmla="*/ 6144 w 31913"/>
                  <a:gd name="connsiteY11" fmla="*/ 4149 h 26455"/>
                  <a:gd name="connsiteX12" fmla="*/ 0 w 31913"/>
                  <a:gd name="connsiteY12" fmla="*/ 167 h 26455"/>
                  <a:gd name="connsiteX13" fmla="*/ 13880 w 31913"/>
                  <a:gd name="connsiteY13" fmla="*/ 3353 h 26455"/>
                  <a:gd name="connsiteX14" fmla="*/ 19868 w 31913"/>
                  <a:gd name="connsiteY14" fmla="*/ 11928 h 26455"/>
                  <a:gd name="connsiteX15" fmla="*/ 19868 w 31913"/>
                  <a:gd name="connsiteY15" fmla="*/ 11928 h 2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13" h="26455">
                    <a:moveTo>
                      <a:pt x="19868" y="11928"/>
                    </a:moveTo>
                    <a:cubicBezTo>
                      <a:pt x="20166" y="12369"/>
                      <a:pt x="20166" y="12867"/>
                      <a:pt x="20280" y="13322"/>
                    </a:cubicBezTo>
                    <a:cubicBezTo>
                      <a:pt x="20778" y="15470"/>
                      <a:pt x="21731" y="17176"/>
                      <a:pt x="22854" y="18812"/>
                    </a:cubicBezTo>
                    <a:cubicBezTo>
                      <a:pt x="23252" y="19381"/>
                      <a:pt x="23580" y="19807"/>
                      <a:pt x="24106" y="20234"/>
                    </a:cubicBezTo>
                    <a:cubicBezTo>
                      <a:pt x="24376" y="20447"/>
                      <a:pt x="24447" y="20888"/>
                      <a:pt x="24689" y="21130"/>
                    </a:cubicBezTo>
                    <a:cubicBezTo>
                      <a:pt x="25926" y="22324"/>
                      <a:pt x="27121" y="23519"/>
                      <a:pt x="28571" y="24415"/>
                    </a:cubicBezTo>
                    <a:cubicBezTo>
                      <a:pt x="29595" y="25041"/>
                      <a:pt x="30776" y="25723"/>
                      <a:pt x="31913" y="26193"/>
                    </a:cubicBezTo>
                    <a:cubicBezTo>
                      <a:pt x="27178" y="26989"/>
                      <a:pt x="21944" y="25979"/>
                      <a:pt x="18161" y="23107"/>
                    </a:cubicBezTo>
                    <a:cubicBezTo>
                      <a:pt x="14919" y="20646"/>
                      <a:pt x="12913" y="17205"/>
                      <a:pt x="11790" y="13123"/>
                    </a:cubicBezTo>
                    <a:cubicBezTo>
                      <a:pt x="11178" y="10904"/>
                      <a:pt x="9955" y="9084"/>
                      <a:pt x="8675" y="7221"/>
                    </a:cubicBezTo>
                    <a:cubicBezTo>
                      <a:pt x="8163" y="6467"/>
                      <a:pt x="7765" y="5898"/>
                      <a:pt x="7367" y="5330"/>
                    </a:cubicBezTo>
                    <a:cubicBezTo>
                      <a:pt x="7054" y="4889"/>
                      <a:pt x="6485" y="4562"/>
                      <a:pt x="6144" y="4149"/>
                    </a:cubicBezTo>
                    <a:cubicBezTo>
                      <a:pt x="4537" y="2144"/>
                      <a:pt x="2176" y="1234"/>
                      <a:pt x="0" y="167"/>
                    </a:cubicBezTo>
                    <a:cubicBezTo>
                      <a:pt x="4764" y="-388"/>
                      <a:pt x="9984" y="380"/>
                      <a:pt x="13880" y="3353"/>
                    </a:cubicBezTo>
                    <a:cubicBezTo>
                      <a:pt x="16739" y="5500"/>
                      <a:pt x="18872" y="8544"/>
                      <a:pt x="19868" y="11928"/>
                    </a:cubicBezTo>
                    <a:lnTo>
                      <a:pt x="19868" y="11928"/>
                    </a:lnTo>
                    <a:close/>
                  </a:path>
                </a:pathLst>
              </a:custGeom>
              <a:grpFill/>
              <a:ln w="1419" cap="flat">
                <a:noFill/>
                <a:prstDash val="solid"/>
                <a:miter/>
              </a:ln>
            </p:spPr>
            <p:txBody>
              <a:bodyPr rtlCol="0" anchor="ctr"/>
              <a:lstStyle/>
              <a:p>
                <a:endParaRPr lang="zh-TW" altLang="en-US" sz="2400"/>
              </a:p>
            </p:txBody>
          </p:sp>
          <p:sp>
            <p:nvSpPr>
              <p:cNvPr id="128" name="手繪多邊形: 圖案 127">
                <a:extLst>
                  <a:ext uri="{FF2B5EF4-FFF2-40B4-BE49-F238E27FC236}">
                    <a16:creationId xmlns:a16="http://schemas.microsoft.com/office/drawing/2014/main" id="{553F6458-374C-4355-BED7-6A9F360ADB03}"/>
                  </a:ext>
                </a:extLst>
              </p:cNvPr>
              <p:cNvSpPr/>
              <p:nvPr/>
            </p:nvSpPr>
            <p:spPr>
              <a:xfrm>
                <a:off x="6684522" y="3123203"/>
                <a:ext cx="34089" cy="24225"/>
              </a:xfrm>
              <a:custGeom>
                <a:avLst/>
                <a:gdLst>
                  <a:gd name="connsiteX0" fmla="*/ 20806 w 34089"/>
                  <a:gd name="connsiteY0" fmla="*/ 10471 h 24225"/>
                  <a:gd name="connsiteX1" fmla="*/ 21332 w 34089"/>
                  <a:gd name="connsiteY1" fmla="*/ 11822 h 24225"/>
                  <a:gd name="connsiteX2" fmla="*/ 24390 w 34089"/>
                  <a:gd name="connsiteY2" fmla="*/ 17056 h 24225"/>
                  <a:gd name="connsiteX3" fmla="*/ 25770 w 34089"/>
                  <a:gd name="connsiteY3" fmla="*/ 18364 h 24225"/>
                  <a:gd name="connsiteX4" fmla="*/ 26438 w 34089"/>
                  <a:gd name="connsiteY4" fmla="*/ 19204 h 24225"/>
                  <a:gd name="connsiteX5" fmla="*/ 30605 w 34089"/>
                  <a:gd name="connsiteY5" fmla="*/ 22133 h 24225"/>
                  <a:gd name="connsiteX6" fmla="*/ 34089 w 34089"/>
                  <a:gd name="connsiteY6" fmla="*/ 23598 h 24225"/>
                  <a:gd name="connsiteX7" fmla="*/ 20124 w 34089"/>
                  <a:gd name="connsiteY7" fmla="*/ 21763 h 24225"/>
                  <a:gd name="connsiteX8" fmla="*/ 12899 w 34089"/>
                  <a:gd name="connsiteY8" fmla="*/ 12377 h 24225"/>
                  <a:gd name="connsiteX9" fmla="*/ 9273 w 34089"/>
                  <a:gd name="connsiteY9" fmla="*/ 6774 h 24225"/>
                  <a:gd name="connsiteX10" fmla="*/ 7793 w 34089"/>
                  <a:gd name="connsiteY10" fmla="*/ 4996 h 24225"/>
                  <a:gd name="connsiteX11" fmla="*/ 6471 w 34089"/>
                  <a:gd name="connsiteY11" fmla="*/ 3929 h 24225"/>
                  <a:gd name="connsiteX12" fmla="*/ 0 w 34089"/>
                  <a:gd name="connsiteY12" fmla="*/ 516 h 24225"/>
                  <a:gd name="connsiteX13" fmla="*/ 14108 w 34089"/>
                  <a:gd name="connsiteY13" fmla="*/ 2450 h 24225"/>
                  <a:gd name="connsiteX14" fmla="*/ 20806 w 34089"/>
                  <a:gd name="connsiteY14" fmla="*/ 10471 h 24225"/>
                  <a:gd name="connsiteX15" fmla="*/ 20806 w 34089"/>
                  <a:gd name="connsiteY15" fmla="*/ 10471 h 2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089" h="24225">
                    <a:moveTo>
                      <a:pt x="20806" y="10471"/>
                    </a:moveTo>
                    <a:cubicBezTo>
                      <a:pt x="21148" y="10884"/>
                      <a:pt x="21190" y="11367"/>
                      <a:pt x="21332" y="11822"/>
                    </a:cubicBezTo>
                    <a:cubicBezTo>
                      <a:pt x="22015" y="13927"/>
                      <a:pt x="23124" y="15534"/>
                      <a:pt x="24390" y="17056"/>
                    </a:cubicBezTo>
                    <a:cubicBezTo>
                      <a:pt x="24831" y="17596"/>
                      <a:pt x="25201" y="17995"/>
                      <a:pt x="25770" y="18364"/>
                    </a:cubicBezTo>
                    <a:cubicBezTo>
                      <a:pt x="26054" y="18549"/>
                      <a:pt x="26168" y="18990"/>
                      <a:pt x="26438" y="19204"/>
                    </a:cubicBezTo>
                    <a:cubicBezTo>
                      <a:pt x="27775" y="20284"/>
                      <a:pt x="29069" y="21379"/>
                      <a:pt x="30605" y="22133"/>
                    </a:cubicBezTo>
                    <a:cubicBezTo>
                      <a:pt x="31686" y="22659"/>
                      <a:pt x="32923" y="23242"/>
                      <a:pt x="34089" y="23598"/>
                    </a:cubicBezTo>
                    <a:cubicBezTo>
                      <a:pt x="29453" y="24821"/>
                      <a:pt x="24134" y="24281"/>
                      <a:pt x="20124" y="21763"/>
                    </a:cubicBezTo>
                    <a:cubicBezTo>
                      <a:pt x="16682" y="19602"/>
                      <a:pt x="14364" y="16345"/>
                      <a:pt x="12899" y="12377"/>
                    </a:cubicBezTo>
                    <a:cubicBezTo>
                      <a:pt x="12088" y="10215"/>
                      <a:pt x="10709" y="8523"/>
                      <a:pt x="9273" y="6774"/>
                    </a:cubicBezTo>
                    <a:cubicBezTo>
                      <a:pt x="8689" y="6077"/>
                      <a:pt x="8249" y="5537"/>
                      <a:pt x="7793" y="4996"/>
                    </a:cubicBezTo>
                    <a:cubicBezTo>
                      <a:pt x="7438" y="4584"/>
                      <a:pt x="6841" y="4313"/>
                      <a:pt x="6471" y="3929"/>
                    </a:cubicBezTo>
                    <a:cubicBezTo>
                      <a:pt x="4693" y="2081"/>
                      <a:pt x="2261" y="1384"/>
                      <a:pt x="0" y="516"/>
                    </a:cubicBezTo>
                    <a:cubicBezTo>
                      <a:pt x="4693" y="-465"/>
                      <a:pt x="9955" y="-166"/>
                      <a:pt x="14108" y="2450"/>
                    </a:cubicBezTo>
                    <a:cubicBezTo>
                      <a:pt x="17123" y="4356"/>
                      <a:pt x="19512" y="7200"/>
                      <a:pt x="20806" y="10471"/>
                    </a:cubicBezTo>
                    <a:lnTo>
                      <a:pt x="20806" y="10471"/>
                    </a:lnTo>
                    <a:close/>
                  </a:path>
                </a:pathLst>
              </a:custGeom>
              <a:grpFill/>
              <a:ln w="1419" cap="flat">
                <a:noFill/>
                <a:prstDash val="solid"/>
                <a:miter/>
              </a:ln>
            </p:spPr>
            <p:txBody>
              <a:bodyPr rtlCol="0" anchor="ctr"/>
              <a:lstStyle/>
              <a:p>
                <a:endParaRPr lang="zh-TW" altLang="en-US" sz="2400"/>
              </a:p>
            </p:txBody>
          </p:sp>
          <p:sp>
            <p:nvSpPr>
              <p:cNvPr id="129" name="手繪多邊形: 圖案 128">
                <a:extLst>
                  <a:ext uri="{FF2B5EF4-FFF2-40B4-BE49-F238E27FC236}">
                    <a16:creationId xmlns:a16="http://schemas.microsoft.com/office/drawing/2014/main" id="{46237B5D-309A-424B-B730-83392DD021D6}"/>
                  </a:ext>
                </a:extLst>
              </p:cNvPr>
              <p:cNvSpPr/>
              <p:nvPr/>
            </p:nvSpPr>
            <p:spPr>
              <a:xfrm>
                <a:off x="6670500" y="3127225"/>
                <a:ext cx="36009" cy="22142"/>
              </a:xfrm>
              <a:custGeom>
                <a:avLst/>
                <a:gdLst>
                  <a:gd name="connsiteX0" fmla="*/ 21603 w 36009"/>
                  <a:gd name="connsiteY0" fmla="*/ 9109 h 22142"/>
                  <a:gd name="connsiteX1" fmla="*/ 22257 w 36009"/>
                  <a:gd name="connsiteY1" fmla="*/ 10417 h 22142"/>
                  <a:gd name="connsiteX2" fmla="*/ 25770 w 36009"/>
                  <a:gd name="connsiteY2" fmla="*/ 15352 h 22142"/>
                  <a:gd name="connsiteX3" fmla="*/ 27249 w 36009"/>
                  <a:gd name="connsiteY3" fmla="*/ 16532 h 22142"/>
                  <a:gd name="connsiteX4" fmla="*/ 27988 w 36009"/>
                  <a:gd name="connsiteY4" fmla="*/ 17315 h 22142"/>
                  <a:gd name="connsiteX5" fmla="*/ 32397 w 36009"/>
                  <a:gd name="connsiteY5" fmla="*/ 19860 h 22142"/>
                  <a:gd name="connsiteX6" fmla="*/ 36009 w 36009"/>
                  <a:gd name="connsiteY6" fmla="*/ 21012 h 22142"/>
                  <a:gd name="connsiteX7" fmla="*/ 21930 w 36009"/>
                  <a:gd name="connsiteY7" fmla="*/ 20415 h 22142"/>
                  <a:gd name="connsiteX8" fmla="*/ 13895 w 36009"/>
                  <a:gd name="connsiteY8" fmla="*/ 11711 h 22142"/>
                  <a:gd name="connsiteX9" fmla="*/ 9785 w 36009"/>
                  <a:gd name="connsiteY9" fmla="*/ 6449 h 22142"/>
                  <a:gd name="connsiteX10" fmla="*/ 8163 w 36009"/>
                  <a:gd name="connsiteY10" fmla="*/ 4814 h 22142"/>
                  <a:gd name="connsiteX11" fmla="*/ 6741 w 36009"/>
                  <a:gd name="connsiteY11" fmla="*/ 3861 h 22142"/>
                  <a:gd name="connsiteX12" fmla="*/ 0 w 36009"/>
                  <a:gd name="connsiteY12" fmla="*/ 1031 h 22142"/>
                  <a:gd name="connsiteX13" fmla="*/ 14236 w 36009"/>
                  <a:gd name="connsiteY13" fmla="*/ 1713 h 22142"/>
                  <a:gd name="connsiteX14" fmla="*/ 21603 w 36009"/>
                  <a:gd name="connsiteY14" fmla="*/ 9109 h 22142"/>
                  <a:gd name="connsiteX15" fmla="*/ 21603 w 36009"/>
                  <a:gd name="connsiteY15" fmla="*/ 9109 h 2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9" h="22142">
                    <a:moveTo>
                      <a:pt x="21603" y="9109"/>
                    </a:moveTo>
                    <a:cubicBezTo>
                      <a:pt x="21972" y="9493"/>
                      <a:pt x="22058" y="9976"/>
                      <a:pt x="22257" y="10417"/>
                    </a:cubicBezTo>
                    <a:cubicBezTo>
                      <a:pt x="23124" y="12451"/>
                      <a:pt x="24362" y="13958"/>
                      <a:pt x="25770" y="15352"/>
                    </a:cubicBezTo>
                    <a:cubicBezTo>
                      <a:pt x="26267" y="15850"/>
                      <a:pt x="26651" y="16205"/>
                      <a:pt x="27249" y="16532"/>
                    </a:cubicBezTo>
                    <a:cubicBezTo>
                      <a:pt x="27547" y="16689"/>
                      <a:pt x="27704" y="17115"/>
                      <a:pt x="27988" y="17315"/>
                    </a:cubicBezTo>
                    <a:cubicBezTo>
                      <a:pt x="29425" y="18267"/>
                      <a:pt x="30804" y="19234"/>
                      <a:pt x="32397" y="19860"/>
                    </a:cubicBezTo>
                    <a:cubicBezTo>
                      <a:pt x="33520" y="20287"/>
                      <a:pt x="34800" y="20756"/>
                      <a:pt x="36009" y="21012"/>
                    </a:cubicBezTo>
                    <a:cubicBezTo>
                      <a:pt x="31501" y="22633"/>
                      <a:pt x="26154" y="22577"/>
                      <a:pt x="21930" y="20415"/>
                    </a:cubicBezTo>
                    <a:cubicBezTo>
                      <a:pt x="18303" y="18566"/>
                      <a:pt x="15715" y="15537"/>
                      <a:pt x="13895" y="11711"/>
                    </a:cubicBezTo>
                    <a:cubicBezTo>
                      <a:pt x="12899" y="9635"/>
                      <a:pt x="11377" y="8056"/>
                      <a:pt x="9785" y="6449"/>
                    </a:cubicBezTo>
                    <a:cubicBezTo>
                      <a:pt x="9145" y="5795"/>
                      <a:pt x="8661" y="5297"/>
                      <a:pt x="8163" y="4814"/>
                    </a:cubicBezTo>
                    <a:cubicBezTo>
                      <a:pt x="7779" y="4430"/>
                      <a:pt x="7153" y="4216"/>
                      <a:pt x="6741" y="3861"/>
                    </a:cubicBezTo>
                    <a:cubicBezTo>
                      <a:pt x="4807" y="2168"/>
                      <a:pt x="2332" y="1699"/>
                      <a:pt x="0" y="1031"/>
                    </a:cubicBezTo>
                    <a:cubicBezTo>
                      <a:pt x="4579" y="-363"/>
                      <a:pt x="9856" y="-534"/>
                      <a:pt x="14236" y="1713"/>
                    </a:cubicBezTo>
                    <a:cubicBezTo>
                      <a:pt x="17379" y="3335"/>
                      <a:pt x="20010" y="5951"/>
                      <a:pt x="21603" y="9109"/>
                    </a:cubicBezTo>
                    <a:lnTo>
                      <a:pt x="21603" y="9109"/>
                    </a:lnTo>
                    <a:close/>
                  </a:path>
                </a:pathLst>
              </a:custGeom>
              <a:grpFill/>
              <a:ln w="1419" cap="flat">
                <a:noFill/>
                <a:prstDash val="solid"/>
                <a:miter/>
              </a:ln>
            </p:spPr>
            <p:txBody>
              <a:bodyPr rtlCol="0" anchor="ctr"/>
              <a:lstStyle/>
              <a:p>
                <a:endParaRPr lang="zh-TW" altLang="en-US" sz="2400"/>
              </a:p>
            </p:txBody>
          </p:sp>
          <p:sp>
            <p:nvSpPr>
              <p:cNvPr id="130" name="手繪多邊形: 圖案 129">
                <a:extLst>
                  <a:ext uri="{FF2B5EF4-FFF2-40B4-BE49-F238E27FC236}">
                    <a16:creationId xmlns:a16="http://schemas.microsoft.com/office/drawing/2014/main" id="{95D0F1BE-B3B3-469F-BA14-7FE134EBB793}"/>
                  </a:ext>
                </a:extLst>
              </p:cNvPr>
              <p:cNvSpPr/>
              <p:nvPr/>
            </p:nvSpPr>
            <p:spPr>
              <a:xfrm>
                <a:off x="6657032" y="3132270"/>
                <a:ext cx="37630" cy="20197"/>
              </a:xfrm>
              <a:custGeom>
                <a:avLst/>
                <a:gdLst>
                  <a:gd name="connsiteX0" fmla="*/ 22257 w 37630"/>
                  <a:gd name="connsiteY0" fmla="*/ 7832 h 20197"/>
                  <a:gd name="connsiteX1" fmla="*/ 23011 w 37630"/>
                  <a:gd name="connsiteY1" fmla="*/ 9070 h 20197"/>
                  <a:gd name="connsiteX2" fmla="*/ 26936 w 37630"/>
                  <a:gd name="connsiteY2" fmla="*/ 13692 h 20197"/>
                  <a:gd name="connsiteX3" fmla="*/ 28514 w 37630"/>
                  <a:gd name="connsiteY3" fmla="*/ 14730 h 20197"/>
                  <a:gd name="connsiteX4" fmla="*/ 29325 w 37630"/>
                  <a:gd name="connsiteY4" fmla="*/ 15441 h 20197"/>
                  <a:gd name="connsiteX5" fmla="*/ 33933 w 37630"/>
                  <a:gd name="connsiteY5" fmla="*/ 17588 h 20197"/>
                  <a:gd name="connsiteX6" fmla="*/ 37631 w 37630"/>
                  <a:gd name="connsiteY6" fmla="*/ 18427 h 20197"/>
                  <a:gd name="connsiteX7" fmla="*/ 23551 w 37630"/>
                  <a:gd name="connsiteY7" fmla="*/ 19067 h 20197"/>
                  <a:gd name="connsiteX8" fmla="*/ 14776 w 37630"/>
                  <a:gd name="connsiteY8" fmla="*/ 11103 h 20197"/>
                  <a:gd name="connsiteX9" fmla="*/ 10225 w 37630"/>
                  <a:gd name="connsiteY9" fmla="*/ 6225 h 20197"/>
                  <a:gd name="connsiteX10" fmla="*/ 8462 w 37630"/>
                  <a:gd name="connsiteY10" fmla="*/ 4746 h 20197"/>
                  <a:gd name="connsiteX11" fmla="*/ 6969 w 37630"/>
                  <a:gd name="connsiteY11" fmla="*/ 3921 h 20197"/>
                  <a:gd name="connsiteX12" fmla="*/ 0 w 37630"/>
                  <a:gd name="connsiteY12" fmla="*/ 1689 h 20197"/>
                  <a:gd name="connsiteX13" fmla="*/ 14236 w 37630"/>
                  <a:gd name="connsiteY13" fmla="*/ 1105 h 20197"/>
                  <a:gd name="connsiteX14" fmla="*/ 22257 w 37630"/>
                  <a:gd name="connsiteY14" fmla="*/ 7832 h 20197"/>
                  <a:gd name="connsiteX15" fmla="*/ 22257 w 37630"/>
                  <a:gd name="connsiteY15" fmla="*/ 7832 h 2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630" h="20197">
                    <a:moveTo>
                      <a:pt x="22257" y="7832"/>
                    </a:moveTo>
                    <a:cubicBezTo>
                      <a:pt x="22655" y="8188"/>
                      <a:pt x="22797" y="8657"/>
                      <a:pt x="23011" y="9070"/>
                    </a:cubicBezTo>
                    <a:cubicBezTo>
                      <a:pt x="24063" y="11018"/>
                      <a:pt x="25428" y="12412"/>
                      <a:pt x="26936" y="13692"/>
                    </a:cubicBezTo>
                    <a:cubicBezTo>
                      <a:pt x="27476" y="14147"/>
                      <a:pt x="27889" y="14460"/>
                      <a:pt x="28514" y="14730"/>
                    </a:cubicBezTo>
                    <a:cubicBezTo>
                      <a:pt x="28827" y="14858"/>
                      <a:pt x="29026" y="15270"/>
                      <a:pt x="29325" y="15441"/>
                    </a:cubicBezTo>
                    <a:cubicBezTo>
                      <a:pt x="30847" y="16266"/>
                      <a:pt x="32297" y="17119"/>
                      <a:pt x="33933" y="17588"/>
                    </a:cubicBezTo>
                    <a:cubicBezTo>
                      <a:pt x="35085" y="17930"/>
                      <a:pt x="36407" y="18271"/>
                      <a:pt x="37631" y="18427"/>
                    </a:cubicBezTo>
                    <a:cubicBezTo>
                      <a:pt x="33279" y="20447"/>
                      <a:pt x="27946" y="20845"/>
                      <a:pt x="23551" y="19067"/>
                    </a:cubicBezTo>
                    <a:cubicBezTo>
                      <a:pt x="19782" y="17546"/>
                      <a:pt x="16938" y="14758"/>
                      <a:pt x="14776" y="11103"/>
                    </a:cubicBezTo>
                    <a:cubicBezTo>
                      <a:pt x="13610" y="9112"/>
                      <a:pt x="11946" y="7690"/>
                      <a:pt x="10225" y="6225"/>
                    </a:cubicBezTo>
                    <a:cubicBezTo>
                      <a:pt x="9529" y="5628"/>
                      <a:pt x="9002" y="5187"/>
                      <a:pt x="8462" y="4746"/>
                    </a:cubicBezTo>
                    <a:cubicBezTo>
                      <a:pt x="8049" y="4405"/>
                      <a:pt x="7395" y="4248"/>
                      <a:pt x="6969" y="3921"/>
                    </a:cubicBezTo>
                    <a:cubicBezTo>
                      <a:pt x="4892" y="2414"/>
                      <a:pt x="2375" y="2158"/>
                      <a:pt x="0" y="1689"/>
                    </a:cubicBezTo>
                    <a:cubicBezTo>
                      <a:pt x="4437" y="-103"/>
                      <a:pt x="9671" y="-729"/>
                      <a:pt x="14236" y="1105"/>
                    </a:cubicBezTo>
                    <a:cubicBezTo>
                      <a:pt x="17550" y="2442"/>
                      <a:pt x="20408" y="4832"/>
                      <a:pt x="22257" y="7832"/>
                    </a:cubicBezTo>
                    <a:lnTo>
                      <a:pt x="22257" y="7832"/>
                    </a:lnTo>
                    <a:close/>
                  </a:path>
                </a:pathLst>
              </a:custGeom>
              <a:grpFill/>
              <a:ln w="1419" cap="flat">
                <a:noFill/>
                <a:prstDash val="solid"/>
                <a:miter/>
              </a:ln>
            </p:spPr>
            <p:txBody>
              <a:bodyPr rtlCol="0" anchor="ctr"/>
              <a:lstStyle/>
              <a:p>
                <a:endParaRPr lang="zh-TW" altLang="en-US" sz="2400"/>
              </a:p>
            </p:txBody>
          </p:sp>
          <p:sp>
            <p:nvSpPr>
              <p:cNvPr id="131" name="手繪多邊形: 圖案 130">
                <a:extLst>
                  <a:ext uri="{FF2B5EF4-FFF2-40B4-BE49-F238E27FC236}">
                    <a16:creationId xmlns:a16="http://schemas.microsoft.com/office/drawing/2014/main" id="{AE909DE1-BA6F-432E-A0CB-11B3F90E01CF}"/>
                  </a:ext>
                </a:extLst>
              </p:cNvPr>
              <p:cNvSpPr/>
              <p:nvPr/>
            </p:nvSpPr>
            <p:spPr>
              <a:xfrm>
                <a:off x="6644275" y="3138270"/>
                <a:ext cx="38953" cy="18386"/>
              </a:xfrm>
              <a:custGeom>
                <a:avLst/>
                <a:gdLst>
                  <a:gd name="connsiteX0" fmla="*/ 22698 w 38953"/>
                  <a:gd name="connsiteY0" fmla="*/ 6654 h 18386"/>
                  <a:gd name="connsiteX1" fmla="*/ 23565 w 38953"/>
                  <a:gd name="connsiteY1" fmla="*/ 7820 h 18386"/>
                  <a:gd name="connsiteX2" fmla="*/ 27889 w 38953"/>
                  <a:gd name="connsiteY2" fmla="*/ 12073 h 18386"/>
                  <a:gd name="connsiteX3" fmla="*/ 29553 w 38953"/>
                  <a:gd name="connsiteY3" fmla="*/ 12969 h 18386"/>
                  <a:gd name="connsiteX4" fmla="*/ 30420 w 38953"/>
                  <a:gd name="connsiteY4" fmla="*/ 13608 h 18386"/>
                  <a:gd name="connsiteX5" fmla="*/ 35199 w 38953"/>
                  <a:gd name="connsiteY5" fmla="*/ 15344 h 18386"/>
                  <a:gd name="connsiteX6" fmla="*/ 38953 w 38953"/>
                  <a:gd name="connsiteY6" fmla="*/ 15855 h 18386"/>
                  <a:gd name="connsiteX7" fmla="*/ 24987 w 38953"/>
                  <a:gd name="connsiteY7" fmla="*/ 17719 h 18386"/>
                  <a:gd name="connsiteX8" fmla="*/ 15558 w 38953"/>
                  <a:gd name="connsiteY8" fmla="*/ 10551 h 18386"/>
                  <a:gd name="connsiteX9" fmla="*/ 10595 w 38953"/>
                  <a:gd name="connsiteY9" fmla="*/ 6085 h 18386"/>
                  <a:gd name="connsiteX10" fmla="*/ 8704 w 38953"/>
                  <a:gd name="connsiteY10" fmla="*/ 4763 h 18386"/>
                  <a:gd name="connsiteX11" fmla="*/ 7139 w 38953"/>
                  <a:gd name="connsiteY11" fmla="*/ 4080 h 18386"/>
                  <a:gd name="connsiteX12" fmla="*/ 0 w 38953"/>
                  <a:gd name="connsiteY12" fmla="*/ 2473 h 18386"/>
                  <a:gd name="connsiteX13" fmla="*/ 14136 w 38953"/>
                  <a:gd name="connsiteY13" fmla="*/ 653 h 18386"/>
                  <a:gd name="connsiteX14" fmla="*/ 22698 w 38953"/>
                  <a:gd name="connsiteY14" fmla="*/ 6654 h 18386"/>
                  <a:gd name="connsiteX15" fmla="*/ 22698 w 38953"/>
                  <a:gd name="connsiteY15" fmla="*/ 6654 h 1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953" h="18386">
                    <a:moveTo>
                      <a:pt x="22698" y="6654"/>
                    </a:moveTo>
                    <a:cubicBezTo>
                      <a:pt x="23124" y="6967"/>
                      <a:pt x="23295" y="7422"/>
                      <a:pt x="23565" y="7820"/>
                    </a:cubicBezTo>
                    <a:cubicBezTo>
                      <a:pt x="24774" y="9669"/>
                      <a:pt x="26267" y="10935"/>
                      <a:pt x="27889" y="12073"/>
                    </a:cubicBezTo>
                    <a:cubicBezTo>
                      <a:pt x="28458" y="12471"/>
                      <a:pt x="28913" y="12769"/>
                      <a:pt x="29553" y="12969"/>
                    </a:cubicBezTo>
                    <a:cubicBezTo>
                      <a:pt x="29880" y="13068"/>
                      <a:pt x="30107" y="13466"/>
                      <a:pt x="30420" y="13608"/>
                    </a:cubicBezTo>
                    <a:cubicBezTo>
                      <a:pt x="31999" y="14305"/>
                      <a:pt x="33535" y="15016"/>
                      <a:pt x="35199" y="15344"/>
                    </a:cubicBezTo>
                    <a:cubicBezTo>
                      <a:pt x="36379" y="15571"/>
                      <a:pt x="37716" y="15799"/>
                      <a:pt x="38953" y="15855"/>
                    </a:cubicBezTo>
                    <a:cubicBezTo>
                      <a:pt x="34786" y="18245"/>
                      <a:pt x="29524" y="19112"/>
                      <a:pt x="24987" y="17719"/>
                    </a:cubicBezTo>
                    <a:cubicBezTo>
                      <a:pt x="21091" y="16524"/>
                      <a:pt x="18019" y="14007"/>
                      <a:pt x="15558" y="10551"/>
                    </a:cubicBezTo>
                    <a:cubicBezTo>
                      <a:pt x="14222" y="8674"/>
                      <a:pt x="12444" y="7394"/>
                      <a:pt x="10595" y="6085"/>
                    </a:cubicBezTo>
                    <a:cubicBezTo>
                      <a:pt x="9856" y="5559"/>
                      <a:pt x="9287" y="5147"/>
                      <a:pt x="8704" y="4763"/>
                    </a:cubicBezTo>
                    <a:cubicBezTo>
                      <a:pt x="8263" y="4464"/>
                      <a:pt x="7609" y="4350"/>
                      <a:pt x="7139" y="4080"/>
                    </a:cubicBezTo>
                    <a:cubicBezTo>
                      <a:pt x="4949" y="2757"/>
                      <a:pt x="2418" y="2715"/>
                      <a:pt x="0" y="2473"/>
                    </a:cubicBezTo>
                    <a:cubicBezTo>
                      <a:pt x="4266" y="297"/>
                      <a:pt x="9429" y="-784"/>
                      <a:pt x="14136" y="653"/>
                    </a:cubicBezTo>
                    <a:cubicBezTo>
                      <a:pt x="17535" y="1705"/>
                      <a:pt x="20593" y="3838"/>
                      <a:pt x="22698" y="6654"/>
                    </a:cubicBezTo>
                    <a:lnTo>
                      <a:pt x="22698" y="6654"/>
                    </a:lnTo>
                    <a:close/>
                  </a:path>
                </a:pathLst>
              </a:custGeom>
              <a:grpFill/>
              <a:ln w="1419" cap="flat">
                <a:noFill/>
                <a:prstDash val="solid"/>
                <a:miter/>
              </a:ln>
            </p:spPr>
            <p:txBody>
              <a:bodyPr rtlCol="0" anchor="ctr"/>
              <a:lstStyle/>
              <a:p>
                <a:endParaRPr lang="zh-TW" altLang="en-US" sz="2400"/>
              </a:p>
            </p:txBody>
          </p:sp>
          <p:sp>
            <p:nvSpPr>
              <p:cNvPr id="132" name="手繪多邊形: 圖案 131">
                <a:extLst>
                  <a:ext uri="{FF2B5EF4-FFF2-40B4-BE49-F238E27FC236}">
                    <a16:creationId xmlns:a16="http://schemas.microsoft.com/office/drawing/2014/main" id="{CB54B180-8E33-4815-BE77-450149213AFF}"/>
                  </a:ext>
                </a:extLst>
              </p:cNvPr>
              <p:cNvSpPr/>
              <p:nvPr/>
            </p:nvSpPr>
            <p:spPr>
              <a:xfrm>
                <a:off x="6632229" y="3145198"/>
                <a:ext cx="39934" cy="16737"/>
              </a:xfrm>
              <a:custGeom>
                <a:avLst/>
                <a:gdLst>
                  <a:gd name="connsiteX0" fmla="*/ 22968 w 39934"/>
                  <a:gd name="connsiteY0" fmla="*/ 5570 h 16737"/>
                  <a:gd name="connsiteX1" fmla="*/ 23935 w 39934"/>
                  <a:gd name="connsiteY1" fmla="*/ 6666 h 16737"/>
                  <a:gd name="connsiteX2" fmla="*/ 28600 w 39934"/>
                  <a:gd name="connsiteY2" fmla="*/ 10534 h 16737"/>
                  <a:gd name="connsiteX3" fmla="*/ 30335 w 39934"/>
                  <a:gd name="connsiteY3" fmla="*/ 11288 h 16737"/>
                  <a:gd name="connsiteX4" fmla="*/ 31245 w 39934"/>
                  <a:gd name="connsiteY4" fmla="*/ 11842 h 16737"/>
                  <a:gd name="connsiteX5" fmla="*/ 36151 w 39934"/>
                  <a:gd name="connsiteY5" fmla="*/ 13165 h 16737"/>
                  <a:gd name="connsiteX6" fmla="*/ 39934 w 39934"/>
                  <a:gd name="connsiteY6" fmla="*/ 13350 h 16737"/>
                  <a:gd name="connsiteX7" fmla="*/ 26182 w 39934"/>
                  <a:gd name="connsiteY7" fmla="*/ 16407 h 16737"/>
                  <a:gd name="connsiteX8" fmla="*/ 16170 w 39934"/>
                  <a:gd name="connsiteY8" fmla="*/ 10079 h 16737"/>
                  <a:gd name="connsiteX9" fmla="*/ 10851 w 39934"/>
                  <a:gd name="connsiteY9" fmla="*/ 6054 h 16737"/>
                  <a:gd name="connsiteX10" fmla="*/ 8860 w 39934"/>
                  <a:gd name="connsiteY10" fmla="*/ 4902 h 16737"/>
                  <a:gd name="connsiteX11" fmla="*/ 7253 w 39934"/>
                  <a:gd name="connsiteY11" fmla="*/ 4347 h 16737"/>
                  <a:gd name="connsiteX12" fmla="*/ 0 w 39934"/>
                  <a:gd name="connsiteY12" fmla="*/ 3352 h 16737"/>
                  <a:gd name="connsiteX13" fmla="*/ 13923 w 39934"/>
                  <a:gd name="connsiteY13" fmla="*/ 323 h 16737"/>
                  <a:gd name="connsiteX14" fmla="*/ 22968 w 39934"/>
                  <a:gd name="connsiteY14" fmla="*/ 5570 h 16737"/>
                  <a:gd name="connsiteX15" fmla="*/ 22968 w 39934"/>
                  <a:gd name="connsiteY15" fmla="*/ 5570 h 1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934" h="16737">
                    <a:moveTo>
                      <a:pt x="22968" y="5570"/>
                    </a:moveTo>
                    <a:cubicBezTo>
                      <a:pt x="23423" y="5855"/>
                      <a:pt x="23636" y="6282"/>
                      <a:pt x="23935" y="6666"/>
                    </a:cubicBezTo>
                    <a:cubicBezTo>
                      <a:pt x="25300" y="8401"/>
                      <a:pt x="26893" y="9538"/>
                      <a:pt x="28600" y="10534"/>
                    </a:cubicBezTo>
                    <a:cubicBezTo>
                      <a:pt x="29211" y="10889"/>
                      <a:pt x="29681" y="11131"/>
                      <a:pt x="30335" y="11288"/>
                    </a:cubicBezTo>
                    <a:cubicBezTo>
                      <a:pt x="30662" y="11359"/>
                      <a:pt x="30932" y="11743"/>
                      <a:pt x="31245" y="11842"/>
                    </a:cubicBezTo>
                    <a:cubicBezTo>
                      <a:pt x="32880" y="12397"/>
                      <a:pt x="34459" y="12980"/>
                      <a:pt x="36151" y="13165"/>
                    </a:cubicBezTo>
                    <a:cubicBezTo>
                      <a:pt x="37346" y="13293"/>
                      <a:pt x="38697" y="13407"/>
                      <a:pt x="39934" y="13350"/>
                    </a:cubicBezTo>
                    <a:cubicBezTo>
                      <a:pt x="35995" y="16080"/>
                      <a:pt x="30818" y="17403"/>
                      <a:pt x="26182" y="16407"/>
                    </a:cubicBezTo>
                    <a:cubicBezTo>
                      <a:pt x="22200" y="15554"/>
                      <a:pt x="18915" y="13307"/>
                      <a:pt x="16170" y="10079"/>
                    </a:cubicBezTo>
                    <a:cubicBezTo>
                      <a:pt x="14677" y="8329"/>
                      <a:pt x="12785" y="7206"/>
                      <a:pt x="10851" y="6054"/>
                    </a:cubicBezTo>
                    <a:cubicBezTo>
                      <a:pt x="10069" y="5585"/>
                      <a:pt x="9457" y="5243"/>
                      <a:pt x="8860" y="4902"/>
                    </a:cubicBezTo>
                    <a:cubicBezTo>
                      <a:pt x="8391" y="4646"/>
                      <a:pt x="7722" y="4589"/>
                      <a:pt x="7253" y="4347"/>
                    </a:cubicBezTo>
                    <a:cubicBezTo>
                      <a:pt x="4949" y="3210"/>
                      <a:pt x="2432" y="3409"/>
                      <a:pt x="0" y="3352"/>
                    </a:cubicBezTo>
                    <a:cubicBezTo>
                      <a:pt x="4067" y="820"/>
                      <a:pt x="9116" y="-701"/>
                      <a:pt x="13923" y="323"/>
                    </a:cubicBezTo>
                    <a:cubicBezTo>
                      <a:pt x="17393" y="1076"/>
                      <a:pt x="20621" y="2939"/>
                      <a:pt x="22968" y="5570"/>
                    </a:cubicBezTo>
                    <a:lnTo>
                      <a:pt x="22968" y="5570"/>
                    </a:lnTo>
                    <a:close/>
                  </a:path>
                </a:pathLst>
              </a:custGeom>
              <a:grpFill/>
              <a:ln w="1419" cap="flat">
                <a:noFill/>
                <a:prstDash val="solid"/>
                <a:miter/>
              </a:ln>
            </p:spPr>
            <p:txBody>
              <a:bodyPr rtlCol="0" anchor="ctr"/>
              <a:lstStyle/>
              <a:p>
                <a:endParaRPr lang="zh-TW" altLang="en-US" sz="2400"/>
              </a:p>
            </p:txBody>
          </p:sp>
          <p:sp>
            <p:nvSpPr>
              <p:cNvPr id="133" name="手繪多邊形: 圖案 132">
                <a:extLst>
                  <a:ext uri="{FF2B5EF4-FFF2-40B4-BE49-F238E27FC236}">
                    <a16:creationId xmlns:a16="http://schemas.microsoft.com/office/drawing/2014/main" id="{68261629-8FB4-42CB-9E62-DA22AECC5E3E}"/>
                  </a:ext>
                </a:extLst>
              </p:cNvPr>
              <p:cNvSpPr/>
              <p:nvPr/>
            </p:nvSpPr>
            <p:spPr>
              <a:xfrm>
                <a:off x="6620937" y="3153031"/>
                <a:ext cx="40631" cy="15189"/>
              </a:xfrm>
              <a:custGeom>
                <a:avLst/>
                <a:gdLst>
                  <a:gd name="connsiteX0" fmla="*/ 23068 w 40631"/>
                  <a:gd name="connsiteY0" fmla="*/ 4550 h 15189"/>
                  <a:gd name="connsiteX1" fmla="*/ 24120 w 40631"/>
                  <a:gd name="connsiteY1" fmla="*/ 5559 h 15189"/>
                  <a:gd name="connsiteX2" fmla="*/ 29098 w 40631"/>
                  <a:gd name="connsiteY2" fmla="*/ 9015 h 15189"/>
                  <a:gd name="connsiteX3" fmla="*/ 30889 w 40631"/>
                  <a:gd name="connsiteY3" fmla="*/ 9613 h 15189"/>
                  <a:gd name="connsiteX4" fmla="*/ 31842 w 40631"/>
                  <a:gd name="connsiteY4" fmla="*/ 10096 h 15189"/>
                  <a:gd name="connsiteX5" fmla="*/ 36848 w 40631"/>
                  <a:gd name="connsiteY5" fmla="*/ 10992 h 15189"/>
                  <a:gd name="connsiteX6" fmla="*/ 40631 w 40631"/>
                  <a:gd name="connsiteY6" fmla="*/ 10850 h 15189"/>
                  <a:gd name="connsiteX7" fmla="*/ 27192 w 40631"/>
                  <a:gd name="connsiteY7" fmla="*/ 15074 h 15189"/>
                  <a:gd name="connsiteX8" fmla="*/ 16682 w 40631"/>
                  <a:gd name="connsiteY8" fmla="*/ 9627 h 15189"/>
                  <a:gd name="connsiteX9" fmla="*/ 11036 w 40631"/>
                  <a:gd name="connsiteY9" fmla="*/ 6071 h 15189"/>
                  <a:gd name="connsiteX10" fmla="*/ 8960 w 40631"/>
                  <a:gd name="connsiteY10" fmla="*/ 5090 h 15189"/>
                  <a:gd name="connsiteX11" fmla="*/ 7310 w 40631"/>
                  <a:gd name="connsiteY11" fmla="*/ 4678 h 15189"/>
                  <a:gd name="connsiteX12" fmla="*/ 0 w 40631"/>
                  <a:gd name="connsiteY12" fmla="*/ 4322 h 15189"/>
                  <a:gd name="connsiteX13" fmla="*/ 13610 w 40631"/>
                  <a:gd name="connsiteY13" fmla="*/ 113 h 15189"/>
                  <a:gd name="connsiteX14" fmla="*/ 23068 w 40631"/>
                  <a:gd name="connsiteY14" fmla="*/ 4550 h 15189"/>
                  <a:gd name="connsiteX15" fmla="*/ 23068 w 40631"/>
                  <a:gd name="connsiteY15" fmla="*/ 4550 h 1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631" h="15189">
                    <a:moveTo>
                      <a:pt x="23068" y="4550"/>
                    </a:moveTo>
                    <a:cubicBezTo>
                      <a:pt x="23551" y="4791"/>
                      <a:pt x="23793" y="5204"/>
                      <a:pt x="24120" y="5559"/>
                    </a:cubicBezTo>
                    <a:cubicBezTo>
                      <a:pt x="25627" y="7166"/>
                      <a:pt x="27306" y="8176"/>
                      <a:pt x="29098" y="9015"/>
                    </a:cubicBezTo>
                    <a:cubicBezTo>
                      <a:pt x="29723" y="9314"/>
                      <a:pt x="30221" y="9513"/>
                      <a:pt x="30889" y="9613"/>
                    </a:cubicBezTo>
                    <a:cubicBezTo>
                      <a:pt x="31231" y="9655"/>
                      <a:pt x="31515" y="10011"/>
                      <a:pt x="31842" y="10096"/>
                    </a:cubicBezTo>
                    <a:cubicBezTo>
                      <a:pt x="33520" y="10509"/>
                      <a:pt x="35142" y="10949"/>
                      <a:pt x="36848" y="10992"/>
                    </a:cubicBezTo>
                    <a:cubicBezTo>
                      <a:pt x="38043" y="11021"/>
                      <a:pt x="39408" y="11021"/>
                      <a:pt x="40631" y="10850"/>
                    </a:cubicBezTo>
                    <a:cubicBezTo>
                      <a:pt x="36948" y="13922"/>
                      <a:pt x="31899" y="15671"/>
                      <a:pt x="27192" y="15074"/>
                    </a:cubicBezTo>
                    <a:cubicBezTo>
                      <a:pt x="23153" y="14562"/>
                      <a:pt x="19697" y="12599"/>
                      <a:pt x="16682" y="9627"/>
                    </a:cubicBezTo>
                    <a:cubicBezTo>
                      <a:pt x="15047" y="8006"/>
                      <a:pt x="13070" y="7053"/>
                      <a:pt x="11036" y="6071"/>
                    </a:cubicBezTo>
                    <a:cubicBezTo>
                      <a:pt x="10211" y="5673"/>
                      <a:pt x="9585" y="5375"/>
                      <a:pt x="8960" y="5090"/>
                    </a:cubicBezTo>
                    <a:cubicBezTo>
                      <a:pt x="8476" y="4863"/>
                      <a:pt x="7808" y="4877"/>
                      <a:pt x="7310" y="4678"/>
                    </a:cubicBezTo>
                    <a:cubicBezTo>
                      <a:pt x="4921" y="3753"/>
                      <a:pt x="2418" y="4151"/>
                      <a:pt x="0" y="4322"/>
                    </a:cubicBezTo>
                    <a:cubicBezTo>
                      <a:pt x="3840" y="1449"/>
                      <a:pt x="8732" y="-499"/>
                      <a:pt x="13610" y="113"/>
                    </a:cubicBezTo>
                    <a:cubicBezTo>
                      <a:pt x="17137" y="553"/>
                      <a:pt x="20508" y="2118"/>
                      <a:pt x="23068" y="4550"/>
                    </a:cubicBezTo>
                    <a:lnTo>
                      <a:pt x="23068" y="4550"/>
                    </a:lnTo>
                    <a:close/>
                  </a:path>
                </a:pathLst>
              </a:custGeom>
              <a:grpFill/>
              <a:ln w="1419" cap="flat">
                <a:noFill/>
                <a:prstDash val="solid"/>
                <a:miter/>
              </a:ln>
            </p:spPr>
            <p:txBody>
              <a:bodyPr rtlCol="0" anchor="ctr"/>
              <a:lstStyle/>
              <a:p>
                <a:endParaRPr lang="zh-TW" altLang="en-US" sz="2400"/>
              </a:p>
            </p:txBody>
          </p:sp>
          <p:sp>
            <p:nvSpPr>
              <p:cNvPr id="134" name="手繪多邊形: 圖案 133">
                <a:extLst>
                  <a:ext uri="{FF2B5EF4-FFF2-40B4-BE49-F238E27FC236}">
                    <a16:creationId xmlns:a16="http://schemas.microsoft.com/office/drawing/2014/main" id="{078498B9-60AE-4850-A7B6-E1B95E979C79}"/>
                  </a:ext>
                </a:extLst>
              </p:cNvPr>
              <p:cNvSpPr/>
              <p:nvPr/>
            </p:nvSpPr>
            <p:spPr>
              <a:xfrm>
                <a:off x="6610484" y="3161651"/>
                <a:ext cx="41057" cy="13774"/>
              </a:xfrm>
              <a:custGeom>
                <a:avLst/>
                <a:gdLst>
                  <a:gd name="connsiteX0" fmla="*/ 22996 w 41057"/>
                  <a:gd name="connsiteY0" fmla="*/ 3638 h 13774"/>
                  <a:gd name="connsiteX1" fmla="*/ 24134 w 41057"/>
                  <a:gd name="connsiteY1" fmla="*/ 4548 h 13774"/>
                  <a:gd name="connsiteX2" fmla="*/ 29396 w 41057"/>
                  <a:gd name="connsiteY2" fmla="*/ 7563 h 13774"/>
                  <a:gd name="connsiteX3" fmla="*/ 31231 w 41057"/>
                  <a:gd name="connsiteY3" fmla="*/ 8004 h 13774"/>
                  <a:gd name="connsiteX4" fmla="*/ 32226 w 41057"/>
                  <a:gd name="connsiteY4" fmla="*/ 8402 h 13774"/>
                  <a:gd name="connsiteX5" fmla="*/ 37289 w 41057"/>
                  <a:gd name="connsiteY5" fmla="*/ 8872 h 13774"/>
                  <a:gd name="connsiteX6" fmla="*/ 41058 w 41057"/>
                  <a:gd name="connsiteY6" fmla="*/ 8402 h 13774"/>
                  <a:gd name="connsiteX7" fmla="*/ 28017 w 41057"/>
                  <a:gd name="connsiteY7" fmla="*/ 13764 h 13774"/>
                  <a:gd name="connsiteX8" fmla="*/ 17080 w 41057"/>
                  <a:gd name="connsiteY8" fmla="*/ 9227 h 13774"/>
                  <a:gd name="connsiteX9" fmla="*/ 11150 w 41057"/>
                  <a:gd name="connsiteY9" fmla="*/ 6170 h 13774"/>
                  <a:gd name="connsiteX10" fmla="*/ 8988 w 41057"/>
                  <a:gd name="connsiteY10" fmla="*/ 5373 h 13774"/>
                  <a:gd name="connsiteX11" fmla="*/ 7310 w 41057"/>
                  <a:gd name="connsiteY11" fmla="*/ 5103 h 13774"/>
                  <a:gd name="connsiteX12" fmla="*/ 0 w 41057"/>
                  <a:gd name="connsiteY12" fmla="*/ 5359 h 13774"/>
                  <a:gd name="connsiteX13" fmla="*/ 13212 w 41057"/>
                  <a:gd name="connsiteY13" fmla="*/ 12 h 13774"/>
                  <a:gd name="connsiteX14" fmla="*/ 22996 w 41057"/>
                  <a:gd name="connsiteY14" fmla="*/ 3638 h 13774"/>
                  <a:gd name="connsiteX15" fmla="*/ 22996 w 41057"/>
                  <a:gd name="connsiteY15" fmla="*/ 3638 h 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057" h="13774">
                    <a:moveTo>
                      <a:pt x="22996" y="3638"/>
                    </a:moveTo>
                    <a:cubicBezTo>
                      <a:pt x="23494" y="3837"/>
                      <a:pt x="23779" y="4236"/>
                      <a:pt x="24134" y="4548"/>
                    </a:cubicBezTo>
                    <a:cubicBezTo>
                      <a:pt x="25770" y="6027"/>
                      <a:pt x="27533" y="6881"/>
                      <a:pt x="29396" y="7563"/>
                    </a:cubicBezTo>
                    <a:cubicBezTo>
                      <a:pt x="30050" y="7805"/>
                      <a:pt x="30562" y="7976"/>
                      <a:pt x="31231" y="8004"/>
                    </a:cubicBezTo>
                    <a:cubicBezTo>
                      <a:pt x="31572" y="8019"/>
                      <a:pt x="31885" y="8346"/>
                      <a:pt x="32226" y="8402"/>
                    </a:cubicBezTo>
                    <a:cubicBezTo>
                      <a:pt x="33933" y="8673"/>
                      <a:pt x="35597" y="8971"/>
                      <a:pt x="37289" y="8872"/>
                    </a:cubicBezTo>
                    <a:cubicBezTo>
                      <a:pt x="38484" y="8801"/>
                      <a:pt x="39849" y="8673"/>
                      <a:pt x="41058" y="8402"/>
                    </a:cubicBezTo>
                    <a:cubicBezTo>
                      <a:pt x="37645" y="11773"/>
                      <a:pt x="32767" y="13949"/>
                      <a:pt x="28017" y="13764"/>
                    </a:cubicBezTo>
                    <a:cubicBezTo>
                      <a:pt x="23949" y="13608"/>
                      <a:pt x="20337" y="11929"/>
                      <a:pt x="17080" y="9227"/>
                    </a:cubicBezTo>
                    <a:cubicBezTo>
                      <a:pt x="15303" y="7748"/>
                      <a:pt x="13269" y="6966"/>
                      <a:pt x="11150" y="6170"/>
                    </a:cubicBezTo>
                    <a:cubicBezTo>
                      <a:pt x="10296" y="5843"/>
                      <a:pt x="9642" y="5601"/>
                      <a:pt x="8988" y="5373"/>
                    </a:cubicBezTo>
                    <a:cubicBezTo>
                      <a:pt x="8490" y="5188"/>
                      <a:pt x="7822" y="5260"/>
                      <a:pt x="7310" y="5103"/>
                    </a:cubicBezTo>
                    <a:cubicBezTo>
                      <a:pt x="4850" y="4378"/>
                      <a:pt x="2389" y="4989"/>
                      <a:pt x="0" y="5359"/>
                    </a:cubicBezTo>
                    <a:cubicBezTo>
                      <a:pt x="3584" y="2173"/>
                      <a:pt x="8291" y="-187"/>
                      <a:pt x="13212" y="12"/>
                    </a:cubicBezTo>
                    <a:cubicBezTo>
                      <a:pt x="16739" y="168"/>
                      <a:pt x="20237" y="1434"/>
                      <a:pt x="22996" y="3638"/>
                    </a:cubicBezTo>
                    <a:lnTo>
                      <a:pt x="22996" y="3638"/>
                    </a:lnTo>
                    <a:close/>
                  </a:path>
                </a:pathLst>
              </a:custGeom>
              <a:grpFill/>
              <a:ln w="1419" cap="flat">
                <a:noFill/>
                <a:prstDash val="solid"/>
                <a:miter/>
              </a:ln>
            </p:spPr>
            <p:txBody>
              <a:bodyPr rtlCol="0" anchor="ctr"/>
              <a:lstStyle/>
              <a:p>
                <a:endParaRPr lang="zh-TW" altLang="en-US" sz="2400"/>
              </a:p>
            </p:txBody>
          </p:sp>
          <p:sp>
            <p:nvSpPr>
              <p:cNvPr id="135" name="手繪多邊形: 圖案 134">
                <a:extLst>
                  <a:ext uri="{FF2B5EF4-FFF2-40B4-BE49-F238E27FC236}">
                    <a16:creationId xmlns:a16="http://schemas.microsoft.com/office/drawing/2014/main" id="{9AEE1068-1523-4496-A362-9E84474BC755}"/>
                  </a:ext>
                </a:extLst>
              </p:cNvPr>
              <p:cNvSpPr/>
              <p:nvPr/>
            </p:nvSpPr>
            <p:spPr>
              <a:xfrm>
                <a:off x="6600871" y="3171038"/>
                <a:ext cx="41171" cy="12486"/>
              </a:xfrm>
              <a:custGeom>
                <a:avLst/>
                <a:gdLst>
                  <a:gd name="connsiteX0" fmla="*/ 22769 w 41171"/>
                  <a:gd name="connsiteY0" fmla="*/ 2813 h 12486"/>
                  <a:gd name="connsiteX1" fmla="*/ 23978 w 41171"/>
                  <a:gd name="connsiteY1" fmla="*/ 3623 h 12486"/>
                  <a:gd name="connsiteX2" fmla="*/ 29467 w 41171"/>
                  <a:gd name="connsiteY2" fmla="*/ 6183 h 12486"/>
                  <a:gd name="connsiteX3" fmla="*/ 31345 w 41171"/>
                  <a:gd name="connsiteY3" fmla="*/ 6468 h 12486"/>
                  <a:gd name="connsiteX4" fmla="*/ 32369 w 41171"/>
                  <a:gd name="connsiteY4" fmla="*/ 6781 h 12486"/>
                  <a:gd name="connsiteX5" fmla="*/ 37460 w 41171"/>
                  <a:gd name="connsiteY5" fmla="*/ 6809 h 12486"/>
                  <a:gd name="connsiteX6" fmla="*/ 41172 w 41171"/>
                  <a:gd name="connsiteY6" fmla="*/ 6027 h 12486"/>
                  <a:gd name="connsiteX7" fmla="*/ 28642 w 41171"/>
                  <a:gd name="connsiteY7" fmla="*/ 12469 h 12486"/>
                  <a:gd name="connsiteX8" fmla="*/ 17350 w 41171"/>
                  <a:gd name="connsiteY8" fmla="*/ 8871 h 12486"/>
                  <a:gd name="connsiteX9" fmla="*/ 11178 w 41171"/>
                  <a:gd name="connsiteY9" fmla="*/ 6326 h 12486"/>
                  <a:gd name="connsiteX10" fmla="*/ 8960 w 41171"/>
                  <a:gd name="connsiteY10" fmla="*/ 5714 h 12486"/>
                  <a:gd name="connsiteX11" fmla="*/ 7267 w 41171"/>
                  <a:gd name="connsiteY11" fmla="*/ 5586 h 12486"/>
                  <a:gd name="connsiteX12" fmla="*/ 0 w 41171"/>
                  <a:gd name="connsiteY12" fmla="*/ 6454 h 12486"/>
                  <a:gd name="connsiteX13" fmla="*/ 12700 w 41171"/>
                  <a:gd name="connsiteY13" fmla="*/ 11 h 12486"/>
                  <a:gd name="connsiteX14" fmla="*/ 22769 w 41171"/>
                  <a:gd name="connsiteY14" fmla="*/ 2813 h 12486"/>
                  <a:gd name="connsiteX15" fmla="*/ 22769 w 41171"/>
                  <a:gd name="connsiteY15" fmla="*/ 2813 h 1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171" h="12486">
                    <a:moveTo>
                      <a:pt x="22769" y="2813"/>
                    </a:moveTo>
                    <a:cubicBezTo>
                      <a:pt x="23281" y="2969"/>
                      <a:pt x="23594" y="3339"/>
                      <a:pt x="23978" y="3623"/>
                    </a:cubicBezTo>
                    <a:cubicBezTo>
                      <a:pt x="25741" y="4960"/>
                      <a:pt x="27562" y="5657"/>
                      <a:pt x="29467" y="6183"/>
                    </a:cubicBezTo>
                    <a:cubicBezTo>
                      <a:pt x="30150" y="6368"/>
                      <a:pt x="30662" y="6496"/>
                      <a:pt x="31345" y="6468"/>
                    </a:cubicBezTo>
                    <a:cubicBezTo>
                      <a:pt x="31686" y="6454"/>
                      <a:pt x="32027" y="6752"/>
                      <a:pt x="32369" y="6781"/>
                    </a:cubicBezTo>
                    <a:cubicBezTo>
                      <a:pt x="34089" y="6909"/>
                      <a:pt x="35767" y="7065"/>
                      <a:pt x="37460" y="6809"/>
                    </a:cubicBezTo>
                    <a:cubicBezTo>
                      <a:pt x="38640" y="6624"/>
                      <a:pt x="39991" y="6397"/>
                      <a:pt x="41172" y="6027"/>
                    </a:cubicBezTo>
                    <a:cubicBezTo>
                      <a:pt x="38057" y="9668"/>
                      <a:pt x="33378" y="12256"/>
                      <a:pt x="28642" y="12469"/>
                    </a:cubicBezTo>
                    <a:cubicBezTo>
                      <a:pt x="24575" y="12654"/>
                      <a:pt x="20835" y="11303"/>
                      <a:pt x="17350" y="8871"/>
                    </a:cubicBezTo>
                    <a:cubicBezTo>
                      <a:pt x="15459" y="7563"/>
                      <a:pt x="13354" y="6951"/>
                      <a:pt x="11178" y="6326"/>
                    </a:cubicBezTo>
                    <a:cubicBezTo>
                      <a:pt x="10296" y="6084"/>
                      <a:pt x="9628" y="5885"/>
                      <a:pt x="8960" y="5714"/>
                    </a:cubicBezTo>
                    <a:cubicBezTo>
                      <a:pt x="8448" y="5572"/>
                      <a:pt x="7793" y="5700"/>
                      <a:pt x="7267" y="5586"/>
                    </a:cubicBezTo>
                    <a:cubicBezTo>
                      <a:pt x="4750" y="5074"/>
                      <a:pt x="2361" y="5885"/>
                      <a:pt x="0" y="6454"/>
                    </a:cubicBezTo>
                    <a:cubicBezTo>
                      <a:pt x="3299" y="2983"/>
                      <a:pt x="7793" y="224"/>
                      <a:pt x="12700" y="11"/>
                    </a:cubicBezTo>
                    <a:cubicBezTo>
                      <a:pt x="16255" y="-117"/>
                      <a:pt x="19839" y="864"/>
                      <a:pt x="22769" y="2813"/>
                    </a:cubicBezTo>
                    <a:lnTo>
                      <a:pt x="22769" y="2813"/>
                    </a:lnTo>
                    <a:close/>
                  </a:path>
                </a:pathLst>
              </a:custGeom>
              <a:grpFill/>
              <a:ln w="1419" cap="flat">
                <a:noFill/>
                <a:prstDash val="solid"/>
                <a:miter/>
              </a:ln>
            </p:spPr>
            <p:txBody>
              <a:bodyPr rtlCol="0" anchor="ctr"/>
              <a:lstStyle/>
              <a:p>
                <a:endParaRPr lang="zh-TW" altLang="en-US" sz="2400"/>
              </a:p>
            </p:txBody>
          </p:sp>
          <p:sp>
            <p:nvSpPr>
              <p:cNvPr id="136" name="手繪多邊形: 圖案 135">
                <a:extLst>
                  <a:ext uri="{FF2B5EF4-FFF2-40B4-BE49-F238E27FC236}">
                    <a16:creationId xmlns:a16="http://schemas.microsoft.com/office/drawing/2014/main" id="{AA635397-AFD3-44A7-8522-61BFBAB51F7A}"/>
                  </a:ext>
                </a:extLst>
              </p:cNvPr>
              <p:cNvSpPr/>
              <p:nvPr/>
            </p:nvSpPr>
            <p:spPr>
              <a:xfrm>
                <a:off x="6592195" y="3181164"/>
                <a:ext cx="41001" cy="11325"/>
              </a:xfrm>
              <a:custGeom>
                <a:avLst/>
                <a:gdLst>
                  <a:gd name="connsiteX0" fmla="*/ 22385 w 41001"/>
                  <a:gd name="connsiteY0" fmla="*/ 2059 h 11325"/>
                  <a:gd name="connsiteX1" fmla="*/ 23665 w 41001"/>
                  <a:gd name="connsiteY1" fmla="*/ 2770 h 11325"/>
                  <a:gd name="connsiteX2" fmla="*/ 29354 w 41001"/>
                  <a:gd name="connsiteY2" fmla="*/ 4861 h 11325"/>
                  <a:gd name="connsiteX3" fmla="*/ 31245 w 41001"/>
                  <a:gd name="connsiteY3" fmla="*/ 4989 h 11325"/>
                  <a:gd name="connsiteX4" fmla="*/ 32297 w 41001"/>
                  <a:gd name="connsiteY4" fmla="*/ 5202 h 11325"/>
                  <a:gd name="connsiteX5" fmla="*/ 37375 w 41001"/>
                  <a:gd name="connsiteY5" fmla="*/ 4804 h 11325"/>
                  <a:gd name="connsiteX6" fmla="*/ 41001 w 41001"/>
                  <a:gd name="connsiteY6" fmla="*/ 3709 h 11325"/>
                  <a:gd name="connsiteX7" fmla="*/ 29055 w 41001"/>
                  <a:gd name="connsiteY7" fmla="*/ 11189 h 11325"/>
                  <a:gd name="connsiteX8" fmla="*/ 17507 w 41001"/>
                  <a:gd name="connsiteY8" fmla="*/ 8558 h 11325"/>
                  <a:gd name="connsiteX9" fmla="*/ 11136 w 41001"/>
                  <a:gd name="connsiteY9" fmla="*/ 6553 h 11325"/>
                  <a:gd name="connsiteX10" fmla="*/ 8874 w 41001"/>
                  <a:gd name="connsiteY10" fmla="*/ 6126 h 11325"/>
                  <a:gd name="connsiteX11" fmla="*/ 7168 w 41001"/>
                  <a:gd name="connsiteY11" fmla="*/ 6141 h 11325"/>
                  <a:gd name="connsiteX12" fmla="*/ 0 w 41001"/>
                  <a:gd name="connsiteY12" fmla="*/ 7634 h 11325"/>
                  <a:gd name="connsiteX13" fmla="*/ 12117 w 41001"/>
                  <a:gd name="connsiteY13" fmla="*/ 139 h 11325"/>
                  <a:gd name="connsiteX14" fmla="*/ 22385 w 41001"/>
                  <a:gd name="connsiteY14" fmla="*/ 2059 h 11325"/>
                  <a:gd name="connsiteX15" fmla="*/ 22385 w 41001"/>
                  <a:gd name="connsiteY15" fmla="*/ 2059 h 1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001" h="11325">
                    <a:moveTo>
                      <a:pt x="22385" y="2059"/>
                    </a:moveTo>
                    <a:cubicBezTo>
                      <a:pt x="22911" y="2173"/>
                      <a:pt x="23252" y="2514"/>
                      <a:pt x="23665" y="2770"/>
                    </a:cubicBezTo>
                    <a:cubicBezTo>
                      <a:pt x="25528" y="3950"/>
                      <a:pt x="27405" y="4491"/>
                      <a:pt x="29354" y="4861"/>
                    </a:cubicBezTo>
                    <a:cubicBezTo>
                      <a:pt x="30036" y="4989"/>
                      <a:pt x="30562" y="5060"/>
                      <a:pt x="31245" y="4989"/>
                    </a:cubicBezTo>
                    <a:cubicBezTo>
                      <a:pt x="31586" y="4946"/>
                      <a:pt x="31956" y="5216"/>
                      <a:pt x="32297" y="5202"/>
                    </a:cubicBezTo>
                    <a:cubicBezTo>
                      <a:pt x="34032" y="5188"/>
                      <a:pt x="35711" y="5202"/>
                      <a:pt x="37375" y="4804"/>
                    </a:cubicBezTo>
                    <a:cubicBezTo>
                      <a:pt x="38541" y="4519"/>
                      <a:pt x="39863" y="4178"/>
                      <a:pt x="41001" y="3709"/>
                    </a:cubicBezTo>
                    <a:cubicBezTo>
                      <a:pt x="38199" y="7605"/>
                      <a:pt x="33762" y="10578"/>
                      <a:pt x="29055" y="11189"/>
                    </a:cubicBezTo>
                    <a:cubicBezTo>
                      <a:pt x="25030" y="11715"/>
                      <a:pt x="21176" y="10691"/>
                      <a:pt x="17507" y="8558"/>
                    </a:cubicBezTo>
                    <a:cubicBezTo>
                      <a:pt x="15516" y="7406"/>
                      <a:pt x="13368" y="6980"/>
                      <a:pt x="11136" y="6553"/>
                    </a:cubicBezTo>
                    <a:cubicBezTo>
                      <a:pt x="10240" y="6382"/>
                      <a:pt x="9557" y="6240"/>
                      <a:pt x="8874" y="6126"/>
                    </a:cubicBezTo>
                    <a:cubicBezTo>
                      <a:pt x="8348" y="6041"/>
                      <a:pt x="7708" y="6212"/>
                      <a:pt x="7168" y="6141"/>
                    </a:cubicBezTo>
                    <a:cubicBezTo>
                      <a:pt x="4622" y="5842"/>
                      <a:pt x="2304" y="6866"/>
                      <a:pt x="0" y="7634"/>
                    </a:cubicBezTo>
                    <a:cubicBezTo>
                      <a:pt x="2987" y="3893"/>
                      <a:pt x="7239" y="765"/>
                      <a:pt x="12117" y="139"/>
                    </a:cubicBezTo>
                    <a:cubicBezTo>
                      <a:pt x="15644" y="-316"/>
                      <a:pt x="19299" y="352"/>
                      <a:pt x="22385" y="2059"/>
                    </a:cubicBezTo>
                    <a:lnTo>
                      <a:pt x="22385" y="2059"/>
                    </a:lnTo>
                    <a:close/>
                  </a:path>
                </a:pathLst>
              </a:custGeom>
              <a:grpFill/>
              <a:ln w="1419" cap="flat">
                <a:noFill/>
                <a:prstDash val="solid"/>
                <a:miter/>
              </a:ln>
            </p:spPr>
            <p:txBody>
              <a:bodyPr rtlCol="0" anchor="ctr"/>
              <a:lstStyle/>
              <a:p>
                <a:endParaRPr lang="zh-TW" altLang="en-US" sz="2400"/>
              </a:p>
            </p:txBody>
          </p:sp>
          <p:sp>
            <p:nvSpPr>
              <p:cNvPr id="137" name="手繪多邊形: 圖案 136">
                <a:extLst>
                  <a:ext uri="{FF2B5EF4-FFF2-40B4-BE49-F238E27FC236}">
                    <a16:creationId xmlns:a16="http://schemas.microsoft.com/office/drawing/2014/main" id="{C1B0CBD4-279D-419B-8D64-F2A9E0ABFA9E}"/>
                  </a:ext>
                </a:extLst>
              </p:cNvPr>
              <p:cNvSpPr/>
              <p:nvPr/>
            </p:nvSpPr>
            <p:spPr>
              <a:xfrm>
                <a:off x="6584516" y="3191953"/>
                <a:ext cx="40503" cy="10341"/>
              </a:xfrm>
              <a:custGeom>
                <a:avLst/>
                <a:gdLst>
                  <a:gd name="connsiteX0" fmla="*/ 21830 w 40503"/>
                  <a:gd name="connsiteY0" fmla="*/ 1423 h 10341"/>
                  <a:gd name="connsiteX1" fmla="*/ 23153 w 40503"/>
                  <a:gd name="connsiteY1" fmla="*/ 2021 h 10341"/>
                  <a:gd name="connsiteX2" fmla="*/ 28998 w 40503"/>
                  <a:gd name="connsiteY2" fmla="*/ 3614 h 10341"/>
                  <a:gd name="connsiteX3" fmla="*/ 30889 w 40503"/>
                  <a:gd name="connsiteY3" fmla="*/ 3585 h 10341"/>
                  <a:gd name="connsiteX4" fmla="*/ 31956 w 40503"/>
                  <a:gd name="connsiteY4" fmla="*/ 3713 h 10341"/>
                  <a:gd name="connsiteX5" fmla="*/ 36976 w 40503"/>
                  <a:gd name="connsiteY5" fmla="*/ 2888 h 10341"/>
                  <a:gd name="connsiteX6" fmla="*/ 40503 w 40503"/>
                  <a:gd name="connsiteY6" fmla="*/ 1495 h 10341"/>
                  <a:gd name="connsiteX7" fmla="*/ 29240 w 40503"/>
                  <a:gd name="connsiteY7" fmla="*/ 9971 h 10341"/>
                  <a:gd name="connsiteX8" fmla="*/ 17507 w 40503"/>
                  <a:gd name="connsiteY8" fmla="*/ 8335 h 10341"/>
                  <a:gd name="connsiteX9" fmla="*/ 10993 w 40503"/>
                  <a:gd name="connsiteY9" fmla="*/ 6870 h 10341"/>
                  <a:gd name="connsiteX10" fmla="*/ 8704 w 40503"/>
                  <a:gd name="connsiteY10" fmla="*/ 6643 h 10341"/>
                  <a:gd name="connsiteX11" fmla="*/ 7011 w 40503"/>
                  <a:gd name="connsiteY11" fmla="*/ 6799 h 10341"/>
                  <a:gd name="connsiteX12" fmla="*/ 0 w 40503"/>
                  <a:gd name="connsiteY12" fmla="*/ 8890 h 10341"/>
                  <a:gd name="connsiteX13" fmla="*/ 11434 w 40503"/>
                  <a:gd name="connsiteY13" fmla="*/ 385 h 10341"/>
                  <a:gd name="connsiteX14" fmla="*/ 21830 w 40503"/>
                  <a:gd name="connsiteY14" fmla="*/ 1423 h 10341"/>
                  <a:gd name="connsiteX15" fmla="*/ 21830 w 40503"/>
                  <a:gd name="connsiteY15" fmla="*/ 1423 h 1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503" h="10341">
                    <a:moveTo>
                      <a:pt x="21830" y="1423"/>
                    </a:moveTo>
                    <a:cubicBezTo>
                      <a:pt x="22356" y="1495"/>
                      <a:pt x="22726" y="1807"/>
                      <a:pt x="23153" y="2021"/>
                    </a:cubicBezTo>
                    <a:cubicBezTo>
                      <a:pt x="25115" y="3045"/>
                      <a:pt x="27021" y="3429"/>
                      <a:pt x="28998" y="3614"/>
                    </a:cubicBezTo>
                    <a:cubicBezTo>
                      <a:pt x="29695" y="3685"/>
                      <a:pt x="30221" y="3713"/>
                      <a:pt x="30889" y="3585"/>
                    </a:cubicBezTo>
                    <a:cubicBezTo>
                      <a:pt x="31217" y="3528"/>
                      <a:pt x="31615" y="3756"/>
                      <a:pt x="31956" y="3713"/>
                    </a:cubicBezTo>
                    <a:cubicBezTo>
                      <a:pt x="33677" y="3542"/>
                      <a:pt x="35355" y="3414"/>
                      <a:pt x="36976" y="2888"/>
                    </a:cubicBezTo>
                    <a:cubicBezTo>
                      <a:pt x="38114" y="2518"/>
                      <a:pt x="39408" y="2063"/>
                      <a:pt x="40503" y="1495"/>
                    </a:cubicBezTo>
                    <a:cubicBezTo>
                      <a:pt x="38043" y="5619"/>
                      <a:pt x="33876" y="8947"/>
                      <a:pt x="29240" y="9971"/>
                    </a:cubicBezTo>
                    <a:cubicBezTo>
                      <a:pt x="25272" y="10838"/>
                      <a:pt x="21347" y="10141"/>
                      <a:pt x="17507" y="8335"/>
                    </a:cubicBezTo>
                    <a:cubicBezTo>
                      <a:pt x="15416" y="7354"/>
                      <a:pt x="13240" y="7112"/>
                      <a:pt x="10993" y="6870"/>
                    </a:cubicBezTo>
                    <a:cubicBezTo>
                      <a:pt x="10083" y="6771"/>
                      <a:pt x="9401" y="6700"/>
                      <a:pt x="8704" y="6643"/>
                    </a:cubicBezTo>
                    <a:cubicBezTo>
                      <a:pt x="8163" y="6600"/>
                      <a:pt x="7537" y="6828"/>
                      <a:pt x="7011" y="6799"/>
                    </a:cubicBezTo>
                    <a:cubicBezTo>
                      <a:pt x="4451" y="6714"/>
                      <a:pt x="2233" y="7923"/>
                      <a:pt x="0" y="8890"/>
                    </a:cubicBezTo>
                    <a:cubicBezTo>
                      <a:pt x="2659" y="4908"/>
                      <a:pt x="6627" y="1438"/>
                      <a:pt x="11434" y="385"/>
                    </a:cubicBezTo>
                    <a:cubicBezTo>
                      <a:pt x="14904" y="-369"/>
                      <a:pt x="18616" y="-13"/>
                      <a:pt x="21830" y="1423"/>
                    </a:cubicBezTo>
                    <a:lnTo>
                      <a:pt x="21830" y="1423"/>
                    </a:lnTo>
                    <a:close/>
                  </a:path>
                </a:pathLst>
              </a:custGeom>
              <a:grpFill/>
              <a:ln w="1419" cap="flat">
                <a:noFill/>
                <a:prstDash val="solid"/>
                <a:miter/>
              </a:ln>
            </p:spPr>
            <p:txBody>
              <a:bodyPr rtlCol="0" anchor="ctr"/>
              <a:lstStyle/>
              <a:p>
                <a:endParaRPr lang="zh-TW" altLang="en-US" sz="2400"/>
              </a:p>
            </p:txBody>
          </p:sp>
          <p:sp>
            <p:nvSpPr>
              <p:cNvPr id="138" name="手繪多邊形: 圖案 137">
                <a:extLst>
                  <a:ext uri="{FF2B5EF4-FFF2-40B4-BE49-F238E27FC236}">
                    <a16:creationId xmlns:a16="http://schemas.microsoft.com/office/drawing/2014/main" id="{223EFF10-D5BE-446F-9E09-DE7BEC715FEC}"/>
                  </a:ext>
                </a:extLst>
              </p:cNvPr>
              <p:cNvSpPr/>
              <p:nvPr/>
            </p:nvSpPr>
            <p:spPr>
              <a:xfrm>
                <a:off x="6577817" y="3202635"/>
                <a:ext cx="39735" cy="10822"/>
              </a:xfrm>
              <a:custGeom>
                <a:avLst/>
                <a:gdLst>
                  <a:gd name="connsiteX0" fmla="*/ 21133 w 39735"/>
                  <a:gd name="connsiteY0" fmla="*/ 1522 h 10822"/>
                  <a:gd name="connsiteX1" fmla="*/ 22513 w 39735"/>
                  <a:gd name="connsiteY1" fmla="*/ 2005 h 10822"/>
                  <a:gd name="connsiteX2" fmla="*/ 28472 w 39735"/>
                  <a:gd name="connsiteY2" fmla="*/ 3100 h 10822"/>
                  <a:gd name="connsiteX3" fmla="*/ 30349 w 39735"/>
                  <a:gd name="connsiteY3" fmla="*/ 2901 h 10822"/>
                  <a:gd name="connsiteX4" fmla="*/ 31416 w 39735"/>
                  <a:gd name="connsiteY4" fmla="*/ 2944 h 10822"/>
                  <a:gd name="connsiteX5" fmla="*/ 36351 w 39735"/>
                  <a:gd name="connsiteY5" fmla="*/ 1692 h 10822"/>
                  <a:gd name="connsiteX6" fmla="*/ 39735 w 39735"/>
                  <a:gd name="connsiteY6" fmla="*/ 0 h 10822"/>
                  <a:gd name="connsiteX7" fmla="*/ 29240 w 39735"/>
                  <a:gd name="connsiteY7" fmla="*/ 9401 h 10822"/>
                  <a:gd name="connsiteX8" fmla="*/ 17407 w 39735"/>
                  <a:gd name="connsiteY8" fmla="*/ 8775 h 10822"/>
                  <a:gd name="connsiteX9" fmla="*/ 10794 w 39735"/>
                  <a:gd name="connsiteY9" fmla="*/ 7865 h 10822"/>
                  <a:gd name="connsiteX10" fmla="*/ 8490 w 39735"/>
                  <a:gd name="connsiteY10" fmla="*/ 7836 h 10822"/>
                  <a:gd name="connsiteX11" fmla="*/ 6812 w 39735"/>
                  <a:gd name="connsiteY11" fmla="*/ 8149 h 10822"/>
                  <a:gd name="connsiteX12" fmla="*/ 0 w 39735"/>
                  <a:gd name="connsiteY12" fmla="*/ 10823 h 10822"/>
                  <a:gd name="connsiteX13" fmla="*/ 10666 w 39735"/>
                  <a:gd name="connsiteY13" fmla="*/ 1380 h 10822"/>
                  <a:gd name="connsiteX14" fmla="*/ 21133 w 39735"/>
                  <a:gd name="connsiteY14" fmla="*/ 1522 h 10822"/>
                  <a:gd name="connsiteX15" fmla="*/ 21133 w 39735"/>
                  <a:gd name="connsiteY15" fmla="*/ 1522 h 1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35" h="10822">
                    <a:moveTo>
                      <a:pt x="21133" y="1522"/>
                    </a:moveTo>
                    <a:cubicBezTo>
                      <a:pt x="21674" y="1536"/>
                      <a:pt x="22072" y="1820"/>
                      <a:pt x="22513" y="2005"/>
                    </a:cubicBezTo>
                    <a:cubicBezTo>
                      <a:pt x="24547" y="2859"/>
                      <a:pt x="26495" y="3072"/>
                      <a:pt x="28472" y="3100"/>
                    </a:cubicBezTo>
                    <a:cubicBezTo>
                      <a:pt x="29169" y="3115"/>
                      <a:pt x="29709" y="3100"/>
                      <a:pt x="30349" y="2901"/>
                    </a:cubicBezTo>
                    <a:cubicBezTo>
                      <a:pt x="30676" y="2802"/>
                      <a:pt x="31089" y="3001"/>
                      <a:pt x="31416" y="2944"/>
                    </a:cubicBezTo>
                    <a:cubicBezTo>
                      <a:pt x="33122" y="2631"/>
                      <a:pt x="34786" y="2361"/>
                      <a:pt x="36351" y="1692"/>
                    </a:cubicBezTo>
                    <a:cubicBezTo>
                      <a:pt x="37446" y="1223"/>
                      <a:pt x="38697" y="654"/>
                      <a:pt x="39735" y="0"/>
                    </a:cubicBezTo>
                    <a:cubicBezTo>
                      <a:pt x="37645" y="4309"/>
                      <a:pt x="33762" y="7993"/>
                      <a:pt x="29240" y="9401"/>
                    </a:cubicBezTo>
                    <a:cubicBezTo>
                      <a:pt x="25357" y="10609"/>
                      <a:pt x="21389" y="10240"/>
                      <a:pt x="17407" y="8775"/>
                    </a:cubicBezTo>
                    <a:cubicBezTo>
                      <a:pt x="15246" y="7978"/>
                      <a:pt x="13055" y="7921"/>
                      <a:pt x="10794" y="7865"/>
                    </a:cubicBezTo>
                    <a:cubicBezTo>
                      <a:pt x="9884" y="7850"/>
                      <a:pt x="9187" y="7836"/>
                      <a:pt x="8490" y="7836"/>
                    </a:cubicBezTo>
                    <a:cubicBezTo>
                      <a:pt x="7950" y="7836"/>
                      <a:pt x="7353" y="8121"/>
                      <a:pt x="6812" y="8149"/>
                    </a:cubicBezTo>
                    <a:cubicBezTo>
                      <a:pt x="4252" y="8291"/>
                      <a:pt x="2147" y="9685"/>
                      <a:pt x="0" y="10823"/>
                    </a:cubicBezTo>
                    <a:cubicBezTo>
                      <a:pt x="2304" y="6627"/>
                      <a:pt x="5973" y="2830"/>
                      <a:pt x="10666" y="1380"/>
                    </a:cubicBezTo>
                    <a:cubicBezTo>
                      <a:pt x="14079" y="327"/>
                      <a:pt x="17806" y="370"/>
                      <a:pt x="21133" y="1522"/>
                    </a:cubicBezTo>
                    <a:lnTo>
                      <a:pt x="21133" y="1522"/>
                    </a:lnTo>
                    <a:close/>
                  </a:path>
                </a:pathLst>
              </a:custGeom>
              <a:grpFill/>
              <a:ln w="1419" cap="flat">
                <a:noFill/>
                <a:prstDash val="solid"/>
                <a:miter/>
              </a:ln>
            </p:spPr>
            <p:txBody>
              <a:bodyPr rtlCol="0" anchor="ctr"/>
              <a:lstStyle/>
              <a:p>
                <a:endParaRPr lang="zh-TW" altLang="en-US" sz="2400"/>
              </a:p>
            </p:txBody>
          </p:sp>
          <p:sp>
            <p:nvSpPr>
              <p:cNvPr id="139" name="手繪多邊形: 圖案 138">
                <a:extLst>
                  <a:ext uri="{FF2B5EF4-FFF2-40B4-BE49-F238E27FC236}">
                    <a16:creationId xmlns:a16="http://schemas.microsoft.com/office/drawing/2014/main" id="{4A26B468-CC6E-48B6-A387-2F5DD055CC3B}"/>
                  </a:ext>
                </a:extLst>
              </p:cNvPr>
              <p:cNvSpPr/>
              <p:nvPr/>
            </p:nvSpPr>
            <p:spPr>
              <a:xfrm>
                <a:off x="6572242" y="3212462"/>
                <a:ext cx="38654" cy="14207"/>
              </a:xfrm>
              <a:custGeom>
                <a:avLst/>
                <a:gdLst>
                  <a:gd name="connsiteX0" fmla="*/ 20252 w 38654"/>
                  <a:gd name="connsiteY0" fmla="*/ 3143 h 14207"/>
                  <a:gd name="connsiteX1" fmla="*/ 21660 w 38654"/>
                  <a:gd name="connsiteY1" fmla="*/ 3499 h 14207"/>
                  <a:gd name="connsiteX2" fmla="*/ 27690 w 38654"/>
                  <a:gd name="connsiteY2" fmla="*/ 4067 h 14207"/>
                  <a:gd name="connsiteX3" fmla="*/ 29553 w 38654"/>
                  <a:gd name="connsiteY3" fmla="*/ 3712 h 14207"/>
                  <a:gd name="connsiteX4" fmla="*/ 30619 w 38654"/>
                  <a:gd name="connsiteY4" fmla="*/ 3655 h 14207"/>
                  <a:gd name="connsiteX5" fmla="*/ 35426 w 38654"/>
                  <a:gd name="connsiteY5" fmla="*/ 1977 h 14207"/>
                  <a:gd name="connsiteX6" fmla="*/ 38654 w 38654"/>
                  <a:gd name="connsiteY6" fmla="*/ 0 h 14207"/>
                  <a:gd name="connsiteX7" fmla="*/ 28998 w 38654"/>
                  <a:gd name="connsiteY7" fmla="*/ 10268 h 14207"/>
                  <a:gd name="connsiteX8" fmla="*/ 17166 w 38654"/>
                  <a:gd name="connsiteY8" fmla="*/ 10666 h 14207"/>
                  <a:gd name="connsiteX9" fmla="*/ 10496 w 38654"/>
                  <a:gd name="connsiteY9" fmla="*/ 10339 h 14207"/>
                  <a:gd name="connsiteX10" fmla="*/ 8192 w 38654"/>
                  <a:gd name="connsiteY10" fmla="*/ 10496 h 14207"/>
                  <a:gd name="connsiteX11" fmla="*/ 6556 w 38654"/>
                  <a:gd name="connsiteY11" fmla="*/ 10951 h 14207"/>
                  <a:gd name="connsiteX12" fmla="*/ 0 w 38654"/>
                  <a:gd name="connsiteY12" fmla="*/ 14207 h 14207"/>
                  <a:gd name="connsiteX13" fmla="*/ 9813 w 38654"/>
                  <a:gd name="connsiteY13" fmla="*/ 3868 h 14207"/>
                  <a:gd name="connsiteX14" fmla="*/ 20252 w 38654"/>
                  <a:gd name="connsiteY14" fmla="*/ 3143 h 14207"/>
                  <a:gd name="connsiteX15" fmla="*/ 20252 w 38654"/>
                  <a:gd name="connsiteY15" fmla="*/ 3143 h 1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54" h="14207">
                    <a:moveTo>
                      <a:pt x="20252" y="3143"/>
                    </a:moveTo>
                    <a:cubicBezTo>
                      <a:pt x="20792" y="3115"/>
                      <a:pt x="21204" y="3356"/>
                      <a:pt x="21660" y="3499"/>
                    </a:cubicBezTo>
                    <a:cubicBezTo>
                      <a:pt x="23764" y="4167"/>
                      <a:pt x="25713" y="4210"/>
                      <a:pt x="27690" y="4067"/>
                    </a:cubicBezTo>
                    <a:cubicBezTo>
                      <a:pt x="28386" y="4011"/>
                      <a:pt x="28913" y="3954"/>
                      <a:pt x="29553" y="3712"/>
                    </a:cubicBezTo>
                    <a:cubicBezTo>
                      <a:pt x="29865" y="3584"/>
                      <a:pt x="30292" y="3755"/>
                      <a:pt x="30619" y="3655"/>
                    </a:cubicBezTo>
                    <a:cubicBezTo>
                      <a:pt x="32283" y="3200"/>
                      <a:pt x="33919" y="2787"/>
                      <a:pt x="35426" y="1977"/>
                    </a:cubicBezTo>
                    <a:cubicBezTo>
                      <a:pt x="36479" y="1408"/>
                      <a:pt x="37673" y="740"/>
                      <a:pt x="38654" y="0"/>
                    </a:cubicBezTo>
                    <a:cubicBezTo>
                      <a:pt x="36934" y="4480"/>
                      <a:pt x="33392" y="8490"/>
                      <a:pt x="28998" y="10268"/>
                    </a:cubicBezTo>
                    <a:cubicBezTo>
                      <a:pt x="25229" y="11804"/>
                      <a:pt x="21247" y="11790"/>
                      <a:pt x="17166" y="10666"/>
                    </a:cubicBezTo>
                    <a:cubicBezTo>
                      <a:pt x="14947" y="10055"/>
                      <a:pt x="12757" y="10197"/>
                      <a:pt x="10496" y="10339"/>
                    </a:cubicBezTo>
                    <a:cubicBezTo>
                      <a:pt x="9585" y="10396"/>
                      <a:pt x="8889" y="10439"/>
                      <a:pt x="8192" y="10496"/>
                    </a:cubicBezTo>
                    <a:cubicBezTo>
                      <a:pt x="7651" y="10538"/>
                      <a:pt x="7082" y="10880"/>
                      <a:pt x="6556" y="10951"/>
                    </a:cubicBezTo>
                    <a:cubicBezTo>
                      <a:pt x="4025" y="11306"/>
                      <a:pt x="2034" y="12885"/>
                      <a:pt x="0" y="14207"/>
                    </a:cubicBezTo>
                    <a:cubicBezTo>
                      <a:pt x="1934" y="9827"/>
                      <a:pt x="5262" y="5731"/>
                      <a:pt x="9813" y="3868"/>
                    </a:cubicBezTo>
                    <a:cubicBezTo>
                      <a:pt x="13127" y="2574"/>
                      <a:pt x="16838" y="2290"/>
                      <a:pt x="20252" y="3143"/>
                    </a:cubicBezTo>
                    <a:lnTo>
                      <a:pt x="20252" y="3143"/>
                    </a:lnTo>
                    <a:close/>
                  </a:path>
                </a:pathLst>
              </a:custGeom>
              <a:grpFill/>
              <a:ln w="1419" cap="flat">
                <a:noFill/>
                <a:prstDash val="solid"/>
                <a:miter/>
              </a:ln>
            </p:spPr>
            <p:txBody>
              <a:bodyPr rtlCol="0" anchor="ctr"/>
              <a:lstStyle/>
              <a:p>
                <a:endParaRPr lang="zh-TW" altLang="en-US" sz="2400"/>
              </a:p>
            </p:txBody>
          </p:sp>
          <p:sp>
            <p:nvSpPr>
              <p:cNvPr id="140" name="手繪多邊形: 圖案 139">
                <a:extLst>
                  <a:ext uri="{FF2B5EF4-FFF2-40B4-BE49-F238E27FC236}">
                    <a16:creationId xmlns:a16="http://schemas.microsoft.com/office/drawing/2014/main" id="{17B2FE80-0024-4BE0-A711-A35A77E45AE2}"/>
                  </a:ext>
                </a:extLst>
              </p:cNvPr>
              <p:cNvSpPr/>
              <p:nvPr/>
            </p:nvSpPr>
            <p:spPr>
              <a:xfrm>
                <a:off x="6567834" y="3222958"/>
                <a:ext cx="37246" cy="17506"/>
              </a:xfrm>
              <a:custGeom>
                <a:avLst/>
                <a:gdLst>
                  <a:gd name="connsiteX0" fmla="*/ 19185 w 37246"/>
                  <a:gd name="connsiteY0" fmla="*/ 4707 h 17506"/>
                  <a:gd name="connsiteX1" fmla="*/ 20621 w 37246"/>
                  <a:gd name="connsiteY1" fmla="*/ 4949 h 17506"/>
                  <a:gd name="connsiteX2" fmla="*/ 26680 w 37246"/>
                  <a:gd name="connsiteY2" fmla="*/ 4992 h 17506"/>
                  <a:gd name="connsiteX3" fmla="*/ 28500 w 37246"/>
                  <a:gd name="connsiteY3" fmla="*/ 4480 h 17506"/>
                  <a:gd name="connsiteX4" fmla="*/ 29567 w 37246"/>
                  <a:gd name="connsiteY4" fmla="*/ 4338 h 17506"/>
                  <a:gd name="connsiteX5" fmla="*/ 34203 w 37246"/>
                  <a:gd name="connsiteY5" fmla="*/ 2247 h 17506"/>
                  <a:gd name="connsiteX6" fmla="*/ 37247 w 37246"/>
                  <a:gd name="connsiteY6" fmla="*/ 0 h 17506"/>
                  <a:gd name="connsiteX7" fmla="*/ 28529 w 37246"/>
                  <a:gd name="connsiteY7" fmla="*/ 11079 h 17506"/>
                  <a:gd name="connsiteX8" fmla="*/ 16767 w 37246"/>
                  <a:gd name="connsiteY8" fmla="*/ 12501 h 17506"/>
                  <a:gd name="connsiteX9" fmla="*/ 10097 w 37246"/>
                  <a:gd name="connsiteY9" fmla="*/ 12757 h 17506"/>
                  <a:gd name="connsiteX10" fmla="*/ 7822 w 37246"/>
                  <a:gd name="connsiteY10" fmla="*/ 13127 h 17506"/>
                  <a:gd name="connsiteX11" fmla="*/ 6229 w 37246"/>
                  <a:gd name="connsiteY11" fmla="*/ 13724 h 17506"/>
                  <a:gd name="connsiteX12" fmla="*/ 0 w 37246"/>
                  <a:gd name="connsiteY12" fmla="*/ 17507 h 17506"/>
                  <a:gd name="connsiteX13" fmla="*/ 8874 w 37246"/>
                  <a:gd name="connsiteY13" fmla="*/ 6357 h 17506"/>
                  <a:gd name="connsiteX14" fmla="*/ 19185 w 37246"/>
                  <a:gd name="connsiteY14" fmla="*/ 4707 h 17506"/>
                  <a:gd name="connsiteX15" fmla="*/ 19185 w 37246"/>
                  <a:gd name="connsiteY15" fmla="*/ 4707 h 1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46" h="17506">
                    <a:moveTo>
                      <a:pt x="19185" y="4707"/>
                    </a:moveTo>
                    <a:cubicBezTo>
                      <a:pt x="19711" y="4636"/>
                      <a:pt x="20152" y="4835"/>
                      <a:pt x="20621" y="4949"/>
                    </a:cubicBezTo>
                    <a:cubicBezTo>
                      <a:pt x="22769" y="5433"/>
                      <a:pt x="24731" y="5305"/>
                      <a:pt x="26680" y="4992"/>
                    </a:cubicBezTo>
                    <a:cubicBezTo>
                      <a:pt x="27377" y="4878"/>
                      <a:pt x="27889" y="4778"/>
                      <a:pt x="28500" y="4480"/>
                    </a:cubicBezTo>
                    <a:cubicBezTo>
                      <a:pt x="28799" y="4338"/>
                      <a:pt x="29240" y="4451"/>
                      <a:pt x="29567" y="4338"/>
                    </a:cubicBezTo>
                    <a:cubicBezTo>
                      <a:pt x="31188" y="3740"/>
                      <a:pt x="32781" y="3186"/>
                      <a:pt x="34203" y="2247"/>
                    </a:cubicBezTo>
                    <a:cubicBezTo>
                      <a:pt x="35213" y="1593"/>
                      <a:pt x="36336" y="825"/>
                      <a:pt x="37247" y="0"/>
                    </a:cubicBezTo>
                    <a:cubicBezTo>
                      <a:pt x="35924" y="4608"/>
                      <a:pt x="32752" y="8903"/>
                      <a:pt x="28529" y="11079"/>
                    </a:cubicBezTo>
                    <a:cubicBezTo>
                      <a:pt x="24916" y="12927"/>
                      <a:pt x="20934" y="13269"/>
                      <a:pt x="16767" y="12501"/>
                    </a:cubicBezTo>
                    <a:cubicBezTo>
                      <a:pt x="14506" y="12088"/>
                      <a:pt x="12330" y="12416"/>
                      <a:pt x="10097" y="12757"/>
                    </a:cubicBezTo>
                    <a:cubicBezTo>
                      <a:pt x="9201" y="12899"/>
                      <a:pt x="8505" y="12999"/>
                      <a:pt x="7822" y="13127"/>
                    </a:cubicBezTo>
                    <a:cubicBezTo>
                      <a:pt x="7296" y="13212"/>
                      <a:pt x="6741" y="13596"/>
                      <a:pt x="6229" y="13724"/>
                    </a:cubicBezTo>
                    <a:cubicBezTo>
                      <a:pt x="3740" y="14279"/>
                      <a:pt x="1906" y="16014"/>
                      <a:pt x="0" y="17507"/>
                    </a:cubicBezTo>
                    <a:cubicBezTo>
                      <a:pt x="1550" y="12970"/>
                      <a:pt x="4494" y="8604"/>
                      <a:pt x="8874" y="6357"/>
                    </a:cubicBezTo>
                    <a:cubicBezTo>
                      <a:pt x="12046" y="4750"/>
                      <a:pt x="15715" y="4139"/>
                      <a:pt x="19185" y="4707"/>
                    </a:cubicBezTo>
                    <a:lnTo>
                      <a:pt x="19185" y="4707"/>
                    </a:lnTo>
                    <a:close/>
                  </a:path>
                </a:pathLst>
              </a:custGeom>
              <a:grpFill/>
              <a:ln w="1419" cap="flat">
                <a:noFill/>
                <a:prstDash val="solid"/>
                <a:miter/>
              </a:ln>
            </p:spPr>
            <p:txBody>
              <a:bodyPr rtlCol="0" anchor="ctr"/>
              <a:lstStyle/>
              <a:p>
                <a:endParaRPr lang="zh-TW" altLang="en-US" sz="2400"/>
              </a:p>
            </p:txBody>
          </p:sp>
          <p:sp>
            <p:nvSpPr>
              <p:cNvPr id="141" name="手繪多邊形: 圖案 140">
                <a:extLst>
                  <a:ext uri="{FF2B5EF4-FFF2-40B4-BE49-F238E27FC236}">
                    <a16:creationId xmlns:a16="http://schemas.microsoft.com/office/drawing/2014/main" id="{210720F1-914E-4B48-B968-13B99839F5F9}"/>
                  </a:ext>
                </a:extLst>
              </p:cNvPr>
              <p:cNvSpPr/>
              <p:nvPr/>
            </p:nvSpPr>
            <p:spPr>
              <a:xfrm>
                <a:off x="6564605" y="3233980"/>
                <a:ext cx="35568" cy="20735"/>
              </a:xfrm>
              <a:custGeom>
                <a:avLst/>
                <a:gdLst>
                  <a:gd name="connsiteX0" fmla="*/ 17990 w 35568"/>
                  <a:gd name="connsiteY0" fmla="*/ 6272 h 20735"/>
                  <a:gd name="connsiteX1" fmla="*/ 19441 w 35568"/>
                  <a:gd name="connsiteY1" fmla="*/ 6386 h 20735"/>
                  <a:gd name="connsiteX2" fmla="*/ 25485 w 35568"/>
                  <a:gd name="connsiteY2" fmla="*/ 5902 h 20735"/>
                  <a:gd name="connsiteX3" fmla="*/ 27249 w 35568"/>
                  <a:gd name="connsiteY3" fmla="*/ 5234 h 20735"/>
                  <a:gd name="connsiteX4" fmla="*/ 28301 w 35568"/>
                  <a:gd name="connsiteY4" fmla="*/ 4992 h 20735"/>
                  <a:gd name="connsiteX5" fmla="*/ 32738 w 35568"/>
                  <a:gd name="connsiteY5" fmla="*/ 2503 h 20735"/>
                  <a:gd name="connsiteX6" fmla="*/ 35568 w 35568"/>
                  <a:gd name="connsiteY6" fmla="*/ 0 h 20735"/>
                  <a:gd name="connsiteX7" fmla="*/ 27860 w 35568"/>
                  <a:gd name="connsiteY7" fmla="*/ 11790 h 20735"/>
                  <a:gd name="connsiteX8" fmla="*/ 16270 w 35568"/>
                  <a:gd name="connsiteY8" fmla="*/ 14250 h 20735"/>
                  <a:gd name="connsiteX9" fmla="*/ 9657 w 35568"/>
                  <a:gd name="connsiteY9" fmla="*/ 15089 h 20735"/>
                  <a:gd name="connsiteX10" fmla="*/ 7424 w 35568"/>
                  <a:gd name="connsiteY10" fmla="*/ 15658 h 20735"/>
                  <a:gd name="connsiteX11" fmla="*/ 5888 w 35568"/>
                  <a:gd name="connsiteY11" fmla="*/ 16383 h 20735"/>
                  <a:gd name="connsiteX12" fmla="*/ 0 w 35568"/>
                  <a:gd name="connsiteY12" fmla="*/ 20735 h 20735"/>
                  <a:gd name="connsiteX13" fmla="*/ 7865 w 35568"/>
                  <a:gd name="connsiteY13" fmla="*/ 8846 h 20735"/>
                  <a:gd name="connsiteX14" fmla="*/ 17990 w 35568"/>
                  <a:gd name="connsiteY14" fmla="*/ 6272 h 20735"/>
                  <a:gd name="connsiteX15" fmla="*/ 17990 w 35568"/>
                  <a:gd name="connsiteY15" fmla="*/ 6272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68" h="20735">
                    <a:moveTo>
                      <a:pt x="17990" y="6272"/>
                    </a:moveTo>
                    <a:cubicBezTo>
                      <a:pt x="18517" y="6158"/>
                      <a:pt x="18972" y="6314"/>
                      <a:pt x="19441" y="6386"/>
                    </a:cubicBezTo>
                    <a:cubicBezTo>
                      <a:pt x="21631" y="6684"/>
                      <a:pt x="23565" y="6386"/>
                      <a:pt x="25485" y="5902"/>
                    </a:cubicBezTo>
                    <a:cubicBezTo>
                      <a:pt x="26168" y="5731"/>
                      <a:pt x="26680" y="5575"/>
                      <a:pt x="27249" y="5234"/>
                    </a:cubicBezTo>
                    <a:cubicBezTo>
                      <a:pt x="27533" y="5063"/>
                      <a:pt x="27988" y="5148"/>
                      <a:pt x="28301" y="4992"/>
                    </a:cubicBezTo>
                    <a:cubicBezTo>
                      <a:pt x="29865" y="4252"/>
                      <a:pt x="31401" y="3555"/>
                      <a:pt x="32738" y="2503"/>
                    </a:cubicBezTo>
                    <a:cubicBezTo>
                      <a:pt x="33677" y="1763"/>
                      <a:pt x="34744" y="896"/>
                      <a:pt x="35568" y="0"/>
                    </a:cubicBezTo>
                    <a:cubicBezTo>
                      <a:pt x="34658" y="4707"/>
                      <a:pt x="31871" y="9258"/>
                      <a:pt x="27860" y="11790"/>
                    </a:cubicBezTo>
                    <a:cubicBezTo>
                      <a:pt x="24419" y="13966"/>
                      <a:pt x="20493" y="14634"/>
                      <a:pt x="16270" y="14250"/>
                    </a:cubicBezTo>
                    <a:cubicBezTo>
                      <a:pt x="13980" y="14037"/>
                      <a:pt x="11847" y="14549"/>
                      <a:pt x="9657" y="15089"/>
                    </a:cubicBezTo>
                    <a:cubicBezTo>
                      <a:pt x="8775" y="15303"/>
                      <a:pt x="8092" y="15473"/>
                      <a:pt x="7424" y="15658"/>
                    </a:cubicBezTo>
                    <a:cubicBezTo>
                      <a:pt x="6912" y="15800"/>
                      <a:pt x="6400" y="16227"/>
                      <a:pt x="5888" y="16383"/>
                    </a:cubicBezTo>
                    <a:cubicBezTo>
                      <a:pt x="3456" y="17180"/>
                      <a:pt x="1778" y="19071"/>
                      <a:pt x="0" y="20735"/>
                    </a:cubicBezTo>
                    <a:cubicBezTo>
                      <a:pt x="1152" y="16085"/>
                      <a:pt x="3698" y="11463"/>
                      <a:pt x="7865" y="8846"/>
                    </a:cubicBezTo>
                    <a:cubicBezTo>
                      <a:pt x="10865" y="6940"/>
                      <a:pt x="14463" y="6016"/>
                      <a:pt x="17990" y="6272"/>
                    </a:cubicBezTo>
                    <a:lnTo>
                      <a:pt x="17990" y="6272"/>
                    </a:lnTo>
                    <a:close/>
                  </a:path>
                </a:pathLst>
              </a:custGeom>
              <a:grpFill/>
              <a:ln w="1419" cap="flat">
                <a:noFill/>
                <a:prstDash val="solid"/>
                <a:miter/>
              </a:ln>
            </p:spPr>
            <p:txBody>
              <a:bodyPr rtlCol="0" anchor="ctr"/>
              <a:lstStyle/>
              <a:p>
                <a:endParaRPr lang="zh-TW" altLang="en-US" sz="2400"/>
              </a:p>
            </p:txBody>
          </p:sp>
          <p:sp>
            <p:nvSpPr>
              <p:cNvPr id="142" name="手繪多邊形: 圖案 141">
                <a:extLst>
                  <a:ext uri="{FF2B5EF4-FFF2-40B4-BE49-F238E27FC236}">
                    <a16:creationId xmlns:a16="http://schemas.microsoft.com/office/drawing/2014/main" id="{E5E1016E-C92B-4314-BBFE-1A2BF286DC12}"/>
                  </a:ext>
                </a:extLst>
              </p:cNvPr>
              <p:cNvSpPr/>
              <p:nvPr/>
            </p:nvSpPr>
            <p:spPr>
              <a:xfrm>
                <a:off x="6562600" y="3245513"/>
                <a:ext cx="33605" cy="23792"/>
              </a:xfrm>
              <a:custGeom>
                <a:avLst/>
                <a:gdLst>
                  <a:gd name="connsiteX0" fmla="*/ 16654 w 33605"/>
                  <a:gd name="connsiteY0" fmla="*/ 7808 h 23792"/>
                  <a:gd name="connsiteX1" fmla="*/ 18104 w 33605"/>
                  <a:gd name="connsiteY1" fmla="*/ 7793 h 23792"/>
                  <a:gd name="connsiteX2" fmla="*/ 24077 w 33605"/>
                  <a:gd name="connsiteY2" fmla="*/ 6770 h 23792"/>
                  <a:gd name="connsiteX3" fmla="*/ 25784 w 33605"/>
                  <a:gd name="connsiteY3" fmla="*/ 5945 h 23792"/>
                  <a:gd name="connsiteX4" fmla="*/ 26808 w 33605"/>
                  <a:gd name="connsiteY4" fmla="*/ 5618 h 23792"/>
                  <a:gd name="connsiteX5" fmla="*/ 31003 w 33605"/>
                  <a:gd name="connsiteY5" fmla="*/ 2745 h 23792"/>
                  <a:gd name="connsiteX6" fmla="*/ 33606 w 33605"/>
                  <a:gd name="connsiteY6" fmla="*/ 0 h 23792"/>
                  <a:gd name="connsiteX7" fmla="*/ 26964 w 33605"/>
                  <a:gd name="connsiteY7" fmla="*/ 12430 h 23792"/>
                  <a:gd name="connsiteX8" fmla="*/ 15644 w 33605"/>
                  <a:gd name="connsiteY8" fmla="*/ 15900 h 23792"/>
                  <a:gd name="connsiteX9" fmla="*/ 9116 w 33605"/>
                  <a:gd name="connsiteY9" fmla="*/ 17322 h 23792"/>
                  <a:gd name="connsiteX10" fmla="*/ 6940 w 33605"/>
                  <a:gd name="connsiteY10" fmla="*/ 18076 h 23792"/>
                  <a:gd name="connsiteX11" fmla="*/ 5475 w 33605"/>
                  <a:gd name="connsiteY11" fmla="*/ 18943 h 23792"/>
                  <a:gd name="connsiteX12" fmla="*/ 0 w 33605"/>
                  <a:gd name="connsiteY12" fmla="*/ 23793 h 23792"/>
                  <a:gd name="connsiteX13" fmla="*/ 6770 w 33605"/>
                  <a:gd name="connsiteY13" fmla="*/ 11264 h 23792"/>
                  <a:gd name="connsiteX14" fmla="*/ 16654 w 33605"/>
                  <a:gd name="connsiteY14" fmla="*/ 7808 h 23792"/>
                  <a:gd name="connsiteX15" fmla="*/ 16654 w 33605"/>
                  <a:gd name="connsiteY15" fmla="*/ 7808 h 2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605" h="23792">
                    <a:moveTo>
                      <a:pt x="16654" y="7808"/>
                    </a:moveTo>
                    <a:cubicBezTo>
                      <a:pt x="17166" y="7651"/>
                      <a:pt x="17635" y="7765"/>
                      <a:pt x="18104" y="7793"/>
                    </a:cubicBezTo>
                    <a:cubicBezTo>
                      <a:pt x="20309" y="7893"/>
                      <a:pt x="22214" y="7424"/>
                      <a:pt x="24077" y="6770"/>
                    </a:cubicBezTo>
                    <a:cubicBezTo>
                      <a:pt x="24731" y="6542"/>
                      <a:pt x="25229" y="6343"/>
                      <a:pt x="25784" y="5945"/>
                    </a:cubicBezTo>
                    <a:cubicBezTo>
                      <a:pt x="26054" y="5746"/>
                      <a:pt x="26509" y="5788"/>
                      <a:pt x="26808" y="5618"/>
                    </a:cubicBezTo>
                    <a:cubicBezTo>
                      <a:pt x="28301" y="4736"/>
                      <a:pt x="29766" y="3911"/>
                      <a:pt x="31003" y="2745"/>
                    </a:cubicBezTo>
                    <a:cubicBezTo>
                      <a:pt x="31871" y="1920"/>
                      <a:pt x="32852" y="967"/>
                      <a:pt x="33606" y="0"/>
                    </a:cubicBezTo>
                    <a:cubicBezTo>
                      <a:pt x="33122" y="4764"/>
                      <a:pt x="30747" y="9557"/>
                      <a:pt x="26964" y="12430"/>
                    </a:cubicBezTo>
                    <a:cubicBezTo>
                      <a:pt x="23736" y="14890"/>
                      <a:pt x="19882" y="15914"/>
                      <a:pt x="15644" y="15900"/>
                    </a:cubicBezTo>
                    <a:cubicBezTo>
                      <a:pt x="13340" y="15900"/>
                      <a:pt x="11264" y="16597"/>
                      <a:pt x="9116" y="17322"/>
                    </a:cubicBezTo>
                    <a:cubicBezTo>
                      <a:pt x="8249" y="17621"/>
                      <a:pt x="7594" y="17834"/>
                      <a:pt x="6940" y="18076"/>
                    </a:cubicBezTo>
                    <a:cubicBezTo>
                      <a:pt x="6442" y="18261"/>
                      <a:pt x="5959" y="18730"/>
                      <a:pt x="5475" y="18943"/>
                    </a:cubicBezTo>
                    <a:cubicBezTo>
                      <a:pt x="3115" y="19953"/>
                      <a:pt x="1621" y="21987"/>
                      <a:pt x="0" y="23793"/>
                    </a:cubicBezTo>
                    <a:cubicBezTo>
                      <a:pt x="725" y="19057"/>
                      <a:pt x="2859" y="14236"/>
                      <a:pt x="6770" y="11264"/>
                    </a:cubicBezTo>
                    <a:cubicBezTo>
                      <a:pt x="9614" y="9116"/>
                      <a:pt x="13127" y="7879"/>
                      <a:pt x="16654" y="7808"/>
                    </a:cubicBezTo>
                    <a:lnTo>
                      <a:pt x="16654" y="7808"/>
                    </a:lnTo>
                    <a:close/>
                  </a:path>
                </a:pathLst>
              </a:custGeom>
              <a:grpFill/>
              <a:ln w="1419" cap="flat">
                <a:noFill/>
                <a:prstDash val="solid"/>
                <a:miter/>
              </a:ln>
            </p:spPr>
            <p:txBody>
              <a:bodyPr rtlCol="0" anchor="ctr"/>
              <a:lstStyle/>
              <a:p>
                <a:endParaRPr lang="zh-TW" altLang="en-US" sz="2400"/>
              </a:p>
            </p:txBody>
          </p:sp>
          <p:sp>
            <p:nvSpPr>
              <p:cNvPr id="143" name="手繪多邊形: 圖案 142">
                <a:extLst>
                  <a:ext uri="{FF2B5EF4-FFF2-40B4-BE49-F238E27FC236}">
                    <a16:creationId xmlns:a16="http://schemas.microsoft.com/office/drawing/2014/main" id="{B75D98F0-4625-4E48-BC78-47A687783913}"/>
                  </a:ext>
                </a:extLst>
              </p:cNvPr>
              <p:cNvSpPr/>
              <p:nvPr/>
            </p:nvSpPr>
            <p:spPr>
              <a:xfrm>
                <a:off x="6561889" y="3257517"/>
                <a:ext cx="31344" cy="26736"/>
              </a:xfrm>
              <a:custGeom>
                <a:avLst/>
                <a:gdLst>
                  <a:gd name="connsiteX0" fmla="*/ 15160 w 31344"/>
                  <a:gd name="connsiteY0" fmla="*/ 9315 h 26736"/>
                  <a:gd name="connsiteX1" fmla="*/ 16611 w 31344"/>
                  <a:gd name="connsiteY1" fmla="*/ 9159 h 26736"/>
                  <a:gd name="connsiteX2" fmla="*/ 22470 w 31344"/>
                  <a:gd name="connsiteY2" fmla="*/ 7609 h 26736"/>
                  <a:gd name="connsiteX3" fmla="*/ 24091 w 31344"/>
                  <a:gd name="connsiteY3" fmla="*/ 6627 h 26736"/>
                  <a:gd name="connsiteX4" fmla="*/ 25073 w 31344"/>
                  <a:gd name="connsiteY4" fmla="*/ 6215 h 26736"/>
                  <a:gd name="connsiteX5" fmla="*/ 28998 w 31344"/>
                  <a:gd name="connsiteY5" fmla="*/ 2972 h 26736"/>
                  <a:gd name="connsiteX6" fmla="*/ 31345 w 31344"/>
                  <a:gd name="connsiteY6" fmla="*/ 0 h 26736"/>
                  <a:gd name="connsiteX7" fmla="*/ 25841 w 31344"/>
                  <a:gd name="connsiteY7" fmla="*/ 12984 h 26736"/>
                  <a:gd name="connsiteX8" fmla="*/ 14876 w 31344"/>
                  <a:gd name="connsiteY8" fmla="*/ 17450 h 26736"/>
                  <a:gd name="connsiteX9" fmla="*/ 8505 w 31344"/>
                  <a:gd name="connsiteY9" fmla="*/ 19455 h 26736"/>
                  <a:gd name="connsiteX10" fmla="*/ 6400 w 31344"/>
                  <a:gd name="connsiteY10" fmla="*/ 20408 h 26736"/>
                  <a:gd name="connsiteX11" fmla="*/ 5020 w 31344"/>
                  <a:gd name="connsiteY11" fmla="*/ 21404 h 26736"/>
                  <a:gd name="connsiteX12" fmla="*/ 0 w 31344"/>
                  <a:gd name="connsiteY12" fmla="*/ 26737 h 26736"/>
                  <a:gd name="connsiteX13" fmla="*/ 5618 w 31344"/>
                  <a:gd name="connsiteY13" fmla="*/ 13653 h 26736"/>
                  <a:gd name="connsiteX14" fmla="*/ 15160 w 31344"/>
                  <a:gd name="connsiteY14" fmla="*/ 9315 h 26736"/>
                  <a:gd name="connsiteX15" fmla="*/ 15160 w 31344"/>
                  <a:gd name="connsiteY15" fmla="*/ 9315 h 2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344" h="26736">
                    <a:moveTo>
                      <a:pt x="15160" y="9315"/>
                    </a:moveTo>
                    <a:cubicBezTo>
                      <a:pt x="15658" y="9102"/>
                      <a:pt x="16127" y="9187"/>
                      <a:pt x="16611" y="9159"/>
                    </a:cubicBezTo>
                    <a:cubicBezTo>
                      <a:pt x="18815" y="9059"/>
                      <a:pt x="20664" y="8433"/>
                      <a:pt x="22470" y="7609"/>
                    </a:cubicBezTo>
                    <a:cubicBezTo>
                      <a:pt x="23110" y="7324"/>
                      <a:pt x="23580" y="7082"/>
                      <a:pt x="24091" y="6627"/>
                    </a:cubicBezTo>
                    <a:cubicBezTo>
                      <a:pt x="24347" y="6400"/>
                      <a:pt x="24803" y="6400"/>
                      <a:pt x="25073" y="6215"/>
                    </a:cubicBezTo>
                    <a:cubicBezTo>
                      <a:pt x="26481" y="5205"/>
                      <a:pt x="27860" y="4252"/>
                      <a:pt x="28998" y="2972"/>
                    </a:cubicBezTo>
                    <a:cubicBezTo>
                      <a:pt x="29794" y="2076"/>
                      <a:pt x="30676" y="1038"/>
                      <a:pt x="31345" y="0"/>
                    </a:cubicBezTo>
                    <a:cubicBezTo>
                      <a:pt x="31288" y="4793"/>
                      <a:pt x="29354" y="9784"/>
                      <a:pt x="25841" y="12984"/>
                    </a:cubicBezTo>
                    <a:cubicBezTo>
                      <a:pt x="22840" y="15729"/>
                      <a:pt x="19100" y="17094"/>
                      <a:pt x="14876" y="17450"/>
                    </a:cubicBezTo>
                    <a:cubicBezTo>
                      <a:pt x="12586" y="17649"/>
                      <a:pt x="10567" y="18531"/>
                      <a:pt x="8505" y="19455"/>
                    </a:cubicBezTo>
                    <a:cubicBezTo>
                      <a:pt x="7665" y="19825"/>
                      <a:pt x="7040" y="20109"/>
                      <a:pt x="6400" y="20408"/>
                    </a:cubicBezTo>
                    <a:cubicBezTo>
                      <a:pt x="5916" y="20636"/>
                      <a:pt x="5490" y="21148"/>
                      <a:pt x="5020" y="21404"/>
                    </a:cubicBezTo>
                    <a:cubicBezTo>
                      <a:pt x="2759" y="22627"/>
                      <a:pt x="1451" y="24788"/>
                      <a:pt x="0" y="26737"/>
                    </a:cubicBezTo>
                    <a:cubicBezTo>
                      <a:pt x="299" y="21958"/>
                      <a:pt x="1991" y="16966"/>
                      <a:pt x="5618" y="13653"/>
                    </a:cubicBezTo>
                    <a:cubicBezTo>
                      <a:pt x="8277" y="11235"/>
                      <a:pt x="11662" y="9699"/>
                      <a:pt x="15160" y="9315"/>
                    </a:cubicBezTo>
                    <a:lnTo>
                      <a:pt x="15160" y="9315"/>
                    </a:lnTo>
                    <a:close/>
                  </a:path>
                </a:pathLst>
              </a:custGeom>
              <a:grpFill/>
              <a:ln w="1419" cap="flat">
                <a:noFill/>
                <a:prstDash val="solid"/>
                <a:miter/>
              </a:ln>
            </p:spPr>
            <p:txBody>
              <a:bodyPr rtlCol="0" anchor="ctr"/>
              <a:lstStyle/>
              <a:p>
                <a:endParaRPr lang="zh-TW" altLang="en-US" sz="2400"/>
              </a:p>
            </p:txBody>
          </p:sp>
          <p:sp>
            <p:nvSpPr>
              <p:cNvPr id="144" name="手繪多邊形: 圖案 143">
                <a:extLst>
                  <a:ext uri="{FF2B5EF4-FFF2-40B4-BE49-F238E27FC236}">
                    <a16:creationId xmlns:a16="http://schemas.microsoft.com/office/drawing/2014/main" id="{5741CDE2-462A-4B29-BBA6-843DDF8DDF1E}"/>
                  </a:ext>
                </a:extLst>
              </p:cNvPr>
              <p:cNvSpPr/>
              <p:nvPr/>
            </p:nvSpPr>
            <p:spPr>
              <a:xfrm>
                <a:off x="6562549" y="3269989"/>
                <a:ext cx="28877" cy="29453"/>
              </a:xfrm>
              <a:custGeom>
                <a:avLst/>
                <a:gdLst>
                  <a:gd name="connsiteX0" fmla="*/ 13520 w 28877"/>
                  <a:gd name="connsiteY0" fmla="*/ 10737 h 29453"/>
                  <a:gd name="connsiteX1" fmla="*/ 14956 w 28877"/>
                  <a:gd name="connsiteY1" fmla="*/ 10453 h 29453"/>
                  <a:gd name="connsiteX2" fmla="*/ 20659 w 28877"/>
                  <a:gd name="connsiteY2" fmla="*/ 8377 h 29453"/>
                  <a:gd name="connsiteX3" fmla="*/ 22180 w 28877"/>
                  <a:gd name="connsiteY3" fmla="*/ 7253 h 29453"/>
                  <a:gd name="connsiteX4" fmla="*/ 23119 w 28877"/>
                  <a:gd name="connsiteY4" fmla="*/ 6741 h 29453"/>
                  <a:gd name="connsiteX5" fmla="*/ 26746 w 28877"/>
                  <a:gd name="connsiteY5" fmla="*/ 3171 h 29453"/>
                  <a:gd name="connsiteX6" fmla="*/ 28822 w 28877"/>
                  <a:gd name="connsiteY6" fmla="*/ 0 h 29453"/>
                  <a:gd name="connsiteX7" fmla="*/ 24513 w 28877"/>
                  <a:gd name="connsiteY7" fmla="*/ 13425 h 29453"/>
                  <a:gd name="connsiteX8" fmla="*/ 13989 w 28877"/>
                  <a:gd name="connsiteY8" fmla="*/ 18872 h 29453"/>
                  <a:gd name="connsiteX9" fmla="*/ 7831 w 28877"/>
                  <a:gd name="connsiteY9" fmla="*/ 21446 h 29453"/>
                  <a:gd name="connsiteX10" fmla="*/ 5826 w 28877"/>
                  <a:gd name="connsiteY10" fmla="*/ 22584 h 29453"/>
                  <a:gd name="connsiteX11" fmla="*/ 4531 w 28877"/>
                  <a:gd name="connsiteY11" fmla="*/ 23693 h 29453"/>
                  <a:gd name="connsiteX12" fmla="*/ 9 w 28877"/>
                  <a:gd name="connsiteY12" fmla="*/ 29453 h 29453"/>
                  <a:gd name="connsiteX13" fmla="*/ 4432 w 28877"/>
                  <a:gd name="connsiteY13" fmla="*/ 15914 h 29453"/>
                  <a:gd name="connsiteX14" fmla="*/ 13520 w 28877"/>
                  <a:gd name="connsiteY14" fmla="*/ 10737 h 29453"/>
                  <a:gd name="connsiteX15" fmla="*/ 13520 w 28877"/>
                  <a:gd name="connsiteY15" fmla="*/ 10737 h 2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77" h="29453">
                    <a:moveTo>
                      <a:pt x="13520" y="10737"/>
                    </a:moveTo>
                    <a:cubicBezTo>
                      <a:pt x="13989" y="10481"/>
                      <a:pt x="14472" y="10524"/>
                      <a:pt x="14956" y="10453"/>
                    </a:cubicBezTo>
                    <a:cubicBezTo>
                      <a:pt x="17146" y="10154"/>
                      <a:pt x="18924" y="9358"/>
                      <a:pt x="20659" y="8377"/>
                    </a:cubicBezTo>
                    <a:cubicBezTo>
                      <a:pt x="21270" y="8035"/>
                      <a:pt x="21725" y="7751"/>
                      <a:pt x="22180" y="7253"/>
                    </a:cubicBezTo>
                    <a:cubicBezTo>
                      <a:pt x="22408" y="7011"/>
                      <a:pt x="22863" y="6969"/>
                      <a:pt x="23119" y="6741"/>
                    </a:cubicBezTo>
                    <a:cubicBezTo>
                      <a:pt x="24428" y="5618"/>
                      <a:pt x="25722" y="4537"/>
                      <a:pt x="26746" y="3171"/>
                    </a:cubicBezTo>
                    <a:cubicBezTo>
                      <a:pt x="27457" y="2204"/>
                      <a:pt x="28239" y="1095"/>
                      <a:pt x="28822" y="0"/>
                    </a:cubicBezTo>
                    <a:cubicBezTo>
                      <a:pt x="29192" y="4778"/>
                      <a:pt x="27713" y="9912"/>
                      <a:pt x="24513" y="13425"/>
                    </a:cubicBezTo>
                    <a:cubicBezTo>
                      <a:pt x="21768" y="16426"/>
                      <a:pt x="18170" y="18118"/>
                      <a:pt x="13989" y="18872"/>
                    </a:cubicBezTo>
                    <a:cubicBezTo>
                      <a:pt x="11713" y="19270"/>
                      <a:pt x="9808" y="20337"/>
                      <a:pt x="7831" y="21446"/>
                    </a:cubicBezTo>
                    <a:cubicBezTo>
                      <a:pt x="7034" y="21887"/>
                      <a:pt x="6423" y="22228"/>
                      <a:pt x="5826" y="22584"/>
                    </a:cubicBezTo>
                    <a:cubicBezTo>
                      <a:pt x="5370" y="22854"/>
                      <a:pt x="4987" y="23395"/>
                      <a:pt x="4531" y="23693"/>
                    </a:cubicBezTo>
                    <a:cubicBezTo>
                      <a:pt x="2398" y="25101"/>
                      <a:pt x="1275" y="27377"/>
                      <a:pt x="9" y="29453"/>
                    </a:cubicBezTo>
                    <a:cubicBezTo>
                      <a:pt x="-119" y="24660"/>
                      <a:pt x="1118" y="19541"/>
                      <a:pt x="4432" y="15914"/>
                    </a:cubicBezTo>
                    <a:cubicBezTo>
                      <a:pt x="6835" y="13269"/>
                      <a:pt x="10064" y="11434"/>
                      <a:pt x="13520" y="10737"/>
                    </a:cubicBezTo>
                    <a:lnTo>
                      <a:pt x="13520" y="10737"/>
                    </a:lnTo>
                    <a:close/>
                  </a:path>
                </a:pathLst>
              </a:custGeom>
              <a:grpFill/>
              <a:ln w="1419" cap="flat">
                <a:noFill/>
                <a:prstDash val="solid"/>
                <a:miter/>
              </a:ln>
            </p:spPr>
            <p:txBody>
              <a:bodyPr rtlCol="0" anchor="ctr"/>
              <a:lstStyle/>
              <a:p>
                <a:endParaRPr lang="zh-TW" altLang="en-US" sz="2400"/>
              </a:p>
            </p:txBody>
          </p:sp>
          <p:sp>
            <p:nvSpPr>
              <p:cNvPr id="145" name="手繪多邊形: 圖案 144">
                <a:extLst>
                  <a:ext uri="{FF2B5EF4-FFF2-40B4-BE49-F238E27FC236}">
                    <a16:creationId xmlns:a16="http://schemas.microsoft.com/office/drawing/2014/main" id="{67439181-D8DA-4123-B77C-F69B02A43E8F}"/>
                  </a:ext>
                </a:extLst>
              </p:cNvPr>
              <p:cNvSpPr/>
              <p:nvPr/>
            </p:nvSpPr>
            <p:spPr>
              <a:xfrm>
                <a:off x="6564410" y="3282604"/>
                <a:ext cx="26455" cy="31913"/>
              </a:xfrm>
              <a:custGeom>
                <a:avLst/>
                <a:gdLst>
                  <a:gd name="connsiteX0" fmla="*/ 11928 w 26455"/>
                  <a:gd name="connsiteY0" fmla="*/ 12046 h 31913"/>
                  <a:gd name="connsiteX1" fmla="*/ 13322 w 26455"/>
                  <a:gd name="connsiteY1" fmla="*/ 11633 h 31913"/>
                  <a:gd name="connsiteX2" fmla="*/ 18812 w 26455"/>
                  <a:gd name="connsiteY2" fmla="*/ 9059 h 31913"/>
                  <a:gd name="connsiteX3" fmla="*/ 20234 w 26455"/>
                  <a:gd name="connsiteY3" fmla="*/ 7808 h 31913"/>
                  <a:gd name="connsiteX4" fmla="*/ 21130 w 26455"/>
                  <a:gd name="connsiteY4" fmla="*/ 7225 h 31913"/>
                  <a:gd name="connsiteX5" fmla="*/ 24415 w 26455"/>
                  <a:gd name="connsiteY5" fmla="*/ 3342 h 31913"/>
                  <a:gd name="connsiteX6" fmla="*/ 26193 w 26455"/>
                  <a:gd name="connsiteY6" fmla="*/ 0 h 31913"/>
                  <a:gd name="connsiteX7" fmla="*/ 23107 w 26455"/>
                  <a:gd name="connsiteY7" fmla="*/ 13752 h 31913"/>
                  <a:gd name="connsiteX8" fmla="*/ 13123 w 26455"/>
                  <a:gd name="connsiteY8" fmla="*/ 20124 h 31913"/>
                  <a:gd name="connsiteX9" fmla="*/ 7221 w 26455"/>
                  <a:gd name="connsiteY9" fmla="*/ 23238 h 31913"/>
                  <a:gd name="connsiteX10" fmla="*/ 5330 w 26455"/>
                  <a:gd name="connsiteY10" fmla="*/ 24547 h 31913"/>
                  <a:gd name="connsiteX11" fmla="*/ 4149 w 26455"/>
                  <a:gd name="connsiteY11" fmla="*/ 25770 h 31913"/>
                  <a:gd name="connsiteX12" fmla="*/ 167 w 26455"/>
                  <a:gd name="connsiteY12" fmla="*/ 31913 h 31913"/>
                  <a:gd name="connsiteX13" fmla="*/ 3353 w 26455"/>
                  <a:gd name="connsiteY13" fmla="*/ 18033 h 31913"/>
                  <a:gd name="connsiteX14" fmla="*/ 11928 w 26455"/>
                  <a:gd name="connsiteY14" fmla="*/ 12046 h 31913"/>
                  <a:gd name="connsiteX15" fmla="*/ 11928 w 26455"/>
                  <a:gd name="connsiteY15" fmla="*/ 12046 h 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455" h="31913">
                    <a:moveTo>
                      <a:pt x="11928" y="12046"/>
                    </a:moveTo>
                    <a:cubicBezTo>
                      <a:pt x="12369" y="11747"/>
                      <a:pt x="12867" y="11747"/>
                      <a:pt x="13322" y="11633"/>
                    </a:cubicBezTo>
                    <a:cubicBezTo>
                      <a:pt x="15470" y="11136"/>
                      <a:pt x="17176" y="10183"/>
                      <a:pt x="18812" y="9059"/>
                    </a:cubicBezTo>
                    <a:cubicBezTo>
                      <a:pt x="19381" y="8661"/>
                      <a:pt x="19807" y="8334"/>
                      <a:pt x="20234" y="7808"/>
                    </a:cubicBezTo>
                    <a:cubicBezTo>
                      <a:pt x="20447" y="7537"/>
                      <a:pt x="20888" y="7466"/>
                      <a:pt x="21130" y="7225"/>
                    </a:cubicBezTo>
                    <a:cubicBezTo>
                      <a:pt x="22324" y="5973"/>
                      <a:pt x="23533" y="4793"/>
                      <a:pt x="24415" y="3342"/>
                    </a:cubicBezTo>
                    <a:cubicBezTo>
                      <a:pt x="25041" y="2318"/>
                      <a:pt x="25723" y="1138"/>
                      <a:pt x="26193" y="0"/>
                    </a:cubicBezTo>
                    <a:cubicBezTo>
                      <a:pt x="26989" y="4736"/>
                      <a:pt x="25979" y="9984"/>
                      <a:pt x="23107" y="13752"/>
                    </a:cubicBezTo>
                    <a:cubicBezTo>
                      <a:pt x="20646" y="16995"/>
                      <a:pt x="17205" y="19000"/>
                      <a:pt x="13123" y="20124"/>
                    </a:cubicBezTo>
                    <a:cubicBezTo>
                      <a:pt x="10904" y="20735"/>
                      <a:pt x="9084" y="21958"/>
                      <a:pt x="7221" y="23238"/>
                    </a:cubicBezTo>
                    <a:cubicBezTo>
                      <a:pt x="6467" y="23750"/>
                      <a:pt x="5898" y="24148"/>
                      <a:pt x="5330" y="24547"/>
                    </a:cubicBezTo>
                    <a:cubicBezTo>
                      <a:pt x="4889" y="24859"/>
                      <a:pt x="4562" y="25443"/>
                      <a:pt x="4149" y="25770"/>
                    </a:cubicBezTo>
                    <a:cubicBezTo>
                      <a:pt x="2144" y="27362"/>
                      <a:pt x="1234" y="29723"/>
                      <a:pt x="167" y="31913"/>
                    </a:cubicBezTo>
                    <a:cubicBezTo>
                      <a:pt x="-388" y="27149"/>
                      <a:pt x="380" y="21930"/>
                      <a:pt x="3353" y="18033"/>
                    </a:cubicBezTo>
                    <a:cubicBezTo>
                      <a:pt x="5500" y="15175"/>
                      <a:pt x="8544" y="13041"/>
                      <a:pt x="11928" y="12046"/>
                    </a:cubicBezTo>
                    <a:lnTo>
                      <a:pt x="11928" y="12046"/>
                    </a:lnTo>
                    <a:close/>
                  </a:path>
                </a:pathLst>
              </a:custGeom>
              <a:grpFill/>
              <a:ln w="1419" cap="flat">
                <a:noFill/>
                <a:prstDash val="solid"/>
                <a:miter/>
              </a:ln>
            </p:spPr>
            <p:txBody>
              <a:bodyPr rtlCol="0" anchor="ctr"/>
              <a:lstStyle/>
              <a:p>
                <a:endParaRPr lang="zh-TW" altLang="en-US" sz="2400"/>
              </a:p>
            </p:txBody>
          </p:sp>
          <p:sp>
            <p:nvSpPr>
              <p:cNvPr id="146" name="手繪多邊形: 圖案 145">
                <a:extLst>
                  <a:ext uri="{FF2B5EF4-FFF2-40B4-BE49-F238E27FC236}">
                    <a16:creationId xmlns:a16="http://schemas.microsoft.com/office/drawing/2014/main" id="{49FC47B5-E7F2-4A8F-BDFC-6905810B955A}"/>
                  </a:ext>
                </a:extLst>
              </p:cNvPr>
              <p:cNvSpPr/>
              <p:nvPr/>
            </p:nvSpPr>
            <p:spPr>
              <a:xfrm>
                <a:off x="6567346" y="3294962"/>
                <a:ext cx="24225" cy="34103"/>
              </a:xfrm>
              <a:custGeom>
                <a:avLst/>
                <a:gdLst>
                  <a:gd name="connsiteX0" fmla="*/ 10471 w 24225"/>
                  <a:gd name="connsiteY0" fmla="*/ 13283 h 34103"/>
                  <a:gd name="connsiteX1" fmla="*/ 11822 w 24225"/>
                  <a:gd name="connsiteY1" fmla="*/ 12757 h 34103"/>
                  <a:gd name="connsiteX2" fmla="*/ 17056 w 24225"/>
                  <a:gd name="connsiteY2" fmla="*/ 9699 h 34103"/>
                  <a:gd name="connsiteX3" fmla="*/ 18364 w 24225"/>
                  <a:gd name="connsiteY3" fmla="*/ 8320 h 34103"/>
                  <a:gd name="connsiteX4" fmla="*/ 19204 w 24225"/>
                  <a:gd name="connsiteY4" fmla="*/ 7651 h 34103"/>
                  <a:gd name="connsiteX5" fmla="*/ 22119 w 24225"/>
                  <a:gd name="connsiteY5" fmla="*/ 3484 h 34103"/>
                  <a:gd name="connsiteX6" fmla="*/ 23598 w 24225"/>
                  <a:gd name="connsiteY6" fmla="*/ 0 h 34103"/>
                  <a:gd name="connsiteX7" fmla="*/ 21749 w 24225"/>
                  <a:gd name="connsiteY7" fmla="*/ 13966 h 34103"/>
                  <a:gd name="connsiteX8" fmla="*/ 12377 w 24225"/>
                  <a:gd name="connsiteY8" fmla="*/ 21205 h 34103"/>
                  <a:gd name="connsiteX9" fmla="*/ 6774 w 24225"/>
                  <a:gd name="connsiteY9" fmla="*/ 24831 h 34103"/>
                  <a:gd name="connsiteX10" fmla="*/ 4996 w 24225"/>
                  <a:gd name="connsiteY10" fmla="*/ 26310 h 34103"/>
                  <a:gd name="connsiteX11" fmla="*/ 3929 w 24225"/>
                  <a:gd name="connsiteY11" fmla="*/ 27633 h 34103"/>
                  <a:gd name="connsiteX12" fmla="*/ 516 w 24225"/>
                  <a:gd name="connsiteY12" fmla="*/ 34104 h 34103"/>
                  <a:gd name="connsiteX13" fmla="*/ 2450 w 24225"/>
                  <a:gd name="connsiteY13" fmla="*/ 19981 h 34103"/>
                  <a:gd name="connsiteX14" fmla="*/ 10471 w 24225"/>
                  <a:gd name="connsiteY14" fmla="*/ 13283 h 34103"/>
                  <a:gd name="connsiteX15" fmla="*/ 10471 w 24225"/>
                  <a:gd name="connsiteY15" fmla="*/ 13283 h 3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25" h="34103">
                    <a:moveTo>
                      <a:pt x="10471" y="13283"/>
                    </a:moveTo>
                    <a:cubicBezTo>
                      <a:pt x="10884" y="12956"/>
                      <a:pt x="11367" y="12899"/>
                      <a:pt x="11822" y="12757"/>
                    </a:cubicBezTo>
                    <a:cubicBezTo>
                      <a:pt x="13927" y="12074"/>
                      <a:pt x="15534" y="10965"/>
                      <a:pt x="17056" y="9699"/>
                    </a:cubicBezTo>
                    <a:cubicBezTo>
                      <a:pt x="17596" y="9258"/>
                      <a:pt x="17995" y="8889"/>
                      <a:pt x="18364" y="8320"/>
                    </a:cubicBezTo>
                    <a:cubicBezTo>
                      <a:pt x="18549" y="8035"/>
                      <a:pt x="18990" y="7921"/>
                      <a:pt x="19204" y="7651"/>
                    </a:cubicBezTo>
                    <a:cubicBezTo>
                      <a:pt x="20284" y="6300"/>
                      <a:pt x="21379" y="5020"/>
                      <a:pt x="22119" y="3484"/>
                    </a:cubicBezTo>
                    <a:cubicBezTo>
                      <a:pt x="22645" y="2403"/>
                      <a:pt x="23228" y="1166"/>
                      <a:pt x="23598" y="0"/>
                    </a:cubicBezTo>
                    <a:cubicBezTo>
                      <a:pt x="24821" y="4636"/>
                      <a:pt x="24281" y="9955"/>
                      <a:pt x="21749" y="13966"/>
                    </a:cubicBezTo>
                    <a:cubicBezTo>
                      <a:pt x="19588" y="17407"/>
                      <a:pt x="16345" y="19725"/>
                      <a:pt x="12377" y="21205"/>
                    </a:cubicBezTo>
                    <a:cubicBezTo>
                      <a:pt x="10215" y="22001"/>
                      <a:pt x="8523" y="23395"/>
                      <a:pt x="6774" y="24831"/>
                    </a:cubicBezTo>
                    <a:cubicBezTo>
                      <a:pt x="6077" y="25414"/>
                      <a:pt x="5537" y="25855"/>
                      <a:pt x="4996" y="26310"/>
                    </a:cubicBezTo>
                    <a:cubicBezTo>
                      <a:pt x="4584" y="26651"/>
                      <a:pt x="4313" y="27263"/>
                      <a:pt x="3929" y="27633"/>
                    </a:cubicBezTo>
                    <a:cubicBezTo>
                      <a:pt x="2081" y="29410"/>
                      <a:pt x="1384" y="31842"/>
                      <a:pt x="516" y="34104"/>
                    </a:cubicBezTo>
                    <a:cubicBezTo>
                      <a:pt x="-465" y="29410"/>
                      <a:pt x="-166" y="24148"/>
                      <a:pt x="2450" y="19981"/>
                    </a:cubicBezTo>
                    <a:cubicBezTo>
                      <a:pt x="4356" y="16981"/>
                      <a:pt x="7200" y="14591"/>
                      <a:pt x="10471" y="13283"/>
                    </a:cubicBezTo>
                    <a:lnTo>
                      <a:pt x="10471" y="13283"/>
                    </a:lnTo>
                    <a:close/>
                  </a:path>
                </a:pathLst>
              </a:custGeom>
              <a:grpFill/>
              <a:ln w="1419" cap="flat">
                <a:noFill/>
                <a:prstDash val="solid"/>
                <a:miter/>
              </a:ln>
            </p:spPr>
            <p:txBody>
              <a:bodyPr rtlCol="0" anchor="ctr"/>
              <a:lstStyle/>
              <a:p>
                <a:endParaRPr lang="zh-TW" altLang="en-US" sz="2400"/>
              </a:p>
            </p:txBody>
          </p:sp>
          <p:sp>
            <p:nvSpPr>
              <p:cNvPr id="147" name="手繪多邊形: 圖案 146">
                <a:extLst>
                  <a:ext uri="{FF2B5EF4-FFF2-40B4-BE49-F238E27FC236}">
                    <a16:creationId xmlns:a16="http://schemas.microsoft.com/office/drawing/2014/main" id="{DE0AD92A-A06A-439B-9424-6A4F2A577703}"/>
                  </a:ext>
                </a:extLst>
              </p:cNvPr>
              <p:cNvSpPr/>
              <p:nvPr/>
            </p:nvSpPr>
            <p:spPr>
              <a:xfrm>
                <a:off x="6571381" y="3307079"/>
                <a:ext cx="22129" cy="36009"/>
              </a:xfrm>
              <a:custGeom>
                <a:avLst/>
                <a:gdLst>
                  <a:gd name="connsiteX0" fmla="*/ 9096 w 22129"/>
                  <a:gd name="connsiteY0" fmla="*/ 14407 h 36009"/>
                  <a:gd name="connsiteX1" fmla="*/ 10404 w 22129"/>
                  <a:gd name="connsiteY1" fmla="*/ 13752 h 36009"/>
                  <a:gd name="connsiteX2" fmla="*/ 15339 w 22129"/>
                  <a:gd name="connsiteY2" fmla="*/ 10240 h 36009"/>
                  <a:gd name="connsiteX3" fmla="*/ 16520 w 22129"/>
                  <a:gd name="connsiteY3" fmla="*/ 8761 h 36009"/>
                  <a:gd name="connsiteX4" fmla="*/ 17302 w 22129"/>
                  <a:gd name="connsiteY4" fmla="*/ 8021 h 36009"/>
                  <a:gd name="connsiteX5" fmla="*/ 19847 w 22129"/>
                  <a:gd name="connsiteY5" fmla="*/ 3612 h 36009"/>
                  <a:gd name="connsiteX6" fmla="*/ 20999 w 22129"/>
                  <a:gd name="connsiteY6" fmla="*/ 0 h 36009"/>
                  <a:gd name="connsiteX7" fmla="*/ 20402 w 22129"/>
                  <a:gd name="connsiteY7" fmla="*/ 14079 h 36009"/>
                  <a:gd name="connsiteX8" fmla="*/ 11698 w 22129"/>
                  <a:gd name="connsiteY8" fmla="*/ 22115 h 36009"/>
                  <a:gd name="connsiteX9" fmla="*/ 6436 w 22129"/>
                  <a:gd name="connsiteY9" fmla="*/ 26225 h 36009"/>
                  <a:gd name="connsiteX10" fmla="*/ 4801 w 22129"/>
                  <a:gd name="connsiteY10" fmla="*/ 27846 h 36009"/>
                  <a:gd name="connsiteX11" fmla="*/ 3862 w 22129"/>
                  <a:gd name="connsiteY11" fmla="*/ 29254 h 36009"/>
                  <a:gd name="connsiteX12" fmla="*/ 1032 w 22129"/>
                  <a:gd name="connsiteY12" fmla="*/ 36009 h 36009"/>
                  <a:gd name="connsiteX13" fmla="*/ 1701 w 22129"/>
                  <a:gd name="connsiteY13" fmla="*/ 21773 h 36009"/>
                  <a:gd name="connsiteX14" fmla="*/ 9096 w 22129"/>
                  <a:gd name="connsiteY14" fmla="*/ 14407 h 36009"/>
                  <a:gd name="connsiteX15" fmla="*/ 9096 w 22129"/>
                  <a:gd name="connsiteY15" fmla="*/ 14407 h 3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29" h="36009">
                    <a:moveTo>
                      <a:pt x="9096" y="14407"/>
                    </a:moveTo>
                    <a:cubicBezTo>
                      <a:pt x="9480" y="14037"/>
                      <a:pt x="9963" y="13951"/>
                      <a:pt x="10404" y="13752"/>
                    </a:cubicBezTo>
                    <a:cubicBezTo>
                      <a:pt x="12438" y="12885"/>
                      <a:pt x="13945" y="11648"/>
                      <a:pt x="15339" y="10240"/>
                    </a:cubicBezTo>
                    <a:cubicBezTo>
                      <a:pt x="15837" y="9742"/>
                      <a:pt x="16192" y="9358"/>
                      <a:pt x="16520" y="8761"/>
                    </a:cubicBezTo>
                    <a:cubicBezTo>
                      <a:pt x="16676" y="8462"/>
                      <a:pt x="17103" y="8305"/>
                      <a:pt x="17302" y="8021"/>
                    </a:cubicBezTo>
                    <a:cubicBezTo>
                      <a:pt x="18255" y="6585"/>
                      <a:pt x="19236" y="5205"/>
                      <a:pt x="19847" y="3612"/>
                    </a:cubicBezTo>
                    <a:cubicBezTo>
                      <a:pt x="20274" y="2489"/>
                      <a:pt x="20743" y="1209"/>
                      <a:pt x="20999" y="0"/>
                    </a:cubicBezTo>
                    <a:cubicBezTo>
                      <a:pt x="22621" y="4508"/>
                      <a:pt x="22564" y="9856"/>
                      <a:pt x="20402" y="14079"/>
                    </a:cubicBezTo>
                    <a:cubicBezTo>
                      <a:pt x="18553" y="17706"/>
                      <a:pt x="15524" y="20294"/>
                      <a:pt x="11698" y="22115"/>
                    </a:cubicBezTo>
                    <a:cubicBezTo>
                      <a:pt x="9622" y="23110"/>
                      <a:pt x="8043" y="24632"/>
                      <a:pt x="6436" y="26225"/>
                    </a:cubicBezTo>
                    <a:cubicBezTo>
                      <a:pt x="5782" y="26865"/>
                      <a:pt x="5284" y="27348"/>
                      <a:pt x="4801" y="27846"/>
                    </a:cubicBezTo>
                    <a:cubicBezTo>
                      <a:pt x="4431" y="28230"/>
                      <a:pt x="4204" y="28856"/>
                      <a:pt x="3862" y="29254"/>
                    </a:cubicBezTo>
                    <a:cubicBezTo>
                      <a:pt x="2170" y="31188"/>
                      <a:pt x="1701" y="33677"/>
                      <a:pt x="1032" y="36009"/>
                    </a:cubicBezTo>
                    <a:cubicBezTo>
                      <a:pt x="-362" y="31430"/>
                      <a:pt x="-532" y="26154"/>
                      <a:pt x="1701" y="21773"/>
                    </a:cubicBezTo>
                    <a:cubicBezTo>
                      <a:pt x="3322" y="18630"/>
                      <a:pt x="5939" y="15985"/>
                      <a:pt x="9096" y="14407"/>
                    </a:cubicBezTo>
                    <a:lnTo>
                      <a:pt x="9096" y="14407"/>
                    </a:lnTo>
                    <a:close/>
                  </a:path>
                </a:pathLst>
              </a:custGeom>
              <a:grpFill/>
              <a:ln w="1419" cap="flat">
                <a:noFill/>
                <a:prstDash val="solid"/>
                <a:miter/>
              </a:ln>
            </p:spPr>
            <p:txBody>
              <a:bodyPr rtlCol="0" anchor="ctr"/>
              <a:lstStyle/>
              <a:p>
                <a:endParaRPr lang="zh-TW" altLang="en-US" sz="2400"/>
              </a:p>
            </p:txBody>
          </p:sp>
          <p:sp>
            <p:nvSpPr>
              <p:cNvPr id="148" name="手繪多邊形: 圖案 147">
                <a:extLst>
                  <a:ext uri="{FF2B5EF4-FFF2-40B4-BE49-F238E27FC236}">
                    <a16:creationId xmlns:a16="http://schemas.microsoft.com/office/drawing/2014/main" id="{F5EA0A2D-3A21-47DC-B926-499931B1DFED}"/>
                  </a:ext>
                </a:extLst>
              </p:cNvPr>
              <p:cNvSpPr/>
              <p:nvPr/>
            </p:nvSpPr>
            <p:spPr>
              <a:xfrm>
                <a:off x="6576442" y="3318911"/>
                <a:ext cx="20177" cy="37630"/>
              </a:xfrm>
              <a:custGeom>
                <a:avLst/>
                <a:gdLst>
                  <a:gd name="connsiteX0" fmla="*/ 7804 w 20177"/>
                  <a:gd name="connsiteY0" fmla="*/ 15374 h 37630"/>
                  <a:gd name="connsiteX1" fmla="*/ 9041 w 20177"/>
                  <a:gd name="connsiteY1" fmla="*/ 14620 h 37630"/>
                  <a:gd name="connsiteX2" fmla="*/ 13663 w 20177"/>
                  <a:gd name="connsiteY2" fmla="*/ 10695 h 37630"/>
                  <a:gd name="connsiteX3" fmla="*/ 14701 w 20177"/>
                  <a:gd name="connsiteY3" fmla="*/ 9116 h 37630"/>
                  <a:gd name="connsiteX4" fmla="*/ 15412 w 20177"/>
                  <a:gd name="connsiteY4" fmla="*/ 8305 h 37630"/>
                  <a:gd name="connsiteX5" fmla="*/ 17560 w 20177"/>
                  <a:gd name="connsiteY5" fmla="*/ 3698 h 37630"/>
                  <a:gd name="connsiteX6" fmla="*/ 18399 w 20177"/>
                  <a:gd name="connsiteY6" fmla="*/ 0 h 37630"/>
                  <a:gd name="connsiteX7" fmla="*/ 19053 w 20177"/>
                  <a:gd name="connsiteY7" fmla="*/ 14079 h 37630"/>
                  <a:gd name="connsiteX8" fmla="*/ 11089 w 20177"/>
                  <a:gd name="connsiteY8" fmla="*/ 22854 h 37630"/>
                  <a:gd name="connsiteX9" fmla="*/ 6211 w 20177"/>
                  <a:gd name="connsiteY9" fmla="*/ 27405 h 37630"/>
                  <a:gd name="connsiteX10" fmla="*/ 4732 w 20177"/>
                  <a:gd name="connsiteY10" fmla="*/ 29169 h 37630"/>
                  <a:gd name="connsiteX11" fmla="*/ 3921 w 20177"/>
                  <a:gd name="connsiteY11" fmla="*/ 30662 h 37630"/>
                  <a:gd name="connsiteX12" fmla="*/ 1689 w 20177"/>
                  <a:gd name="connsiteY12" fmla="*/ 37631 h 37630"/>
                  <a:gd name="connsiteX13" fmla="*/ 1105 w 20177"/>
                  <a:gd name="connsiteY13" fmla="*/ 23395 h 37630"/>
                  <a:gd name="connsiteX14" fmla="*/ 7804 w 20177"/>
                  <a:gd name="connsiteY14" fmla="*/ 15374 h 37630"/>
                  <a:gd name="connsiteX15" fmla="*/ 7804 w 20177"/>
                  <a:gd name="connsiteY15" fmla="*/ 15374 h 3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77" h="37630">
                    <a:moveTo>
                      <a:pt x="7804" y="15374"/>
                    </a:moveTo>
                    <a:cubicBezTo>
                      <a:pt x="8159" y="14975"/>
                      <a:pt x="8629" y="14847"/>
                      <a:pt x="9041" y="14620"/>
                    </a:cubicBezTo>
                    <a:cubicBezTo>
                      <a:pt x="10990" y="13582"/>
                      <a:pt x="12383" y="12202"/>
                      <a:pt x="13663" y="10695"/>
                    </a:cubicBezTo>
                    <a:cubicBezTo>
                      <a:pt x="14118" y="10154"/>
                      <a:pt x="14445" y="9742"/>
                      <a:pt x="14701" y="9116"/>
                    </a:cubicBezTo>
                    <a:cubicBezTo>
                      <a:pt x="14829" y="8803"/>
                      <a:pt x="15242" y="8604"/>
                      <a:pt x="15412" y="8305"/>
                    </a:cubicBezTo>
                    <a:cubicBezTo>
                      <a:pt x="16237" y="6784"/>
                      <a:pt x="17091" y="5333"/>
                      <a:pt x="17560" y="3698"/>
                    </a:cubicBezTo>
                    <a:cubicBezTo>
                      <a:pt x="17887" y="2546"/>
                      <a:pt x="18243" y="1223"/>
                      <a:pt x="18399" y="0"/>
                    </a:cubicBezTo>
                    <a:cubicBezTo>
                      <a:pt x="20418" y="4352"/>
                      <a:pt x="20831" y="9671"/>
                      <a:pt x="19053" y="14079"/>
                    </a:cubicBezTo>
                    <a:cubicBezTo>
                      <a:pt x="17531" y="17848"/>
                      <a:pt x="14744" y="20693"/>
                      <a:pt x="11089" y="22854"/>
                    </a:cubicBezTo>
                    <a:cubicBezTo>
                      <a:pt x="9098" y="24020"/>
                      <a:pt x="7676" y="25684"/>
                      <a:pt x="6211" y="27405"/>
                    </a:cubicBezTo>
                    <a:cubicBezTo>
                      <a:pt x="5614" y="28102"/>
                      <a:pt x="5173" y="28628"/>
                      <a:pt x="4732" y="29169"/>
                    </a:cubicBezTo>
                    <a:cubicBezTo>
                      <a:pt x="4391" y="29581"/>
                      <a:pt x="4234" y="30221"/>
                      <a:pt x="3921" y="30662"/>
                    </a:cubicBezTo>
                    <a:cubicBezTo>
                      <a:pt x="2414" y="32738"/>
                      <a:pt x="2158" y="35256"/>
                      <a:pt x="1689" y="37631"/>
                    </a:cubicBezTo>
                    <a:cubicBezTo>
                      <a:pt x="-103" y="33193"/>
                      <a:pt x="-729" y="27960"/>
                      <a:pt x="1105" y="23395"/>
                    </a:cubicBezTo>
                    <a:cubicBezTo>
                      <a:pt x="2414" y="20081"/>
                      <a:pt x="4803" y="17237"/>
                      <a:pt x="7804" y="15374"/>
                    </a:cubicBezTo>
                    <a:lnTo>
                      <a:pt x="7804" y="15374"/>
                    </a:lnTo>
                    <a:close/>
                  </a:path>
                </a:pathLst>
              </a:custGeom>
              <a:grpFill/>
              <a:ln w="1419" cap="flat">
                <a:noFill/>
                <a:prstDash val="solid"/>
                <a:miter/>
              </a:ln>
            </p:spPr>
            <p:txBody>
              <a:bodyPr rtlCol="0" anchor="ctr"/>
              <a:lstStyle/>
              <a:p>
                <a:endParaRPr lang="zh-TW" altLang="en-US" sz="2400"/>
              </a:p>
            </p:txBody>
          </p:sp>
          <p:sp>
            <p:nvSpPr>
              <p:cNvPr id="149" name="手繪多邊形: 圖案 148">
                <a:extLst>
                  <a:ext uri="{FF2B5EF4-FFF2-40B4-BE49-F238E27FC236}">
                    <a16:creationId xmlns:a16="http://schemas.microsoft.com/office/drawing/2014/main" id="{3B279FBE-7806-4582-83A4-B81C70A2DB4F}"/>
                  </a:ext>
                </a:extLst>
              </p:cNvPr>
              <p:cNvSpPr/>
              <p:nvPr/>
            </p:nvSpPr>
            <p:spPr>
              <a:xfrm>
                <a:off x="6582455" y="3330360"/>
                <a:ext cx="18376" cy="38953"/>
              </a:xfrm>
              <a:custGeom>
                <a:avLst/>
                <a:gdLst>
                  <a:gd name="connsiteX0" fmla="*/ 6626 w 18376"/>
                  <a:gd name="connsiteY0" fmla="*/ 16255 h 38953"/>
                  <a:gd name="connsiteX1" fmla="*/ 7806 w 18376"/>
                  <a:gd name="connsiteY1" fmla="*/ 15388 h 38953"/>
                  <a:gd name="connsiteX2" fmla="*/ 12058 w 18376"/>
                  <a:gd name="connsiteY2" fmla="*/ 11064 h 38953"/>
                  <a:gd name="connsiteX3" fmla="*/ 12954 w 18376"/>
                  <a:gd name="connsiteY3" fmla="*/ 9401 h 38953"/>
                  <a:gd name="connsiteX4" fmla="*/ 13594 w 18376"/>
                  <a:gd name="connsiteY4" fmla="*/ 8533 h 38953"/>
                  <a:gd name="connsiteX5" fmla="*/ 15329 w 18376"/>
                  <a:gd name="connsiteY5" fmla="*/ 3755 h 38953"/>
                  <a:gd name="connsiteX6" fmla="*/ 15841 w 18376"/>
                  <a:gd name="connsiteY6" fmla="*/ 0 h 38953"/>
                  <a:gd name="connsiteX7" fmla="*/ 17719 w 18376"/>
                  <a:gd name="connsiteY7" fmla="*/ 13966 h 38953"/>
                  <a:gd name="connsiteX8" fmla="*/ 10551 w 18376"/>
                  <a:gd name="connsiteY8" fmla="*/ 23395 h 38953"/>
                  <a:gd name="connsiteX9" fmla="*/ 6085 w 18376"/>
                  <a:gd name="connsiteY9" fmla="*/ 28358 h 38953"/>
                  <a:gd name="connsiteX10" fmla="*/ 4763 w 18376"/>
                  <a:gd name="connsiteY10" fmla="*/ 30249 h 38953"/>
                  <a:gd name="connsiteX11" fmla="*/ 4080 w 18376"/>
                  <a:gd name="connsiteY11" fmla="*/ 31814 h 38953"/>
                  <a:gd name="connsiteX12" fmla="*/ 2473 w 18376"/>
                  <a:gd name="connsiteY12" fmla="*/ 38953 h 38953"/>
                  <a:gd name="connsiteX13" fmla="*/ 653 w 18376"/>
                  <a:gd name="connsiteY13" fmla="*/ 24831 h 38953"/>
                  <a:gd name="connsiteX14" fmla="*/ 6626 w 18376"/>
                  <a:gd name="connsiteY14" fmla="*/ 16255 h 38953"/>
                  <a:gd name="connsiteX15" fmla="*/ 6626 w 18376"/>
                  <a:gd name="connsiteY15" fmla="*/ 16255 h 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76" h="38953">
                    <a:moveTo>
                      <a:pt x="6626" y="16255"/>
                    </a:moveTo>
                    <a:cubicBezTo>
                      <a:pt x="6939" y="15829"/>
                      <a:pt x="7394" y="15658"/>
                      <a:pt x="7806" y="15388"/>
                    </a:cubicBezTo>
                    <a:cubicBezTo>
                      <a:pt x="9655" y="14179"/>
                      <a:pt x="10921" y="12686"/>
                      <a:pt x="12058" y="11064"/>
                    </a:cubicBezTo>
                    <a:cubicBezTo>
                      <a:pt x="12457" y="10496"/>
                      <a:pt x="12755" y="10040"/>
                      <a:pt x="12954" y="9401"/>
                    </a:cubicBezTo>
                    <a:cubicBezTo>
                      <a:pt x="13068" y="9073"/>
                      <a:pt x="13452" y="8846"/>
                      <a:pt x="13594" y="8533"/>
                    </a:cubicBezTo>
                    <a:cubicBezTo>
                      <a:pt x="14291" y="6954"/>
                      <a:pt x="15002" y="5433"/>
                      <a:pt x="15329" y="3755"/>
                    </a:cubicBezTo>
                    <a:cubicBezTo>
                      <a:pt x="15557" y="2574"/>
                      <a:pt x="15799" y="1237"/>
                      <a:pt x="15841" y="0"/>
                    </a:cubicBezTo>
                    <a:cubicBezTo>
                      <a:pt x="18231" y="4167"/>
                      <a:pt x="19098" y="9429"/>
                      <a:pt x="17719" y="13966"/>
                    </a:cubicBezTo>
                    <a:cubicBezTo>
                      <a:pt x="16524" y="17862"/>
                      <a:pt x="13992" y="20934"/>
                      <a:pt x="10551" y="23395"/>
                    </a:cubicBezTo>
                    <a:cubicBezTo>
                      <a:pt x="8674" y="24731"/>
                      <a:pt x="7394" y="26509"/>
                      <a:pt x="6085" y="28358"/>
                    </a:cubicBezTo>
                    <a:cubicBezTo>
                      <a:pt x="5559" y="29098"/>
                      <a:pt x="5161" y="29666"/>
                      <a:pt x="4763" y="30249"/>
                    </a:cubicBezTo>
                    <a:cubicBezTo>
                      <a:pt x="4464" y="30690"/>
                      <a:pt x="4350" y="31345"/>
                      <a:pt x="4080" y="31814"/>
                    </a:cubicBezTo>
                    <a:cubicBezTo>
                      <a:pt x="2757" y="34004"/>
                      <a:pt x="2729" y="36535"/>
                      <a:pt x="2473" y="38953"/>
                    </a:cubicBezTo>
                    <a:cubicBezTo>
                      <a:pt x="297" y="34687"/>
                      <a:pt x="-784" y="29524"/>
                      <a:pt x="653" y="24831"/>
                    </a:cubicBezTo>
                    <a:cubicBezTo>
                      <a:pt x="1677" y="21404"/>
                      <a:pt x="3796" y="18360"/>
                      <a:pt x="6626" y="16255"/>
                    </a:cubicBezTo>
                    <a:lnTo>
                      <a:pt x="6626" y="16255"/>
                    </a:lnTo>
                    <a:close/>
                  </a:path>
                </a:pathLst>
              </a:custGeom>
              <a:grpFill/>
              <a:ln w="1419" cap="flat">
                <a:noFill/>
                <a:prstDash val="solid"/>
                <a:miter/>
              </a:ln>
            </p:spPr>
            <p:txBody>
              <a:bodyPr rtlCol="0" anchor="ctr"/>
              <a:lstStyle/>
              <a:p>
                <a:endParaRPr lang="zh-TW" altLang="en-US" sz="2400"/>
              </a:p>
            </p:txBody>
          </p:sp>
          <p:sp>
            <p:nvSpPr>
              <p:cNvPr id="150" name="手繪多邊形: 圖案 149">
                <a:extLst>
                  <a:ext uri="{FF2B5EF4-FFF2-40B4-BE49-F238E27FC236}">
                    <a16:creationId xmlns:a16="http://schemas.microsoft.com/office/drawing/2014/main" id="{E139F90B-06C7-419B-A98A-6C55AA50F034}"/>
                  </a:ext>
                </a:extLst>
              </p:cNvPr>
              <p:cNvSpPr/>
              <p:nvPr/>
            </p:nvSpPr>
            <p:spPr>
              <a:xfrm>
                <a:off x="6589384" y="3341424"/>
                <a:ext cx="16715" cy="39948"/>
              </a:xfrm>
              <a:custGeom>
                <a:avLst/>
                <a:gdLst>
                  <a:gd name="connsiteX0" fmla="*/ 5542 w 16715"/>
                  <a:gd name="connsiteY0" fmla="*/ 16966 h 39948"/>
                  <a:gd name="connsiteX1" fmla="*/ 6637 w 16715"/>
                  <a:gd name="connsiteY1" fmla="*/ 15999 h 39948"/>
                  <a:gd name="connsiteX2" fmla="*/ 10505 w 16715"/>
                  <a:gd name="connsiteY2" fmla="*/ 11335 h 39948"/>
                  <a:gd name="connsiteX3" fmla="*/ 11259 w 16715"/>
                  <a:gd name="connsiteY3" fmla="*/ 9600 h 39948"/>
                  <a:gd name="connsiteX4" fmla="*/ 11814 w 16715"/>
                  <a:gd name="connsiteY4" fmla="*/ 8689 h 39948"/>
                  <a:gd name="connsiteX5" fmla="*/ 13136 w 16715"/>
                  <a:gd name="connsiteY5" fmla="*/ 3783 h 39948"/>
                  <a:gd name="connsiteX6" fmla="*/ 13321 w 16715"/>
                  <a:gd name="connsiteY6" fmla="*/ 0 h 39948"/>
                  <a:gd name="connsiteX7" fmla="*/ 16393 w 16715"/>
                  <a:gd name="connsiteY7" fmla="*/ 13752 h 39948"/>
                  <a:gd name="connsiteX8" fmla="*/ 10065 w 16715"/>
                  <a:gd name="connsiteY8" fmla="*/ 23764 h 39948"/>
                  <a:gd name="connsiteX9" fmla="*/ 6040 w 16715"/>
                  <a:gd name="connsiteY9" fmla="*/ 29098 h 39948"/>
                  <a:gd name="connsiteX10" fmla="*/ 4888 w 16715"/>
                  <a:gd name="connsiteY10" fmla="*/ 31089 h 39948"/>
                  <a:gd name="connsiteX11" fmla="*/ 4347 w 16715"/>
                  <a:gd name="connsiteY11" fmla="*/ 32696 h 39948"/>
                  <a:gd name="connsiteX12" fmla="*/ 3352 w 16715"/>
                  <a:gd name="connsiteY12" fmla="*/ 39949 h 39948"/>
                  <a:gd name="connsiteX13" fmla="*/ 323 w 16715"/>
                  <a:gd name="connsiteY13" fmla="*/ 26026 h 39948"/>
                  <a:gd name="connsiteX14" fmla="*/ 5542 w 16715"/>
                  <a:gd name="connsiteY14" fmla="*/ 16966 h 39948"/>
                  <a:gd name="connsiteX15" fmla="*/ 5542 w 16715"/>
                  <a:gd name="connsiteY15" fmla="*/ 16966 h 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15" h="39948">
                    <a:moveTo>
                      <a:pt x="5542" y="16966"/>
                    </a:moveTo>
                    <a:cubicBezTo>
                      <a:pt x="5826" y="16511"/>
                      <a:pt x="6253" y="16298"/>
                      <a:pt x="6637" y="15999"/>
                    </a:cubicBezTo>
                    <a:cubicBezTo>
                      <a:pt x="8372" y="14634"/>
                      <a:pt x="9510" y="13041"/>
                      <a:pt x="10505" y="11335"/>
                    </a:cubicBezTo>
                    <a:cubicBezTo>
                      <a:pt x="10861" y="10737"/>
                      <a:pt x="11103" y="10254"/>
                      <a:pt x="11259" y="9600"/>
                    </a:cubicBezTo>
                    <a:cubicBezTo>
                      <a:pt x="11330" y="9273"/>
                      <a:pt x="11714" y="9002"/>
                      <a:pt x="11814" y="8689"/>
                    </a:cubicBezTo>
                    <a:cubicBezTo>
                      <a:pt x="12368" y="7054"/>
                      <a:pt x="12952" y="5461"/>
                      <a:pt x="13136" y="3783"/>
                    </a:cubicBezTo>
                    <a:cubicBezTo>
                      <a:pt x="13264" y="2588"/>
                      <a:pt x="13378" y="1237"/>
                      <a:pt x="13321" y="0"/>
                    </a:cubicBezTo>
                    <a:cubicBezTo>
                      <a:pt x="16052" y="3939"/>
                      <a:pt x="17374" y="9116"/>
                      <a:pt x="16393" y="13752"/>
                    </a:cubicBezTo>
                    <a:cubicBezTo>
                      <a:pt x="15540" y="17734"/>
                      <a:pt x="13293" y="21020"/>
                      <a:pt x="10065" y="23764"/>
                    </a:cubicBezTo>
                    <a:cubicBezTo>
                      <a:pt x="8315" y="25258"/>
                      <a:pt x="7192" y="27149"/>
                      <a:pt x="6040" y="29098"/>
                    </a:cubicBezTo>
                    <a:cubicBezTo>
                      <a:pt x="5570" y="29880"/>
                      <a:pt x="5229" y="30477"/>
                      <a:pt x="4888" y="31089"/>
                    </a:cubicBezTo>
                    <a:cubicBezTo>
                      <a:pt x="4632" y="31558"/>
                      <a:pt x="4575" y="32212"/>
                      <a:pt x="4347" y="32696"/>
                    </a:cubicBezTo>
                    <a:cubicBezTo>
                      <a:pt x="3210" y="35000"/>
                      <a:pt x="3395" y="37517"/>
                      <a:pt x="3352" y="39949"/>
                    </a:cubicBezTo>
                    <a:cubicBezTo>
                      <a:pt x="820" y="35881"/>
                      <a:pt x="-701" y="30833"/>
                      <a:pt x="323" y="26026"/>
                    </a:cubicBezTo>
                    <a:cubicBezTo>
                      <a:pt x="1048" y="22527"/>
                      <a:pt x="2911" y="19313"/>
                      <a:pt x="5542" y="16966"/>
                    </a:cubicBezTo>
                    <a:lnTo>
                      <a:pt x="5542" y="16966"/>
                    </a:lnTo>
                    <a:close/>
                  </a:path>
                </a:pathLst>
              </a:custGeom>
              <a:grpFill/>
              <a:ln w="1419" cap="flat">
                <a:noFill/>
                <a:prstDash val="solid"/>
                <a:miter/>
              </a:ln>
            </p:spPr>
            <p:txBody>
              <a:bodyPr rtlCol="0" anchor="ctr"/>
              <a:lstStyle/>
              <a:p>
                <a:endParaRPr lang="zh-TW" altLang="en-US" sz="2400"/>
              </a:p>
            </p:txBody>
          </p:sp>
          <p:sp>
            <p:nvSpPr>
              <p:cNvPr id="151" name="手繪多邊形: 圖案 150">
                <a:extLst>
                  <a:ext uri="{FF2B5EF4-FFF2-40B4-BE49-F238E27FC236}">
                    <a16:creationId xmlns:a16="http://schemas.microsoft.com/office/drawing/2014/main" id="{D49F04EC-762B-4121-AF84-FF31A501FA7C}"/>
                  </a:ext>
                </a:extLst>
              </p:cNvPr>
              <p:cNvSpPr/>
              <p:nvPr/>
            </p:nvSpPr>
            <p:spPr>
              <a:xfrm>
                <a:off x="6597160" y="3352005"/>
                <a:ext cx="15203" cy="40645"/>
              </a:xfrm>
              <a:custGeom>
                <a:avLst/>
                <a:gdLst>
                  <a:gd name="connsiteX0" fmla="*/ 4564 w 15203"/>
                  <a:gd name="connsiteY0" fmla="*/ 17564 h 40645"/>
                  <a:gd name="connsiteX1" fmla="*/ 5574 w 15203"/>
                  <a:gd name="connsiteY1" fmla="*/ 16511 h 40645"/>
                  <a:gd name="connsiteX2" fmla="*/ 9030 w 15203"/>
                  <a:gd name="connsiteY2" fmla="*/ 11534 h 40645"/>
                  <a:gd name="connsiteX3" fmla="*/ 9627 w 15203"/>
                  <a:gd name="connsiteY3" fmla="*/ 9742 h 40645"/>
                  <a:gd name="connsiteX4" fmla="*/ 10110 w 15203"/>
                  <a:gd name="connsiteY4" fmla="*/ 8789 h 40645"/>
                  <a:gd name="connsiteX5" fmla="*/ 11006 w 15203"/>
                  <a:gd name="connsiteY5" fmla="*/ 3783 h 40645"/>
                  <a:gd name="connsiteX6" fmla="*/ 10864 w 15203"/>
                  <a:gd name="connsiteY6" fmla="*/ 0 h 40645"/>
                  <a:gd name="connsiteX7" fmla="*/ 15088 w 15203"/>
                  <a:gd name="connsiteY7" fmla="*/ 13439 h 40645"/>
                  <a:gd name="connsiteX8" fmla="*/ 9641 w 15203"/>
                  <a:gd name="connsiteY8" fmla="*/ 23949 h 40645"/>
                  <a:gd name="connsiteX9" fmla="*/ 6086 w 15203"/>
                  <a:gd name="connsiteY9" fmla="*/ 29595 h 40645"/>
                  <a:gd name="connsiteX10" fmla="*/ 5104 w 15203"/>
                  <a:gd name="connsiteY10" fmla="*/ 31686 h 40645"/>
                  <a:gd name="connsiteX11" fmla="*/ 4692 w 15203"/>
                  <a:gd name="connsiteY11" fmla="*/ 33336 h 40645"/>
                  <a:gd name="connsiteX12" fmla="*/ 4322 w 15203"/>
                  <a:gd name="connsiteY12" fmla="*/ 40646 h 40645"/>
                  <a:gd name="connsiteX13" fmla="*/ 113 w 15203"/>
                  <a:gd name="connsiteY13" fmla="*/ 27035 h 40645"/>
                  <a:gd name="connsiteX14" fmla="*/ 4564 w 15203"/>
                  <a:gd name="connsiteY14" fmla="*/ 17564 h 40645"/>
                  <a:gd name="connsiteX15" fmla="*/ 4564 w 15203"/>
                  <a:gd name="connsiteY15" fmla="*/ 17564 h 4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03" h="40645">
                    <a:moveTo>
                      <a:pt x="4564" y="17564"/>
                    </a:moveTo>
                    <a:cubicBezTo>
                      <a:pt x="4806" y="17080"/>
                      <a:pt x="5218" y="16838"/>
                      <a:pt x="5574" y="16511"/>
                    </a:cubicBezTo>
                    <a:cubicBezTo>
                      <a:pt x="7181" y="15004"/>
                      <a:pt x="8176" y="13326"/>
                      <a:pt x="9030" y="11534"/>
                    </a:cubicBezTo>
                    <a:cubicBezTo>
                      <a:pt x="9328" y="10894"/>
                      <a:pt x="9527" y="10410"/>
                      <a:pt x="9627" y="9742"/>
                    </a:cubicBezTo>
                    <a:cubicBezTo>
                      <a:pt x="9684" y="9401"/>
                      <a:pt x="10025" y="9116"/>
                      <a:pt x="10110" y="8789"/>
                    </a:cubicBezTo>
                    <a:cubicBezTo>
                      <a:pt x="10523" y="7111"/>
                      <a:pt x="10964" y="5490"/>
                      <a:pt x="11006" y="3783"/>
                    </a:cubicBezTo>
                    <a:cubicBezTo>
                      <a:pt x="11035" y="2588"/>
                      <a:pt x="11035" y="1223"/>
                      <a:pt x="10864" y="0"/>
                    </a:cubicBezTo>
                    <a:cubicBezTo>
                      <a:pt x="13922" y="3683"/>
                      <a:pt x="15685" y="8732"/>
                      <a:pt x="15088" y="13439"/>
                    </a:cubicBezTo>
                    <a:cubicBezTo>
                      <a:pt x="14576" y="17478"/>
                      <a:pt x="12613" y="20934"/>
                      <a:pt x="9641" y="23949"/>
                    </a:cubicBezTo>
                    <a:cubicBezTo>
                      <a:pt x="8020" y="25585"/>
                      <a:pt x="7067" y="27562"/>
                      <a:pt x="6086" y="29595"/>
                    </a:cubicBezTo>
                    <a:cubicBezTo>
                      <a:pt x="5687" y="30420"/>
                      <a:pt x="5389" y="31046"/>
                      <a:pt x="5104" y="31686"/>
                    </a:cubicBezTo>
                    <a:cubicBezTo>
                      <a:pt x="4877" y="32169"/>
                      <a:pt x="4891" y="32838"/>
                      <a:pt x="4692" y="33336"/>
                    </a:cubicBezTo>
                    <a:cubicBezTo>
                      <a:pt x="3767" y="35725"/>
                      <a:pt x="4166" y="38228"/>
                      <a:pt x="4322" y="40646"/>
                    </a:cubicBezTo>
                    <a:cubicBezTo>
                      <a:pt x="1449" y="36806"/>
                      <a:pt x="-499" y="31913"/>
                      <a:pt x="113" y="27035"/>
                    </a:cubicBezTo>
                    <a:cubicBezTo>
                      <a:pt x="568" y="23494"/>
                      <a:pt x="2146" y="20124"/>
                      <a:pt x="4564" y="17564"/>
                    </a:cubicBezTo>
                    <a:lnTo>
                      <a:pt x="4564" y="17564"/>
                    </a:lnTo>
                    <a:close/>
                  </a:path>
                </a:pathLst>
              </a:custGeom>
              <a:grpFill/>
              <a:ln w="1419" cap="flat">
                <a:noFill/>
                <a:prstDash val="solid"/>
                <a:miter/>
              </a:ln>
            </p:spPr>
            <p:txBody>
              <a:bodyPr rtlCol="0" anchor="ctr"/>
              <a:lstStyle/>
              <a:p>
                <a:endParaRPr lang="zh-TW" altLang="en-US" sz="2400"/>
              </a:p>
            </p:txBody>
          </p:sp>
          <p:sp>
            <p:nvSpPr>
              <p:cNvPr id="152" name="手繪多邊形: 圖案 151">
                <a:extLst>
                  <a:ext uri="{FF2B5EF4-FFF2-40B4-BE49-F238E27FC236}">
                    <a16:creationId xmlns:a16="http://schemas.microsoft.com/office/drawing/2014/main" id="{3F7EF4A4-2131-40AB-8848-1AAE09E0CD00}"/>
                  </a:ext>
                </a:extLst>
              </p:cNvPr>
              <p:cNvSpPr/>
              <p:nvPr/>
            </p:nvSpPr>
            <p:spPr>
              <a:xfrm>
                <a:off x="6605808" y="3362060"/>
                <a:ext cx="13774" cy="41057"/>
              </a:xfrm>
              <a:custGeom>
                <a:avLst/>
                <a:gdLst>
                  <a:gd name="connsiteX0" fmla="*/ 3638 w 13774"/>
                  <a:gd name="connsiteY0" fmla="*/ 18047 h 41057"/>
                  <a:gd name="connsiteX1" fmla="*/ 4548 w 13774"/>
                  <a:gd name="connsiteY1" fmla="*/ 16910 h 41057"/>
                  <a:gd name="connsiteX2" fmla="*/ 7563 w 13774"/>
                  <a:gd name="connsiteY2" fmla="*/ 11648 h 41057"/>
                  <a:gd name="connsiteX3" fmla="*/ 8004 w 13774"/>
                  <a:gd name="connsiteY3" fmla="*/ 9813 h 41057"/>
                  <a:gd name="connsiteX4" fmla="*/ 8402 w 13774"/>
                  <a:gd name="connsiteY4" fmla="*/ 8817 h 41057"/>
                  <a:gd name="connsiteX5" fmla="*/ 8858 w 13774"/>
                  <a:gd name="connsiteY5" fmla="*/ 3755 h 41057"/>
                  <a:gd name="connsiteX6" fmla="*/ 8402 w 13774"/>
                  <a:gd name="connsiteY6" fmla="*/ 0 h 41057"/>
                  <a:gd name="connsiteX7" fmla="*/ 13764 w 13774"/>
                  <a:gd name="connsiteY7" fmla="*/ 13041 h 41057"/>
                  <a:gd name="connsiteX8" fmla="*/ 9227 w 13774"/>
                  <a:gd name="connsiteY8" fmla="*/ 23978 h 41057"/>
                  <a:gd name="connsiteX9" fmla="*/ 6170 w 13774"/>
                  <a:gd name="connsiteY9" fmla="*/ 29908 h 41057"/>
                  <a:gd name="connsiteX10" fmla="*/ 5373 w 13774"/>
                  <a:gd name="connsiteY10" fmla="*/ 32070 h 41057"/>
                  <a:gd name="connsiteX11" fmla="*/ 5103 w 13774"/>
                  <a:gd name="connsiteY11" fmla="*/ 33748 h 41057"/>
                  <a:gd name="connsiteX12" fmla="*/ 5359 w 13774"/>
                  <a:gd name="connsiteY12" fmla="*/ 41058 h 41057"/>
                  <a:gd name="connsiteX13" fmla="*/ 12 w 13774"/>
                  <a:gd name="connsiteY13" fmla="*/ 27860 h 41057"/>
                  <a:gd name="connsiteX14" fmla="*/ 3638 w 13774"/>
                  <a:gd name="connsiteY14" fmla="*/ 18047 h 41057"/>
                  <a:gd name="connsiteX15" fmla="*/ 3638 w 13774"/>
                  <a:gd name="connsiteY15" fmla="*/ 18047 h 4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74" h="41057">
                    <a:moveTo>
                      <a:pt x="3638" y="18047"/>
                    </a:moveTo>
                    <a:cubicBezTo>
                      <a:pt x="3837" y="17550"/>
                      <a:pt x="4236" y="17265"/>
                      <a:pt x="4548" y="16910"/>
                    </a:cubicBezTo>
                    <a:cubicBezTo>
                      <a:pt x="6027" y="15274"/>
                      <a:pt x="6881" y="13511"/>
                      <a:pt x="7563" y="11648"/>
                    </a:cubicBezTo>
                    <a:cubicBezTo>
                      <a:pt x="7805" y="10993"/>
                      <a:pt x="7976" y="10481"/>
                      <a:pt x="8004" y="9813"/>
                    </a:cubicBezTo>
                    <a:cubicBezTo>
                      <a:pt x="8019" y="9472"/>
                      <a:pt x="8346" y="9159"/>
                      <a:pt x="8402" y="8817"/>
                    </a:cubicBezTo>
                    <a:cubicBezTo>
                      <a:pt x="8673" y="7111"/>
                      <a:pt x="8971" y="5447"/>
                      <a:pt x="8858" y="3755"/>
                    </a:cubicBezTo>
                    <a:cubicBezTo>
                      <a:pt x="8786" y="2560"/>
                      <a:pt x="8673" y="1195"/>
                      <a:pt x="8402" y="0"/>
                    </a:cubicBezTo>
                    <a:cubicBezTo>
                      <a:pt x="11773" y="3427"/>
                      <a:pt x="13949" y="8291"/>
                      <a:pt x="13764" y="13041"/>
                    </a:cubicBezTo>
                    <a:cubicBezTo>
                      <a:pt x="13608" y="17109"/>
                      <a:pt x="11944" y="20721"/>
                      <a:pt x="9227" y="23978"/>
                    </a:cubicBezTo>
                    <a:cubicBezTo>
                      <a:pt x="7748" y="25755"/>
                      <a:pt x="6966" y="27803"/>
                      <a:pt x="6170" y="29908"/>
                    </a:cubicBezTo>
                    <a:cubicBezTo>
                      <a:pt x="5843" y="30761"/>
                      <a:pt x="5601" y="31416"/>
                      <a:pt x="5373" y="32070"/>
                    </a:cubicBezTo>
                    <a:cubicBezTo>
                      <a:pt x="5188" y="32582"/>
                      <a:pt x="5260" y="33236"/>
                      <a:pt x="5103" y="33748"/>
                    </a:cubicBezTo>
                    <a:cubicBezTo>
                      <a:pt x="4378" y="36208"/>
                      <a:pt x="4989" y="38654"/>
                      <a:pt x="5359" y="41058"/>
                    </a:cubicBezTo>
                    <a:cubicBezTo>
                      <a:pt x="2173" y="37474"/>
                      <a:pt x="-187" y="32767"/>
                      <a:pt x="12" y="27860"/>
                    </a:cubicBezTo>
                    <a:cubicBezTo>
                      <a:pt x="154" y="24291"/>
                      <a:pt x="1434" y="20806"/>
                      <a:pt x="3638" y="18047"/>
                    </a:cubicBezTo>
                    <a:lnTo>
                      <a:pt x="3638" y="18047"/>
                    </a:lnTo>
                    <a:close/>
                  </a:path>
                </a:pathLst>
              </a:custGeom>
              <a:grpFill/>
              <a:ln w="1419" cap="flat">
                <a:noFill/>
                <a:prstDash val="solid"/>
                <a:miter/>
              </a:ln>
            </p:spPr>
            <p:txBody>
              <a:bodyPr rtlCol="0" anchor="ctr"/>
              <a:lstStyle/>
              <a:p>
                <a:endParaRPr lang="zh-TW" altLang="en-US" sz="2400"/>
              </a:p>
            </p:txBody>
          </p:sp>
          <p:sp>
            <p:nvSpPr>
              <p:cNvPr id="153" name="手繪多邊形: 圖案 152">
                <a:extLst>
                  <a:ext uri="{FF2B5EF4-FFF2-40B4-BE49-F238E27FC236}">
                    <a16:creationId xmlns:a16="http://schemas.microsoft.com/office/drawing/2014/main" id="{1CCFBF90-7092-49DE-AB70-296CBE780D88}"/>
                  </a:ext>
                </a:extLst>
              </p:cNvPr>
              <p:cNvSpPr/>
              <p:nvPr/>
            </p:nvSpPr>
            <p:spPr>
              <a:xfrm>
                <a:off x="6615218" y="3371546"/>
                <a:ext cx="12462" cy="41171"/>
              </a:xfrm>
              <a:custGeom>
                <a:avLst/>
                <a:gdLst>
                  <a:gd name="connsiteX0" fmla="*/ 2789 w 12462"/>
                  <a:gd name="connsiteY0" fmla="*/ 18389 h 41171"/>
                  <a:gd name="connsiteX1" fmla="*/ 3600 w 12462"/>
                  <a:gd name="connsiteY1" fmla="*/ 17180 h 41171"/>
                  <a:gd name="connsiteX2" fmla="*/ 6160 w 12462"/>
                  <a:gd name="connsiteY2" fmla="*/ 11690 h 41171"/>
                  <a:gd name="connsiteX3" fmla="*/ 6444 w 12462"/>
                  <a:gd name="connsiteY3" fmla="*/ 9813 h 41171"/>
                  <a:gd name="connsiteX4" fmla="*/ 6757 w 12462"/>
                  <a:gd name="connsiteY4" fmla="*/ 8789 h 41171"/>
                  <a:gd name="connsiteX5" fmla="*/ 6786 w 12462"/>
                  <a:gd name="connsiteY5" fmla="*/ 3712 h 41171"/>
                  <a:gd name="connsiteX6" fmla="*/ 6004 w 12462"/>
                  <a:gd name="connsiteY6" fmla="*/ 0 h 41171"/>
                  <a:gd name="connsiteX7" fmla="*/ 12446 w 12462"/>
                  <a:gd name="connsiteY7" fmla="*/ 12529 h 41171"/>
                  <a:gd name="connsiteX8" fmla="*/ 8862 w 12462"/>
                  <a:gd name="connsiteY8" fmla="*/ 23807 h 41171"/>
                  <a:gd name="connsiteX9" fmla="*/ 6316 w 12462"/>
                  <a:gd name="connsiteY9" fmla="*/ 29979 h 41171"/>
                  <a:gd name="connsiteX10" fmla="*/ 5705 w 12462"/>
                  <a:gd name="connsiteY10" fmla="*/ 32198 h 41171"/>
                  <a:gd name="connsiteX11" fmla="*/ 5577 w 12462"/>
                  <a:gd name="connsiteY11" fmla="*/ 33904 h 41171"/>
                  <a:gd name="connsiteX12" fmla="*/ 6459 w 12462"/>
                  <a:gd name="connsiteY12" fmla="*/ 41172 h 41171"/>
                  <a:gd name="connsiteX13" fmla="*/ 16 w 12462"/>
                  <a:gd name="connsiteY13" fmla="*/ 28472 h 41171"/>
                  <a:gd name="connsiteX14" fmla="*/ 2789 w 12462"/>
                  <a:gd name="connsiteY14" fmla="*/ 18389 h 41171"/>
                  <a:gd name="connsiteX15" fmla="*/ 2789 w 12462"/>
                  <a:gd name="connsiteY15" fmla="*/ 18389 h 4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62" h="41171">
                    <a:moveTo>
                      <a:pt x="2789" y="18389"/>
                    </a:moveTo>
                    <a:cubicBezTo>
                      <a:pt x="2946" y="17877"/>
                      <a:pt x="3316" y="17564"/>
                      <a:pt x="3600" y="17180"/>
                    </a:cubicBezTo>
                    <a:cubicBezTo>
                      <a:pt x="4937" y="15416"/>
                      <a:pt x="5634" y="13596"/>
                      <a:pt x="6160" y="11690"/>
                    </a:cubicBezTo>
                    <a:cubicBezTo>
                      <a:pt x="6345" y="11022"/>
                      <a:pt x="6473" y="10496"/>
                      <a:pt x="6444" y="9813"/>
                    </a:cubicBezTo>
                    <a:cubicBezTo>
                      <a:pt x="6430" y="9472"/>
                      <a:pt x="6729" y="9130"/>
                      <a:pt x="6757" y="8789"/>
                    </a:cubicBezTo>
                    <a:cubicBezTo>
                      <a:pt x="6885" y="7068"/>
                      <a:pt x="7042" y="5390"/>
                      <a:pt x="6786" y="3712"/>
                    </a:cubicBezTo>
                    <a:cubicBezTo>
                      <a:pt x="6615" y="2531"/>
                      <a:pt x="6373" y="1180"/>
                      <a:pt x="6004" y="0"/>
                    </a:cubicBezTo>
                    <a:cubicBezTo>
                      <a:pt x="9644" y="3115"/>
                      <a:pt x="12233" y="7793"/>
                      <a:pt x="12446" y="12529"/>
                    </a:cubicBezTo>
                    <a:cubicBezTo>
                      <a:pt x="12631" y="16582"/>
                      <a:pt x="11280" y="20337"/>
                      <a:pt x="8862" y="23807"/>
                    </a:cubicBezTo>
                    <a:cubicBezTo>
                      <a:pt x="7539" y="25699"/>
                      <a:pt x="6942" y="27803"/>
                      <a:pt x="6316" y="29979"/>
                    </a:cubicBezTo>
                    <a:cubicBezTo>
                      <a:pt x="6075" y="30861"/>
                      <a:pt x="5876" y="31529"/>
                      <a:pt x="5705" y="32198"/>
                    </a:cubicBezTo>
                    <a:cubicBezTo>
                      <a:pt x="5563" y="32724"/>
                      <a:pt x="5691" y="33378"/>
                      <a:pt x="5577" y="33904"/>
                    </a:cubicBezTo>
                    <a:cubicBezTo>
                      <a:pt x="5065" y="36422"/>
                      <a:pt x="5876" y="38811"/>
                      <a:pt x="6459" y="41172"/>
                    </a:cubicBezTo>
                    <a:cubicBezTo>
                      <a:pt x="2974" y="37872"/>
                      <a:pt x="230" y="33378"/>
                      <a:pt x="16" y="28472"/>
                    </a:cubicBezTo>
                    <a:cubicBezTo>
                      <a:pt x="-140" y="24902"/>
                      <a:pt x="841" y="21318"/>
                      <a:pt x="2789" y="18389"/>
                    </a:cubicBezTo>
                    <a:lnTo>
                      <a:pt x="2789" y="18389"/>
                    </a:lnTo>
                    <a:close/>
                  </a:path>
                </a:pathLst>
              </a:custGeom>
              <a:grpFill/>
              <a:ln w="1419" cap="flat">
                <a:noFill/>
                <a:prstDash val="solid"/>
                <a:miter/>
              </a:ln>
            </p:spPr>
            <p:txBody>
              <a:bodyPr rtlCol="0" anchor="ctr"/>
              <a:lstStyle/>
              <a:p>
                <a:endParaRPr lang="zh-TW" altLang="en-US" sz="2400"/>
              </a:p>
            </p:txBody>
          </p:sp>
          <p:sp>
            <p:nvSpPr>
              <p:cNvPr id="154" name="手繪多邊形: 圖案 153">
                <a:extLst>
                  <a:ext uri="{FF2B5EF4-FFF2-40B4-BE49-F238E27FC236}">
                    <a16:creationId xmlns:a16="http://schemas.microsoft.com/office/drawing/2014/main" id="{A3C06A14-0BDE-4AC5-9FC7-DDEC310360EB}"/>
                  </a:ext>
                </a:extLst>
              </p:cNvPr>
              <p:cNvSpPr/>
              <p:nvPr/>
            </p:nvSpPr>
            <p:spPr>
              <a:xfrm>
                <a:off x="6625321" y="3380377"/>
                <a:ext cx="11339" cy="40986"/>
              </a:xfrm>
              <a:custGeom>
                <a:avLst/>
                <a:gdLst>
                  <a:gd name="connsiteX0" fmla="*/ 2059 w 11339"/>
                  <a:gd name="connsiteY0" fmla="*/ 18616 h 40986"/>
                  <a:gd name="connsiteX1" fmla="*/ 2770 w 11339"/>
                  <a:gd name="connsiteY1" fmla="*/ 17336 h 40986"/>
                  <a:gd name="connsiteX2" fmla="*/ 4861 w 11339"/>
                  <a:gd name="connsiteY2" fmla="*/ 11648 h 40986"/>
                  <a:gd name="connsiteX3" fmla="*/ 4989 w 11339"/>
                  <a:gd name="connsiteY3" fmla="*/ 9756 h 40986"/>
                  <a:gd name="connsiteX4" fmla="*/ 5216 w 11339"/>
                  <a:gd name="connsiteY4" fmla="*/ 8704 h 40986"/>
                  <a:gd name="connsiteX5" fmla="*/ 4818 w 11339"/>
                  <a:gd name="connsiteY5" fmla="*/ 3627 h 40986"/>
                  <a:gd name="connsiteX6" fmla="*/ 3723 w 11339"/>
                  <a:gd name="connsiteY6" fmla="*/ 0 h 40986"/>
                  <a:gd name="connsiteX7" fmla="*/ 11203 w 11339"/>
                  <a:gd name="connsiteY7" fmla="*/ 11946 h 40986"/>
                  <a:gd name="connsiteX8" fmla="*/ 8572 w 11339"/>
                  <a:gd name="connsiteY8" fmla="*/ 23494 h 40986"/>
                  <a:gd name="connsiteX9" fmla="*/ 6567 w 11339"/>
                  <a:gd name="connsiteY9" fmla="*/ 29851 h 40986"/>
                  <a:gd name="connsiteX10" fmla="*/ 6141 w 11339"/>
                  <a:gd name="connsiteY10" fmla="*/ 32113 h 40986"/>
                  <a:gd name="connsiteX11" fmla="*/ 6155 w 11339"/>
                  <a:gd name="connsiteY11" fmla="*/ 33819 h 40986"/>
                  <a:gd name="connsiteX12" fmla="*/ 7648 w 11339"/>
                  <a:gd name="connsiteY12" fmla="*/ 40987 h 40986"/>
                  <a:gd name="connsiteX13" fmla="*/ 139 w 11339"/>
                  <a:gd name="connsiteY13" fmla="*/ 28870 h 40986"/>
                  <a:gd name="connsiteX14" fmla="*/ 2059 w 11339"/>
                  <a:gd name="connsiteY14" fmla="*/ 18616 h 40986"/>
                  <a:gd name="connsiteX15" fmla="*/ 2059 w 11339"/>
                  <a:gd name="connsiteY15" fmla="*/ 18616 h 4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39" h="40986">
                    <a:moveTo>
                      <a:pt x="2059" y="18616"/>
                    </a:moveTo>
                    <a:cubicBezTo>
                      <a:pt x="2173" y="18090"/>
                      <a:pt x="2514" y="17749"/>
                      <a:pt x="2770" y="17336"/>
                    </a:cubicBezTo>
                    <a:cubicBezTo>
                      <a:pt x="3950" y="15473"/>
                      <a:pt x="4491" y="13596"/>
                      <a:pt x="4861" y="11648"/>
                    </a:cubicBezTo>
                    <a:cubicBezTo>
                      <a:pt x="4989" y="10965"/>
                      <a:pt x="5060" y="10439"/>
                      <a:pt x="4989" y="9756"/>
                    </a:cubicBezTo>
                    <a:cubicBezTo>
                      <a:pt x="4946" y="9415"/>
                      <a:pt x="5216" y="9045"/>
                      <a:pt x="5216" y="8704"/>
                    </a:cubicBezTo>
                    <a:cubicBezTo>
                      <a:pt x="5188" y="6969"/>
                      <a:pt x="5216" y="5290"/>
                      <a:pt x="4818" y="3627"/>
                    </a:cubicBezTo>
                    <a:cubicBezTo>
                      <a:pt x="4548" y="2460"/>
                      <a:pt x="4192" y="1138"/>
                      <a:pt x="3723" y="0"/>
                    </a:cubicBezTo>
                    <a:cubicBezTo>
                      <a:pt x="7620" y="2802"/>
                      <a:pt x="10592" y="7239"/>
                      <a:pt x="11203" y="11946"/>
                    </a:cubicBezTo>
                    <a:cubicBezTo>
                      <a:pt x="11730" y="15971"/>
                      <a:pt x="10706" y="19825"/>
                      <a:pt x="8572" y="23494"/>
                    </a:cubicBezTo>
                    <a:cubicBezTo>
                      <a:pt x="7420" y="25485"/>
                      <a:pt x="6994" y="27633"/>
                      <a:pt x="6567" y="29851"/>
                    </a:cubicBezTo>
                    <a:cubicBezTo>
                      <a:pt x="6397" y="30747"/>
                      <a:pt x="6269" y="31430"/>
                      <a:pt x="6141" y="32113"/>
                    </a:cubicBezTo>
                    <a:cubicBezTo>
                      <a:pt x="6055" y="32639"/>
                      <a:pt x="6226" y="33279"/>
                      <a:pt x="6155" y="33819"/>
                    </a:cubicBezTo>
                    <a:cubicBezTo>
                      <a:pt x="5856" y="36365"/>
                      <a:pt x="6880" y="38683"/>
                      <a:pt x="7648" y="40987"/>
                    </a:cubicBezTo>
                    <a:cubicBezTo>
                      <a:pt x="3908" y="38000"/>
                      <a:pt x="779" y="33748"/>
                      <a:pt x="139" y="28870"/>
                    </a:cubicBezTo>
                    <a:cubicBezTo>
                      <a:pt x="-316" y="25371"/>
                      <a:pt x="352" y="21716"/>
                      <a:pt x="2059" y="18616"/>
                    </a:cubicBezTo>
                    <a:lnTo>
                      <a:pt x="2059" y="18616"/>
                    </a:lnTo>
                    <a:close/>
                  </a:path>
                </a:pathLst>
              </a:custGeom>
              <a:grpFill/>
              <a:ln w="1419" cap="flat">
                <a:noFill/>
                <a:prstDash val="solid"/>
                <a:miter/>
              </a:ln>
            </p:spPr>
            <p:txBody>
              <a:bodyPr rtlCol="0" anchor="ctr"/>
              <a:lstStyle/>
              <a:p>
                <a:endParaRPr lang="zh-TW" altLang="en-US" sz="2400"/>
              </a:p>
            </p:txBody>
          </p:sp>
          <p:sp>
            <p:nvSpPr>
              <p:cNvPr id="155" name="手繪多邊形: 圖案 154">
                <a:extLst>
                  <a:ext uri="{FF2B5EF4-FFF2-40B4-BE49-F238E27FC236}">
                    <a16:creationId xmlns:a16="http://schemas.microsoft.com/office/drawing/2014/main" id="{72548BB7-B72B-4B97-A91C-1C274851A6BA}"/>
                  </a:ext>
                </a:extLst>
              </p:cNvPr>
              <p:cNvSpPr/>
              <p:nvPr/>
            </p:nvSpPr>
            <p:spPr>
              <a:xfrm>
                <a:off x="6636115" y="3388555"/>
                <a:ext cx="10337" cy="40503"/>
              </a:xfrm>
              <a:custGeom>
                <a:avLst/>
                <a:gdLst>
                  <a:gd name="connsiteX0" fmla="*/ 1419 w 10337"/>
                  <a:gd name="connsiteY0" fmla="*/ 18673 h 40503"/>
                  <a:gd name="connsiteX1" fmla="*/ 2017 w 10337"/>
                  <a:gd name="connsiteY1" fmla="*/ 17350 h 40503"/>
                  <a:gd name="connsiteX2" fmla="*/ 3610 w 10337"/>
                  <a:gd name="connsiteY2" fmla="*/ 11505 h 40503"/>
                  <a:gd name="connsiteX3" fmla="*/ 3581 w 10337"/>
                  <a:gd name="connsiteY3" fmla="*/ 9614 h 40503"/>
                  <a:gd name="connsiteX4" fmla="*/ 3709 w 10337"/>
                  <a:gd name="connsiteY4" fmla="*/ 8547 h 40503"/>
                  <a:gd name="connsiteX5" fmla="*/ 2884 w 10337"/>
                  <a:gd name="connsiteY5" fmla="*/ 3527 h 40503"/>
                  <a:gd name="connsiteX6" fmla="*/ 1490 w 10337"/>
                  <a:gd name="connsiteY6" fmla="*/ 0 h 40503"/>
                  <a:gd name="connsiteX7" fmla="*/ 9967 w 10337"/>
                  <a:gd name="connsiteY7" fmla="*/ 11264 h 40503"/>
                  <a:gd name="connsiteX8" fmla="*/ 8331 w 10337"/>
                  <a:gd name="connsiteY8" fmla="*/ 22996 h 40503"/>
                  <a:gd name="connsiteX9" fmla="*/ 6866 w 10337"/>
                  <a:gd name="connsiteY9" fmla="*/ 29510 h 40503"/>
                  <a:gd name="connsiteX10" fmla="*/ 6639 w 10337"/>
                  <a:gd name="connsiteY10" fmla="*/ 31800 h 40503"/>
                  <a:gd name="connsiteX11" fmla="*/ 6809 w 10337"/>
                  <a:gd name="connsiteY11" fmla="*/ 33492 h 40503"/>
                  <a:gd name="connsiteX12" fmla="*/ 8900 w 10337"/>
                  <a:gd name="connsiteY12" fmla="*/ 40503 h 40503"/>
                  <a:gd name="connsiteX13" fmla="*/ 395 w 10337"/>
                  <a:gd name="connsiteY13" fmla="*/ 29069 h 40503"/>
                  <a:gd name="connsiteX14" fmla="*/ 1419 w 10337"/>
                  <a:gd name="connsiteY14" fmla="*/ 18673 h 40503"/>
                  <a:gd name="connsiteX15" fmla="*/ 1419 w 10337"/>
                  <a:gd name="connsiteY15" fmla="*/ 18673 h 4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37" h="40503">
                    <a:moveTo>
                      <a:pt x="1419" y="18673"/>
                    </a:moveTo>
                    <a:cubicBezTo>
                      <a:pt x="1490" y="18147"/>
                      <a:pt x="1789" y="17763"/>
                      <a:pt x="2017" y="17350"/>
                    </a:cubicBezTo>
                    <a:cubicBezTo>
                      <a:pt x="3041" y="15388"/>
                      <a:pt x="3410" y="13482"/>
                      <a:pt x="3610" y="11505"/>
                    </a:cubicBezTo>
                    <a:cubicBezTo>
                      <a:pt x="3681" y="10808"/>
                      <a:pt x="3709" y="10282"/>
                      <a:pt x="3581" y="9614"/>
                    </a:cubicBezTo>
                    <a:cubicBezTo>
                      <a:pt x="3510" y="9287"/>
                      <a:pt x="3752" y="8889"/>
                      <a:pt x="3709" y="8547"/>
                    </a:cubicBezTo>
                    <a:cubicBezTo>
                      <a:pt x="3538" y="6826"/>
                      <a:pt x="3410" y="5148"/>
                      <a:pt x="2884" y="3527"/>
                    </a:cubicBezTo>
                    <a:cubicBezTo>
                      <a:pt x="2514" y="2389"/>
                      <a:pt x="2059" y="1109"/>
                      <a:pt x="1490" y="0"/>
                    </a:cubicBezTo>
                    <a:cubicBezTo>
                      <a:pt x="5615" y="2460"/>
                      <a:pt x="8943" y="6627"/>
                      <a:pt x="9967" y="11264"/>
                    </a:cubicBezTo>
                    <a:cubicBezTo>
                      <a:pt x="10834" y="15246"/>
                      <a:pt x="10137" y="19157"/>
                      <a:pt x="8331" y="22996"/>
                    </a:cubicBezTo>
                    <a:cubicBezTo>
                      <a:pt x="7350" y="25087"/>
                      <a:pt x="7108" y="27263"/>
                      <a:pt x="6866" y="29510"/>
                    </a:cubicBezTo>
                    <a:cubicBezTo>
                      <a:pt x="6767" y="30420"/>
                      <a:pt x="6696" y="31103"/>
                      <a:pt x="6639" y="31800"/>
                    </a:cubicBezTo>
                    <a:cubicBezTo>
                      <a:pt x="6596" y="32340"/>
                      <a:pt x="6824" y="32966"/>
                      <a:pt x="6809" y="33492"/>
                    </a:cubicBezTo>
                    <a:cubicBezTo>
                      <a:pt x="6724" y="36052"/>
                      <a:pt x="7933" y="38270"/>
                      <a:pt x="8900" y="40503"/>
                    </a:cubicBezTo>
                    <a:cubicBezTo>
                      <a:pt x="4918" y="37844"/>
                      <a:pt x="1448" y="33876"/>
                      <a:pt x="395" y="29069"/>
                    </a:cubicBezTo>
                    <a:cubicBezTo>
                      <a:pt x="-373" y="25599"/>
                      <a:pt x="-17" y="21901"/>
                      <a:pt x="1419" y="18673"/>
                    </a:cubicBezTo>
                    <a:lnTo>
                      <a:pt x="1419" y="18673"/>
                    </a:lnTo>
                    <a:close/>
                  </a:path>
                </a:pathLst>
              </a:custGeom>
              <a:grpFill/>
              <a:ln w="1419" cap="flat">
                <a:noFill/>
                <a:prstDash val="solid"/>
                <a:miter/>
              </a:ln>
            </p:spPr>
            <p:txBody>
              <a:bodyPr rtlCol="0" anchor="ctr"/>
              <a:lstStyle/>
              <a:p>
                <a:endParaRPr lang="zh-TW" altLang="en-US" sz="2400"/>
              </a:p>
            </p:txBody>
          </p:sp>
          <p:sp>
            <p:nvSpPr>
              <p:cNvPr id="156" name="手繪多邊形: 圖案 155">
                <a:extLst>
                  <a:ext uri="{FF2B5EF4-FFF2-40B4-BE49-F238E27FC236}">
                    <a16:creationId xmlns:a16="http://schemas.microsoft.com/office/drawing/2014/main" id="{42C7233F-92C5-4350-ADB6-700AA15CD83A}"/>
                  </a:ext>
                </a:extLst>
              </p:cNvPr>
              <p:cNvSpPr/>
              <p:nvPr/>
            </p:nvSpPr>
            <p:spPr>
              <a:xfrm>
                <a:off x="6646792" y="3396035"/>
                <a:ext cx="10836" cy="39735"/>
              </a:xfrm>
              <a:custGeom>
                <a:avLst/>
                <a:gdLst>
                  <a:gd name="connsiteX0" fmla="*/ 1522 w 10836"/>
                  <a:gd name="connsiteY0" fmla="*/ 18588 h 39735"/>
                  <a:gd name="connsiteX1" fmla="*/ 2005 w 10836"/>
                  <a:gd name="connsiteY1" fmla="*/ 17208 h 39735"/>
                  <a:gd name="connsiteX2" fmla="*/ 3100 w 10836"/>
                  <a:gd name="connsiteY2" fmla="*/ 11249 h 39735"/>
                  <a:gd name="connsiteX3" fmla="*/ 2901 w 10836"/>
                  <a:gd name="connsiteY3" fmla="*/ 9372 h 39735"/>
                  <a:gd name="connsiteX4" fmla="*/ 2944 w 10836"/>
                  <a:gd name="connsiteY4" fmla="*/ 8305 h 39735"/>
                  <a:gd name="connsiteX5" fmla="*/ 1692 w 10836"/>
                  <a:gd name="connsiteY5" fmla="*/ 3385 h 39735"/>
                  <a:gd name="connsiteX6" fmla="*/ 0 w 10836"/>
                  <a:gd name="connsiteY6" fmla="*/ 0 h 39735"/>
                  <a:gd name="connsiteX7" fmla="*/ 9401 w 10836"/>
                  <a:gd name="connsiteY7" fmla="*/ 10496 h 39735"/>
                  <a:gd name="connsiteX8" fmla="*/ 8775 w 10836"/>
                  <a:gd name="connsiteY8" fmla="*/ 22328 h 39735"/>
                  <a:gd name="connsiteX9" fmla="*/ 7879 w 10836"/>
                  <a:gd name="connsiteY9" fmla="*/ 28941 h 39735"/>
                  <a:gd name="connsiteX10" fmla="*/ 7836 w 10836"/>
                  <a:gd name="connsiteY10" fmla="*/ 31245 h 39735"/>
                  <a:gd name="connsiteX11" fmla="*/ 8149 w 10836"/>
                  <a:gd name="connsiteY11" fmla="*/ 32923 h 39735"/>
                  <a:gd name="connsiteX12" fmla="*/ 10837 w 10836"/>
                  <a:gd name="connsiteY12" fmla="*/ 39735 h 39735"/>
                  <a:gd name="connsiteX13" fmla="*/ 1394 w 10836"/>
                  <a:gd name="connsiteY13" fmla="*/ 29069 h 39735"/>
                  <a:gd name="connsiteX14" fmla="*/ 1522 w 10836"/>
                  <a:gd name="connsiteY14" fmla="*/ 18588 h 39735"/>
                  <a:gd name="connsiteX15" fmla="*/ 1522 w 10836"/>
                  <a:gd name="connsiteY15" fmla="*/ 18588 h 3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36" h="39735">
                    <a:moveTo>
                      <a:pt x="1522" y="18588"/>
                    </a:moveTo>
                    <a:cubicBezTo>
                      <a:pt x="1536" y="18047"/>
                      <a:pt x="1820" y="17649"/>
                      <a:pt x="2005" y="17208"/>
                    </a:cubicBezTo>
                    <a:cubicBezTo>
                      <a:pt x="2844" y="15175"/>
                      <a:pt x="3072" y="13226"/>
                      <a:pt x="3100" y="11249"/>
                    </a:cubicBezTo>
                    <a:cubicBezTo>
                      <a:pt x="3115" y="10552"/>
                      <a:pt x="3100" y="10012"/>
                      <a:pt x="2901" y="9372"/>
                    </a:cubicBezTo>
                    <a:cubicBezTo>
                      <a:pt x="2802" y="9045"/>
                      <a:pt x="3001" y="8633"/>
                      <a:pt x="2944" y="8305"/>
                    </a:cubicBezTo>
                    <a:cubicBezTo>
                      <a:pt x="2631" y="6613"/>
                      <a:pt x="2361" y="4949"/>
                      <a:pt x="1692" y="3385"/>
                    </a:cubicBezTo>
                    <a:cubicBezTo>
                      <a:pt x="1223" y="2290"/>
                      <a:pt x="654" y="1038"/>
                      <a:pt x="0" y="0"/>
                    </a:cubicBezTo>
                    <a:cubicBezTo>
                      <a:pt x="4309" y="2105"/>
                      <a:pt x="7993" y="5959"/>
                      <a:pt x="9401" y="10496"/>
                    </a:cubicBezTo>
                    <a:cubicBezTo>
                      <a:pt x="10609" y="14378"/>
                      <a:pt x="10240" y="18346"/>
                      <a:pt x="8775" y="22328"/>
                    </a:cubicBezTo>
                    <a:cubicBezTo>
                      <a:pt x="7978" y="24490"/>
                      <a:pt x="7921" y="26680"/>
                      <a:pt x="7879" y="28941"/>
                    </a:cubicBezTo>
                    <a:cubicBezTo>
                      <a:pt x="7865" y="29851"/>
                      <a:pt x="7850" y="30548"/>
                      <a:pt x="7836" y="31245"/>
                    </a:cubicBezTo>
                    <a:cubicBezTo>
                      <a:pt x="7836" y="31785"/>
                      <a:pt x="8121" y="32383"/>
                      <a:pt x="8149" y="32923"/>
                    </a:cubicBezTo>
                    <a:cubicBezTo>
                      <a:pt x="8291" y="35483"/>
                      <a:pt x="9685" y="37588"/>
                      <a:pt x="10837" y="39735"/>
                    </a:cubicBezTo>
                    <a:cubicBezTo>
                      <a:pt x="6642" y="37431"/>
                      <a:pt x="2844" y="33762"/>
                      <a:pt x="1394" y="29069"/>
                    </a:cubicBezTo>
                    <a:cubicBezTo>
                      <a:pt x="327" y="25642"/>
                      <a:pt x="370" y="21930"/>
                      <a:pt x="1522" y="18588"/>
                    </a:cubicBezTo>
                    <a:lnTo>
                      <a:pt x="1522" y="18588"/>
                    </a:lnTo>
                    <a:close/>
                  </a:path>
                </a:pathLst>
              </a:custGeom>
              <a:grpFill/>
              <a:ln w="1419" cap="flat">
                <a:noFill/>
                <a:prstDash val="solid"/>
                <a:miter/>
              </a:ln>
            </p:spPr>
            <p:txBody>
              <a:bodyPr rtlCol="0" anchor="ctr"/>
              <a:lstStyle/>
              <a:p>
                <a:endParaRPr lang="zh-TW" altLang="en-US" sz="2400"/>
              </a:p>
            </p:txBody>
          </p:sp>
          <p:sp>
            <p:nvSpPr>
              <p:cNvPr id="157" name="手繪多邊形: 圖案 156">
                <a:extLst>
                  <a:ext uri="{FF2B5EF4-FFF2-40B4-BE49-F238E27FC236}">
                    <a16:creationId xmlns:a16="http://schemas.microsoft.com/office/drawing/2014/main" id="{8E221A8F-ACB0-4AD0-8837-93C95D94DB95}"/>
                  </a:ext>
                </a:extLst>
              </p:cNvPr>
              <p:cNvSpPr/>
              <p:nvPr/>
            </p:nvSpPr>
            <p:spPr>
              <a:xfrm>
                <a:off x="6656620" y="3402677"/>
                <a:ext cx="14207" cy="38654"/>
              </a:xfrm>
              <a:custGeom>
                <a:avLst/>
                <a:gdLst>
                  <a:gd name="connsiteX0" fmla="*/ 3143 w 14207"/>
                  <a:gd name="connsiteY0" fmla="*/ 18403 h 38654"/>
                  <a:gd name="connsiteX1" fmla="*/ 3499 w 14207"/>
                  <a:gd name="connsiteY1" fmla="*/ 16995 h 38654"/>
                  <a:gd name="connsiteX2" fmla="*/ 4067 w 14207"/>
                  <a:gd name="connsiteY2" fmla="*/ 10965 h 38654"/>
                  <a:gd name="connsiteX3" fmla="*/ 3712 w 14207"/>
                  <a:gd name="connsiteY3" fmla="*/ 9102 h 38654"/>
                  <a:gd name="connsiteX4" fmla="*/ 3655 w 14207"/>
                  <a:gd name="connsiteY4" fmla="*/ 8035 h 38654"/>
                  <a:gd name="connsiteX5" fmla="*/ 1977 w 14207"/>
                  <a:gd name="connsiteY5" fmla="*/ 3228 h 38654"/>
                  <a:gd name="connsiteX6" fmla="*/ 0 w 14207"/>
                  <a:gd name="connsiteY6" fmla="*/ 0 h 38654"/>
                  <a:gd name="connsiteX7" fmla="*/ 10268 w 14207"/>
                  <a:gd name="connsiteY7" fmla="*/ 9656 h 38654"/>
                  <a:gd name="connsiteX8" fmla="*/ 10666 w 14207"/>
                  <a:gd name="connsiteY8" fmla="*/ 21489 h 38654"/>
                  <a:gd name="connsiteX9" fmla="*/ 10339 w 14207"/>
                  <a:gd name="connsiteY9" fmla="*/ 28159 h 38654"/>
                  <a:gd name="connsiteX10" fmla="*/ 10496 w 14207"/>
                  <a:gd name="connsiteY10" fmla="*/ 30463 h 38654"/>
                  <a:gd name="connsiteX11" fmla="*/ 10951 w 14207"/>
                  <a:gd name="connsiteY11" fmla="*/ 32098 h 38654"/>
                  <a:gd name="connsiteX12" fmla="*/ 14207 w 14207"/>
                  <a:gd name="connsiteY12" fmla="*/ 38654 h 38654"/>
                  <a:gd name="connsiteX13" fmla="*/ 3868 w 14207"/>
                  <a:gd name="connsiteY13" fmla="*/ 28842 h 38654"/>
                  <a:gd name="connsiteX14" fmla="*/ 3143 w 14207"/>
                  <a:gd name="connsiteY14" fmla="*/ 18403 h 38654"/>
                  <a:gd name="connsiteX15" fmla="*/ 3143 w 14207"/>
                  <a:gd name="connsiteY15" fmla="*/ 18403 h 3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207" h="38654">
                    <a:moveTo>
                      <a:pt x="3143" y="18403"/>
                    </a:moveTo>
                    <a:cubicBezTo>
                      <a:pt x="3115" y="17862"/>
                      <a:pt x="3356" y="17450"/>
                      <a:pt x="3499" y="16995"/>
                    </a:cubicBezTo>
                    <a:cubicBezTo>
                      <a:pt x="4167" y="14890"/>
                      <a:pt x="4210" y="12942"/>
                      <a:pt x="4067" y="10965"/>
                    </a:cubicBezTo>
                    <a:cubicBezTo>
                      <a:pt x="4011" y="10268"/>
                      <a:pt x="3954" y="9742"/>
                      <a:pt x="3712" y="9102"/>
                    </a:cubicBezTo>
                    <a:cubicBezTo>
                      <a:pt x="3584" y="8789"/>
                      <a:pt x="3755" y="8362"/>
                      <a:pt x="3655" y="8035"/>
                    </a:cubicBezTo>
                    <a:cubicBezTo>
                      <a:pt x="3200" y="6371"/>
                      <a:pt x="2787" y="4736"/>
                      <a:pt x="1977" y="3228"/>
                    </a:cubicBezTo>
                    <a:cubicBezTo>
                      <a:pt x="1408" y="2176"/>
                      <a:pt x="740" y="981"/>
                      <a:pt x="0" y="0"/>
                    </a:cubicBezTo>
                    <a:cubicBezTo>
                      <a:pt x="4480" y="1721"/>
                      <a:pt x="8476" y="5262"/>
                      <a:pt x="10268" y="9656"/>
                    </a:cubicBezTo>
                    <a:cubicBezTo>
                      <a:pt x="11804" y="13425"/>
                      <a:pt x="11790" y="17407"/>
                      <a:pt x="10666" y="21489"/>
                    </a:cubicBezTo>
                    <a:cubicBezTo>
                      <a:pt x="10055" y="23708"/>
                      <a:pt x="10183" y="25898"/>
                      <a:pt x="10339" y="28159"/>
                    </a:cubicBezTo>
                    <a:cubicBezTo>
                      <a:pt x="10396" y="29069"/>
                      <a:pt x="10439" y="29766"/>
                      <a:pt x="10496" y="30463"/>
                    </a:cubicBezTo>
                    <a:cubicBezTo>
                      <a:pt x="10538" y="30989"/>
                      <a:pt x="10880" y="31572"/>
                      <a:pt x="10951" y="32098"/>
                    </a:cubicBezTo>
                    <a:cubicBezTo>
                      <a:pt x="11306" y="34644"/>
                      <a:pt x="12885" y="36621"/>
                      <a:pt x="14207" y="38654"/>
                    </a:cubicBezTo>
                    <a:cubicBezTo>
                      <a:pt x="9827" y="36720"/>
                      <a:pt x="5731" y="33392"/>
                      <a:pt x="3868" y="28842"/>
                    </a:cubicBezTo>
                    <a:cubicBezTo>
                      <a:pt x="2574" y="25528"/>
                      <a:pt x="2290" y="21830"/>
                      <a:pt x="3143" y="18403"/>
                    </a:cubicBezTo>
                    <a:lnTo>
                      <a:pt x="3143" y="18403"/>
                    </a:lnTo>
                    <a:close/>
                  </a:path>
                </a:pathLst>
              </a:custGeom>
              <a:grpFill/>
              <a:ln w="1419" cap="flat">
                <a:noFill/>
                <a:prstDash val="solid"/>
                <a:miter/>
              </a:ln>
            </p:spPr>
            <p:txBody>
              <a:bodyPr rtlCol="0" anchor="ctr"/>
              <a:lstStyle/>
              <a:p>
                <a:endParaRPr lang="zh-TW" altLang="en-US" sz="2400"/>
              </a:p>
            </p:txBody>
          </p:sp>
          <p:sp>
            <p:nvSpPr>
              <p:cNvPr id="158" name="手繪多邊形: 圖案 157">
                <a:extLst>
                  <a:ext uri="{FF2B5EF4-FFF2-40B4-BE49-F238E27FC236}">
                    <a16:creationId xmlns:a16="http://schemas.microsoft.com/office/drawing/2014/main" id="{64514120-4C6C-45C9-A2A1-0432F8FCAB30}"/>
                  </a:ext>
                </a:extLst>
              </p:cNvPr>
              <p:cNvSpPr/>
              <p:nvPr/>
            </p:nvSpPr>
            <p:spPr>
              <a:xfrm>
                <a:off x="6667115" y="3408494"/>
                <a:ext cx="17521" cy="37260"/>
              </a:xfrm>
              <a:custGeom>
                <a:avLst/>
                <a:gdLst>
                  <a:gd name="connsiteX0" fmla="*/ 4707 w 17521"/>
                  <a:gd name="connsiteY0" fmla="*/ 18062 h 37260"/>
                  <a:gd name="connsiteX1" fmla="*/ 4949 w 17521"/>
                  <a:gd name="connsiteY1" fmla="*/ 16625 h 37260"/>
                  <a:gd name="connsiteX2" fmla="*/ 4992 w 17521"/>
                  <a:gd name="connsiteY2" fmla="*/ 10567 h 37260"/>
                  <a:gd name="connsiteX3" fmla="*/ 4480 w 17521"/>
                  <a:gd name="connsiteY3" fmla="*/ 8746 h 37260"/>
                  <a:gd name="connsiteX4" fmla="*/ 4338 w 17521"/>
                  <a:gd name="connsiteY4" fmla="*/ 7680 h 37260"/>
                  <a:gd name="connsiteX5" fmla="*/ 2247 w 17521"/>
                  <a:gd name="connsiteY5" fmla="*/ 3043 h 37260"/>
                  <a:gd name="connsiteX6" fmla="*/ 0 w 17521"/>
                  <a:gd name="connsiteY6" fmla="*/ 0 h 37260"/>
                  <a:gd name="connsiteX7" fmla="*/ 11079 w 17521"/>
                  <a:gd name="connsiteY7" fmla="*/ 8718 h 37260"/>
                  <a:gd name="connsiteX8" fmla="*/ 12501 w 17521"/>
                  <a:gd name="connsiteY8" fmla="*/ 20479 h 37260"/>
                  <a:gd name="connsiteX9" fmla="*/ 12757 w 17521"/>
                  <a:gd name="connsiteY9" fmla="*/ 27149 h 37260"/>
                  <a:gd name="connsiteX10" fmla="*/ 13112 w 17521"/>
                  <a:gd name="connsiteY10" fmla="*/ 29425 h 37260"/>
                  <a:gd name="connsiteX11" fmla="*/ 13710 w 17521"/>
                  <a:gd name="connsiteY11" fmla="*/ 31017 h 37260"/>
                  <a:gd name="connsiteX12" fmla="*/ 17521 w 17521"/>
                  <a:gd name="connsiteY12" fmla="*/ 37261 h 37260"/>
                  <a:gd name="connsiteX13" fmla="*/ 6371 w 17521"/>
                  <a:gd name="connsiteY13" fmla="*/ 28386 h 37260"/>
                  <a:gd name="connsiteX14" fmla="*/ 4707 w 17521"/>
                  <a:gd name="connsiteY14" fmla="*/ 18062 h 37260"/>
                  <a:gd name="connsiteX15" fmla="*/ 4707 w 17521"/>
                  <a:gd name="connsiteY15" fmla="*/ 18062 h 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521" h="37260">
                    <a:moveTo>
                      <a:pt x="4707" y="18062"/>
                    </a:moveTo>
                    <a:cubicBezTo>
                      <a:pt x="4636" y="17535"/>
                      <a:pt x="4835" y="17094"/>
                      <a:pt x="4949" y="16625"/>
                    </a:cubicBezTo>
                    <a:cubicBezTo>
                      <a:pt x="5433" y="14478"/>
                      <a:pt x="5305" y="12515"/>
                      <a:pt x="4992" y="10567"/>
                    </a:cubicBezTo>
                    <a:cubicBezTo>
                      <a:pt x="4878" y="9884"/>
                      <a:pt x="4778" y="9358"/>
                      <a:pt x="4480" y="8746"/>
                    </a:cubicBezTo>
                    <a:cubicBezTo>
                      <a:pt x="4338" y="8433"/>
                      <a:pt x="4451" y="8007"/>
                      <a:pt x="4338" y="7680"/>
                    </a:cubicBezTo>
                    <a:cubicBezTo>
                      <a:pt x="3740" y="6058"/>
                      <a:pt x="3186" y="4466"/>
                      <a:pt x="2247" y="3043"/>
                    </a:cubicBezTo>
                    <a:cubicBezTo>
                      <a:pt x="1593" y="2034"/>
                      <a:pt x="825" y="910"/>
                      <a:pt x="0" y="0"/>
                    </a:cubicBezTo>
                    <a:cubicBezTo>
                      <a:pt x="4608" y="1323"/>
                      <a:pt x="8903" y="4494"/>
                      <a:pt x="11079" y="8718"/>
                    </a:cubicBezTo>
                    <a:cubicBezTo>
                      <a:pt x="12927" y="12344"/>
                      <a:pt x="13269" y="16312"/>
                      <a:pt x="12501" y="20479"/>
                    </a:cubicBezTo>
                    <a:cubicBezTo>
                      <a:pt x="12088" y="22740"/>
                      <a:pt x="12416" y="24916"/>
                      <a:pt x="12757" y="27149"/>
                    </a:cubicBezTo>
                    <a:cubicBezTo>
                      <a:pt x="12899" y="28045"/>
                      <a:pt x="12999" y="28742"/>
                      <a:pt x="13112" y="29425"/>
                    </a:cubicBezTo>
                    <a:cubicBezTo>
                      <a:pt x="13212" y="29951"/>
                      <a:pt x="13582" y="30505"/>
                      <a:pt x="13710" y="31017"/>
                    </a:cubicBezTo>
                    <a:cubicBezTo>
                      <a:pt x="14293" y="33520"/>
                      <a:pt x="16028" y="35355"/>
                      <a:pt x="17521" y="37261"/>
                    </a:cubicBezTo>
                    <a:cubicBezTo>
                      <a:pt x="12984" y="35711"/>
                      <a:pt x="8618" y="32767"/>
                      <a:pt x="6371" y="28386"/>
                    </a:cubicBezTo>
                    <a:cubicBezTo>
                      <a:pt x="4750" y="25215"/>
                      <a:pt x="4153" y="21546"/>
                      <a:pt x="4707" y="18062"/>
                    </a:cubicBezTo>
                    <a:lnTo>
                      <a:pt x="4707" y="18062"/>
                    </a:lnTo>
                    <a:close/>
                  </a:path>
                </a:pathLst>
              </a:custGeom>
              <a:grpFill/>
              <a:ln w="1419" cap="flat">
                <a:noFill/>
                <a:prstDash val="solid"/>
                <a:miter/>
              </a:ln>
            </p:spPr>
            <p:txBody>
              <a:bodyPr rtlCol="0" anchor="ctr"/>
              <a:lstStyle/>
              <a:p>
                <a:endParaRPr lang="zh-TW" altLang="en-US" sz="2400"/>
              </a:p>
            </p:txBody>
          </p:sp>
          <p:sp>
            <p:nvSpPr>
              <p:cNvPr id="159" name="手繪多邊形: 圖案 158">
                <a:extLst>
                  <a:ext uri="{FF2B5EF4-FFF2-40B4-BE49-F238E27FC236}">
                    <a16:creationId xmlns:a16="http://schemas.microsoft.com/office/drawing/2014/main" id="{6E324930-EA1E-4DC0-A50D-551998D0C0D4}"/>
                  </a:ext>
                </a:extLst>
              </p:cNvPr>
              <p:cNvSpPr/>
              <p:nvPr/>
            </p:nvSpPr>
            <p:spPr>
              <a:xfrm>
                <a:off x="6678123" y="3413429"/>
                <a:ext cx="20749" cy="35568"/>
              </a:xfrm>
              <a:custGeom>
                <a:avLst/>
                <a:gdLst>
                  <a:gd name="connsiteX0" fmla="*/ 6286 w 20749"/>
                  <a:gd name="connsiteY0" fmla="*/ 17564 h 35568"/>
                  <a:gd name="connsiteX1" fmla="*/ 6400 w 20749"/>
                  <a:gd name="connsiteY1" fmla="*/ 16113 h 35568"/>
                  <a:gd name="connsiteX2" fmla="*/ 5916 w 20749"/>
                  <a:gd name="connsiteY2" fmla="*/ 10069 h 35568"/>
                  <a:gd name="connsiteX3" fmla="*/ 5248 w 20749"/>
                  <a:gd name="connsiteY3" fmla="*/ 8305 h 35568"/>
                  <a:gd name="connsiteX4" fmla="*/ 5006 w 20749"/>
                  <a:gd name="connsiteY4" fmla="*/ 7267 h 35568"/>
                  <a:gd name="connsiteX5" fmla="*/ 2517 w 20749"/>
                  <a:gd name="connsiteY5" fmla="*/ 2830 h 35568"/>
                  <a:gd name="connsiteX6" fmla="*/ 0 w 20749"/>
                  <a:gd name="connsiteY6" fmla="*/ 0 h 35568"/>
                  <a:gd name="connsiteX7" fmla="*/ 11804 w 20749"/>
                  <a:gd name="connsiteY7" fmla="*/ 7708 h 35568"/>
                  <a:gd name="connsiteX8" fmla="*/ 14264 w 20749"/>
                  <a:gd name="connsiteY8" fmla="*/ 19299 h 35568"/>
                  <a:gd name="connsiteX9" fmla="*/ 15103 w 20749"/>
                  <a:gd name="connsiteY9" fmla="*/ 25912 h 35568"/>
                  <a:gd name="connsiteX10" fmla="*/ 15658 w 20749"/>
                  <a:gd name="connsiteY10" fmla="*/ 28145 h 35568"/>
                  <a:gd name="connsiteX11" fmla="*/ 16398 w 20749"/>
                  <a:gd name="connsiteY11" fmla="*/ 29681 h 35568"/>
                  <a:gd name="connsiteX12" fmla="*/ 20749 w 20749"/>
                  <a:gd name="connsiteY12" fmla="*/ 35568 h 35568"/>
                  <a:gd name="connsiteX13" fmla="*/ 8860 w 20749"/>
                  <a:gd name="connsiteY13" fmla="*/ 27704 h 35568"/>
                  <a:gd name="connsiteX14" fmla="*/ 6286 w 20749"/>
                  <a:gd name="connsiteY14" fmla="*/ 17564 h 35568"/>
                  <a:gd name="connsiteX15" fmla="*/ 6286 w 20749"/>
                  <a:gd name="connsiteY15" fmla="*/ 17564 h 3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9" h="35568">
                    <a:moveTo>
                      <a:pt x="6286" y="17564"/>
                    </a:moveTo>
                    <a:cubicBezTo>
                      <a:pt x="6172" y="17038"/>
                      <a:pt x="6329" y="16582"/>
                      <a:pt x="6400" y="16113"/>
                    </a:cubicBezTo>
                    <a:cubicBezTo>
                      <a:pt x="6684" y="13923"/>
                      <a:pt x="6400" y="11989"/>
                      <a:pt x="5916" y="10069"/>
                    </a:cubicBezTo>
                    <a:cubicBezTo>
                      <a:pt x="5746" y="9401"/>
                      <a:pt x="5589" y="8889"/>
                      <a:pt x="5248" y="8305"/>
                    </a:cubicBezTo>
                    <a:cubicBezTo>
                      <a:pt x="5077" y="8021"/>
                      <a:pt x="5148" y="7566"/>
                      <a:pt x="5006" y="7267"/>
                    </a:cubicBezTo>
                    <a:cubicBezTo>
                      <a:pt x="4266" y="5703"/>
                      <a:pt x="3570" y="4167"/>
                      <a:pt x="2517" y="2830"/>
                    </a:cubicBezTo>
                    <a:cubicBezTo>
                      <a:pt x="1778" y="1891"/>
                      <a:pt x="910" y="825"/>
                      <a:pt x="0" y="0"/>
                    </a:cubicBezTo>
                    <a:cubicBezTo>
                      <a:pt x="4707" y="910"/>
                      <a:pt x="9273" y="3698"/>
                      <a:pt x="11804" y="7708"/>
                    </a:cubicBezTo>
                    <a:cubicBezTo>
                      <a:pt x="13966" y="11150"/>
                      <a:pt x="14648" y="15075"/>
                      <a:pt x="14264" y="19299"/>
                    </a:cubicBezTo>
                    <a:cubicBezTo>
                      <a:pt x="14051" y="21588"/>
                      <a:pt x="14563" y="23722"/>
                      <a:pt x="15103" y="25912"/>
                    </a:cubicBezTo>
                    <a:cubicBezTo>
                      <a:pt x="15317" y="26808"/>
                      <a:pt x="15487" y="27476"/>
                      <a:pt x="15658" y="28145"/>
                    </a:cubicBezTo>
                    <a:cubicBezTo>
                      <a:pt x="15800" y="28671"/>
                      <a:pt x="16227" y="29183"/>
                      <a:pt x="16398" y="29681"/>
                    </a:cubicBezTo>
                    <a:cubicBezTo>
                      <a:pt x="17194" y="32113"/>
                      <a:pt x="19085" y="33791"/>
                      <a:pt x="20749" y="35568"/>
                    </a:cubicBezTo>
                    <a:cubicBezTo>
                      <a:pt x="16099" y="34416"/>
                      <a:pt x="11477" y="31871"/>
                      <a:pt x="8860" y="27704"/>
                    </a:cubicBezTo>
                    <a:cubicBezTo>
                      <a:pt x="6954" y="24689"/>
                      <a:pt x="6030" y="21077"/>
                      <a:pt x="6286" y="17564"/>
                    </a:cubicBezTo>
                    <a:lnTo>
                      <a:pt x="6286" y="17564"/>
                    </a:lnTo>
                    <a:close/>
                  </a:path>
                </a:pathLst>
              </a:custGeom>
              <a:grpFill/>
              <a:ln w="1419" cap="flat">
                <a:noFill/>
                <a:prstDash val="solid"/>
                <a:miter/>
              </a:ln>
            </p:spPr>
            <p:txBody>
              <a:bodyPr rtlCol="0" anchor="ctr"/>
              <a:lstStyle/>
              <a:p>
                <a:endParaRPr lang="zh-TW" altLang="en-US" sz="2400"/>
              </a:p>
            </p:txBody>
          </p:sp>
          <p:sp>
            <p:nvSpPr>
              <p:cNvPr id="160" name="手繪多邊形: 圖案 159">
                <a:extLst>
                  <a:ext uri="{FF2B5EF4-FFF2-40B4-BE49-F238E27FC236}">
                    <a16:creationId xmlns:a16="http://schemas.microsoft.com/office/drawing/2014/main" id="{4AEC99F5-6C1B-42DA-B03A-274AF8891B87}"/>
                  </a:ext>
                </a:extLst>
              </p:cNvPr>
              <p:cNvSpPr/>
              <p:nvPr/>
            </p:nvSpPr>
            <p:spPr>
              <a:xfrm>
                <a:off x="6689656" y="3417396"/>
                <a:ext cx="23792" cy="33591"/>
              </a:xfrm>
              <a:custGeom>
                <a:avLst/>
                <a:gdLst>
                  <a:gd name="connsiteX0" fmla="*/ 7822 w 23792"/>
                  <a:gd name="connsiteY0" fmla="*/ 16938 h 33591"/>
                  <a:gd name="connsiteX1" fmla="*/ 7808 w 23792"/>
                  <a:gd name="connsiteY1" fmla="*/ 15487 h 33591"/>
                  <a:gd name="connsiteX2" fmla="*/ 6784 w 23792"/>
                  <a:gd name="connsiteY2" fmla="*/ 9514 h 33591"/>
                  <a:gd name="connsiteX3" fmla="*/ 5959 w 23792"/>
                  <a:gd name="connsiteY3" fmla="*/ 7808 h 33591"/>
                  <a:gd name="connsiteX4" fmla="*/ 5632 w 23792"/>
                  <a:gd name="connsiteY4" fmla="*/ 6798 h 33591"/>
                  <a:gd name="connsiteX5" fmla="*/ 2759 w 23792"/>
                  <a:gd name="connsiteY5" fmla="*/ 2603 h 33591"/>
                  <a:gd name="connsiteX6" fmla="*/ 0 w 23792"/>
                  <a:gd name="connsiteY6" fmla="*/ 0 h 33591"/>
                  <a:gd name="connsiteX7" fmla="*/ 12430 w 23792"/>
                  <a:gd name="connsiteY7" fmla="*/ 6627 h 33591"/>
                  <a:gd name="connsiteX8" fmla="*/ 15900 w 23792"/>
                  <a:gd name="connsiteY8" fmla="*/ 17948 h 33591"/>
                  <a:gd name="connsiteX9" fmla="*/ 17322 w 23792"/>
                  <a:gd name="connsiteY9" fmla="*/ 24475 h 33591"/>
                  <a:gd name="connsiteX10" fmla="*/ 18076 w 23792"/>
                  <a:gd name="connsiteY10" fmla="*/ 26651 h 33591"/>
                  <a:gd name="connsiteX11" fmla="*/ 18943 w 23792"/>
                  <a:gd name="connsiteY11" fmla="*/ 28116 h 33591"/>
                  <a:gd name="connsiteX12" fmla="*/ 23793 w 23792"/>
                  <a:gd name="connsiteY12" fmla="*/ 33592 h 33591"/>
                  <a:gd name="connsiteX13" fmla="*/ 11264 w 23792"/>
                  <a:gd name="connsiteY13" fmla="*/ 26822 h 33591"/>
                  <a:gd name="connsiteX14" fmla="*/ 7822 w 23792"/>
                  <a:gd name="connsiteY14" fmla="*/ 16938 h 33591"/>
                  <a:gd name="connsiteX15" fmla="*/ 7822 w 23792"/>
                  <a:gd name="connsiteY15" fmla="*/ 16938 h 3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792" h="33591">
                    <a:moveTo>
                      <a:pt x="7822" y="16938"/>
                    </a:moveTo>
                    <a:cubicBezTo>
                      <a:pt x="7651" y="16426"/>
                      <a:pt x="7779" y="15957"/>
                      <a:pt x="7808" y="15487"/>
                    </a:cubicBezTo>
                    <a:cubicBezTo>
                      <a:pt x="7907" y="13283"/>
                      <a:pt x="7438" y="11392"/>
                      <a:pt x="6784" y="9514"/>
                    </a:cubicBezTo>
                    <a:cubicBezTo>
                      <a:pt x="6556" y="8860"/>
                      <a:pt x="6357" y="8362"/>
                      <a:pt x="5959" y="7808"/>
                    </a:cubicBezTo>
                    <a:cubicBezTo>
                      <a:pt x="5760" y="7537"/>
                      <a:pt x="5802" y="7082"/>
                      <a:pt x="5632" y="6798"/>
                    </a:cubicBezTo>
                    <a:cubicBezTo>
                      <a:pt x="4750" y="5305"/>
                      <a:pt x="3925" y="3840"/>
                      <a:pt x="2759" y="2603"/>
                    </a:cubicBezTo>
                    <a:cubicBezTo>
                      <a:pt x="1934" y="1721"/>
                      <a:pt x="981" y="754"/>
                      <a:pt x="0" y="0"/>
                    </a:cubicBezTo>
                    <a:cubicBezTo>
                      <a:pt x="4778" y="484"/>
                      <a:pt x="9557" y="2859"/>
                      <a:pt x="12430" y="6627"/>
                    </a:cubicBezTo>
                    <a:cubicBezTo>
                      <a:pt x="14890" y="9856"/>
                      <a:pt x="15914" y="13710"/>
                      <a:pt x="15900" y="17948"/>
                    </a:cubicBezTo>
                    <a:cubicBezTo>
                      <a:pt x="15900" y="20252"/>
                      <a:pt x="16597" y="22328"/>
                      <a:pt x="17322" y="24475"/>
                    </a:cubicBezTo>
                    <a:cubicBezTo>
                      <a:pt x="17621" y="25329"/>
                      <a:pt x="17834" y="25997"/>
                      <a:pt x="18076" y="26651"/>
                    </a:cubicBezTo>
                    <a:cubicBezTo>
                      <a:pt x="18261" y="27149"/>
                      <a:pt x="18730" y="27618"/>
                      <a:pt x="18943" y="28116"/>
                    </a:cubicBezTo>
                    <a:cubicBezTo>
                      <a:pt x="19953" y="30477"/>
                      <a:pt x="21987" y="31970"/>
                      <a:pt x="23793" y="33592"/>
                    </a:cubicBezTo>
                    <a:cubicBezTo>
                      <a:pt x="19057" y="32866"/>
                      <a:pt x="14236" y="30733"/>
                      <a:pt x="11264" y="26822"/>
                    </a:cubicBezTo>
                    <a:cubicBezTo>
                      <a:pt x="9130" y="23964"/>
                      <a:pt x="7893" y="20465"/>
                      <a:pt x="7822" y="16938"/>
                    </a:cubicBezTo>
                    <a:lnTo>
                      <a:pt x="7822" y="16938"/>
                    </a:lnTo>
                    <a:close/>
                  </a:path>
                </a:pathLst>
              </a:custGeom>
              <a:grpFill/>
              <a:ln w="1419" cap="flat">
                <a:noFill/>
                <a:prstDash val="solid"/>
                <a:miter/>
              </a:ln>
            </p:spPr>
            <p:txBody>
              <a:bodyPr rtlCol="0" anchor="ctr"/>
              <a:lstStyle/>
              <a:p>
                <a:endParaRPr lang="zh-TW" altLang="en-US" sz="2400"/>
              </a:p>
            </p:txBody>
          </p:sp>
          <p:sp>
            <p:nvSpPr>
              <p:cNvPr id="161" name="手繪多邊形: 圖案 160">
                <a:extLst>
                  <a:ext uri="{FF2B5EF4-FFF2-40B4-BE49-F238E27FC236}">
                    <a16:creationId xmlns:a16="http://schemas.microsoft.com/office/drawing/2014/main" id="{3DFA747D-8247-4F1A-9EC5-1056DA11AABE}"/>
                  </a:ext>
                </a:extLst>
              </p:cNvPr>
              <p:cNvSpPr/>
              <p:nvPr/>
            </p:nvSpPr>
            <p:spPr>
              <a:xfrm>
                <a:off x="6701702" y="3420326"/>
                <a:ext cx="26750" cy="31330"/>
              </a:xfrm>
              <a:custGeom>
                <a:avLst/>
                <a:gdLst>
                  <a:gd name="connsiteX0" fmla="*/ 9287 w 26750"/>
                  <a:gd name="connsiteY0" fmla="*/ 16198 h 31330"/>
                  <a:gd name="connsiteX1" fmla="*/ 9145 w 26750"/>
                  <a:gd name="connsiteY1" fmla="*/ 14748 h 31330"/>
                  <a:gd name="connsiteX2" fmla="*/ 7594 w 26750"/>
                  <a:gd name="connsiteY2" fmla="*/ 8889 h 31330"/>
                  <a:gd name="connsiteX3" fmla="*/ 6613 w 26750"/>
                  <a:gd name="connsiteY3" fmla="*/ 7267 h 31330"/>
                  <a:gd name="connsiteX4" fmla="*/ 6201 w 26750"/>
                  <a:gd name="connsiteY4" fmla="*/ 6272 h 31330"/>
                  <a:gd name="connsiteX5" fmla="*/ 2972 w 26750"/>
                  <a:gd name="connsiteY5" fmla="*/ 2347 h 31330"/>
                  <a:gd name="connsiteX6" fmla="*/ 0 w 26750"/>
                  <a:gd name="connsiteY6" fmla="*/ 0 h 31330"/>
                  <a:gd name="connsiteX7" fmla="*/ 12984 w 26750"/>
                  <a:gd name="connsiteY7" fmla="*/ 5490 h 31330"/>
                  <a:gd name="connsiteX8" fmla="*/ 17464 w 26750"/>
                  <a:gd name="connsiteY8" fmla="*/ 16454 h 31330"/>
                  <a:gd name="connsiteX9" fmla="*/ 19469 w 26750"/>
                  <a:gd name="connsiteY9" fmla="*/ 22826 h 31330"/>
                  <a:gd name="connsiteX10" fmla="*/ 20422 w 26750"/>
                  <a:gd name="connsiteY10" fmla="*/ 24931 h 31330"/>
                  <a:gd name="connsiteX11" fmla="*/ 21418 w 26750"/>
                  <a:gd name="connsiteY11" fmla="*/ 26310 h 31330"/>
                  <a:gd name="connsiteX12" fmla="*/ 26751 w 26750"/>
                  <a:gd name="connsiteY12" fmla="*/ 31330 h 31330"/>
                  <a:gd name="connsiteX13" fmla="*/ 13667 w 26750"/>
                  <a:gd name="connsiteY13" fmla="*/ 25713 h 31330"/>
                  <a:gd name="connsiteX14" fmla="*/ 9287 w 26750"/>
                  <a:gd name="connsiteY14" fmla="*/ 16198 h 31330"/>
                  <a:gd name="connsiteX15" fmla="*/ 9287 w 26750"/>
                  <a:gd name="connsiteY15" fmla="*/ 16198 h 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750" h="31330">
                    <a:moveTo>
                      <a:pt x="9287" y="16198"/>
                    </a:moveTo>
                    <a:cubicBezTo>
                      <a:pt x="9073" y="15701"/>
                      <a:pt x="9159" y="15217"/>
                      <a:pt x="9145" y="14748"/>
                    </a:cubicBezTo>
                    <a:cubicBezTo>
                      <a:pt x="9045" y="12543"/>
                      <a:pt x="8405" y="10695"/>
                      <a:pt x="7594" y="8889"/>
                    </a:cubicBezTo>
                    <a:cubicBezTo>
                      <a:pt x="7310" y="8249"/>
                      <a:pt x="7068" y="7779"/>
                      <a:pt x="6613" y="7267"/>
                    </a:cubicBezTo>
                    <a:cubicBezTo>
                      <a:pt x="6386" y="7011"/>
                      <a:pt x="6400" y="6556"/>
                      <a:pt x="6201" y="6272"/>
                    </a:cubicBezTo>
                    <a:cubicBezTo>
                      <a:pt x="5191" y="4878"/>
                      <a:pt x="4238" y="3484"/>
                      <a:pt x="2972" y="2347"/>
                    </a:cubicBezTo>
                    <a:cubicBezTo>
                      <a:pt x="2076" y="1550"/>
                      <a:pt x="1038" y="668"/>
                      <a:pt x="0" y="0"/>
                    </a:cubicBezTo>
                    <a:cubicBezTo>
                      <a:pt x="4793" y="57"/>
                      <a:pt x="9770" y="1991"/>
                      <a:pt x="12984" y="5490"/>
                    </a:cubicBezTo>
                    <a:cubicBezTo>
                      <a:pt x="15729" y="8490"/>
                      <a:pt x="17094" y="12231"/>
                      <a:pt x="17464" y="16454"/>
                    </a:cubicBezTo>
                    <a:cubicBezTo>
                      <a:pt x="17663" y="18744"/>
                      <a:pt x="18545" y="20749"/>
                      <a:pt x="19469" y="22826"/>
                    </a:cubicBezTo>
                    <a:cubicBezTo>
                      <a:pt x="19839" y="23665"/>
                      <a:pt x="20124" y="24291"/>
                      <a:pt x="20422" y="24931"/>
                    </a:cubicBezTo>
                    <a:cubicBezTo>
                      <a:pt x="20650" y="25414"/>
                      <a:pt x="21162" y="25841"/>
                      <a:pt x="21418" y="26310"/>
                    </a:cubicBezTo>
                    <a:cubicBezTo>
                      <a:pt x="22641" y="28571"/>
                      <a:pt x="24788" y="29880"/>
                      <a:pt x="26751" y="31330"/>
                    </a:cubicBezTo>
                    <a:cubicBezTo>
                      <a:pt x="21972" y="31032"/>
                      <a:pt x="16981" y="29339"/>
                      <a:pt x="13667" y="25713"/>
                    </a:cubicBezTo>
                    <a:cubicBezTo>
                      <a:pt x="11221" y="23082"/>
                      <a:pt x="9671" y="19697"/>
                      <a:pt x="9287" y="16198"/>
                    </a:cubicBezTo>
                    <a:lnTo>
                      <a:pt x="9287" y="16198"/>
                    </a:lnTo>
                    <a:close/>
                  </a:path>
                </a:pathLst>
              </a:custGeom>
              <a:grpFill/>
              <a:ln w="1419" cap="flat">
                <a:noFill/>
                <a:prstDash val="solid"/>
                <a:miter/>
              </a:ln>
            </p:spPr>
            <p:txBody>
              <a:bodyPr rtlCol="0" anchor="ctr"/>
              <a:lstStyle/>
              <a:p>
                <a:endParaRPr lang="zh-TW" altLang="en-US" sz="2400"/>
              </a:p>
            </p:txBody>
          </p:sp>
          <p:sp>
            <p:nvSpPr>
              <p:cNvPr id="162" name="手繪多邊形: 圖案 161">
                <a:extLst>
                  <a:ext uri="{FF2B5EF4-FFF2-40B4-BE49-F238E27FC236}">
                    <a16:creationId xmlns:a16="http://schemas.microsoft.com/office/drawing/2014/main" id="{976EA5ED-347C-4325-9797-0784D1EDC6F2}"/>
                  </a:ext>
                </a:extLst>
              </p:cNvPr>
              <p:cNvSpPr/>
              <p:nvPr/>
            </p:nvSpPr>
            <p:spPr>
              <a:xfrm>
                <a:off x="6714146" y="3422162"/>
                <a:ext cx="29424" cy="28863"/>
              </a:xfrm>
              <a:custGeom>
                <a:avLst/>
                <a:gdLst>
                  <a:gd name="connsiteX0" fmla="*/ 10737 w 29424"/>
                  <a:gd name="connsiteY0" fmla="*/ 15344 h 28863"/>
                  <a:gd name="connsiteX1" fmla="*/ 10453 w 29424"/>
                  <a:gd name="connsiteY1" fmla="*/ 13922 h 28863"/>
                  <a:gd name="connsiteX2" fmla="*/ 8377 w 29424"/>
                  <a:gd name="connsiteY2" fmla="*/ 8219 h 28863"/>
                  <a:gd name="connsiteX3" fmla="*/ 7253 w 29424"/>
                  <a:gd name="connsiteY3" fmla="*/ 6683 h 28863"/>
                  <a:gd name="connsiteX4" fmla="*/ 6741 w 29424"/>
                  <a:gd name="connsiteY4" fmla="*/ 5744 h 28863"/>
                  <a:gd name="connsiteX5" fmla="*/ 3171 w 29424"/>
                  <a:gd name="connsiteY5" fmla="*/ 2132 h 28863"/>
                  <a:gd name="connsiteX6" fmla="*/ 0 w 29424"/>
                  <a:gd name="connsiteY6" fmla="*/ 56 h 28863"/>
                  <a:gd name="connsiteX7" fmla="*/ 13425 w 29424"/>
                  <a:gd name="connsiteY7" fmla="*/ 4365 h 28863"/>
                  <a:gd name="connsiteX8" fmla="*/ 18858 w 29424"/>
                  <a:gd name="connsiteY8" fmla="*/ 14889 h 28863"/>
                  <a:gd name="connsiteX9" fmla="*/ 21418 w 29424"/>
                  <a:gd name="connsiteY9" fmla="*/ 21047 h 28863"/>
                  <a:gd name="connsiteX10" fmla="*/ 22556 w 29424"/>
                  <a:gd name="connsiteY10" fmla="*/ 23052 h 28863"/>
                  <a:gd name="connsiteX11" fmla="*/ 23665 w 29424"/>
                  <a:gd name="connsiteY11" fmla="*/ 24346 h 28863"/>
                  <a:gd name="connsiteX12" fmla="*/ 29425 w 29424"/>
                  <a:gd name="connsiteY12" fmla="*/ 28854 h 28863"/>
                  <a:gd name="connsiteX13" fmla="*/ 15886 w 29424"/>
                  <a:gd name="connsiteY13" fmla="*/ 24432 h 28863"/>
                  <a:gd name="connsiteX14" fmla="*/ 10737 w 29424"/>
                  <a:gd name="connsiteY14" fmla="*/ 15344 h 28863"/>
                  <a:gd name="connsiteX15" fmla="*/ 10737 w 29424"/>
                  <a:gd name="connsiteY15" fmla="*/ 15344 h 2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424" h="28863">
                    <a:moveTo>
                      <a:pt x="10737" y="15344"/>
                    </a:moveTo>
                    <a:cubicBezTo>
                      <a:pt x="10481" y="14875"/>
                      <a:pt x="10524" y="14391"/>
                      <a:pt x="10453" y="13922"/>
                    </a:cubicBezTo>
                    <a:cubicBezTo>
                      <a:pt x="10154" y="11732"/>
                      <a:pt x="9358" y="9940"/>
                      <a:pt x="8377" y="8219"/>
                    </a:cubicBezTo>
                    <a:cubicBezTo>
                      <a:pt x="8035" y="7607"/>
                      <a:pt x="7751" y="7166"/>
                      <a:pt x="7253" y="6683"/>
                    </a:cubicBezTo>
                    <a:cubicBezTo>
                      <a:pt x="7011" y="6455"/>
                      <a:pt x="6969" y="6000"/>
                      <a:pt x="6741" y="5744"/>
                    </a:cubicBezTo>
                    <a:cubicBezTo>
                      <a:pt x="5603" y="4436"/>
                      <a:pt x="4537" y="3142"/>
                      <a:pt x="3171" y="2132"/>
                    </a:cubicBezTo>
                    <a:cubicBezTo>
                      <a:pt x="2204" y="1421"/>
                      <a:pt x="1095" y="624"/>
                      <a:pt x="0" y="56"/>
                    </a:cubicBezTo>
                    <a:cubicBezTo>
                      <a:pt x="4778" y="-314"/>
                      <a:pt x="9912" y="1165"/>
                      <a:pt x="13425" y="4365"/>
                    </a:cubicBezTo>
                    <a:cubicBezTo>
                      <a:pt x="16426" y="7110"/>
                      <a:pt x="18118" y="10722"/>
                      <a:pt x="18858" y="14889"/>
                    </a:cubicBezTo>
                    <a:cubicBezTo>
                      <a:pt x="19256" y="17164"/>
                      <a:pt x="20323" y="19070"/>
                      <a:pt x="21418" y="21047"/>
                    </a:cubicBezTo>
                    <a:cubicBezTo>
                      <a:pt x="21859" y="21843"/>
                      <a:pt x="22200" y="22455"/>
                      <a:pt x="22556" y="23052"/>
                    </a:cubicBezTo>
                    <a:cubicBezTo>
                      <a:pt x="22826" y="23521"/>
                      <a:pt x="23366" y="23891"/>
                      <a:pt x="23665" y="24346"/>
                    </a:cubicBezTo>
                    <a:cubicBezTo>
                      <a:pt x="25073" y="26479"/>
                      <a:pt x="27348" y="27603"/>
                      <a:pt x="29425" y="28854"/>
                    </a:cubicBezTo>
                    <a:cubicBezTo>
                      <a:pt x="24632" y="28982"/>
                      <a:pt x="19512" y="27745"/>
                      <a:pt x="15886" y="24432"/>
                    </a:cubicBezTo>
                    <a:cubicBezTo>
                      <a:pt x="13269" y="22028"/>
                      <a:pt x="11434" y="18800"/>
                      <a:pt x="10737" y="15344"/>
                    </a:cubicBezTo>
                    <a:lnTo>
                      <a:pt x="10737" y="15344"/>
                    </a:lnTo>
                    <a:close/>
                  </a:path>
                </a:pathLst>
              </a:custGeom>
              <a:grpFill/>
              <a:ln w="1419" cap="flat">
                <a:noFill/>
                <a:prstDash val="solid"/>
                <a:miter/>
              </a:ln>
            </p:spPr>
            <p:txBody>
              <a:bodyPr rtlCol="0" anchor="ctr"/>
              <a:lstStyle/>
              <a:p>
                <a:endParaRPr lang="zh-TW" altLang="en-US" sz="2400"/>
              </a:p>
            </p:txBody>
          </p:sp>
          <p:sp>
            <p:nvSpPr>
              <p:cNvPr id="163" name="手繪多邊形: 圖案 162">
                <a:extLst>
                  <a:ext uri="{FF2B5EF4-FFF2-40B4-BE49-F238E27FC236}">
                    <a16:creationId xmlns:a16="http://schemas.microsoft.com/office/drawing/2014/main" id="{5B2A3ABC-89DD-4C4D-B453-FC4C2BE190BA}"/>
                  </a:ext>
                </a:extLst>
              </p:cNvPr>
              <p:cNvSpPr/>
              <p:nvPr/>
            </p:nvSpPr>
            <p:spPr>
              <a:xfrm>
                <a:off x="6726775" y="3422709"/>
                <a:ext cx="31899" cy="26455"/>
              </a:xfrm>
              <a:custGeom>
                <a:avLst/>
                <a:gdLst>
                  <a:gd name="connsiteX0" fmla="*/ 12032 w 31899"/>
                  <a:gd name="connsiteY0" fmla="*/ 14527 h 26455"/>
                  <a:gd name="connsiteX1" fmla="*/ 11633 w 31899"/>
                  <a:gd name="connsiteY1" fmla="*/ 13133 h 26455"/>
                  <a:gd name="connsiteX2" fmla="*/ 9059 w 31899"/>
                  <a:gd name="connsiteY2" fmla="*/ 7644 h 26455"/>
                  <a:gd name="connsiteX3" fmla="*/ 7808 w 31899"/>
                  <a:gd name="connsiteY3" fmla="*/ 6222 h 26455"/>
                  <a:gd name="connsiteX4" fmla="*/ 7225 w 31899"/>
                  <a:gd name="connsiteY4" fmla="*/ 5326 h 26455"/>
                  <a:gd name="connsiteX5" fmla="*/ 3342 w 31899"/>
                  <a:gd name="connsiteY5" fmla="*/ 2040 h 26455"/>
                  <a:gd name="connsiteX6" fmla="*/ 0 w 31899"/>
                  <a:gd name="connsiteY6" fmla="*/ 263 h 26455"/>
                  <a:gd name="connsiteX7" fmla="*/ 13752 w 31899"/>
                  <a:gd name="connsiteY7" fmla="*/ 3349 h 26455"/>
                  <a:gd name="connsiteX8" fmla="*/ 20109 w 31899"/>
                  <a:gd name="connsiteY8" fmla="*/ 13332 h 26455"/>
                  <a:gd name="connsiteX9" fmla="*/ 23224 w 31899"/>
                  <a:gd name="connsiteY9" fmla="*/ 19234 h 26455"/>
                  <a:gd name="connsiteX10" fmla="*/ 24532 w 31899"/>
                  <a:gd name="connsiteY10" fmla="*/ 21126 h 26455"/>
                  <a:gd name="connsiteX11" fmla="*/ 25755 w 31899"/>
                  <a:gd name="connsiteY11" fmla="*/ 22306 h 26455"/>
                  <a:gd name="connsiteX12" fmla="*/ 31899 w 31899"/>
                  <a:gd name="connsiteY12" fmla="*/ 26288 h 26455"/>
                  <a:gd name="connsiteX13" fmla="*/ 18019 w 31899"/>
                  <a:gd name="connsiteY13" fmla="*/ 23103 h 26455"/>
                  <a:gd name="connsiteX14" fmla="*/ 12032 w 31899"/>
                  <a:gd name="connsiteY14" fmla="*/ 14527 h 26455"/>
                  <a:gd name="connsiteX15" fmla="*/ 12032 w 31899"/>
                  <a:gd name="connsiteY15" fmla="*/ 14527 h 2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899" h="26455">
                    <a:moveTo>
                      <a:pt x="12032" y="14527"/>
                    </a:moveTo>
                    <a:cubicBezTo>
                      <a:pt x="11733" y="14072"/>
                      <a:pt x="11733" y="13588"/>
                      <a:pt x="11633" y="13133"/>
                    </a:cubicBezTo>
                    <a:cubicBezTo>
                      <a:pt x="11136" y="10986"/>
                      <a:pt x="10183" y="9279"/>
                      <a:pt x="9059" y="7644"/>
                    </a:cubicBezTo>
                    <a:cubicBezTo>
                      <a:pt x="8661" y="7075"/>
                      <a:pt x="8334" y="6648"/>
                      <a:pt x="7808" y="6222"/>
                    </a:cubicBezTo>
                    <a:cubicBezTo>
                      <a:pt x="7537" y="6008"/>
                      <a:pt x="7466" y="5567"/>
                      <a:pt x="7225" y="5326"/>
                    </a:cubicBezTo>
                    <a:cubicBezTo>
                      <a:pt x="5987" y="4131"/>
                      <a:pt x="4793" y="2936"/>
                      <a:pt x="3342" y="2040"/>
                    </a:cubicBezTo>
                    <a:cubicBezTo>
                      <a:pt x="2318" y="1415"/>
                      <a:pt x="1138" y="732"/>
                      <a:pt x="0" y="263"/>
                    </a:cubicBezTo>
                    <a:cubicBezTo>
                      <a:pt x="4736" y="-534"/>
                      <a:pt x="9969" y="476"/>
                      <a:pt x="13752" y="3349"/>
                    </a:cubicBezTo>
                    <a:cubicBezTo>
                      <a:pt x="16995" y="5809"/>
                      <a:pt x="19000" y="9251"/>
                      <a:pt x="20109" y="13332"/>
                    </a:cubicBezTo>
                    <a:cubicBezTo>
                      <a:pt x="20721" y="15551"/>
                      <a:pt x="21944" y="17371"/>
                      <a:pt x="23224" y="19234"/>
                    </a:cubicBezTo>
                    <a:cubicBezTo>
                      <a:pt x="23736" y="19988"/>
                      <a:pt x="24120" y="20557"/>
                      <a:pt x="24532" y="21126"/>
                    </a:cubicBezTo>
                    <a:cubicBezTo>
                      <a:pt x="24845" y="21567"/>
                      <a:pt x="25428" y="21894"/>
                      <a:pt x="25755" y="22306"/>
                    </a:cubicBezTo>
                    <a:cubicBezTo>
                      <a:pt x="27362" y="24312"/>
                      <a:pt x="29723" y="25222"/>
                      <a:pt x="31899" y="26288"/>
                    </a:cubicBezTo>
                    <a:cubicBezTo>
                      <a:pt x="27135" y="26843"/>
                      <a:pt x="21930" y="26075"/>
                      <a:pt x="18019" y="23103"/>
                    </a:cubicBezTo>
                    <a:cubicBezTo>
                      <a:pt x="15160" y="20970"/>
                      <a:pt x="13027" y="17912"/>
                      <a:pt x="12032" y="14527"/>
                    </a:cubicBezTo>
                    <a:lnTo>
                      <a:pt x="12032" y="14527"/>
                    </a:lnTo>
                    <a:close/>
                  </a:path>
                </a:pathLst>
              </a:custGeom>
              <a:grpFill/>
              <a:ln w="1419" cap="flat">
                <a:noFill/>
                <a:prstDash val="solid"/>
                <a:miter/>
              </a:ln>
            </p:spPr>
            <p:txBody>
              <a:bodyPr rtlCol="0" anchor="ctr"/>
              <a:lstStyle/>
              <a:p>
                <a:endParaRPr lang="zh-TW" altLang="en-US" sz="2400"/>
              </a:p>
            </p:txBody>
          </p:sp>
          <p:sp>
            <p:nvSpPr>
              <p:cNvPr id="164" name="手繪多邊形: 圖案 163">
                <a:extLst>
                  <a:ext uri="{FF2B5EF4-FFF2-40B4-BE49-F238E27FC236}">
                    <a16:creationId xmlns:a16="http://schemas.microsoft.com/office/drawing/2014/main" id="{C13298B8-8003-4F18-B13E-387F0EE445BB}"/>
                  </a:ext>
                </a:extLst>
              </p:cNvPr>
              <p:cNvSpPr/>
              <p:nvPr/>
            </p:nvSpPr>
            <p:spPr>
              <a:xfrm>
                <a:off x="6739119" y="3421989"/>
                <a:ext cx="34103" cy="24239"/>
              </a:xfrm>
              <a:custGeom>
                <a:avLst/>
                <a:gdLst>
                  <a:gd name="connsiteX0" fmla="*/ 13283 w 34103"/>
                  <a:gd name="connsiteY0" fmla="*/ 13768 h 24239"/>
                  <a:gd name="connsiteX1" fmla="*/ 12757 w 34103"/>
                  <a:gd name="connsiteY1" fmla="*/ 12417 h 24239"/>
                  <a:gd name="connsiteX2" fmla="*/ 9699 w 34103"/>
                  <a:gd name="connsiteY2" fmla="*/ 7183 h 24239"/>
                  <a:gd name="connsiteX3" fmla="*/ 8334 w 34103"/>
                  <a:gd name="connsiteY3" fmla="*/ 5875 h 24239"/>
                  <a:gd name="connsiteX4" fmla="*/ 7665 w 34103"/>
                  <a:gd name="connsiteY4" fmla="*/ 5036 h 24239"/>
                  <a:gd name="connsiteX5" fmla="*/ 3499 w 34103"/>
                  <a:gd name="connsiteY5" fmla="*/ 2106 h 24239"/>
                  <a:gd name="connsiteX6" fmla="*/ 0 w 34103"/>
                  <a:gd name="connsiteY6" fmla="*/ 627 h 24239"/>
                  <a:gd name="connsiteX7" fmla="*/ 13980 w 34103"/>
                  <a:gd name="connsiteY7" fmla="*/ 2476 h 24239"/>
                  <a:gd name="connsiteX8" fmla="*/ 21204 w 34103"/>
                  <a:gd name="connsiteY8" fmla="*/ 11862 h 24239"/>
                  <a:gd name="connsiteX9" fmla="*/ 24831 w 34103"/>
                  <a:gd name="connsiteY9" fmla="*/ 17465 h 24239"/>
                  <a:gd name="connsiteX10" fmla="*/ 26310 w 34103"/>
                  <a:gd name="connsiteY10" fmla="*/ 19243 h 24239"/>
                  <a:gd name="connsiteX11" fmla="*/ 27633 w 34103"/>
                  <a:gd name="connsiteY11" fmla="*/ 20310 h 24239"/>
                  <a:gd name="connsiteX12" fmla="*/ 34104 w 34103"/>
                  <a:gd name="connsiteY12" fmla="*/ 23723 h 24239"/>
                  <a:gd name="connsiteX13" fmla="*/ 19996 w 34103"/>
                  <a:gd name="connsiteY13" fmla="*/ 21789 h 24239"/>
                  <a:gd name="connsiteX14" fmla="*/ 13283 w 34103"/>
                  <a:gd name="connsiteY14" fmla="*/ 13768 h 24239"/>
                  <a:gd name="connsiteX15" fmla="*/ 13283 w 34103"/>
                  <a:gd name="connsiteY15" fmla="*/ 13768 h 2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03" h="24239">
                    <a:moveTo>
                      <a:pt x="13283" y="13768"/>
                    </a:moveTo>
                    <a:cubicBezTo>
                      <a:pt x="12956" y="13355"/>
                      <a:pt x="12899" y="12872"/>
                      <a:pt x="12757" y="12417"/>
                    </a:cubicBezTo>
                    <a:cubicBezTo>
                      <a:pt x="12074" y="10312"/>
                      <a:pt x="10965" y="8705"/>
                      <a:pt x="9699" y="7183"/>
                    </a:cubicBezTo>
                    <a:cubicBezTo>
                      <a:pt x="9258" y="6643"/>
                      <a:pt x="8903" y="6245"/>
                      <a:pt x="8334" y="5875"/>
                    </a:cubicBezTo>
                    <a:cubicBezTo>
                      <a:pt x="8049" y="5690"/>
                      <a:pt x="7936" y="5249"/>
                      <a:pt x="7665" y="5036"/>
                    </a:cubicBezTo>
                    <a:cubicBezTo>
                      <a:pt x="6314" y="3955"/>
                      <a:pt x="5034" y="2860"/>
                      <a:pt x="3499" y="2106"/>
                    </a:cubicBezTo>
                    <a:cubicBezTo>
                      <a:pt x="2418" y="1580"/>
                      <a:pt x="1180" y="997"/>
                      <a:pt x="0" y="627"/>
                    </a:cubicBezTo>
                    <a:cubicBezTo>
                      <a:pt x="4636" y="-596"/>
                      <a:pt x="9955" y="-56"/>
                      <a:pt x="13980" y="2476"/>
                    </a:cubicBezTo>
                    <a:cubicBezTo>
                      <a:pt x="17422" y="4638"/>
                      <a:pt x="19725" y="7880"/>
                      <a:pt x="21204" y="11862"/>
                    </a:cubicBezTo>
                    <a:cubicBezTo>
                      <a:pt x="22015" y="14024"/>
                      <a:pt x="23395" y="15716"/>
                      <a:pt x="24831" y="17465"/>
                    </a:cubicBezTo>
                    <a:cubicBezTo>
                      <a:pt x="25414" y="18177"/>
                      <a:pt x="25855" y="18703"/>
                      <a:pt x="26310" y="19243"/>
                    </a:cubicBezTo>
                    <a:cubicBezTo>
                      <a:pt x="26651" y="19656"/>
                      <a:pt x="27263" y="19926"/>
                      <a:pt x="27633" y="20310"/>
                    </a:cubicBezTo>
                    <a:cubicBezTo>
                      <a:pt x="29410" y="22159"/>
                      <a:pt x="31842" y="22855"/>
                      <a:pt x="34104" y="23723"/>
                    </a:cubicBezTo>
                    <a:cubicBezTo>
                      <a:pt x="29410" y="24704"/>
                      <a:pt x="24148" y="24406"/>
                      <a:pt x="19996" y="21789"/>
                    </a:cubicBezTo>
                    <a:cubicBezTo>
                      <a:pt x="16981" y="19897"/>
                      <a:pt x="14591" y="17039"/>
                      <a:pt x="13283" y="13768"/>
                    </a:cubicBezTo>
                    <a:lnTo>
                      <a:pt x="13283" y="13768"/>
                    </a:lnTo>
                    <a:close/>
                  </a:path>
                </a:pathLst>
              </a:custGeom>
              <a:grpFill/>
              <a:ln w="1419" cap="flat">
                <a:noFill/>
                <a:prstDash val="solid"/>
                <a:miter/>
              </a:ln>
            </p:spPr>
            <p:txBody>
              <a:bodyPr rtlCol="0" anchor="ctr"/>
              <a:lstStyle/>
              <a:p>
                <a:endParaRPr lang="zh-TW" altLang="en-US" sz="2400"/>
              </a:p>
            </p:txBody>
          </p:sp>
          <p:sp>
            <p:nvSpPr>
              <p:cNvPr id="165" name="手繪多邊形: 圖案 164">
                <a:extLst>
                  <a:ext uri="{FF2B5EF4-FFF2-40B4-BE49-F238E27FC236}">
                    <a16:creationId xmlns:a16="http://schemas.microsoft.com/office/drawing/2014/main" id="{0761D069-6AAF-452B-91F6-1BE47850D19B}"/>
                  </a:ext>
                </a:extLst>
              </p:cNvPr>
              <p:cNvSpPr/>
              <p:nvPr/>
            </p:nvSpPr>
            <p:spPr>
              <a:xfrm>
                <a:off x="6751222" y="3420077"/>
                <a:ext cx="36009" cy="22142"/>
              </a:xfrm>
              <a:custGeom>
                <a:avLst/>
                <a:gdLst>
                  <a:gd name="connsiteX0" fmla="*/ 14421 w 36009"/>
                  <a:gd name="connsiteY0" fmla="*/ 13034 h 22142"/>
                  <a:gd name="connsiteX1" fmla="*/ 13767 w 36009"/>
                  <a:gd name="connsiteY1" fmla="*/ 11726 h 22142"/>
                  <a:gd name="connsiteX2" fmla="*/ 10254 w 36009"/>
                  <a:gd name="connsiteY2" fmla="*/ 6777 h 22142"/>
                  <a:gd name="connsiteX3" fmla="*/ 8761 w 36009"/>
                  <a:gd name="connsiteY3" fmla="*/ 5610 h 22142"/>
                  <a:gd name="connsiteX4" fmla="*/ 8021 w 36009"/>
                  <a:gd name="connsiteY4" fmla="*/ 4828 h 22142"/>
                  <a:gd name="connsiteX5" fmla="*/ 3612 w 36009"/>
                  <a:gd name="connsiteY5" fmla="*/ 2283 h 22142"/>
                  <a:gd name="connsiteX6" fmla="*/ 0 w 36009"/>
                  <a:gd name="connsiteY6" fmla="*/ 1131 h 22142"/>
                  <a:gd name="connsiteX7" fmla="*/ 14079 w 36009"/>
                  <a:gd name="connsiteY7" fmla="*/ 1728 h 22142"/>
                  <a:gd name="connsiteX8" fmla="*/ 22115 w 36009"/>
                  <a:gd name="connsiteY8" fmla="*/ 10432 h 22142"/>
                  <a:gd name="connsiteX9" fmla="*/ 26225 w 36009"/>
                  <a:gd name="connsiteY9" fmla="*/ 15694 h 22142"/>
                  <a:gd name="connsiteX10" fmla="*/ 27846 w 36009"/>
                  <a:gd name="connsiteY10" fmla="*/ 17329 h 22142"/>
                  <a:gd name="connsiteX11" fmla="*/ 29254 w 36009"/>
                  <a:gd name="connsiteY11" fmla="*/ 18282 h 22142"/>
                  <a:gd name="connsiteX12" fmla="*/ 36009 w 36009"/>
                  <a:gd name="connsiteY12" fmla="*/ 21112 h 22142"/>
                  <a:gd name="connsiteX13" fmla="*/ 21773 w 36009"/>
                  <a:gd name="connsiteY13" fmla="*/ 20429 h 22142"/>
                  <a:gd name="connsiteX14" fmla="*/ 14421 w 36009"/>
                  <a:gd name="connsiteY14" fmla="*/ 13034 h 22142"/>
                  <a:gd name="connsiteX15" fmla="*/ 14421 w 36009"/>
                  <a:gd name="connsiteY15" fmla="*/ 13034 h 2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9" h="22142">
                    <a:moveTo>
                      <a:pt x="14421" y="13034"/>
                    </a:moveTo>
                    <a:cubicBezTo>
                      <a:pt x="14051" y="12650"/>
                      <a:pt x="13966" y="12167"/>
                      <a:pt x="13767" y="11726"/>
                    </a:cubicBezTo>
                    <a:cubicBezTo>
                      <a:pt x="12899" y="9692"/>
                      <a:pt x="11662" y="8185"/>
                      <a:pt x="10254" y="6777"/>
                    </a:cubicBezTo>
                    <a:cubicBezTo>
                      <a:pt x="9756" y="6279"/>
                      <a:pt x="9372" y="5923"/>
                      <a:pt x="8761" y="5610"/>
                    </a:cubicBezTo>
                    <a:cubicBezTo>
                      <a:pt x="8462" y="5454"/>
                      <a:pt x="8305" y="5027"/>
                      <a:pt x="8021" y="4828"/>
                    </a:cubicBezTo>
                    <a:cubicBezTo>
                      <a:pt x="6585" y="3875"/>
                      <a:pt x="5205" y="2894"/>
                      <a:pt x="3612" y="2283"/>
                    </a:cubicBezTo>
                    <a:cubicBezTo>
                      <a:pt x="2489" y="1856"/>
                      <a:pt x="1209" y="1387"/>
                      <a:pt x="0" y="1131"/>
                    </a:cubicBezTo>
                    <a:cubicBezTo>
                      <a:pt x="4522" y="-491"/>
                      <a:pt x="9856" y="-434"/>
                      <a:pt x="14079" y="1728"/>
                    </a:cubicBezTo>
                    <a:cubicBezTo>
                      <a:pt x="17706" y="3577"/>
                      <a:pt x="20294" y="6606"/>
                      <a:pt x="22115" y="10432"/>
                    </a:cubicBezTo>
                    <a:cubicBezTo>
                      <a:pt x="23110" y="12508"/>
                      <a:pt x="24632" y="14087"/>
                      <a:pt x="26225" y="15694"/>
                    </a:cubicBezTo>
                    <a:cubicBezTo>
                      <a:pt x="26865" y="16348"/>
                      <a:pt x="27348" y="16846"/>
                      <a:pt x="27846" y="17329"/>
                    </a:cubicBezTo>
                    <a:cubicBezTo>
                      <a:pt x="28230" y="17699"/>
                      <a:pt x="28856" y="17926"/>
                      <a:pt x="29254" y="18282"/>
                    </a:cubicBezTo>
                    <a:cubicBezTo>
                      <a:pt x="31188" y="19974"/>
                      <a:pt x="33677" y="20444"/>
                      <a:pt x="36009" y="21112"/>
                    </a:cubicBezTo>
                    <a:cubicBezTo>
                      <a:pt x="31430" y="22506"/>
                      <a:pt x="26154" y="22676"/>
                      <a:pt x="21773" y="20429"/>
                    </a:cubicBezTo>
                    <a:cubicBezTo>
                      <a:pt x="18645" y="18808"/>
                      <a:pt x="15999" y="16177"/>
                      <a:pt x="14421" y="13034"/>
                    </a:cubicBezTo>
                    <a:lnTo>
                      <a:pt x="14421" y="13034"/>
                    </a:lnTo>
                    <a:close/>
                  </a:path>
                </a:pathLst>
              </a:custGeom>
              <a:grpFill/>
              <a:ln w="1419" cap="flat">
                <a:noFill/>
                <a:prstDash val="solid"/>
                <a:miter/>
              </a:ln>
            </p:spPr>
            <p:txBody>
              <a:bodyPr rtlCol="0" anchor="ctr"/>
              <a:lstStyle/>
              <a:p>
                <a:endParaRPr lang="zh-TW" altLang="en-US" sz="2400"/>
              </a:p>
            </p:txBody>
          </p:sp>
          <p:sp>
            <p:nvSpPr>
              <p:cNvPr id="166" name="手繪多邊形: 圖案 165">
                <a:extLst>
                  <a:ext uri="{FF2B5EF4-FFF2-40B4-BE49-F238E27FC236}">
                    <a16:creationId xmlns:a16="http://schemas.microsoft.com/office/drawing/2014/main" id="{97F8B7CE-7388-4E55-A479-2E9A88EADA8C}"/>
                  </a:ext>
                </a:extLst>
              </p:cNvPr>
              <p:cNvSpPr/>
              <p:nvPr/>
            </p:nvSpPr>
            <p:spPr>
              <a:xfrm>
                <a:off x="6763069" y="3416991"/>
                <a:ext cx="37616" cy="20183"/>
              </a:xfrm>
              <a:custGeom>
                <a:avLst/>
                <a:gdLst>
                  <a:gd name="connsiteX0" fmla="*/ 15374 w 37616"/>
                  <a:gd name="connsiteY0" fmla="*/ 12351 h 20183"/>
                  <a:gd name="connsiteX1" fmla="*/ 14620 w 37616"/>
                  <a:gd name="connsiteY1" fmla="*/ 11114 h 20183"/>
                  <a:gd name="connsiteX2" fmla="*/ 10695 w 37616"/>
                  <a:gd name="connsiteY2" fmla="*/ 6506 h 20183"/>
                  <a:gd name="connsiteX3" fmla="*/ 9102 w 37616"/>
                  <a:gd name="connsiteY3" fmla="*/ 5468 h 20183"/>
                  <a:gd name="connsiteX4" fmla="*/ 8305 w 37616"/>
                  <a:gd name="connsiteY4" fmla="*/ 4757 h 20183"/>
                  <a:gd name="connsiteX5" fmla="*/ 3698 w 37616"/>
                  <a:gd name="connsiteY5" fmla="*/ 2609 h 20183"/>
                  <a:gd name="connsiteX6" fmla="*/ 0 w 37616"/>
                  <a:gd name="connsiteY6" fmla="*/ 1770 h 20183"/>
                  <a:gd name="connsiteX7" fmla="*/ 14079 w 37616"/>
                  <a:gd name="connsiteY7" fmla="*/ 1130 h 20183"/>
                  <a:gd name="connsiteX8" fmla="*/ 22840 w 37616"/>
                  <a:gd name="connsiteY8" fmla="*/ 9095 h 20183"/>
                  <a:gd name="connsiteX9" fmla="*/ 27391 w 37616"/>
                  <a:gd name="connsiteY9" fmla="*/ 13973 h 20183"/>
                  <a:gd name="connsiteX10" fmla="*/ 29154 w 37616"/>
                  <a:gd name="connsiteY10" fmla="*/ 15452 h 20183"/>
                  <a:gd name="connsiteX11" fmla="*/ 30648 w 37616"/>
                  <a:gd name="connsiteY11" fmla="*/ 16276 h 20183"/>
                  <a:gd name="connsiteX12" fmla="*/ 37616 w 37616"/>
                  <a:gd name="connsiteY12" fmla="*/ 18495 h 20183"/>
                  <a:gd name="connsiteX13" fmla="*/ 23380 w 37616"/>
                  <a:gd name="connsiteY13" fmla="*/ 19078 h 20183"/>
                  <a:gd name="connsiteX14" fmla="*/ 15374 w 37616"/>
                  <a:gd name="connsiteY14" fmla="*/ 12351 h 20183"/>
                  <a:gd name="connsiteX15" fmla="*/ 15374 w 37616"/>
                  <a:gd name="connsiteY15" fmla="*/ 12351 h 2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616" h="20183">
                    <a:moveTo>
                      <a:pt x="15374" y="12351"/>
                    </a:moveTo>
                    <a:cubicBezTo>
                      <a:pt x="14975" y="11996"/>
                      <a:pt x="14833" y="11526"/>
                      <a:pt x="14620" y="11114"/>
                    </a:cubicBezTo>
                    <a:cubicBezTo>
                      <a:pt x="13567" y="9166"/>
                      <a:pt x="12202" y="7772"/>
                      <a:pt x="10695" y="6506"/>
                    </a:cubicBezTo>
                    <a:cubicBezTo>
                      <a:pt x="10154" y="6051"/>
                      <a:pt x="9728" y="5724"/>
                      <a:pt x="9102" y="5468"/>
                    </a:cubicBezTo>
                    <a:cubicBezTo>
                      <a:pt x="8789" y="5340"/>
                      <a:pt x="8604" y="4928"/>
                      <a:pt x="8305" y="4757"/>
                    </a:cubicBezTo>
                    <a:cubicBezTo>
                      <a:pt x="6784" y="3932"/>
                      <a:pt x="5333" y="3079"/>
                      <a:pt x="3698" y="2609"/>
                    </a:cubicBezTo>
                    <a:cubicBezTo>
                      <a:pt x="2546" y="2282"/>
                      <a:pt x="1223" y="1927"/>
                      <a:pt x="0" y="1770"/>
                    </a:cubicBezTo>
                    <a:cubicBezTo>
                      <a:pt x="4352" y="-249"/>
                      <a:pt x="9685" y="-647"/>
                      <a:pt x="14079" y="1130"/>
                    </a:cubicBezTo>
                    <a:cubicBezTo>
                      <a:pt x="17848" y="2652"/>
                      <a:pt x="20693" y="5440"/>
                      <a:pt x="22840" y="9095"/>
                    </a:cubicBezTo>
                    <a:cubicBezTo>
                      <a:pt x="24006" y="11086"/>
                      <a:pt x="25670" y="12508"/>
                      <a:pt x="27391" y="13973"/>
                    </a:cubicBezTo>
                    <a:cubicBezTo>
                      <a:pt x="28088" y="14570"/>
                      <a:pt x="28614" y="15011"/>
                      <a:pt x="29154" y="15452"/>
                    </a:cubicBezTo>
                    <a:cubicBezTo>
                      <a:pt x="29567" y="15793"/>
                      <a:pt x="30221" y="15964"/>
                      <a:pt x="30648" y="16276"/>
                    </a:cubicBezTo>
                    <a:cubicBezTo>
                      <a:pt x="32724" y="17784"/>
                      <a:pt x="35241" y="18040"/>
                      <a:pt x="37616" y="18495"/>
                    </a:cubicBezTo>
                    <a:cubicBezTo>
                      <a:pt x="33165" y="20287"/>
                      <a:pt x="27931" y="20913"/>
                      <a:pt x="23380" y="19078"/>
                    </a:cubicBezTo>
                    <a:cubicBezTo>
                      <a:pt x="20081" y="17727"/>
                      <a:pt x="17237" y="15352"/>
                      <a:pt x="15374" y="12351"/>
                    </a:cubicBezTo>
                    <a:lnTo>
                      <a:pt x="15374" y="12351"/>
                    </a:lnTo>
                    <a:close/>
                  </a:path>
                </a:pathLst>
              </a:custGeom>
              <a:grpFill/>
              <a:ln w="1419" cap="flat">
                <a:noFill/>
                <a:prstDash val="solid"/>
                <a:miter/>
              </a:ln>
            </p:spPr>
            <p:txBody>
              <a:bodyPr rtlCol="0" anchor="ctr"/>
              <a:lstStyle/>
              <a:p>
                <a:endParaRPr lang="zh-TW" altLang="en-US" sz="2400"/>
              </a:p>
            </p:txBody>
          </p:sp>
          <p:sp>
            <p:nvSpPr>
              <p:cNvPr id="167" name="手繪多邊形: 圖案 166">
                <a:extLst>
                  <a:ext uri="{FF2B5EF4-FFF2-40B4-BE49-F238E27FC236}">
                    <a16:creationId xmlns:a16="http://schemas.microsoft.com/office/drawing/2014/main" id="{55FE0843-9DF2-4405-A517-72AC6992AD02}"/>
                  </a:ext>
                </a:extLst>
              </p:cNvPr>
              <p:cNvSpPr/>
              <p:nvPr/>
            </p:nvSpPr>
            <p:spPr>
              <a:xfrm>
                <a:off x="6774503" y="3412771"/>
                <a:ext cx="38938" cy="18376"/>
              </a:xfrm>
              <a:custGeom>
                <a:avLst/>
                <a:gdLst>
                  <a:gd name="connsiteX0" fmla="*/ 16255 w 38938"/>
                  <a:gd name="connsiteY0" fmla="*/ 11737 h 18376"/>
                  <a:gd name="connsiteX1" fmla="*/ 15388 w 38938"/>
                  <a:gd name="connsiteY1" fmla="*/ 10570 h 18376"/>
                  <a:gd name="connsiteX2" fmla="*/ 11064 w 38938"/>
                  <a:gd name="connsiteY2" fmla="*/ 6318 h 18376"/>
                  <a:gd name="connsiteX3" fmla="*/ 9401 w 38938"/>
                  <a:gd name="connsiteY3" fmla="*/ 5422 h 18376"/>
                  <a:gd name="connsiteX4" fmla="*/ 8533 w 38938"/>
                  <a:gd name="connsiteY4" fmla="*/ 4782 h 18376"/>
                  <a:gd name="connsiteX5" fmla="*/ 3755 w 38938"/>
                  <a:gd name="connsiteY5" fmla="*/ 3047 h 18376"/>
                  <a:gd name="connsiteX6" fmla="*/ 0 w 38938"/>
                  <a:gd name="connsiteY6" fmla="*/ 2535 h 18376"/>
                  <a:gd name="connsiteX7" fmla="*/ 13966 w 38938"/>
                  <a:gd name="connsiteY7" fmla="*/ 658 h 18376"/>
                  <a:gd name="connsiteX8" fmla="*/ 23395 w 38938"/>
                  <a:gd name="connsiteY8" fmla="*/ 7826 h 18376"/>
                  <a:gd name="connsiteX9" fmla="*/ 28358 w 38938"/>
                  <a:gd name="connsiteY9" fmla="*/ 12291 h 18376"/>
                  <a:gd name="connsiteX10" fmla="*/ 30235 w 38938"/>
                  <a:gd name="connsiteY10" fmla="*/ 13614 h 18376"/>
                  <a:gd name="connsiteX11" fmla="*/ 31800 w 38938"/>
                  <a:gd name="connsiteY11" fmla="*/ 14296 h 18376"/>
                  <a:gd name="connsiteX12" fmla="*/ 38939 w 38938"/>
                  <a:gd name="connsiteY12" fmla="*/ 15904 h 18376"/>
                  <a:gd name="connsiteX13" fmla="*/ 24803 w 38938"/>
                  <a:gd name="connsiteY13" fmla="*/ 17724 h 18376"/>
                  <a:gd name="connsiteX14" fmla="*/ 16255 w 38938"/>
                  <a:gd name="connsiteY14" fmla="*/ 11737 h 18376"/>
                  <a:gd name="connsiteX15" fmla="*/ 16255 w 38938"/>
                  <a:gd name="connsiteY15" fmla="*/ 11737 h 1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938" h="18376">
                    <a:moveTo>
                      <a:pt x="16255" y="11737"/>
                    </a:moveTo>
                    <a:cubicBezTo>
                      <a:pt x="15829" y="11424"/>
                      <a:pt x="15658" y="10969"/>
                      <a:pt x="15388" y="10570"/>
                    </a:cubicBezTo>
                    <a:cubicBezTo>
                      <a:pt x="14179" y="8722"/>
                      <a:pt x="12700" y="7456"/>
                      <a:pt x="11064" y="6318"/>
                    </a:cubicBezTo>
                    <a:cubicBezTo>
                      <a:pt x="10496" y="5920"/>
                      <a:pt x="10040" y="5621"/>
                      <a:pt x="9401" y="5422"/>
                    </a:cubicBezTo>
                    <a:cubicBezTo>
                      <a:pt x="9073" y="5323"/>
                      <a:pt x="8846" y="4924"/>
                      <a:pt x="8533" y="4782"/>
                    </a:cubicBezTo>
                    <a:cubicBezTo>
                      <a:pt x="6954" y="4085"/>
                      <a:pt x="5418" y="3374"/>
                      <a:pt x="3755" y="3047"/>
                    </a:cubicBezTo>
                    <a:cubicBezTo>
                      <a:pt x="2574" y="2820"/>
                      <a:pt x="1237" y="2592"/>
                      <a:pt x="0" y="2535"/>
                    </a:cubicBezTo>
                    <a:cubicBezTo>
                      <a:pt x="4167" y="146"/>
                      <a:pt x="9429" y="-722"/>
                      <a:pt x="13966" y="658"/>
                    </a:cubicBezTo>
                    <a:cubicBezTo>
                      <a:pt x="17862" y="1853"/>
                      <a:pt x="20934" y="4384"/>
                      <a:pt x="23395" y="7826"/>
                    </a:cubicBezTo>
                    <a:cubicBezTo>
                      <a:pt x="24731" y="9703"/>
                      <a:pt x="26509" y="10983"/>
                      <a:pt x="28358" y="12291"/>
                    </a:cubicBezTo>
                    <a:cubicBezTo>
                      <a:pt x="29098" y="12817"/>
                      <a:pt x="29666" y="13230"/>
                      <a:pt x="30235" y="13614"/>
                    </a:cubicBezTo>
                    <a:cubicBezTo>
                      <a:pt x="30676" y="13912"/>
                      <a:pt x="31330" y="14026"/>
                      <a:pt x="31800" y="14296"/>
                    </a:cubicBezTo>
                    <a:cubicBezTo>
                      <a:pt x="33990" y="15619"/>
                      <a:pt x="36521" y="15648"/>
                      <a:pt x="38939" y="15904"/>
                    </a:cubicBezTo>
                    <a:cubicBezTo>
                      <a:pt x="34672" y="18079"/>
                      <a:pt x="29510" y="19160"/>
                      <a:pt x="24803" y="17724"/>
                    </a:cubicBezTo>
                    <a:cubicBezTo>
                      <a:pt x="21432" y="16686"/>
                      <a:pt x="18374" y="14567"/>
                      <a:pt x="16255" y="11737"/>
                    </a:cubicBezTo>
                    <a:lnTo>
                      <a:pt x="16255" y="11737"/>
                    </a:lnTo>
                    <a:close/>
                  </a:path>
                </a:pathLst>
              </a:custGeom>
              <a:grpFill/>
              <a:ln w="1419" cap="flat">
                <a:noFill/>
                <a:prstDash val="solid"/>
                <a:miter/>
              </a:ln>
            </p:spPr>
            <p:txBody>
              <a:bodyPr rtlCol="0" anchor="ctr"/>
              <a:lstStyle/>
              <a:p>
                <a:endParaRPr lang="zh-TW" altLang="en-US" sz="2400"/>
              </a:p>
            </p:txBody>
          </p:sp>
          <p:sp>
            <p:nvSpPr>
              <p:cNvPr id="168" name="手繪多邊形: 圖案 167">
                <a:extLst>
                  <a:ext uri="{FF2B5EF4-FFF2-40B4-BE49-F238E27FC236}">
                    <a16:creationId xmlns:a16="http://schemas.microsoft.com/office/drawing/2014/main" id="{C8CCB5BF-466F-4CF2-814C-2330ED233273}"/>
                  </a:ext>
                </a:extLst>
              </p:cNvPr>
              <p:cNvSpPr/>
              <p:nvPr/>
            </p:nvSpPr>
            <p:spPr>
              <a:xfrm>
                <a:off x="6785582" y="3407488"/>
                <a:ext cx="39934" cy="16730"/>
              </a:xfrm>
              <a:custGeom>
                <a:avLst/>
                <a:gdLst>
                  <a:gd name="connsiteX0" fmla="*/ 16966 w 39934"/>
                  <a:gd name="connsiteY0" fmla="*/ 11174 h 16730"/>
                  <a:gd name="connsiteX1" fmla="*/ 15999 w 39934"/>
                  <a:gd name="connsiteY1" fmla="*/ 10079 h 16730"/>
                  <a:gd name="connsiteX2" fmla="*/ 11335 w 39934"/>
                  <a:gd name="connsiteY2" fmla="*/ 6210 h 16730"/>
                  <a:gd name="connsiteX3" fmla="*/ 9600 w 39934"/>
                  <a:gd name="connsiteY3" fmla="*/ 5457 h 16730"/>
                  <a:gd name="connsiteX4" fmla="*/ 8689 w 39934"/>
                  <a:gd name="connsiteY4" fmla="*/ 4902 h 16730"/>
                  <a:gd name="connsiteX5" fmla="*/ 3783 w 39934"/>
                  <a:gd name="connsiteY5" fmla="*/ 3579 h 16730"/>
                  <a:gd name="connsiteX6" fmla="*/ 0 w 39934"/>
                  <a:gd name="connsiteY6" fmla="*/ 3395 h 16730"/>
                  <a:gd name="connsiteX7" fmla="*/ 13752 w 39934"/>
                  <a:gd name="connsiteY7" fmla="*/ 323 h 16730"/>
                  <a:gd name="connsiteX8" fmla="*/ 23764 w 39934"/>
                  <a:gd name="connsiteY8" fmla="*/ 6651 h 16730"/>
                  <a:gd name="connsiteX9" fmla="*/ 29083 w 39934"/>
                  <a:gd name="connsiteY9" fmla="*/ 10676 h 16730"/>
                  <a:gd name="connsiteX10" fmla="*/ 31074 w 39934"/>
                  <a:gd name="connsiteY10" fmla="*/ 11828 h 16730"/>
                  <a:gd name="connsiteX11" fmla="*/ 32681 w 39934"/>
                  <a:gd name="connsiteY11" fmla="*/ 12383 h 16730"/>
                  <a:gd name="connsiteX12" fmla="*/ 39934 w 39934"/>
                  <a:gd name="connsiteY12" fmla="*/ 13378 h 16730"/>
                  <a:gd name="connsiteX13" fmla="*/ 26011 w 39934"/>
                  <a:gd name="connsiteY13" fmla="*/ 16407 h 16730"/>
                  <a:gd name="connsiteX14" fmla="*/ 16966 w 39934"/>
                  <a:gd name="connsiteY14" fmla="*/ 11174 h 16730"/>
                  <a:gd name="connsiteX15" fmla="*/ 16966 w 39934"/>
                  <a:gd name="connsiteY15" fmla="*/ 11174 h 1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934" h="16730">
                    <a:moveTo>
                      <a:pt x="16966" y="11174"/>
                    </a:moveTo>
                    <a:cubicBezTo>
                      <a:pt x="16511" y="10904"/>
                      <a:pt x="16298" y="10463"/>
                      <a:pt x="15999" y="10079"/>
                    </a:cubicBezTo>
                    <a:cubicBezTo>
                      <a:pt x="14634" y="8344"/>
                      <a:pt x="13041" y="7206"/>
                      <a:pt x="11335" y="6210"/>
                    </a:cubicBezTo>
                    <a:cubicBezTo>
                      <a:pt x="10723" y="5855"/>
                      <a:pt x="10254" y="5613"/>
                      <a:pt x="9600" y="5457"/>
                    </a:cubicBezTo>
                    <a:cubicBezTo>
                      <a:pt x="9273" y="5371"/>
                      <a:pt x="9002" y="5002"/>
                      <a:pt x="8689" y="4902"/>
                    </a:cubicBezTo>
                    <a:cubicBezTo>
                      <a:pt x="7054" y="4347"/>
                      <a:pt x="5475" y="3764"/>
                      <a:pt x="3783" y="3579"/>
                    </a:cubicBezTo>
                    <a:cubicBezTo>
                      <a:pt x="2588" y="3451"/>
                      <a:pt x="1237" y="3338"/>
                      <a:pt x="0" y="3395"/>
                    </a:cubicBezTo>
                    <a:cubicBezTo>
                      <a:pt x="3939" y="664"/>
                      <a:pt x="9116" y="-659"/>
                      <a:pt x="13752" y="323"/>
                    </a:cubicBezTo>
                    <a:cubicBezTo>
                      <a:pt x="17734" y="1176"/>
                      <a:pt x="21020" y="3437"/>
                      <a:pt x="23764" y="6651"/>
                    </a:cubicBezTo>
                    <a:cubicBezTo>
                      <a:pt x="25258" y="8401"/>
                      <a:pt x="27149" y="9524"/>
                      <a:pt x="29083" y="10676"/>
                    </a:cubicBezTo>
                    <a:cubicBezTo>
                      <a:pt x="29880" y="11145"/>
                      <a:pt x="30463" y="11487"/>
                      <a:pt x="31074" y="11828"/>
                    </a:cubicBezTo>
                    <a:cubicBezTo>
                      <a:pt x="31544" y="12098"/>
                      <a:pt x="32212" y="12141"/>
                      <a:pt x="32681" y="12383"/>
                    </a:cubicBezTo>
                    <a:cubicBezTo>
                      <a:pt x="34985" y="13506"/>
                      <a:pt x="37517" y="13321"/>
                      <a:pt x="39934" y="13378"/>
                    </a:cubicBezTo>
                    <a:cubicBezTo>
                      <a:pt x="35867" y="15910"/>
                      <a:pt x="30818" y="17431"/>
                      <a:pt x="26011" y="16407"/>
                    </a:cubicBezTo>
                    <a:cubicBezTo>
                      <a:pt x="22527" y="15654"/>
                      <a:pt x="19313" y="13805"/>
                      <a:pt x="16966" y="11174"/>
                    </a:cubicBezTo>
                    <a:lnTo>
                      <a:pt x="16966" y="11174"/>
                    </a:lnTo>
                    <a:close/>
                  </a:path>
                </a:pathLst>
              </a:custGeom>
              <a:grpFill/>
              <a:ln w="1419" cap="flat">
                <a:noFill/>
                <a:prstDash val="solid"/>
                <a:miter/>
              </a:ln>
            </p:spPr>
            <p:txBody>
              <a:bodyPr rtlCol="0" anchor="ctr"/>
              <a:lstStyle/>
              <a:p>
                <a:endParaRPr lang="zh-TW" altLang="en-US" sz="2400"/>
              </a:p>
            </p:txBody>
          </p:sp>
          <p:sp>
            <p:nvSpPr>
              <p:cNvPr id="169" name="手繪多邊形: 圖案 168">
                <a:extLst>
                  <a:ext uri="{FF2B5EF4-FFF2-40B4-BE49-F238E27FC236}">
                    <a16:creationId xmlns:a16="http://schemas.microsoft.com/office/drawing/2014/main" id="{12F397C3-2D34-4238-851C-2459229358BB}"/>
                  </a:ext>
                </a:extLst>
              </p:cNvPr>
              <p:cNvSpPr/>
              <p:nvPr/>
            </p:nvSpPr>
            <p:spPr>
              <a:xfrm>
                <a:off x="6796162" y="3401200"/>
                <a:ext cx="40645" cy="15199"/>
              </a:xfrm>
              <a:custGeom>
                <a:avLst/>
                <a:gdLst>
                  <a:gd name="connsiteX0" fmla="*/ 17564 w 40645"/>
                  <a:gd name="connsiteY0" fmla="*/ 10650 h 15199"/>
                  <a:gd name="connsiteX1" fmla="*/ 16511 w 40645"/>
                  <a:gd name="connsiteY1" fmla="*/ 9640 h 15199"/>
                  <a:gd name="connsiteX2" fmla="*/ 11534 w 40645"/>
                  <a:gd name="connsiteY2" fmla="*/ 6184 h 15199"/>
                  <a:gd name="connsiteX3" fmla="*/ 9742 w 40645"/>
                  <a:gd name="connsiteY3" fmla="*/ 5587 h 15199"/>
                  <a:gd name="connsiteX4" fmla="*/ 8789 w 40645"/>
                  <a:gd name="connsiteY4" fmla="*/ 5103 h 15199"/>
                  <a:gd name="connsiteX5" fmla="*/ 3783 w 40645"/>
                  <a:gd name="connsiteY5" fmla="*/ 4207 h 15199"/>
                  <a:gd name="connsiteX6" fmla="*/ 0 w 40645"/>
                  <a:gd name="connsiteY6" fmla="*/ 4349 h 15199"/>
                  <a:gd name="connsiteX7" fmla="*/ 13439 w 40645"/>
                  <a:gd name="connsiteY7" fmla="*/ 111 h 15199"/>
                  <a:gd name="connsiteX8" fmla="*/ 23949 w 40645"/>
                  <a:gd name="connsiteY8" fmla="*/ 5558 h 15199"/>
                  <a:gd name="connsiteX9" fmla="*/ 29609 w 40645"/>
                  <a:gd name="connsiteY9" fmla="*/ 9114 h 15199"/>
                  <a:gd name="connsiteX10" fmla="*/ 31686 w 40645"/>
                  <a:gd name="connsiteY10" fmla="*/ 10095 h 15199"/>
                  <a:gd name="connsiteX11" fmla="*/ 33336 w 40645"/>
                  <a:gd name="connsiteY11" fmla="*/ 10507 h 15199"/>
                  <a:gd name="connsiteX12" fmla="*/ 40645 w 40645"/>
                  <a:gd name="connsiteY12" fmla="*/ 10877 h 15199"/>
                  <a:gd name="connsiteX13" fmla="*/ 27035 w 40645"/>
                  <a:gd name="connsiteY13" fmla="*/ 15087 h 15199"/>
                  <a:gd name="connsiteX14" fmla="*/ 17564 w 40645"/>
                  <a:gd name="connsiteY14" fmla="*/ 10650 h 15199"/>
                  <a:gd name="connsiteX15" fmla="*/ 17564 w 40645"/>
                  <a:gd name="connsiteY15" fmla="*/ 10650 h 1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645" h="15199">
                    <a:moveTo>
                      <a:pt x="17564" y="10650"/>
                    </a:moveTo>
                    <a:cubicBezTo>
                      <a:pt x="17080" y="10408"/>
                      <a:pt x="16838" y="9995"/>
                      <a:pt x="16511" y="9640"/>
                    </a:cubicBezTo>
                    <a:cubicBezTo>
                      <a:pt x="15004" y="8019"/>
                      <a:pt x="13326" y="7023"/>
                      <a:pt x="11534" y="6184"/>
                    </a:cubicBezTo>
                    <a:cubicBezTo>
                      <a:pt x="10908" y="5885"/>
                      <a:pt x="10410" y="5686"/>
                      <a:pt x="9742" y="5587"/>
                    </a:cubicBezTo>
                    <a:cubicBezTo>
                      <a:pt x="9401" y="5530"/>
                      <a:pt x="9116" y="5189"/>
                      <a:pt x="8789" y="5103"/>
                    </a:cubicBezTo>
                    <a:cubicBezTo>
                      <a:pt x="7111" y="4691"/>
                      <a:pt x="5490" y="4250"/>
                      <a:pt x="3783" y="4207"/>
                    </a:cubicBezTo>
                    <a:cubicBezTo>
                      <a:pt x="2588" y="4179"/>
                      <a:pt x="1223" y="4179"/>
                      <a:pt x="0" y="4349"/>
                    </a:cubicBezTo>
                    <a:cubicBezTo>
                      <a:pt x="3698" y="1278"/>
                      <a:pt x="8732" y="-472"/>
                      <a:pt x="13439" y="111"/>
                    </a:cubicBezTo>
                    <a:cubicBezTo>
                      <a:pt x="17478" y="623"/>
                      <a:pt x="20934" y="2586"/>
                      <a:pt x="23949" y="5558"/>
                    </a:cubicBezTo>
                    <a:cubicBezTo>
                      <a:pt x="25585" y="7180"/>
                      <a:pt x="27562" y="8132"/>
                      <a:pt x="29609" y="9114"/>
                    </a:cubicBezTo>
                    <a:cubicBezTo>
                      <a:pt x="30434" y="9512"/>
                      <a:pt x="31060" y="9811"/>
                      <a:pt x="31686" y="10095"/>
                    </a:cubicBezTo>
                    <a:cubicBezTo>
                      <a:pt x="32169" y="10323"/>
                      <a:pt x="32838" y="10308"/>
                      <a:pt x="33336" y="10507"/>
                    </a:cubicBezTo>
                    <a:cubicBezTo>
                      <a:pt x="35725" y="11432"/>
                      <a:pt x="38228" y="11034"/>
                      <a:pt x="40645" y="10877"/>
                    </a:cubicBezTo>
                    <a:cubicBezTo>
                      <a:pt x="36806" y="13750"/>
                      <a:pt x="31913" y="15698"/>
                      <a:pt x="27035" y="15087"/>
                    </a:cubicBezTo>
                    <a:cubicBezTo>
                      <a:pt x="23494" y="14646"/>
                      <a:pt x="20138" y="13082"/>
                      <a:pt x="17564" y="10650"/>
                    </a:cubicBezTo>
                    <a:lnTo>
                      <a:pt x="17564" y="10650"/>
                    </a:lnTo>
                    <a:close/>
                  </a:path>
                </a:pathLst>
              </a:custGeom>
              <a:grpFill/>
              <a:ln w="1419" cap="flat">
                <a:noFill/>
                <a:prstDash val="solid"/>
                <a:miter/>
              </a:ln>
            </p:spPr>
            <p:txBody>
              <a:bodyPr rtlCol="0" anchor="ctr"/>
              <a:lstStyle/>
              <a:p>
                <a:endParaRPr lang="zh-TW" altLang="en-US" sz="2400"/>
              </a:p>
            </p:txBody>
          </p:sp>
          <p:sp>
            <p:nvSpPr>
              <p:cNvPr id="170" name="手繪多邊形: 圖案 169">
                <a:extLst>
                  <a:ext uri="{FF2B5EF4-FFF2-40B4-BE49-F238E27FC236}">
                    <a16:creationId xmlns:a16="http://schemas.microsoft.com/office/drawing/2014/main" id="{AF121567-5ABB-46EC-B1F4-2D6B6E7832A1}"/>
                  </a:ext>
                </a:extLst>
              </p:cNvPr>
              <p:cNvSpPr/>
              <p:nvPr/>
            </p:nvSpPr>
            <p:spPr>
              <a:xfrm>
                <a:off x="6806203" y="3394005"/>
                <a:ext cx="41057" cy="13774"/>
              </a:xfrm>
              <a:custGeom>
                <a:avLst/>
                <a:gdLst>
                  <a:gd name="connsiteX0" fmla="*/ 18062 w 41057"/>
                  <a:gd name="connsiteY0" fmla="*/ 10137 h 13774"/>
                  <a:gd name="connsiteX1" fmla="*/ 16924 w 41057"/>
                  <a:gd name="connsiteY1" fmla="*/ 9227 h 13774"/>
                  <a:gd name="connsiteX2" fmla="*/ 11662 w 41057"/>
                  <a:gd name="connsiteY2" fmla="*/ 6212 h 13774"/>
                  <a:gd name="connsiteX3" fmla="*/ 9827 w 41057"/>
                  <a:gd name="connsiteY3" fmla="*/ 5771 h 13774"/>
                  <a:gd name="connsiteX4" fmla="*/ 8832 w 41057"/>
                  <a:gd name="connsiteY4" fmla="*/ 5372 h 13774"/>
                  <a:gd name="connsiteX5" fmla="*/ 3769 w 41057"/>
                  <a:gd name="connsiteY5" fmla="*/ 4903 h 13774"/>
                  <a:gd name="connsiteX6" fmla="*/ 0 w 41057"/>
                  <a:gd name="connsiteY6" fmla="*/ 5372 h 13774"/>
                  <a:gd name="connsiteX7" fmla="*/ 13041 w 41057"/>
                  <a:gd name="connsiteY7" fmla="*/ 11 h 13774"/>
                  <a:gd name="connsiteX8" fmla="*/ 23978 w 41057"/>
                  <a:gd name="connsiteY8" fmla="*/ 4548 h 13774"/>
                  <a:gd name="connsiteX9" fmla="*/ 29908 w 41057"/>
                  <a:gd name="connsiteY9" fmla="*/ 7605 h 13774"/>
                  <a:gd name="connsiteX10" fmla="*/ 32070 w 41057"/>
                  <a:gd name="connsiteY10" fmla="*/ 8402 h 13774"/>
                  <a:gd name="connsiteX11" fmla="*/ 33748 w 41057"/>
                  <a:gd name="connsiteY11" fmla="*/ 8672 h 13774"/>
                  <a:gd name="connsiteX12" fmla="*/ 41058 w 41057"/>
                  <a:gd name="connsiteY12" fmla="*/ 8416 h 13774"/>
                  <a:gd name="connsiteX13" fmla="*/ 27846 w 41057"/>
                  <a:gd name="connsiteY13" fmla="*/ 13763 h 13774"/>
                  <a:gd name="connsiteX14" fmla="*/ 18062 w 41057"/>
                  <a:gd name="connsiteY14" fmla="*/ 10137 h 13774"/>
                  <a:gd name="connsiteX15" fmla="*/ 18062 w 41057"/>
                  <a:gd name="connsiteY15" fmla="*/ 10137 h 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057" h="13774">
                    <a:moveTo>
                      <a:pt x="18062" y="10137"/>
                    </a:moveTo>
                    <a:cubicBezTo>
                      <a:pt x="17564" y="9938"/>
                      <a:pt x="17279" y="9539"/>
                      <a:pt x="16924" y="9227"/>
                    </a:cubicBezTo>
                    <a:cubicBezTo>
                      <a:pt x="15288" y="7747"/>
                      <a:pt x="13525" y="6894"/>
                      <a:pt x="11662" y="6212"/>
                    </a:cubicBezTo>
                    <a:cubicBezTo>
                      <a:pt x="11008" y="5970"/>
                      <a:pt x="10496" y="5813"/>
                      <a:pt x="9827" y="5771"/>
                    </a:cubicBezTo>
                    <a:cubicBezTo>
                      <a:pt x="9486" y="5756"/>
                      <a:pt x="9159" y="5429"/>
                      <a:pt x="8832" y="5372"/>
                    </a:cubicBezTo>
                    <a:cubicBezTo>
                      <a:pt x="7125" y="5102"/>
                      <a:pt x="5461" y="4804"/>
                      <a:pt x="3769" y="4903"/>
                    </a:cubicBezTo>
                    <a:cubicBezTo>
                      <a:pt x="2574" y="4974"/>
                      <a:pt x="1209" y="5102"/>
                      <a:pt x="0" y="5372"/>
                    </a:cubicBezTo>
                    <a:cubicBezTo>
                      <a:pt x="3413" y="2002"/>
                      <a:pt x="8291" y="-174"/>
                      <a:pt x="13041" y="11"/>
                    </a:cubicBezTo>
                    <a:cubicBezTo>
                      <a:pt x="17109" y="167"/>
                      <a:pt x="20721" y="1831"/>
                      <a:pt x="23978" y="4548"/>
                    </a:cubicBezTo>
                    <a:cubicBezTo>
                      <a:pt x="25755" y="6012"/>
                      <a:pt x="27803" y="6809"/>
                      <a:pt x="29908" y="7605"/>
                    </a:cubicBezTo>
                    <a:cubicBezTo>
                      <a:pt x="30761" y="7932"/>
                      <a:pt x="31416" y="8174"/>
                      <a:pt x="32070" y="8402"/>
                    </a:cubicBezTo>
                    <a:cubicBezTo>
                      <a:pt x="32582" y="8587"/>
                      <a:pt x="33236" y="8515"/>
                      <a:pt x="33748" y="8672"/>
                    </a:cubicBezTo>
                    <a:cubicBezTo>
                      <a:pt x="36208" y="9397"/>
                      <a:pt x="38669" y="8786"/>
                      <a:pt x="41058" y="8416"/>
                    </a:cubicBezTo>
                    <a:cubicBezTo>
                      <a:pt x="37474" y="11602"/>
                      <a:pt x="32767" y="13962"/>
                      <a:pt x="27846" y="13763"/>
                    </a:cubicBezTo>
                    <a:cubicBezTo>
                      <a:pt x="24305" y="13621"/>
                      <a:pt x="20821" y="12341"/>
                      <a:pt x="18062" y="10137"/>
                    </a:cubicBezTo>
                    <a:lnTo>
                      <a:pt x="18062" y="10137"/>
                    </a:lnTo>
                    <a:close/>
                  </a:path>
                </a:pathLst>
              </a:custGeom>
              <a:grpFill/>
              <a:ln w="1419" cap="flat">
                <a:noFill/>
                <a:prstDash val="solid"/>
                <a:miter/>
              </a:ln>
            </p:spPr>
            <p:txBody>
              <a:bodyPr rtlCol="0" anchor="ctr"/>
              <a:lstStyle/>
              <a:p>
                <a:endParaRPr lang="zh-TW" altLang="en-US" sz="2400"/>
              </a:p>
            </p:txBody>
          </p:sp>
          <p:sp>
            <p:nvSpPr>
              <p:cNvPr id="171" name="手繪多邊形: 圖案 170">
                <a:extLst>
                  <a:ext uri="{FF2B5EF4-FFF2-40B4-BE49-F238E27FC236}">
                    <a16:creationId xmlns:a16="http://schemas.microsoft.com/office/drawing/2014/main" id="{B63B05DF-42B7-40E3-B1CD-D6520CB9B992}"/>
                  </a:ext>
                </a:extLst>
              </p:cNvPr>
              <p:cNvSpPr/>
              <p:nvPr/>
            </p:nvSpPr>
            <p:spPr>
              <a:xfrm>
                <a:off x="6815689" y="3385907"/>
                <a:ext cx="41171" cy="12462"/>
              </a:xfrm>
              <a:custGeom>
                <a:avLst/>
                <a:gdLst>
                  <a:gd name="connsiteX0" fmla="*/ 18403 w 41171"/>
                  <a:gd name="connsiteY0" fmla="*/ 9673 h 12462"/>
                  <a:gd name="connsiteX1" fmla="*/ 17194 w 41171"/>
                  <a:gd name="connsiteY1" fmla="*/ 8863 h 12462"/>
                  <a:gd name="connsiteX2" fmla="*/ 11704 w 41171"/>
                  <a:gd name="connsiteY2" fmla="*/ 6303 h 12462"/>
                  <a:gd name="connsiteX3" fmla="*/ 9827 w 41171"/>
                  <a:gd name="connsiteY3" fmla="*/ 6018 h 12462"/>
                  <a:gd name="connsiteX4" fmla="*/ 8803 w 41171"/>
                  <a:gd name="connsiteY4" fmla="*/ 5705 h 12462"/>
                  <a:gd name="connsiteX5" fmla="*/ 3712 w 41171"/>
                  <a:gd name="connsiteY5" fmla="*/ 5677 h 12462"/>
                  <a:gd name="connsiteX6" fmla="*/ 0 w 41171"/>
                  <a:gd name="connsiteY6" fmla="*/ 6459 h 12462"/>
                  <a:gd name="connsiteX7" fmla="*/ 12529 w 41171"/>
                  <a:gd name="connsiteY7" fmla="*/ 17 h 12462"/>
                  <a:gd name="connsiteX8" fmla="*/ 23807 w 41171"/>
                  <a:gd name="connsiteY8" fmla="*/ 3601 h 12462"/>
                  <a:gd name="connsiteX9" fmla="*/ 29979 w 41171"/>
                  <a:gd name="connsiteY9" fmla="*/ 6146 h 12462"/>
                  <a:gd name="connsiteX10" fmla="*/ 32198 w 41171"/>
                  <a:gd name="connsiteY10" fmla="*/ 6758 h 12462"/>
                  <a:gd name="connsiteX11" fmla="*/ 33904 w 41171"/>
                  <a:gd name="connsiteY11" fmla="*/ 6886 h 12462"/>
                  <a:gd name="connsiteX12" fmla="*/ 41172 w 41171"/>
                  <a:gd name="connsiteY12" fmla="*/ 6004 h 12462"/>
                  <a:gd name="connsiteX13" fmla="*/ 28472 w 41171"/>
                  <a:gd name="connsiteY13" fmla="*/ 12447 h 12462"/>
                  <a:gd name="connsiteX14" fmla="*/ 18403 w 41171"/>
                  <a:gd name="connsiteY14" fmla="*/ 9673 h 12462"/>
                  <a:gd name="connsiteX15" fmla="*/ 18403 w 41171"/>
                  <a:gd name="connsiteY15" fmla="*/ 9673 h 1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171" h="12462">
                    <a:moveTo>
                      <a:pt x="18403" y="9673"/>
                    </a:moveTo>
                    <a:cubicBezTo>
                      <a:pt x="17891" y="9517"/>
                      <a:pt x="17578" y="9147"/>
                      <a:pt x="17194" y="8863"/>
                    </a:cubicBezTo>
                    <a:cubicBezTo>
                      <a:pt x="15430" y="7526"/>
                      <a:pt x="13610" y="6829"/>
                      <a:pt x="11704" y="6303"/>
                    </a:cubicBezTo>
                    <a:cubicBezTo>
                      <a:pt x="11022" y="6118"/>
                      <a:pt x="10510" y="6004"/>
                      <a:pt x="9827" y="6018"/>
                    </a:cubicBezTo>
                    <a:cubicBezTo>
                      <a:pt x="9486" y="6018"/>
                      <a:pt x="9145" y="5734"/>
                      <a:pt x="8803" y="5705"/>
                    </a:cubicBezTo>
                    <a:cubicBezTo>
                      <a:pt x="7082" y="5577"/>
                      <a:pt x="5404" y="5421"/>
                      <a:pt x="3712" y="5677"/>
                    </a:cubicBezTo>
                    <a:cubicBezTo>
                      <a:pt x="2531" y="5862"/>
                      <a:pt x="1180" y="6089"/>
                      <a:pt x="0" y="6459"/>
                    </a:cubicBezTo>
                    <a:cubicBezTo>
                      <a:pt x="3129" y="2818"/>
                      <a:pt x="7793" y="230"/>
                      <a:pt x="12529" y="17"/>
                    </a:cubicBezTo>
                    <a:cubicBezTo>
                      <a:pt x="16597" y="-168"/>
                      <a:pt x="20337" y="1183"/>
                      <a:pt x="23807" y="3601"/>
                    </a:cubicBezTo>
                    <a:cubicBezTo>
                      <a:pt x="25699" y="4923"/>
                      <a:pt x="27803" y="5535"/>
                      <a:pt x="29979" y="6146"/>
                    </a:cubicBezTo>
                    <a:cubicBezTo>
                      <a:pt x="30861" y="6388"/>
                      <a:pt x="31529" y="6587"/>
                      <a:pt x="32198" y="6758"/>
                    </a:cubicBezTo>
                    <a:cubicBezTo>
                      <a:pt x="32710" y="6900"/>
                      <a:pt x="33378" y="6772"/>
                      <a:pt x="33904" y="6886"/>
                    </a:cubicBezTo>
                    <a:cubicBezTo>
                      <a:pt x="36422" y="7398"/>
                      <a:pt x="38811" y="6587"/>
                      <a:pt x="41172" y="6004"/>
                    </a:cubicBezTo>
                    <a:cubicBezTo>
                      <a:pt x="37872" y="9488"/>
                      <a:pt x="33378" y="12233"/>
                      <a:pt x="28472" y="12447"/>
                    </a:cubicBezTo>
                    <a:cubicBezTo>
                      <a:pt x="24931" y="12603"/>
                      <a:pt x="21332" y="11622"/>
                      <a:pt x="18403" y="9673"/>
                    </a:cubicBezTo>
                    <a:lnTo>
                      <a:pt x="18403" y="9673"/>
                    </a:lnTo>
                    <a:close/>
                  </a:path>
                </a:pathLst>
              </a:custGeom>
              <a:grpFill/>
              <a:ln w="1419" cap="flat">
                <a:noFill/>
                <a:prstDash val="solid"/>
                <a:miter/>
              </a:ln>
            </p:spPr>
            <p:txBody>
              <a:bodyPr rtlCol="0" anchor="ctr"/>
              <a:lstStyle/>
              <a:p>
                <a:endParaRPr lang="zh-TW" altLang="en-US" sz="2400"/>
              </a:p>
            </p:txBody>
          </p:sp>
          <p:sp>
            <p:nvSpPr>
              <p:cNvPr id="172" name="手繪多邊形: 圖案 171">
                <a:extLst>
                  <a:ext uri="{FF2B5EF4-FFF2-40B4-BE49-F238E27FC236}">
                    <a16:creationId xmlns:a16="http://schemas.microsoft.com/office/drawing/2014/main" id="{80B484AA-80E1-4713-8AED-3870659F1D43}"/>
                  </a:ext>
                </a:extLst>
              </p:cNvPr>
              <p:cNvSpPr/>
              <p:nvPr/>
            </p:nvSpPr>
            <p:spPr>
              <a:xfrm>
                <a:off x="6824549" y="3376928"/>
                <a:ext cx="41001" cy="11324"/>
              </a:xfrm>
              <a:custGeom>
                <a:avLst/>
                <a:gdLst>
                  <a:gd name="connsiteX0" fmla="*/ 18616 w 41001"/>
                  <a:gd name="connsiteY0" fmla="*/ 9281 h 11324"/>
                  <a:gd name="connsiteX1" fmla="*/ 17336 w 41001"/>
                  <a:gd name="connsiteY1" fmla="*/ 8570 h 11324"/>
                  <a:gd name="connsiteX2" fmla="*/ 11648 w 41001"/>
                  <a:gd name="connsiteY2" fmla="*/ 6479 h 11324"/>
                  <a:gd name="connsiteX3" fmla="*/ 9756 w 41001"/>
                  <a:gd name="connsiteY3" fmla="*/ 6351 h 11324"/>
                  <a:gd name="connsiteX4" fmla="*/ 8704 w 41001"/>
                  <a:gd name="connsiteY4" fmla="*/ 6124 h 11324"/>
                  <a:gd name="connsiteX5" fmla="*/ 3627 w 41001"/>
                  <a:gd name="connsiteY5" fmla="*/ 6522 h 11324"/>
                  <a:gd name="connsiteX6" fmla="*/ 0 w 41001"/>
                  <a:gd name="connsiteY6" fmla="*/ 7617 h 11324"/>
                  <a:gd name="connsiteX7" fmla="*/ 11946 w 41001"/>
                  <a:gd name="connsiteY7" fmla="*/ 136 h 11324"/>
                  <a:gd name="connsiteX8" fmla="*/ 23494 w 41001"/>
                  <a:gd name="connsiteY8" fmla="*/ 2753 h 11324"/>
                  <a:gd name="connsiteX9" fmla="*/ 29865 w 41001"/>
                  <a:gd name="connsiteY9" fmla="*/ 4758 h 11324"/>
                  <a:gd name="connsiteX10" fmla="*/ 32127 w 41001"/>
                  <a:gd name="connsiteY10" fmla="*/ 5185 h 11324"/>
                  <a:gd name="connsiteX11" fmla="*/ 33833 w 41001"/>
                  <a:gd name="connsiteY11" fmla="*/ 5157 h 11324"/>
                  <a:gd name="connsiteX12" fmla="*/ 41001 w 41001"/>
                  <a:gd name="connsiteY12" fmla="*/ 3663 h 11324"/>
                  <a:gd name="connsiteX13" fmla="*/ 28884 w 41001"/>
                  <a:gd name="connsiteY13" fmla="*/ 11172 h 11324"/>
                  <a:gd name="connsiteX14" fmla="*/ 18616 w 41001"/>
                  <a:gd name="connsiteY14" fmla="*/ 9281 h 11324"/>
                  <a:gd name="connsiteX15" fmla="*/ 18616 w 41001"/>
                  <a:gd name="connsiteY15" fmla="*/ 9281 h 1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001" h="11324">
                    <a:moveTo>
                      <a:pt x="18616" y="9281"/>
                    </a:moveTo>
                    <a:cubicBezTo>
                      <a:pt x="18090" y="9167"/>
                      <a:pt x="17749" y="8826"/>
                      <a:pt x="17336" y="8570"/>
                    </a:cubicBezTo>
                    <a:cubicBezTo>
                      <a:pt x="15473" y="7389"/>
                      <a:pt x="13596" y="6849"/>
                      <a:pt x="11648" y="6479"/>
                    </a:cubicBezTo>
                    <a:cubicBezTo>
                      <a:pt x="10965" y="6351"/>
                      <a:pt x="10439" y="6280"/>
                      <a:pt x="9756" y="6351"/>
                    </a:cubicBezTo>
                    <a:cubicBezTo>
                      <a:pt x="9415" y="6394"/>
                      <a:pt x="9045" y="6124"/>
                      <a:pt x="8704" y="6124"/>
                    </a:cubicBezTo>
                    <a:cubicBezTo>
                      <a:pt x="6983" y="6152"/>
                      <a:pt x="5290" y="6138"/>
                      <a:pt x="3627" y="6522"/>
                    </a:cubicBezTo>
                    <a:cubicBezTo>
                      <a:pt x="2460" y="6792"/>
                      <a:pt x="1138" y="7148"/>
                      <a:pt x="0" y="7617"/>
                    </a:cubicBezTo>
                    <a:cubicBezTo>
                      <a:pt x="2802" y="3720"/>
                      <a:pt x="7239" y="748"/>
                      <a:pt x="11946" y="136"/>
                    </a:cubicBezTo>
                    <a:cubicBezTo>
                      <a:pt x="15985" y="-390"/>
                      <a:pt x="19825" y="634"/>
                      <a:pt x="23494" y="2753"/>
                    </a:cubicBezTo>
                    <a:cubicBezTo>
                      <a:pt x="25485" y="3905"/>
                      <a:pt x="27633" y="4332"/>
                      <a:pt x="29865" y="4758"/>
                    </a:cubicBezTo>
                    <a:cubicBezTo>
                      <a:pt x="30761" y="4929"/>
                      <a:pt x="31444" y="5071"/>
                      <a:pt x="32127" y="5185"/>
                    </a:cubicBezTo>
                    <a:cubicBezTo>
                      <a:pt x="32653" y="5270"/>
                      <a:pt x="33307" y="5100"/>
                      <a:pt x="33833" y="5157"/>
                    </a:cubicBezTo>
                    <a:cubicBezTo>
                      <a:pt x="36379" y="5455"/>
                      <a:pt x="38697" y="4431"/>
                      <a:pt x="41001" y="3663"/>
                    </a:cubicBezTo>
                    <a:cubicBezTo>
                      <a:pt x="38014" y="7404"/>
                      <a:pt x="33762" y="10532"/>
                      <a:pt x="28884" y="11172"/>
                    </a:cubicBezTo>
                    <a:cubicBezTo>
                      <a:pt x="25357" y="11656"/>
                      <a:pt x="21702" y="10973"/>
                      <a:pt x="18616" y="9281"/>
                    </a:cubicBezTo>
                    <a:lnTo>
                      <a:pt x="18616" y="9281"/>
                    </a:lnTo>
                    <a:close/>
                  </a:path>
                </a:pathLst>
              </a:custGeom>
              <a:grpFill/>
              <a:ln w="1419" cap="flat">
                <a:noFill/>
                <a:prstDash val="solid"/>
                <a:miter/>
              </a:ln>
            </p:spPr>
            <p:txBody>
              <a:bodyPr rtlCol="0" anchor="ctr"/>
              <a:lstStyle/>
              <a:p>
                <a:endParaRPr lang="zh-TW" altLang="en-US" sz="2400"/>
              </a:p>
            </p:txBody>
          </p:sp>
          <p:sp>
            <p:nvSpPr>
              <p:cNvPr id="173" name="手繪多邊形: 圖案 172">
                <a:extLst>
                  <a:ext uri="{FF2B5EF4-FFF2-40B4-BE49-F238E27FC236}">
                    <a16:creationId xmlns:a16="http://schemas.microsoft.com/office/drawing/2014/main" id="{997E80D9-C641-4934-AED0-41A58F3406A9}"/>
                  </a:ext>
                </a:extLst>
              </p:cNvPr>
              <p:cNvSpPr/>
              <p:nvPr/>
            </p:nvSpPr>
            <p:spPr>
              <a:xfrm>
                <a:off x="6832712" y="3367150"/>
                <a:ext cx="40503" cy="10327"/>
              </a:xfrm>
              <a:custGeom>
                <a:avLst/>
                <a:gdLst>
                  <a:gd name="connsiteX0" fmla="*/ 18673 w 40503"/>
                  <a:gd name="connsiteY0" fmla="*/ 8904 h 10327"/>
                  <a:gd name="connsiteX1" fmla="*/ 17350 w 40503"/>
                  <a:gd name="connsiteY1" fmla="*/ 8307 h 10327"/>
                  <a:gd name="connsiteX2" fmla="*/ 11505 w 40503"/>
                  <a:gd name="connsiteY2" fmla="*/ 6714 h 10327"/>
                  <a:gd name="connsiteX3" fmla="*/ 9614 w 40503"/>
                  <a:gd name="connsiteY3" fmla="*/ 6742 h 10327"/>
                  <a:gd name="connsiteX4" fmla="*/ 8547 w 40503"/>
                  <a:gd name="connsiteY4" fmla="*/ 6614 h 10327"/>
                  <a:gd name="connsiteX5" fmla="*/ 3527 w 40503"/>
                  <a:gd name="connsiteY5" fmla="*/ 7439 h 10327"/>
                  <a:gd name="connsiteX6" fmla="*/ 0 w 40503"/>
                  <a:gd name="connsiteY6" fmla="*/ 8833 h 10327"/>
                  <a:gd name="connsiteX7" fmla="*/ 11264 w 40503"/>
                  <a:gd name="connsiteY7" fmla="*/ 371 h 10327"/>
                  <a:gd name="connsiteX8" fmla="*/ 22996 w 40503"/>
                  <a:gd name="connsiteY8" fmla="*/ 2007 h 10327"/>
                  <a:gd name="connsiteX9" fmla="*/ 29510 w 40503"/>
                  <a:gd name="connsiteY9" fmla="*/ 3471 h 10327"/>
                  <a:gd name="connsiteX10" fmla="*/ 31800 w 40503"/>
                  <a:gd name="connsiteY10" fmla="*/ 3699 h 10327"/>
                  <a:gd name="connsiteX11" fmla="*/ 33492 w 40503"/>
                  <a:gd name="connsiteY11" fmla="*/ 3528 h 10327"/>
                  <a:gd name="connsiteX12" fmla="*/ 40503 w 40503"/>
                  <a:gd name="connsiteY12" fmla="*/ 1438 h 10327"/>
                  <a:gd name="connsiteX13" fmla="*/ 29069 w 40503"/>
                  <a:gd name="connsiteY13" fmla="*/ 9942 h 10327"/>
                  <a:gd name="connsiteX14" fmla="*/ 18673 w 40503"/>
                  <a:gd name="connsiteY14" fmla="*/ 8904 h 10327"/>
                  <a:gd name="connsiteX15" fmla="*/ 18673 w 40503"/>
                  <a:gd name="connsiteY15" fmla="*/ 8904 h 1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503" h="10327">
                    <a:moveTo>
                      <a:pt x="18673" y="8904"/>
                    </a:moveTo>
                    <a:cubicBezTo>
                      <a:pt x="18147" y="8833"/>
                      <a:pt x="17777" y="8534"/>
                      <a:pt x="17350" y="8307"/>
                    </a:cubicBezTo>
                    <a:cubicBezTo>
                      <a:pt x="15388" y="7283"/>
                      <a:pt x="13482" y="6913"/>
                      <a:pt x="11505" y="6714"/>
                    </a:cubicBezTo>
                    <a:cubicBezTo>
                      <a:pt x="10808" y="6643"/>
                      <a:pt x="10268" y="6614"/>
                      <a:pt x="9614" y="6742"/>
                    </a:cubicBezTo>
                    <a:cubicBezTo>
                      <a:pt x="9287" y="6814"/>
                      <a:pt x="8889" y="6572"/>
                      <a:pt x="8547" y="6614"/>
                    </a:cubicBezTo>
                    <a:cubicBezTo>
                      <a:pt x="6826" y="6785"/>
                      <a:pt x="5148" y="6913"/>
                      <a:pt x="3527" y="7439"/>
                    </a:cubicBezTo>
                    <a:cubicBezTo>
                      <a:pt x="2389" y="7809"/>
                      <a:pt x="1095" y="8264"/>
                      <a:pt x="0" y="8833"/>
                    </a:cubicBezTo>
                    <a:cubicBezTo>
                      <a:pt x="2460" y="4723"/>
                      <a:pt x="6627" y="1381"/>
                      <a:pt x="11264" y="371"/>
                    </a:cubicBezTo>
                    <a:cubicBezTo>
                      <a:pt x="15231" y="-496"/>
                      <a:pt x="19157" y="200"/>
                      <a:pt x="22996" y="2007"/>
                    </a:cubicBezTo>
                    <a:cubicBezTo>
                      <a:pt x="25087" y="2988"/>
                      <a:pt x="27263" y="3230"/>
                      <a:pt x="29510" y="3471"/>
                    </a:cubicBezTo>
                    <a:cubicBezTo>
                      <a:pt x="30420" y="3571"/>
                      <a:pt x="31103" y="3642"/>
                      <a:pt x="31800" y="3699"/>
                    </a:cubicBezTo>
                    <a:cubicBezTo>
                      <a:pt x="32340" y="3742"/>
                      <a:pt x="32966" y="3514"/>
                      <a:pt x="33492" y="3528"/>
                    </a:cubicBezTo>
                    <a:cubicBezTo>
                      <a:pt x="36052" y="3614"/>
                      <a:pt x="38270" y="2405"/>
                      <a:pt x="40503" y="1438"/>
                    </a:cubicBezTo>
                    <a:cubicBezTo>
                      <a:pt x="37844" y="5420"/>
                      <a:pt x="33876" y="8890"/>
                      <a:pt x="29069" y="9942"/>
                    </a:cubicBezTo>
                    <a:cubicBezTo>
                      <a:pt x="25599" y="10696"/>
                      <a:pt x="21901" y="10341"/>
                      <a:pt x="18673" y="8904"/>
                    </a:cubicBezTo>
                    <a:lnTo>
                      <a:pt x="18673" y="8904"/>
                    </a:lnTo>
                    <a:close/>
                  </a:path>
                </a:pathLst>
              </a:custGeom>
              <a:grpFill/>
              <a:ln w="1419" cap="flat">
                <a:noFill/>
                <a:prstDash val="solid"/>
                <a:miter/>
              </a:ln>
            </p:spPr>
            <p:txBody>
              <a:bodyPr rtlCol="0" anchor="ctr"/>
              <a:lstStyle/>
              <a:p>
                <a:endParaRPr lang="zh-TW" altLang="en-US" sz="2400"/>
              </a:p>
            </p:txBody>
          </p:sp>
          <p:sp>
            <p:nvSpPr>
              <p:cNvPr id="174" name="手繪多邊形: 圖案 173">
                <a:extLst>
                  <a:ext uri="{FF2B5EF4-FFF2-40B4-BE49-F238E27FC236}">
                    <a16:creationId xmlns:a16="http://schemas.microsoft.com/office/drawing/2014/main" id="{9A6CFE85-E22F-49D9-9003-0542102CB3AA}"/>
                  </a:ext>
                </a:extLst>
              </p:cNvPr>
              <p:cNvSpPr/>
              <p:nvPr/>
            </p:nvSpPr>
            <p:spPr>
              <a:xfrm>
                <a:off x="6840193" y="3355959"/>
                <a:ext cx="39721" cy="10836"/>
              </a:xfrm>
              <a:custGeom>
                <a:avLst/>
                <a:gdLst>
                  <a:gd name="connsiteX0" fmla="*/ 18588 w 39721"/>
                  <a:gd name="connsiteY0" fmla="*/ 9315 h 10836"/>
                  <a:gd name="connsiteX1" fmla="*/ 17208 w 39721"/>
                  <a:gd name="connsiteY1" fmla="*/ 8832 h 10836"/>
                  <a:gd name="connsiteX2" fmla="*/ 11249 w 39721"/>
                  <a:gd name="connsiteY2" fmla="*/ 7737 h 10836"/>
                  <a:gd name="connsiteX3" fmla="*/ 9372 w 39721"/>
                  <a:gd name="connsiteY3" fmla="*/ 7936 h 10836"/>
                  <a:gd name="connsiteX4" fmla="*/ 8305 w 39721"/>
                  <a:gd name="connsiteY4" fmla="*/ 7893 h 10836"/>
                  <a:gd name="connsiteX5" fmla="*/ 3385 w 39721"/>
                  <a:gd name="connsiteY5" fmla="*/ 9145 h 10836"/>
                  <a:gd name="connsiteX6" fmla="*/ 0 w 39721"/>
                  <a:gd name="connsiteY6" fmla="*/ 10837 h 10836"/>
                  <a:gd name="connsiteX7" fmla="*/ 10496 w 39721"/>
                  <a:gd name="connsiteY7" fmla="*/ 1436 h 10836"/>
                  <a:gd name="connsiteX8" fmla="*/ 22314 w 39721"/>
                  <a:gd name="connsiteY8" fmla="*/ 2062 h 10836"/>
                  <a:gd name="connsiteX9" fmla="*/ 28927 w 39721"/>
                  <a:gd name="connsiteY9" fmla="*/ 2958 h 10836"/>
                  <a:gd name="connsiteX10" fmla="*/ 31231 w 39721"/>
                  <a:gd name="connsiteY10" fmla="*/ 3001 h 10836"/>
                  <a:gd name="connsiteX11" fmla="*/ 32909 w 39721"/>
                  <a:gd name="connsiteY11" fmla="*/ 2688 h 10836"/>
                  <a:gd name="connsiteX12" fmla="*/ 39721 w 39721"/>
                  <a:gd name="connsiteY12" fmla="*/ 0 h 10836"/>
                  <a:gd name="connsiteX13" fmla="*/ 29055 w 39721"/>
                  <a:gd name="connsiteY13" fmla="*/ 9443 h 10836"/>
                  <a:gd name="connsiteX14" fmla="*/ 18588 w 39721"/>
                  <a:gd name="connsiteY14" fmla="*/ 9315 h 10836"/>
                  <a:gd name="connsiteX15" fmla="*/ 18588 w 39721"/>
                  <a:gd name="connsiteY15" fmla="*/ 9315 h 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21" h="10836">
                    <a:moveTo>
                      <a:pt x="18588" y="9315"/>
                    </a:moveTo>
                    <a:cubicBezTo>
                      <a:pt x="18062" y="9301"/>
                      <a:pt x="17663" y="9017"/>
                      <a:pt x="17208" y="8832"/>
                    </a:cubicBezTo>
                    <a:cubicBezTo>
                      <a:pt x="15175" y="7993"/>
                      <a:pt x="13226" y="7779"/>
                      <a:pt x="11249" y="7737"/>
                    </a:cubicBezTo>
                    <a:cubicBezTo>
                      <a:pt x="10552" y="7722"/>
                      <a:pt x="10012" y="7737"/>
                      <a:pt x="9372" y="7936"/>
                    </a:cubicBezTo>
                    <a:cubicBezTo>
                      <a:pt x="9045" y="8035"/>
                      <a:pt x="8633" y="7836"/>
                      <a:pt x="8305" y="7893"/>
                    </a:cubicBezTo>
                    <a:cubicBezTo>
                      <a:pt x="6613" y="8206"/>
                      <a:pt x="4949" y="8476"/>
                      <a:pt x="3385" y="9145"/>
                    </a:cubicBezTo>
                    <a:cubicBezTo>
                      <a:pt x="2275" y="9614"/>
                      <a:pt x="1038" y="10183"/>
                      <a:pt x="0" y="10837"/>
                    </a:cubicBezTo>
                    <a:cubicBezTo>
                      <a:pt x="2105" y="6528"/>
                      <a:pt x="5973" y="2844"/>
                      <a:pt x="10496" y="1436"/>
                    </a:cubicBezTo>
                    <a:cubicBezTo>
                      <a:pt x="14378" y="228"/>
                      <a:pt x="18346" y="597"/>
                      <a:pt x="22314" y="2062"/>
                    </a:cubicBezTo>
                    <a:cubicBezTo>
                      <a:pt x="24475" y="2859"/>
                      <a:pt x="26666" y="2915"/>
                      <a:pt x="28927" y="2958"/>
                    </a:cubicBezTo>
                    <a:cubicBezTo>
                      <a:pt x="29837" y="2972"/>
                      <a:pt x="30534" y="3001"/>
                      <a:pt x="31231" y="3001"/>
                    </a:cubicBezTo>
                    <a:cubicBezTo>
                      <a:pt x="31771" y="3001"/>
                      <a:pt x="32368" y="2716"/>
                      <a:pt x="32909" y="2688"/>
                    </a:cubicBezTo>
                    <a:cubicBezTo>
                      <a:pt x="35469" y="2546"/>
                      <a:pt x="37574" y="1152"/>
                      <a:pt x="39721" y="0"/>
                    </a:cubicBezTo>
                    <a:cubicBezTo>
                      <a:pt x="37403" y="4195"/>
                      <a:pt x="33748" y="7993"/>
                      <a:pt x="29055" y="9443"/>
                    </a:cubicBezTo>
                    <a:cubicBezTo>
                      <a:pt x="25642" y="10510"/>
                      <a:pt x="21930" y="10467"/>
                      <a:pt x="18588" y="9315"/>
                    </a:cubicBezTo>
                    <a:lnTo>
                      <a:pt x="18588" y="9315"/>
                    </a:lnTo>
                    <a:close/>
                  </a:path>
                </a:pathLst>
              </a:custGeom>
              <a:grpFill/>
              <a:ln w="1419" cap="flat">
                <a:noFill/>
                <a:prstDash val="solid"/>
                <a:miter/>
              </a:ln>
            </p:spPr>
            <p:txBody>
              <a:bodyPr rtlCol="0" anchor="ctr"/>
              <a:lstStyle/>
              <a:p>
                <a:endParaRPr lang="zh-TW" altLang="en-US" sz="2400"/>
              </a:p>
            </p:txBody>
          </p:sp>
          <p:sp>
            <p:nvSpPr>
              <p:cNvPr id="175" name="手繪多邊形: 圖案 174">
                <a:extLst>
                  <a:ext uri="{FF2B5EF4-FFF2-40B4-BE49-F238E27FC236}">
                    <a16:creationId xmlns:a16="http://schemas.microsoft.com/office/drawing/2014/main" id="{D673ED11-A0BC-4642-8968-6D86B2A25226}"/>
                  </a:ext>
                </a:extLst>
              </p:cNvPr>
              <p:cNvSpPr/>
              <p:nvPr/>
            </p:nvSpPr>
            <p:spPr>
              <a:xfrm>
                <a:off x="6846834" y="3342747"/>
                <a:ext cx="38668" cy="14207"/>
              </a:xfrm>
              <a:custGeom>
                <a:avLst/>
                <a:gdLst>
                  <a:gd name="connsiteX0" fmla="*/ 18403 w 38668"/>
                  <a:gd name="connsiteY0" fmla="*/ 11079 h 14207"/>
                  <a:gd name="connsiteX1" fmla="*/ 16995 w 38668"/>
                  <a:gd name="connsiteY1" fmla="*/ 10709 h 14207"/>
                  <a:gd name="connsiteX2" fmla="*/ 10965 w 38668"/>
                  <a:gd name="connsiteY2" fmla="*/ 10140 h 14207"/>
                  <a:gd name="connsiteX3" fmla="*/ 9102 w 38668"/>
                  <a:gd name="connsiteY3" fmla="*/ 10496 h 14207"/>
                  <a:gd name="connsiteX4" fmla="*/ 8035 w 38668"/>
                  <a:gd name="connsiteY4" fmla="*/ 10552 h 14207"/>
                  <a:gd name="connsiteX5" fmla="*/ 3243 w 38668"/>
                  <a:gd name="connsiteY5" fmla="*/ 12231 h 14207"/>
                  <a:gd name="connsiteX6" fmla="*/ 0 w 38668"/>
                  <a:gd name="connsiteY6" fmla="*/ 14207 h 14207"/>
                  <a:gd name="connsiteX7" fmla="*/ 9657 w 38668"/>
                  <a:gd name="connsiteY7" fmla="*/ 3939 h 14207"/>
                  <a:gd name="connsiteX8" fmla="*/ 21489 w 38668"/>
                  <a:gd name="connsiteY8" fmla="*/ 3541 h 14207"/>
                  <a:gd name="connsiteX9" fmla="*/ 28159 w 38668"/>
                  <a:gd name="connsiteY9" fmla="*/ 3868 h 14207"/>
                  <a:gd name="connsiteX10" fmla="*/ 30463 w 38668"/>
                  <a:gd name="connsiteY10" fmla="*/ 3712 h 14207"/>
                  <a:gd name="connsiteX11" fmla="*/ 32113 w 38668"/>
                  <a:gd name="connsiteY11" fmla="*/ 3257 h 14207"/>
                  <a:gd name="connsiteX12" fmla="*/ 38669 w 38668"/>
                  <a:gd name="connsiteY12" fmla="*/ 0 h 14207"/>
                  <a:gd name="connsiteX13" fmla="*/ 28856 w 38668"/>
                  <a:gd name="connsiteY13" fmla="*/ 10325 h 14207"/>
                  <a:gd name="connsiteX14" fmla="*/ 18403 w 38668"/>
                  <a:gd name="connsiteY14" fmla="*/ 11079 h 14207"/>
                  <a:gd name="connsiteX15" fmla="*/ 18403 w 38668"/>
                  <a:gd name="connsiteY15" fmla="*/ 11079 h 1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68" h="14207">
                    <a:moveTo>
                      <a:pt x="18403" y="11079"/>
                    </a:moveTo>
                    <a:cubicBezTo>
                      <a:pt x="17862" y="11107"/>
                      <a:pt x="17450" y="10865"/>
                      <a:pt x="16995" y="10709"/>
                    </a:cubicBezTo>
                    <a:cubicBezTo>
                      <a:pt x="14890" y="10040"/>
                      <a:pt x="12942" y="9998"/>
                      <a:pt x="10965" y="10140"/>
                    </a:cubicBezTo>
                    <a:cubicBezTo>
                      <a:pt x="10268" y="10183"/>
                      <a:pt x="9742" y="10254"/>
                      <a:pt x="9102" y="10496"/>
                    </a:cubicBezTo>
                    <a:cubicBezTo>
                      <a:pt x="8789" y="10624"/>
                      <a:pt x="8362" y="10453"/>
                      <a:pt x="8035" y="10552"/>
                    </a:cubicBezTo>
                    <a:cubicBezTo>
                      <a:pt x="6371" y="11008"/>
                      <a:pt x="4736" y="11434"/>
                      <a:pt x="3243" y="12231"/>
                    </a:cubicBezTo>
                    <a:cubicBezTo>
                      <a:pt x="2176" y="12799"/>
                      <a:pt x="996" y="13468"/>
                      <a:pt x="0" y="14207"/>
                    </a:cubicBezTo>
                    <a:cubicBezTo>
                      <a:pt x="1721" y="9728"/>
                      <a:pt x="5262" y="5731"/>
                      <a:pt x="9657" y="3939"/>
                    </a:cubicBezTo>
                    <a:cubicBezTo>
                      <a:pt x="13425" y="2403"/>
                      <a:pt x="17407" y="2418"/>
                      <a:pt x="21489" y="3541"/>
                    </a:cubicBezTo>
                    <a:cubicBezTo>
                      <a:pt x="23708" y="4153"/>
                      <a:pt x="25898" y="4010"/>
                      <a:pt x="28159" y="3868"/>
                    </a:cubicBezTo>
                    <a:cubicBezTo>
                      <a:pt x="29069" y="3811"/>
                      <a:pt x="29766" y="3769"/>
                      <a:pt x="30463" y="3712"/>
                    </a:cubicBezTo>
                    <a:cubicBezTo>
                      <a:pt x="31003" y="3669"/>
                      <a:pt x="31572" y="3328"/>
                      <a:pt x="32113" y="3257"/>
                    </a:cubicBezTo>
                    <a:cubicBezTo>
                      <a:pt x="34644" y="2901"/>
                      <a:pt x="36635" y="1323"/>
                      <a:pt x="38669" y="0"/>
                    </a:cubicBezTo>
                    <a:cubicBezTo>
                      <a:pt x="36735" y="4380"/>
                      <a:pt x="33407" y="8476"/>
                      <a:pt x="28856" y="10325"/>
                    </a:cubicBezTo>
                    <a:cubicBezTo>
                      <a:pt x="25528" y="11648"/>
                      <a:pt x="21830" y="11932"/>
                      <a:pt x="18403" y="11079"/>
                    </a:cubicBezTo>
                    <a:lnTo>
                      <a:pt x="18403" y="11079"/>
                    </a:lnTo>
                    <a:close/>
                  </a:path>
                </a:pathLst>
              </a:custGeom>
              <a:grpFill/>
              <a:ln w="1419" cap="flat">
                <a:noFill/>
                <a:prstDash val="solid"/>
                <a:miter/>
              </a:ln>
            </p:spPr>
            <p:txBody>
              <a:bodyPr rtlCol="0" anchor="ctr"/>
              <a:lstStyle/>
              <a:p>
                <a:endParaRPr lang="zh-TW" altLang="en-US" sz="2400"/>
              </a:p>
            </p:txBody>
          </p:sp>
          <p:sp>
            <p:nvSpPr>
              <p:cNvPr id="176" name="手繪多邊形: 圖案 175">
                <a:extLst>
                  <a:ext uri="{FF2B5EF4-FFF2-40B4-BE49-F238E27FC236}">
                    <a16:creationId xmlns:a16="http://schemas.microsoft.com/office/drawing/2014/main" id="{2A03F032-7554-4EAB-8AB2-FA900EF0FFAF}"/>
                  </a:ext>
                </a:extLst>
              </p:cNvPr>
              <p:cNvSpPr/>
              <p:nvPr/>
            </p:nvSpPr>
            <p:spPr>
              <a:xfrm>
                <a:off x="6852651" y="3328938"/>
                <a:ext cx="37260" cy="17535"/>
              </a:xfrm>
              <a:custGeom>
                <a:avLst/>
                <a:gdLst>
                  <a:gd name="connsiteX0" fmla="*/ 18062 w 37260"/>
                  <a:gd name="connsiteY0" fmla="*/ 12828 h 17535"/>
                  <a:gd name="connsiteX1" fmla="*/ 16625 w 37260"/>
                  <a:gd name="connsiteY1" fmla="*/ 12586 h 17535"/>
                  <a:gd name="connsiteX2" fmla="*/ 10567 w 37260"/>
                  <a:gd name="connsiteY2" fmla="*/ 12544 h 17535"/>
                  <a:gd name="connsiteX3" fmla="*/ 8746 w 37260"/>
                  <a:gd name="connsiteY3" fmla="*/ 13055 h 17535"/>
                  <a:gd name="connsiteX4" fmla="*/ 7680 w 37260"/>
                  <a:gd name="connsiteY4" fmla="*/ 13198 h 17535"/>
                  <a:gd name="connsiteX5" fmla="*/ 3043 w 37260"/>
                  <a:gd name="connsiteY5" fmla="*/ 15288 h 17535"/>
                  <a:gd name="connsiteX6" fmla="*/ 0 w 37260"/>
                  <a:gd name="connsiteY6" fmla="*/ 17535 h 17535"/>
                  <a:gd name="connsiteX7" fmla="*/ 8718 w 37260"/>
                  <a:gd name="connsiteY7" fmla="*/ 6457 h 17535"/>
                  <a:gd name="connsiteX8" fmla="*/ 20479 w 37260"/>
                  <a:gd name="connsiteY8" fmla="*/ 5034 h 17535"/>
                  <a:gd name="connsiteX9" fmla="*/ 27149 w 37260"/>
                  <a:gd name="connsiteY9" fmla="*/ 4778 h 17535"/>
                  <a:gd name="connsiteX10" fmla="*/ 29425 w 37260"/>
                  <a:gd name="connsiteY10" fmla="*/ 4423 h 17535"/>
                  <a:gd name="connsiteX11" fmla="*/ 31017 w 37260"/>
                  <a:gd name="connsiteY11" fmla="*/ 3826 h 17535"/>
                  <a:gd name="connsiteX12" fmla="*/ 37261 w 37260"/>
                  <a:gd name="connsiteY12" fmla="*/ 0 h 17535"/>
                  <a:gd name="connsiteX13" fmla="*/ 28386 w 37260"/>
                  <a:gd name="connsiteY13" fmla="*/ 11150 h 17535"/>
                  <a:gd name="connsiteX14" fmla="*/ 18062 w 37260"/>
                  <a:gd name="connsiteY14" fmla="*/ 12828 h 17535"/>
                  <a:gd name="connsiteX15" fmla="*/ 18062 w 37260"/>
                  <a:gd name="connsiteY15" fmla="*/ 12828 h 1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60" h="17535">
                    <a:moveTo>
                      <a:pt x="18062" y="12828"/>
                    </a:moveTo>
                    <a:cubicBezTo>
                      <a:pt x="17535" y="12899"/>
                      <a:pt x="17094" y="12700"/>
                      <a:pt x="16625" y="12586"/>
                    </a:cubicBezTo>
                    <a:cubicBezTo>
                      <a:pt x="14478" y="12103"/>
                      <a:pt x="12529" y="12231"/>
                      <a:pt x="10567" y="12544"/>
                    </a:cubicBezTo>
                    <a:cubicBezTo>
                      <a:pt x="9870" y="12657"/>
                      <a:pt x="9358" y="12757"/>
                      <a:pt x="8746" y="13055"/>
                    </a:cubicBezTo>
                    <a:cubicBezTo>
                      <a:pt x="8433" y="13198"/>
                      <a:pt x="8007" y="13084"/>
                      <a:pt x="7680" y="13198"/>
                    </a:cubicBezTo>
                    <a:cubicBezTo>
                      <a:pt x="6058" y="13809"/>
                      <a:pt x="4480" y="14350"/>
                      <a:pt x="3043" y="15288"/>
                    </a:cubicBezTo>
                    <a:cubicBezTo>
                      <a:pt x="2034" y="15942"/>
                      <a:pt x="910" y="16710"/>
                      <a:pt x="0" y="17535"/>
                    </a:cubicBezTo>
                    <a:cubicBezTo>
                      <a:pt x="1323" y="12928"/>
                      <a:pt x="4494" y="8633"/>
                      <a:pt x="8718" y="6457"/>
                    </a:cubicBezTo>
                    <a:cubicBezTo>
                      <a:pt x="12330" y="4608"/>
                      <a:pt x="16312" y="4266"/>
                      <a:pt x="20479" y="5034"/>
                    </a:cubicBezTo>
                    <a:cubicBezTo>
                      <a:pt x="22740" y="5447"/>
                      <a:pt x="24916" y="5120"/>
                      <a:pt x="27149" y="4778"/>
                    </a:cubicBezTo>
                    <a:cubicBezTo>
                      <a:pt x="28045" y="4636"/>
                      <a:pt x="28742" y="4537"/>
                      <a:pt x="29425" y="4423"/>
                    </a:cubicBezTo>
                    <a:cubicBezTo>
                      <a:pt x="29951" y="4338"/>
                      <a:pt x="30491" y="3954"/>
                      <a:pt x="31017" y="3826"/>
                    </a:cubicBezTo>
                    <a:cubicBezTo>
                      <a:pt x="33520" y="3243"/>
                      <a:pt x="35355" y="1507"/>
                      <a:pt x="37261" y="0"/>
                    </a:cubicBezTo>
                    <a:cubicBezTo>
                      <a:pt x="35711" y="4537"/>
                      <a:pt x="32767" y="8903"/>
                      <a:pt x="28386" y="11150"/>
                    </a:cubicBezTo>
                    <a:cubicBezTo>
                      <a:pt x="25215" y="12785"/>
                      <a:pt x="21546" y="13383"/>
                      <a:pt x="18062" y="12828"/>
                    </a:cubicBezTo>
                    <a:lnTo>
                      <a:pt x="18062" y="12828"/>
                    </a:lnTo>
                    <a:close/>
                  </a:path>
                </a:pathLst>
              </a:custGeom>
              <a:grpFill/>
              <a:ln w="1419" cap="flat">
                <a:noFill/>
                <a:prstDash val="solid"/>
                <a:miter/>
              </a:ln>
            </p:spPr>
            <p:txBody>
              <a:bodyPr rtlCol="0" anchor="ctr"/>
              <a:lstStyle/>
              <a:p>
                <a:endParaRPr lang="zh-TW" altLang="en-US" sz="2400"/>
              </a:p>
            </p:txBody>
          </p:sp>
          <p:sp>
            <p:nvSpPr>
              <p:cNvPr id="177" name="手繪多邊形: 圖案 176">
                <a:extLst>
                  <a:ext uri="{FF2B5EF4-FFF2-40B4-BE49-F238E27FC236}">
                    <a16:creationId xmlns:a16="http://schemas.microsoft.com/office/drawing/2014/main" id="{3319EB19-F742-41F2-8865-E4765DC47F69}"/>
                  </a:ext>
                </a:extLst>
              </p:cNvPr>
              <p:cNvSpPr/>
              <p:nvPr/>
            </p:nvSpPr>
            <p:spPr>
              <a:xfrm>
                <a:off x="6857557" y="3314744"/>
                <a:ext cx="35582" cy="20720"/>
              </a:xfrm>
              <a:custGeom>
                <a:avLst/>
                <a:gdLst>
                  <a:gd name="connsiteX0" fmla="*/ 17592 w 35582"/>
                  <a:gd name="connsiteY0" fmla="*/ 14435 h 20720"/>
                  <a:gd name="connsiteX1" fmla="*/ 16142 w 35582"/>
                  <a:gd name="connsiteY1" fmla="*/ 14321 h 20720"/>
                  <a:gd name="connsiteX2" fmla="*/ 10097 w 35582"/>
                  <a:gd name="connsiteY2" fmla="*/ 14805 h 20720"/>
                  <a:gd name="connsiteX3" fmla="*/ 8334 w 35582"/>
                  <a:gd name="connsiteY3" fmla="*/ 15487 h 20720"/>
                  <a:gd name="connsiteX4" fmla="*/ 7281 w 35582"/>
                  <a:gd name="connsiteY4" fmla="*/ 15729 h 20720"/>
                  <a:gd name="connsiteX5" fmla="*/ 2844 w 35582"/>
                  <a:gd name="connsiteY5" fmla="*/ 18218 h 20720"/>
                  <a:gd name="connsiteX6" fmla="*/ 0 w 35582"/>
                  <a:gd name="connsiteY6" fmla="*/ 20721 h 20720"/>
                  <a:gd name="connsiteX7" fmla="*/ 7722 w 35582"/>
                  <a:gd name="connsiteY7" fmla="*/ 8931 h 20720"/>
                  <a:gd name="connsiteX8" fmla="*/ 19313 w 35582"/>
                  <a:gd name="connsiteY8" fmla="*/ 6471 h 20720"/>
                  <a:gd name="connsiteX9" fmla="*/ 25926 w 35582"/>
                  <a:gd name="connsiteY9" fmla="*/ 5632 h 20720"/>
                  <a:gd name="connsiteX10" fmla="*/ 28159 w 35582"/>
                  <a:gd name="connsiteY10" fmla="*/ 5077 h 20720"/>
                  <a:gd name="connsiteX11" fmla="*/ 29695 w 35582"/>
                  <a:gd name="connsiteY11" fmla="*/ 4352 h 20720"/>
                  <a:gd name="connsiteX12" fmla="*/ 35583 w 35582"/>
                  <a:gd name="connsiteY12" fmla="*/ 0 h 20720"/>
                  <a:gd name="connsiteX13" fmla="*/ 27718 w 35582"/>
                  <a:gd name="connsiteY13" fmla="*/ 11889 h 20720"/>
                  <a:gd name="connsiteX14" fmla="*/ 17592 w 35582"/>
                  <a:gd name="connsiteY14" fmla="*/ 14435 h 20720"/>
                  <a:gd name="connsiteX15" fmla="*/ 17592 w 35582"/>
                  <a:gd name="connsiteY15" fmla="*/ 14435 h 2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82" h="20720">
                    <a:moveTo>
                      <a:pt x="17592" y="14435"/>
                    </a:moveTo>
                    <a:cubicBezTo>
                      <a:pt x="17080" y="14549"/>
                      <a:pt x="16611" y="14392"/>
                      <a:pt x="16142" y="14321"/>
                    </a:cubicBezTo>
                    <a:cubicBezTo>
                      <a:pt x="13951" y="14023"/>
                      <a:pt x="12017" y="14321"/>
                      <a:pt x="10097" y="14805"/>
                    </a:cubicBezTo>
                    <a:cubicBezTo>
                      <a:pt x="9415" y="14975"/>
                      <a:pt x="8903" y="15132"/>
                      <a:pt x="8334" y="15487"/>
                    </a:cubicBezTo>
                    <a:cubicBezTo>
                      <a:pt x="8049" y="15658"/>
                      <a:pt x="7594" y="15573"/>
                      <a:pt x="7281" y="15729"/>
                    </a:cubicBezTo>
                    <a:cubicBezTo>
                      <a:pt x="5717" y="16469"/>
                      <a:pt x="4181" y="17166"/>
                      <a:pt x="2844" y="18218"/>
                    </a:cubicBezTo>
                    <a:cubicBezTo>
                      <a:pt x="1906" y="18957"/>
                      <a:pt x="839" y="19825"/>
                      <a:pt x="0" y="20721"/>
                    </a:cubicBezTo>
                    <a:cubicBezTo>
                      <a:pt x="910" y="16014"/>
                      <a:pt x="3698" y="11448"/>
                      <a:pt x="7722" y="8931"/>
                    </a:cubicBezTo>
                    <a:cubicBezTo>
                      <a:pt x="11164" y="6770"/>
                      <a:pt x="15089" y="6087"/>
                      <a:pt x="19313" y="6471"/>
                    </a:cubicBezTo>
                    <a:cubicBezTo>
                      <a:pt x="21603" y="6684"/>
                      <a:pt x="23736" y="6172"/>
                      <a:pt x="25926" y="5632"/>
                    </a:cubicBezTo>
                    <a:cubicBezTo>
                      <a:pt x="26808" y="5418"/>
                      <a:pt x="27490" y="5248"/>
                      <a:pt x="28159" y="5077"/>
                    </a:cubicBezTo>
                    <a:cubicBezTo>
                      <a:pt x="28671" y="4935"/>
                      <a:pt x="29183" y="4508"/>
                      <a:pt x="29695" y="4352"/>
                    </a:cubicBezTo>
                    <a:cubicBezTo>
                      <a:pt x="32127" y="3555"/>
                      <a:pt x="33805" y="1664"/>
                      <a:pt x="35583" y="0"/>
                    </a:cubicBezTo>
                    <a:cubicBezTo>
                      <a:pt x="34431" y="4650"/>
                      <a:pt x="31885" y="9258"/>
                      <a:pt x="27718" y="11889"/>
                    </a:cubicBezTo>
                    <a:cubicBezTo>
                      <a:pt x="24717" y="13767"/>
                      <a:pt x="21105" y="14691"/>
                      <a:pt x="17592" y="14435"/>
                    </a:cubicBezTo>
                    <a:lnTo>
                      <a:pt x="17592" y="14435"/>
                    </a:lnTo>
                    <a:close/>
                  </a:path>
                </a:pathLst>
              </a:custGeom>
              <a:grpFill/>
              <a:ln w="1419" cap="flat">
                <a:noFill/>
                <a:prstDash val="solid"/>
                <a:miter/>
              </a:ln>
            </p:spPr>
            <p:txBody>
              <a:bodyPr rtlCol="0" anchor="ctr"/>
              <a:lstStyle/>
              <a:p>
                <a:endParaRPr lang="zh-TW" altLang="en-US" sz="2400"/>
              </a:p>
            </p:txBody>
          </p:sp>
          <p:sp>
            <p:nvSpPr>
              <p:cNvPr id="178" name="手繪多邊形: 圖案 177">
                <a:extLst>
                  <a:ext uri="{FF2B5EF4-FFF2-40B4-BE49-F238E27FC236}">
                    <a16:creationId xmlns:a16="http://schemas.microsoft.com/office/drawing/2014/main" id="{FD36451C-98E0-49FB-8E3D-E357184B5835}"/>
                  </a:ext>
                </a:extLst>
              </p:cNvPr>
              <p:cNvSpPr/>
              <p:nvPr/>
            </p:nvSpPr>
            <p:spPr>
              <a:xfrm>
                <a:off x="6861525" y="3300110"/>
                <a:ext cx="33591" cy="23807"/>
              </a:xfrm>
              <a:custGeom>
                <a:avLst/>
                <a:gdLst>
                  <a:gd name="connsiteX0" fmla="*/ 16966 w 33591"/>
                  <a:gd name="connsiteY0" fmla="*/ 15999 h 23807"/>
                  <a:gd name="connsiteX1" fmla="*/ 15502 w 33591"/>
                  <a:gd name="connsiteY1" fmla="*/ 16014 h 23807"/>
                  <a:gd name="connsiteX2" fmla="*/ 9529 w 33591"/>
                  <a:gd name="connsiteY2" fmla="*/ 17038 h 23807"/>
                  <a:gd name="connsiteX3" fmla="*/ 7822 w 33591"/>
                  <a:gd name="connsiteY3" fmla="*/ 17862 h 23807"/>
                  <a:gd name="connsiteX4" fmla="*/ 6798 w 33591"/>
                  <a:gd name="connsiteY4" fmla="*/ 18189 h 23807"/>
                  <a:gd name="connsiteX5" fmla="*/ 2603 w 33591"/>
                  <a:gd name="connsiteY5" fmla="*/ 21062 h 23807"/>
                  <a:gd name="connsiteX6" fmla="*/ 0 w 33591"/>
                  <a:gd name="connsiteY6" fmla="*/ 23807 h 23807"/>
                  <a:gd name="connsiteX7" fmla="*/ 6642 w 33591"/>
                  <a:gd name="connsiteY7" fmla="*/ 11377 h 23807"/>
                  <a:gd name="connsiteX8" fmla="*/ 17962 w 33591"/>
                  <a:gd name="connsiteY8" fmla="*/ 7907 h 23807"/>
                  <a:gd name="connsiteX9" fmla="*/ 24475 w 33591"/>
                  <a:gd name="connsiteY9" fmla="*/ 6485 h 23807"/>
                  <a:gd name="connsiteX10" fmla="*/ 26651 w 33591"/>
                  <a:gd name="connsiteY10" fmla="*/ 5731 h 23807"/>
                  <a:gd name="connsiteX11" fmla="*/ 28116 w 33591"/>
                  <a:gd name="connsiteY11" fmla="*/ 4864 h 23807"/>
                  <a:gd name="connsiteX12" fmla="*/ 33592 w 33591"/>
                  <a:gd name="connsiteY12" fmla="*/ 0 h 23807"/>
                  <a:gd name="connsiteX13" fmla="*/ 26822 w 33591"/>
                  <a:gd name="connsiteY13" fmla="*/ 12529 h 23807"/>
                  <a:gd name="connsiteX14" fmla="*/ 16966 w 33591"/>
                  <a:gd name="connsiteY14" fmla="*/ 15999 h 23807"/>
                  <a:gd name="connsiteX15" fmla="*/ 16966 w 33591"/>
                  <a:gd name="connsiteY15" fmla="*/ 15999 h 2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91" h="23807">
                    <a:moveTo>
                      <a:pt x="16966" y="15999"/>
                    </a:moveTo>
                    <a:cubicBezTo>
                      <a:pt x="16454" y="16170"/>
                      <a:pt x="15985" y="16042"/>
                      <a:pt x="15502" y="16014"/>
                    </a:cubicBezTo>
                    <a:cubicBezTo>
                      <a:pt x="13297" y="15914"/>
                      <a:pt x="11392" y="16383"/>
                      <a:pt x="9529" y="17038"/>
                    </a:cubicBezTo>
                    <a:cubicBezTo>
                      <a:pt x="8874" y="17265"/>
                      <a:pt x="8377" y="17464"/>
                      <a:pt x="7822" y="17862"/>
                    </a:cubicBezTo>
                    <a:cubicBezTo>
                      <a:pt x="7552" y="18062"/>
                      <a:pt x="7097" y="18019"/>
                      <a:pt x="6798" y="18189"/>
                    </a:cubicBezTo>
                    <a:cubicBezTo>
                      <a:pt x="5319" y="19071"/>
                      <a:pt x="3840" y="19896"/>
                      <a:pt x="2603" y="21062"/>
                    </a:cubicBezTo>
                    <a:cubicBezTo>
                      <a:pt x="1721" y="21887"/>
                      <a:pt x="754" y="22840"/>
                      <a:pt x="0" y="23807"/>
                    </a:cubicBezTo>
                    <a:cubicBezTo>
                      <a:pt x="498" y="19029"/>
                      <a:pt x="2859" y="14250"/>
                      <a:pt x="6642" y="11377"/>
                    </a:cubicBezTo>
                    <a:cubicBezTo>
                      <a:pt x="9870" y="8917"/>
                      <a:pt x="13724" y="7893"/>
                      <a:pt x="17962" y="7907"/>
                    </a:cubicBezTo>
                    <a:cubicBezTo>
                      <a:pt x="20266" y="7907"/>
                      <a:pt x="22342" y="7210"/>
                      <a:pt x="24475" y="6485"/>
                    </a:cubicBezTo>
                    <a:cubicBezTo>
                      <a:pt x="25343" y="6186"/>
                      <a:pt x="25997" y="5973"/>
                      <a:pt x="26651" y="5731"/>
                    </a:cubicBezTo>
                    <a:cubicBezTo>
                      <a:pt x="27149" y="5546"/>
                      <a:pt x="27633" y="5077"/>
                      <a:pt x="28116" y="4864"/>
                    </a:cubicBezTo>
                    <a:cubicBezTo>
                      <a:pt x="30477" y="3854"/>
                      <a:pt x="31970" y="1820"/>
                      <a:pt x="33592" y="0"/>
                    </a:cubicBezTo>
                    <a:cubicBezTo>
                      <a:pt x="32866" y="4736"/>
                      <a:pt x="30733" y="9557"/>
                      <a:pt x="26822" y="12529"/>
                    </a:cubicBezTo>
                    <a:cubicBezTo>
                      <a:pt x="24006" y="14691"/>
                      <a:pt x="20493" y="15928"/>
                      <a:pt x="16966" y="15999"/>
                    </a:cubicBezTo>
                    <a:lnTo>
                      <a:pt x="16966" y="15999"/>
                    </a:lnTo>
                    <a:close/>
                  </a:path>
                </a:pathLst>
              </a:custGeom>
              <a:grpFill/>
              <a:ln w="1419" cap="flat">
                <a:noFill/>
                <a:prstDash val="solid"/>
                <a:miter/>
              </a:ln>
            </p:spPr>
            <p:txBody>
              <a:bodyPr rtlCol="0" anchor="ctr"/>
              <a:lstStyle/>
              <a:p>
                <a:endParaRPr lang="zh-TW" altLang="en-US" sz="2400"/>
              </a:p>
            </p:txBody>
          </p:sp>
          <p:sp>
            <p:nvSpPr>
              <p:cNvPr id="179" name="手繪多邊形: 圖案 178">
                <a:extLst>
                  <a:ext uri="{FF2B5EF4-FFF2-40B4-BE49-F238E27FC236}">
                    <a16:creationId xmlns:a16="http://schemas.microsoft.com/office/drawing/2014/main" id="{09B1C675-BB96-4602-B72A-4ABCDE33F91A}"/>
                  </a:ext>
                </a:extLst>
              </p:cNvPr>
              <p:cNvSpPr/>
              <p:nvPr/>
            </p:nvSpPr>
            <p:spPr>
              <a:xfrm>
                <a:off x="6864498" y="3285163"/>
                <a:ext cx="31316" cy="26736"/>
              </a:xfrm>
              <a:custGeom>
                <a:avLst/>
                <a:gdLst>
                  <a:gd name="connsiteX0" fmla="*/ 16184 w 31316"/>
                  <a:gd name="connsiteY0" fmla="*/ 17436 h 26736"/>
                  <a:gd name="connsiteX1" fmla="*/ 14734 w 31316"/>
                  <a:gd name="connsiteY1" fmla="*/ 17592 h 26736"/>
                  <a:gd name="connsiteX2" fmla="*/ 8874 w 31316"/>
                  <a:gd name="connsiteY2" fmla="*/ 19142 h 26736"/>
                  <a:gd name="connsiteX3" fmla="*/ 7253 w 31316"/>
                  <a:gd name="connsiteY3" fmla="*/ 20124 h 26736"/>
                  <a:gd name="connsiteX4" fmla="*/ 6272 w 31316"/>
                  <a:gd name="connsiteY4" fmla="*/ 20536 h 26736"/>
                  <a:gd name="connsiteX5" fmla="*/ 2347 w 31316"/>
                  <a:gd name="connsiteY5" fmla="*/ 23764 h 26736"/>
                  <a:gd name="connsiteX6" fmla="*/ 0 w 31316"/>
                  <a:gd name="connsiteY6" fmla="*/ 26737 h 26736"/>
                  <a:gd name="connsiteX7" fmla="*/ 5490 w 31316"/>
                  <a:gd name="connsiteY7" fmla="*/ 13767 h 26736"/>
                  <a:gd name="connsiteX8" fmla="*/ 16454 w 31316"/>
                  <a:gd name="connsiteY8" fmla="*/ 9287 h 26736"/>
                  <a:gd name="connsiteX9" fmla="*/ 22826 w 31316"/>
                  <a:gd name="connsiteY9" fmla="*/ 7281 h 26736"/>
                  <a:gd name="connsiteX10" fmla="*/ 24916 w 31316"/>
                  <a:gd name="connsiteY10" fmla="*/ 6329 h 26736"/>
                  <a:gd name="connsiteX11" fmla="*/ 26296 w 31316"/>
                  <a:gd name="connsiteY11" fmla="*/ 5333 h 26736"/>
                  <a:gd name="connsiteX12" fmla="*/ 31316 w 31316"/>
                  <a:gd name="connsiteY12" fmla="*/ 0 h 26736"/>
                  <a:gd name="connsiteX13" fmla="*/ 25684 w 31316"/>
                  <a:gd name="connsiteY13" fmla="*/ 13098 h 26736"/>
                  <a:gd name="connsiteX14" fmla="*/ 16184 w 31316"/>
                  <a:gd name="connsiteY14" fmla="*/ 17436 h 26736"/>
                  <a:gd name="connsiteX15" fmla="*/ 16184 w 31316"/>
                  <a:gd name="connsiteY15" fmla="*/ 17436 h 2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316" h="26736">
                    <a:moveTo>
                      <a:pt x="16184" y="17436"/>
                    </a:moveTo>
                    <a:cubicBezTo>
                      <a:pt x="15686" y="17649"/>
                      <a:pt x="15217" y="17564"/>
                      <a:pt x="14734" y="17592"/>
                    </a:cubicBezTo>
                    <a:cubicBezTo>
                      <a:pt x="12529" y="17692"/>
                      <a:pt x="10680" y="18318"/>
                      <a:pt x="8874" y="19142"/>
                    </a:cubicBezTo>
                    <a:cubicBezTo>
                      <a:pt x="8234" y="19427"/>
                      <a:pt x="7765" y="19669"/>
                      <a:pt x="7253" y="20124"/>
                    </a:cubicBezTo>
                    <a:cubicBezTo>
                      <a:pt x="6997" y="20351"/>
                      <a:pt x="6542" y="20337"/>
                      <a:pt x="6272" y="20536"/>
                    </a:cubicBezTo>
                    <a:cubicBezTo>
                      <a:pt x="4864" y="21546"/>
                      <a:pt x="3484" y="22499"/>
                      <a:pt x="2347" y="23764"/>
                    </a:cubicBezTo>
                    <a:cubicBezTo>
                      <a:pt x="1550" y="24660"/>
                      <a:pt x="668" y="25699"/>
                      <a:pt x="0" y="26737"/>
                    </a:cubicBezTo>
                    <a:cubicBezTo>
                      <a:pt x="57" y="21944"/>
                      <a:pt x="1991" y="16966"/>
                      <a:pt x="5490" y="13767"/>
                    </a:cubicBezTo>
                    <a:cubicBezTo>
                      <a:pt x="8490" y="11022"/>
                      <a:pt x="12231" y="9657"/>
                      <a:pt x="16454" y="9287"/>
                    </a:cubicBezTo>
                    <a:cubicBezTo>
                      <a:pt x="18744" y="9088"/>
                      <a:pt x="20764" y="8206"/>
                      <a:pt x="22826" y="7281"/>
                    </a:cubicBezTo>
                    <a:cubicBezTo>
                      <a:pt x="23665" y="6912"/>
                      <a:pt x="24291" y="6627"/>
                      <a:pt x="24916" y="6329"/>
                    </a:cubicBezTo>
                    <a:cubicBezTo>
                      <a:pt x="25400" y="6101"/>
                      <a:pt x="25827" y="5589"/>
                      <a:pt x="26296" y="5333"/>
                    </a:cubicBezTo>
                    <a:cubicBezTo>
                      <a:pt x="28557" y="4110"/>
                      <a:pt x="29865" y="1948"/>
                      <a:pt x="31316" y="0"/>
                    </a:cubicBezTo>
                    <a:cubicBezTo>
                      <a:pt x="31017" y="4778"/>
                      <a:pt x="29325" y="9785"/>
                      <a:pt x="25684" y="13098"/>
                    </a:cubicBezTo>
                    <a:cubicBezTo>
                      <a:pt x="23082" y="15502"/>
                      <a:pt x="19697" y="17052"/>
                      <a:pt x="16184" y="17436"/>
                    </a:cubicBezTo>
                    <a:lnTo>
                      <a:pt x="16184" y="17436"/>
                    </a:lnTo>
                    <a:close/>
                  </a:path>
                </a:pathLst>
              </a:custGeom>
              <a:grpFill/>
              <a:ln w="1419" cap="flat">
                <a:noFill/>
                <a:prstDash val="solid"/>
                <a:miter/>
              </a:ln>
            </p:spPr>
            <p:txBody>
              <a:bodyPr rtlCol="0" anchor="ctr"/>
              <a:lstStyle/>
              <a:p>
                <a:endParaRPr lang="zh-TW" altLang="en-US" sz="2400"/>
              </a:p>
            </p:txBody>
          </p:sp>
          <p:sp>
            <p:nvSpPr>
              <p:cNvPr id="180" name="手繪多邊形: 圖案 179">
                <a:extLst>
                  <a:ext uri="{FF2B5EF4-FFF2-40B4-BE49-F238E27FC236}">
                    <a16:creationId xmlns:a16="http://schemas.microsoft.com/office/drawing/2014/main" id="{E7E2791C-8837-4A2D-A719-E1CC414CC172}"/>
                  </a:ext>
                </a:extLst>
              </p:cNvPr>
              <p:cNvSpPr/>
              <p:nvPr/>
            </p:nvSpPr>
            <p:spPr>
              <a:xfrm>
                <a:off x="6866333" y="3270017"/>
                <a:ext cx="28877" cy="29424"/>
              </a:xfrm>
              <a:custGeom>
                <a:avLst/>
                <a:gdLst>
                  <a:gd name="connsiteX0" fmla="*/ 15344 w 28877"/>
                  <a:gd name="connsiteY0" fmla="*/ 18687 h 29424"/>
                  <a:gd name="connsiteX1" fmla="*/ 13907 w 28877"/>
                  <a:gd name="connsiteY1" fmla="*/ 18972 h 29424"/>
                  <a:gd name="connsiteX2" fmla="*/ 8205 w 28877"/>
                  <a:gd name="connsiteY2" fmla="*/ 21048 h 29424"/>
                  <a:gd name="connsiteX3" fmla="*/ 6683 w 28877"/>
                  <a:gd name="connsiteY3" fmla="*/ 22172 h 29424"/>
                  <a:gd name="connsiteX4" fmla="*/ 5744 w 28877"/>
                  <a:gd name="connsiteY4" fmla="*/ 22684 h 29424"/>
                  <a:gd name="connsiteX5" fmla="*/ 2118 w 28877"/>
                  <a:gd name="connsiteY5" fmla="*/ 26253 h 29424"/>
                  <a:gd name="connsiteX6" fmla="*/ 56 w 28877"/>
                  <a:gd name="connsiteY6" fmla="*/ 29425 h 29424"/>
                  <a:gd name="connsiteX7" fmla="*/ 4365 w 28877"/>
                  <a:gd name="connsiteY7" fmla="*/ 15999 h 29424"/>
                  <a:gd name="connsiteX8" fmla="*/ 14889 w 28877"/>
                  <a:gd name="connsiteY8" fmla="*/ 10567 h 29424"/>
                  <a:gd name="connsiteX9" fmla="*/ 21047 w 28877"/>
                  <a:gd name="connsiteY9" fmla="*/ 8007 h 29424"/>
                  <a:gd name="connsiteX10" fmla="*/ 23052 w 28877"/>
                  <a:gd name="connsiteY10" fmla="*/ 6869 h 29424"/>
                  <a:gd name="connsiteX11" fmla="*/ 24346 w 28877"/>
                  <a:gd name="connsiteY11" fmla="*/ 5760 h 29424"/>
                  <a:gd name="connsiteX12" fmla="*/ 28869 w 28877"/>
                  <a:gd name="connsiteY12" fmla="*/ 0 h 29424"/>
                  <a:gd name="connsiteX13" fmla="*/ 24446 w 28877"/>
                  <a:gd name="connsiteY13" fmla="*/ 13539 h 29424"/>
                  <a:gd name="connsiteX14" fmla="*/ 15344 w 28877"/>
                  <a:gd name="connsiteY14" fmla="*/ 18687 h 29424"/>
                  <a:gd name="connsiteX15" fmla="*/ 15344 w 28877"/>
                  <a:gd name="connsiteY15" fmla="*/ 18687 h 2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77" h="29424">
                    <a:moveTo>
                      <a:pt x="15344" y="18687"/>
                    </a:moveTo>
                    <a:cubicBezTo>
                      <a:pt x="14875" y="18943"/>
                      <a:pt x="14391" y="18901"/>
                      <a:pt x="13907" y="18972"/>
                    </a:cubicBezTo>
                    <a:cubicBezTo>
                      <a:pt x="11717" y="19270"/>
                      <a:pt x="9940" y="20067"/>
                      <a:pt x="8205" y="21048"/>
                    </a:cubicBezTo>
                    <a:cubicBezTo>
                      <a:pt x="7593" y="21389"/>
                      <a:pt x="7138" y="21674"/>
                      <a:pt x="6683" y="22172"/>
                    </a:cubicBezTo>
                    <a:cubicBezTo>
                      <a:pt x="6455" y="22413"/>
                      <a:pt x="6000" y="22456"/>
                      <a:pt x="5744" y="22684"/>
                    </a:cubicBezTo>
                    <a:cubicBezTo>
                      <a:pt x="4436" y="23821"/>
                      <a:pt x="3142" y="24888"/>
                      <a:pt x="2118" y="26253"/>
                    </a:cubicBezTo>
                    <a:cubicBezTo>
                      <a:pt x="1407" y="27220"/>
                      <a:pt x="610" y="28330"/>
                      <a:pt x="56" y="29425"/>
                    </a:cubicBezTo>
                    <a:cubicBezTo>
                      <a:pt x="-314" y="24646"/>
                      <a:pt x="1165" y="19512"/>
                      <a:pt x="4365" y="15999"/>
                    </a:cubicBezTo>
                    <a:cubicBezTo>
                      <a:pt x="7110" y="12999"/>
                      <a:pt x="10722" y="11306"/>
                      <a:pt x="14889" y="10567"/>
                    </a:cubicBezTo>
                    <a:cubicBezTo>
                      <a:pt x="17164" y="10168"/>
                      <a:pt x="19070" y="9102"/>
                      <a:pt x="21047" y="8007"/>
                    </a:cubicBezTo>
                    <a:cubicBezTo>
                      <a:pt x="21843" y="7566"/>
                      <a:pt x="22455" y="7225"/>
                      <a:pt x="23052" y="6869"/>
                    </a:cubicBezTo>
                    <a:cubicBezTo>
                      <a:pt x="23521" y="6599"/>
                      <a:pt x="23891" y="6044"/>
                      <a:pt x="24346" y="5760"/>
                    </a:cubicBezTo>
                    <a:cubicBezTo>
                      <a:pt x="26479" y="4352"/>
                      <a:pt x="27603" y="2076"/>
                      <a:pt x="28869" y="0"/>
                    </a:cubicBezTo>
                    <a:cubicBezTo>
                      <a:pt x="28997" y="4793"/>
                      <a:pt x="27759" y="9912"/>
                      <a:pt x="24446" y="13539"/>
                    </a:cubicBezTo>
                    <a:cubicBezTo>
                      <a:pt x="22028" y="16156"/>
                      <a:pt x="18800" y="17990"/>
                      <a:pt x="15344" y="18687"/>
                    </a:cubicBezTo>
                    <a:lnTo>
                      <a:pt x="15344" y="18687"/>
                    </a:lnTo>
                    <a:close/>
                  </a:path>
                </a:pathLst>
              </a:custGeom>
              <a:grpFill/>
              <a:ln w="1419" cap="flat">
                <a:noFill/>
                <a:prstDash val="solid"/>
                <a:miter/>
              </a:ln>
            </p:spPr>
            <p:txBody>
              <a:bodyPr rtlCol="0" anchor="ctr"/>
              <a:lstStyle/>
              <a:p>
                <a:endParaRPr lang="zh-TW" altLang="en-US" sz="2400"/>
              </a:p>
            </p:txBody>
          </p:sp>
          <p:sp>
            <p:nvSpPr>
              <p:cNvPr id="181" name="手繪多邊形: 圖案 180">
                <a:extLst>
                  <a:ext uri="{FF2B5EF4-FFF2-40B4-BE49-F238E27FC236}">
                    <a16:creationId xmlns:a16="http://schemas.microsoft.com/office/drawing/2014/main" id="{93FE9CF9-AE90-42ED-BAD6-DC87995BB907}"/>
                  </a:ext>
                </a:extLst>
              </p:cNvPr>
              <p:cNvSpPr/>
              <p:nvPr/>
            </p:nvSpPr>
            <p:spPr>
              <a:xfrm>
                <a:off x="6866880" y="3254942"/>
                <a:ext cx="26455" cy="31884"/>
              </a:xfrm>
              <a:custGeom>
                <a:avLst/>
                <a:gdLst>
                  <a:gd name="connsiteX0" fmla="*/ 14527 w 26455"/>
                  <a:gd name="connsiteY0" fmla="*/ 19839 h 31884"/>
                  <a:gd name="connsiteX1" fmla="*/ 13133 w 26455"/>
                  <a:gd name="connsiteY1" fmla="*/ 20252 h 31884"/>
                  <a:gd name="connsiteX2" fmla="*/ 7644 w 26455"/>
                  <a:gd name="connsiteY2" fmla="*/ 22826 h 31884"/>
                  <a:gd name="connsiteX3" fmla="*/ 6222 w 26455"/>
                  <a:gd name="connsiteY3" fmla="*/ 24077 h 31884"/>
                  <a:gd name="connsiteX4" fmla="*/ 5326 w 26455"/>
                  <a:gd name="connsiteY4" fmla="*/ 24660 h 31884"/>
                  <a:gd name="connsiteX5" fmla="*/ 2040 w 26455"/>
                  <a:gd name="connsiteY5" fmla="*/ 28543 h 31884"/>
                  <a:gd name="connsiteX6" fmla="*/ 263 w 26455"/>
                  <a:gd name="connsiteY6" fmla="*/ 31885 h 31884"/>
                  <a:gd name="connsiteX7" fmla="*/ 3349 w 26455"/>
                  <a:gd name="connsiteY7" fmla="*/ 18133 h 31884"/>
                  <a:gd name="connsiteX8" fmla="*/ 13332 w 26455"/>
                  <a:gd name="connsiteY8" fmla="*/ 11776 h 31884"/>
                  <a:gd name="connsiteX9" fmla="*/ 19234 w 26455"/>
                  <a:gd name="connsiteY9" fmla="*/ 8661 h 31884"/>
                  <a:gd name="connsiteX10" fmla="*/ 21126 w 26455"/>
                  <a:gd name="connsiteY10" fmla="*/ 7353 h 31884"/>
                  <a:gd name="connsiteX11" fmla="*/ 22306 w 26455"/>
                  <a:gd name="connsiteY11" fmla="*/ 6130 h 31884"/>
                  <a:gd name="connsiteX12" fmla="*/ 26288 w 26455"/>
                  <a:gd name="connsiteY12" fmla="*/ 0 h 31884"/>
                  <a:gd name="connsiteX13" fmla="*/ 23103 w 26455"/>
                  <a:gd name="connsiteY13" fmla="*/ 13880 h 31884"/>
                  <a:gd name="connsiteX14" fmla="*/ 14527 w 26455"/>
                  <a:gd name="connsiteY14" fmla="*/ 19839 h 31884"/>
                  <a:gd name="connsiteX15" fmla="*/ 14527 w 26455"/>
                  <a:gd name="connsiteY15" fmla="*/ 19839 h 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455" h="31884">
                    <a:moveTo>
                      <a:pt x="14527" y="19839"/>
                    </a:moveTo>
                    <a:cubicBezTo>
                      <a:pt x="14086" y="20138"/>
                      <a:pt x="13588" y="20138"/>
                      <a:pt x="13133" y="20252"/>
                    </a:cubicBezTo>
                    <a:cubicBezTo>
                      <a:pt x="10986" y="20749"/>
                      <a:pt x="9279" y="21702"/>
                      <a:pt x="7644" y="22826"/>
                    </a:cubicBezTo>
                    <a:cubicBezTo>
                      <a:pt x="7061" y="23224"/>
                      <a:pt x="6648" y="23551"/>
                      <a:pt x="6222" y="24077"/>
                    </a:cubicBezTo>
                    <a:cubicBezTo>
                      <a:pt x="6008" y="24347"/>
                      <a:pt x="5567" y="24419"/>
                      <a:pt x="5326" y="24660"/>
                    </a:cubicBezTo>
                    <a:cubicBezTo>
                      <a:pt x="4131" y="25912"/>
                      <a:pt x="2936" y="27092"/>
                      <a:pt x="2040" y="28543"/>
                    </a:cubicBezTo>
                    <a:cubicBezTo>
                      <a:pt x="1415" y="29567"/>
                      <a:pt x="732" y="30747"/>
                      <a:pt x="263" y="31885"/>
                    </a:cubicBezTo>
                    <a:cubicBezTo>
                      <a:pt x="-534" y="27163"/>
                      <a:pt x="476" y="21916"/>
                      <a:pt x="3349" y="18133"/>
                    </a:cubicBezTo>
                    <a:cubicBezTo>
                      <a:pt x="5809" y="14890"/>
                      <a:pt x="9251" y="12885"/>
                      <a:pt x="13332" y="11776"/>
                    </a:cubicBezTo>
                    <a:cubicBezTo>
                      <a:pt x="15565" y="11164"/>
                      <a:pt x="17371" y="9941"/>
                      <a:pt x="19234" y="8661"/>
                    </a:cubicBezTo>
                    <a:cubicBezTo>
                      <a:pt x="19988" y="8149"/>
                      <a:pt x="20557" y="7765"/>
                      <a:pt x="21126" y="7353"/>
                    </a:cubicBezTo>
                    <a:cubicBezTo>
                      <a:pt x="21567" y="7040"/>
                      <a:pt x="21894" y="6457"/>
                      <a:pt x="22306" y="6130"/>
                    </a:cubicBezTo>
                    <a:cubicBezTo>
                      <a:pt x="24312" y="4522"/>
                      <a:pt x="25222" y="2162"/>
                      <a:pt x="26288" y="0"/>
                    </a:cubicBezTo>
                    <a:cubicBezTo>
                      <a:pt x="26843" y="4764"/>
                      <a:pt x="26075" y="9969"/>
                      <a:pt x="23103" y="13880"/>
                    </a:cubicBezTo>
                    <a:cubicBezTo>
                      <a:pt x="20955" y="16710"/>
                      <a:pt x="17912" y="18844"/>
                      <a:pt x="14527" y="19839"/>
                    </a:cubicBezTo>
                    <a:lnTo>
                      <a:pt x="14527" y="19839"/>
                    </a:lnTo>
                    <a:close/>
                  </a:path>
                </a:pathLst>
              </a:custGeom>
              <a:grpFill/>
              <a:ln w="1419" cap="flat">
                <a:noFill/>
                <a:prstDash val="solid"/>
                <a:miter/>
              </a:ln>
            </p:spPr>
            <p:txBody>
              <a:bodyPr rtlCol="0" anchor="ctr"/>
              <a:lstStyle/>
              <a:p>
                <a:endParaRPr lang="zh-TW" altLang="en-US" sz="2400"/>
              </a:p>
            </p:txBody>
          </p:sp>
          <p:sp>
            <p:nvSpPr>
              <p:cNvPr id="182" name="手繪多邊形: 圖案 181">
                <a:extLst>
                  <a:ext uri="{FF2B5EF4-FFF2-40B4-BE49-F238E27FC236}">
                    <a16:creationId xmlns:a16="http://schemas.microsoft.com/office/drawing/2014/main" id="{915EC7C4-8147-46AE-BD03-F6B4F5F185C1}"/>
                  </a:ext>
                </a:extLst>
              </p:cNvPr>
              <p:cNvSpPr/>
              <p:nvPr/>
            </p:nvSpPr>
            <p:spPr>
              <a:xfrm>
                <a:off x="6866174" y="3240365"/>
                <a:ext cx="24225" cy="34103"/>
              </a:xfrm>
              <a:custGeom>
                <a:avLst/>
                <a:gdLst>
                  <a:gd name="connsiteX0" fmla="*/ 13754 w 24225"/>
                  <a:gd name="connsiteY0" fmla="*/ 20806 h 34103"/>
                  <a:gd name="connsiteX1" fmla="*/ 12403 w 24225"/>
                  <a:gd name="connsiteY1" fmla="*/ 21332 h 34103"/>
                  <a:gd name="connsiteX2" fmla="*/ 7169 w 24225"/>
                  <a:gd name="connsiteY2" fmla="*/ 24390 h 34103"/>
                  <a:gd name="connsiteX3" fmla="*/ 5861 w 24225"/>
                  <a:gd name="connsiteY3" fmla="*/ 25770 h 34103"/>
                  <a:gd name="connsiteX4" fmla="*/ 5021 w 24225"/>
                  <a:gd name="connsiteY4" fmla="*/ 26438 h 34103"/>
                  <a:gd name="connsiteX5" fmla="*/ 2092 w 24225"/>
                  <a:gd name="connsiteY5" fmla="*/ 30605 h 34103"/>
                  <a:gd name="connsiteX6" fmla="*/ 627 w 24225"/>
                  <a:gd name="connsiteY6" fmla="*/ 34104 h 34103"/>
                  <a:gd name="connsiteX7" fmla="*/ 2476 w 24225"/>
                  <a:gd name="connsiteY7" fmla="*/ 20124 h 34103"/>
                  <a:gd name="connsiteX8" fmla="*/ 11848 w 24225"/>
                  <a:gd name="connsiteY8" fmla="*/ 12899 h 34103"/>
                  <a:gd name="connsiteX9" fmla="*/ 17451 w 24225"/>
                  <a:gd name="connsiteY9" fmla="*/ 9273 h 34103"/>
                  <a:gd name="connsiteX10" fmla="*/ 19229 w 24225"/>
                  <a:gd name="connsiteY10" fmla="*/ 7793 h 34103"/>
                  <a:gd name="connsiteX11" fmla="*/ 20296 w 24225"/>
                  <a:gd name="connsiteY11" fmla="*/ 6471 h 34103"/>
                  <a:gd name="connsiteX12" fmla="*/ 23709 w 24225"/>
                  <a:gd name="connsiteY12" fmla="*/ 0 h 34103"/>
                  <a:gd name="connsiteX13" fmla="*/ 21775 w 24225"/>
                  <a:gd name="connsiteY13" fmla="*/ 14108 h 34103"/>
                  <a:gd name="connsiteX14" fmla="*/ 13754 w 24225"/>
                  <a:gd name="connsiteY14" fmla="*/ 20806 h 34103"/>
                  <a:gd name="connsiteX15" fmla="*/ 13754 w 24225"/>
                  <a:gd name="connsiteY15" fmla="*/ 20806 h 3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25" h="34103">
                    <a:moveTo>
                      <a:pt x="13754" y="20806"/>
                    </a:moveTo>
                    <a:cubicBezTo>
                      <a:pt x="13341" y="21133"/>
                      <a:pt x="12858" y="21190"/>
                      <a:pt x="12403" y="21332"/>
                    </a:cubicBezTo>
                    <a:cubicBezTo>
                      <a:pt x="10298" y="22015"/>
                      <a:pt x="8691" y="23124"/>
                      <a:pt x="7169" y="24390"/>
                    </a:cubicBezTo>
                    <a:cubicBezTo>
                      <a:pt x="6629" y="24831"/>
                      <a:pt x="6230" y="25201"/>
                      <a:pt x="5861" y="25770"/>
                    </a:cubicBezTo>
                    <a:cubicBezTo>
                      <a:pt x="5676" y="26054"/>
                      <a:pt x="5235" y="26168"/>
                      <a:pt x="5021" y="26438"/>
                    </a:cubicBezTo>
                    <a:cubicBezTo>
                      <a:pt x="3941" y="27789"/>
                      <a:pt x="2846" y="29069"/>
                      <a:pt x="2092" y="30605"/>
                    </a:cubicBezTo>
                    <a:cubicBezTo>
                      <a:pt x="1566" y="31686"/>
                      <a:pt x="983" y="32923"/>
                      <a:pt x="627" y="34104"/>
                    </a:cubicBezTo>
                    <a:cubicBezTo>
                      <a:pt x="-596" y="29467"/>
                      <a:pt x="-56" y="24148"/>
                      <a:pt x="2476" y="20124"/>
                    </a:cubicBezTo>
                    <a:cubicBezTo>
                      <a:pt x="4638" y="16682"/>
                      <a:pt x="7880" y="14364"/>
                      <a:pt x="11848" y="12899"/>
                    </a:cubicBezTo>
                    <a:cubicBezTo>
                      <a:pt x="14010" y="12088"/>
                      <a:pt x="15702" y="10709"/>
                      <a:pt x="17451" y="9273"/>
                    </a:cubicBezTo>
                    <a:cubicBezTo>
                      <a:pt x="18148" y="8689"/>
                      <a:pt x="18689" y="8249"/>
                      <a:pt x="19229" y="7793"/>
                    </a:cubicBezTo>
                    <a:cubicBezTo>
                      <a:pt x="19627" y="7438"/>
                      <a:pt x="19912" y="6841"/>
                      <a:pt x="20296" y="6471"/>
                    </a:cubicBezTo>
                    <a:cubicBezTo>
                      <a:pt x="22144" y="4693"/>
                      <a:pt x="22841" y="2261"/>
                      <a:pt x="23709" y="0"/>
                    </a:cubicBezTo>
                    <a:cubicBezTo>
                      <a:pt x="24690" y="4693"/>
                      <a:pt x="24391" y="9955"/>
                      <a:pt x="21775" y="14108"/>
                    </a:cubicBezTo>
                    <a:cubicBezTo>
                      <a:pt x="19869" y="17123"/>
                      <a:pt x="17025" y="19512"/>
                      <a:pt x="13754" y="20806"/>
                    </a:cubicBezTo>
                    <a:lnTo>
                      <a:pt x="13754" y="20806"/>
                    </a:lnTo>
                    <a:close/>
                  </a:path>
                </a:pathLst>
              </a:custGeom>
              <a:grpFill/>
              <a:ln w="1419" cap="flat">
                <a:noFill/>
                <a:prstDash val="solid"/>
                <a:miter/>
              </a:ln>
            </p:spPr>
            <p:txBody>
              <a:bodyPr rtlCol="0" anchor="ctr"/>
              <a:lstStyle/>
              <a:p>
                <a:endParaRPr lang="zh-TW" altLang="en-US" sz="2400"/>
              </a:p>
            </p:txBody>
          </p:sp>
          <p:sp>
            <p:nvSpPr>
              <p:cNvPr id="183" name="手繪多邊形: 圖案 182">
                <a:extLst>
                  <a:ext uri="{FF2B5EF4-FFF2-40B4-BE49-F238E27FC236}">
                    <a16:creationId xmlns:a16="http://schemas.microsoft.com/office/drawing/2014/main" id="{6AE8E960-DE35-4440-90DD-9D1041D9E26D}"/>
                  </a:ext>
                </a:extLst>
              </p:cNvPr>
              <p:cNvSpPr/>
              <p:nvPr/>
            </p:nvSpPr>
            <p:spPr>
              <a:xfrm>
                <a:off x="6864234" y="3226343"/>
                <a:ext cx="22144" cy="36009"/>
              </a:xfrm>
              <a:custGeom>
                <a:avLst/>
                <a:gdLst>
                  <a:gd name="connsiteX0" fmla="*/ 13034 w 22144"/>
                  <a:gd name="connsiteY0" fmla="*/ 21603 h 36009"/>
                  <a:gd name="connsiteX1" fmla="*/ 11740 w 22144"/>
                  <a:gd name="connsiteY1" fmla="*/ 22257 h 36009"/>
                  <a:gd name="connsiteX2" fmla="*/ 6791 w 22144"/>
                  <a:gd name="connsiteY2" fmla="*/ 25770 h 36009"/>
                  <a:gd name="connsiteX3" fmla="*/ 5610 w 22144"/>
                  <a:gd name="connsiteY3" fmla="*/ 27249 h 36009"/>
                  <a:gd name="connsiteX4" fmla="*/ 4828 w 22144"/>
                  <a:gd name="connsiteY4" fmla="*/ 27988 h 36009"/>
                  <a:gd name="connsiteX5" fmla="*/ 2283 w 22144"/>
                  <a:gd name="connsiteY5" fmla="*/ 32397 h 36009"/>
                  <a:gd name="connsiteX6" fmla="*/ 1131 w 22144"/>
                  <a:gd name="connsiteY6" fmla="*/ 36009 h 36009"/>
                  <a:gd name="connsiteX7" fmla="*/ 1728 w 22144"/>
                  <a:gd name="connsiteY7" fmla="*/ 21930 h 36009"/>
                  <a:gd name="connsiteX8" fmla="*/ 10432 w 22144"/>
                  <a:gd name="connsiteY8" fmla="*/ 13895 h 36009"/>
                  <a:gd name="connsiteX9" fmla="*/ 15694 w 22144"/>
                  <a:gd name="connsiteY9" fmla="*/ 9785 h 36009"/>
                  <a:gd name="connsiteX10" fmla="*/ 17329 w 22144"/>
                  <a:gd name="connsiteY10" fmla="*/ 8163 h 36009"/>
                  <a:gd name="connsiteX11" fmla="*/ 18282 w 22144"/>
                  <a:gd name="connsiteY11" fmla="*/ 6741 h 36009"/>
                  <a:gd name="connsiteX12" fmla="*/ 21112 w 22144"/>
                  <a:gd name="connsiteY12" fmla="*/ 0 h 36009"/>
                  <a:gd name="connsiteX13" fmla="*/ 20444 w 22144"/>
                  <a:gd name="connsiteY13" fmla="*/ 14236 h 36009"/>
                  <a:gd name="connsiteX14" fmla="*/ 13034 w 22144"/>
                  <a:gd name="connsiteY14" fmla="*/ 21603 h 36009"/>
                  <a:gd name="connsiteX15" fmla="*/ 13034 w 22144"/>
                  <a:gd name="connsiteY15" fmla="*/ 21603 h 3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44" h="36009">
                    <a:moveTo>
                      <a:pt x="13034" y="21603"/>
                    </a:moveTo>
                    <a:cubicBezTo>
                      <a:pt x="12650" y="21972"/>
                      <a:pt x="12167" y="22058"/>
                      <a:pt x="11740" y="22257"/>
                    </a:cubicBezTo>
                    <a:cubicBezTo>
                      <a:pt x="9706" y="23124"/>
                      <a:pt x="8199" y="24362"/>
                      <a:pt x="6791" y="25770"/>
                    </a:cubicBezTo>
                    <a:cubicBezTo>
                      <a:pt x="6293" y="26267"/>
                      <a:pt x="5938" y="26651"/>
                      <a:pt x="5610" y="27249"/>
                    </a:cubicBezTo>
                    <a:cubicBezTo>
                      <a:pt x="5454" y="27547"/>
                      <a:pt x="5027" y="27704"/>
                      <a:pt x="4828" y="27988"/>
                    </a:cubicBezTo>
                    <a:cubicBezTo>
                      <a:pt x="3875" y="29425"/>
                      <a:pt x="2908" y="30804"/>
                      <a:pt x="2283" y="32397"/>
                    </a:cubicBezTo>
                    <a:cubicBezTo>
                      <a:pt x="1856" y="33520"/>
                      <a:pt x="1387" y="34800"/>
                      <a:pt x="1131" y="36009"/>
                    </a:cubicBezTo>
                    <a:cubicBezTo>
                      <a:pt x="-491" y="31487"/>
                      <a:pt x="-434" y="26154"/>
                      <a:pt x="1728" y="21930"/>
                    </a:cubicBezTo>
                    <a:cubicBezTo>
                      <a:pt x="3577" y="18303"/>
                      <a:pt x="6606" y="15715"/>
                      <a:pt x="10432" y="13895"/>
                    </a:cubicBezTo>
                    <a:cubicBezTo>
                      <a:pt x="12508" y="12899"/>
                      <a:pt x="14087" y="11377"/>
                      <a:pt x="15694" y="9785"/>
                    </a:cubicBezTo>
                    <a:cubicBezTo>
                      <a:pt x="16348" y="9145"/>
                      <a:pt x="16846" y="8661"/>
                      <a:pt x="17329" y="8163"/>
                    </a:cubicBezTo>
                    <a:cubicBezTo>
                      <a:pt x="17699" y="7779"/>
                      <a:pt x="17926" y="7154"/>
                      <a:pt x="18282" y="6741"/>
                    </a:cubicBezTo>
                    <a:cubicBezTo>
                      <a:pt x="19974" y="4807"/>
                      <a:pt x="20444" y="2332"/>
                      <a:pt x="21112" y="0"/>
                    </a:cubicBezTo>
                    <a:cubicBezTo>
                      <a:pt x="22506" y="4579"/>
                      <a:pt x="22676" y="9856"/>
                      <a:pt x="20444" y="14236"/>
                    </a:cubicBezTo>
                    <a:cubicBezTo>
                      <a:pt x="18822" y="17379"/>
                      <a:pt x="16191" y="20010"/>
                      <a:pt x="13034" y="21603"/>
                    </a:cubicBezTo>
                    <a:lnTo>
                      <a:pt x="13034" y="21603"/>
                    </a:lnTo>
                    <a:close/>
                  </a:path>
                </a:pathLst>
              </a:custGeom>
              <a:grpFill/>
              <a:ln w="1419" cap="flat">
                <a:noFill/>
                <a:prstDash val="solid"/>
                <a:miter/>
              </a:ln>
            </p:spPr>
            <p:txBody>
              <a:bodyPr rtlCol="0" anchor="ctr"/>
              <a:lstStyle/>
              <a:p>
                <a:endParaRPr lang="zh-TW" altLang="en-US" sz="2400"/>
              </a:p>
            </p:txBody>
          </p:sp>
          <p:sp>
            <p:nvSpPr>
              <p:cNvPr id="184" name="手繪多邊形: 圖案 183">
                <a:extLst>
                  <a:ext uri="{FF2B5EF4-FFF2-40B4-BE49-F238E27FC236}">
                    <a16:creationId xmlns:a16="http://schemas.microsoft.com/office/drawing/2014/main" id="{E1E31BA2-C42B-4C25-9AA0-E7CD6124A273}"/>
                  </a:ext>
                </a:extLst>
              </p:cNvPr>
              <p:cNvSpPr/>
              <p:nvPr/>
            </p:nvSpPr>
            <p:spPr>
              <a:xfrm>
                <a:off x="6861126" y="3212875"/>
                <a:ext cx="20198" cy="37616"/>
              </a:xfrm>
              <a:custGeom>
                <a:avLst/>
                <a:gdLst>
                  <a:gd name="connsiteX0" fmla="*/ 12374 w 20198"/>
                  <a:gd name="connsiteY0" fmla="*/ 22257 h 37616"/>
                  <a:gd name="connsiteX1" fmla="*/ 11137 w 20198"/>
                  <a:gd name="connsiteY1" fmla="*/ 23011 h 37616"/>
                  <a:gd name="connsiteX2" fmla="*/ 6515 w 20198"/>
                  <a:gd name="connsiteY2" fmla="*/ 26936 h 37616"/>
                  <a:gd name="connsiteX3" fmla="*/ 5477 w 20198"/>
                  <a:gd name="connsiteY3" fmla="*/ 28514 h 37616"/>
                  <a:gd name="connsiteX4" fmla="*/ 4765 w 20198"/>
                  <a:gd name="connsiteY4" fmla="*/ 29311 h 37616"/>
                  <a:gd name="connsiteX5" fmla="*/ 2618 w 20198"/>
                  <a:gd name="connsiteY5" fmla="*/ 33919 h 37616"/>
                  <a:gd name="connsiteX6" fmla="*/ 1779 w 20198"/>
                  <a:gd name="connsiteY6" fmla="*/ 37616 h 37616"/>
                  <a:gd name="connsiteX7" fmla="*/ 1125 w 20198"/>
                  <a:gd name="connsiteY7" fmla="*/ 23537 h 37616"/>
                  <a:gd name="connsiteX8" fmla="*/ 9089 w 20198"/>
                  <a:gd name="connsiteY8" fmla="*/ 14776 h 37616"/>
                  <a:gd name="connsiteX9" fmla="*/ 13967 w 20198"/>
                  <a:gd name="connsiteY9" fmla="*/ 10225 h 37616"/>
                  <a:gd name="connsiteX10" fmla="*/ 15460 w 20198"/>
                  <a:gd name="connsiteY10" fmla="*/ 8462 h 37616"/>
                  <a:gd name="connsiteX11" fmla="*/ 16285 w 20198"/>
                  <a:gd name="connsiteY11" fmla="*/ 6969 h 37616"/>
                  <a:gd name="connsiteX12" fmla="*/ 18504 w 20198"/>
                  <a:gd name="connsiteY12" fmla="*/ 0 h 37616"/>
                  <a:gd name="connsiteX13" fmla="*/ 19087 w 20198"/>
                  <a:gd name="connsiteY13" fmla="*/ 14236 h 37616"/>
                  <a:gd name="connsiteX14" fmla="*/ 12374 w 20198"/>
                  <a:gd name="connsiteY14" fmla="*/ 22257 h 37616"/>
                  <a:gd name="connsiteX15" fmla="*/ 12374 w 20198"/>
                  <a:gd name="connsiteY15" fmla="*/ 22257 h 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98" h="37616">
                    <a:moveTo>
                      <a:pt x="12374" y="22257"/>
                    </a:moveTo>
                    <a:cubicBezTo>
                      <a:pt x="12019" y="22655"/>
                      <a:pt x="11563" y="22797"/>
                      <a:pt x="11137" y="23011"/>
                    </a:cubicBezTo>
                    <a:cubicBezTo>
                      <a:pt x="9188" y="24049"/>
                      <a:pt x="7795" y="25428"/>
                      <a:pt x="6515" y="26936"/>
                    </a:cubicBezTo>
                    <a:cubicBezTo>
                      <a:pt x="6074" y="27476"/>
                      <a:pt x="5747" y="27889"/>
                      <a:pt x="5477" y="28514"/>
                    </a:cubicBezTo>
                    <a:cubicBezTo>
                      <a:pt x="5349" y="28827"/>
                      <a:pt x="4936" y="29026"/>
                      <a:pt x="4765" y="29311"/>
                    </a:cubicBezTo>
                    <a:cubicBezTo>
                      <a:pt x="3941" y="30833"/>
                      <a:pt x="3087" y="32283"/>
                      <a:pt x="2618" y="33919"/>
                    </a:cubicBezTo>
                    <a:cubicBezTo>
                      <a:pt x="2291" y="35071"/>
                      <a:pt x="1935" y="36393"/>
                      <a:pt x="1779" y="37616"/>
                    </a:cubicBezTo>
                    <a:cubicBezTo>
                      <a:pt x="-241" y="33264"/>
                      <a:pt x="-653" y="27931"/>
                      <a:pt x="1125" y="23537"/>
                    </a:cubicBezTo>
                    <a:cubicBezTo>
                      <a:pt x="2646" y="19768"/>
                      <a:pt x="5434" y="16924"/>
                      <a:pt x="9089" y="14776"/>
                    </a:cubicBezTo>
                    <a:cubicBezTo>
                      <a:pt x="11080" y="13610"/>
                      <a:pt x="12502" y="11946"/>
                      <a:pt x="13967" y="10225"/>
                    </a:cubicBezTo>
                    <a:cubicBezTo>
                      <a:pt x="14564" y="9529"/>
                      <a:pt x="15019" y="9002"/>
                      <a:pt x="15460" y="8462"/>
                    </a:cubicBezTo>
                    <a:cubicBezTo>
                      <a:pt x="15801" y="8049"/>
                      <a:pt x="15958" y="7395"/>
                      <a:pt x="16285" y="6969"/>
                    </a:cubicBezTo>
                    <a:cubicBezTo>
                      <a:pt x="17793" y="4892"/>
                      <a:pt x="18049" y="2375"/>
                      <a:pt x="18504" y="0"/>
                    </a:cubicBezTo>
                    <a:cubicBezTo>
                      <a:pt x="20296" y="4437"/>
                      <a:pt x="20936" y="9671"/>
                      <a:pt x="19087" y="14236"/>
                    </a:cubicBezTo>
                    <a:cubicBezTo>
                      <a:pt x="17750" y="17550"/>
                      <a:pt x="15375" y="20408"/>
                      <a:pt x="12374" y="22257"/>
                    </a:cubicBezTo>
                    <a:lnTo>
                      <a:pt x="12374" y="22257"/>
                    </a:lnTo>
                    <a:close/>
                  </a:path>
                </a:pathLst>
              </a:custGeom>
              <a:grpFill/>
              <a:ln w="1419" cap="flat">
                <a:noFill/>
                <a:prstDash val="solid"/>
                <a:miter/>
              </a:ln>
            </p:spPr>
            <p:txBody>
              <a:bodyPr rtlCol="0" anchor="ctr"/>
              <a:lstStyle/>
              <a:p>
                <a:endParaRPr lang="zh-TW" altLang="en-US" sz="2400"/>
              </a:p>
            </p:txBody>
          </p:sp>
          <p:sp>
            <p:nvSpPr>
              <p:cNvPr id="185" name="手繪多邊形: 圖案 184">
                <a:extLst>
                  <a:ext uri="{FF2B5EF4-FFF2-40B4-BE49-F238E27FC236}">
                    <a16:creationId xmlns:a16="http://schemas.microsoft.com/office/drawing/2014/main" id="{6C583512-9789-4D11-8D33-F6D25B097A35}"/>
                  </a:ext>
                </a:extLst>
              </p:cNvPr>
              <p:cNvSpPr/>
              <p:nvPr/>
            </p:nvSpPr>
            <p:spPr>
              <a:xfrm>
                <a:off x="6856947" y="3200132"/>
                <a:ext cx="18386" cy="38938"/>
              </a:xfrm>
              <a:custGeom>
                <a:avLst/>
                <a:gdLst>
                  <a:gd name="connsiteX0" fmla="*/ 11732 w 18386"/>
                  <a:gd name="connsiteY0" fmla="*/ 22684 h 38938"/>
                  <a:gd name="connsiteX1" fmla="*/ 10566 w 18386"/>
                  <a:gd name="connsiteY1" fmla="*/ 23551 h 38938"/>
                  <a:gd name="connsiteX2" fmla="*/ 6314 w 18386"/>
                  <a:gd name="connsiteY2" fmla="*/ 27874 h 38938"/>
                  <a:gd name="connsiteX3" fmla="*/ 5418 w 18386"/>
                  <a:gd name="connsiteY3" fmla="*/ 29538 h 38938"/>
                  <a:gd name="connsiteX4" fmla="*/ 4778 w 18386"/>
                  <a:gd name="connsiteY4" fmla="*/ 30406 h 38938"/>
                  <a:gd name="connsiteX5" fmla="*/ 3043 w 18386"/>
                  <a:gd name="connsiteY5" fmla="*/ 35184 h 38938"/>
                  <a:gd name="connsiteX6" fmla="*/ 2531 w 18386"/>
                  <a:gd name="connsiteY6" fmla="*/ 38939 h 38938"/>
                  <a:gd name="connsiteX7" fmla="*/ 668 w 18386"/>
                  <a:gd name="connsiteY7" fmla="*/ 24973 h 38938"/>
                  <a:gd name="connsiteX8" fmla="*/ 7835 w 18386"/>
                  <a:gd name="connsiteY8" fmla="*/ 15544 h 38938"/>
                  <a:gd name="connsiteX9" fmla="*/ 12301 w 18386"/>
                  <a:gd name="connsiteY9" fmla="*/ 10581 h 38938"/>
                  <a:gd name="connsiteX10" fmla="*/ 13624 w 18386"/>
                  <a:gd name="connsiteY10" fmla="*/ 8704 h 38938"/>
                  <a:gd name="connsiteX11" fmla="*/ 14306 w 18386"/>
                  <a:gd name="connsiteY11" fmla="*/ 7139 h 38938"/>
                  <a:gd name="connsiteX12" fmla="*/ 15913 w 18386"/>
                  <a:gd name="connsiteY12" fmla="*/ 0 h 38938"/>
                  <a:gd name="connsiteX13" fmla="*/ 17734 w 18386"/>
                  <a:gd name="connsiteY13" fmla="*/ 14136 h 38938"/>
                  <a:gd name="connsiteX14" fmla="*/ 11732 w 18386"/>
                  <a:gd name="connsiteY14" fmla="*/ 22684 h 38938"/>
                  <a:gd name="connsiteX15" fmla="*/ 11732 w 18386"/>
                  <a:gd name="connsiteY15" fmla="*/ 22684 h 3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86" h="38938">
                    <a:moveTo>
                      <a:pt x="11732" y="22684"/>
                    </a:moveTo>
                    <a:cubicBezTo>
                      <a:pt x="11419" y="23110"/>
                      <a:pt x="10964" y="23281"/>
                      <a:pt x="10566" y="23551"/>
                    </a:cubicBezTo>
                    <a:cubicBezTo>
                      <a:pt x="8717" y="24760"/>
                      <a:pt x="7451" y="26239"/>
                      <a:pt x="6314" y="27874"/>
                    </a:cubicBezTo>
                    <a:cubicBezTo>
                      <a:pt x="5916" y="28443"/>
                      <a:pt x="5631" y="28898"/>
                      <a:pt x="5418" y="29538"/>
                    </a:cubicBezTo>
                    <a:cubicBezTo>
                      <a:pt x="5318" y="29865"/>
                      <a:pt x="4920" y="30093"/>
                      <a:pt x="4778" y="30406"/>
                    </a:cubicBezTo>
                    <a:cubicBezTo>
                      <a:pt x="4081" y="31985"/>
                      <a:pt x="3370" y="33520"/>
                      <a:pt x="3043" y="35184"/>
                    </a:cubicBezTo>
                    <a:cubicBezTo>
                      <a:pt x="2815" y="36365"/>
                      <a:pt x="2573" y="37702"/>
                      <a:pt x="2531" y="38939"/>
                    </a:cubicBezTo>
                    <a:cubicBezTo>
                      <a:pt x="142" y="34786"/>
                      <a:pt x="-726" y="29510"/>
                      <a:pt x="668" y="24973"/>
                    </a:cubicBezTo>
                    <a:cubicBezTo>
                      <a:pt x="1848" y="21091"/>
                      <a:pt x="4380" y="18005"/>
                      <a:pt x="7835" y="15544"/>
                    </a:cubicBezTo>
                    <a:cubicBezTo>
                      <a:pt x="9713" y="14207"/>
                      <a:pt x="10993" y="12430"/>
                      <a:pt x="12301" y="10581"/>
                    </a:cubicBezTo>
                    <a:cubicBezTo>
                      <a:pt x="12827" y="9841"/>
                      <a:pt x="13240" y="9273"/>
                      <a:pt x="13624" y="8704"/>
                    </a:cubicBezTo>
                    <a:cubicBezTo>
                      <a:pt x="13922" y="8263"/>
                      <a:pt x="14036" y="7609"/>
                      <a:pt x="14306" y="7139"/>
                    </a:cubicBezTo>
                    <a:cubicBezTo>
                      <a:pt x="15629" y="4949"/>
                      <a:pt x="15657" y="2418"/>
                      <a:pt x="15913" y="0"/>
                    </a:cubicBezTo>
                    <a:cubicBezTo>
                      <a:pt x="18089" y="4266"/>
                      <a:pt x="19170" y="9429"/>
                      <a:pt x="17734" y="14136"/>
                    </a:cubicBezTo>
                    <a:cubicBezTo>
                      <a:pt x="16681" y="17521"/>
                      <a:pt x="14548" y="20579"/>
                      <a:pt x="11732" y="22684"/>
                    </a:cubicBezTo>
                    <a:lnTo>
                      <a:pt x="11732" y="22684"/>
                    </a:lnTo>
                    <a:close/>
                  </a:path>
                </a:pathLst>
              </a:custGeom>
              <a:grpFill/>
              <a:ln w="1419" cap="flat">
                <a:noFill/>
                <a:prstDash val="solid"/>
                <a:miter/>
              </a:ln>
            </p:spPr>
            <p:txBody>
              <a:bodyPr rtlCol="0" anchor="ctr"/>
              <a:lstStyle/>
              <a:p>
                <a:endParaRPr lang="zh-TW" altLang="en-US" sz="2400"/>
              </a:p>
            </p:txBody>
          </p:sp>
          <p:sp>
            <p:nvSpPr>
              <p:cNvPr id="186" name="手繪多邊形: 圖案 185">
                <a:extLst>
                  <a:ext uri="{FF2B5EF4-FFF2-40B4-BE49-F238E27FC236}">
                    <a16:creationId xmlns:a16="http://schemas.microsoft.com/office/drawing/2014/main" id="{09C18BC0-5FFA-4B9E-B8AF-D63873D01211}"/>
                  </a:ext>
                </a:extLst>
              </p:cNvPr>
              <p:cNvSpPr/>
              <p:nvPr/>
            </p:nvSpPr>
            <p:spPr>
              <a:xfrm>
                <a:off x="6851672" y="3188058"/>
                <a:ext cx="16723" cy="39962"/>
              </a:xfrm>
              <a:custGeom>
                <a:avLst/>
                <a:gdLst>
                  <a:gd name="connsiteX0" fmla="*/ 11161 w 16723"/>
                  <a:gd name="connsiteY0" fmla="*/ 22982 h 39962"/>
                  <a:gd name="connsiteX1" fmla="*/ 10066 w 16723"/>
                  <a:gd name="connsiteY1" fmla="*/ 23949 h 39962"/>
                  <a:gd name="connsiteX2" fmla="*/ 6198 w 16723"/>
                  <a:gd name="connsiteY2" fmla="*/ 28614 h 39962"/>
                  <a:gd name="connsiteX3" fmla="*/ 5444 w 16723"/>
                  <a:gd name="connsiteY3" fmla="*/ 30349 h 39962"/>
                  <a:gd name="connsiteX4" fmla="*/ 4890 w 16723"/>
                  <a:gd name="connsiteY4" fmla="*/ 31259 h 39962"/>
                  <a:gd name="connsiteX5" fmla="*/ 3581 w 16723"/>
                  <a:gd name="connsiteY5" fmla="*/ 36180 h 39962"/>
                  <a:gd name="connsiteX6" fmla="*/ 3396 w 16723"/>
                  <a:gd name="connsiteY6" fmla="*/ 39963 h 39962"/>
                  <a:gd name="connsiteX7" fmla="*/ 324 w 16723"/>
                  <a:gd name="connsiteY7" fmla="*/ 26211 h 39962"/>
                  <a:gd name="connsiteX8" fmla="*/ 6653 w 16723"/>
                  <a:gd name="connsiteY8" fmla="*/ 16198 h 39962"/>
                  <a:gd name="connsiteX9" fmla="*/ 10678 w 16723"/>
                  <a:gd name="connsiteY9" fmla="*/ 10865 h 39962"/>
                  <a:gd name="connsiteX10" fmla="*/ 11830 w 16723"/>
                  <a:gd name="connsiteY10" fmla="*/ 8874 h 39962"/>
                  <a:gd name="connsiteX11" fmla="*/ 12384 w 16723"/>
                  <a:gd name="connsiteY11" fmla="*/ 7253 h 39962"/>
                  <a:gd name="connsiteX12" fmla="*/ 13366 w 16723"/>
                  <a:gd name="connsiteY12" fmla="*/ 0 h 39962"/>
                  <a:gd name="connsiteX13" fmla="*/ 16395 w 16723"/>
                  <a:gd name="connsiteY13" fmla="*/ 13923 h 39962"/>
                  <a:gd name="connsiteX14" fmla="*/ 11161 w 16723"/>
                  <a:gd name="connsiteY14" fmla="*/ 22982 h 39962"/>
                  <a:gd name="connsiteX15" fmla="*/ 11161 w 16723"/>
                  <a:gd name="connsiteY15" fmla="*/ 22982 h 3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23" h="39962">
                    <a:moveTo>
                      <a:pt x="11161" y="22982"/>
                    </a:moveTo>
                    <a:cubicBezTo>
                      <a:pt x="10877" y="23437"/>
                      <a:pt x="10450" y="23651"/>
                      <a:pt x="10066" y="23949"/>
                    </a:cubicBezTo>
                    <a:cubicBezTo>
                      <a:pt x="8331" y="25315"/>
                      <a:pt x="7193" y="26893"/>
                      <a:pt x="6198" y="28614"/>
                    </a:cubicBezTo>
                    <a:cubicBezTo>
                      <a:pt x="5842" y="29211"/>
                      <a:pt x="5601" y="29695"/>
                      <a:pt x="5444" y="30349"/>
                    </a:cubicBezTo>
                    <a:cubicBezTo>
                      <a:pt x="5359" y="30676"/>
                      <a:pt x="4989" y="30946"/>
                      <a:pt x="4890" y="31259"/>
                    </a:cubicBezTo>
                    <a:cubicBezTo>
                      <a:pt x="4335" y="32895"/>
                      <a:pt x="3752" y="34473"/>
                      <a:pt x="3581" y="36180"/>
                    </a:cubicBezTo>
                    <a:cubicBezTo>
                      <a:pt x="3453" y="37375"/>
                      <a:pt x="3339" y="38726"/>
                      <a:pt x="3396" y="39963"/>
                    </a:cubicBezTo>
                    <a:cubicBezTo>
                      <a:pt x="651" y="36023"/>
                      <a:pt x="-657" y="30847"/>
                      <a:pt x="324" y="26211"/>
                    </a:cubicBezTo>
                    <a:cubicBezTo>
                      <a:pt x="1178" y="22228"/>
                      <a:pt x="3425" y="18943"/>
                      <a:pt x="6653" y="16198"/>
                    </a:cubicBezTo>
                    <a:cubicBezTo>
                      <a:pt x="8402" y="14705"/>
                      <a:pt x="9526" y="12814"/>
                      <a:pt x="10678" y="10865"/>
                    </a:cubicBezTo>
                    <a:cubicBezTo>
                      <a:pt x="11133" y="10083"/>
                      <a:pt x="11488" y="9486"/>
                      <a:pt x="11830" y="8874"/>
                    </a:cubicBezTo>
                    <a:cubicBezTo>
                      <a:pt x="12100" y="8405"/>
                      <a:pt x="12143" y="7737"/>
                      <a:pt x="12384" y="7253"/>
                    </a:cubicBezTo>
                    <a:cubicBezTo>
                      <a:pt x="13508" y="4949"/>
                      <a:pt x="13323" y="2432"/>
                      <a:pt x="13366" y="0"/>
                    </a:cubicBezTo>
                    <a:cubicBezTo>
                      <a:pt x="15897" y="4067"/>
                      <a:pt x="17433" y="9116"/>
                      <a:pt x="16395" y="13923"/>
                    </a:cubicBezTo>
                    <a:cubicBezTo>
                      <a:pt x="15641" y="17422"/>
                      <a:pt x="13792" y="20636"/>
                      <a:pt x="11161" y="22982"/>
                    </a:cubicBezTo>
                    <a:lnTo>
                      <a:pt x="11161" y="22982"/>
                    </a:lnTo>
                    <a:close/>
                  </a:path>
                </a:pathLst>
              </a:custGeom>
              <a:grpFill/>
              <a:ln w="1419" cap="flat">
                <a:noFill/>
                <a:prstDash val="solid"/>
                <a:miter/>
              </a:ln>
            </p:spPr>
            <p:txBody>
              <a:bodyPr rtlCol="0" anchor="ctr"/>
              <a:lstStyle/>
              <a:p>
                <a:endParaRPr lang="zh-TW" altLang="en-US" sz="2400"/>
              </a:p>
            </p:txBody>
          </p:sp>
          <p:sp>
            <p:nvSpPr>
              <p:cNvPr id="187" name="手繪多邊形: 圖案 186">
                <a:extLst>
                  <a:ext uri="{FF2B5EF4-FFF2-40B4-BE49-F238E27FC236}">
                    <a16:creationId xmlns:a16="http://schemas.microsoft.com/office/drawing/2014/main" id="{28E72A95-FB9A-41AD-AF2C-941D8E29941E}"/>
                  </a:ext>
                </a:extLst>
              </p:cNvPr>
              <p:cNvSpPr/>
              <p:nvPr/>
            </p:nvSpPr>
            <p:spPr>
              <a:xfrm>
                <a:off x="6845372" y="3176780"/>
                <a:ext cx="15185" cy="40645"/>
              </a:xfrm>
              <a:custGeom>
                <a:avLst/>
                <a:gdLst>
                  <a:gd name="connsiteX0" fmla="*/ 10650 w 15185"/>
                  <a:gd name="connsiteY0" fmla="*/ 23082 h 40645"/>
                  <a:gd name="connsiteX1" fmla="*/ 9640 w 15185"/>
                  <a:gd name="connsiteY1" fmla="*/ 24134 h 40645"/>
                  <a:gd name="connsiteX2" fmla="*/ 6184 w 15185"/>
                  <a:gd name="connsiteY2" fmla="*/ 29112 h 40645"/>
                  <a:gd name="connsiteX3" fmla="*/ 5587 w 15185"/>
                  <a:gd name="connsiteY3" fmla="*/ 30904 h 40645"/>
                  <a:gd name="connsiteX4" fmla="*/ 5103 w 15185"/>
                  <a:gd name="connsiteY4" fmla="*/ 31857 h 40645"/>
                  <a:gd name="connsiteX5" fmla="*/ 4207 w 15185"/>
                  <a:gd name="connsiteY5" fmla="*/ 36863 h 40645"/>
                  <a:gd name="connsiteX6" fmla="*/ 4349 w 15185"/>
                  <a:gd name="connsiteY6" fmla="*/ 40646 h 40645"/>
                  <a:gd name="connsiteX7" fmla="*/ 111 w 15185"/>
                  <a:gd name="connsiteY7" fmla="*/ 27206 h 40645"/>
                  <a:gd name="connsiteX8" fmla="*/ 5558 w 15185"/>
                  <a:gd name="connsiteY8" fmla="*/ 16696 h 40645"/>
                  <a:gd name="connsiteX9" fmla="*/ 9099 w 15185"/>
                  <a:gd name="connsiteY9" fmla="*/ 11036 h 40645"/>
                  <a:gd name="connsiteX10" fmla="*/ 10081 w 15185"/>
                  <a:gd name="connsiteY10" fmla="*/ 8960 h 40645"/>
                  <a:gd name="connsiteX11" fmla="*/ 10493 w 15185"/>
                  <a:gd name="connsiteY11" fmla="*/ 7310 h 40645"/>
                  <a:gd name="connsiteX12" fmla="*/ 10863 w 15185"/>
                  <a:gd name="connsiteY12" fmla="*/ 0 h 40645"/>
                  <a:gd name="connsiteX13" fmla="*/ 15073 w 15185"/>
                  <a:gd name="connsiteY13" fmla="*/ 13610 h 40645"/>
                  <a:gd name="connsiteX14" fmla="*/ 10650 w 15185"/>
                  <a:gd name="connsiteY14" fmla="*/ 23082 h 40645"/>
                  <a:gd name="connsiteX15" fmla="*/ 10650 w 15185"/>
                  <a:gd name="connsiteY15" fmla="*/ 23082 h 4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85" h="40645">
                    <a:moveTo>
                      <a:pt x="10650" y="23082"/>
                    </a:moveTo>
                    <a:cubicBezTo>
                      <a:pt x="10408" y="23565"/>
                      <a:pt x="9995" y="23807"/>
                      <a:pt x="9640" y="24134"/>
                    </a:cubicBezTo>
                    <a:cubicBezTo>
                      <a:pt x="8033" y="25642"/>
                      <a:pt x="7037" y="27320"/>
                      <a:pt x="6184" y="29112"/>
                    </a:cubicBezTo>
                    <a:cubicBezTo>
                      <a:pt x="5885" y="29752"/>
                      <a:pt x="5686" y="30235"/>
                      <a:pt x="5587" y="30904"/>
                    </a:cubicBezTo>
                    <a:cubicBezTo>
                      <a:pt x="5544" y="31245"/>
                      <a:pt x="5189" y="31529"/>
                      <a:pt x="5103" y="31857"/>
                    </a:cubicBezTo>
                    <a:cubicBezTo>
                      <a:pt x="4691" y="33535"/>
                      <a:pt x="4250" y="35156"/>
                      <a:pt x="4207" y="36863"/>
                    </a:cubicBezTo>
                    <a:cubicBezTo>
                      <a:pt x="4179" y="38057"/>
                      <a:pt x="4179" y="39422"/>
                      <a:pt x="4349" y="40646"/>
                    </a:cubicBezTo>
                    <a:cubicBezTo>
                      <a:pt x="1278" y="36962"/>
                      <a:pt x="-472" y="31913"/>
                      <a:pt x="111" y="27206"/>
                    </a:cubicBezTo>
                    <a:cubicBezTo>
                      <a:pt x="623" y="23167"/>
                      <a:pt x="2586" y="19697"/>
                      <a:pt x="5558" y="16696"/>
                    </a:cubicBezTo>
                    <a:cubicBezTo>
                      <a:pt x="7180" y="15061"/>
                      <a:pt x="8132" y="13084"/>
                      <a:pt x="9099" y="11036"/>
                    </a:cubicBezTo>
                    <a:cubicBezTo>
                      <a:pt x="9498" y="10211"/>
                      <a:pt x="9796" y="9585"/>
                      <a:pt x="10081" y="8960"/>
                    </a:cubicBezTo>
                    <a:cubicBezTo>
                      <a:pt x="10294" y="8476"/>
                      <a:pt x="10294" y="7808"/>
                      <a:pt x="10493" y="7310"/>
                    </a:cubicBezTo>
                    <a:cubicBezTo>
                      <a:pt x="11418" y="4921"/>
                      <a:pt x="11019" y="2418"/>
                      <a:pt x="10863" y="0"/>
                    </a:cubicBezTo>
                    <a:cubicBezTo>
                      <a:pt x="13736" y="3840"/>
                      <a:pt x="15684" y="8732"/>
                      <a:pt x="15073" y="13610"/>
                    </a:cubicBezTo>
                    <a:cubicBezTo>
                      <a:pt x="14646" y="17137"/>
                      <a:pt x="13067" y="20508"/>
                      <a:pt x="10650" y="23082"/>
                    </a:cubicBezTo>
                    <a:lnTo>
                      <a:pt x="10650" y="23082"/>
                    </a:lnTo>
                    <a:close/>
                  </a:path>
                </a:pathLst>
              </a:custGeom>
              <a:grpFill/>
              <a:ln w="1419" cap="flat">
                <a:noFill/>
                <a:prstDash val="solid"/>
                <a:miter/>
              </a:ln>
            </p:spPr>
            <p:txBody>
              <a:bodyPr rtlCol="0" anchor="ctr"/>
              <a:lstStyle/>
              <a:p>
                <a:endParaRPr lang="zh-TW" altLang="en-US" sz="2400"/>
              </a:p>
            </p:txBody>
          </p:sp>
          <p:sp>
            <p:nvSpPr>
              <p:cNvPr id="188" name="手繪多邊形: 圖案 187">
                <a:extLst>
                  <a:ext uri="{FF2B5EF4-FFF2-40B4-BE49-F238E27FC236}">
                    <a16:creationId xmlns:a16="http://schemas.microsoft.com/office/drawing/2014/main" id="{3969989A-8C40-461E-8B99-674B937147B6}"/>
                  </a:ext>
                </a:extLst>
              </p:cNvPr>
              <p:cNvSpPr/>
              <p:nvPr/>
            </p:nvSpPr>
            <p:spPr>
              <a:xfrm>
                <a:off x="6838177" y="3166341"/>
                <a:ext cx="13774" cy="41057"/>
              </a:xfrm>
              <a:custGeom>
                <a:avLst/>
                <a:gdLst>
                  <a:gd name="connsiteX0" fmla="*/ 10137 w 13774"/>
                  <a:gd name="connsiteY0" fmla="*/ 22982 h 41057"/>
                  <a:gd name="connsiteX1" fmla="*/ 9227 w 13774"/>
                  <a:gd name="connsiteY1" fmla="*/ 24120 h 41057"/>
                  <a:gd name="connsiteX2" fmla="*/ 6212 w 13774"/>
                  <a:gd name="connsiteY2" fmla="*/ 29382 h 41057"/>
                  <a:gd name="connsiteX3" fmla="*/ 5771 w 13774"/>
                  <a:gd name="connsiteY3" fmla="*/ 31231 h 41057"/>
                  <a:gd name="connsiteX4" fmla="*/ 5373 w 13774"/>
                  <a:gd name="connsiteY4" fmla="*/ 32226 h 41057"/>
                  <a:gd name="connsiteX5" fmla="*/ 4903 w 13774"/>
                  <a:gd name="connsiteY5" fmla="*/ 37289 h 41057"/>
                  <a:gd name="connsiteX6" fmla="*/ 5373 w 13774"/>
                  <a:gd name="connsiteY6" fmla="*/ 41058 h 41057"/>
                  <a:gd name="connsiteX7" fmla="*/ 11 w 13774"/>
                  <a:gd name="connsiteY7" fmla="*/ 28017 h 41057"/>
                  <a:gd name="connsiteX8" fmla="*/ 4548 w 13774"/>
                  <a:gd name="connsiteY8" fmla="*/ 17080 h 41057"/>
                  <a:gd name="connsiteX9" fmla="*/ 7605 w 13774"/>
                  <a:gd name="connsiteY9" fmla="*/ 11150 h 41057"/>
                  <a:gd name="connsiteX10" fmla="*/ 8402 w 13774"/>
                  <a:gd name="connsiteY10" fmla="*/ 8988 h 41057"/>
                  <a:gd name="connsiteX11" fmla="*/ 8672 w 13774"/>
                  <a:gd name="connsiteY11" fmla="*/ 7310 h 41057"/>
                  <a:gd name="connsiteX12" fmla="*/ 8416 w 13774"/>
                  <a:gd name="connsiteY12" fmla="*/ 0 h 41057"/>
                  <a:gd name="connsiteX13" fmla="*/ 13763 w 13774"/>
                  <a:gd name="connsiteY13" fmla="*/ 13212 h 41057"/>
                  <a:gd name="connsiteX14" fmla="*/ 10137 w 13774"/>
                  <a:gd name="connsiteY14" fmla="*/ 22982 h 41057"/>
                  <a:gd name="connsiteX15" fmla="*/ 10137 w 13774"/>
                  <a:gd name="connsiteY15" fmla="*/ 22982 h 4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74" h="41057">
                    <a:moveTo>
                      <a:pt x="10137" y="22982"/>
                    </a:moveTo>
                    <a:cubicBezTo>
                      <a:pt x="9938" y="23480"/>
                      <a:pt x="9539" y="23764"/>
                      <a:pt x="9227" y="24120"/>
                    </a:cubicBezTo>
                    <a:cubicBezTo>
                      <a:pt x="7748" y="25755"/>
                      <a:pt x="6894" y="27519"/>
                      <a:pt x="6212" y="29382"/>
                    </a:cubicBezTo>
                    <a:cubicBezTo>
                      <a:pt x="5970" y="30036"/>
                      <a:pt x="5813" y="30548"/>
                      <a:pt x="5771" y="31231"/>
                    </a:cubicBezTo>
                    <a:cubicBezTo>
                      <a:pt x="5756" y="31572"/>
                      <a:pt x="5429" y="31885"/>
                      <a:pt x="5373" y="32226"/>
                    </a:cubicBezTo>
                    <a:cubicBezTo>
                      <a:pt x="5102" y="33933"/>
                      <a:pt x="4804" y="35597"/>
                      <a:pt x="4903" y="37289"/>
                    </a:cubicBezTo>
                    <a:cubicBezTo>
                      <a:pt x="4974" y="38484"/>
                      <a:pt x="5102" y="39849"/>
                      <a:pt x="5373" y="41058"/>
                    </a:cubicBezTo>
                    <a:cubicBezTo>
                      <a:pt x="2002" y="37645"/>
                      <a:pt x="-174" y="32767"/>
                      <a:pt x="11" y="28017"/>
                    </a:cubicBezTo>
                    <a:cubicBezTo>
                      <a:pt x="167" y="23949"/>
                      <a:pt x="1831" y="20337"/>
                      <a:pt x="4548" y="17080"/>
                    </a:cubicBezTo>
                    <a:cubicBezTo>
                      <a:pt x="6027" y="15303"/>
                      <a:pt x="6809" y="13255"/>
                      <a:pt x="7605" y="11150"/>
                    </a:cubicBezTo>
                    <a:cubicBezTo>
                      <a:pt x="7932" y="10296"/>
                      <a:pt x="8174" y="9642"/>
                      <a:pt x="8402" y="8988"/>
                    </a:cubicBezTo>
                    <a:cubicBezTo>
                      <a:pt x="8587" y="8490"/>
                      <a:pt x="8515" y="7822"/>
                      <a:pt x="8672" y="7310"/>
                    </a:cubicBezTo>
                    <a:cubicBezTo>
                      <a:pt x="9397" y="4850"/>
                      <a:pt x="8786" y="2389"/>
                      <a:pt x="8416" y="0"/>
                    </a:cubicBezTo>
                    <a:cubicBezTo>
                      <a:pt x="11602" y="3584"/>
                      <a:pt x="13962" y="8291"/>
                      <a:pt x="13763" y="13212"/>
                    </a:cubicBezTo>
                    <a:cubicBezTo>
                      <a:pt x="13607" y="16739"/>
                      <a:pt x="12327" y="20223"/>
                      <a:pt x="10137" y="22982"/>
                    </a:cubicBezTo>
                    <a:lnTo>
                      <a:pt x="10137" y="22982"/>
                    </a:lnTo>
                    <a:close/>
                  </a:path>
                </a:pathLst>
              </a:custGeom>
              <a:grpFill/>
              <a:ln w="1419" cap="flat">
                <a:noFill/>
                <a:prstDash val="solid"/>
                <a:miter/>
              </a:ln>
            </p:spPr>
            <p:txBody>
              <a:bodyPr rtlCol="0" anchor="ctr"/>
              <a:lstStyle/>
              <a:p>
                <a:endParaRPr lang="zh-TW" altLang="en-US" sz="2400"/>
              </a:p>
            </p:txBody>
          </p:sp>
          <p:sp>
            <p:nvSpPr>
              <p:cNvPr id="189" name="手繪多邊形: 圖案 188">
                <a:extLst>
                  <a:ext uri="{FF2B5EF4-FFF2-40B4-BE49-F238E27FC236}">
                    <a16:creationId xmlns:a16="http://schemas.microsoft.com/office/drawing/2014/main" id="{A2369790-FB72-4EFA-8D4A-7EF97124753F}"/>
                  </a:ext>
                </a:extLst>
              </p:cNvPr>
              <p:cNvSpPr/>
              <p:nvPr/>
            </p:nvSpPr>
            <p:spPr>
              <a:xfrm>
                <a:off x="6830064" y="3156756"/>
                <a:ext cx="12465" cy="41157"/>
              </a:xfrm>
              <a:custGeom>
                <a:avLst/>
                <a:gdLst>
                  <a:gd name="connsiteX0" fmla="*/ 9673 w 12465"/>
                  <a:gd name="connsiteY0" fmla="*/ 22740 h 41157"/>
                  <a:gd name="connsiteX1" fmla="*/ 8863 w 12465"/>
                  <a:gd name="connsiteY1" fmla="*/ 23949 h 41157"/>
                  <a:gd name="connsiteX2" fmla="*/ 6303 w 12465"/>
                  <a:gd name="connsiteY2" fmla="*/ 29453 h 41157"/>
                  <a:gd name="connsiteX3" fmla="*/ 6018 w 12465"/>
                  <a:gd name="connsiteY3" fmla="*/ 31330 h 41157"/>
                  <a:gd name="connsiteX4" fmla="*/ 5705 w 12465"/>
                  <a:gd name="connsiteY4" fmla="*/ 32354 h 41157"/>
                  <a:gd name="connsiteX5" fmla="*/ 5677 w 12465"/>
                  <a:gd name="connsiteY5" fmla="*/ 37446 h 41157"/>
                  <a:gd name="connsiteX6" fmla="*/ 6459 w 12465"/>
                  <a:gd name="connsiteY6" fmla="*/ 41157 h 41157"/>
                  <a:gd name="connsiteX7" fmla="*/ 17 w 12465"/>
                  <a:gd name="connsiteY7" fmla="*/ 28628 h 41157"/>
                  <a:gd name="connsiteX8" fmla="*/ 3601 w 12465"/>
                  <a:gd name="connsiteY8" fmla="*/ 17350 h 41157"/>
                  <a:gd name="connsiteX9" fmla="*/ 6146 w 12465"/>
                  <a:gd name="connsiteY9" fmla="*/ 11178 h 41157"/>
                  <a:gd name="connsiteX10" fmla="*/ 6758 w 12465"/>
                  <a:gd name="connsiteY10" fmla="*/ 8960 h 41157"/>
                  <a:gd name="connsiteX11" fmla="*/ 6886 w 12465"/>
                  <a:gd name="connsiteY11" fmla="*/ 7267 h 41157"/>
                  <a:gd name="connsiteX12" fmla="*/ 6004 w 12465"/>
                  <a:gd name="connsiteY12" fmla="*/ 0 h 41157"/>
                  <a:gd name="connsiteX13" fmla="*/ 12447 w 12465"/>
                  <a:gd name="connsiteY13" fmla="*/ 12700 h 41157"/>
                  <a:gd name="connsiteX14" fmla="*/ 9673 w 12465"/>
                  <a:gd name="connsiteY14" fmla="*/ 22740 h 41157"/>
                  <a:gd name="connsiteX15" fmla="*/ 9673 w 12465"/>
                  <a:gd name="connsiteY15" fmla="*/ 22740 h 4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65" h="41157">
                    <a:moveTo>
                      <a:pt x="9673" y="22740"/>
                    </a:moveTo>
                    <a:cubicBezTo>
                      <a:pt x="9517" y="23252"/>
                      <a:pt x="9147" y="23565"/>
                      <a:pt x="8863" y="23949"/>
                    </a:cubicBezTo>
                    <a:cubicBezTo>
                      <a:pt x="7526" y="25713"/>
                      <a:pt x="6829" y="27533"/>
                      <a:pt x="6303" y="29453"/>
                    </a:cubicBezTo>
                    <a:cubicBezTo>
                      <a:pt x="6118" y="30121"/>
                      <a:pt x="5990" y="30648"/>
                      <a:pt x="6018" y="31330"/>
                    </a:cubicBezTo>
                    <a:cubicBezTo>
                      <a:pt x="6018" y="31672"/>
                      <a:pt x="5734" y="32013"/>
                      <a:pt x="5705" y="32354"/>
                    </a:cubicBezTo>
                    <a:cubicBezTo>
                      <a:pt x="5577" y="34075"/>
                      <a:pt x="5421" y="35753"/>
                      <a:pt x="5677" y="37446"/>
                    </a:cubicBezTo>
                    <a:cubicBezTo>
                      <a:pt x="5862" y="38626"/>
                      <a:pt x="6089" y="39977"/>
                      <a:pt x="6459" y="41157"/>
                    </a:cubicBezTo>
                    <a:cubicBezTo>
                      <a:pt x="2818" y="38043"/>
                      <a:pt x="230" y="33364"/>
                      <a:pt x="17" y="28628"/>
                    </a:cubicBezTo>
                    <a:cubicBezTo>
                      <a:pt x="-168" y="24561"/>
                      <a:pt x="1183" y="20821"/>
                      <a:pt x="3601" y="17350"/>
                    </a:cubicBezTo>
                    <a:cubicBezTo>
                      <a:pt x="4923" y="15459"/>
                      <a:pt x="5535" y="13354"/>
                      <a:pt x="6146" y="11178"/>
                    </a:cubicBezTo>
                    <a:cubicBezTo>
                      <a:pt x="6388" y="10296"/>
                      <a:pt x="6587" y="9628"/>
                      <a:pt x="6758" y="8960"/>
                    </a:cubicBezTo>
                    <a:cubicBezTo>
                      <a:pt x="6900" y="8433"/>
                      <a:pt x="6772" y="7779"/>
                      <a:pt x="6886" y="7267"/>
                    </a:cubicBezTo>
                    <a:cubicBezTo>
                      <a:pt x="7398" y="4750"/>
                      <a:pt x="6587" y="2361"/>
                      <a:pt x="6004" y="0"/>
                    </a:cubicBezTo>
                    <a:cubicBezTo>
                      <a:pt x="9488" y="3299"/>
                      <a:pt x="12233" y="7793"/>
                      <a:pt x="12447" y="12700"/>
                    </a:cubicBezTo>
                    <a:cubicBezTo>
                      <a:pt x="12617" y="16213"/>
                      <a:pt x="11636" y="19811"/>
                      <a:pt x="9673" y="22740"/>
                    </a:cubicBezTo>
                    <a:lnTo>
                      <a:pt x="9673" y="22740"/>
                    </a:lnTo>
                    <a:close/>
                  </a:path>
                </a:pathLst>
              </a:custGeom>
              <a:grpFill/>
              <a:ln w="1419" cap="flat">
                <a:noFill/>
                <a:prstDash val="solid"/>
                <a:miter/>
              </a:ln>
            </p:spPr>
            <p:txBody>
              <a:bodyPr rtlCol="0" anchor="ctr"/>
              <a:lstStyle/>
              <a:p>
                <a:endParaRPr lang="zh-TW" altLang="en-US" sz="2400"/>
              </a:p>
            </p:txBody>
          </p:sp>
          <p:sp>
            <p:nvSpPr>
              <p:cNvPr id="190" name="手繪多邊形: 圖案 189">
                <a:extLst>
                  <a:ext uri="{FF2B5EF4-FFF2-40B4-BE49-F238E27FC236}">
                    <a16:creationId xmlns:a16="http://schemas.microsoft.com/office/drawing/2014/main" id="{E5CD8EA7-720F-4758-82F9-9FAC9BAE4FA4}"/>
                  </a:ext>
                </a:extLst>
              </p:cNvPr>
              <p:cNvSpPr/>
              <p:nvPr/>
            </p:nvSpPr>
            <p:spPr>
              <a:xfrm>
                <a:off x="6821085" y="3148024"/>
                <a:ext cx="11332" cy="41001"/>
              </a:xfrm>
              <a:custGeom>
                <a:avLst/>
                <a:gdLst>
                  <a:gd name="connsiteX0" fmla="*/ 9281 w 11332"/>
                  <a:gd name="connsiteY0" fmla="*/ 22413 h 41001"/>
                  <a:gd name="connsiteX1" fmla="*/ 8570 w 11332"/>
                  <a:gd name="connsiteY1" fmla="*/ 23679 h 41001"/>
                  <a:gd name="connsiteX2" fmla="*/ 6479 w 11332"/>
                  <a:gd name="connsiteY2" fmla="*/ 29368 h 41001"/>
                  <a:gd name="connsiteX3" fmla="*/ 6351 w 11332"/>
                  <a:gd name="connsiteY3" fmla="*/ 31259 h 41001"/>
                  <a:gd name="connsiteX4" fmla="*/ 6124 w 11332"/>
                  <a:gd name="connsiteY4" fmla="*/ 32312 h 41001"/>
                  <a:gd name="connsiteX5" fmla="*/ 6522 w 11332"/>
                  <a:gd name="connsiteY5" fmla="*/ 37375 h 41001"/>
                  <a:gd name="connsiteX6" fmla="*/ 7617 w 11332"/>
                  <a:gd name="connsiteY6" fmla="*/ 41001 h 41001"/>
                  <a:gd name="connsiteX7" fmla="*/ 136 w 11332"/>
                  <a:gd name="connsiteY7" fmla="*/ 29055 h 41001"/>
                  <a:gd name="connsiteX8" fmla="*/ 2753 w 11332"/>
                  <a:gd name="connsiteY8" fmla="*/ 17507 h 41001"/>
                  <a:gd name="connsiteX9" fmla="*/ 4758 w 11332"/>
                  <a:gd name="connsiteY9" fmla="*/ 11136 h 41001"/>
                  <a:gd name="connsiteX10" fmla="*/ 5185 w 11332"/>
                  <a:gd name="connsiteY10" fmla="*/ 8874 h 41001"/>
                  <a:gd name="connsiteX11" fmla="*/ 5171 w 11332"/>
                  <a:gd name="connsiteY11" fmla="*/ 7168 h 41001"/>
                  <a:gd name="connsiteX12" fmla="*/ 3677 w 11332"/>
                  <a:gd name="connsiteY12" fmla="*/ 0 h 41001"/>
                  <a:gd name="connsiteX13" fmla="*/ 11187 w 11332"/>
                  <a:gd name="connsiteY13" fmla="*/ 12117 h 41001"/>
                  <a:gd name="connsiteX14" fmla="*/ 9281 w 11332"/>
                  <a:gd name="connsiteY14" fmla="*/ 22413 h 41001"/>
                  <a:gd name="connsiteX15" fmla="*/ 9281 w 11332"/>
                  <a:gd name="connsiteY15" fmla="*/ 22413 h 4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32" h="41001">
                    <a:moveTo>
                      <a:pt x="9281" y="22413"/>
                    </a:moveTo>
                    <a:cubicBezTo>
                      <a:pt x="9167" y="22940"/>
                      <a:pt x="8826" y="23281"/>
                      <a:pt x="8570" y="23679"/>
                    </a:cubicBezTo>
                    <a:cubicBezTo>
                      <a:pt x="7389" y="25542"/>
                      <a:pt x="6849" y="27419"/>
                      <a:pt x="6479" y="29368"/>
                    </a:cubicBezTo>
                    <a:cubicBezTo>
                      <a:pt x="6351" y="30050"/>
                      <a:pt x="6280" y="30577"/>
                      <a:pt x="6351" y="31259"/>
                    </a:cubicBezTo>
                    <a:cubicBezTo>
                      <a:pt x="6380" y="31601"/>
                      <a:pt x="6124" y="31970"/>
                      <a:pt x="6124" y="32312"/>
                    </a:cubicBezTo>
                    <a:cubicBezTo>
                      <a:pt x="6152" y="34047"/>
                      <a:pt x="6124" y="35725"/>
                      <a:pt x="6522" y="37375"/>
                    </a:cubicBezTo>
                    <a:cubicBezTo>
                      <a:pt x="6806" y="38541"/>
                      <a:pt x="7148" y="39863"/>
                      <a:pt x="7617" y="41001"/>
                    </a:cubicBezTo>
                    <a:cubicBezTo>
                      <a:pt x="3720" y="38199"/>
                      <a:pt x="748" y="33762"/>
                      <a:pt x="136" y="29055"/>
                    </a:cubicBezTo>
                    <a:cubicBezTo>
                      <a:pt x="-390" y="25016"/>
                      <a:pt x="634" y="21176"/>
                      <a:pt x="2753" y="17507"/>
                    </a:cubicBezTo>
                    <a:cubicBezTo>
                      <a:pt x="3905" y="15516"/>
                      <a:pt x="4332" y="13354"/>
                      <a:pt x="4758" y="11136"/>
                    </a:cubicBezTo>
                    <a:cubicBezTo>
                      <a:pt x="4929" y="10240"/>
                      <a:pt x="5071" y="9557"/>
                      <a:pt x="5185" y="8874"/>
                    </a:cubicBezTo>
                    <a:cubicBezTo>
                      <a:pt x="5285" y="8348"/>
                      <a:pt x="5100" y="7708"/>
                      <a:pt x="5171" y="7168"/>
                    </a:cubicBezTo>
                    <a:cubicBezTo>
                      <a:pt x="5469" y="4622"/>
                      <a:pt x="4460" y="2304"/>
                      <a:pt x="3677" y="0"/>
                    </a:cubicBezTo>
                    <a:cubicBezTo>
                      <a:pt x="7418" y="2987"/>
                      <a:pt x="10547" y="7239"/>
                      <a:pt x="11187" y="12117"/>
                    </a:cubicBezTo>
                    <a:cubicBezTo>
                      <a:pt x="11656" y="15658"/>
                      <a:pt x="10987" y="19313"/>
                      <a:pt x="9281" y="22413"/>
                    </a:cubicBezTo>
                    <a:lnTo>
                      <a:pt x="9281" y="22413"/>
                    </a:lnTo>
                    <a:close/>
                  </a:path>
                </a:pathLst>
              </a:custGeom>
              <a:grpFill/>
              <a:ln w="1419" cap="flat">
                <a:noFill/>
                <a:prstDash val="solid"/>
                <a:miter/>
              </a:ln>
            </p:spPr>
            <p:txBody>
              <a:bodyPr rtlCol="0" anchor="ctr"/>
              <a:lstStyle/>
              <a:p>
                <a:endParaRPr lang="zh-TW" altLang="en-US" sz="2400"/>
              </a:p>
            </p:txBody>
          </p:sp>
          <p:sp>
            <p:nvSpPr>
              <p:cNvPr id="191" name="手繪多邊形: 圖案 190">
                <a:extLst>
                  <a:ext uri="{FF2B5EF4-FFF2-40B4-BE49-F238E27FC236}">
                    <a16:creationId xmlns:a16="http://schemas.microsoft.com/office/drawing/2014/main" id="{C83445D1-B36F-42A5-817C-1A4D3E5EC167}"/>
                  </a:ext>
                </a:extLst>
              </p:cNvPr>
              <p:cNvSpPr/>
              <p:nvPr/>
            </p:nvSpPr>
            <p:spPr>
              <a:xfrm>
                <a:off x="6811293" y="3140373"/>
                <a:ext cx="10337" cy="40503"/>
              </a:xfrm>
              <a:custGeom>
                <a:avLst/>
                <a:gdLst>
                  <a:gd name="connsiteX0" fmla="*/ 8918 w 10337"/>
                  <a:gd name="connsiteY0" fmla="*/ 21830 h 40503"/>
                  <a:gd name="connsiteX1" fmla="*/ 8321 w 10337"/>
                  <a:gd name="connsiteY1" fmla="*/ 23153 h 40503"/>
                  <a:gd name="connsiteX2" fmla="*/ 6728 w 10337"/>
                  <a:gd name="connsiteY2" fmla="*/ 28998 h 40503"/>
                  <a:gd name="connsiteX3" fmla="*/ 6757 w 10337"/>
                  <a:gd name="connsiteY3" fmla="*/ 30889 h 40503"/>
                  <a:gd name="connsiteX4" fmla="*/ 6629 w 10337"/>
                  <a:gd name="connsiteY4" fmla="*/ 31956 h 40503"/>
                  <a:gd name="connsiteX5" fmla="*/ 7454 w 10337"/>
                  <a:gd name="connsiteY5" fmla="*/ 36976 h 40503"/>
                  <a:gd name="connsiteX6" fmla="*/ 8847 w 10337"/>
                  <a:gd name="connsiteY6" fmla="*/ 40503 h 40503"/>
                  <a:gd name="connsiteX7" fmla="*/ 371 w 10337"/>
                  <a:gd name="connsiteY7" fmla="*/ 29240 h 40503"/>
                  <a:gd name="connsiteX8" fmla="*/ 2007 w 10337"/>
                  <a:gd name="connsiteY8" fmla="*/ 17507 h 40503"/>
                  <a:gd name="connsiteX9" fmla="*/ 3471 w 10337"/>
                  <a:gd name="connsiteY9" fmla="*/ 10993 h 40503"/>
                  <a:gd name="connsiteX10" fmla="*/ 3699 w 10337"/>
                  <a:gd name="connsiteY10" fmla="*/ 8704 h 40503"/>
                  <a:gd name="connsiteX11" fmla="*/ 3528 w 10337"/>
                  <a:gd name="connsiteY11" fmla="*/ 7011 h 40503"/>
                  <a:gd name="connsiteX12" fmla="*/ 1438 w 10337"/>
                  <a:gd name="connsiteY12" fmla="*/ 0 h 40503"/>
                  <a:gd name="connsiteX13" fmla="*/ 9942 w 10337"/>
                  <a:gd name="connsiteY13" fmla="*/ 11434 h 40503"/>
                  <a:gd name="connsiteX14" fmla="*/ 8918 w 10337"/>
                  <a:gd name="connsiteY14" fmla="*/ 21830 h 40503"/>
                  <a:gd name="connsiteX15" fmla="*/ 8918 w 10337"/>
                  <a:gd name="connsiteY15" fmla="*/ 21830 h 4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37" h="40503">
                    <a:moveTo>
                      <a:pt x="8918" y="21830"/>
                    </a:moveTo>
                    <a:cubicBezTo>
                      <a:pt x="8847" y="22356"/>
                      <a:pt x="8534" y="22726"/>
                      <a:pt x="8321" y="23153"/>
                    </a:cubicBezTo>
                    <a:cubicBezTo>
                      <a:pt x="7297" y="25115"/>
                      <a:pt x="6927" y="27035"/>
                      <a:pt x="6728" y="28998"/>
                    </a:cubicBezTo>
                    <a:cubicBezTo>
                      <a:pt x="6657" y="29695"/>
                      <a:pt x="6629" y="30221"/>
                      <a:pt x="6757" y="30889"/>
                    </a:cubicBezTo>
                    <a:cubicBezTo>
                      <a:pt x="6828" y="31217"/>
                      <a:pt x="6586" y="31615"/>
                      <a:pt x="6629" y="31956"/>
                    </a:cubicBezTo>
                    <a:cubicBezTo>
                      <a:pt x="6799" y="33677"/>
                      <a:pt x="6927" y="35355"/>
                      <a:pt x="7454" y="36976"/>
                    </a:cubicBezTo>
                    <a:cubicBezTo>
                      <a:pt x="7823" y="38114"/>
                      <a:pt x="8278" y="39408"/>
                      <a:pt x="8847" y="40503"/>
                    </a:cubicBezTo>
                    <a:cubicBezTo>
                      <a:pt x="4723" y="38043"/>
                      <a:pt x="1395" y="33876"/>
                      <a:pt x="371" y="29240"/>
                    </a:cubicBezTo>
                    <a:cubicBezTo>
                      <a:pt x="-496" y="25272"/>
                      <a:pt x="200" y="21347"/>
                      <a:pt x="2007" y="17507"/>
                    </a:cubicBezTo>
                    <a:cubicBezTo>
                      <a:pt x="2988" y="15416"/>
                      <a:pt x="3230" y="13240"/>
                      <a:pt x="3471" y="10993"/>
                    </a:cubicBezTo>
                    <a:cubicBezTo>
                      <a:pt x="3571" y="10083"/>
                      <a:pt x="3642" y="9401"/>
                      <a:pt x="3699" y="8704"/>
                    </a:cubicBezTo>
                    <a:cubicBezTo>
                      <a:pt x="3742" y="8163"/>
                      <a:pt x="3514" y="7537"/>
                      <a:pt x="3528" y="7011"/>
                    </a:cubicBezTo>
                    <a:cubicBezTo>
                      <a:pt x="3614" y="4451"/>
                      <a:pt x="2391" y="2233"/>
                      <a:pt x="1438" y="0"/>
                    </a:cubicBezTo>
                    <a:cubicBezTo>
                      <a:pt x="5420" y="2659"/>
                      <a:pt x="8890" y="6627"/>
                      <a:pt x="9942" y="11434"/>
                    </a:cubicBezTo>
                    <a:cubicBezTo>
                      <a:pt x="10710" y="14904"/>
                      <a:pt x="10355" y="18602"/>
                      <a:pt x="8918" y="21830"/>
                    </a:cubicBezTo>
                    <a:lnTo>
                      <a:pt x="8918" y="21830"/>
                    </a:lnTo>
                    <a:close/>
                  </a:path>
                </a:pathLst>
              </a:custGeom>
              <a:grpFill/>
              <a:ln w="1419" cap="flat">
                <a:noFill/>
                <a:prstDash val="solid"/>
                <a:miter/>
              </a:ln>
            </p:spPr>
            <p:txBody>
              <a:bodyPr rtlCol="0" anchor="ctr"/>
              <a:lstStyle/>
              <a:p>
                <a:endParaRPr lang="zh-TW" altLang="en-US" sz="2400"/>
              </a:p>
            </p:txBody>
          </p:sp>
          <p:sp>
            <p:nvSpPr>
              <p:cNvPr id="192" name="手繪多邊形: 圖案 191">
                <a:extLst>
                  <a:ext uri="{FF2B5EF4-FFF2-40B4-BE49-F238E27FC236}">
                    <a16:creationId xmlns:a16="http://schemas.microsoft.com/office/drawing/2014/main" id="{CB735699-D9AD-4D37-B618-E21DC80543A7}"/>
                  </a:ext>
                </a:extLst>
              </p:cNvPr>
              <p:cNvSpPr/>
              <p:nvPr/>
            </p:nvSpPr>
            <p:spPr>
              <a:xfrm>
                <a:off x="6800116" y="3133660"/>
                <a:ext cx="10836" cy="39735"/>
              </a:xfrm>
              <a:custGeom>
                <a:avLst/>
                <a:gdLst>
                  <a:gd name="connsiteX0" fmla="*/ 9315 w 10836"/>
                  <a:gd name="connsiteY0" fmla="*/ 21148 h 39735"/>
                  <a:gd name="connsiteX1" fmla="*/ 8832 w 10836"/>
                  <a:gd name="connsiteY1" fmla="*/ 22527 h 39735"/>
                  <a:gd name="connsiteX2" fmla="*/ 7737 w 10836"/>
                  <a:gd name="connsiteY2" fmla="*/ 28486 h 39735"/>
                  <a:gd name="connsiteX3" fmla="*/ 7936 w 10836"/>
                  <a:gd name="connsiteY3" fmla="*/ 30363 h 39735"/>
                  <a:gd name="connsiteX4" fmla="*/ 7893 w 10836"/>
                  <a:gd name="connsiteY4" fmla="*/ 31430 h 39735"/>
                  <a:gd name="connsiteX5" fmla="*/ 9145 w 10836"/>
                  <a:gd name="connsiteY5" fmla="*/ 36351 h 39735"/>
                  <a:gd name="connsiteX6" fmla="*/ 10837 w 10836"/>
                  <a:gd name="connsiteY6" fmla="*/ 39735 h 39735"/>
                  <a:gd name="connsiteX7" fmla="*/ 1436 w 10836"/>
                  <a:gd name="connsiteY7" fmla="*/ 29240 h 39735"/>
                  <a:gd name="connsiteX8" fmla="*/ 2062 w 10836"/>
                  <a:gd name="connsiteY8" fmla="*/ 17407 h 39735"/>
                  <a:gd name="connsiteX9" fmla="*/ 2958 w 10836"/>
                  <a:gd name="connsiteY9" fmla="*/ 10794 h 39735"/>
                  <a:gd name="connsiteX10" fmla="*/ 3001 w 10836"/>
                  <a:gd name="connsiteY10" fmla="*/ 8490 h 39735"/>
                  <a:gd name="connsiteX11" fmla="*/ 2688 w 10836"/>
                  <a:gd name="connsiteY11" fmla="*/ 6812 h 39735"/>
                  <a:gd name="connsiteX12" fmla="*/ 0 w 10836"/>
                  <a:gd name="connsiteY12" fmla="*/ 0 h 39735"/>
                  <a:gd name="connsiteX13" fmla="*/ 9457 w 10836"/>
                  <a:gd name="connsiteY13" fmla="*/ 10666 h 39735"/>
                  <a:gd name="connsiteX14" fmla="*/ 9315 w 10836"/>
                  <a:gd name="connsiteY14" fmla="*/ 21148 h 39735"/>
                  <a:gd name="connsiteX15" fmla="*/ 9315 w 10836"/>
                  <a:gd name="connsiteY15" fmla="*/ 21148 h 3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36" h="39735">
                    <a:moveTo>
                      <a:pt x="9315" y="21148"/>
                    </a:moveTo>
                    <a:cubicBezTo>
                      <a:pt x="9301" y="21688"/>
                      <a:pt x="9017" y="22086"/>
                      <a:pt x="8832" y="22527"/>
                    </a:cubicBezTo>
                    <a:cubicBezTo>
                      <a:pt x="7978" y="24561"/>
                      <a:pt x="7765" y="26509"/>
                      <a:pt x="7737" y="28486"/>
                    </a:cubicBezTo>
                    <a:cubicBezTo>
                      <a:pt x="7722" y="29183"/>
                      <a:pt x="7751" y="29723"/>
                      <a:pt x="7936" y="30363"/>
                    </a:cubicBezTo>
                    <a:cubicBezTo>
                      <a:pt x="8021" y="30690"/>
                      <a:pt x="7836" y="31103"/>
                      <a:pt x="7893" y="31430"/>
                    </a:cubicBezTo>
                    <a:cubicBezTo>
                      <a:pt x="8206" y="33122"/>
                      <a:pt x="8476" y="34800"/>
                      <a:pt x="9145" y="36351"/>
                    </a:cubicBezTo>
                    <a:cubicBezTo>
                      <a:pt x="9614" y="37460"/>
                      <a:pt x="10183" y="38697"/>
                      <a:pt x="10837" y="39735"/>
                    </a:cubicBezTo>
                    <a:cubicBezTo>
                      <a:pt x="6528" y="37645"/>
                      <a:pt x="2844" y="33762"/>
                      <a:pt x="1436" y="29240"/>
                    </a:cubicBezTo>
                    <a:cubicBezTo>
                      <a:pt x="228" y="25357"/>
                      <a:pt x="597" y="21389"/>
                      <a:pt x="2062" y="17407"/>
                    </a:cubicBezTo>
                    <a:cubicBezTo>
                      <a:pt x="2859" y="15246"/>
                      <a:pt x="2915" y="13055"/>
                      <a:pt x="2958" y="10794"/>
                    </a:cubicBezTo>
                    <a:cubicBezTo>
                      <a:pt x="2972" y="9884"/>
                      <a:pt x="2987" y="9187"/>
                      <a:pt x="3001" y="8490"/>
                    </a:cubicBezTo>
                    <a:cubicBezTo>
                      <a:pt x="3001" y="7950"/>
                      <a:pt x="2716" y="7353"/>
                      <a:pt x="2688" y="6812"/>
                    </a:cubicBezTo>
                    <a:cubicBezTo>
                      <a:pt x="2546" y="4252"/>
                      <a:pt x="1152" y="2147"/>
                      <a:pt x="0" y="0"/>
                    </a:cubicBezTo>
                    <a:cubicBezTo>
                      <a:pt x="4195" y="2304"/>
                      <a:pt x="7993" y="5973"/>
                      <a:pt x="9457" y="10666"/>
                    </a:cubicBezTo>
                    <a:cubicBezTo>
                      <a:pt x="10510" y="14094"/>
                      <a:pt x="10467" y="17806"/>
                      <a:pt x="9315" y="21148"/>
                    </a:cubicBezTo>
                    <a:lnTo>
                      <a:pt x="9315" y="21148"/>
                    </a:lnTo>
                    <a:close/>
                  </a:path>
                </a:pathLst>
              </a:custGeom>
              <a:grpFill/>
              <a:ln w="1419" cap="flat">
                <a:noFill/>
                <a:prstDash val="solid"/>
                <a:miter/>
              </a:ln>
            </p:spPr>
            <p:txBody>
              <a:bodyPr rtlCol="0" anchor="ctr"/>
              <a:lstStyle/>
              <a:p>
                <a:endParaRPr lang="zh-TW" altLang="en-US" sz="2400"/>
              </a:p>
            </p:txBody>
          </p:sp>
          <p:sp>
            <p:nvSpPr>
              <p:cNvPr id="193" name="手繪多邊形: 圖案 192">
                <a:extLst>
                  <a:ext uri="{FF2B5EF4-FFF2-40B4-BE49-F238E27FC236}">
                    <a16:creationId xmlns:a16="http://schemas.microsoft.com/office/drawing/2014/main" id="{4F39366A-E157-4D27-AD74-389B492D2BA7}"/>
                  </a:ext>
                </a:extLst>
              </p:cNvPr>
              <p:cNvSpPr/>
              <p:nvPr/>
            </p:nvSpPr>
            <p:spPr>
              <a:xfrm>
                <a:off x="6786904" y="3128099"/>
                <a:ext cx="14207" cy="38654"/>
              </a:xfrm>
              <a:custGeom>
                <a:avLst/>
                <a:gdLst>
                  <a:gd name="connsiteX0" fmla="*/ 11079 w 14207"/>
                  <a:gd name="connsiteY0" fmla="*/ 20252 h 38654"/>
                  <a:gd name="connsiteX1" fmla="*/ 10723 w 14207"/>
                  <a:gd name="connsiteY1" fmla="*/ 21660 h 38654"/>
                  <a:gd name="connsiteX2" fmla="*/ 10154 w 14207"/>
                  <a:gd name="connsiteY2" fmla="*/ 27690 h 38654"/>
                  <a:gd name="connsiteX3" fmla="*/ 10510 w 14207"/>
                  <a:gd name="connsiteY3" fmla="*/ 29553 h 38654"/>
                  <a:gd name="connsiteX4" fmla="*/ 10552 w 14207"/>
                  <a:gd name="connsiteY4" fmla="*/ 30619 h 38654"/>
                  <a:gd name="connsiteX5" fmla="*/ 12231 w 14207"/>
                  <a:gd name="connsiteY5" fmla="*/ 35426 h 38654"/>
                  <a:gd name="connsiteX6" fmla="*/ 14207 w 14207"/>
                  <a:gd name="connsiteY6" fmla="*/ 38654 h 38654"/>
                  <a:gd name="connsiteX7" fmla="*/ 3939 w 14207"/>
                  <a:gd name="connsiteY7" fmla="*/ 28998 h 38654"/>
                  <a:gd name="connsiteX8" fmla="*/ 3541 w 14207"/>
                  <a:gd name="connsiteY8" fmla="*/ 17166 h 38654"/>
                  <a:gd name="connsiteX9" fmla="*/ 3868 w 14207"/>
                  <a:gd name="connsiteY9" fmla="*/ 10496 h 38654"/>
                  <a:gd name="connsiteX10" fmla="*/ 3712 w 14207"/>
                  <a:gd name="connsiteY10" fmla="*/ 8192 h 38654"/>
                  <a:gd name="connsiteX11" fmla="*/ 3257 w 14207"/>
                  <a:gd name="connsiteY11" fmla="*/ 6556 h 38654"/>
                  <a:gd name="connsiteX12" fmla="*/ 0 w 14207"/>
                  <a:gd name="connsiteY12" fmla="*/ 0 h 38654"/>
                  <a:gd name="connsiteX13" fmla="*/ 10339 w 14207"/>
                  <a:gd name="connsiteY13" fmla="*/ 9813 h 38654"/>
                  <a:gd name="connsiteX14" fmla="*/ 11079 w 14207"/>
                  <a:gd name="connsiteY14" fmla="*/ 20252 h 38654"/>
                  <a:gd name="connsiteX15" fmla="*/ 11079 w 14207"/>
                  <a:gd name="connsiteY15" fmla="*/ 20252 h 3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207" h="38654">
                    <a:moveTo>
                      <a:pt x="11079" y="20252"/>
                    </a:moveTo>
                    <a:cubicBezTo>
                      <a:pt x="11107" y="20792"/>
                      <a:pt x="10865" y="21204"/>
                      <a:pt x="10723" y="21660"/>
                    </a:cubicBezTo>
                    <a:cubicBezTo>
                      <a:pt x="10055" y="23764"/>
                      <a:pt x="10012" y="25727"/>
                      <a:pt x="10154" y="27690"/>
                    </a:cubicBezTo>
                    <a:cubicBezTo>
                      <a:pt x="10211" y="28386"/>
                      <a:pt x="10268" y="28927"/>
                      <a:pt x="10510" y="29553"/>
                    </a:cubicBezTo>
                    <a:cubicBezTo>
                      <a:pt x="10638" y="29865"/>
                      <a:pt x="10467" y="30292"/>
                      <a:pt x="10552" y="30619"/>
                    </a:cubicBezTo>
                    <a:cubicBezTo>
                      <a:pt x="11022" y="32283"/>
                      <a:pt x="11434" y="33919"/>
                      <a:pt x="12231" y="35426"/>
                    </a:cubicBezTo>
                    <a:cubicBezTo>
                      <a:pt x="12799" y="36479"/>
                      <a:pt x="13468" y="37673"/>
                      <a:pt x="14207" y="38654"/>
                    </a:cubicBezTo>
                    <a:cubicBezTo>
                      <a:pt x="9728" y="36934"/>
                      <a:pt x="5731" y="33407"/>
                      <a:pt x="3939" y="28998"/>
                    </a:cubicBezTo>
                    <a:cubicBezTo>
                      <a:pt x="2403" y="25229"/>
                      <a:pt x="2418" y="21247"/>
                      <a:pt x="3541" y="17166"/>
                    </a:cubicBezTo>
                    <a:cubicBezTo>
                      <a:pt x="4153" y="14947"/>
                      <a:pt x="4025" y="12757"/>
                      <a:pt x="3868" y="10496"/>
                    </a:cubicBezTo>
                    <a:cubicBezTo>
                      <a:pt x="3811" y="9585"/>
                      <a:pt x="3769" y="8889"/>
                      <a:pt x="3712" y="8192"/>
                    </a:cubicBezTo>
                    <a:cubicBezTo>
                      <a:pt x="3669" y="7651"/>
                      <a:pt x="3328" y="7082"/>
                      <a:pt x="3257" y="6556"/>
                    </a:cubicBezTo>
                    <a:cubicBezTo>
                      <a:pt x="2901" y="4025"/>
                      <a:pt x="1323" y="2034"/>
                      <a:pt x="0" y="0"/>
                    </a:cubicBezTo>
                    <a:cubicBezTo>
                      <a:pt x="4380" y="1934"/>
                      <a:pt x="8476" y="5248"/>
                      <a:pt x="10339" y="9813"/>
                    </a:cubicBezTo>
                    <a:cubicBezTo>
                      <a:pt x="11662" y="13127"/>
                      <a:pt x="11932" y="16838"/>
                      <a:pt x="11079" y="20252"/>
                    </a:cubicBezTo>
                    <a:lnTo>
                      <a:pt x="11079" y="20252"/>
                    </a:lnTo>
                    <a:close/>
                  </a:path>
                </a:pathLst>
              </a:custGeom>
              <a:grpFill/>
              <a:ln w="1419" cap="flat">
                <a:noFill/>
                <a:prstDash val="solid"/>
                <a:miter/>
              </a:ln>
            </p:spPr>
            <p:txBody>
              <a:bodyPr rtlCol="0" anchor="ctr"/>
              <a:lstStyle/>
              <a:p>
                <a:endParaRPr lang="zh-TW" altLang="en-US" sz="2400"/>
              </a:p>
            </p:txBody>
          </p:sp>
          <p:sp>
            <p:nvSpPr>
              <p:cNvPr id="194" name="手繪多邊形: 圖案 193">
                <a:extLst>
                  <a:ext uri="{FF2B5EF4-FFF2-40B4-BE49-F238E27FC236}">
                    <a16:creationId xmlns:a16="http://schemas.microsoft.com/office/drawing/2014/main" id="{71F1F775-7DDC-49BB-AE71-6CB0F3301740}"/>
                  </a:ext>
                </a:extLst>
              </p:cNvPr>
              <p:cNvSpPr/>
              <p:nvPr/>
            </p:nvSpPr>
            <p:spPr>
              <a:xfrm>
                <a:off x="6773109" y="3123676"/>
                <a:ext cx="17535" cy="37260"/>
              </a:xfrm>
              <a:custGeom>
                <a:avLst/>
                <a:gdLst>
                  <a:gd name="connsiteX0" fmla="*/ 12828 w 17535"/>
                  <a:gd name="connsiteY0" fmla="*/ 19199 h 37260"/>
                  <a:gd name="connsiteX1" fmla="*/ 12586 w 17535"/>
                  <a:gd name="connsiteY1" fmla="*/ 20636 h 37260"/>
                  <a:gd name="connsiteX2" fmla="*/ 12544 w 17535"/>
                  <a:gd name="connsiteY2" fmla="*/ 26694 h 37260"/>
                  <a:gd name="connsiteX3" fmla="*/ 13055 w 17535"/>
                  <a:gd name="connsiteY3" fmla="*/ 28514 h 37260"/>
                  <a:gd name="connsiteX4" fmla="*/ 13198 w 17535"/>
                  <a:gd name="connsiteY4" fmla="*/ 29581 h 37260"/>
                  <a:gd name="connsiteX5" fmla="*/ 15288 w 17535"/>
                  <a:gd name="connsiteY5" fmla="*/ 34217 h 37260"/>
                  <a:gd name="connsiteX6" fmla="*/ 17535 w 17535"/>
                  <a:gd name="connsiteY6" fmla="*/ 37261 h 37260"/>
                  <a:gd name="connsiteX7" fmla="*/ 6457 w 17535"/>
                  <a:gd name="connsiteY7" fmla="*/ 28543 h 37260"/>
                  <a:gd name="connsiteX8" fmla="*/ 5020 w 17535"/>
                  <a:gd name="connsiteY8" fmla="*/ 16782 h 37260"/>
                  <a:gd name="connsiteX9" fmla="*/ 4764 w 17535"/>
                  <a:gd name="connsiteY9" fmla="*/ 10112 h 37260"/>
                  <a:gd name="connsiteX10" fmla="*/ 4409 w 17535"/>
                  <a:gd name="connsiteY10" fmla="*/ 7836 h 37260"/>
                  <a:gd name="connsiteX11" fmla="*/ 3811 w 17535"/>
                  <a:gd name="connsiteY11" fmla="*/ 6243 h 37260"/>
                  <a:gd name="connsiteX12" fmla="*/ 0 w 17535"/>
                  <a:gd name="connsiteY12" fmla="*/ 0 h 37260"/>
                  <a:gd name="connsiteX13" fmla="*/ 11150 w 17535"/>
                  <a:gd name="connsiteY13" fmla="*/ 8874 h 37260"/>
                  <a:gd name="connsiteX14" fmla="*/ 12828 w 17535"/>
                  <a:gd name="connsiteY14" fmla="*/ 19199 h 37260"/>
                  <a:gd name="connsiteX15" fmla="*/ 12828 w 17535"/>
                  <a:gd name="connsiteY15" fmla="*/ 19199 h 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535" h="37260">
                    <a:moveTo>
                      <a:pt x="12828" y="19199"/>
                    </a:moveTo>
                    <a:cubicBezTo>
                      <a:pt x="12899" y="19725"/>
                      <a:pt x="12700" y="20166"/>
                      <a:pt x="12586" y="20636"/>
                    </a:cubicBezTo>
                    <a:cubicBezTo>
                      <a:pt x="12103" y="22797"/>
                      <a:pt x="12231" y="24746"/>
                      <a:pt x="12544" y="26694"/>
                    </a:cubicBezTo>
                    <a:cubicBezTo>
                      <a:pt x="12657" y="27377"/>
                      <a:pt x="12757" y="27903"/>
                      <a:pt x="13055" y="28514"/>
                    </a:cubicBezTo>
                    <a:cubicBezTo>
                      <a:pt x="13198" y="28827"/>
                      <a:pt x="13084" y="29254"/>
                      <a:pt x="13198" y="29581"/>
                    </a:cubicBezTo>
                    <a:cubicBezTo>
                      <a:pt x="13809" y="31202"/>
                      <a:pt x="14350" y="32795"/>
                      <a:pt x="15288" y="34217"/>
                    </a:cubicBezTo>
                    <a:cubicBezTo>
                      <a:pt x="15942" y="35227"/>
                      <a:pt x="16710" y="36351"/>
                      <a:pt x="17535" y="37261"/>
                    </a:cubicBezTo>
                    <a:cubicBezTo>
                      <a:pt x="12927" y="35938"/>
                      <a:pt x="8633" y="32767"/>
                      <a:pt x="6457" y="28543"/>
                    </a:cubicBezTo>
                    <a:cubicBezTo>
                      <a:pt x="4594" y="24931"/>
                      <a:pt x="4266" y="20949"/>
                      <a:pt x="5020" y="16782"/>
                    </a:cubicBezTo>
                    <a:cubicBezTo>
                      <a:pt x="5433" y="14520"/>
                      <a:pt x="5106" y="12344"/>
                      <a:pt x="4764" y="10112"/>
                    </a:cubicBezTo>
                    <a:cubicBezTo>
                      <a:pt x="4622" y="9216"/>
                      <a:pt x="4522" y="8519"/>
                      <a:pt x="4409" y="7836"/>
                    </a:cubicBezTo>
                    <a:cubicBezTo>
                      <a:pt x="4309" y="7310"/>
                      <a:pt x="3939" y="6755"/>
                      <a:pt x="3811" y="6243"/>
                    </a:cubicBezTo>
                    <a:cubicBezTo>
                      <a:pt x="3228" y="3740"/>
                      <a:pt x="1493" y="1906"/>
                      <a:pt x="0" y="0"/>
                    </a:cubicBezTo>
                    <a:cubicBezTo>
                      <a:pt x="4537" y="1550"/>
                      <a:pt x="8903" y="4494"/>
                      <a:pt x="11150" y="8874"/>
                    </a:cubicBezTo>
                    <a:cubicBezTo>
                      <a:pt x="12771" y="12046"/>
                      <a:pt x="13383" y="15729"/>
                      <a:pt x="12828" y="19199"/>
                    </a:cubicBezTo>
                    <a:lnTo>
                      <a:pt x="12828" y="19199"/>
                    </a:lnTo>
                    <a:close/>
                  </a:path>
                </a:pathLst>
              </a:custGeom>
              <a:grpFill/>
              <a:ln w="1419" cap="flat">
                <a:noFill/>
                <a:prstDash val="solid"/>
                <a:miter/>
              </a:ln>
            </p:spPr>
            <p:txBody>
              <a:bodyPr rtlCol="0" anchor="ctr"/>
              <a:lstStyle/>
              <a:p>
                <a:endParaRPr lang="zh-TW" altLang="en-US" sz="2400"/>
              </a:p>
            </p:txBody>
          </p:sp>
          <p:sp>
            <p:nvSpPr>
              <p:cNvPr id="195" name="手繪多邊形: 圖案 194">
                <a:extLst>
                  <a:ext uri="{FF2B5EF4-FFF2-40B4-BE49-F238E27FC236}">
                    <a16:creationId xmlns:a16="http://schemas.microsoft.com/office/drawing/2014/main" id="{79489BBD-ED0D-4254-B3B0-0E5A79054481}"/>
                  </a:ext>
                </a:extLst>
              </p:cNvPr>
              <p:cNvSpPr/>
              <p:nvPr/>
            </p:nvSpPr>
            <p:spPr>
              <a:xfrm>
                <a:off x="6758873" y="3120462"/>
                <a:ext cx="20749" cy="35554"/>
              </a:xfrm>
              <a:custGeom>
                <a:avLst/>
                <a:gdLst>
                  <a:gd name="connsiteX0" fmla="*/ 14463 w 20749"/>
                  <a:gd name="connsiteY0" fmla="*/ 17976 h 35554"/>
                  <a:gd name="connsiteX1" fmla="*/ 14350 w 20749"/>
                  <a:gd name="connsiteY1" fmla="*/ 19427 h 35554"/>
                  <a:gd name="connsiteX2" fmla="*/ 14833 w 20749"/>
                  <a:gd name="connsiteY2" fmla="*/ 25471 h 35554"/>
                  <a:gd name="connsiteX3" fmla="*/ 15502 w 20749"/>
                  <a:gd name="connsiteY3" fmla="*/ 27249 h 35554"/>
                  <a:gd name="connsiteX4" fmla="*/ 15743 w 20749"/>
                  <a:gd name="connsiteY4" fmla="*/ 28287 h 35554"/>
                  <a:gd name="connsiteX5" fmla="*/ 18232 w 20749"/>
                  <a:gd name="connsiteY5" fmla="*/ 32724 h 35554"/>
                  <a:gd name="connsiteX6" fmla="*/ 20749 w 20749"/>
                  <a:gd name="connsiteY6" fmla="*/ 35554 h 35554"/>
                  <a:gd name="connsiteX7" fmla="*/ 8945 w 20749"/>
                  <a:gd name="connsiteY7" fmla="*/ 27846 h 35554"/>
                  <a:gd name="connsiteX8" fmla="*/ 6485 w 20749"/>
                  <a:gd name="connsiteY8" fmla="*/ 16255 h 35554"/>
                  <a:gd name="connsiteX9" fmla="*/ 5646 w 20749"/>
                  <a:gd name="connsiteY9" fmla="*/ 9642 h 35554"/>
                  <a:gd name="connsiteX10" fmla="*/ 5091 w 20749"/>
                  <a:gd name="connsiteY10" fmla="*/ 7409 h 35554"/>
                  <a:gd name="connsiteX11" fmla="*/ 4352 w 20749"/>
                  <a:gd name="connsiteY11" fmla="*/ 5874 h 35554"/>
                  <a:gd name="connsiteX12" fmla="*/ 0 w 20749"/>
                  <a:gd name="connsiteY12" fmla="*/ 0 h 35554"/>
                  <a:gd name="connsiteX13" fmla="*/ 11889 w 20749"/>
                  <a:gd name="connsiteY13" fmla="*/ 7850 h 35554"/>
                  <a:gd name="connsiteX14" fmla="*/ 14463 w 20749"/>
                  <a:gd name="connsiteY14" fmla="*/ 17976 h 35554"/>
                  <a:gd name="connsiteX15" fmla="*/ 14463 w 20749"/>
                  <a:gd name="connsiteY15" fmla="*/ 17976 h 3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9" h="35554">
                    <a:moveTo>
                      <a:pt x="14463" y="17976"/>
                    </a:moveTo>
                    <a:cubicBezTo>
                      <a:pt x="14577" y="18502"/>
                      <a:pt x="14421" y="18957"/>
                      <a:pt x="14350" y="19427"/>
                    </a:cubicBezTo>
                    <a:cubicBezTo>
                      <a:pt x="14051" y="21617"/>
                      <a:pt x="14350" y="23551"/>
                      <a:pt x="14833" y="25471"/>
                    </a:cubicBezTo>
                    <a:cubicBezTo>
                      <a:pt x="15004" y="26154"/>
                      <a:pt x="15160" y="26666"/>
                      <a:pt x="15502" y="27249"/>
                    </a:cubicBezTo>
                    <a:cubicBezTo>
                      <a:pt x="15672" y="27533"/>
                      <a:pt x="15601" y="27988"/>
                      <a:pt x="15743" y="28287"/>
                    </a:cubicBezTo>
                    <a:cubicBezTo>
                      <a:pt x="16497" y="29851"/>
                      <a:pt x="17180" y="31387"/>
                      <a:pt x="18232" y="32724"/>
                    </a:cubicBezTo>
                    <a:cubicBezTo>
                      <a:pt x="18972" y="33663"/>
                      <a:pt x="19839" y="34715"/>
                      <a:pt x="20749" y="35554"/>
                    </a:cubicBezTo>
                    <a:cubicBezTo>
                      <a:pt x="16042" y="34644"/>
                      <a:pt x="11477" y="31857"/>
                      <a:pt x="8945" y="27846"/>
                    </a:cubicBezTo>
                    <a:cubicBezTo>
                      <a:pt x="6770" y="24404"/>
                      <a:pt x="6101" y="20479"/>
                      <a:pt x="6485" y="16255"/>
                    </a:cubicBezTo>
                    <a:cubicBezTo>
                      <a:pt x="6698" y="13966"/>
                      <a:pt x="6186" y="11832"/>
                      <a:pt x="5646" y="9642"/>
                    </a:cubicBezTo>
                    <a:cubicBezTo>
                      <a:pt x="5433" y="8761"/>
                      <a:pt x="5262" y="8078"/>
                      <a:pt x="5091" y="7409"/>
                    </a:cubicBezTo>
                    <a:cubicBezTo>
                      <a:pt x="4949" y="6883"/>
                      <a:pt x="4522" y="6371"/>
                      <a:pt x="4352" y="5874"/>
                    </a:cubicBezTo>
                    <a:cubicBezTo>
                      <a:pt x="3555" y="3442"/>
                      <a:pt x="1664" y="1763"/>
                      <a:pt x="0" y="0"/>
                    </a:cubicBezTo>
                    <a:cubicBezTo>
                      <a:pt x="4650" y="1138"/>
                      <a:pt x="9273" y="3698"/>
                      <a:pt x="11889" y="7850"/>
                    </a:cubicBezTo>
                    <a:cubicBezTo>
                      <a:pt x="13795" y="10865"/>
                      <a:pt x="14719" y="14463"/>
                      <a:pt x="14463" y="17976"/>
                    </a:cubicBezTo>
                    <a:lnTo>
                      <a:pt x="14463" y="17976"/>
                    </a:lnTo>
                    <a:close/>
                  </a:path>
                </a:pathLst>
              </a:custGeom>
              <a:grpFill/>
              <a:ln w="1419" cap="flat">
                <a:noFill/>
                <a:prstDash val="solid"/>
                <a:miter/>
              </a:ln>
            </p:spPr>
            <p:txBody>
              <a:bodyPr rtlCol="0" anchor="ctr"/>
              <a:lstStyle/>
              <a:p>
                <a:endParaRPr lang="zh-TW" altLang="en-US" sz="2400"/>
              </a:p>
            </p:txBody>
          </p:sp>
          <p:sp>
            <p:nvSpPr>
              <p:cNvPr id="196" name="手繪多邊形: 圖案 195">
                <a:extLst>
                  <a:ext uri="{FF2B5EF4-FFF2-40B4-BE49-F238E27FC236}">
                    <a16:creationId xmlns:a16="http://schemas.microsoft.com/office/drawing/2014/main" id="{678FA0A9-A087-4BC4-A201-525F50D0BDCC}"/>
                  </a:ext>
                </a:extLst>
              </p:cNvPr>
              <p:cNvSpPr/>
              <p:nvPr/>
            </p:nvSpPr>
            <p:spPr>
              <a:xfrm>
                <a:off x="6744296" y="3118486"/>
                <a:ext cx="23792" cy="33577"/>
              </a:xfrm>
              <a:custGeom>
                <a:avLst/>
                <a:gdLst>
                  <a:gd name="connsiteX0" fmla="*/ 15971 w 23792"/>
                  <a:gd name="connsiteY0" fmla="*/ 16625 h 33577"/>
                  <a:gd name="connsiteX1" fmla="*/ 15985 w 23792"/>
                  <a:gd name="connsiteY1" fmla="*/ 18076 h 33577"/>
                  <a:gd name="connsiteX2" fmla="*/ 17009 w 23792"/>
                  <a:gd name="connsiteY2" fmla="*/ 24049 h 33577"/>
                  <a:gd name="connsiteX3" fmla="*/ 17848 w 23792"/>
                  <a:gd name="connsiteY3" fmla="*/ 25755 h 33577"/>
                  <a:gd name="connsiteX4" fmla="*/ 18175 w 23792"/>
                  <a:gd name="connsiteY4" fmla="*/ 26779 h 33577"/>
                  <a:gd name="connsiteX5" fmla="*/ 21048 w 23792"/>
                  <a:gd name="connsiteY5" fmla="*/ 30975 h 33577"/>
                  <a:gd name="connsiteX6" fmla="*/ 23793 w 23792"/>
                  <a:gd name="connsiteY6" fmla="*/ 33577 h 33577"/>
                  <a:gd name="connsiteX7" fmla="*/ 11363 w 23792"/>
                  <a:gd name="connsiteY7" fmla="*/ 26950 h 33577"/>
                  <a:gd name="connsiteX8" fmla="*/ 7893 w 23792"/>
                  <a:gd name="connsiteY8" fmla="*/ 15630 h 33577"/>
                  <a:gd name="connsiteX9" fmla="*/ 6471 w 23792"/>
                  <a:gd name="connsiteY9" fmla="*/ 9116 h 33577"/>
                  <a:gd name="connsiteX10" fmla="*/ 5717 w 23792"/>
                  <a:gd name="connsiteY10" fmla="*/ 6940 h 33577"/>
                  <a:gd name="connsiteX11" fmla="*/ 4850 w 23792"/>
                  <a:gd name="connsiteY11" fmla="*/ 5475 h 33577"/>
                  <a:gd name="connsiteX12" fmla="*/ 0 w 23792"/>
                  <a:gd name="connsiteY12" fmla="*/ 0 h 33577"/>
                  <a:gd name="connsiteX13" fmla="*/ 12529 w 23792"/>
                  <a:gd name="connsiteY13" fmla="*/ 6770 h 33577"/>
                  <a:gd name="connsiteX14" fmla="*/ 15971 w 23792"/>
                  <a:gd name="connsiteY14" fmla="*/ 16625 h 33577"/>
                  <a:gd name="connsiteX15" fmla="*/ 15971 w 23792"/>
                  <a:gd name="connsiteY15" fmla="*/ 16625 h 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792" h="33577">
                    <a:moveTo>
                      <a:pt x="15971" y="16625"/>
                    </a:moveTo>
                    <a:cubicBezTo>
                      <a:pt x="16127" y="17137"/>
                      <a:pt x="16014" y="17606"/>
                      <a:pt x="15985" y="18076"/>
                    </a:cubicBezTo>
                    <a:cubicBezTo>
                      <a:pt x="15886" y="20280"/>
                      <a:pt x="16355" y="22172"/>
                      <a:pt x="17009" y="24049"/>
                    </a:cubicBezTo>
                    <a:cubicBezTo>
                      <a:pt x="17237" y="24703"/>
                      <a:pt x="17436" y="25201"/>
                      <a:pt x="17848" y="25755"/>
                    </a:cubicBezTo>
                    <a:cubicBezTo>
                      <a:pt x="18047" y="26026"/>
                      <a:pt x="18005" y="26481"/>
                      <a:pt x="18175" y="26779"/>
                    </a:cubicBezTo>
                    <a:cubicBezTo>
                      <a:pt x="19057" y="28273"/>
                      <a:pt x="19882" y="29737"/>
                      <a:pt x="21048" y="30975"/>
                    </a:cubicBezTo>
                    <a:cubicBezTo>
                      <a:pt x="21873" y="31842"/>
                      <a:pt x="22826" y="32824"/>
                      <a:pt x="23793" y="33577"/>
                    </a:cubicBezTo>
                    <a:cubicBezTo>
                      <a:pt x="19029" y="33094"/>
                      <a:pt x="14236" y="30719"/>
                      <a:pt x="11363" y="26950"/>
                    </a:cubicBezTo>
                    <a:cubicBezTo>
                      <a:pt x="8903" y="23722"/>
                      <a:pt x="7879" y="19868"/>
                      <a:pt x="7893" y="15630"/>
                    </a:cubicBezTo>
                    <a:cubicBezTo>
                      <a:pt x="7893" y="13326"/>
                      <a:pt x="7196" y="11249"/>
                      <a:pt x="6471" y="9116"/>
                    </a:cubicBezTo>
                    <a:cubicBezTo>
                      <a:pt x="6172" y="8249"/>
                      <a:pt x="5959" y="7594"/>
                      <a:pt x="5717" y="6940"/>
                    </a:cubicBezTo>
                    <a:cubicBezTo>
                      <a:pt x="5532" y="6442"/>
                      <a:pt x="5063" y="5959"/>
                      <a:pt x="4850" y="5475"/>
                    </a:cubicBezTo>
                    <a:cubicBezTo>
                      <a:pt x="3840" y="3115"/>
                      <a:pt x="1806" y="1621"/>
                      <a:pt x="0" y="0"/>
                    </a:cubicBezTo>
                    <a:cubicBezTo>
                      <a:pt x="4736" y="725"/>
                      <a:pt x="9557" y="2859"/>
                      <a:pt x="12529" y="6770"/>
                    </a:cubicBezTo>
                    <a:cubicBezTo>
                      <a:pt x="14663" y="9585"/>
                      <a:pt x="15900" y="13098"/>
                      <a:pt x="15971" y="16625"/>
                    </a:cubicBezTo>
                    <a:lnTo>
                      <a:pt x="15971" y="16625"/>
                    </a:lnTo>
                    <a:close/>
                  </a:path>
                </a:pathLst>
              </a:custGeom>
              <a:grpFill/>
              <a:ln w="1419" cap="flat">
                <a:noFill/>
                <a:prstDash val="solid"/>
                <a:miter/>
              </a:ln>
            </p:spPr>
            <p:txBody>
              <a:bodyPr rtlCol="0" anchor="ctr"/>
              <a:lstStyle/>
              <a:p>
                <a:endParaRPr lang="zh-TW" altLang="en-US" sz="2400"/>
              </a:p>
            </p:txBody>
          </p:sp>
          <p:sp>
            <p:nvSpPr>
              <p:cNvPr id="197" name="手繪多邊形: 圖案 196">
                <a:extLst>
                  <a:ext uri="{FF2B5EF4-FFF2-40B4-BE49-F238E27FC236}">
                    <a16:creationId xmlns:a16="http://schemas.microsoft.com/office/drawing/2014/main" id="{D449987D-D7D8-42EF-8B86-CD8EE77A2233}"/>
                  </a:ext>
                </a:extLst>
              </p:cNvPr>
              <p:cNvSpPr/>
              <p:nvPr/>
            </p:nvSpPr>
            <p:spPr>
              <a:xfrm>
                <a:off x="6729321" y="3117760"/>
                <a:ext cx="26750" cy="31330"/>
              </a:xfrm>
              <a:custGeom>
                <a:avLst/>
                <a:gdLst>
                  <a:gd name="connsiteX0" fmla="*/ 17436 w 26750"/>
                  <a:gd name="connsiteY0" fmla="*/ 15146 h 31330"/>
                  <a:gd name="connsiteX1" fmla="*/ 17592 w 26750"/>
                  <a:gd name="connsiteY1" fmla="*/ 16597 h 31330"/>
                  <a:gd name="connsiteX2" fmla="*/ 19142 w 26750"/>
                  <a:gd name="connsiteY2" fmla="*/ 22456 h 31330"/>
                  <a:gd name="connsiteX3" fmla="*/ 20124 w 26750"/>
                  <a:gd name="connsiteY3" fmla="*/ 24077 h 31330"/>
                  <a:gd name="connsiteX4" fmla="*/ 20550 w 26750"/>
                  <a:gd name="connsiteY4" fmla="*/ 25059 h 31330"/>
                  <a:gd name="connsiteX5" fmla="*/ 23779 w 26750"/>
                  <a:gd name="connsiteY5" fmla="*/ 28984 h 31330"/>
                  <a:gd name="connsiteX6" fmla="*/ 26751 w 26750"/>
                  <a:gd name="connsiteY6" fmla="*/ 31330 h 31330"/>
                  <a:gd name="connsiteX7" fmla="*/ 13767 w 26750"/>
                  <a:gd name="connsiteY7" fmla="*/ 25841 h 31330"/>
                  <a:gd name="connsiteX8" fmla="*/ 9287 w 26750"/>
                  <a:gd name="connsiteY8" fmla="*/ 14876 h 31330"/>
                  <a:gd name="connsiteX9" fmla="*/ 7281 w 26750"/>
                  <a:gd name="connsiteY9" fmla="*/ 8505 h 31330"/>
                  <a:gd name="connsiteX10" fmla="*/ 6329 w 26750"/>
                  <a:gd name="connsiteY10" fmla="*/ 6400 h 31330"/>
                  <a:gd name="connsiteX11" fmla="*/ 5333 w 26750"/>
                  <a:gd name="connsiteY11" fmla="*/ 5020 h 31330"/>
                  <a:gd name="connsiteX12" fmla="*/ 0 w 26750"/>
                  <a:gd name="connsiteY12" fmla="*/ 0 h 31330"/>
                  <a:gd name="connsiteX13" fmla="*/ 13098 w 26750"/>
                  <a:gd name="connsiteY13" fmla="*/ 5618 h 31330"/>
                  <a:gd name="connsiteX14" fmla="*/ 17436 w 26750"/>
                  <a:gd name="connsiteY14" fmla="*/ 15146 h 31330"/>
                  <a:gd name="connsiteX15" fmla="*/ 17436 w 26750"/>
                  <a:gd name="connsiteY15" fmla="*/ 15146 h 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750" h="31330">
                    <a:moveTo>
                      <a:pt x="17436" y="15146"/>
                    </a:moveTo>
                    <a:cubicBezTo>
                      <a:pt x="17649" y="15644"/>
                      <a:pt x="17564" y="16113"/>
                      <a:pt x="17592" y="16597"/>
                    </a:cubicBezTo>
                    <a:cubicBezTo>
                      <a:pt x="17692" y="18801"/>
                      <a:pt x="18332" y="20650"/>
                      <a:pt x="19142" y="22456"/>
                    </a:cubicBezTo>
                    <a:cubicBezTo>
                      <a:pt x="19427" y="23096"/>
                      <a:pt x="19669" y="23565"/>
                      <a:pt x="20124" y="24077"/>
                    </a:cubicBezTo>
                    <a:cubicBezTo>
                      <a:pt x="20351" y="24333"/>
                      <a:pt x="20337" y="24788"/>
                      <a:pt x="20550" y="25059"/>
                    </a:cubicBezTo>
                    <a:cubicBezTo>
                      <a:pt x="21560" y="26467"/>
                      <a:pt x="22513" y="27846"/>
                      <a:pt x="23779" y="28984"/>
                    </a:cubicBezTo>
                    <a:cubicBezTo>
                      <a:pt x="24675" y="29780"/>
                      <a:pt x="25713" y="30662"/>
                      <a:pt x="26751" y="31330"/>
                    </a:cubicBezTo>
                    <a:cubicBezTo>
                      <a:pt x="21958" y="31273"/>
                      <a:pt x="16981" y="29339"/>
                      <a:pt x="13767" y="25841"/>
                    </a:cubicBezTo>
                    <a:cubicBezTo>
                      <a:pt x="11022" y="22840"/>
                      <a:pt x="9657" y="19100"/>
                      <a:pt x="9287" y="14876"/>
                    </a:cubicBezTo>
                    <a:cubicBezTo>
                      <a:pt x="9088" y="12586"/>
                      <a:pt x="8206" y="10567"/>
                      <a:pt x="7281" y="8505"/>
                    </a:cubicBezTo>
                    <a:cubicBezTo>
                      <a:pt x="6912" y="7665"/>
                      <a:pt x="6627" y="7040"/>
                      <a:pt x="6329" y="6400"/>
                    </a:cubicBezTo>
                    <a:cubicBezTo>
                      <a:pt x="6101" y="5916"/>
                      <a:pt x="5589" y="5490"/>
                      <a:pt x="5333" y="5020"/>
                    </a:cubicBezTo>
                    <a:cubicBezTo>
                      <a:pt x="4110" y="2759"/>
                      <a:pt x="1948" y="1451"/>
                      <a:pt x="0" y="0"/>
                    </a:cubicBezTo>
                    <a:cubicBezTo>
                      <a:pt x="4778" y="299"/>
                      <a:pt x="9770" y="1991"/>
                      <a:pt x="13098" y="5618"/>
                    </a:cubicBezTo>
                    <a:cubicBezTo>
                      <a:pt x="15502" y="8263"/>
                      <a:pt x="17052" y="11648"/>
                      <a:pt x="17436" y="15146"/>
                    </a:cubicBezTo>
                    <a:lnTo>
                      <a:pt x="17436" y="15146"/>
                    </a:lnTo>
                    <a:close/>
                  </a:path>
                </a:pathLst>
              </a:custGeom>
              <a:grpFill/>
              <a:ln w="1419" cap="flat">
                <a:noFill/>
                <a:prstDash val="solid"/>
                <a:miter/>
              </a:ln>
            </p:spPr>
            <p:txBody>
              <a:bodyPr rtlCol="0" anchor="ctr"/>
              <a:lstStyle/>
              <a:p>
                <a:endParaRPr lang="zh-TW" altLang="en-US" sz="2400"/>
              </a:p>
            </p:txBody>
          </p:sp>
          <p:sp>
            <p:nvSpPr>
              <p:cNvPr id="198" name="手繪多邊形: 圖案 197">
                <a:extLst>
                  <a:ext uri="{FF2B5EF4-FFF2-40B4-BE49-F238E27FC236}">
                    <a16:creationId xmlns:a16="http://schemas.microsoft.com/office/drawing/2014/main" id="{A6C6929F-458E-4151-A270-E5B7A8C6718F}"/>
                  </a:ext>
                </a:extLst>
              </p:cNvPr>
              <p:cNvSpPr/>
              <p:nvPr/>
            </p:nvSpPr>
            <p:spPr>
              <a:xfrm>
                <a:off x="6714175" y="3118420"/>
                <a:ext cx="29424" cy="28875"/>
              </a:xfrm>
              <a:custGeom>
                <a:avLst/>
                <a:gdLst>
                  <a:gd name="connsiteX0" fmla="*/ 18687 w 29424"/>
                  <a:gd name="connsiteY0" fmla="*/ 13519 h 28875"/>
                  <a:gd name="connsiteX1" fmla="*/ 18972 w 29424"/>
                  <a:gd name="connsiteY1" fmla="*/ 14956 h 28875"/>
                  <a:gd name="connsiteX2" fmla="*/ 21048 w 29424"/>
                  <a:gd name="connsiteY2" fmla="*/ 20658 h 28875"/>
                  <a:gd name="connsiteX3" fmla="*/ 22172 w 29424"/>
                  <a:gd name="connsiteY3" fmla="*/ 22180 h 28875"/>
                  <a:gd name="connsiteX4" fmla="*/ 22684 w 29424"/>
                  <a:gd name="connsiteY4" fmla="*/ 23119 h 28875"/>
                  <a:gd name="connsiteX5" fmla="*/ 26253 w 29424"/>
                  <a:gd name="connsiteY5" fmla="*/ 26745 h 28875"/>
                  <a:gd name="connsiteX6" fmla="*/ 29425 w 29424"/>
                  <a:gd name="connsiteY6" fmla="*/ 28822 h 28875"/>
                  <a:gd name="connsiteX7" fmla="*/ 16014 w 29424"/>
                  <a:gd name="connsiteY7" fmla="*/ 24513 h 28875"/>
                  <a:gd name="connsiteX8" fmla="*/ 10567 w 29424"/>
                  <a:gd name="connsiteY8" fmla="*/ 13988 h 28875"/>
                  <a:gd name="connsiteX9" fmla="*/ 8007 w 29424"/>
                  <a:gd name="connsiteY9" fmla="*/ 7831 h 28875"/>
                  <a:gd name="connsiteX10" fmla="*/ 6869 w 29424"/>
                  <a:gd name="connsiteY10" fmla="*/ 5825 h 28875"/>
                  <a:gd name="connsiteX11" fmla="*/ 5760 w 29424"/>
                  <a:gd name="connsiteY11" fmla="*/ 4531 h 28875"/>
                  <a:gd name="connsiteX12" fmla="*/ 0 w 29424"/>
                  <a:gd name="connsiteY12" fmla="*/ 9 h 28875"/>
                  <a:gd name="connsiteX13" fmla="*/ 13539 w 29424"/>
                  <a:gd name="connsiteY13" fmla="*/ 4432 h 28875"/>
                  <a:gd name="connsiteX14" fmla="*/ 18687 w 29424"/>
                  <a:gd name="connsiteY14" fmla="*/ 13519 h 28875"/>
                  <a:gd name="connsiteX15" fmla="*/ 18687 w 29424"/>
                  <a:gd name="connsiteY15" fmla="*/ 13519 h 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424" h="28875">
                    <a:moveTo>
                      <a:pt x="18687" y="13519"/>
                    </a:moveTo>
                    <a:cubicBezTo>
                      <a:pt x="18943" y="13988"/>
                      <a:pt x="18957" y="14472"/>
                      <a:pt x="18972" y="14956"/>
                    </a:cubicBezTo>
                    <a:cubicBezTo>
                      <a:pt x="19512" y="17103"/>
                      <a:pt x="20152" y="18881"/>
                      <a:pt x="21048" y="20658"/>
                    </a:cubicBezTo>
                    <a:cubicBezTo>
                      <a:pt x="21418" y="21242"/>
                      <a:pt x="21674" y="21711"/>
                      <a:pt x="22172" y="22180"/>
                    </a:cubicBezTo>
                    <a:cubicBezTo>
                      <a:pt x="22413" y="22408"/>
                      <a:pt x="22428" y="22891"/>
                      <a:pt x="22684" y="23119"/>
                    </a:cubicBezTo>
                    <a:cubicBezTo>
                      <a:pt x="23679" y="24527"/>
                      <a:pt x="24916" y="25693"/>
                      <a:pt x="26253" y="26745"/>
                    </a:cubicBezTo>
                    <a:cubicBezTo>
                      <a:pt x="27234" y="27442"/>
                      <a:pt x="28330" y="28253"/>
                      <a:pt x="29425" y="28822"/>
                    </a:cubicBezTo>
                    <a:cubicBezTo>
                      <a:pt x="24646" y="29191"/>
                      <a:pt x="19569" y="27655"/>
                      <a:pt x="16014" y="24513"/>
                    </a:cubicBezTo>
                    <a:cubicBezTo>
                      <a:pt x="13055" y="21711"/>
                      <a:pt x="11292" y="18170"/>
                      <a:pt x="10567" y="13988"/>
                    </a:cubicBezTo>
                    <a:cubicBezTo>
                      <a:pt x="10154" y="11727"/>
                      <a:pt x="9258" y="9708"/>
                      <a:pt x="8007" y="7831"/>
                    </a:cubicBezTo>
                    <a:cubicBezTo>
                      <a:pt x="7623" y="7006"/>
                      <a:pt x="7253" y="6423"/>
                      <a:pt x="6869" y="5825"/>
                    </a:cubicBezTo>
                    <a:cubicBezTo>
                      <a:pt x="6613" y="5356"/>
                      <a:pt x="6002" y="5015"/>
                      <a:pt x="5760" y="4531"/>
                    </a:cubicBezTo>
                    <a:cubicBezTo>
                      <a:pt x="4153" y="2540"/>
                      <a:pt x="2076" y="1274"/>
                      <a:pt x="0" y="9"/>
                    </a:cubicBezTo>
                    <a:cubicBezTo>
                      <a:pt x="4793" y="-119"/>
                      <a:pt x="9856" y="1175"/>
                      <a:pt x="13539" y="4432"/>
                    </a:cubicBezTo>
                    <a:cubicBezTo>
                      <a:pt x="16113" y="6878"/>
                      <a:pt x="17990" y="10049"/>
                      <a:pt x="18687" y="13519"/>
                    </a:cubicBezTo>
                    <a:lnTo>
                      <a:pt x="18687" y="13519"/>
                    </a:lnTo>
                    <a:close/>
                  </a:path>
                </a:pathLst>
              </a:custGeom>
              <a:grpFill/>
              <a:ln w="1419" cap="flat">
                <a:noFill/>
                <a:prstDash val="solid"/>
                <a:miter/>
              </a:ln>
            </p:spPr>
            <p:txBody>
              <a:bodyPr rtlCol="0" anchor="ctr"/>
              <a:lstStyle/>
              <a:p>
                <a:endParaRPr lang="zh-TW" altLang="en-US" sz="2400"/>
              </a:p>
            </p:txBody>
          </p:sp>
        </p:grpSp>
      </p:grpSp>
      <p:grpSp>
        <p:nvGrpSpPr>
          <p:cNvPr id="199" name="圖形 115">
            <a:extLst>
              <a:ext uri="{FF2B5EF4-FFF2-40B4-BE49-F238E27FC236}">
                <a16:creationId xmlns:a16="http://schemas.microsoft.com/office/drawing/2014/main" id="{19E54950-1089-4495-8A05-019795F2E5D9}"/>
              </a:ext>
            </a:extLst>
          </p:cNvPr>
          <p:cNvGrpSpPr/>
          <p:nvPr/>
        </p:nvGrpSpPr>
        <p:grpSpPr>
          <a:xfrm>
            <a:off x="7667866" y="2851242"/>
            <a:ext cx="445232" cy="445194"/>
            <a:chOff x="5579464" y="2246329"/>
            <a:chExt cx="333925" cy="333896"/>
          </a:xfrm>
          <a:solidFill>
            <a:schemeClr val="bg1"/>
          </a:solidFill>
        </p:grpSpPr>
        <p:sp>
          <p:nvSpPr>
            <p:cNvPr id="200" name="手繪多邊形: 圖案 199">
              <a:extLst>
                <a:ext uri="{FF2B5EF4-FFF2-40B4-BE49-F238E27FC236}">
                  <a16:creationId xmlns:a16="http://schemas.microsoft.com/office/drawing/2014/main" id="{49A24548-4857-49E0-96A9-2A13A0ED42FD}"/>
                </a:ext>
              </a:extLst>
            </p:cNvPr>
            <p:cNvSpPr/>
            <p:nvPr/>
          </p:nvSpPr>
          <p:spPr>
            <a:xfrm>
              <a:off x="5650444" y="2302846"/>
              <a:ext cx="191992" cy="184647"/>
            </a:xfrm>
            <a:custGeom>
              <a:avLst/>
              <a:gdLst>
                <a:gd name="connsiteX0" fmla="*/ 86539 w 191992"/>
                <a:gd name="connsiteY0" fmla="*/ 58366 h 184647"/>
                <a:gd name="connsiteX1" fmla="*/ 109820 w 191992"/>
                <a:gd name="connsiteY1" fmla="*/ 28913 h 184647"/>
                <a:gd name="connsiteX2" fmla="*/ 127625 w 191992"/>
                <a:gd name="connsiteY2" fmla="*/ 0 h 184647"/>
                <a:gd name="connsiteX3" fmla="*/ 122050 w 191992"/>
                <a:gd name="connsiteY3" fmla="*/ 66998 h 184647"/>
                <a:gd name="connsiteX4" fmla="*/ 176647 w 191992"/>
                <a:gd name="connsiteY4" fmla="*/ 66998 h 184647"/>
                <a:gd name="connsiteX5" fmla="*/ 189703 w 191992"/>
                <a:gd name="connsiteY5" fmla="*/ 81220 h 184647"/>
                <a:gd name="connsiteX6" fmla="*/ 181852 w 191992"/>
                <a:gd name="connsiteY6" fmla="*/ 95598 h 184647"/>
                <a:gd name="connsiteX7" fmla="*/ 191992 w 191992"/>
                <a:gd name="connsiteY7" fmla="*/ 110204 h 184647"/>
                <a:gd name="connsiteX8" fmla="*/ 180928 w 191992"/>
                <a:gd name="connsiteY8" fmla="*/ 124198 h 184647"/>
                <a:gd name="connsiteX9" fmla="*/ 190115 w 191992"/>
                <a:gd name="connsiteY9" fmla="*/ 138505 h 184647"/>
                <a:gd name="connsiteX10" fmla="*/ 176562 w 191992"/>
                <a:gd name="connsiteY10" fmla="*/ 152812 h 184647"/>
                <a:gd name="connsiteX11" fmla="*/ 184554 w 191992"/>
                <a:gd name="connsiteY11" fmla="*/ 162952 h 184647"/>
                <a:gd name="connsiteX12" fmla="*/ 163592 w 191992"/>
                <a:gd name="connsiteY12" fmla="*/ 182379 h 184647"/>
                <a:gd name="connsiteX13" fmla="*/ 123544 w 191992"/>
                <a:gd name="connsiteY13" fmla="*/ 183915 h 184647"/>
                <a:gd name="connsiteX14" fmla="*/ 58195 w 191992"/>
                <a:gd name="connsiteY14" fmla="*/ 171727 h 184647"/>
                <a:gd name="connsiteX15" fmla="*/ 58195 w 191992"/>
                <a:gd name="connsiteY15" fmla="*/ 91673 h 184647"/>
                <a:gd name="connsiteX16" fmla="*/ 86539 w 191992"/>
                <a:gd name="connsiteY16" fmla="*/ 58366 h 184647"/>
                <a:gd name="connsiteX17" fmla="*/ 14 w 191992"/>
                <a:gd name="connsiteY17" fmla="*/ 180501 h 184647"/>
                <a:gd name="connsiteX18" fmla="*/ 4153 w 191992"/>
                <a:gd name="connsiteY18" fmla="*/ 184640 h 184647"/>
                <a:gd name="connsiteX19" fmla="*/ 45509 w 191992"/>
                <a:gd name="connsiteY19" fmla="*/ 184640 h 184647"/>
                <a:gd name="connsiteX20" fmla="*/ 49648 w 191992"/>
                <a:gd name="connsiteY20" fmla="*/ 180501 h 184647"/>
                <a:gd name="connsiteX21" fmla="*/ 49648 w 191992"/>
                <a:gd name="connsiteY21" fmla="*/ 83310 h 184647"/>
                <a:gd name="connsiteX22" fmla="*/ 45509 w 191992"/>
                <a:gd name="connsiteY22" fmla="*/ 79172 h 184647"/>
                <a:gd name="connsiteX23" fmla="*/ 4139 w 191992"/>
                <a:gd name="connsiteY23" fmla="*/ 79172 h 184647"/>
                <a:gd name="connsiteX24" fmla="*/ 0 w 191992"/>
                <a:gd name="connsiteY24" fmla="*/ 83310 h 184647"/>
                <a:gd name="connsiteX25" fmla="*/ 0 w 191992"/>
                <a:gd name="connsiteY25" fmla="*/ 180501 h 1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1992" h="184647">
                  <a:moveTo>
                    <a:pt x="86539" y="58366"/>
                  </a:moveTo>
                  <a:cubicBezTo>
                    <a:pt x="89867" y="50914"/>
                    <a:pt x="106421" y="35028"/>
                    <a:pt x="109820" y="28913"/>
                  </a:cubicBezTo>
                  <a:cubicBezTo>
                    <a:pt x="116603" y="16682"/>
                    <a:pt x="110972" y="0"/>
                    <a:pt x="127625" y="0"/>
                  </a:cubicBezTo>
                  <a:cubicBezTo>
                    <a:pt x="135035" y="0"/>
                    <a:pt x="157647" y="18659"/>
                    <a:pt x="122050" y="66998"/>
                  </a:cubicBezTo>
                  <a:cubicBezTo>
                    <a:pt x="142729" y="64453"/>
                    <a:pt x="166863" y="64922"/>
                    <a:pt x="176647" y="66998"/>
                  </a:cubicBezTo>
                  <a:cubicBezTo>
                    <a:pt x="182492" y="68236"/>
                    <a:pt x="189703" y="74010"/>
                    <a:pt x="189703" y="81220"/>
                  </a:cubicBezTo>
                  <a:cubicBezTo>
                    <a:pt x="189703" y="88430"/>
                    <a:pt x="186716" y="92640"/>
                    <a:pt x="181852" y="95598"/>
                  </a:cubicBezTo>
                  <a:cubicBezTo>
                    <a:pt x="188096" y="97546"/>
                    <a:pt x="191992" y="102993"/>
                    <a:pt x="191992" y="110204"/>
                  </a:cubicBezTo>
                  <a:cubicBezTo>
                    <a:pt x="191992" y="117414"/>
                    <a:pt x="187470" y="121794"/>
                    <a:pt x="180928" y="124198"/>
                  </a:cubicBezTo>
                  <a:cubicBezTo>
                    <a:pt x="185550" y="126516"/>
                    <a:pt x="190115" y="131294"/>
                    <a:pt x="190115" y="138505"/>
                  </a:cubicBezTo>
                  <a:cubicBezTo>
                    <a:pt x="190115" y="145715"/>
                    <a:pt x="184469" y="151745"/>
                    <a:pt x="176562" y="152812"/>
                  </a:cubicBezTo>
                  <a:cubicBezTo>
                    <a:pt x="181781" y="155272"/>
                    <a:pt x="184554" y="158628"/>
                    <a:pt x="184554" y="162952"/>
                  </a:cubicBezTo>
                  <a:cubicBezTo>
                    <a:pt x="184554" y="176519"/>
                    <a:pt x="172964" y="179819"/>
                    <a:pt x="163592" y="182379"/>
                  </a:cubicBezTo>
                  <a:cubicBezTo>
                    <a:pt x="154205" y="184938"/>
                    <a:pt x="141122" y="185152"/>
                    <a:pt x="123544" y="183915"/>
                  </a:cubicBezTo>
                  <a:cubicBezTo>
                    <a:pt x="105966" y="182677"/>
                    <a:pt x="83410" y="174670"/>
                    <a:pt x="58195" y="171727"/>
                  </a:cubicBezTo>
                  <a:cubicBezTo>
                    <a:pt x="58195" y="149839"/>
                    <a:pt x="58195" y="91673"/>
                    <a:pt x="58195" y="91673"/>
                  </a:cubicBezTo>
                  <a:cubicBezTo>
                    <a:pt x="58195" y="91673"/>
                    <a:pt x="76328" y="81220"/>
                    <a:pt x="86539" y="58366"/>
                  </a:cubicBezTo>
                  <a:close/>
                  <a:moveTo>
                    <a:pt x="14" y="180501"/>
                  </a:moveTo>
                  <a:cubicBezTo>
                    <a:pt x="14" y="182791"/>
                    <a:pt x="1863" y="184640"/>
                    <a:pt x="4153" y="184640"/>
                  </a:cubicBezTo>
                  <a:lnTo>
                    <a:pt x="45509" y="184640"/>
                  </a:lnTo>
                  <a:cubicBezTo>
                    <a:pt x="47785" y="184640"/>
                    <a:pt x="49648" y="182791"/>
                    <a:pt x="49648" y="180501"/>
                  </a:cubicBezTo>
                  <a:lnTo>
                    <a:pt x="49648" y="83310"/>
                  </a:lnTo>
                  <a:cubicBezTo>
                    <a:pt x="49648" y="81021"/>
                    <a:pt x="47799" y="79172"/>
                    <a:pt x="45509" y="79172"/>
                  </a:cubicBezTo>
                  <a:lnTo>
                    <a:pt x="4139" y="79172"/>
                  </a:lnTo>
                  <a:cubicBezTo>
                    <a:pt x="1849" y="79172"/>
                    <a:pt x="0" y="81021"/>
                    <a:pt x="0" y="83310"/>
                  </a:cubicBezTo>
                  <a:lnTo>
                    <a:pt x="0" y="180501"/>
                  </a:lnTo>
                  <a:close/>
                </a:path>
              </a:pathLst>
            </a:custGeom>
            <a:grpFill/>
            <a:ln w="1419" cap="flat">
              <a:noFill/>
              <a:prstDash val="solid"/>
              <a:miter/>
            </a:ln>
          </p:spPr>
          <p:txBody>
            <a:bodyPr rtlCol="0" anchor="ctr"/>
            <a:lstStyle/>
            <a:p>
              <a:endParaRPr lang="zh-TW" altLang="en-US" sz="2400"/>
            </a:p>
          </p:txBody>
        </p:sp>
        <p:grpSp>
          <p:nvGrpSpPr>
            <p:cNvPr id="201" name="圖形 115">
              <a:extLst>
                <a:ext uri="{FF2B5EF4-FFF2-40B4-BE49-F238E27FC236}">
                  <a16:creationId xmlns:a16="http://schemas.microsoft.com/office/drawing/2014/main" id="{19E54950-1089-4495-8A05-019795F2E5D9}"/>
                </a:ext>
              </a:extLst>
            </p:cNvPr>
            <p:cNvGrpSpPr/>
            <p:nvPr/>
          </p:nvGrpSpPr>
          <p:grpSpPr>
            <a:xfrm>
              <a:off x="5579464" y="2246329"/>
              <a:ext cx="333925" cy="333896"/>
              <a:chOff x="5579464" y="2246329"/>
              <a:chExt cx="333925" cy="333896"/>
            </a:xfrm>
            <a:grpFill/>
          </p:grpSpPr>
          <p:sp>
            <p:nvSpPr>
              <p:cNvPr id="202" name="手繪多邊形: 圖案 201">
                <a:extLst>
                  <a:ext uri="{FF2B5EF4-FFF2-40B4-BE49-F238E27FC236}">
                    <a16:creationId xmlns:a16="http://schemas.microsoft.com/office/drawing/2014/main" id="{EEC1CC45-E554-42C9-ADEF-1EF7148E54E5}"/>
                  </a:ext>
                </a:extLst>
              </p:cNvPr>
              <p:cNvSpPr/>
              <p:nvPr/>
            </p:nvSpPr>
            <p:spPr>
              <a:xfrm>
                <a:off x="5731750" y="2246989"/>
                <a:ext cx="29424" cy="28875"/>
              </a:xfrm>
              <a:custGeom>
                <a:avLst/>
                <a:gdLst>
                  <a:gd name="connsiteX0" fmla="*/ 18687 w 29424"/>
                  <a:gd name="connsiteY0" fmla="*/ 13519 h 28875"/>
                  <a:gd name="connsiteX1" fmla="*/ 18972 w 29424"/>
                  <a:gd name="connsiteY1" fmla="*/ 14956 h 28875"/>
                  <a:gd name="connsiteX2" fmla="*/ 21048 w 29424"/>
                  <a:gd name="connsiteY2" fmla="*/ 20658 h 28875"/>
                  <a:gd name="connsiteX3" fmla="*/ 22172 w 29424"/>
                  <a:gd name="connsiteY3" fmla="*/ 22180 h 28875"/>
                  <a:gd name="connsiteX4" fmla="*/ 22684 w 29424"/>
                  <a:gd name="connsiteY4" fmla="*/ 23119 h 28875"/>
                  <a:gd name="connsiteX5" fmla="*/ 26253 w 29424"/>
                  <a:gd name="connsiteY5" fmla="*/ 26745 h 28875"/>
                  <a:gd name="connsiteX6" fmla="*/ 29425 w 29424"/>
                  <a:gd name="connsiteY6" fmla="*/ 28822 h 28875"/>
                  <a:gd name="connsiteX7" fmla="*/ 16014 w 29424"/>
                  <a:gd name="connsiteY7" fmla="*/ 24513 h 28875"/>
                  <a:gd name="connsiteX8" fmla="*/ 10567 w 29424"/>
                  <a:gd name="connsiteY8" fmla="*/ 13988 h 28875"/>
                  <a:gd name="connsiteX9" fmla="*/ 8007 w 29424"/>
                  <a:gd name="connsiteY9" fmla="*/ 7831 h 28875"/>
                  <a:gd name="connsiteX10" fmla="*/ 6869 w 29424"/>
                  <a:gd name="connsiteY10" fmla="*/ 5825 h 28875"/>
                  <a:gd name="connsiteX11" fmla="*/ 5760 w 29424"/>
                  <a:gd name="connsiteY11" fmla="*/ 4531 h 28875"/>
                  <a:gd name="connsiteX12" fmla="*/ 0 w 29424"/>
                  <a:gd name="connsiteY12" fmla="*/ 9 h 28875"/>
                  <a:gd name="connsiteX13" fmla="*/ 13539 w 29424"/>
                  <a:gd name="connsiteY13" fmla="*/ 4432 h 28875"/>
                  <a:gd name="connsiteX14" fmla="*/ 18687 w 29424"/>
                  <a:gd name="connsiteY14" fmla="*/ 13519 h 28875"/>
                  <a:gd name="connsiteX15" fmla="*/ 18687 w 29424"/>
                  <a:gd name="connsiteY15" fmla="*/ 13519 h 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424" h="28875">
                    <a:moveTo>
                      <a:pt x="18687" y="13519"/>
                    </a:moveTo>
                    <a:cubicBezTo>
                      <a:pt x="18943" y="13988"/>
                      <a:pt x="18957" y="14472"/>
                      <a:pt x="18972" y="14956"/>
                    </a:cubicBezTo>
                    <a:cubicBezTo>
                      <a:pt x="19512" y="17103"/>
                      <a:pt x="20152" y="18881"/>
                      <a:pt x="21048" y="20658"/>
                    </a:cubicBezTo>
                    <a:cubicBezTo>
                      <a:pt x="21418" y="21242"/>
                      <a:pt x="21674" y="21711"/>
                      <a:pt x="22172" y="22180"/>
                    </a:cubicBezTo>
                    <a:cubicBezTo>
                      <a:pt x="22413" y="22408"/>
                      <a:pt x="22428" y="22891"/>
                      <a:pt x="22684" y="23119"/>
                    </a:cubicBezTo>
                    <a:cubicBezTo>
                      <a:pt x="23679" y="24527"/>
                      <a:pt x="24916" y="25693"/>
                      <a:pt x="26253" y="26745"/>
                    </a:cubicBezTo>
                    <a:cubicBezTo>
                      <a:pt x="27234" y="27442"/>
                      <a:pt x="28330" y="28253"/>
                      <a:pt x="29425" y="28822"/>
                    </a:cubicBezTo>
                    <a:cubicBezTo>
                      <a:pt x="24646" y="29191"/>
                      <a:pt x="19569" y="27655"/>
                      <a:pt x="16014" y="24513"/>
                    </a:cubicBezTo>
                    <a:cubicBezTo>
                      <a:pt x="13055" y="21711"/>
                      <a:pt x="11292" y="18170"/>
                      <a:pt x="10567" y="13988"/>
                    </a:cubicBezTo>
                    <a:cubicBezTo>
                      <a:pt x="10154" y="11727"/>
                      <a:pt x="9258" y="9708"/>
                      <a:pt x="8007" y="7831"/>
                    </a:cubicBezTo>
                    <a:cubicBezTo>
                      <a:pt x="7623" y="7006"/>
                      <a:pt x="7253" y="6423"/>
                      <a:pt x="6869" y="5825"/>
                    </a:cubicBezTo>
                    <a:cubicBezTo>
                      <a:pt x="6613" y="5356"/>
                      <a:pt x="6002" y="5015"/>
                      <a:pt x="5760" y="4531"/>
                    </a:cubicBezTo>
                    <a:cubicBezTo>
                      <a:pt x="4153" y="2540"/>
                      <a:pt x="2076" y="1274"/>
                      <a:pt x="0" y="9"/>
                    </a:cubicBezTo>
                    <a:cubicBezTo>
                      <a:pt x="4793" y="-119"/>
                      <a:pt x="9856" y="1175"/>
                      <a:pt x="13539" y="4432"/>
                    </a:cubicBezTo>
                    <a:cubicBezTo>
                      <a:pt x="16113" y="6878"/>
                      <a:pt x="17990" y="10049"/>
                      <a:pt x="18687" y="13519"/>
                    </a:cubicBezTo>
                    <a:lnTo>
                      <a:pt x="18687" y="13519"/>
                    </a:lnTo>
                    <a:close/>
                  </a:path>
                </a:pathLst>
              </a:custGeom>
              <a:grpFill/>
              <a:ln w="1419" cap="flat">
                <a:noFill/>
                <a:prstDash val="solid"/>
                <a:miter/>
              </a:ln>
            </p:spPr>
            <p:txBody>
              <a:bodyPr rtlCol="0" anchor="ctr"/>
              <a:lstStyle/>
              <a:p>
                <a:endParaRPr lang="zh-TW" altLang="en-US" sz="2400"/>
              </a:p>
            </p:txBody>
          </p:sp>
          <p:sp>
            <p:nvSpPr>
              <p:cNvPr id="203" name="手繪多邊形: 圖案 202">
                <a:extLst>
                  <a:ext uri="{FF2B5EF4-FFF2-40B4-BE49-F238E27FC236}">
                    <a16:creationId xmlns:a16="http://schemas.microsoft.com/office/drawing/2014/main" id="{2295495B-F58D-42B5-A0BC-480D861F2AF6}"/>
                  </a:ext>
                </a:extLst>
              </p:cNvPr>
              <p:cNvSpPr/>
              <p:nvPr/>
            </p:nvSpPr>
            <p:spPr>
              <a:xfrm>
                <a:off x="5716646" y="2248836"/>
                <a:ext cx="31913" cy="26455"/>
              </a:xfrm>
              <a:custGeom>
                <a:avLst/>
                <a:gdLst>
                  <a:gd name="connsiteX0" fmla="*/ 19868 w 31913"/>
                  <a:gd name="connsiteY0" fmla="*/ 11928 h 26455"/>
                  <a:gd name="connsiteX1" fmla="*/ 20280 w 31913"/>
                  <a:gd name="connsiteY1" fmla="*/ 13322 h 26455"/>
                  <a:gd name="connsiteX2" fmla="*/ 22854 w 31913"/>
                  <a:gd name="connsiteY2" fmla="*/ 18812 h 26455"/>
                  <a:gd name="connsiteX3" fmla="*/ 24106 w 31913"/>
                  <a:gd name="connsiteY3" fmla="*/ 20234 h 26455"/>
                  <a:gd name="connsiteX4" fmla="*/ 24689 w 31913"/>
                  <a:gd name="connsiteY4" fmla="*/ 21130 h 26455"/>
                  <a:gd name="connsiteX5" fmla="*/ 28571 w 31913"/>
                  <a:gd name="connsiteY5" fmla="*/ 24415 h 26455"/>
                  <a:gd name="connsiteX6" fmla="*/ 31913 w 31913"/>
                  <a:gd name="connsiteY6" fmla="*/ 26193 h 26455"/>
                  <a:gd name="connsiteX7" fmla="*/ 18161 w 31913"/>
                  <a:gd name="connsiteY7" fmla="*/ 23107 h 26455"/>
                  <a:gd name="connsiteX8" fmla="*/ 11790 w 31913"/>
                  <a:gd name="connsiteY8" fmla="*/ 13123 h 26455"/>
                  <a:gd name="connsiteX9" fmla="*/ 8675 w 31913"/>
                  <a:gd name="connsiteY9" fmla="*/ 7221 h 26455"/>
                  <a:gd name="connsiteX10" fmla="*/ 7367 w 31913"/>
                  <a:gd name="connsiteY10" fmla="*/ 5330 h 26455"/>
                  <a:gd name="connsiteX11" fmla="*/ 6144 w 31913"/>
                  <a:gd name="connsiteY11" fmla="*/ 4149 h 26455"/>
                  <a:gd name="connsiteX12" fmla="*/ 0 w 31913"/>
                  <a:gd name="connsiteY12" fmla="*/ 167 h 26455"/>
                  <a:gd name="connsiteX13" fmla="*/ 13880 w 31913"/>
                  <a:gd name="connsiteY13" fmla="*/ 3353 h 26455"/>
                  <a:gd name="connsiteX14" fmla="*/ 19868 w 31913"/>
                  <a:gd name="connsiteY14" fmla="*/ 11928 h 26455"/>
                  <a:gd name="connsiteX15" fmla="*/ 19868 w 31913"/>
                  <a:gd name="connsiteY15" fmla="*/ 11928 h 2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13" h="26455">
                    <a:moveTo>
                      <a:pt x="19868" y="11928"/>
                    </a:moveTo>
                    <a:cubicBezTo>
                      <a:pt x="20166" y="12369"/>
                      <a:pt x="20166" y="12867"/>
                      <a:pt x="20280" y="13322"/>
                    </a:cubicBezTo>
                    <a:cubicBezTo>
                      <a:pt x="20778" y="15470"/>
                      <a:pt x="21731" y="17176"/>
                      <a:pt x="22854" y="18812"/>
                    </a:cubicBezTo>
                    <a:cubicBezTo>
                      <a:pt x="23252" y="19381"/>
                      <a:pt x="23580" y="19807"/>
                      <a:pt x="24106" y="20234"/>
                    </a:cubicBezTo>
                    <a:cubicBezTo>
                      <a:pt x="24376" y="20447"/>
                      <a:pt x="24447" y="20888"/>
                      <a:pt x="24689" y="21130"/>
                    </a:cubicBezTo>
                    <a:cubicBezTo>
                      <a:pt x="25926" y="22324"/>
                      <a:pt x="27121" y="23519"/>
                      <a:pt x="28571" y="24415"/>
                    </a:cubicBezTo>
                    <a:cubicBezTo>
                      <a:pt x="29595" y="25041"/>
                      <a:pt x="30776" y="25723"/>
                      <a:pt x="31913" y="26193"/>
                    </a:cubicBezTo>
                    <a:cubicBezTo>
                      <a:pt x="27178" y="26989"/>
                      <a:pt x="21944" y="25979"/>
                      <a:pt x="18161" y="23107"/>
                    </a:cubicBezTo>
                    <a:cubicBezTo>
                      <a:pt x="14919" y="20646"/>
                      <a:pt x="12913" y="17205"/>
                      <a:pt x="11790" y="13123"/>
                    </a:cubicBezTo>
                    <a:cubicBezTo>
                      <a:pt x="11178" y="10904"/>
                      <a:pt x="9955" y="9084"/>
                      <a:pt x="8675" y="7221"/>
                    </a:cubicBezTo>
                    <a:cubicBezTo>
                      <a:pt x="8163" y="6467"/>
                      <a:pt x="7765" y="5898"/>
                      <a:pt x="7367" y="5330"/>
                    </a:cubicBezTo>
                    <a:cubicBezTo>
                      <a:pt x="7054" y="4889"/>
                      <a:pt x="6485" y="4562"/>
                      <a:pt x="6144" y="4149"/>
                    </a:cubicBezTo>
                    <a:cubicBezTo>
                      <a:pt x="4537" y="2144"/>
                      <a:pt x="2176" y="1234"/>
                      <a:pt x="0" y="167"/>
                    </a:cubicBezTo>
                    <a:cubicBezTo>
                      <a:pt x="4764" y="-388"/>
                      <a:pt x="9984" y="380"/>
                      <a:pt x="13880" y="3353"/>
                    </a:cubicBezTo>
                    <a:cubicBezTo>
                      <a:pt x="16739" y="5500"/>
                      <a:pt x="18872" y="8544"/>
                      <a:pt x="19868" y="11928"/>
                    </a:cubicBezTo>
                    <a:lnTo>
                      <a:pt x="19868" y="11928"/>
                    </a:lnTo>
                    <a:close/>
                  </a:path>
                </a:pathLst>
              </a:custGeom>
              <a:grpFill/>
              <a:ln w="1419" cap="flat">
                <a:noFill/>
                <a:prstDash val="solid"/>
                <a:miter/>
              </a:ln>
            </p:spPr>
            <p:txBody>
              <a:bodyPr rtlCol="0" anchor="ctr"/>
              <a:lstStyle/>
              <a:p>
                <a:endParaRPr lang="zh-TW" altLang="en-US" sz="2400"/>
              </a:p>
            </p:txBody>
          </p:sp>
          <p:sp>
            <p:nvSpPr>
              <p:cNvPr id="204" name="手繪多邊形: 圖案 203">
                <a:extLst>
                  <a:ext uri="{FF2B5EF4-FFF2-40B4-BE49-F238E27FC236}">
                    <a16:creationId xmlns:a16="http://schemas.microsoft.com/office/drawing/2014/main" id="{74D2291E-DC9C-4621-96B8-FC73D7BA6DCF}"/>
                  </a:ext>
                </a:extLst>
              </p:cNvPr>
              <p:cNvSpPr/>
              <p:nvPr/>
            </p:nvSpPr>
            <p:spPr>
              <a:xfrm>
                <a:off x="5702097" y="2251772"/>
                <a:ext cx="34089" cy="24225"/>
              </a:xfrm>
              <a:custGeom>
                <a:avLst/>
                <a:gdLst>
                  <a:gd name="connsiteX0" fmla="*/ 20806 w 34089"/>
                  <a:gd name="connsiteY0" fmla="*/ 10471 h 24225"/>
                  <a:gd name="connsiteX1" fmla="*/ 21332 w 34089"/>
                  <a:gd name="connsiteY1" fmla="*/ 11822 h 24225"/>
                  <a:gd name="connsiteX2" fmla="*/ 24390 w 34089"/>
                  <a:gd name="connsiteY2" fmla="*/ 17056 h 24225"/>
                  <a:gd name="connsiteX3" fmla="*/ 25770 w 34089"/>
                  <a:gd name="connsiteY3" fmla="*/ 18364 h 24225"/>
                  <a:gd name="connsiteX4" fmla="*/ 26438 w 34089"/>
                  <a:gd name="connsiteY4" fmla="*/ 19204 h 24225"/>
                  <a:gd name="connsiteX5" fmla="*/ 30605 w 34089"/>
                  <a:gd name="connsiteY5" fmla="*/ 22133 h 24225"/>
                  <a:gd name="connsiteX6" fmla="*/ 34089 w 34089"/>
                  <a:gd name="connsiteY6" fmla="*/ 23598 h 24225"/>
                  <a:gd name="connsiteX7" fmla="*/ 20124 w 34089"/>
                  <a:gd name="connsiteY7" fmla="*/ 21763 h 24225"/>
                  <a:gd name="connsiteX8" fmla="*/ 12899 w 34089"/>
                  <a:gd name="connsiteY8" fmla="*/ 12377 h 24225"/>
                  <a:gd name="connsiteX9" fmla="*/ 9273 w 34089"/>
                  <a:gd name="connsiteY9" fmla="*/ 6774 h 24225"/>
                  <a:gd name="connsiteX10" fmla="*/ 7793 w 34089"/>
                  <a:gd name="connsiteY10" fmla="*/ 4996 h 24225"/>
                  <a:gd name="connsiteX11" fmla="*/ 6471 w 34089"/>
                  <a:gd name="connsiteY11" fmla="*/ 3929 h 24225"/>
                  <a:gd name="connsiteX12" fmla="*/ 0 w 34089"/>
                  <a:gd name="connsiteY12" fmla="*/ 516 h 24225"/>
                  <a:gd name="connsiteX13" fmla="*/ 14108 w 34089"/>
                  <a:gd name="connsiteY13" fmla="*/ 2450 h 24225"/>
                  <a:gd name="connsiteX14" fmla="*/ 20806 w 34089"/>
                  <a:gd name="connsiteY14" fmla="*/ 10471 h 24225"/>
                  <a:gd name="connsiteX15" fmla="*/ 20806 w 34089"/>
                  <a:gd name="connsiteY15" fmla="*/ 10471 h 2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089" h="24225">
                    <a:moveTo>
                      <a:pt x="20806" y="10471"/>
                    </a:moveTo>
                    <a:cubicBezTo>
                      <a:pt x="21148" y="10884"/>
                      <a:pt x="21190" y="11367"/>
                      <a:pt x="21332" y="11822"/>
                    </a:cubicBezTo>
                    <a:cubicBezTo>
                      <a:pt x="22015" y="13927"/>
                      <a:pt x="23124" y="15534"/>
                      <a:pt x="24390" y="17056"/>
                    </a:cubicBezTo>
                    <a:cubicBezTo>
                      <a:pt x="24831" y="17596"/>
                      <a:pt x="25201" y="17995"/>
                      <a:pt x="25770" y="18364"/>
                    </a:cubicBezTo>
                    <a:cubicBezTo>
                      <a:pt x="26054" y="18549"/>
                      <a:pt x="26168" y="18990"/>
                      <a:pt x="26438" y="19204"/>
                    </a:cubicBezTo>
                    <a:cubicBezTo>
                      <a:pt x="27775" y="20284"/>
                      <a:pt x="29069" y="21379"/>
                      <a:pt x="30605" y="22133"/>
                    </a:cubicBezTo>
                    <a:cubicBezTo>
                      <a:pt x="31686" y="22659"/>
                      <a:pt x="32923" y="23242"/>
                      <a:pt x="34089" y="23598"/>
                    </a:cubicBezTo>
                    <a:cubicBezTo>
                      <a:pt x="29453" y="24821"/>
                      <a:pt x="24134" y="24281"/>
                      <a:pt x="20124" y="21763"/>
                    </a:cubicBezTo>
                    <a:cubicBezTo>
                      <a:pt x="16682" y="19602"/>
                      <a:pt x="14364" y="16345"/>
                      <a:pt x="12899" y="12377"/>
                    </a:cubicBezTo>
                    <a:cubicBezTo>
                      <a:pt x="12088" y="10215"/>
                      <a:pt x="10709" y="8523"/>
                      <a:pt x="9273" y="6774"/>
                    </a:cubicBezTo>
                    <a:cubicBezTo>
                      <a:pt x="8689" y="6077"/>
                      <a:pt x="8249" y="5537"/>
                      <a:pt x="7793" y="4996"/>
                    </a:cubicBezTo>
                    <a:cubicBezTo>
                      <a:pt x="7438" y="4584"/>
                      <a:pt x="6841" y="4313"/>
                      <a:pt x="6471" y="3929"/>
                    </a:cubicBezTo>
                    <a:cubicBezTo>
                      <a:pt x="4693" y="2081"/>
                      <a:pt x="2261" y="1384"/>
                      <a:pt x="0" y="516"/>
                    </a:cubicBezTo>
                    <a:cubicBezTo>
                      <a:pt x="4693" y="-465"/>
                      <a:pt x="9955" y="-166"/>
                      <a:pt x="14108" y="2450"/>
                    </a:cubicBezTo>
                    <a:cubicBezTo>
                      <a:pt x="17123" y="4356"/>
                      <a:pt x="19512" y="7200"/>
                      <a:pt x="20806" y="10471"/>
                    </a:cubicBezTo>
                    <a:lnTo>
                      <a:pt x="20806" y="10471"/>
                    </a:lnTo>
                    <a:close/>
                  </a:path>
                </a:pathLst>
              </a:custGeom>
              <a:grpFill/>
              <a:ln w="1419" cap="flat">
                <a:noFill/>
                <a:prstDash val="solid"/>
                <a:miter/>
              </a:ln>
            </p:spPr>
            <p:txBody>
              <a:bodyPr rtlCol="0" anchor="ctr"/>
              <a:lstStyle/>
              <a:p>
                <a:endParaRPr lang="zh-TW" altLang="en-US" sz="2400"/>
              </a:p>
            </p:txBody>
          </p:sp>
          <p:sp>
            <p:nvSpPr>
              <p:cNvPr id="205" name="手繪多邊形: 圖案 204">
                <a:extLst>
                  <a:ext uri="{FF2B5EF4-FFF2-40B4-BE49-F238E27FC236}">
                    <a16:creationId xmlns:a16="http://schemas.microsoft.com/office/drawing/2014/main" id="{F7B86CE2-5427-4D7D-851F-BECCA3E61957}"/>
                  </a:ext>
                </a:extLst>
              </p:cNvPr>
              <p:cNvSpPr/>
              <p:nvPr/>
            </p:nvSpPr>
            <p:spPr>
              <a:xfrm>
                <a:off x="5688075" y="2255794"/>
                <a:ext cx="36009" cy="22142"/>
              </a:xfrm>
              <a:custGeom>
                <a:avLst/>
                <a:gdLst>
                  <a:gd name="connsiteX0" fmla="*/ 21603 w 36009"/>
                  <a:gd name="connsiteY0" fmla="*/ 9109 h 22142"/>
                  <a:gd name="connsiteX1" fmla="*/ 22257 w 36009"/>
                  <a:gd name="connsiteY1" fmla="*/ 10417 h 22142"/>
                  <a:gd name="connsiteX2" fmla="*/ 25770 w 36009"/>
                  <a:gd name="connsiteY2" fmla="*/ 15352 h 22142"/>
                  <a:gd name="connsiteX3" fmla="*/ 27249 w 36009"/>
                  <a:gd name="connsiteY3" fmla="*/ 16532 h 22142"/>
                  <a:gd name="connsiteX4" fmla="*/ 27988 w 36009"/>
                  <a:gd name="connsiteY4" fmla="*/ 17315 h 22142"/>
                  <a:gd name="connsiteX5" fmla="*/ 32397 w 36009"/>
                  <a:gd name="connsiteY5" fmla="*/ 19860 h 22142"/>
                  <a:gd name="connsiteX6" fmla="*/ 36009 w 36009"/>
                  <a:gd name="connsiteY6" fmla="*/ 21012 h 22142"/>
                  <a:gd name="connsiteX7" fmla="*/ 21930 w 36009"/>
                  <a:gd name="connsiteY7" fmla="*/ 20415 h 22142"/>
                  <a:gd name="connsiteX8" fmla="*/ 13895 w 36009"/>
                  <a:gd name="connsiteY8" fmla="*/ 11711 h 22142"/>
                  <a:gd name="connsiteX9" fmla="*/ 9785 w 36009"/>
                  <a:gd name="connsiteY9" fmla="*/ 6449 h 22142"/>
                  <a:gd name="connsiteX10" fmla="*/ 8163 w 36009"/>
                  <a:gd name="connsiteY10" fmla="*/ 4814 h 22142"/>
                  <a:gd name="connsiteX11" fmla="*/ 6741 w 36009"/>
                  <a:gd name="connsiteY11" fmla="*/ 3861 h 22142"/>
                  <a:gd name="connsiteX12" fmla="*/ 0 w 36009"/>
                  <a:gd name="connsiteY12" fmla="*/ 1031 h 22142"/>
                  <a:gd name="connsiteX13" fmla="*/ 14236 w 36009"/>
                  <a:gd name="connsiteY13" fmla="*/ 1713 h 22142"/>
                  <a:gd name="connsiteX14" fmla="*/ 21603 w 36009"/>
                  <a:gd name="connsiteY14" fmla="*/ 9109 h 22142"/>
                  <a:gd name="connsiteX15" fmla="*/ 21603 w 36009"/>
                  <a:gd name="connsiteY15" fmla="*/ 9109 h 2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9" h="22142">
                    <a:moveTo>
                      <a:pt x="21603" y="9109"/>
                    </a:moveTo>
                    <a:cubicBezTo>
                      <a:pt x="21972" y="9493"/>
                      <a:pt x="22058" y="9976"/>
                      <a:pt x="22257" y="10417"/>
                    </a:cubicBezTo>
                    <a:cubicBezTo>
                      <a:pt x="23124" y="12451"/>
                      <a:pt x="24362" y="13958"/>
                      <a:pt x="25770" y="15352"/>
                    </a:cubicBezTo>
                    <a:cubicBezTo>
                      <a:pt x="26267" y="15850"/>
                      <a:pt x="26651" y="16205"/>
                      <a:pt x="27249" y="16532"/>
                    </a:cubicBezTo>
                    <a:cubicBezTo>
                      <a:pt x="27547" y="16689"/>
                      <a:pt x="27704" y="17115"/>
                      <a:pt x="27988" y="17315"/>
                    </a:cubicBezTo>
                    <a:cubicBezTo>
                      <a:pt x="29425" y="18267"/>
                      <a:pt x="30804" y="19234"/>
                      <a:pt x="32397" y="19860"/>
                    </a:cubicBezTo>
                    <a:cubicBezTo>
                      <a:pt x="33520" y="20287"/>
                      <a:pt x="34800" y="20756"/>
                      <a:pt x="36009" y="21012"/>
                    </a:cubicBezTo>
                    <a:cubicBezTo>
                      <a:pt x="31501" y="22633"/>
                      <a:pt x="26154" y="22577"/>
                      <a:pt x="21930" y="20415"/>
                    </a:cubicBezTo>
                    <a:cubicBezTo>
                      <a:pt x="18303" y="18566"/>
                      <a:pt x="15715" y="15537"/>
                      <a:pt x="13895" y="11711"/>
                    </a:cubicBezTo>
                    <a:cubicBezTo>
                      <a:pt x="12899" y="9635"/>
                      <a:pt x="11377" y="8056"/>
                      <a:pt x="9785" y="6449"/>
                    </a:cubicBezTo>
                    <a:cubicBezTo>
                      <a:pt x="9145" y="5795"/>
                      <a:pt x="8661" y="5297"/>
                      <a:pt x="8163" y="4814"/>
                    </a:cubicBezTo>
                    <a:cubicBezTo>
                      <a:pt x="7779" y="4430"/>
                      <a:pt x="7153" y="4216"/>
                      <a:pt x="6741" y="3861"/>
                    </a:cubicBezTo>
                    <a:cubicBezTo>
                      <a:pt x="4807" y="2168"/>
                      <a:pt x="2332" y="1699"/>
                      <a:pt x="0" y="1031"/>
                    </a:cubicBezTo>
                    <a:cubicBezTo>
                      <a:pt x="4579" y="-363"/>
                      <a:pt x="9856" y="-534"/>
                      <a:pt x="14236" y="1713"/>
                    </a:cubicBezTo>
                    <a:cubicBezTo>
                      <a:pt x="17379" y="3335"/>
                      <a:pt x="20010" y="5951"/>
                      <a:pt x="21603" y="9109"/>
                    </a:cubicBezTo>
                    <a:lnTo>
                      <a:pt x="21603" y="9109"/>
                    </a:lnTo>
                    <a:close/>
                  </a:path>
                </a:pathLst>
              </a:custGeom>
              <a:grpFill/>
              <a:ln w="1419" cap="flat">
                <a:noFill/>
                <a:prstDash val="solid"/>
                <a:miter/>
              </a:ln>
            </p:spPr>
            <p:txBody>
              <a:bodyPr rtlCol="0" anchor="ctr"/>
              <a:lstStyle/>
              <a:p>
                <a:endParaRPr lang="zh-TW" altLang="en-US" sz="2400"/>
              </a:p>
            </p:txBody>
          </p:sp>
          <p:sp>
            <p:nvSpPr>
              <p:cNvPr id="206" name="手繪多邊形: 圖案 205">
                <a:extLst>
                  <a:ext uri="{FF2B5EF4-FFF2-40B4-BE49-F238E27FC236}">
                    <a16:creationId xmlns:a16="http://schemas.microsoft.com/office/drawing/2014/main" id="{A4AC8E60-C790-440A-8D71-03E25EB18626}"/>
                  </a:ext>
                </a:extLst>
              </p:cNvPr>
              <p:cNvSpPr/>
              <p:nvPr/>
            </p:nvSpPr>
            <p:spPr>
              <a:xfrm>
                <a:off x="5674607" y="2260839"/>
                <a:ext cx="37630" cy="20197"/>
              </a:xfrm>
              <a:custGeom>
                <a:avLst/>
                <a:gdLst>
                  <a:gd name="connsiteX0" fmla="*/ 22257 w 37630"/>
                  <a:gd name="connsiteY0" fmla="*/ 7832 h 20197"/>
                  <a:gd name="connsiteX1" fmla="*/ 23011 w 37630"/>
                  <a:gd name="connsiteY1" fmla="*/ 9070 h 20197"/>
                  <a:gd name="connsiteX2" fmla="*/ 26936 w 37630"/>
                  <a:gd name="connsiteY2" fmla="*/ 13692 h 20197"/>
                  <a:gd name="connsiteX3" fmla="*/ 28514 w 37630"/>
                  <a:gd name="connsiteY3" fmla="*/ 14730 h 20197"/>
                  <a:gd name="connsiteX4" fmla="*/ 29325 w 37630"/>
                  <a:gd name="connsiteY4" fmla="*/ 15441 h 20197"/>
                  <a:gd name="connsiteX5" fmla="*/ 33933 w 37630"/>
                  <a:gd name="connsiteY5" fmla="*/ 17588 h 20197"/>
                  <a:gd name="connsiteX6" fmla="*/ 37631 w 37630"/>
                  <a:gd name="connsiteY6" fmla="*/ 18427 h 20197"/>
                  <a:gd name="connsiteX7" fmla="*/ 23551 w 37630"/>
                  <a:gd name="connsiteY7" fmla="*/ 19067 h 20197"/>
                  <a:gd name="connsiteX8" fmla="*/ 14776 w 37630"/>
                  <a:gd name="connsiteY8" fmla="*/ 11103 h 20197"/>
                  <a:gd name="connsiteX9" fmla="*/ 10225 w 37630"/>
                  <a:gd name="connsiteY9" fmla="*/ 6225 h 20197"/>
                  <a:gd name="connsiteX10" fmla="*/ 8462 w 37630"/>
                  <a:gd name="connsiteY10" fmla="*/ 4746 h 20197"/>
                  <a:gd name="connsiteX11" fmla="*/ 6969 w 37630"/>
                  <a:gd name="connsiteY11" fmla="*/ 3921 h 20197"/>
                  <a:gd name="connsiteX12" fmla="*/ 0 w 37630"/>
                  <a:gd name="connsiteY12" fmla="*/ 1689 h 20197"/>
                  <a:gd name="connsiteX13" fmla="*/ 14236 w 37630"/>
                  <a:gd name="connsiteY13" fmla="*/ 1105 h 20197"/>
                  <a:gd name="connsiteX14" fmla="*/ 22257 w 37630"/>
                  <a:gd name="connsiteY14" fmla="*/ 7832 h 20197"/>
                  <a:gd name="connsiteX15" fmla="*/ 22257 w 37630"/>
                  <a:gd name="connsiteY15" fmla="*/ 7832 h 2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630" h="20197">
                    <a:moveTo>
                      <a:pt x="22257" y="7832"/>
                    </a:moveTo>
                    <a:cubicBezTo>
                      <a:pt x="22655" y="8188"/>
                      <a:pt x="22797" y="8657"/>
                      <a:pt x="23011" y="9070"/>
                    </a:cubicBezTo>
                    <a:cubicBezTo>
                      <a:pt x="24063" y="11018"/>
                      <a:pt x="25428" y="12412"/>
                      <a:pt x="26936" y="13692"/>
                    </a:cubicBezTo>
                    <a:cubicBezTo>
                      <a:pt x="27476" y="14147"/>
                      <a:pt x="27889" y="14460"/>
                      <a:pt x="28514" y="14730"/>
                    </a:cubicBezTo>
                    <a:cubicBezTo>
                      <a:pt x="28827" y="14858"/>
                      <a:pt x="29026" y="15270"/>
                      <a:pt x="29325" y="15441"/>
                    </a:cubicBezTo>
                    <a:cubicBezTo>
                      <a:pt x="30847" y="16266"/>
                      <a:pt x="32297" y="17119"/>
                      <a:pt x="33933" y="17588"/>
                    </a:cubicBezTo>
                    <a:cubicBezTo>
                      <a:pt x="35085" y="17930"/>
                      <a:pt x="36407" y="18271"/>
                      <a:pt x="37631" y="18427"/>
                    </a:cubicBezTo>
                    <a:cubicBezTo>
                      <a:pt x="33279" y="20447"/>
                      <a:pt x="27946" y="20845"/>
                      <a:pt x="23551" y="19067"/>
                    </a:cubicBezTo>
                    <a:cubicBezTo>
                      <a:pt x="19782" y="17546"/>
                      <a:pt x="16938" y="14758"/>
                      <a:pt x="14776" y="11103"/>
                    </a:cubicBezTo>
                    <a:cubicBezTo>
                      <a:pt x="13610" y="9112"/>
                      <a:pt x="11946" y="7690"/>
                      <a:pt x="10225" y="6225"/>
                    </a:cubicBezTo>
                    <a:cubicBezTo>
                      <a:pt x="9529" y="5628"/>
                      <a:pt x="9002" y="5187"/>
                      <a:pt x="8462" y="4746"/>
                    </a:cubicBezTo>
                    <a:cubicBezTo>
                      <a:pt x="8049" y="4405"/>
                      <a:pt x="7395" y="4248"/>
                      <a:pt x="6969" y="3921"/>
                    </a:cubicBezTo>
                    <a:cubicBezTo>
                      <a:pt x="4892" y="2414"/>
                      <a:pt x="2375" y="2158"/>
                      <a:pt x="0" y="1689"/>
                    </a:cubicBezTo>
                    <a:cubicBezTo>
                      <a:pt x="4437" y="-103"/>
                      <a:pt x="9671" y="-729"/>
                      <a:pt x="14236" y="1105"/>
                    </a:cubicBezTo>
                    <a:cubicBezTo>
                      <a:pt x="17550" y="2442"/>
                      <a:pt x="20408" y="4832"/>
                      <a:pt x="22257" y="7832"/>
                    </a:cubicBezTo>
                    <a:lnTo>
                      <a:pt x="22257" y="7832"/>
                    </a:lnTo>
                    <a:close/>
                  </a:path>
                </a:pathLst>
              </a:custGeom>
              <a:grpFill/>
              <a:ln w="1419" cap="flat">
                <a:noFill/>
                <a:prstDash val="solid"/>
                <a:miter/>
              </a:ln>
            </p:spPr>
            <p:txBody>
              <a:bodyPr rtlCol="0" anchor="ctr"/>
              <a:lstStyle/>
              <a:p>
                <a:endParaRPr lang="zh-TW" altLang="en-US" sz="2400"/>
              </a:p>
            </p:txBody>
          </p:sp>
          <p:sp>
            <p:nvSpPr>
              <p:cNvPr id="207" name="手繪多邊形: 圖案 206">
                <a:extLst>
                  <a:ext uri="{FF2B5EF4-FFF2-40B4-BE49-F238E27FC236}">
                    <a16:creationId xmlns:a16="http://schemas.microsoft.com/office/drawing/2014/main" id="{E56B468F-ECFE-479B-8F79-73737B49F3B8}"/>
                  </a:ext>
                </a:extLst>
              </p:cNvPr>
              <p:cNvSpPr/>
              <p:nvPr/>
            </p:nvSpPr>
            <p:spPr>
              <a:xfrm>
                <a:off x="5661850" y="2266839"/>
                <a:ext cx="38953" cy="18386"/>
              </a:xfrm>
              <a:custGeom>
                <a:avLst/>
                <a:gdLst>
                  <a:gd name="connsiteX0" fmla="*/ 22698 w 38953"/>
                  <a:gd name="connsiteY0" fmla="*/ 6654 h 18386"/>
                  <a:gd name="connsiteX1" fmla="*/ 23565 w 38953"/>
                  <a:gd name="connsiteY1" fmla="*/ 7820 h 18386"/>
                  <a:gd name="connsiteX2" fmla="*/ 27889 w 38953"/>
                  <a:gd name="connsiteY2" fmla="*/ 12073 h 18386"/>
                  <a:gd name="connsiteX3" fmla="*/ 29553 w 38953"/>
                  <a:gd name="connsiteY3" fmla="*/ 12969 h 18386"/>
                  <a:gd name="connsiteX4" fmla="*/ 30420 w 38953"/>
                  <a:gd name="connsiteY4" fmla="*/ 13608 h 18386"/>
                  <a:gd name="connsiteX5" fmla="*/ 35199 w 38953"/>
                  <a:gd name="connsiteY5" fmla="*/ 15344 h 18386"/>
                  <a:gd name="connsiteX6" fmla="*/ 38953 w 38953"/>
                  <a:gd name="connsiteY6" fmla="*/ 15855 h 18386"/>
                  <a:gd name="connsiteX7" fmla="*/ 24987 w 38953"/>
                  <a:gd name="connsiteY7" fmla="*/ 17719 h 18386"/>
                  <a:gd name="connsiteX8" fmla="*/ 15558 w 38953"/>
                  <a:gd name="connsiteY8" fmla="*/ 10551 h 18386"/>
                  <a:gd name="connsiteX9" fmla="*/ 10595 w 38953"/>
                  <a:gd name="connsiteY9" fmla="*/ 6085 h 18386"/>
                  <a:gd name="connsiteX10" fmla="*/ 8704 w 38953"/>
                  <a:gd name="connsiteY10" fmla="*/ 4763 h 18386"/>
                  <a:gd name="connsiteX11" fmla="*/ 7139 w 38953"/>
                  <a:gd name="connsiteY11" fmla="*/ 4080 h 18386"/>
                  <a:gd name="connsiteX12" fmla="*/ 0 w 38953"/>
                  <a:gd name="connsiteY12" fmla="*/ 2473 h 18386"/>
                  <a:gd name="connsiteX13" fmla="*/ 14136 w 38953"/>
                  <a:gd name="connsiteY13" fmla="*/ 653 h 18386"/>
                  <a:gd name="connsiteX14" fmla="*/ 22698 w 38953"/>
                  <a:gd name="connsiteY14" fmla="*/ 6654 h 18386"/>
                  <a:gd name="connsiteX15" fmla="*/ 22698 w 38953"/>
                  <a:gd name="connsiteY15" fmla="*/ 6654 h 1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953" h="18386">
                    <a:moveTo>
                      <a:pt x="22698" y="6654"/>
                    </a:moveTo>
                    <a:cubicBezTo>
                      <a:pt x="23124" y="6967"/>
                      <a:pt x="23295" y="7422"/>
                      <a:pt x="23565" y="7820"/>
                    </a:cubicBezTo>
                    <a:cubicBezTo>
                      <a:pt x="24774" y="9669"/>
                      <a:pt x="26267" y="10935"/>
                      <a:pt x="27889" y="12073"/>
                    </a:cubicBezTo>
                    <a:cubicBezTo>
                      <a:pt x="28458" y="12471"/>
                      <a:pt x="28913" y="12769"/>
                      <a:pt x="29553" y="12969"/>
                    </a:cubicBezTo>
                    <a:cubicBezTo>
                      <a:pt x="29880" y="13068"/>
                      <a:pt x="30107" y="13466"/>
                      <a:pt x="30420" y="13608"/>
                    </a:cubicBezTo>
                    <a:cubicBezTo>
                      <a:pt x="31999" y="14305"/>
                      <a:pt x="33535" y="15016"/>
                      <a:pt x="35199" y="15344"/>
                    </a:cubicBezTo>
                    <a:cubicBezTo>
                      <a:pt x="36379" y="15571"/>
                      <a:pt x="37716" y="15799"/>
                      <a:pt x="38953" y="15855"/>
                    </a:cubicBezTo>
                    <a:cubicBezTo>
                      <a:pt x="34786" y="18245"/>
                      <a:pt x="29524" y="19112"/>
                      <a:pt x="24987" y="17719"/>
                    </a:cubicBezTo>
                    <a:cubicBezTo>
                      <a:pt x="21091" y="16524"/>
                      <a:pt x="18019" y="14007"/>
                      <a:pt x="15558" y="10551"/>
                    </a:cubicBezTo>
                    <a:cubicBezTo>
                      <a:pt x="14222" y="8674"/>
                      <a:pt x="12444" y="7394"/>
                      <a:pt x="10595" y="6085"/>
                    </a:cubicBezTo>
                    <a:cubicBezTo>
                      <a:pt x="9856" y="5559"/>
                      <a:pt x="9287" y="5147"/>
                      <a:pt x="8704" y="4763"/>
                    </a:cubicBezTo>
                    <a:cubicBezTo>
                      <a:pt x="8263" y="4464"/>
                      <a:pt x="7609" y="4350"/>
                      <a:pt x="7139" y="4080"/>
                    </a:cubicBezTo>
                    <a:cubicBezTo>
                      <a:pt x="4949" y="2757"/>
                      <a:pt x="2418" y="2715"/>
                      <a:pt x="0" y="2473"/>
                    </a:cubicBezTo>
                    <a:cubicBezTo>
                      <a:pt x="4266" y="297"/>
                      <a:pt x="9429" y="-784"/>
                      <a:pt x="14136" y="653"/>
                    </a:cubicBezTo>
                    <a:cubicBezTo>
                      <a:pt x="17535" y="1705"/>
                      <a:pt x="20593" y="3838"/>
                      <a:pt x="22698" y="6654"/>
                    </a:cubicBezTo>
                    <a:lnTo>
                      <a:pt x="22698" y="6654"/>
                    </a:lnTo>
                    <a:close/>
                  </a:path>
                </a:pathLst>
              </a:custGeom>
              <a:grpFill/>
              <a:ln w="1419" cap="flat">
                <a:noFill/>
                <a:prstDash val="solid"/>
                <a:miter/>
              </a:ln>
            </p:spPr>
            <p:txBody>
              <a:bodyPr rtlCol="0" anchor="ctr"/>
              <a:lstStyle/>
              <a:p>
                <a:endParaRPr lang="zh-TW" altLang="en-US" sz="2400"/>
              </a:p>
            </p:txBody>
          </p:sp>
          <p:sp>
            <p:nvSpPr>
              <p:cNvPr id="208" name="手繪多邊形: 圖案 207">
                <a:extLst>
                  <a:ext uri="{FF2B5EF4-FFF2-40B4-BE49-F238E27FC236}">
                    <a16:creationId xmlns:a16="http://schemas.microsoft.com/office/drawing/2014/main" id="{9283136D-CEE0-40AF-9E54-6E53124D021B}"/>
                  </a:ext>
                </a:extLst>
              </p:cNvPr>
              <p:cNvSpPr/>
              <p:nvPr/>
            </p:nvSpPr>
            <p:spPr>
              <a:xfrm>
                <a:off x="5649804" y="2273767"/>
                <a:ext cx="39934" cy="16737"/>
              </a:xfrm>
              <a:custGeom>
                <a:avLst/>
                <a:gdLst>
                  <a:gd name="connsiteX0" fmla="*/ 22968 w 39934"/>
                  <a:gd name="connsiteY0" fmla="*/ 5570 h 16737"/>
                  <a:gd name="connsiteX1" fmla="*/ 23935 w 39934"/>
                  <a:gd name="connsiteY1" fmla="*/ 6666 h 16737"/>
                  <a:gd name="connsiteX2" fmla="*/ 28600 w 39934"/>
                  <a:gd name="connsiteY2" fmla="*/ 10534 h 16737"/>
                  <a:gd name="connsiteX3" fmla="*/ 30335 w 39934"/>
                  <a:gd name="connsiteY3" fmla="*/ 11288 h 16737"/>
                  <a:gd name="connsiteX4" fmla="*/ 31245 w 39934"/>
                  <a:gd name="connsiteY4" fmla="*/ 11842 h 16737"/>
                  <a:gd name="connsiteX5" fmla="*/ 36151 w 39934"/>
                  <a:gd name="connsiteY5" fmla="*/ 13165 h 16737"/>
                  <a:gd name="connsiteX6" fmla="*/ 39934 w 39934"/>
                  <a:gd name="connsiteY6" fmla="*/ 13350 h 16737"/>
                  <a:gd name="connsiteX7" fmla="*/ 26182 w 39934"/>
                  <a:gd name="connsiteY7" fmla="*/ 16407 h 16737"/>
                  <a:gd name="connsiteX8" fmla="*/ 16170 w 39934"/>
                  <a:gd name="connsiteY8" fmla="*/ 10079 h 16737"/>
                  <a:gd name="connsiteX9" fmla="*/ 10851 w 39934"/>
                  <a:gd name="connsiteY9" fmla="*/ 6054 h 16737"/>
                  <a:gd name="connsiteX10" fmla="*/ 8860 w 39934"/>
                  <a:gd name="connsiteY10" fmla="*/ 4902 h 16737"/>
                  <a:gd name="connsiteX11" fmla="*/ 7253 w 39934"/>
                  <a:gd name="connsiteY11" fmla="*/ 4347 h 16737"/>
                  <a:gd name="connsiteX12" fmla="*/ 0 w 39934"/>
                  <a:gd name="connsiteY12" fmla="*/ 3352 h 16737"/>
                  <a:gd name="connsiteX13" fmla="*/ 13923 w 39934"/>
                  <a:gd name="connsiteY13" fmla="*/ 323 h 16737"/>
                  <a:gd name="connsiteX14" fmla="*/ 22968 w 39934"/>
                  <a:gd name="connsiteY14" fmla="*/ 5570 h 16737"/>
                  <a:gd name="connsiteX15" fmla="*/ 22968 w 39934"/>
                  <a:gd name="connsiteY15" fmla="*/ 5570 h 1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934" h="16737">
                    <a:moveTo>
                      <a:pt x="22968" y="5570"/>
                    </a:moveTo>
                    <a:cubicBezTo>
                      <a:pt x="23423" y="5855"/>
                      <a:pt x="23636" y="6282"/>
                      <a:pt x="23935" y="6666"/>
                    </a:cubicBezTo>
                    <a:cubicBezTo>
                      <a:pt x="25300" y="8401"/>
                      <a:pt x="26893" y="9538"/>
                      <a:pt x="28600" y="10534"/>
                    </a:cubicBezTo>
                    <a:cubicBezTo>
                      <a:pt x="29211" y="10889"/>
                      <a:pt x="29681" y="11131"/>
                      <a:pt x="30335" y="11288"/>
                    </a:cubicBezTo>
                    <a:cubicBezTo>
                      <a:pt x="30662" y="11359"/>
                      <a:pt x="30932" y="11743"/>
                      <a:pt x="31245" y="11842"/>
                    </a:cubicBezTo>
                    <a:cubicBezTo>
                      <a:pt x="32880" y="12397"/>
                      <a:pt x="34459" y="12980"/>
                      <a:pt x="36151" y="13165"/>
                    </a:cubicBezTo>
                    <a:cubicBezTo>
                      <a:pt x="37346" y="13293"/>
                      <a:pt x="38697" y="13407"/>
                      <a:pt x="39934" y="13350"/>
                    </a:cubicBezTo>
                    <a:cubicBezTo>
                      <a:pt x="35995" y="16080"/>
                      <a:pt x="30818" y="17403"/>
                      <a:pt x="26182" y="16407"/>
                    </a:cubicBezTo>
                    <a:cubicBezTo>
                      <a:pt x="22200" y="15554"/>
                      <a:pt x="18915" y="13307"/>
                      <a:pt x="16170" y="10079"/>
                    </a:cubicBezTo>
                    <a:cubicBezTo>
                      <a:pt x="14677" y="8329"/>
                      <a:pt x="12785" y="7206"/>
                      <a:pt x="10851" y="6054"/>
                    </a:cubicBezTo>
                    <a:cubicBezTo>
                      <a:pt x="10069" y="5585"/>
                      <a:pt x="9457" y="5243"/>
                      <a:pt x="8860" y="4902"/>
                    </a:cubicBezTo>
                    <a:cubicBezTo>
                      <a:pt x="8391" y="4646"/>
                      <a:pt x="7722" y="4589"/>
                      <a:pt x="7253" y="4347"/>
                    </a:cubicBezTo>
                    <a:cubicBezTo>
                      <a:pt x="4949" y="3210"/>
                      <a:pt x="2432" y="3409"/>
                      <a:pt x="0" y="3352"/>
                    </a:cubicBezTo>
                    <a:cubicBezTo>
                      <a:pt x="4067" y="820"/>
                      <a:pt x="9116" y="-701"/>
                      <a:pt x="13923" y="323"/>
                    </a:cubicBezTo>
                    <a:cubicBezTo>
                      <a:pt x="17393" y="1076"/>
                      <a:pt x="20621" y="2939"/>
                      <a:pt x="22968" y="5570"/>
                    </a:cubicBezTo>
                    <a:lnTo>
                      <a:pt x="22968" y="5570"/>
                    </a:lnTo>
                    <a:close/>
                  </a:path>
                </a:pathLst>
              </a:custGeom>
              <a:grpFill/>
              <a:ln w="1419" cap="flat">
                <a:noFill/>
                <a:prstDash val="solid"/>
                <a:miter/>
              </a:ln>
            </p:spPr>
            <p:txBody>
              <a:bodyPr rtlCol="0" anchor="ctr"/>
              <a:lstStyle/>
              <a:p>
                <a:endParaRPr lang="zh-TW" altLang="en-US" sz="2400"/>
              </a:p>
            </p:txBody>
          </p:sp>
          <p:sp>
            <p:nvSpPr>
              <p:cNvPr id="209" name="手繪多邊形: 圖案 208">
                <a:extLst>
                  <a:ext uri="{FF2B5EF4-FFF2-40B4-BE49-F238E27FC236}">
                    <a16:creationId xmlns:a16="http://schemas.microsoft.com/office/drawing/2014/main" id="{09A9F954-188E-4B6A-9B1F-0F933B2EF491}"/>
                  </a:ext>
                </a:extLst>
              </p:cNvPr>
              <p:cNvSpPr/>
              <p:nvPr/>
            </p:nvSpPr>
            <p:spPr>
              <a:xfrm>
                <a:off x="5638512" y="2281600"/>
                <a:ext cx="40631" cy="15189"/>
              </a:xfrm>
              <a:custGeom>
                <a:avLst/>
                <a:gdLst>
                  <a:gd name="connsiteX0" fmla="*/ 23068 w 40631"/>
                  <a:gd name="connsiteY0" fmla="*/ 4550 h 15189"/>
                  <a:gd name="connsiteX1" fmla="*/ 24120 w 40631"/>
                  <a:gd name="connsiteY1" fmla="*/ 5559 h 15189"/>
                  <a:gd name="connsiteX2" fmla="*/ 29098 w 40631"/>
                  <a:gd name="connsiteY2" fmla="*/ 9015 h 15189"/>
                  <a:gd name="connsiteX3" fmla="*/ 30889 w 40631"/>
                  <a:gd name="connsiteY3" fmla="*/ 9613 h 15189"/>
                  <a:gd name="connsiteX4" fmla="*/ 31842 w 40631"/>
                  <a:gd name="connsiteY4" fmla="*/ 10096 h 15189"/>
                  <a:gd name="connsiteX5" fmla="*/ 36848 w 40631"/>
                  <a:gd name="connsiteY5" fmla="*/ 10992 h 15189"/>
                  <a:gd name="connsiteX6" fmla="*/ 40631 w 40631"/>
                  <a:gd name="connsiteY6" fmla="*/ 10850 h 15189"/>
                  <a:gd name="connsiteX7" fmla="*/ 27192 w 40631"/>
                  <a:gd name="connsiteY7" fmla="*/ 15074 h 15189"/>
                  <a:gd name="connsiteX8" fmla="*/ 16682 w 40631"/>
                  <a:gd name="connsiteY8" fmla="*/ 9627 h 15189"/>
                  <a:gd name="connsiteX9" fmla="*/ 11036 w 40631"/>
                  <a:gd name="connsiteY9" fmla="*/ 6071 h 15189"/>
                  <a:gd name="connsiteX10" fmla="*/ 8960 w 40631"/>
                  <a:gd name="connsiteY10" fmla="*/ 5090 h 15189"/>
                  <a:gd name="connsiteX11" fmla="*/ 7310 w 40631"/>
                  <a:gd name="connsiteY11" fmla="*/ 4678 h 15189"/>
                  <a:gd name="connsiteX12" fmla="*/ 0 w 40631"/>
                  <a:gd name="connsiteY12" fmla="*/ 4322 h 15189"/>
                  <a:gd name="connsiteX13" fmla="*/ 13610 w 40631"/>
                  <a:gd name="connsiteY13" fmla="*/ 113 h 15189"/>
                  <a:gd name="connsiteX14" fmla="*/ 23068 w 40631"/>
                  <a:gd name="connsiteY14" fmla="*/ 4550 h 15189"/>
                  <a:gd name="connsiteX15" fmla="*/ 23068 w 40631"/>
                  <a:gd name="connsiteY15" fmla="*/ 4550 h 1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631" h="15189">
                    <a:moveTo>
                      <a:pt x="23068" y="4550"/>
                    </a:moveTo>
                    <a:cubicBezTo>
                      <a:pt x="23551" y="4791"/>
                      <a:pt x="23793" y="5204"/>
                      <a:pt x="24120" y="5559"/>
                    </a:cubicBezTo>
                    <a:cubicBezTo>
                      <a:pt x="25627" y="7166"/>
                      <a:pt x="27306" y="8176"/>
                      <a:pt x="29098" y="9015"/>
                    </a:cubicBezTo>
                    <a:cubicBezTo>
                      <a:pt x="29723" y="9314"/>
                      <a:pt x="30221" y="9513"/>
                      <a:pt x="30889" y="9613"/>
                    </a:cubicBezTo>
                    <a:cubicBezTo>
                      <a:pt x="31231" y="9655"/>
                      <a:pt x="31515" y="10011"/>
                      <a:pt x="31842" y="10096"/>
                    </a:cubicBezTo>
                    <a:cubicBezTo>
                      <a:pt x="33520" y="10509"/>
                      <a:pt x="35142" y="10949"/>
                      <a:pt x="36848" y="10992"/>
                    </a:cubicBezTo>
                    <a:cubicBezTo>
                      <a:pt x="38043" y="11021"/>
                      <a:pt x="39408" y="11021"/>
                      <a:pt x="40631" y="10850"/>
                    </a:cubicBezTo>
                    <a:cubicBezTo>
                      <a:pt x="36948" y="13922"/>
                      <a:pt x="31899" y="15671"/>
                      <a:pt x="27192" y="15074"/>
                    </a:cubicBezTo>
                    <a:cubicBezTo>
                      <a:pt x="23153" y="14562"/>
                      <a:pt x="19697" y="12599"/>
                      <a:pt x="16682" y="9627"/>
                    </a:cubicBezTo>
                    <a:cubicBezTo>
                      <a:pt x="15047" y="8006"/>
                      <a:pt x="13070" y="7053"/>
                      <a:pt x="11036" y="6071"/>
                    </a:cubicBezTo>
                    <a:cubicBezTo>
                      <a:pt x="10211" y="5673"/>
                      <a:pt x="9585" y="5375"/>
                      <a:pt x="8960" y="5090"/>
                    </a:cubicBezTo>
                    <a:cubicBezTo>
                      <a:pt x="8476" y="4863"/>
                      <a:pt x="7808" y="4877"/>
                      <a:pt x="7310" y="4678"/>
                    </a:cubicBezTo>
                    <a:cubicBezTo>
                      <a:pt x="4921" y="3753"/>
                      <a:pt x="2418" y="4151"/>
                      <a:pt x="0" y="4322"/>
                    </a:cubicBezTo>
                    <a:cubicBezTo>
                      <a:pt x="3840" y="1449"/>
                      <a:pt x="8732" y="-499"/>
                      <a:pt x="13610" y="113"/>
                    </a:cubicBezTo>
                    <a:cubicBezTo>
                      <a:pt x="17137" y="553"/>
                      <a:pt x="20508" y="2118"/>
                      <a:pt x="23068" y="4550"/>
                    </a:cubicBezTo>
                    <a:lnTo>
                      <a:pt x="23068" y="4550"/>
                    </a:lnTo>
                    <a:close/>
                  </a:path>
                </a:pathLst>
              </a:custGeom>
              <a:grpFill/>
              <a:ln w="1419" cap="flat">
                <a:noFill/>
                <a:prstDash val="solid"/>
                <a:miter/>
              </a:ln>
            </p:spPr>
            <p:txBody>
              <a:bodyPr rtlCol="0" anchor="ctr"/>
              <a:lstStyle/>
              <a:p>
                <a:endParaRPr lang="zh-TW" altLang="en-US" sz="2400"/>
              </a:p>
            </p:txBody>
          </p:sp>
          <p:sp>
            <p:nvSpPr>
              <p:cNvPr id="210" name="手繪多邊形: 圖案 209">
                <a:extLst>
                  <a:ext uri="{FF2B5EF4-FFF2-40B4-BE49-F238E27FC236}">
                    <a16:creationId xmlns:a16="http://schemas.microsoft.com/office/drawing/2014/main" id="{5424F296-CE52-4FBA-944E-78812794F8AC}"/>
                  </a:ext>
                </a:extLst>
              </p:cNvPr>
              <p:cNvSpPr/>
              <p:nvPr/>
            </p:nvSpPr>
            <p:spPr>
              <a:xfrm>
                <a:off x="5628059" y="2290220"/>
                <a:ext cx="41057" cy="13774"/>
              </a:xfrm>
              <a:custGeom>
                <a:avLst/>
                <a:gdLst>
                  <a:gd name="connsiteX0" fmla="*/ 22996 w 41057"/>
                  <a:gd name="connsiteY0" fmla="*/ 3638 h 13774"/>
                  <a:gd name="connsiteX1" fmla="*/ 24134 w 41057"/>
                  <a:gd name="connsiteY1" fmla="*/ 4548 h 13774"/>
                  <a:gd name="connsiteX2" fmla="*/ 29396 w 41057"/>
                  <a:gd name="connsiteY2" fmla="*/ 7563 h 13774"/>
                  <a:gd name="connsiteX3" fmla="*/ 31231 w 41057"/>
                  <a:gd name="connsiteY3" fmla="*/ 8004 h 13774"/>
                  <a:gd name="connsiteX4" fmla="*/ 32226 w 41057"/>
                  <a:gd name="connsiteY4" fmla="*/ 8402 h 13774"/>
                  <a:gd name="connsiteX5" fmla="*/ 37289 w 41057"/>
                  <a:gd name="connsiteY5" fmla="*/ 8872 h 13774"/>
                  <a:gd name="connsiteX6" fmla="*/ 41058 w 41057"/>
                  <a:gd name="connsiteY6" fmla="*/ 8402 h 13774"/>
                  <a:gd name="connsiteX7" fmla="*/ 28017 w 41057"/>
                  <a:gd name="connsiteY7" fmla="*/ 13764 h 13774"/>
                  <a:gd name="connsiteX8" fmla="*/ 17080 w 41057"/>
                  <a:gd name="connsiteY8" fmla="*/ 9227 h 13774"/>
                  <a:gd name="connsiteX9" fmla="*/ 11150 w 41057"/>
                  <a:gd name="connsiteY9" fmla="*/ 6170 h 13774"/>
                  <a:gd name="connsiteX10" fmla="*/ 8988 w 41057"/>
                  <a:gd name="connsiteY10" fmla="*/ 5373 h 13774"/>
                  <a:gd name="connsiteX11" fmla="*/ 7310 w 41057"/>
                  <a:gd name="connsiteY11" fmla="*/ 5103 h 13774"/>
                  <a:gd name="connsiteX12" fmla="*/ 0 w 41057"/>
                  <a:gd name="connsiteY12" fmla="*/ 5359 h 13774"/>
                  <a:gd name="connsiteX13" fmla="*/ 13212 w 41057"/>
                  <a:gd name="connsiteY13" fmla="*/ 12 h 13774"/>
                  <a:gd name="connsiteX14" fmla="*/ 22996 w 41057"/>
                  <a:gd name="connsiteY14" fmla="*/ 3638 h 13774"/>
                  <a:gd name="connsiteX15" fmla="*/ 22996 w 41057"/>
                  <a:gd name="connsiteY15" fmla="*/ 3638 h 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057" h="13774">
                    <a:moveTo>
                      <a:pt x="22996" y="3638"/>
                    </a:moveTo>
                    <a:cubicBezTo>
                      <a:pt x="23494" y="3837"/>
                      <a:pt x="23779" y="4236"/>
                      <a:pt x="24134" y="4548"/>
                    </a:cubicBezTo>
                    <a:cubicBezTo>
                      <a:pt x="25770" y="6027"/>
                      <a:pt x="27533" y="6881"/>
                      <a:pt x="29396" y="7563"/>
                    </a:cubicBezTo>
                    <a:cubicBezTo>
                      <a:pt x="30050" y="7805"/>
                      <a:pt x="30562" y="7976"/>
                      <a:pt x="31231" y="8004"/>
                    </a:cubicBezTo>
                    <a:cubicBezTo>
                      <a:pt x="31572" y="8019"/>
                      <a:pt x="31885" y="8346"/>
                      <a:pt x="32226" y="8402"/>
                    </a:cubicBezTo>
                    <a:cubicBezTo>
                      <a:pt x="33933" y="8673"/>
                      <a:pt x="35597" y="8971"/>
                      <a:pt x="37289" y="8872"/>
                    </a:cubicBezTo>
                    <a:cubicBezTo>
                      <a:pt x="38484" y="8801"/>
                      <a:pt x="39849" y="8673"/>
                      <a:pt x="41058" y="8402"/>
                    </a:cubicBezTo>
                    <a:cubicBezTo>
                      <a:pt x="37645" y="11773"/>
                      <a:pt x="32767" y="13949"/>
                      <a:pt x="28017" y="13764"/>
                    </a:cubicBezTo>
                    <a:cubicBezTo>
                      <a:pt x="23949" y="13608"/>
                      <a:pt x="20337" y="11929"/>
                      <a:pt x="17080" y="9227"/>
                    </a:cubicBezTo>
                    <a:cubicBezTo>
                      <a:pt x="15303" y="7748"/>
                      <a:pt x="13269" y="6966"/>
                      <a:pt x="11150" y="6170"/>
                    </a:cubicBezTo>
                    <a:cubicBezTo>
                      <a:pt x="10296" y="5843"/>
                      <a:pt x="9642" y="5601"/>
                      <a:pt x="8988" y="5373"/>
                    </a:cubicBezTo>
                    <a:cubicBezTo>
                      <a:pt x="8490" y="5188"/>
                      <a:pt x="7822" y="5260"/>
                      <a:pt x="7310" y="5103"/>
                    </a:cubicBezTo>
                    <a:cubicBezTo>
                      <a:pt x="4850" y="4378"/>
                      <a:pt x="2389" y="4989"/>
                      <a:pt x="0" y="5359"/>
                    </a:cubicBezTo>
                    <a:cubicBezTo>
                      <a:pt x="3584" y="2173"/>
                      <a:pt x="8291" y="-187"/>
                      <a:pt x="13212" y="12"/>
                    </a:cubicBezTo>
                    <a:cubicBezTo>
                      <a:pt x="16739" y="168"/>
                      <a:pt x="20237" y="1434"/>
                      <a:pt x="22996" y="3638"/>
                    </a:cubicBezTo>
                    <a:lnTo>
                      <a:pt x="22996" y="3638"/>
                    </a:lnTo>
                    <a:close/>
                  </a:path>
                </a:pathLst>
              </a:custGeom>
              <a:grpFill/>
              <a:ln w="1419" cap="flat">
                <a:noFill/>
                <a:prstDash val="solid"/>
                <a:miter/>
              </a:ln>
            </p:spPr>
            <p:txBody>
              <a:bodyPr rtlCol="0" anchor="ctr"/>
              <a:lstStyle/>
              <a:p>
                <a:endParaRPr lang="zh-TW" altLang="en-US" sz="2400"/>
              </a:p>
            </p:txBody>
          </p:sp>
          <p:sp>
            <p:nvSpPr>
              <p:cNvPr id="211" name="手繪多邊形: 圖案 210">
                <a:extLst>
                  <a:ext uri="{FF2B5EF4-FFF2-40B4-BE49-F238E27FC236}">
                    <a16:creationId xmlns:a16="http://schemas.microsoft.com/office/drawing/2014/main" id="{8F68C485-81DC-4603-87DD-DB2958B54611}"/>
                  </a:ext>
                </a:extLst>
              </p:cNvPr>
              <p:cNvSpPr/>
              <p:nvPr/>
            </p:nvSpPr>
            <p:spPr>
              <a:xfrm>
                <a:off x="5618446" y="2299607"/>
                <a:ext cx="41171" cy="12486"/>
              </a:xfrm>
              <a:custGeom>
                <a:avLst/>
                <a:gdLst>
                  <a:gd name="connsiteX0" fmla="*/ 22769 w 41171"/>
                  <a:gd name="connsiteY0" fmla="*/ 2813 h 12486"/>
                  <a:gd name="connsiteX1" fmla="*/ 23978 w 41171"/>
                  <a:gd name="connsiteY1" fmla="*/ 3623 h 12486"/>
                  <a:gd name="connsiteX2" fmla="*/ 29467 w 41171"/>
                  <a:gd name="connsiteY2" fmla="*/ 6183 h 12486"/>
                  <a:gd name="connsiteX3" fmla="*/ 31345 w 41171"/>
                  <a:gd name="connsiteY3" fmla="*/ 6468 h 12486"/>
                  <a:gd name="connsiteX4" fmla="*/ 32369 w 41171"/>
                  <a:gd name="connsiteY4" fmla="*/ 6781 h 12486"/>
                  <a:gd name="connsiteX5" fmla="*/ 37460 w 41171"/>
                  <a:gd name="connsiteY5" fmla="*/ 6809 h 12486"/>
                  <a:gd name="connsiteX6" fmla="*/ 41172 w 41171"/>
                  <a:gd name="connsiteY6" fmla="*/ 6027 h 12486"/>
                  <a:gd name="connsiteX7" fmla="*/ 28642 w 41171"/>
                  <a:gd name="connsiteY7" fmla="*/ 12469 h 12486"/>
                  <a:gd name="connsiteX8" fmla="*/ 17350 w 41171"/>
                  <a:gd name="connsiteY8" fmla="*/ 8871 h 12486"/>
                  <a:gd name="connsiteX9" fmla="*/ 11178 w 41171"/>
                  <a:gd name="connsiteY9" fmla="*/ 6326 h 12486"/>
                  <a:gd name="connsiteX10" fmla="*/ 8960 w 41171"/>
                  <a:gd name="connsiteY10" fmla="*/ 5714 h 12486"/>
                  <a:gd name="connsiteX11" fmla="*/ 7267 w 41171"/>
                  <a:gd name="connsiteY11" fmla="*/ 5586 h 12486"/>
                  <a:gd name="connsiteX12" fmla="*/ 0 w 41171"/>
                  <a:gd name="connsiteY12" fmla="*/ 6454 h 12486"/>
                  <a:gd name="connsiteX13" fmla="*/ 12700 w 41171"/>
                  <a:gd name="connsiteY13" fmla="*/ 11 h 12486"/>
                  <a:gd name="connsiteX14" fmla="*/ 22769 w 41171"/>
                  <a:gd name="connsiteY14" fmla="*/ 2813 h 12486"/>
                  <a:gd name="connsiteX15" fmla="*/ 22769 w 41171"/>
                  <a:gd name="connsiteY15" fmla="*/ 2813 h 1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171" h="12486">
                    <a:moveTo>
                      <a:pt x="22769" y="2813"/>
                    </a:moveTo>
                    <a:cubicBezTo>
                      <a:pt x="23281" y="2969"/>
                      <a:pt x="23594" y="3339"/>
                      <a:pt x="23978" y="3623"/>
                    </a:cubicBezTo>
                    <a:cubicBezTo>
                      <a:pt x="25741" y="4960"/>
                      <a:pt x="27562" y="5657"/>
                      <a:pt x="29467" y="6183"/>
                    </a:cubicBezTo>
                    <a:cubicBezTo>
                      <a:pt x="30150" y="6368"/>
                      <a:pt x="30662" y="6496"/>
                      <a:pt x="31345" y="6468"/>
                    </a:cubicBezTo>
                    <a:cubicBezTo>
                      <a:pt x="31686" y="6454"/>
                      <a:pt x="32027" y="6752"/>
                      <a:pt x="32369" y="6781"/>
                    </a:cubicBezTo>
                    <a:cubicBezTo>
                      <a:pt x="34089" y="6909"/>
                      <a:pt x="35767" y="7065"/>
                      <a:pt x="37460" y="6809"/>
                    </a:cubicBezTo>
                    <a:cubicBezTo>
                      <a:pt x="38640" y="6624"/>
                      <a:pt x="39991" y="6397"/>
                      <a:pt x="41172" y="6027"/>
                    </a:cubicBezTo>
                    <a:cubicBezTo>
                      <a:pt x="38057" y="9668"/>
                      <a:pt x="33378" y="12256"/>
                      <a:pt x="28642" y="12469"/>
                    </a:cubicBezTo>
                    <a:cubicBezTo>
                      <a:pt x="24575" y="12654"/>
                      <a:pt x="20835" y="11303"/>
                      <a:pt x="17350" y="8871"/>
                    </a:cubicBezTo>
                    <a:cubicBezTo>
                      <a:pt x="15459" y="7563"/>
                      <a:pt x="13354" y="6951"/>
                      <a:pt x="11178" y="6326"/>
                    </a:cubicBezTo>
                    <a:cubicBezTo>
                      <a:pt x="10296" y="6084"/>
                      <a:pt x="9628" y="5885"/>
                      <a:pt x="8960" y="5714"/>
                    </a:cubicBezTo>
                    <a:cubicBezTo>
                      <a:pt x="8448" y="5572"/>
                      <a:pt x="7793" y="5700"/>
                      <a:pt x="7267" y="5586"/>
                    </a:cubicBezTo>
                    <a:cubicBezTo>
                      <a:pt x="4750" y="5074"/>
                      <a:pt x="2361" y="5885"/>
                      <a:pt x="0" y="6454"/>
                    </a:cubicBezTo>
                    <a:cubicBezTo>
                      <a:pt x="3299" y="2983"/>
                      <a:pt x="7793" y="224"/>
                      <a:pt x="12700" y="11"/>
                    </a:cubicBezTo>
                    <a:cubicBezTo>
                      <a:pt x="16255" y="-117"/>
                      <a:pt x="19839" y="864"/>
                      <a:pt x="22769" y="2813"/>
                    </a:cubicBezTo>
                    <a:lnTo>
                      <a:pt x="22769" y="2813"/>
                    </a:lnTo>
                    <a:close/>
                  </a:path>
                </a:pathLst>
              </a:custGeom>
              <a:grpFill/>
              <a:ln w="1419" cap="flat">
                <a:noFill/>
                <a:prstDash val="solid"/>
                <a:miter/>
              </a:ln>
            </p:spPr>
            <p:txBody>
              <a:bodyPr rtlCol="0" anchor="ctr"/>
              <a:lstStyle/>
              <a:p>
                <a:endParaRPr lang="zh-TW" altLang="en-US" sz="2400"/>
              </a:p>
            </p:txBody>
          </p:sp>
          <p:sp>
            <p:nvSpPr>
              <p:cNvPr id="212" name="手繪多邊形: 圖案 211">
                <a:extLst>
                  <a:ext uri="{FF2B5EF4-FFF2-40B4-BE49-F238E27FC236}">
                    <a16:creationId xmlns:a16="http://schemas.microsoft.com/office/drawing/2014/main" id="{9F826D49-3EBB-473A-8FB8-11AE209B9B18}"/>
                  </a:ext>
                </a:extLst>
              </p:cNvPr>
              <p:cNvSpPr/>
              <p:nvPr/>
            </p:nvSpPr>
            <p:spPr>
              <a:xfrm>
                <a:off x="5609770" y="2309733"/>
                <a:ext cx="41001" cy="11325"/>
              </a:xfrm>
              <a:custGeom>
                <a:avLst/>
                <a:gdLst>
                  <a:gd name="connsiteX0" fmla="*/ 22385 w 41001"/>
                  <a:gd name="connsiteY0" fmla="*/ 2059 h 11325"/>
                  <a:gd name="connsiteX1" fmla="*/ 23665 w 41001"/>
                  <a:gd name="connsiteY1" fmla="*/ 2770 h 11325"/>
                  <a:gd name="connsiteX2" fmla="*/ 29354 w 41001"/>
                  <a:gd name="connsiteY2" fmla="*/ 4861 h 11325"/>
                  <a:gd name="connsiteX3" fmla="*/ 31245 w 41001"/>
                  <a:gd name="connsiteY3" fmla="*/ 4989 h 11325"/>
                  <a:gd name="connsiteX4" fmla="*/ 32297 w 41001"/>
                  <a:gd name="connsiteY4" fmla="*/ 5202 h 11325"/>
                  <a:gd name="connsiteX5" fmla="*/ 37375 w 41001"/>
                  <a:gd name="connsiteY5" fmla="*/ 4804 h 11325"/>
                  <a:gd name="connsiteX6" fmla="*/ 41001 w 41001"/>
                  <a:gd name="connsiteY6" fmla="*/ 3709 h 11325"/>
                  <a:gd name="connsiteX7" fmla="*/ 29055 w 41001"/>
                  <a:gd name="connsiteY7" fmla="*/ 11189 h 11325"/>
                  <a:gd name="connsiteX8" fmla="*/ 17507 w 41001"/>
                  <a:gd name="connsiteY8" fmla="*/ 8558 h 11325"/>
                  <a:gd name="connsiteX9" fmla="*/ 11136 w 41001"/>
                  <a:gd name="connsiteY9" fmla="*/ 6553 h 11325"/>
                  <a:gd name="connsiteX10" fmla="*/ 8874 w 41001"/>
                  <a:gd name="connsiteY10" fmla="*/ 6126 h 11325"/>
                  <a:gd name="connsiteX11" fmla="*/ 7168 w 41001"/>
                  <a:gd name="connsiteY11" fmla="*/ 6141 h 11325"/>
                  <a:gd name="connsiteX12" fmla="*/ 0 w 41001"/>
                  <a:gd name="connsiteY12" fmla="*/ 7634 h 11325"/>
                  <a:gd name="connsiteX13" fmla="*/ 12117 w 41001"/>
                  <a:gd name="connsiteY13" fmla="*/ 139 h 11325"/>
                  <a:gd name="connsiteX14" fmla="*/ 22385 w 41001"/>
                  <a:gd name="connsiteY14" fmla="*/ 2059 h 11325"/>
                  <a:gd name="connsiteX15" fmla="*/ 22385 w 41001"/>
                  <a:gd name="connsiteY15" fmla="*/ 2059 h 1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001" h="11325">
                    <a:moveTo>
                      <a:pt x="22385" y="2059"/>
                    </a:moveTo>
                    <a:cubicBezTo>
                      <a:pt x="22911" y="2173"/>
                      <a:pt x="23252" y="2514"/>
                      <a:pt x="23665" y="2770"/>
                    </a:cubicBezTo>
                    <a:cubicBezTo>
                      <a:pt x="25528" y="3950"/>
                      <a:pt x="27405" y="4491"/>
                      <a:pt x="29354" y="4861"/>
                    </a:cubicBezTo>
                    <a:cubicBezTo>
                      <a:pt x="30036" y="4989"/>
                      <a:pt x="30562" y="5060"/>
                      <a:pt x="31245" y="4989"/>
                    </a:cubicBezTo>
                    <a:cubicBezTo>
                      <a:pt x="31586" y="4946"/>
                      <a:pt x="31956" y="5216"/>
                      <a:pt x="32297" y="5202"/>
                    </a:cubicBezTo>
                    <a:cubicBezTo>
                      <a:pt x="34032" y="5188"/>
                      <a:pt x="35711" y="5202"/>
                      <a:pt x="37375" y="4804"/>
                    </a:cubicBezTo>
                    <a:cubicBezTo>
                      <a:pt x="38541" y="4519"/>
                      <a:pt x="39863" y="4178"/>
                      <a:pt x="41001" y="3709"/>
                    </a:cubicBezTo>
                    <a:cubicBezTo>
                      <a:pt x="38199" y="7605"/>
                      <a:pt x="33762" y="10578"/>
                      <a:pt x="29055" y="11189"/>
                    </a:cubicBezTo>
                    <a:cubicBezTo>
                      <a:pt x="25030" y="11715"/>
                      <a:pt x="21176" y="10691"/>
                      <a:pt x="17507" y="8558"/>
                    </a:cubicBezTo>
                    <a:cubicBezTo>
                      <a:pt x="15516" y="7406"/>
                      <a:pt x="13368" y="6980"/>
                      <a:pt x="11136" y="6553"/>
                    </a:cubicBezTo>
                    <a:cubicBezTo>
                      <a:pt x="10240" y="6382"/>
                      <a:pt x="9557" y="6240"/>
                      <a:pt x="8874" y="6126"/>
                    </a:cubicBezTo>
                    <a:cubicBezTo>
                      <a:pt x="8348" y="6041"/>
                      <a:pt x="7708" y="6212"/>
                      <a:pt x="7168" y="6141"/>
                    </a:cubicBezTo>
                    <a:cubicBezTo>
                      <a:pt x="4622" y="5842"/>
                      <a:pt x="2304" y="6866"/>
                      <a:pt x="0" y="7634"/>
                    </a:cubicBezTo>
                    <a:cubicBezTo>
                      <a:pt x="2987" y="3893"/>
                      <a:pt x="7239" y="765"/>
                      <a:pt x="12117" y="139"/>
                    </a:cubicBezTo>
                    <a:cubicBezTo>
                      <a:pt x="15644" y="-316"/>
                      <a:pt x="19299" y="352"/>
                      <a:pt x="22385" y="2059"/>
                    </a:cubicBezTo>
                    <a:lnTo>
                      <a:pt x="22385" y="2059"/>
                    </a:lnTo>
                    <a:close/>
                  </a:path>
                </a:pathLst>
              </a:custGeom>
              <a:grpFill/>
              <a:ln w="1419" cap="flat">
                <a:noFill/>
                <a:prstDash val="solid"/>
                <a:miter/>
              </a:ln>
            </p:spPr>
            <p:txBody>
              <a:bodyPr rtlCol="0" anchor="ctr"/>
              <a:lstStyle/>
              <a:p>
                <a:endParaRPr lang="zh-TW" altLang="en-US" sz="2400"/>
              </a:p>
            </p:txBody>
          </p:sp>
          <p:sp>
            <p:nvSpPr>
              <p:cNvPr id="213" name="手繪多邊形: 圖案 212">
                <a:extLst>
                  <a:ext uri="{FF2B5EF4-FFF2-40B4-BE49-F238E27FC236}">
                    <a16:creationId xmlns:a16="http://schemas.microsoft.com/office/drawing/2014/main" id="{A8465ED2-32D8-4880-B363-191B24E003E2}"/>
                  </a:ext>
                </a:extLst>
              </p:cNvPr>
              <p:cNvSpPr/>
              <p:nvPr/>
            </p:nvSpPr>
            <p:spPr>
              <a:xfrm>
                <a:off x="5602091" y="2320522"/>
                <a:ext cx="40503" cy="10341"/>
              </a:xfrm>
              <a:custGeom>
                <a:avLst/>
                <a:gdLst>
                  <a:gd name="connsiteX0" fmla="*/ 21830 w 40503"/>
                  <a:gd name="connsiteY0" fmla="*/ 1423 h 10341"/>
                  <a:gd name="connsiteX1" fmla="*/ 23153 w 40503"/>
                  <a:gd name="connsiteY1" fmla="*/ 2021 h 10341"/>
                  <a:gd name="connsiteX2" fmla="*/ 28998 w 40503"/>
                  <a:gd name="connsiteY2" fmla="*/ 3614 h 10341"/>
                  <a:gd name="connsiteX3" fmla="*/ 30889 w 40503"/>
                  <a:gd name="connsiteY3" fmla="*/ 3585 h 10341"/>
                  <a:gd name="connsiteX4" fmla="*/ 31956 w 40503"/>
                  <a:gd name="connsiteY4" fmla="*/ 3713 h 10341"/>
                  <a:gd name="connsiteX5" fmla="*/ 36976 w 40503"/>
                  <a:gd name="connsiteY5" fmla="*/ 2888 h 10341"/>
                  <a:gd name="connsiteX6" fmla="*/ 40503 w 40503"/>
                  <a:gd name="connsiteY6" fmla="*/ 1495 h 10341"/>
                  <a:gd name="connsiteX7" fmla="*/ 29240 w 40503"/>
                  <a:gd name="connsiteY7" fmla="*/ 9971 h 10341"/>
                  <a:gd name="connsiteX8" fmla="*/ 17507 w 40503"/>
                  <a:gd name="connsiteY8" fmla="*/ 8335 h 10341"/>
                  <a:gd name="connsiteX9" fmla="*/ 10993 w 40503"/>
                  <a:gd name="connsiteY9" fmla="*/ 6870 h 10341"/>
                  <a:gd name="connsiteX10" fmla="*/ 8704 w 40503"/>
                  <a:gd name="connsiteY10" fmla="*/ 6643 h 10341"/>
                  <a:gd name="connsiteX11" fmla="*/ 7011 w 40503"/>
                  <a:gd name="connsiteY11" fmla="*/ 6799 h 10341"/>
                  <a:gd name="connsiteX12" fmla="*/ 0 w 40503"/>
                  <a:gd name="connsiteY12" fmla="*/ 8890 h 10341"/>
                  <a:gd name="connsiteX13" fmla="*/ 11434 w 40503"/>
                  <a:gd name="connsiteY13" fmla="*/ 385 h 10341"/>
                  <a:gd name="connsiteX14" fmla="*/ 21830 w 40503"/>
                  <a:gd name="connsiteY14" fmla="*/ 1423 h 10341"/>
                  <a:gd name="connsiteX15" fmla="*/ 21830 w 40503"/>
                  <a:gd name="connsiteY15" fmla="*/ 1423 h 1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503" h="10341">
                    <a:moveTo>
                      <a:pt x="21830" y="1423"/>
                    </a:moveTo>
                    <a:cubicBezTo>
                      <a:pt x="22356" y="1495"/>
                      <a:pt x="22726" y="1807"/>
                      <a:pt x="23153" y="2021"/>
                    </a:cubicBezTo>
                    <a:cubicBezTo>
                      <a:pt x="25115" y="3045"/>
                      <a:pt x="27021" y="3429"/>
                      <a:pt x="28998" y="3614"/>
                    </a:cubicBezTo>
                    <a:cubicBezTo>
                      <a:pt x="29695" y="3685"/>
                      <a:pt x="30221" y="3713"/>
                      <a:pt x="30889" y="3585"/>
                    </a:cubicBezTo>
                    <a:cubicBezTo>
                      <a:pt x="31217" y="3528"/>
                      <a:pt x="31615" y="3756"/>
                      <a:pt x="31956" y="3713"/>
                    </a:cubicBezTo>
                    <a:cubicBezTo>
                      <a:pt x="33677" y="3542"/>
                      <a:pt x="35355" y="3414"/>
                      <a:pt x="36976" y="2888"/>
                    </a:cubicBezTo>
                    <a:cubicBezTo>
                      <a:pt x="38114" y="2518"/>
                      <a:pt x="39408" y="2063"/>
                      <a:pt x="40503" y="1495"/>
                    </a:cubicBezTo>
                    <a:cubicBezTo>
                      <a:pt x="38043" y="5619"/>
                      <a:pt x="33876" y="8947"/>
                      <a:pt x="29240" y="9971"/>
                    </a:cubicBezTo>
                    <a:cubicBezTo>
                      <a:pt x="25272" y="10838"/>
                      <a:pt x="21347" y="10141"/>
                      <a:pt x="17507" y="8335"/>
                    </a:cubicBezTo>
                    <a:cubicBezTo>
                      <a:pt x="15416" y="7354"/>
                      <a:pt x="13240" y="7112"/>
                      <a:pt x="10993" y="6870"/>
                    </a:cubicBezTo>
                    <a:cubicBezTo>
                      <a:pt x="10083" y="6771"/>
                      <a:pt x="9401" y="6700"/>
                      <a:pt x="8704" y="6643"/>
                    </a:cubicBezTo>
                    <a:cubicBezTo>
                      <a:pt x="8163" y="6600"/>
                      <a:pt x="7537" y="6828"/>
                      <a:pt x="7011" y="6799"/>
                    </a:cubicBezTo>
                    <a:cubicBezTo>
                      <a:pt x="4451" y="6714"/>
                      <a:pt x="2233" y="7923"/>
                      <a:pt x="0" y="8890"/>
                    </a:cubicBezTo>
                    <a:cubicBezTo>
                      <a:pt x="2659" y="4908"/>
                      <a:pt x="6627" y="1438"/>
                      <a:pt x="11434" y="385"/>
                    </a:cubicBezTo>
                    <a:cubicBezTo>
                      <a:pt x="14904" y="-369"/>
                      <a:pt x="18616" y="-13"/>
                      <a:pt x="21830" y="1423"/>
                    </a:cubicBezTo>
                    <a:lnTo>
                      <a:pt x="21830" y="1423"/>
                    </a:lnTo>
                    <a:close/>
                  </a:path>
                </a:pathLst>
              </a:custGeom>
              <a:grpFill/>
              <a:ln w="1419" cap="flat">
                <a:noFill/>
                <a:prstDash val="solid"/>
                <a:miter/>
              </a:ln>
            </p:spPr>
            <p:txBody>
              <a:bodyPr rtlCol="0" anchor="ctr"/>
              <a:lstStyle/>
              <a:p>
                <a:endParaRPr lang="zh-TW" altLang="en-US" sz="2400"/>
              </a:p>
            </p:txBody>
          </p:sp>
          <p:sp>
            <p:nvSpPr>
              <p:cNvPr id="214" name="手繪多邊形: 圖案 213">
                <a:extLst>
                  <a:ext uri="{FF2B5EF4-FFF2-40B4-BE49-F238E27FC236}">
                    <a16:creationId xmlns:a16="http://schemas.microsoft.com/office/drawing/2014/main" id="{76C37F68-7D5A-4274-934C-669F7BF0BAD7}"/>
                  </a:ext>
                </a:extLst>
              </p:cNvPr>
              <p:cNvSpPr/>
              <p:nvPr/>
            </p:nvSpPr>
            <p:spPr>
              <a:xfrm>
                <a:off x="5595392" y="2331204"/>
                <a:ext cx="39735" cy="10822"/>
              </a:xfrm>
              <a:custGeom>
                <a:avLst/>
                <a:gdLst>
                  <a:gd name="connsiteX0" fmla="*/ 21133 w 39735"/>
                  <a:gd name="connsiteY0" fmla="*/ 1522 h 10822"/>
                  <a:gd name="connsiteX1" fmla="*/ 22513 w 39735"/>
                  <a:gd name="connsiteY1" fmla="*/ 2005 h 10822"/>
                  <a:gd name="connsiteX2" fmla="*/ 28472 w 39735"/>
                  <a:gd name="connsiteY2" fmla="*/ 3100 h 10822"/>
                  <a:gd name="connsiteX3" fmla="*/ 30349 w 39735"/>
                  <a:gd name="connsiteY3" fmla="*/ 2901 h 10822"/>
                  <a:gd name="connsiteX4" fmla="*/ 31416 w 39735"/>
                  <a:gd name="connsiteY4" fmla="*/ 2944 h 10822"/>
                  <a:gd name="connsiteX5" fmla="*/ 36351 w 39735"/>
                  <a:gd name="connsiteY5" fmla="*/ 1692 h 10822"/>
                  <a:gd name="connsiteX6" fmla="*/ 39735 w 39735"/>
                  <a:gd name="connsiteY6" fmla="*/ 0 h 10822"/>
                  <a:gd name="connsiteX7" fmla="*/ 29240 w 39735"/>
                  <a:gd name="connsiteY7" fmla="*/ 9401 h 10822"/>
                  <a:gd name="connsiteX8" fmla="*/ 17407 w 39735"/>
                  <a:gd name="connsiteY8" fmla="*/ 8775 h 10822"/>
                  <a:gd name="connsiteX9" fmla="*/ 10794 w 39735"/>
                  <a:gd name="connsiteY9" fmla="*/ 7865 h 10822"/>
                  <a:gd name="connsiteX10" fmla="*/ 8490 w 39735"/>
                  <a:gd name="connsiteY10" fmla="*/ 7836 h 10822"/>
                  <a:gd name="connsiteX11" fmla="*/ 6812 w 39735"/>
                  <a:gd name="connsiteY11" fmla="*/ 8149 h 10822"/>
                  <a:gd name="connsiteX12" fmla="*/ 0 w 39735"/>
                  <a:gd name="connsiteY12" fmla="*/ 10823 h 10822"/>
                  <a:gd name="connsiteX13" fmla="*/ 10666 w 39735"/>
                  <a:gd name="connsiteY13" fmla="*/ 1380 h 10822"/>
                  <a:gd name="connsiteX14" fmla="*/ 21133 w 39735"/>
                  <a:gd name="connsiteY14" fmla="*/ 1522 h 10822"/>
                  <a:gd name="connsiteX15" fmla="*/ 21133 w 39735"/>
                  <a:gd name="connsiteY15" fmla="*/ 1522 h 1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35" h="10822">
                    <a:moveTo>
                      <a:pt x="21133" y="1522"/>
                    </a:moveTo>
                    <a:cubicBezTo>
                      <a:pt x="21674" y="1536"/>
                      <a:pt x="22072" y="1820"/>
                      <a:pt x="22513" y="2005"/>
                    </a:cubicBezTo>
                    <a:cubicBezTo>
                      <a:pt x="24547" y="2859"/>
                      <a:pt x="26495" y="3072"/>
                      <a:pt x="28472" y="3100"/>
                    </a:cubicBezTo>
                    <a:cubicBezTo>
                      <a:pt x="29169" y="3115"/>
                      <a:pt x="29709" y="3100"/>
                      <a:pt x="30349" y="2901"/>
                    </a:cubicBezTo>
                    <a:cubicBezTo>
                      <a:pt x="30676" y="2802"/>
                      <a:pt x="31089" y="3001"/>
                      <a:pt x="31416" y="2944"/>
                    </a:cubicBezTo>
                    <a:cubicBezTo>
                      <a:pt x="33122" y="2631"/>
                      <a:pt x="34786" y="2361"/>
                      <a:pt x="36351" y="1692"/>
                    </a:cubicBezTo>
                    <a:cubicBezTo>
                      <a:pt x="37446" y="1223"/>
                      <a:pt x="38697" y="654"/>
                      <a:pt x="39735" y="0"/>
                    </a:cubicBezTo>
                    <a:cubicBezTo>
                      <a:pt x="37645" y="4309"/>
                      <a:pt x="33762" y="7993"/>
                      <a:pt x="29240" y="9401"/>
                    </a:cubicBezTo>
                    <a:cubicBezTo>
                      <a:pt x="25357" y="10609"/>
                      <a:pt x="21389" y="10240"/>
                      <a:pt x="17407" y="8775"/>
                    </a:cubicBezTo>
                    <a:cubicBezTo>
                      <a:pt x="15246" y="7978"/>
                      <a:pt x="13055" y="7921"/>
                      <a:pt x="10794" y="7865"/>
                    </a:cubicBezTo>
                    <a:cubicBezTo>
                      <a:pt x="9884" y="7850"/>
                      <a:pt x="9187" y="7836"/>
                      <a:pt x="8490" y="7836"/>
                    </a:cubicBezTo>
                    <a:cubicBezTo>
                      <a:pt x="7950" y="7836"/>
                      <a:pt x="7353" y="8121"/>
                      <a:pt x="6812" y="8149"/>
                    </a:cubicBezTo>
                    <a:cubicBezTo>
                      <a:pt x="4252" y="8291"/>
                      <a:pt x="2147" y="9685"/>
                      <a:pt x="0" y="10823"/>
                    </a:cubicBezTo>
                    <a:cubicBezTo>
                      <a:pt x="2304" y="6627"/>
                      <a:pt x="5973" y="2830"/>
                      <a:pt x="10666" y="1380"/>
                    </a:cubicBezTo>
                    <a:cubicBezTo>
                      <a:pt x="14079" y="327"/>
                      <a:pt x="17806" y="370"/>
                      <a:pt x="21133" y="1522"/>
                    </a:cubicBezTo>
                    <a:lnTo>
                      <a:pt x="21133" y="1522"/>
                    </a:lnTo>
                    <a:close/>
                  </a:path>
                </a:pathLst>
              </a:custGeom>
              <a:grpFill/>
              <a:ln w="1419" cap="flat">
                <a:noFill/>
                <a:prstDash val="solid"/>
                <a:miter/>
              </a:ln>
            </p:spPr>
            <p:txBody>
              <a:bodyPr rtlCol="0" anchor="ctr"/>
              <a:lstStyle/>
              <a:p>
                <a:endParaRPr lang="zh-TW" altLang="en-US" sz="2400"/>
              </a:p>
            </p:txBody>
          </p:sp>
          <p:sp>
            <p:nvSpPr>
              <p:cNvPr id="215" name="手繪多邊形: 圖案 214">
                <a:extLst>
                  <a:ext uri="{FF2B5EF4-FFF2-40B4-BE49-F238E27FC236}">
                    <a16:creationId xmlns:a16="http://schemas.microsoft.com/office/drawing/2014/main" id="{B0D40B79-44BC-49DF-B6D5-948979AD5D5E}"/>
                  </a:ext>
                </a:extLst>
              </p:cNvPr>
              <p:cNvSpPr/>
              <p:nvPr/>
            </p:nvSpPr>
            <p:spPr>
              <a:xfrm>
                <a:off x="5589817" y="2341031"/>
                <a:ext cx="38654" cy="14207"/>
              </a:xfrm>
              <a:custGeom>
                <a:avLst/>
                <a:gdLst>
                  <a:gd name="connsiteX0" fmla="*/ 20252 w 38654"/>
                  <a:gd name="connsiteY0" fmla="*/ 3143 h 14207"/>
                  <a:gd name="connsiteX1" fmla="*/ 21660 w 38654"/>
                  <a:gd name="connsiteY1" fmla="*/ 3499 h 14207"/>
                  <a:gd name="connsiteX2" fmla="*/ 27690 w 38654"/>
                  <a:gd name="connsiteY2" fmla="*/ 4067 h 14207"/>
                  <a:gd name="connsiteX3" fmla="*/ 29553 w 38654"/>
                  <a:gd name="connsiteY3" fmla="*/ 3712 h 14207"/>
                  <a:gd name="connsiteX4" fmla="*/ 30619 w 38654"/>
                  <a:gd name="connsiteY4" fmla="*/ 3655 h 14207"/>
                  <a:gd name="connsiteX5" fmla="*/ 35426 w 38654"/>
                  <a:gd name="connsiteY5" fmla="*/ 1977 h 14207"/>
                  <a:gd name="connsiteX6" fmla="*/ 38654 w 38654"/>
                  <a:gd name="connsiteY6" fmla="*/ 0 h 14207"/>
                  <a:gd name="connsiteX7" fmla="*/ 28998 w 38654"/>
                  <a:gd name="connsiteY7" fmla="*/ 10268 h 14207"/>
                  <a:gd name="connsiteX8" fmla="*/ 17166 w 38654"/>
                  <a:gd name="connsiteY8" fmla="*/ 10666 h 14207"/>
                  <a:gd name="connsiteX9" fmla="*/ 10496 w 38654"/>
                  <a:gd name="connsiteY9" fmla="*/ 10339 h 14207"/>
                  <a:gd name="connsiteX10" fmla="*/ 8192 w 38654"/>
                  <a:gd name="connsiteY10" fmla="*/ 10496 h 14207"/>
                  <a:gd name="connsiteX11" fmla="*/ 6556 w 38654"/>
                  <a:gd name="connsiteY11" fmla="*/ 10951 h 14207"/>
                  <a:gd name="connsiteX12" fmla="*/ 0 w 38654"/>
                  <a:gd name="connsiteY12" fmla="*/ 14207 h 14207"/>
                  <a:gd name="connsiteX13" fmla="*/ 9813 w 38654"/>
                  <a:gd name="connsiteY13" fmla="*/ 3868 h 14207"/>
                  <a:gd name="connsiteX14" fmla="*/ 20252 w 38654"/>
                  <a:gd name="connsiteY14" fmla="*/ 3143 h 14207"/>
                  <a:gd name="connsiteX15" fmla="*/ 20252 w 38654"/>
                  <a:gd name="connsiteY15" fmla="*/ 3143 h 1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54" h="14207">
                    <a:moveTo>
                      <a:pt x="20252" y="3143"/>
                    </a:moveTo>
                    <a:cubicBezTo>
                      <a:pt x="20792" y="3115"/>
                      <a:pt x="21204" y="3356"/>
                      <a:pt x="21660" y="3499"/>
                    </a:cubicBezTo>
                    <a:cubicBezTo>
                      <a:pt x="23764" y="4167"/>
                      <a:pt x="25713" y="4210"/>
                      <a:pt x="27690" y="4067"/>
                    </a:cubicBezTo>
                    <a:cubicBezTo>
                      <a:pt x="28386" y="4011"/>
                      <a:pt x="28913" y="3954"/>
                      <a:pt x="29553" y="3712"/>
                    </a:cubicBezTo>
                    <a:cubicBezTo>
                      <a:pt x="29865" y="3584"/>
                      <a:pt x="30292" y="3755"/>
                      <a:pt x="30619" y="3655"/>
                    </a:cubicBezTo>
                    <a:cubicBezTo>
                      <a:pt x="32283" y="3200"/>
                      <a:pt x="33919" y="2787"/>
                      <a:pt x="35426" y="1977"/>
                    </a:cubicBezTo>
                    <a:cubicBezTo>
                      <a:pt x="36479" y="1408"/>
                      <a:pt x="37673" y="740"/>
                      <a:pt x="38654" y="0"/>
                    </a:cubicBezTo>
                    <a:cubicBezTo>
                      <a:pt x="36934" y="4480"/>
                      <a:pt x="33392" y="8490"/>
                      <a:pt x="28998" y="10268"/>
                    </a:cubicBezTo>
                    <a:cubicBezTo>
                      <a:pt x="25229" y="11804"/>
                      <a:pt x="21247" y="11790"/>
                      <a:pt x="17166" y="10666"/>
                    </a:cubicBezTo>
                    <a:cubicBezTo>
                      <a:pt x="14947" y="10055"/>
                      <a:pt x="12757" y="10197"/>
                      <a:pt x="10496" y="10339"/>
                    </a:cubicBezTo>
                    <a:cubicBezTo>
                      <a:pt x="9585" y="10396"/>
                      <a:pt x="8889" y="10439"/>
                      <a:pt x="8192" y="10496"/>
                    </a:cubicBezTo>
                    <a:cubicBezTo>
                      <a:pt x="7651" y="10538"/>
                      <a:pt x="7082" y="10880"/>
                      <a:pt x="6556" y="10951"/>
                    </a:cubicBezTo>
                    <a:cubicBezTo>
                      <a:pt x="4025" y="11306"/>
                      <a:pt x="2034" y="12885"/>
                      <a:pt x="0" y="14207"/>
                    </a:cubicBezTo>
                    <a:cubicBezTo>
                      <a:pt x="1934" y="9827"/>
                      <a:pt x="5262" y="5731"/>
                      <a:pt x="9813" y="3868"/>
                    </a:cubicBezTo>
                    <a:cubicBezTo>
                      <a:pt x="13127" y="2574"/>
                      <a:pt x="16838" y="2290"/>
                      <a:pt x="20252" y="3143"/>
                    </a:cubicBezTo>
                    <a:lnTo>
                      <a:pt x="20252" y="3143"/>
                    </a:lnTo>
                    <a:close/>
                  </a:path>
                </a:pathLst>
              </a:custGeom>
              <a:grpFill/>
              <a:ln w="1419" cap="flat">
                <a:noFill/>
                <a:prstDash val="solid"/>
                <a:miter/>
              </a:ln>
            </p:spPr>
            <p:txBody>
              <a:bodyPr rtlCol="0" anchor="ctr"/>
              <a:lstStyle/>
              <a:p>
                <a:endParaRPr lang="zh-TW" altLang="en-US" sz="2400"/>
              </a:p>
            </p:txBody>
          </p:sp>
          <p:sp>
            <p:nvSpPr>
              <p:cNvPr id="216" name="手繪多邊形: 圖案 215">
                <a:extLst>
                  <a:ext uri="{FF2B5EF4-FFF2-40B4-BE49-F238E27FC236}">
                    <a16:creationId xmlns:a16="http://schemas.microsoft.com/office/drawing/2014/main" id="{27BA23F7-3AAF-47EF-AD16-A112E11F7B69}"/>
                  </a:ext>
                </a:extLst>
              </p:cNvPr>
              <p:cNvSpPr/>
              <p:nvPr/>
            </p:nvSpPr>
            <p:spPr>
              <a:xfrm>
                <a:off x="5585409" y="2351527"/>
                <a:ext cx="37246" cy="17506"/>
              </a:xfrm>
              <a:custGeom>
                <a:avLst/>
                <a:gdLst>
                  <a:gd name="connsiteX0" fmla="*/ 19185 w 37246"/>
                  <a:gd name="connsiteY0" fmla="*/ 4707 h 17506"/>
                  <a:gd name="connsiteX1" fmla="*/ 20621 w 37246"/>
                  <a:gd name="connsiteY1" fmla="*/ 4949 h 17506"/>
                  <a:gd name="connsiteX2" fmla="*/ 26680 w 37246"/>
                  <a:gd name="connsiteY2" fmla="*/ 4992 h 17506"/>
                  <a:gd name="connsiteX3" fmla="*/ 28500 w 37246"/>
                  <a:gd name="connsiteY3" fmla="*/ 4480 h 17506"/>
                  <a:gd name="connsiteX4" fmla="*/ 29567 w 37246"/>
                  <a:gd name="connsiteY4" fmla="*/ 4338 h 17506"/>
                  <a:gd name="connsiteX5" fmla="*/ 34203 w 37246"/>
                  <a:gd name="connsiteY5" fmla="*/ 2247 h 17506"/>
                  <a:gd name="connsiteX6" fmla="*/ 37247 w 37246"/>
                  <a:gd name="connsiteY6" fmla="*/ 0 h 17506"/>
                  <a:gd name="connsiteX7" fmla="*/ 28529 w 37246"/>
                  <a:gd name="connsiteY7" fmla="*/ 11079 h 17506"/>
                  <a:gd name="connsiteX8" fmla="*/ 16767 w 37246"/>
                  <a:gd name="connsiteY8" fmla="*/ 12501 h 17506"/>
                  <a:gd name="connsiteX9" fmla="*/ 10097 w 37246"/>
                  <a:gd name="connsiteY9" fmla="*/ 12757 h 17506"/>
                  <a:gd name="connsiteX10" fmla="*/ 7822 w 37246"/>
                  <a:gd name="connsiteY10" fmla="*/ 13127 h 17506"/>
                  <a:gd name="connsiteX11" fmla="*/ 6229 w 37246"/>
                  <a:gd name="connsiteY11" fmla="*/ 13724 h 17506"/>
                  <a:gd name="connsiteX12" fmla="*/ 0 w 37246"/>
                  <a:gd name="connsiteY12" fmla="*/ 17507 h 17506"/>
                  <a:gd name="connsiteX13" fmla="*/ 8874 w 37246"/>
                  <a:gd name="connsiteY13" fmla="*/ 6357 h 17506"/>
                  <a:gd name="connsiteX14" fmla="*/ 19185 w 37246"/>
                  <a:gd name="connsiteY14" fmla="*/ 4707 h 17506"/>
                  <a:gd name="connsiteX15" fmla="*/ 19185 w 37246"/>
                  <a:gd name="connsiteY15" fmla="*/ 4707 h 1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46" h="17506">
                    <a:moveTo>
                      <a:pt x="19185" y="4707"/>
                    </a:moveTo>
                    <a:cubicBezTo>
                      <a:pt x="19711" y="4636"/>
                      <a:pt x="20152" y="4835"/>
                      <a:pt x="20621" y="4949"/>
                    </a:cubicBezTo>
                    <a:cubicBezTo>
                      <a:pt x="22769" y="5433"/>
                      <a:pt x="24731" y="5305"/>
                      <a:pt x="26680" y="4992"/>
                    </a:cubicBezTo>
                    <a:cubicBezTo>
                      <a:pt x="27377" y="4878"/>
                      <a:pt x="27889" y="4778"/>
                      <a:pt x="28500" y="4480"/>
                    </a:cubicBezTo>
                    <a:cubicBezTo>
                      <a:pt x="28799" y="4338"/>
                      <a:pt x="29240" y="4451"/>
                      <a:pt x="29567" y="4338"/>
                    </a:cubicBezTo>
                    <a:cubicBezTo>
                      <a:pt x="31188" y="3740"/>
                      <a:pt x="32781" y="3186"/>
                      <a:pt x="34203" y="2247"/>
                    </a:cubicBezTo>
                    <a:cubicBezTo>
                      <a:pt x="35213" y="1593"/>
                      <a:pt x="36336" y="825"/>
                      <a:pt x="37247" y="0"/>
                    </a:cubicBezTo>
                    <a:cubicBezTo>
                      <a:pt x="35924" y="4608"/>
                      <a:pt x="32752" y="8903"/>
                      <a:pt x="28529" y="11079"/>
                    </a:cubicBezTo>
                    <a:cubicBezTo>
                      <a:pt x="24916" y="12927"/>
                      <a:pt x="20934" y="13269"/>
                      <a:pt x="16767" y="12501"/>
                    </a:cubicBezTo>
                    <a:cubicBezTo>
                      <a:pt x="14506" y="12088"/>
                      <a:pt x="12330" y="12416"/>
                      <a:pt x="10097" y="12757"/>
                    </a:cubicBezTo>
                    <a:cubicBezTo>
                      <a:pt x="9201" y="12899"/>
                      <a:pt x="8505" y="12999"/>
                      <a:pt x="7822" y="13127"/>
                    </a:cubicBezTo>
                    <a:cubicBezTo>
                      <a:pt x="7296" y="13212"/>
                      <a:pt x="6741" y="13596"/>
                      <a:pt x="6229" y="13724"/>
                    </a:cubicBezTo>
                    <a:cubicBezTo>
                      <a:pt x="3740" y="14279"/>
                      <a:pt x="1906" y="16014"/>
                      <a:pt x="0" y="17507"/>
                    </a:cubicBezTo>
                    <a:cubicBezTo>
                      <a:pt x="1550" y="12970"/>
                      <a:pt x="4494" y="8604"/>
                      <a:pt x="8874" y="6357"/>
                    </a:cubicBezTo>
                    <a:cubicBezTo>
                      <a:pt x="12046" y="4750"/>
                      <a:pt x="15715" y="4139"/>
                      <a:pt x="19185" y="4707"/>
                    </a:cubicBezTo>
                    <a:lnTo>
                      <a:pt x="19185" y="4707"/>
                    </a:lnTo>
                    <a:close/>
                  </a:path>
                </a:pathLst>
              </a:custGeom>
              <a:grpFill/>
              <a:ln w="1419" cap="flat">
                <a:noFill/>
                <a:prstDash val="solid"/>
                <a:miter/>
              </a:ln>
            </p:spPr>
            <p:txBody>
              <a:bodyPr rtlCol="0" anchor="ctr"/>
              <a:lstStyle/>
              <a:p>
                <a:endParaRPr lang="zh-TW" altLang="en-US" sz="2400"/>
              </a:p>
            </p:txBody>
          </p:sp>
          <p:sp>
            <p:nvSpPr>
              <p:cNvPr id="217" name="手繪多邊形: 圖案 216">
                <a:extLst>
                  <a:ext uri="{FF2B5EF4-FFF2-40B4-BE49-F238E27FC236}">
                    <a16:creationId xmlns:a16="http://schemas.microsoft.com/office/drawing/2014/main" id="{E3086A40-208D-49CE-ADAC-25B270F4E0D5}"/>
                  </a:ext>
                </a:extLst>
              </p:cNvPr>
              <p:cNvSpPr/>
              <p:nvPr/>
            </p:nvSpPr>
            <p:spPr>
              <a:xfrm>
                <a:off x="5582180" y="2362549"/>
                <a:ext cx="35568" cy="20735"/>
              </a:xfrm>
              <a:custGeom>
                <a:avLst/>
                <a:gdLst>
                  <a:gd name="connsiteX0" fmla="*/ 17990 w 35568"/>
                  <a:gd name="connsiteY0" fmla="*/ 6272 h 20735"/>
                  <a:gd name="connsiteX1" fmla="*/ 19441 w 35568"/>
                  <a:gd name="connsiteY1" fmla="*/ 6386 h 20735"/>
                  <a:gd name="connsiteX2" fmla="*/ 25485 w 35568"/>
                  <a:gd name="connsiteY2" fmla="*/ 5902 h 20735"/>
                  <a:gd name="connsiteX3" fmla="*/ 27249 w 35568"/>
                  <a:gd name="connsiteY3" fmla="*/ 5234 h 20735"/>
                  <a:gd name="connsiteX4" fmla="*/ 28301 w 35568"/>
                  <a:gd name="connsiteY4" fmla="*/ 4992 h 20735"/>
                  <a:gd name="connsiteX5" fmla="*/ 32738 w 35568"/>
                  <a:gd name="connsiteY5" fmla="*/ 2503 h 20735"/>
                  <a:gd name="connsiteX6" fmla="*/ 35568 w 35568"/>
                  <a:gd name="connsiteY6" fmla="*/ 0 h 20735"/>
                  <a:gd name="connsiteX7" fmla="*/ 27860 w 35568"/>
                  <a:gd name="connsiteY7" fmla="*/ 11790 h 20735"/>
                  <a:gd name="connsiteX8" fmla="*/ 16270 w 35568"/>
                  <a:gd name="connsiteY8" fmla="*/ 14250 h 20735"/>
                  <a:gd name="connsiteX9" fmla="*/ 9657 w 35568"/>
                  <a:gd name="connsiteY9" fmla="*/ 15089 h 20735"/>
                  <a:gd name="connsiteX10" fmla="*/ 7424 w 35568"/>
                  <a:gd name="connsiteY10" fmla="*/ 15658 h 20735"/>
                  <a:gd name="connsiteX11" fmla="*/ 5888 w 35568"/>
                  <a:gd name="connsiteY11" fmla="*/ 16383 h 20735"/>
                  <a:gd name="connsiteX12" fmla="*/ 0 w 35568"/>
                  <a:gd name="connsiteY12" fmla="*/ 20735 h 20735"/>
                  <a:gd name="connsiteX13" fmla="*/ 7865 w 35568"/>
                  <a:gd name="connsiteY13" fmla="*/ 8846 h 20735"/>
                  <a:gd name="connsiteX14" fmla="*/ 17990 w 35568"/>
                  <a:gd name="connsiteY14" fmla="*/ 6272 h 20735"/>
                  <a:gd name="connsiteX15" fmla="*/ 17990 w 35568"/>
                  <a:gd name="connsiteY15" fmla="*/ 6272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68" h="20735">
                    <a:moveTo>
                      <a:pt x="17990" y="6272"/>
                    </a:moveTo>
                    <a:cubicBezTo>
                      <a:pt x="18517" y="6158"/>
                      <a:pt x="18972" y="6314"/>
                      <a:pt x="19441" y="6386"/>
                    </a:cubicBezTo>
                    <a:cubicBezTo>
                      <a:pt x="21631" y="6684"/>
                      <a:pt x="23565" y="6386"/>
                      <a:pt x="25485" y="5902"/>
                    </a:cubicBezTo>
                    <a:cubicBezTo>
                      <a:pt x="26168" y="5731"/>
                      <a:pt x="26680" y="5575"/>
                      <a:pt x="27249" y="5234"/>
                    </a:cubicBezTo>
                    <a:cubicBezTo>
                      <a:pt x="27533" y="5063"/>
                      <a:pt x="27988" y="5148"/>
                      <a:pt x="28301" y="4992"/>
                    </a:cubicBezTo>
                    <a:cubicBezTo>
                      <a:pt x="29865" y="4252"/>
                      <a:pt x="31401" y="3555"/>
                      <a:pt x="32738" y="2503"/>
                    </a:cubicBezTo>
                    <a:cubicBezTo>
                      <a:pt x="33677" y="1763"/>
                      <a:pt x="34744" y="896"/>
                      <a:pt x="35568" y="0"/>
                    </a:cubicBezTo>
                    <a:cubicBezTo>
                      <a:pt x="34658" y="4707"/>
                      <a:pt x="31871" y="9258"/>
                      <a:pt x="27860" y="11790"/>
                    </a:cubicBezTo>
                    <a:cubicBezTo>
                      <a:pt x="24419" y="13966"/>
                      <a:pt x="20493" y="14634"/>
                      <a:pt x="16270" y="14250"/>
                    </a:cubicBezTo>
                    <a:cubicBezTo>
                      <a:pt x="13980" y="14037"/>
                      <a:pt x="11847" y="14549"/>
                      <a:pt x="9657" y="15089"/>
                    </a:cubicBezTo>
                    <a:cubicBezTo>
                      <a:pt x="8775" y="15303"/>
                      <a:pt x="8092" y="15473"/>
                      <a:pt x="7424" y="15658"/>
                    </a:cubicBezTo>
                    <a:cubicBezTo>
                      <a:pt x="6912" y="15800"/>
                      <a:pt x="6400" y="16227"/>
                      <a:pt x="5888" y="16383"/>
                    </a:cubicBezTo>
                    <a:cubicBezTo>
                      <a:pt x="3456" y="17180"/>
                      <a:pt x="1778" y="19071"/>
                      <a:pt x="0" y="20735"/>
                    </a:cubicBezTo>
                    <a:cubicBezTo>
                      <a:pt x="1152" y="16085"/>
                      <a:pt x="3698" y="11463"/>
                      <a:pt x="7865" y="8846"/>
                    </a:cubicBezTo>
                    <a:cubicBezTo>
                      <a:pt x="10865" y="6940"/>
                      <a:pt x="14463" y="6016"/>
                      <a:pt x="17990" y="6272"/>
                    </a:cubicBezTo>
                    <a:lnTo>
                      <a:pt x="17990" y="6272"/>
                    </a:lnTo>
                    <a:close/>
                  </a:path>
                </a:pathLst>
              </a:custGeom>
              <a:grpFill/>
              <a:ln w="1419" cap="flat">
                <a:noFill/>
                <a:prstDash val="solid"/>
                <a:miter/>
              </a:ln>
            </p:spPr>
            <p:txBody>
              <a:bodyPr rtlCol="0" anchor="ctr"/>
              <a:lstStyle/>
              <a:p>
                <a:endParaRPr lang="zh-TW" altLang="en-US" sz="2400"/>
              </a:p>
            </p:txBody>
          </p:sp>
          <p:sp>
            <p:nvSpPr>
              <p:cNvPr id="218" name="手繪多邊形: 圖案 217">
                <a:extLst>
                  <a:ext uri="{FF2B5EF4-FFF2-40B4-BE49-F238E27FC236}">
                    <a16:creationId xmlns:a16="http://schemas.microsoft.com/office/drawing/2014/main" id="{82011708-8403-427A-9EC7-AE0F0DE0CDC5}"/>
                  </a:ext>
                </a:extLst>
              </p:cNvPr>
              <p:cNvSpPr/>
              <p:nvPr/>
            </p:nvSpPr>
            <p:spPr>
              <a:xfrm>
                <a:off x="5580175" y="2374082"/>
                <a:ext cx="33605" cy="23792"/>
              </a:xfrm>
              <a:custGeom>
                <a:avLst/>
                <a:gdLst>
                  <a:gd name="connsiteX0" fmla="*/ 16654 w 33605"/>
                  <a:gd name="connsiteY0" fmla="*/ 7808 h 23792"/>
                  <a:gd name="connsiteX1" fmla="*/ 18104 w 33605"/>
                  <a:gd name="connsiteY1" fmla="*/ 7793 h 23792"/>
                  <a:gd name="connsiteX2" fmla="*/ 24077 w 33605"/>
                  <a:gd name="connsiteY2" fmla="*/ 6770 h 23792"/>
                  <a:gd name="connsiteX3" fmla="*/ 25784 w 33605"/>
                  <a:gd name="connsiteY3" fmla="*/ 5945 h 23792"/>
                  <a:gd name="connsiteX4" fmla="*/ 26808 w 33605"/>
                  <a:gd name="connsiteY4" fmla="*/ 5618 h 23792"/>
                  <a:gd name="connsiteX5" fmla="*/ 31003 w 33605"/>
                  <a:gd name="connsiteY5" fmla="*/ 2745 h 23792"/>
                  <a:gd name="connsiteX6" fmla="*/ 33606 w 33605"/>
                  <a:gd name="connsiteY6" fmla="*/ 0 h 23792"/>
                  <a:gd name="connsiteX7" fmla="*/ 26964 w 33605"/>
                  <a:gd name="connsiteY7" fmla="*/ 12430 h 23792"/>
                  <a:gd name="connsiteX8" fmla="*/ 15644 w 33605"/>
                  <a:gd name="connsiteY8" fmla="*/ 15900 h 23792"/>
                  <a:gd name="connsiteX9" fmla="*/ 9116 w 33605"/>
                  <a:gd name="connsiteY9" fmla="*/ 17322 h 23792"/>
                  <a:gd name="connsiteX10" fmla="*/ 6940 w 33605"/>
                  <a:gd name="connsiteY10" fmla="*/ 18076 h 23792"/>
                  <a:gd name="connsiteX11" fmla="*/ 5475 w 33605"/>
                  <a:gd name="connsiteY11" fmla="*/ 18943 h 23792"/>
                  <a:gd name="connsiteX12" fmla="*/ 0 w 33605"/>
                  <a:gd name="connsiteY12" fmla="*/ 23793 h 23792"/>
                  <a:gd name="connsiteX13" fmla="*/ 6770 w 33605"/>
                  <a:gd name="connsiteY13" fmla="*/ 11264 h 23792"/>
                  <a:gd name="connsiteX14" fmla="*/ 16654 w 33605"/>
                  <a:gd name="connsiteY14" fmla="*/ 7808 h 23792"/>
                  <a:gd name="connsiteX15" fmla="*/ 16654 w 33605"/>
                  <a:gd name="connsiteY15" fmla="*/ 7808 h 2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605" h="23792">
                    <a:moveTo>
                      <a:pt x="16654" y="7808"/>
                    </a:moveTo>
                    <a:cubicBezTo>
                      <a:pt x="17166" y="7651"/>
                      <a:pt x="17635" y="7765"/>
                      <a:pt x="18104" y="7793"/>
                    </a:cubicBezTo>
                    <a:cubicBezTo>
                      <a:pt x="20309" y="7893"/>
                      <a:pt x="22214" y="7424"/>
                      <a:pt x="24077" y="6770"/>
                    </a:cubicBezTo>
                    <a:cubicBezTo>
                      <a:pt x="24731" y="6542"/>
                      <a:pt x="25229" y="6343"/>
                      <a:pt x="25784" y="5945"/>
                    </a:cubicBezTo>
                    <a:cubicBezTo>
                      <a:pt x="26054" y="5746"/>
                      <a:pt x="26509" y="5788"/>
                      <a:pt x="26808" y="5618"/>
                    </a:cubicBezTo>
                    <a:cubicBezTo>
                      <a:pt x="28301" y="4736"/>
                      <a:pt x="29766" y="3911"/>
                      <a:pt x="31003" y="2745"/>
                    </a:cubicBezTo>
                    <a:cubicBezTo>
                      <a:pt x="31871" y="1920"/>
                      <a:pt x="32852" y="967"/>
                      <a:pt x="33606" y="0"/>
                    </a:cubicBezTo>
                    <a:cubicBezTo>
                      <a:pt x="33122" y="4764"/>
                      <a:pt x="30747" y="9557"/>
                      <a:pt x="26964" y="12430"/>
                    </a:cubicBezTo>
                    <a:cubicBezTo>
                      <a:pt x="23736" y="14890"/>
                      <a:pt x="19882" y="15914"/>
                      <a:pt x="15644" y="15900"/>
                    </a:cubicBezTo>
                    <a:cubicBezTo>
                      <a:pt x="13340" y="15900"/>
                      <a:pt x="11264" y="16597"/>
                      <a:pt x="9116" y="17322"/>
                    </a:cubicBezTo>
                    <a:cubicBezTo>
                      <a:pt x="8249" y="17621"/>
                      <a:pt x="7594" y="17834"/>
                      <a:pt x="6940" y="18076"/>
                    </a:cubicBezTo>
                    <a:cubicBezTo>
                      <a:pt x="6442" y="18261"/>
                      <a:pt x="5959" y="18730"/>
                      <a:pt x="5475" y="18943"/>
                    </a:cubicBezTo>
                    <a:cubicBezTo>
                      <a:pt x="3115" y="19953"/>
                      <a:pt x="1621" y="21987"/>
                      <a:pt x="0" y="23793"/>
                    </a:cubicBezTo>
                    <a:cubicBezTo>
                      <a:pt x="725" y="19057"/>
                      <a:pt x="2859" y="14236"/>
                      <a:pt x="6770" y="11264"/>
                    </a:cubicBezTo>
                    <a:cubicBezTo>
                      <a:pt x="9614" y="9116"/>
                      <a:pt x="13127" y="7879"/>
                      <a:pt x="16654" y="7808"/>
                    </a:cubicBezTo>
                    <a:lnTo>
                      <a:pt x="16654" y="7808"/>
                    </a:lnTo>
                    <a:close/>
                  </a:path>
                </a:pathLst>
              </a:custGeom>
              <a:grpFill/>
              <a:ln w="1419" cap="flat">
                <a:noFill/>
                <a:prstDash val="solid"/>
                <a:miter/>
              </a:ln>
            </p:spPr>
            <p:txBody>
              <a:bodyPr rtlCol="0" anchor="ctr"/>
              <a:lstStyle/>
              <a:p>
                <a:endParaRPr lang="zh-TW" altLang="en-US" sz="2400"/>
              </a:p>
            </p:txBody>
          </p:sp>
          <p:sp>
            <p:nvSpPr>
              <p:cNvPr id="219" name="手繪多邊形: 圖案 218">
                <a:extLst>
                  <a:ext uri="{FF2B5EF4-FFF2-40B4-BE49-F238E27FC236}">
                    <a16:creationId xmlns:a16="http://schemas.microsoft.com/office/drawing/2014/main" id="{5E5EF725-22C0-4D74-ABBB-D236FB6CB416}"/>
                  </a:ext>
                </a:extLst>
              </p:cNvPr>
              <p:cNvSpPr/>
              <p:nvPr/>
            </p:nvSpPr>
            <p:spPr>
              <a:xfrm>
                <a:off x="5579464" y="2386086"/>
                <a:ext cx="31344" cy="26736"/>
              </a:xfrm>
              <a:custGeom>
                <a:avLst/>
                <a:gdLst>
                  <a:gd name="connsiteX0" fmla="*/ 15160 w 31344"/>
                  <a:gd name="connsiteY0" fmla="*/ 9315 h 26736"/>
                  <a:gd name="connsiteX1" fmla="*/ 16611 w 31344"/>
                  <a:gd name="connsiteY1" fmla="*/ 9159 h 26736"/>
                  <a:gd name="connsiteX2" fmla="*/ 22470 w 31344"/>
                  <a:gd name="connsiteY2" fmla="*/ 7609 h 26736"/>
                  <a:gd name="connsiteX3" fmla="*/ 24091 w 31344"/>
                  <a:gd name="connsiteY3" fmla="*/ 6627 h 26736"/>
                  <a:gd name="connsiteX4" fmla="*/ 25073 w 31344"/>
                  <a:gd name="connsiteY4" fmla="*/ 6215 h 26736"/>
                  <a:gd name="connsiteX5" fmla="*/ 28998 w 31344"/>
                  <a:gd name="connsiteY5" fmla="*/ 2972 h 26736"/>
                  <a:gd name="connsiteX6" fmla="*/ 31345 w 31344"/>
                  <a:gd name="connsiteY6" fmla="*/ 0 h 26736"/>
                  <a:gd name="connsiteX7" fmla="*/ 25841 w 31344"/>
                  <a:gd name="connsiteY7" fmla="*/ 12984 h 26736"/>
                  <a:gd name="connsiteX8" fmla="*/ 14876 w 31344"/>
                  <a:gd name="connsiteY8" fmla="*/ 17450 h 26736"/>
                  <a:gd name="connsiteX9" fmla="*/ 8505 w 31344"/>
                  <a:gd name="connsiteY9" fmla="*/ 19455 h 26736"/>
                  <a:gd name="connsiteX10" fmla="*/ 6400 w 31344"/>
                  <a:gd name="connsiteY10" fmla="*/ 20408 h 26736"/>
                  <a:gd name="connsiteX11" fmla="*/ 5020 w 31344"/>
                  <a:gd name="connsiteY11" fmla="*/ 21404 h 26736"/>
                  <a:gd name="connsiteX12" fmla="*/ 0 w 31344"/>
                  <a:gd name="connsiteY12" fmla="*/ 26737 h 26736"/>
                  <a:gd name="connsiteX13" fmla="*/ 5618 w 31344"/>
                  <a:gd name="connsiteY13" fmla="*/ 13653 h 26736"/>
                  <a:gd name="connsiteX14" fmla="*/ 15160 w 31344"/>
                  <a:gd name="connsiteY14" fmla="*/ 9315 h 26736"/>
                  <a:gd name="connsiteX15" fmla="*/ 15160 w 31344"/>
                  <a:gd name="connsiteY15" fmla="*/ 9315 h 2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344" h="26736">
                    <a:moveTo>
                      <a:pt x="15160" y="9315"/>
                    </a:moveTo>
                    <a:cubicBezTo>
                      <a:pt x="15658" y="9102"/>
                      <a:pt x="16127" y="9187"/>
                      <a:pt x="16611" y="9159"/>
                    </a:cubicBezTo>
                    <a:cubicBezTo>
                      <a:pt x="18815" y="9059"/>
                      <a:pt x="20664" y="8433"/>
                      <a:pt x="22470" y="7609"/>
                    </a:cubicBezTo>
                    <a:cubicBezTo>
                      <a:pt x="23110" y="7324"/>
                      <a:pt x="23580" y="7082"/>
                      <a:pt x="24091" y="6627"/>
                    </a:cubicBezTo>
                    <a:cubicBezTo>
                      <a:pt x="24347" y="6400"/>
                      <a:pt x="24803" y="6400"/>
                      <a:pt x="25073" y="6215"/>
                    </a:cubicBezTo>
                    <a:cubicBezTo>
                      <a:pt x="26481" y="5205"/>
                      <a:pt x="27860" y="4252"/>
                      <a:pt x="28998" y="2972"/>
                    </a:cubicBezTo>
                    <a:cubicBezTo>
                      <a:pt x="29794" y="2076"/>
                      <a:pt x="30676" y="1038"/>
                      <a:pt x="31345" y="0"/>
                    </a:cubicBezTo>
                    <a:cubicBezTo>
                      <a:pt x="31288" y="4793"/>
                      <a:pt x="29354" y="9784"/>
                      <a:pt x="25841" y="12984"/>
                    </a:cubicBezTo>
                    <a:cubicBezTo>
                      <a:pt x="22840" y="15729"/>
                      <a:pt x="19100" y="17094"/>
                      <a:pt x="14876" y="17450"/>
                    </a:cubicBezTo>
                    <a:cubicBezTo>
                      <a:pt x="12586" y="17649"/>
                      <a:pt x="10567" y="18531"/>
                      <a:pt x="8505" y="19455"/>
                    </a:cubicBezTo>
                    <a:cubicBezTo>
                      <a:pt x="7665" y="19825"/>
                      <a:pt x="7040" y="20109"/>
                      <a:pt x="6400" y="20408"/>
                    </a:cubicBezTo>
                    <a:cubicBezTo>
                      <a:pt x="5916" y="20636"/>
                      <a:pt x="5490" y="21148"/>
                      <a:pt x="5020" y="21404"/>
                    </a:cubicBezTo>
                    <a:cubicBezTo>
                      <a:pt x="2759" y="22627"/>
                      <a:pt x="1451" y="24788"/>
                      <a:pt x="0" y="26737"/>
                    </a:cubicBezTo>
                    <a:cubicBezTo>
                      <a:pt x="299" y="21958"/>
                      <a:pt x="1991" y="16966"/>
                      <a:pt x="5618" y="13653"/>
                    </a:cubicBezTo>
                    <a:cubicBezTo>
                      <a:pt x="8277" y="11235"/>
                      <a:pt x="11662" y="9699"/>
                      <a:pt x="15160" y="9315"/>
                    </a:cubicBezTo>
                    <a:lnTo>
                      <a:pt x="15160" y="9315"/>
                    </a:lnTo>
                    <a:close/>
                  </a:path>
                </a:pathLst>
              </a:custGeom>
              <a:grpFill/>
              <a:ln w="1419" cap="flat">
                <a:noFill/>
                <a:prstDash val="solid"/>
                <a:miter/>
              </a:ln>
            </p:spPr>
            <p:txBody>
              <a:bodyPr rtlCol="0" anchor="ctr"/>
              <a:lstStyle/>
              <a:p>
                <a:endParaRPr lang="zh-TW" altLang="en-US" sz="2400"/>
              </a:p>
            </p:txBody>
          </p:sp>
          <p:sp>
            <p:nvSpPr>
              <p:cNvPr id="220" name="手繪多邊形: 圖案 219">
                <a:extLst>
                  <a:ext uri="{FF2B5EF4-FFF2-40B4-BE49-F238E27FC236}">
                    <a16:creationId xmlns:a16="http://schemas.microsoft.com/office/drawing/2014/main" id="{0199DBE3-5094-4A81-A627-0635DFEA983C}"/>
                  </a:ext>
                </a:extLst>
              </p:cNvPr>
              <p:cNvSpPr/>
              <p:nvPr/>
            </p:nvSpPr>
            <p:spPr>
              <a:xfrm>
                <a:off x="5580124" y="2398558"/>
                <a:ext cx="28877" cy="29453"/>
              </a:xfrm>
              <a:custGeom>
                <a:avLst/>
                <a:gdLst>
                  <a:gd name="connsiteX0" fmla="*/ 13520 w 28877"/>
                  <a:gd name="connsiteY0" fmla="*/ 10737 h 29453"/>
                  <a:gd name="connsiteX1" fmla="*/ 14956 w 28877"/>
                  <a:gd name="connsiteY1" fmla="*/ 10453 h 29453"/>
                  <a:gd name="connsiteX2" fmla="*/ 20659 w 28877"/>
                  <a:gd name="connsiteY2" fmla="*/ 8377 h 29453"/>
                  <a:gd name="connsiteX3" fmla="*/ 22180 w 28877"/>
                  <a:gd name="connsiteY3" fmla="*/ 7253 h 29453"/>
                  <a:gd name="connsiteX4" fmla="*/ 23119 w 28877"/>
                  <a:gd name="connsiteY4" fmla="*/ 6741 h 29453"/>
                  <a:gd name="connsiteX5" fmla="*/ 26746 w 28877"/>
                  <a:gd name="connsiteY5" fmla="*/ 3171 h 29453"/>
                  <a:gd name="connsiteX6" fmla="*/ 28822 w 28877"/>
                  <a:gd name="connsiteY6" fmla="*/ 0 h 29453"/>
                  <a:gd name="connsiteX7" fmla="*/ 24513 w 28877"/>
                  <a:gd name="connsiteY7" fmla="*/ 13425 h 29453"/>
                  <a:gd name="connsiteX8" fmla="*/ 13989 w 28877"/>
                  <a:gd name="connsiteY8" fmla="*/ 18872 h 29453"/>
                  <a:gd name="connsiteX9" fmla="*/ 7831 w 28877"/>
                  <a:gd name="connsiteY9" fmla="*/ 21446 h 29453"/>
                  <a:gd name="connsiteX10" fmla="*/ 5826 w 28877"/>
                  <a:gd name="connsiteY10" fmla="*/ 22584 h 29453"/>
                  <a:gd name="connsiteX11" fmla="*/ 4531 w 28877"/>
                  <a:gd name="connsiteY11" fmla="*/ 23693 h 29453"/>
                  <a:gd name="connsiteX12" fmla="*/ 9 w 28877"/>
                  <a:gd name="connsiteY12" fmla="*/ 29453 h 29453"/>
                  <a:gd name="connsiteX13" fmla="*/ 4432 w 28877"/>
                  <a:gd name="connsiteY13" fmla="*/ 15914 h 29453"/>
                  <a:gd name="connsiteX14" fmla="*/ 13520 w 28877"/>
                  <a:gd name="connsiteY14" fmla="*/ 10737 h 29453"/>
                  <a:gd name="connsiteX15" fmla="*/ 13520 w 28877"/>
                  <a:gd name="connsiteY15" fmla="*/ 10737 h 2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77" h="29453">
                    <a:moveTo>
                      <a:pt x="13520" y="10737"/>
                    </a:moveTo>
                    <a:cubicBezTo>
                      <a:pt x="13989" y="10481"/>
                      <a:pt x="14472" y="10524"/>
                      <a:pt x="14956" y="10453"/>
                    </a:cubicBezTo>
                    <a:cubicBezTo>
                      <a:pt x="17146" y="10154"/>
                      <a:pt x="18924" y="9358"/>
                      <a:pt x="20659" y="8377"/>
                    </a:cubicBezTo>
                    <a:cubicBezTo>
                      <a:pt x="21270" y="8035"/>
                      <a:pt x="21725" y="7751"/>
                      <a:pt x="22180" y="7253"/>
                    </a:cubicBezTo>
                    <a:cubicBezTo>
                      <a:pt x="22408" y="7011"/>
                      <a:pt x="22863" y="6969"/>
                      <a:pt x="23119" y="6741"/>
                    </a:cubicBezTo>
                    <a:cubicBezTo>
                      <a:pt x="24428" y="5618"/>
                      <a:pt x="25722" y="4537"/>
                      <a:pt x="26746" y="3171"/>
                    </a:cubicBezTo>
                    <a:cubicBezTo>
                      <a:pt x="27457" y="2204"/>
                      <a:pt x="28239" y="1095"/>
                      <a:pt x="28822" y="0"/>
                    </a:cubicBezTo>
                    <a:cubicBezTo>
                      <a:pt x="29192" y="4778"/>
                      <a:pt x="27713" y="9912"/>
                      <a:pt x="24513" y="13425"/>
                    </a:cubicBezTo>
                    <a:cubicBezTo>
                      <a:pt x="21768" y="16426"/>
                      <a:pt x="18170" y="18118"/>
                      <a:pt x="13989" y="18872"/>
                    </a:cubicBezTo>
                    <a:cubicBezTo>
                      <a:pt x="11713" y="19270"/>
                      <a:pt x="9808" y="20337"/>
                      <a:pt x="7831" y="21446"/>
                    </a:cubicBezTo>
                    <a:cubicBezTo>
                      <a:pt x="7034" y="21887"/>
                      <a:pt x="6423" y="22228"/>
                      <a:pt x="5826" y="22584"/>
                    </a:cubicBezTo>
                    <a:cubicBezTo>
                      <a:pt x="5370" y="22854"/>
                      <a:pt x="4987" y="23395"/>
                      <a:pt x="4531" y="23693"/>
                    </a:cubicBezTo>
                    <a:cubicBezTo>
                      <a:pt x="2398" y="25101"/>
                      <a:pt x="1275" y="27377"/>
                      <a:pt x="9" y="29453"/>
                    </a:cubicBezTo>
                    <a:cubicBezTo>
                      <a:pt x="-119" y="24660"/>
                      <a:pt x="1118" y="19541"/>
                      <a:pt x="4432" y="15914"/>
                    </a:cubicBezTo>
                    <a:cubicBezTo>
                      <a:pt x="6835" y="13269"/>
                      <a:pt x="10064" y="11434"/>
                      <a:pt x="13520" y="10737"/>
                    </a:cubicBezTo>
                    <a:lnTo>
                      <a:pt x="13520" y="10737"/>
                    </a:lnTo>
                    <a:close/>
                  </a:path>
                </a:pathLst>
              </a:custGeom>
              <a:grpFill/>
              <a:ln w="1419" cap="flat">
                <a:noFill/>
                <a:prstDash val="solid"/>
                <a:miter/>
              </a:ln>
            </p:spPr>
            <p:txBody>
              <a:bodyPr rtlCol="0" anchor="ctr"/>
              <a:lstStyle/>
              <a:p>
                <a:endParaRPr lang="zh-TW" altLang="en-US" sz="2400"/>
              </a:p>
            </p:txBody>
          </p:sp>
          <p:sp>
            <p:nvSpPr>
              <p:cNvPr id="221" name="手繪多邊形: 圖案 220">
                <a:extLst>
                  <a:ext uri="{FF2B5EF4-FFF2-40B4-BE49-F238E27FC236}">
                    <a16:creationId xmlns:a16="http://schemas.microsoft.com/office/drawing/2014/main" id="{03A2036D-DB46-4F9C-92DE-600C7344325D}"/>
                  </a:ext>
                </a:extLst>
              </p:cNvPr>
              <p:cNvSpPr/>
              <p:nvPr/>
            </p:nvSpPr>
            <p:spPr>
              <a:xfrm>
                <a:off x="5581985" y="2411173"/>
                <a:ext cx="26455" cy="31913"/>
              </a:xfrm>
              <a:custGeom>
                <a:avLst/>
                <a:gdLst>
                  <a:gd name="connsiteX0" fmla="*/ 11928 w 26455"/>
                  <a:gd name="connsiteY0" fmla="*/ 12046 h 31913"/>
                  <a:gd name="connsiteX1" fmla="*/ 13322 w 26455"/>
                  <a:gd name="connsiteY1" fmla="*/ 11633 h 31913"/>
                  <a:gd name="connsiteX2" fmla="*/ 18812 w 26455"/>
                  <a:gd name="connsiteY2" fmla="*/ 9059 h 31913"/>
                  <a:gd name="connsiteX3" fmla="*/ 20234 w 26455"/>
                  <a:gd name="connsiteY3" fmla="*/ 7808 h 31913"/>
                  <a:gd name="connsiteX4" fmla="*/ 21130 w 26455"/>
                  <a:gd name="connsiteY4" fmla="*/ 7225 h 31913"/>
                  <a:gd name="connsiteX5" fmla="*/ 24415 w 26455"/>
                  <a:gd name="connsiteY5" fmla="*/ 3342 h 31913"/>
                  <a:gd name="connsiteX6" fmla="*/ 26193 w 26455"/>
                  <a:gd name="connsiteY6" fmla="*/ 0 h 31913"/>
                  <a:gd name="connsiteX7" fmla="*/ 23107 w 26455"/>
                  <a:gd name="connsiteY7" fmla="*/ 13752 h 31913"/>
                  <a:gd name="connsiteX8" fmla="*/ 13123 w 26455"/>
                  <a:gd name="connsiteY8" fmla="*/ 20124 h 31913"/>
                  <a:gd name="connsiteX9" fmla="*/ 7221 w 26455"/>
                  <a:gd name="connsiteY9" fmla="*/ 23238 h 31913"/>
                  <a:gd name="connsiteX10" fmla="*/ 5330 w 26455"/>
                  <a:gd name="connsiteY10" fmla="*/ 24547 h 31913"/>
                  <a:gd name="connsiteX11" fmla="*/ 4149 w 26455"/>
                  <a:gd name="connsiteY11" fmla="*/ 25770 h 31913"/>
                  <a:gd name="connsiteX12" fmla="*/ 167 w 26455"/>
                  <a:gd name="connsiteY12" fmla="*/ 31913 h 31913"/>
                  <a:gd name="connsiteX13" fmla="*/ 3353 w 26455"/>
                  <a:gd name="connsiteY13" fmla="*/ 18033 h 31913"/>
                  <a:gd name="connsiteX14" fmla="*/ 11928 w 26455"/>
                  <a:gd name="connsiteY14" fmla="*/ 12046 h 31913"/>
                  <a:gd name="connsiteX15" fmla="*/ 11928 w 26455"/>
                  <a:gd name="connsiteY15" fmla="*/ 12046 h 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455" h="31913">
                    <a:moveTo>
                      <a:pt x="11928" y="12046"/>
                    </a:moveTo>
                    <a:cubicBezTo>
                      <a:pt x="12369" y="11747"/>
                      <a:pt x="12867" y="11747"/>
                      <a:pt x="13322" y="11633"/>
                    </a:cubicBezTo>
                    <a:cubicBezTo>
                      <a:pt x="15470" y="11136"/>
                      <a:pt x="17176" y="10183"/>
                      <a:pt x="18812" y="9059"/>
                    </a:cubicBezTo>
                    <a:cubicBezTo>
                      <a:pt x="19381" y="8661"/>
                      <a:pt x="19807" y="8334"/>
                      <a:pt x="20234" y="7808"/>
                    </a:cubicBezTo>
                    <a:cubicBezTo>
                      <a:pt x="20447" y="7537"/>
                      <a:pt x="20888" y="7466"/>
                      <a:pt x="21130" y="7225"/>
                    </a:cubicBezTo>
                    <a:cubicBezTo>
                      <a:pt x="22324" y="5973"/>
                      <a:pt x="23533" y="4793"/>
                      <a:pt x="24415" y="3342"/>
                    </a:cubicBezTo>
                    <a:cubicBezTo>
                      <a:pt x="25041" y="2318"/>
                      <a:pt x="25723" y="1138"/>
                      <a:pt x="26193" y="0"/>
                    </a:cubicBezTo>
                    <a:cubicBezTo>
                      <a:pt x="26989" y="4736"/>
                      <a:pt x="25979" y="9984"/>
                      <a:pt x="23107" y="13752"/>
                    </a:cubicBezTo>
                    <a:cubicBezTo>
                      <a:pt x="20646" y="16995"/>
                      <a:pt x="17205" y="19000"/>
                      <a:pt x="13123" y="20124"/>
                    </a:cubicBezTo>
                    <a:cubicBezTo>
                      <a:pt x="10904" y="20735"/>
                      <a:pt x="9084" y="21958"/>
                      <a:pt x="7221" y="23238"/>
                    </a:cubicBezTo>
                    <a:cubicBezTo>
                      <a:pt x="6467" y="23750"/>
                      <a:pt x="5898" y="24148"/>
                      <a:pt x="5330" y="24547"/>
                    </a:cubicBezTo>
                    <a:cubicBezTo>
                      <a:pt x="4889" y="24859"/>
                      <a:pt x="4562" y="25443"/>
                      <a:pt x="4149" y="25770"/>
                    </a:cubicBezTo>
                    <a:cubicBezTo>
                      <a:pt x="2144" y="27362"/>
                      <a:pt x="1234" y="29723"/>
                      <a:pt x="167" y="31913"/>
                    </a:cubicBezTo>
                    <a:cubicBezTo>
                      <a:pt x="-388" y="27149"/>
                      <a:pt x="380" y="21930"/>
                      <a:pt x="3353" y="18033"/>
                    </a:cubicBezTo>
                    <a:cubicBezTo>
                      <a:pt x="5500" y="15175"/>
                      <a:pt x="8544" y="13041"/>
                      <a:pt x="11928" y="12046"/>
                    </a:cubicBezTo>
                    <a:lnTo>
                      <a:pt x="11928" y="12046"/>
                    </a:lnTo>
                    <a:close/>
                  </a:path>
                </a:pathLst>
              </a:custGeom>
              <a:grpFill/>
              <a:ln w="1419" cap="flat">
                <a:noFill/>
                <a:prstDash val="solid"/>
                <a:miter/>
              </a:ln>
            </p:spPr>
            <p:txBody>
              <a:bodyPr rtlCol="0" anchor="ctr"/>
              <a:lstStyle/>
              <a:p>
                <a:endParaRPr lang="zh-TW" altLang="en-US" sz="2400"/>
              </a:p>
            </p:txBody>
          </p:sp>
          <p:sp>
            <p:nvSpPr>
              <p:cNvPr id="222" name="手繪多邊形: 圖案 221">
                <a:extLst>
                  <a:ext uri="{FF2B5EF4-FFF2-40B4-BE49-F238E27FC236}">
                    <a16:creationId xmlns:a16="http://schemas.microsoft.com/office/drawing/2014/main" id="{78065951-30F4-497C-BDEB-26C1F9003A5F}"/>
                  </a:ext>
                </a:extLst>
              </p:cNvPr>
              <p:cNvSpPr/>
              <p:nvPr/>
            </p:nvSpPr>
            <p:spPr>
              <a:xfrm>
                <a:off x="5584921" y="2423531"/>
                <a:ext cx="24225" cy="34103"/>
              </a:xfrm>
              <a:custGeom>
                <a:avLst/>
                <a:gdLst>
                  <a:gd name="connsiteX0" fmla="*/ 10471 w 24225"/>
                  <a:gd name="connsiteY0" fmla="*/ 13283 h 34103"/>
                  <a:gd name="connsiteX1" fmla="*/ 11822 w 24225"/>
                  <a:gd name="connsiteY1" fmla="*/ 12757 h 34103"/>
                  <a:gd name="connsiteX2" fmla="*/ 17056 w 24225"/>
                  <a:gd name="connsiteY2" fmla="*/ 9699 h 34103"/>
                  <a:gd name="connsiteX3" fmla="*/ 18364 w 24225"/>
                  <a:gd name="connsiteY3" fmla="*/ 8320 h 34103"/>
                  <a:gd name="connsiteX4" fmla="*/ 19204 w 24225"/>
                  <a:gd name="connsiteY4" fmla="*/ 7651 h 34103"/>
                  <a:gd name="connsiteX5" fmla="*/ 22119 w 24225"/>
                  <a:gd name="connsiteY5" fmla="*/ 3484 h 34103"/>
                  <a:gd name="connsiteX6" fmla="*/ 23598 w 24225"/>
                  <a:gd name="connsiteY6" fmla="*/ 0 h 34103"/>
                  <a:gd name="connsiteX7" fmla="*/ 21749 w 24225"/>
                  <a:gd name="connsiteY7" fmla="*/ 13966 h 34103"/>
                  <a:gd name="connsiteX8" fmla="*/ 12377 w 24225"/>
                  <a:gd name="connsiteY8" fmla="*/ 21205 h 34103"/>
                  <a:gd name="connsiteX9" fmla="*/ 6774 w 24225"/>
                  <a:gd name="connsiteY9" fmla="*/ 24831 h 34103"/>
                  <a:gd name="connsiteX10" fmla="*/ 4996 w 24225"/>
                  <a:gd name="connsiteY10" fmla="*/ 26310 h 34103"/>
                  <a:gd name="connsiteX11" fmla="*/ 3929 w 24225"/>
                  <a:gd name="connsiteY11" fmla="*/ 27633 h 34103"/>
                  <a:gd name="connsiteX12" fmla="*/ 516 w 24225"/>
                  <a:gd name="connsiteY12" fmla="*/ 34104 h 34103"/>
                  <a:gd name="connsiteX13" fmla="*/ 2450 w 24225"/>
                  <a:gd name="connsiteY13" fmla="*/ 19981 h 34103"/>
                  <a:gd name="connsiteX14" fmla="*/ 10471 w 24225"/>
                  <a:gd name="connsiteY14" fmla="*/ 13283 h 34103"/>
                  <a:gd name="connsiteX15" fmla="*/ 10471 w 24225"/>
                  <a:gd name="connsiteY15" fmla="*/ 13283 h 3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25" h="34103">
                    <a:moveTo>
                      <a:pt x="10471" y="13283"/>
                    </a:moveTo>
                    <a:cubicBezTo>
                      <a:pt x="10884" y="12956"/>
                      <a:pt x="11367" y="12899"/>
                      <a:pt x="11822" y="12757"/>
                    </a:cubicBezTo>
                    <a:cubicBezTo>
                      <a:pt x="13927" y="12074"/>
                      <a:pt x="15534" y="10965"/>
                      <a:pt x="17056" y="9699"/>
                    </a:cubicBezTo>
                    <a:cubicBezTo>
                      <a:pt x="17596" y="9258"/>
                      <a:pt x="17995" y="8889"/>
                      <a:pt x="18364" y="8320"/>
                    </a:cubicBezTo>
                    <a:cubicBezTo>
                      <a:pt x="18549" y="8035"/>
                      <a:pt x="18990" y="7921"/>
                      <a:pt x="19204" y="7651"/>
                    </a:cubicBezTo>
                    <a:cubicBezTo>
                      <a:pt x="20284" y="6300"/>
                      <a:pt x="21379" y="5020"/>
                      <a:pt x="22119" y="3484"/>
                    </a:cubicBezTo>
                    <a:cubicBezTo>
                      <a:pt x="22645" y="2403"/>
                      <a:pt x="23228" y="1166"/>
                      <a:pt x="23598" y="0"/>
                    </a:cubicBezTo>
                    <a:cubicBezTo>
                      <a:pt x="24821" y="4636"/>
                      <a:pt x="24281" y="9955"/>
                      <a:pt x="21749" y="13966"/>
                    </a:cubicBezTo>
                    <a:cubicBezTo>
                      <a:pt x="19588" y="17407"/>
                      <a:pt x="16345" y="19725"/>
                      <a:pt x="12377" y="21205"/>
                    </a:cubicBezTo>
                    <a:cubicBezTo>
                      <a:pt x="10215" y="22001"/>
                      <a:pt x="8523" y="23395"/>
                      <a:pt x="6774" y="24831"/>
                    </a:cubicBezTo>
                    <a:cubicBezTo>
                      <a:pt x="6077" y="25414"/>
                      <a:pt x="5537" y="25855"/>
                      <a:pt x="4996" y="26310"/>
                    </a:cubicBezTo>
                    <a:cubicBezTo>
                      <a:pt x="4584" y="26651"/>
                      <a:pt x="4313" y="27263"/>
                      <a:pt x="3929" y="27633"/>
                    </a:cubicBezTo>
                    <a:cubicBezTo>
                      <a:pt x="2081" y="29410"/>
                      <a:pt x="1384" y="31842"/>
                      <a:pt x="516" y="34104"/>
                    </a:cubicBezTo>
                    <a:cubicBezTo>
                      <a:pt x="-465" y="29410"/>
                      <a:pt x="-166" y="24148"/>
                      <a:pt x="2450" y="19981"/>
                    </a:cubicBezTo>
                    <a:cubicBezTo>
                      <a:pt x="4356" y="16981"/>
                      <a:pt x="7200" y="14591"/>
                      <a:pt x="10471" y="13283"/>
                    </a:cubicBezTo>
                    <a:lnTo>
                      <a:pt x="10471" y="13283"/>
                    </a:lnTo>
                    <a:close/>
                  </a:path>
                </a:pathLst>
              </a:custGeom>
              <a:grpFill/>
              <a:ln w="1419" cap="flat">
                <a:noFill/>
                <a:prstDash val="solid"/>
                <a:miter/>
              </a:ln>
            </p:spPr>
            <p:txBody>
              <a:bodyPr rtlCol="0" anchor="ctr"/>
              <a:lstStyle/>
              <a:p>
                <a:endParaRPr lang="zh-TW" altLang="en-US" sz="2400"/>
              </a:p>
            </p:txBody>
          </p:sp>
          <p:sp>
            <p:nvSpPr>
              <p:cNvPr id="223" name="手繪多邊形: 圖案 222">
                <a:extLst>
                  <a:ext uri="{FF2B5EF4-FFF2-40B4-BE49-F238E27FC236}">
                    <a16:creationId xmlns:a16="http://schemas.microsoft.com/office/drawing/2014/main" id="{3BE539E4-AE01-43BF-A324-897AA1AC991F}"/>
                  </a:ext>
                </a:extLst>
              </p:cNvPr>
              <p:cNvSpPr/>
              <p:nvPr/>
            </p:nvSpPr>
            <p:spPr>
              <a:xfrm>
                <a:off x="5588956" y="2435648"/>
                <a:ext cx="22129" cy="36009"/>
              </a:xfrm>
              <a:custGeom>
                <a:avLst/>
                <a:gdLst>
                  <a:gd name="connsiteX0" fmla="*/ 9096 w 22129"/>
                  <a:gd name="connsiteY0" fmla="*/ 14407 h 36009"/>
                  <a:gd name="connsiteX1" fmla="*/ 10404 w 22129"/>
                  <a:gd name="connsiteY1" fmla="*/ 13752 h 36009"/>
                  <a:gd name="connsiteX2" fmla="*/ 15339 w 22129"/>
                  <a:gd name="connsiteY2" fmla="*/ 10240 h 36009"/>
                  <a:gd name="connsiteX3" fmla="*/ 16520 w 22129"/>
                  <a:gd name="connsiteY3" fmla="*/ 8761 h 36009"/>
                  <a:gd name="connsiteX4" fmla="*/ 17302 w 22129"/>
                  <a:gd name="connsiteY4" fmla="*/ 8021 h 36009"/>
                  <a:gd name="connsiteX5" fmla="*/ 19847 w 22129"/>
                  <a:gd name="connsiteY5" fmla="*/ 3612 h 36009"/>
                  <a:gd name="connsiteX6" fmla="*/ 20999 w 22129"/>
                  <a:gd name="connsiteY6" fmla="*/ 0 h 36009"/>
                  <a:gd name="connsiteX7" fmla="*/ 20402 w 22129"/>
                  <a:gd name="connsiteY7" fmla="*/ 14079 h 36009"/>
                  <a:gd name="connsiteX8" fmla="*/ 11698 w 22129"/>
                  <a:gd name="connsiteY8" fmla="*/ 22115 h 36009"/>
                  <a:gd name="connsiteX9" fmla="*/ 6436 w 22129"/>
                  <a:gd name="connsiteY9" fmla="*/ 26225 h 36009"/>
                  <a:gd name="connsiteX10" fmla="*/ 4801 w 22129"/>
                  <a:gd name="connsiteY10" fmla="*/ 27846 h 36009"/>
                  <a:gd name="connsiteX11" fmla="*/ 3862 w 22129"/>
                  <a:gd name="connsiteY11" fmla="*/ 29254 h 36009"/>
                  <a:gd name="connsiteX12" fmla="*/ 1032 w 22129"/>
                  <a:gd name="connsiteY12" fmla="*/ 36009 h 36009"/>
                  <a:gd name="connsiteX13" fmla="*/ 1701 w 22129"/>
                  <a:gd name="connsiteY13" fmla="*/ 21773 h 36009"/>
                  <a:gd name="connsiteX14" fmla="*/ 9096 w 22129"/>
                  <a:gd name="connsiteY14" fmla="*/ 14407 h 36009"/>
                  <a:gd name="connsiteX15" fmla="*/ 9096 w 22129"/>
                  <a:gd name="connsiteY15" fmla="*/ 14407 h 3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29" h="36009">
                    <a:moveTo>
                      <a:pt x="9096" y="14407"/>
                    </a:moveTo>
                    <a:cubicBezTo>
                      <a:pt x="9480" y="14037"/>
                      <a:pt x="9963" y="13951"/>
                      <a:pt x="10404" y="13752"/>
                    </a:cubicBezTo>
                    <a:cubicBezTo>
                      <a:pt x="12438" y="12885"/>
                      <a:pt x="13945" y="11648"/>
                      <a:pt x="15339" y="10240"/>
                    </a:cubicBezTo>
                    <a:cubicBezTo>
                      <a:pt x="15837" y="9742"/>
                      <a:pt x="16192" y="9358"/>
                      <a:pt x="16520" y="8761"/>
                    </a:cubicBezTo>
                    <a:cubicBezTo>
                      <a:pt x="16676" y="8462"/>
                      <a:pt x="17103" y="8305"/>
                      <a:pt x="17302" y="8021"/>
                    </a:cubicBezTo>
                    <a:cubicBezTo>
                      <a:pt x="18255" y="6585"/>
                      <a:pt x="19236" y="5205"/>
                      <a:pt x="19847" y="3612"/>
                    </a:cubicBezTo>
                    <a:cubicBezTo>
                      <a:pt x="20274" y="2489"/>
                      <a:pt x="20743" y="1209"/>
                      <a:pt x="20999" y="0"/>
                    </a:cubicBezTo>
                    <a:cubicBezTo>
                      <a:pt x="22621" y="4508"/>
                      <a:pt x="22564" y="9856"/>
                      <a:pt x="20402" y="14079"/>
                    </a:cubicBezTo>
                    <a:cubicBezTo>
                      <a:pt x="18553" y="17706"/>
                      <a:pt x="15524" y="20294"/>
                      <a:pt x="11698" y="22115"/>
                    </a:cubicBezTo>
                    <a:cubicBezTo>
                      <a:pt x="9622" y="23110"/>
                      <a:pt x="8043" y="24632"/>
                      <a:pt x="6436" y="26225"/>
                    </a:cubicBezTo>
                    <a:cubicBezTo>
                      <a:pt x="5782" y="26865"/>
                      <a:pt x="5284" y="27348"/>
                      <a:pt x="4801" y="27846"/>
                    </a:cubicBezTo>
                    <a:cubicBezTo>
                      <a:pt x="4431" y="28230"/>
                      <a:pt x="4204" y="28856"/>
                      <a:pt x="3862" y="29254"/>
                    </a:cubicBezTo>
                    <a:cubicBezTo>
                      <a:pt x="2170" y="31188"/>
                      <a:pt x="1701" y="33677"/>
                      <a:pt x="1032" y="36009"/>
                    </a:cubicBezTo>
                    <a:cubicBezTo>
                      <a:pt x="-362" y="31430"/>
                      <a:pt x="-532" y="26154"/>
                      <a:pt x="1701" y="21773"/>
                    </a:cubicBezTo>
                    <a:cubicBezTo>
                      <a:pt x="3322" y="18630"/>
                      <a:pt x="5939" y="15985"/>
                      <a:pt x="9096" y="14407"/>
                    </a:cubicBezTo>
                    <a:lnTo>
                      <a:pt x="9096" y="14407"/>
                    </a:lnTo>
                    <a:close/>
                  </a:path>
                </a:pathLst>
              </a:custGeom>
              <a:grpFill/>
              <a:ln w="1419" cap="flat">
                <a:noFill/>
                <a:prstDash val="solid"/>
                <a:miter/>
              </a:ln>
            </p:spPr>
            <p:txBody>
              <a:bodyPr rtlCol="0" anchor="ctr"/>
              <a:lstStyle/>
              <a:p>
                <a:endParaRPr lang="zh-TW" altLang="en-US" sz="2400"/>
              </a:p>
            </p:txBody>
          </p:sp>
          <p:sp>
            <p:nvSpPr>
              <p:cNvPr id="224" name="手繪多邊形: 圖案 223">
                <a:extLst>
                  <a:ext uri="{FF2B5EF4-FFF2-40B4-BE49-F238E27FC236}">
                    <a16:creationId xmlns:a16="http://schemas.microsoft.com/office/drawing/2014/main" id="{88BEDFEB-C79C-4FB4-977C-11C19CAD944C}"/>
                  </a:ext>
                </a:extLst>
              </p:cNvPr>
              <p:cNvSpPr/>
              <p:nvPr/>
            </p:nvSpPr>
            <p:spPr>
              <a:xfrm>
                <a:off x="5594017" y="2447480"/>
                <a:ext cx="20177" cy="37630"/>
              </a:xfrm>
              <a:custGeom>
                <a:avLst/>
                <a:gdLst>
                  <a:gd name="connsiteX0" fmla="*/ 7804 w 20177"/>
                  <a:gd name="connsiteY0" fmla="*/ 15374 h 37630"/>
                  <a:gd name="connsiteX1" fmla="*/ 9041 w 20177"/>
                  <a:gd name="connsiteY1" fmla="*/ 14620 h 37630"/>
                  <a:gd name="connsiteX2" fmla="*/ 13663 w 20177"/>
                  <a:gd name="connsiteY2" fmla="*/ 10695 h 37630"/>
                  <a:gd name="connsiteX3" fmla="*/ 14701 w 20177"/>
                  <a:gd name="connsiteY3" fmla="*/ 9116 h 37630"/>
                  <a:gd name="connsiteX4" fmla="*/ 15412 w 20177"/>
                  <a:gd name="connsiteY4" fmla="*/ 8305 h 37630"/>
                  <a:gd name="connsiteX5" fmla="*/ 17560 w 20177"/>
                  <a:gd name="connsiteY5" fmla="*/ 3698 h 37630"/>
                  <a:gd name="connsiteX6" fmla="*/ 18399 w 20177"/>
                  <a:gd name="connsiteY6" fmla="*/ 0 h 37630"/>
                  <a:gd name="connsiteX7" fmla="*/ 19053 w 20177"/>
                  <a:gd name="connsiteY7" fmla="*/ 14079 h 37630"/>
                  <a:gd name="connsiteX8" fmla="*/ 11089 w 20177"/>
                  <a:gd name="connsiteY8" fmla="*/ 22854 h 37630"/>
                  <a:gd name="connsiteX9" fmla="*/ 6211 w 20177"/>
                  <a:gd name="connsiteY9" fmla="*/ 27405 h 37630"/>
                  <a:gd name="connsiteX10" fmla="*/ 4732 w 20177"/>
                  <a:gd name="connsiteY10" fmla="*/ 29169 h 37630"/>
                  <a:gd name="connsiteX11" fmla="*/ 3921 w 20177"/>
                  <a:gd name="connsiteY11" fmla="*/ 30662 h 37630"/>
                  <a:gd name="connsiteX12" fmla="*/ 1689 w 20177"/>
                  <a:gd name="connsiteY12" fmla="*/ 37631 h 37630"/>
                  <a:gd name="connsiteX13" fmla="*/ 1105 w 20177"/>
                  <a:gd name="connsiteY13" fmla="*/ 23395 h 37630"/>
                  <a:gd name="connsiteX14" fmla="*/ 7804 w 20177"/>
                  <a:gd name="connsiteY14" fmla="*/ 15374 h 37630"/>
                  <a:gd name="connsiteX15" fmla="*/ 7804 w 20177"/>
                  <a:gd name="connsiteY15" fmla="*/ 15374 h 3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77" h="37630">
                    <a:moveTo>
                      <a:pt x="7804" y="15374"/>
                    </a:moveTo>
                    <a:cubicBezTo>
                      <a:pt x="8159" y="14975"/>
                      <a:pt x="8629" y="14847"/>
                      <a:pt x="9041" y="14620"/>
                    </a:cubicBezTo>
                    <a:cubicBezTo>
                      <a:pt x="10990" y="13582"/>
                      <a:pt x="12383" y="12202"/>
                      <a:pt x="13663" y="10695"/>
                    </a:cubicBezTo>
                    <a:cubicBezTo>
                      <a:pt x="14118" y="10154"/>
                      <a:pt x="14445" y="9742"/>
                      <a:pt x="14701" y="9116"/>
                    </a:cubicBezTo>
                    <a:cubicBezTo>
                      <a:pt x="14829" y="8803"/>
                      <a:pt x="15242" y="8604"/>
                      <a:pt x="15412" y="8305"/>
                    </a:cubicBezTo>
                    <a:cubicBezTo>
                      <a:pt x="16237" y="6784"/>
                      <a:pt x="17091" y="5333"/>
                      <a:pt x="17560" y="3698"/>
                    </a:cubicBezTo>
                    <a:cubicBezTo>
                      <a:pt x="17887" y="2546"/>
                      <a:pt x="18243" y="1223"/>
                      <a:pt x="18399" y="0"/>
                    </a:cubicBezTo>
                    <a:cubicBezTo>
                      <a:pt x="20418" y="4352"/>
                      <a:pt x="20831" y="9671"/>
                      <a:pt x="19053" y="14079"/>
                    </a:cubicBezTo>
                    <a:cubicBezTo>
                      <a:pt x="17531" y="17848"/>
                      <a:pt x="14744" y="20693"/>
                      <a:pt x="11089" y="22854"/>
                    </a:cubicBezTo>
                    <a:cubicBezTo>
                      <a:pt x="9098" y="24020"/>
                      <a:pt x="7676" y="25684"/>
                      <a:pt x="6211" y="27405"/>
                    </a:cubicBezTo>
                    <a:cubicBezTo>
                      <a:pt x="5614" y="28102"/>
                      <a:pt x="5173" y="28628"/>
                      <a:pt x="4732" y="29169"/>
                    </a:cubicBezTo>
                    <a:cubicBezTo>
                      <a:pt x="4391" y="29581"/>
                      <a:pt x="4234" y="30221"/>
                      <a:pt x="3921" y="30662"/>
                    </a:cubicBezTo>
                    <a:cubicBezTo>
                      <a:pt x="2414" y="32738"/>
                      <a:pt x="2158" y="35256"/>
                      <a:pt x="1689" y="37631"/>
                    </a:cubicBezTo>
                    <a:cubicBezTo>
                      <a:pt x="-103" y="33193"/>
                      <a:pt x="-729" y="27960"/>
                      <a:pt x="1105" y="23395"/>
                    </a:cubicBezTo>
                    <a:cubicBezTo>
                      <a:pt x="2414" y="20081"/>
                      <a:pt x="4803" y="17237"/>
                      <a:pt x="7804" y="15374"/>
                    </a:cubicBezTo>
                    <a:lnTo>
                      <a:pt x="7804" y="15374"/>
                    </a:lnTo>
                    <a:close/>
                  </a:path>
                </a:pathLst>
              </a:custGeom>
              <a:grpFill/>
              <a:ln w="1419" cap="flat">
                <a:noFill/>
                <a:prstDash val="solid"/>
                <a:miter/>
              </a:ln>
            </p:spPr>
            <p:txBody>
              <a:bodyPr rtlCol="0" anchor="ctr"/>
              <a:lstStyle/>
              <a:p>
                <a:endParaRPr lang="zh-TW" altLang="en-US" sz="2400"/>
              </a:p>
            </p:txBody>
          </p:sp>
          <p:sp>
            <p:nvSpPr>
              <p:cNvPr id="225" name="手繪多邊形: 圖案 224">
                <a:extLst>
                  <a:ext uri="{FF2B5EF4-FFF2-40B4-BE49-F238E27FC236}">
                    <a16:creationId xmlns:a16="http://schemas.microsoft.com/office/drawing/2014/main" id="{475EBB40-0E82-41FD-9FDB-DB6EACBFBFAC}"/>
                  </a:ext>
                </a:extLst>
              </p:cNvPr>
              <p:cNvSpPr/>
              <p:nvPr/>
            </p:nvSpPr>
            <p:spPr>
              <a:xfrm>
                <a:off x="5600030" y="2458929"/>
                <a:ext cx="18376" cy="38953"/>
              </a:xfrm>
              <a:custGeom>
                <a:avLst/>
                <a:gdLst>
                  <a:gd name="connsiteX0" fmla="*/ 6626 w 18376"/>
                  <a:gd name="connsiteY0" fmla="*/ 16255 h 38953"/>
                  <a:gd name="connsiteX1" fmla="*/ 7806 w 18376"/>
                  <a:gd name="connsiteY1" fmla="*/ 15388 h 38953"/>
                  <a:gd name="connsiteX2" fmla="*/ 12058 w 18376"/>
                  <a:gd name="connsiteY2" fmla="*/ 11064 h 38953"/>
                  <a:gd name="connsiteX3" fmla="*/ 12954 w 18376"/>
                  <a:gd name="connsiteY3" fmla="*/ 9401 h 38953"/>
                  <a:gd name="connsiteX4" fmla="*/ 13594 w 18376"/>
                  <a:gd name="connsiteY4" fmla="*/ 8533 h 38953"/>
                  <a:gd name="connsiteX5" fmla="*/ 15329 w 18376"/>
                  <a:gd name="connsiteY5" fmla="*/ 3755 h 38953"/>
                  <a:gd name="connsiteX6" fmla="*/ 15841 w 18376"/>
                  <a:gd name="connsiteY6" fmla="*/ 0 h 38953"/>
                  <a:gd name="connsiteX7" fmla="*/ 17719 w 18376"/>
                  <a:gd name="connsiteY7" fmla="*/ 13966 h 38953"/>
                  <a:gd name="connsiteX8" fmla="*/ 10551 w 18376"/>
                  <a:gd name="connsiteY8" fmla="*/ 23395 h 38953"/>
                  <a:gd name="connsiteX9" fmla="*/ 6085 w 18376"/>
                  <a:gd name="connsiteY9" fmla="*/ 28358 h 38953"/>
                  <a:gd name="connsiteX10" fmla="*/ 4763 w 18376"/>
                  <a:gd name="connsiteY10" fmla="*/ 30249 h 38953"/>
                  <a:gd name="connsiteX11" fmla="*/ 4080 w 18376"/>
                  <a:gd name="connsiteY11" fmla="*/ 31814 h 38953"/>
                  <a:gd name="connsiteX12" fmla="*/ 2473 w 18376"/>
                  <a:gd name="connsiteY12" fmla="*/ 38953 h 38953"/>
                  <a:gd name="connsiteX13" fmla="*/ 653 w 18376"/>
                  <a:gd name="connsiteY13" fmla="*/ 24831 h 38953"/>
                  <a:gd name="connsiteX14" fmla="*/ 6626 w 18376"/>
                  <a:gd name="connsiteY14" fmla="*/ 16255 h 38953"/>
                  <a:gd name="connsiteX15" fmla="*/ 6626 w 18376"/>
                  <a:gd name="connsiteY15" fmla="*/ 16255 h 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76" h="38953">
                    <a:moveTo>
                      <a:pt x="6626" y="16255"/>
                    </a:moveTo>
                    <a:cubicBezTo>
                      <a:pt x="6939" y="15829"/>
                      <a:pt x="7394" y="15658"/>
                      <a:pt x="7806" y="15388"/>
                    </a:cubicBezTo>
                    <a:cubicBezTo>
                      <a:pt x="9655" y="14179"/>
                      <a:pt x="10921" y="12686"/>
                      <a:pt x="12058" y="11064"/>
                    </a:cubicBezTo>
                    <a:cubicBezTo>
                      <a:pt x="12457" y="10496"/>
                      <a:pt x="12755" y="10040"/>
                      <a:pt x="12954" y="9401"/>
                    </a:cubicBezTo>
                    <a:cubicBezTo>
                      <a:pt x="13068" y="9073"/>
                      <a:pt x="13452" y="8846"/>
                      <a:pt x="13594" y="8533"/>
                    </a:cubicBezTo>
                    <a:cubicBezTo>
                      <a:pt x="14291" y="6954"/>
                      <a:pt x="15002" y="5433"/>
                      <a:pt x="15329" y="3755"/>
                    </a:cubicBezTo>
                    <a:cubicBezTo>
                      <a:pt x="15557" y="2574"/>
                      <a:pt x="15799" y="1237"/>
                      <a:pt x="15841" y="0"/>
                    </a:cubicBezTo>
                    <a:cubicBezTo>
                      <a:pt x="18231" y="4167"/>
                      <a:pt x="19098" y="9429"/>
                      <a:pt x="17719" y="13966"/>
                    </a:cubicBezTo>
                    <a:cubicBezTo>
                      <a:pt x="16524" y="17862"/>
                      <a:pt x="13992" y="20934"/>
                      <a:pt x="10551" y="23395"/>
                    </a:cubicBezTo>
                    <a:cubicBezTo>
                      <a:pt x="8674" y="24731"/>
                      <a:pt x="7394" y="26509"/>
                      <a:pt x="6085" y="28358"/>
                    </a:cubicBezTo>
                    <a:cubicBezTo>
                      <a:pt x="5559" y="29098"/>
                      <a:pt x="5161" y="29666"/>
                      <a:pt x="4763" y="30249"/>
                    </a:cubicBezTo>
                    <a:cubicBezTo>
                      <a:pt x="4464" y="30690"/>
                      <a:pt x="4350" y="31345"/>
                      <a:pt x="4080" y="31814"/>
                    </a:cubicBezTo>
                    <a:cubicBezTo>
                      <a:pt x="2757" y="34004"/>
                      <a:pt x="2729" y="36535"/>
                      <a:pt x="2473" y="38953"/>
                    </a:cubicBezTo>
                    <a:cubicBezTo>
                      <a:pt x="297" y="34687"/>
                      <a:pt x="-784" y="29524"/>
                      <a:pt x="653" y="24831"/>
                    </a:cubicBezTo>
                    <a:cubicBezTo>
                      <a:pt x="1677" y="21404"/>
                      <a:pt x="3796" y="18360"/>
                      <a:pt x="6626" y="16255"/>
                    </a:cubicBezTo>
                    <a:lnTo>
                      <a:pt x="6626" y="16255"/>
                    </a:lnTo>
                    <a:close/>
                  </a:path>
                </a:pathLst>
              </a:custGeom>
              <a:grpFill/>
              <a:ln w="1419" cap="flat">
                <a:noFill/>
                <a:prstDash val="solid"/>
                <a:miter/>
              </a:ln>
            </p:spPr>
            <p:txBody>
              <a:bodyPr rtlCol="0" anchor="ctr"/>
              <a:lstStyle/>
              <a:p>
                <a:endParaRPr lang="zh-TW" altLang="en-US" sz="2400"/>
              </a:p>
            </p:txBody>
          </p:sp>
          <p:sp>
            <p:nvSpPr>
              <p:cNvPr id="226" name="手繪多邊形: 圖案 225">
                <a:extLst>
                  <a:ext uri="{FF2B5EF4-FFF2-40B4-BE49-F238E27FC236}">
                    <a16:creationId xmlns:a16="http://schemas.microsoft.com/office/drawing/2014/main" id="{1322B119-66EE-49C1-A9A0-8DA809402E3F}"/>
                  </a:ext>
                </a:extLst>
              </p:cNvPr>
              <p:cNvSpPr/>
              <p:nvPr/>
            </p:nvSpPr>
            <p:spPr>
              <a:xfrm>
                <a:off x="5606959" y="2469993"/>
                <a:ext cx="16715" cy="39948"/>
              </a:xfrm>
              <a:custGeom>
                <a:avLst/>
                <a:gdLst>
                  <a:gd name="connsiteX0" fmla="*/ 5542 w 16715"/>
                  <a:gd name="connsiteY0" fmla="*/ 16966 h 39948"/>
                  <a:gd name="connsiteX1" fmla="*/ 6637 w 16715"/>
                  <a:gd name="connsiteY1" fmla="*/ 15999 h 39948"/>
                  <a:gd name="connsiteX2" fmla="*/ 10505 w 16715"/>
                  <a:gd name="connsiteY2" fmla="*/ 11335 h 39948"/>
                  <a:gd name="connsiteX3" fmla="*/ 11259 w 16715"/>
                  <a:gd name="connsiteY3" fmla="*/ 9600 h 39948"/>
                  <a:gd name="connsiteX4" fmla="*/ 11814 w 16715"/>
                  <a:gd name="connsiteY4" fmla="*/ 8689 h 39948"/>
                  <a:gd name="connsiteX5" fmla="*/ 13136 w 16715"/>
                  <a:gd name="connsiteY5" fmla="*/ 3783 h 39948"/>
                  <a:gd name="connsiteX6" fmla="*/ 13321 w 16715"/>
                  <a:gd name="connsiteY6" fmla="*/ 0 h 39948"/>
                  <a:gd name="connsiteX7" fmla="*/ 16393 w 16715"/>
                  <a:gd name="connsiteY7" fmla="*/ 13752 h 39948"/>
                  <a:gd name="connsiteX8" fmla="*/ 10065 w 16715"/>
                  <a:gd name="connsiteY8" fmla="*/ 23764 h 39948"/>
                  <a:gd name="connsiteX9" fmla="*/ 6040 w 16715"/>
                  <a:gd name="connsiteY9" fmla="*/ 29098 h 39948"/>
                  <a:gd name="connsiteX10" fmla="*/ 4888 w 16715"/>
                  <a:gd name="connsiteY10" fmla="*/ 31089 h 39948"/>
                  <a:gd name="connsiteX11" fmla="*/ 4347 w 16715"/>
                  <a:gd name="connsiteY11" fmla="*/ 32696 h 39948"/>
                  <a:gd name="connsiteX12" fmla="*/ 3352 w 16715"/>
                  <a:gd name="connsiteY12" fmla="*/ 39949 h 39948"/>
                  <a:gd name="connsiteX13" fmla="*/ 323 w 16715"/>
                  <a:gd name="connsiteY13" fmla="*/ 26026 h 39948"/>
                  <a:gd name="connsiteX14" fmla="*/ 5542 w 16715"/>
                  <a:gd name="connsiteY14" fmla="*/ 16966 h 39948"/>
                  <a:gd name="connsiteX15" fmla="*/ 5542 w 16715"/>
                  <a:gd name="connsiteY15" fmla="*/ 16966 h 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15" h="39948">
                    <a:moveTo>
                      <a:pt x="5542" y="16966"/>
                    </a:moveTo>
                    <a:cubicBezTo>
                      <a:pt x="5826" y="16511"/>
                      <a:pt x="6253" y="16298"/>
                      <a:pt x="6637" y="15999"/>
                    </a:cubicBezTo>
                    <a:cubicBezTo>
                      <a:pt x="8372" y="14634"/>
                      <a:pt x="9510" y="13041"/>
                      <a:pt x="10505" y="11335"/>
                    </a:cubicBezTo>
                    <a:cubicBezTo>
                      <a:pt x="10861" y="10737"/>
                      <a:pt x="11103" y="10254"/>
                      <a:pt x="11259" y="9600"/>
                    </a:cubicBezTo>
                    <a:cubicBezTo>
                      <a:pt x="11330" y="9273"/>
                      <a:pt x="11714" y="9002"/>
                      <a:pt x="11814" y="8689"/>
                    </a:cubicBezTo>
                    <a:cubicBezTo>
                      <a:pt x="12368" y="7054"/>
                      <a:pt x="12952" y="5461"/>
                      <a:pt x="13136" y="3783"/>
                    </a:cubicBezTo>
                    <a:cubicBezTo>
                      <a:pt x="13264" y="2588"/>
                      <a:pt x="13378" y="1237"/>
                      <a:pt x="13321" y="0"/>
                    </a:cubicBezTo>
                    <a:cubicBezTo>
                      <a:pt x="16052" y="3939"/>
                      <a:pt x="17374" y="9116"/>
                      <a:pt x="16393" y="13752"/>
                    </a:cubicBezTo>
                    <a:cubicBezTo>
                      <a:pt x="15540" y="17734"/>
                      <a:pt x="13293" y="21020"/>
                      <a:pt x="10065" y="23764"/>
                    </a:cubicBezTo>
                    <a:cubicBezTo>
                      <a:pt x="8315" y="25258"/>
                      <a:pt x="7192" y="27149"/>
                      <a:pt x="6040" y="29098"/>
                    </a:cubicBezTo>
                    <a:cubicBezTo>
                      <a:pt x="5570" y="29880"/>
                      <a:pt x="5229" y="30477"/>
                      <a:pt x="4888" y="31089"/>
                    </a:cubicBezTo>
                    <a:cubicBezTo>
                      <a:pt x="4632" y="31558"/>
                      <a:pt x="4575" y="32212"/>
                      <a:pt x="4347" y="32696"/>
                    </a:cubicBezTo>
                    <a:cubicBezTo>
                      <a:pt x="3210" y="35000"/>
                      <a:pt x="3395" y="37517"/>
                      <a:pt x="3352" y="39949"/>
                    </a:cubicBezTo>
                    <a:cubicBezTo>
                      <a:pt x="820" y="35881"/>
                      <a:pt x="-701" y="30833"/>
                      <a:pt x="323" y="26026"/>
                    </a:cubicBezTo>
                    <a:cubicBezTo>
                      <a:pt x="1048" y="22527"/>
                      <a:pt x="2911" y="19313"/>
                      <a:pt x="5542" y="16966"/>
                    </a:cubicBezTo>
                    <a:lnTo>
                      <a:pt x="5542" y="16966"/>
                    </a:lnTo>
                    <a:close/>
                  </a:path>
                </a:pathLst>
              </a:custGeom>
              <a:grpFill/>
              <a:ln w="1419" cap="flat">
                <a:noFill/>
                <a:prstDash val="solid"/>
                <a:miter/>
              </a:ln>
            </p:spPr>
            <p:txBody>
              <a:bodyPr rtlCol="0" anchor="ctr"/>
              <a:lstStyle/>
              <a:p>
                <a:endParaRPr lang="zh-TW" altLang="en-US" sz="2400"/>
              </a:p>
            </p:txBody>
          </p:sp>
          <p:sp>
            <p:nvSpPr>
              <p:cNvPr id="227" name="手繪多邊形: 圖案 226">
                <a:extLst>
                  <a:ext uri="{FF2B5EF4-FFF2-40B4-BE49-F238E27FC236}">
                    <a16:creationId xmlns:a16="http://schemas.microsoft.com/office/drawing/2014/main" id="{90B129DA-CD1F-4298-963B-2287655655B2}"/>
                  </a:ext>
                </a:extLst>
              </p:cNvPr>
              <p:cNvSpPr/>
              <p:nvPr/>
            </p:nvSpPr>
            <p:spPr>
              <a:xfrm>
                <a:off x="5614735" y="2480574"/>
                <a:ext cx="15203" cy="40645"/>
              </a:xfrm>
              <a:custGeom>
                <a:avLst/>
                <a:gdLst>
                  <a:gd name="connsiteX0" fmla="*/ 4564 w 15203"/>
                  <a:gd name="connsiteY0" fmla="*/ 17564 h 40645"/>
                  <a:gd name="connsiteX1" fmla="*/ 5574 w 15203"/>
                  <a:gd name="connsiteY1" fmla="*/ 16511 h 40645"/>
                  <a:gd name="connsiteX2" fmla="*/ 9030 w 15203"/>
                  <a:gd name="connsiteY2" fmla="*/ 11534 h 40645"/>
                  <a:gd name="connsiteX3" fmla="*/ 9627 w 15203"/>
                  <a:gd name="connsiteY3" fmla="*/ 9742 h 40645"/>
                  <a:gd name="connsiteX4" fmla="*/ 10110 w 15203"/>
                  <a:gd name="connsiteY4" fmla="*/ 8789 h 40645"/>
                  <a:gd name="connsiteX5" fmla="*/ 11006 w 15203"/>
                  <a:gd name="connsiteY5" fmla="*/ 3783 h 40645"/>
                  <a:gd name="connsiteX6" fmla="*/ 10864 w 15203"/>
                  <a:gd name="connsiteY6" fmla="*/ 0 h 40645"/>
                  <a:gd name="connsiteX7" fmla="*/ 15088 w 15203"/>
                  <a:gd name="connsiteY7" fmla="*/ 13439 h 40645"/>
                  <a:gd name="connsiteX8" fmla="*/ 9641 w 15203"/>
                  <a:gd name="connsiteY8" fmla="*/ 23949 h 40645"/>
                  <a:gd name="connsiteX9" fmla="*/ 6086 w 15203"/>
                  <a:gd name="connsiteY9" fmla="*/ 29595 h 40645"/>
                  <a:gd name="connsiteX10" fmla="*/ 5104 w 15203"/>
                  <a:gd name="connsiteY10" fmla="*/ 31686 h 40645"/>
                  <a:gd name="connsiteX11" fmla="*/ 4692 w 15203"/>
                  <a:gd name="connsiteY11" fmla="*/ 33336 h 40645"/>
                  <a:gd name="connsiteX12" fmla="*/ 4322 w 15203"/>
                  <a:gd name="connsiteY12" fmla="*/ 40646 h 40645"/>
                  <a:gd name="connsiteX13" fmla="*/ 113 w 15203"/>
                  <a:gd name="connsiteY13" fmla="*/ 27035 h 40645"/>
                  <a:gd name="connsiteX14" fmla="*/ 4564 w 15203"/>
                  <a:gd name="connsiteY14" fmla="*/ 17564 h 40645"/>
                  <a:gd name="connsiteX15" fmla="*/ 4564 w 15203"/>
                  <a:gd name="connsiteY15" fmla="*/ 17564 h 4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03" h="40645">
                    <a:moveTo>
                      <a:pt x="4564" y="17564"/>
                    </a:moveTo>
                    <a:cubicBezTo>
                      <a:pt x="4806" y="17080"/>
                      <a:pt x="5218" y="16838"/>
                      <a:pt x="5574" y="16511"/>
                    </a:cubicBezTo>
                    <a:cubicBezTo>
                      <a:pt x="7181" y="15004"/>
                      <a:pt x="8176" y="13326"/>
                      <a:pt x="9030" y="11534"/>
                    </a:cubicBezTo>
                    <a:cubicBezTo>
                      <a:pt x="9328" y="10894"/>
                      <a:pt x="9527" y="10410"/>
                      <a:pt x="9627" y="9742"/>
                    </a:cubicBezTo>
                    <a:cubicBezTo>
                      <a:pt x="9684" y="9401"/>
                      <a:pt x="10025" y="9116"/>
                      <a:pt x="10110" y="8789"/>
                    </a:cubicBezTo>
                    <a:cubicBezTo>
                      <a:pt x="10523" y="7111"/>
                      <a:pt x="10964" y="5490"/>
                      <a:pt x="11006" y="3783"/>
                    </a:cubicBezTo>
                    <a:cubicBezTo>
                      <a:pt x="11035" y="2588"/>
                      <a:pt x="11035" y="1223"/>
                      <a:pt x="10864" y="0"/>
                    </a:cubicBezTo>
                    <a:cubicBezTo>
                      <a:pt x="13922" y="3683"/>
                      <a:pt x="15685" y="8732"/>
                      <a:pt x="15088" y="13439"/>
                    </a:cubicBezTo>
                    <a:cubicBezTo>
                      <a:pt x="14576" y="17478"/>
                      <a:pt x="12613" y="20934"/>
                      <a:pt x="9641" y="23949"/>
                    </a:cubicBezTo>
                    <a:cubicBezTo>
                      <a:pt x="8020" y="25585"/>
                      <a:pt x="7067" y="27562"/>
                      <a:pt x="6086" y="29595"/>
                    </a:cubicBezTo>
                    <a:cubicBezTo>
                      <a:pt x="5687" y="30420"/>
                      <a:pt x="5389" y="31046"/>
                      <a:pt x="5104" y="31686"/>
                    </a:cubicBezTo>
                    <a:cubicBezTo>
                      <a:pt x="4877" y="32169"/>
                      <a:pt x="4891" y="32838"/>
                      <a:pt x="4692" y="33336"/>
                    </a:cubicBezTo>
                    <a:cubicBezTo>
                      <a:pt x="3767" y="35725"/>
                      <a:pt x="4166" y="38228"/>
                      <a:pt x="4322" y="40646"/>
                    </a:cubicBezTo>
                    <a:cubicBezTo>
                      <a:pt x="1449" y="36806"/>
                      <a:pt x="-499" y="31913"/>
                      <a:pt x="113" y="27035"/>
                    </a:cubicBezTo>
                    <a:cubicBezTo>
                      <a:pt x="568" y="23494"/>
                      <a:pt x="2146" y="20124"/>
                      <a:pt x="4564" y="17564"/>
                    </a:cubicBezTo>
                    <a:lnTo>
                      <a:pt x="4564" y="17564"/>
                    </a:lnTo>
                    <a:close/>
                  </a:path>
                </a:pathLst>
              </a:custGeom>
              <a:grpFill/>
              <a:ln w="1419" cap="flat">
                <a:noFill/>
                <a:prstDash val="solid"/>
                <a:miter/>
              </a:ln>
            </p:spPr>
            <p:txBody>
              <a:bodyPr rtlCol="0" anchor="ctr"/>
              <a:lstStyle/>
              <a:p>
                <a:endParaRPr lang="zh-TW" altLang="en-US" sz="2400"/>
              </a:p>
            </p:txBody>
          </p:sp>
          <p:sp>
            <p:nvSpPr>
              <p:cNvPr id="228" name="手繪多邊形: 圖案 227">
                <a:extLst>
                  <a:ext uri="{FF2B5EF4-FFF2-40B4-BE49-F238E27FC236}">
                    <a16:creationId xmlns:a16="http://schemas.microsoft.com/office/drawing/2014/main" id="{419BDD8F-90FC-480D-B658-AF700AB40C8F}"/>
                  </a:ext>
                </a:extLst>
              </p:cNvPr>
              <p:cNvSpPr/>
              <p:nvPr/>
            </p:nvSpPr>
            <p:spPr>
              <a:xfrm>
                <a:off x="5623383" y="2490629"/>
                <a:ext cx="13774" cy="41057"/>
              </a:xfrm>
              <a:custGeom>
                <a:avLst/>
                <a:gdLst>
                  <a:gd name="connsiteX0" fmla="*/ 3638 w 13774"/>
                  <a:gd name="connsiteY0" fmla="*/ 18047 h 41057"/>
                  <a:gd name="connsiteX1" fmla="*/ 4548 w 13774"/>
                  <a:gd name="connsiteY1" fmla="*/ 16910 h 41057"/>
                  <a:gd name="connsiteX2" fmla="*/ 7563 w 13774"/>
                  <a:gd name="connsiteY2" fmla="*/ 11648 h 41057"/>
                  <a:gd name="connsiteX3" fmla="*/ 8004 w 13774"/>
                  <a:gd name="connsiteY3" fmla="*/ 9813 h 41057"/>
                  <a:gd name="connsiteX4" fmla="*/ 8402 w 13774"/>
                  <a:gd name="connsiteY4" fmla="*/ 8817 h 41057"/>
                  <a:gd name="connsiteX5" fmla="*/ 8858 w 13774"/>
                  <a:gd name="connsiteY5" fmla="*/ 3755 h 41057"/>
                  <a:gd name="connsiteX6" fmla="*/ 8402 w 13774"/>
                  <a:gd name="connsiteY6" fmla="*/ 0 h 41057"/>
                  <a:gd name="connsiteX7" fmla="*/ 13764 w 13774"/>
                  <a:gd name="connsiteY7" fmla="*/ 13041 h 41057"/>
                  <a:gd name="connsiteX8" fmla="*/ 9227 w 13774"/>
                  <a:gd name="connsiteY8" fmla="*/ 23978 h 41057"/>
                  <a:gd name="connsiteX9" fmla="*/ 6170 w 13774"/>
                  <a:gd name="connsiteY9" fmla="*/ 29908 h 41057"/>
                  <a:gd name="connsiteX10" fmla="*/ 5373 w 13774"/>
                  <a:gd name="connsiteY10" fmla="*/ 32070 h 41057"/>
                  <a:gd name="connsiteX11" fmla="*/ 5103 w 13774"/>
                  <a:gd name="connsiteY11" fmla="*/ 33748 h 41057"/>
                  <a:gd name="connsiteX12" fmla="*/ 5359 w 13774"/>
                  <a:gd name="connsiteY12" fmla="*/ 41058 h 41057"/>
                  <a:gd name="connsiteX13" fmla="*/ 12 w 13774"/>
                  <a:gd name="connsiteY13" fmla="*/ 27860 h 41057"/>
                  <a:gd name="connsiteX14" fmla="*/ 3638 w 13774"/>
                  <a:gd name="connsiteY14" fmla="*/ 18047 h 41057"/>
                  <a:gd name="connsiteX15" fmla="*/ 3638 w 13774"/>
                  <a:gd name="connsiteY15" fmla="*/ 18047 h 4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74" h="41057">
                    <a:moveTo>
                      <a:pt x="3638" y="18047"/>
                    </a:moveTo>
                    <a:cubicBezTo>
                      <a:pt x="3837" y="17550"/>
                      <a:pt x="4236" y="17265"/>
                      <a:pt x="4548" y="16910"/>
                    </a:cubicBezTo>
                    <a:cubicBezTo>
                      <a:pt x="6027" y="15274"/>
                      <a:pt x="6881" y="13511"/>
                      <a:pt x="7563" y="11648"/>
                    </a:cubicBezTo>
                    <a:cubicBezTo>
                      <a:pt x="7805" y="10993"/>
                      <a:pt x="7976" y="10481"/>
                      <a:pt x="8004" y="9813"/>
                    </a:cubicBezTo>
                    <a:cubicBezTo>
                      <a:pt x="8019" y="9472"/>
                      <a:pt x="8346" y="9159"/>
                      <a:pt x="8402" y="8817"/>
                    </a:cubicBezTo>
                    <a:cubicBezTo>
                      <a:pt x="8673" y="7111"/>
                      <a:pt x="8971" y="5447"/>
                      <a:pt x="8858" y="3755"/>
                    </a:cubicBezTo>
                    <a:cubicBezTo>
                      <a:pt x="8786" y="2560"/>
                      <a:pt x="8673" y="1195"/>
                      <a:pt x="8402" y="0"/>
                    </a:cubicBezTo>
                    <a:cubicBezTo>
                      <a:pt x="11773" y="3427"/>
                      <a:pt x="13949" y="8291"/>
                      <a:pt x="13764" y="13041"/>
                    </a:cubicBezTo>
                    <a:cubicBezTo>
                      <a:pt x="13608" y="17109"/>
                      <a:pt x="11944" y="20721"/>
                      <a:pt x="9227" y="23978"/>
                    </a:cubicBezTo>
                    <a:cubicBezTo>
                      <a:pt x="7748" y="25755"/>
                      <a:pt x="6966" y="27803"/>
                      <a:pt x="6170" y="29908"/>
                    </a:cubicBezTo>
                    <a:cubicBezTo>
                      <a:pt x="5843" y="30761"/>
                      <a:pt x="5601" y="31416"/>
                      <a:pt x="5373" y="32070"/>
                    </a:cubicBezTo>
                    <a:cubicBezTo>
                      <a:pt x="5188" y="32582"/>
                      <a:pt x="5260" y="33236"/>
                      <a:pt x="5103" y="33748"/>
                    </a:cubicBezTo>
                    <a:cubicBezTo>
                      <a:pt x="4378" y="36208"/>
                      <a:pt x="4989" y="38654"/>
                      <a:pt x="5359" y="41058"/>
                    </a:cubicBezTo>
                    <a:cubicBezTo>
                      <a:pt x="2173" y="37474"/>
                      <a:pt x="-187" y="32767"/>
                      <a:pt x="12" y="27860"/>
                    </a:cubicBezTo>
                    <a:cubicBezTo>
                      <a:pt x="154" y="24291"/>
                      <a:pt x="1434" y="20806"/>
                      <a:pt x="3638" y="18047"/>
                    </a:cubicBezTo>
                    <a:lnTo>
                      <a:pt x="3638" y="18047"/>
                    </a:lnTo>
                    <a:close/>
                  </a:path>
                </a:pathLst>
              </a:custGeom>
              <a:grpFill/>
              <a:ln w="1419" cap="flat">
                <a:noFill/>
                <a:prstDash val="solid"/>
                <a:miter/>
              </a:ln>
            </p:spPr>
            <p:txBody>
              <a:bodyPr rtlCol="0" anchor="ctr"/>
              <a:lstStyle/>
              <a:p>
                <a:endParaRPr lang="zh-TW" altLang="en-US" sz="2400"/>
              </a:p>
            </p:txBody>
          </p:sp>
          <p:sp>
            <p:nvSpPr>
              <p:cNvPr id="229" name="手繪多邊形: 圖案 228">
                <a:extLst>
                  <a:ext uri="{FF2B5EF4-FFF2-40B4-BE49-F238E27FC236}">
                    <a16:creationId xmlns:a16="http://schemas.microsoft.com/office/drawing/2014/main" id="{70671A1B-058D-4FAF-8711-6F2451E29372}"/>
                  </a:ext>
                </a:extLst>
              </p:cNvPr>
              <p:cNvSpPr/>
              <p:nvPr/>
            </p:nvSpPr>
            <p:spPr>
              <a:xfrm>
                <a:off x="5632793" y="2500115"/>
                <a:ext cx="12462" cy="41171"/>
              </a:xfrm>
              <a:custGeom>
                <a:avLst/>
                <a:gdLst>
                  <a:gd name="connsiteX0" fmla="*/ 2789 w 12462"/>
                  <a:gd name="connsiteY0" fmla="*/ 18389 h 41171"/>
                  <a:gd name="connsiteX1" fmla="*/ 3600 w 12462"/>
                  <a:gd name="connsiteY1" fmla="*/ 17180 h 41171"/>
                  <a:gd name="connsiteX2" fmla="*/ 6160 w 12462"/>
                  <a:gd name="connsiteY2" fmla="*/ 11690 h 41171"/>
                  <a:gd name="connsiteX3" fmla="*/ 6444 w 12462"/>
                  <a:gd name="connsiteY3" fmla="*/ 9813 h 41171"/>
                  <a:gd name="connsiteX4" fmla="*/ 6757 w 12462"/>
                  <a:gd name="connsiteY4" fmla="*/ 8789 h 41171"/>
                  <a:gd name="connsiteX5" fmla="*/ 6786 w 12462"/>
                  <a:gd name="connsiteY5" fmla="*/ 3712 h 41171"/>
                  <a:gd name="connsiteX6" fmla="*/ 6004 w 12462"/>
                  <a:gd name="connsiteY6" fmla="*/ 0 h 41171"/>
                  <a:gd name="connsiteX7" fmla="*/ 12446 w 12462"/>
                  <a:gd name="connsiteY7" fmla="*/ 12529 h 41171"/>
                  <a:gd name="connsiteX8" fmla="*/ 8862 w 12462"/>
                  <a:gd name="connsiteY8" fmla="*/ 23807 h 41171"/>
                  <a:gd name="connsiteX9" fmla="*/ 6316 w 12462"/>
                  <a:gd name="connsiteY9" fmla="*/ 29979 h 41171"/>
                  <a:gd name="connsiteX10" fmla="*/ 5705 w 12462"/>
                  <a:gd name="connsiteY10" fmla="*/ 32198 h 41171"/>
                  <a:gd name="connsiteX11" fmla="*/ 5577 w 12462"/>
                  <a:gd name="connsiteY11" fmla="*/ 33904 h 41171"/>
                  <a:gd name="connsiteX12" fmla="*/ 6459 w 12462"/>
                  <a:gd name="connsiteY12" fmla="*/ 41172 h 41171"/>
                  <a:gd name="connsiteX13" fmla="*/ 16 w 12462"/>
                  <a:gd name="connsiteY13" fmla="*/ 28472 h 41171"/>
                  <a:gd name="connsiteX14" fmla="*/ 2789 w 12462"/>
                  <a:gd name="connsiteY14" fmla="*/ 18389 h 41171"/>
                  <a:gd name="connsiteX15" fmla="*/ 2789 w 12462"/>
                  <a:gd name="connsiteY15" fmla="*/ 18389 h 4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62" h="41171">
                    <a:moveTo>
                      <a:pt x="2789" y="18389"/>
                    </a:moveTo>
                    <a:cubicBezTo>
                      <a:pt x="2946" y="17877"/>
                      <a:pt x="3316" y="17564"/>
                      <a:pt x="3600" y="17180"/>
                    </a:cubicBezTo>
                    <a:cubicBezTo>
                      <a:pt x="4937" y="15416"/>
                      <a:pt x="5634" y="13596"/>
                      <a:pt x="6160" y="11690"/>
                    </a:cubicBezTo>
                    <a:cubicBezTo>
                      <a:pt x="6345" y="11022"/>
                      <a:pt x="6473" y="10496"/>
                      <a:pt x="6444" y="9813"/>
                    </a:cubicBezTo>
                    <a:cubicBezTo>
                      <a:pt x="6430" y="9472"/>
                      <a:pt x="6729" y="9130"/>
                      <a:pt x="6757" y="8789"/>
                    </a:cubicBezTo>
                    <a:cubicBezTo>
                      <a:pt x="6885" y="7068"/>
                      <a:pt x="7042" y="5390"/>
                      <a:pt x="6786" y="3712"/>
                    </a:cubicBezTo>
                    <a:cubicBezTo>
                      <a:pt x="6615" y="2531"/>
                      <a:pt x="6373" y="1180"/>
                      <a:pt x="6004" y="0"/>
                    </a:cubicBezTo>
                    <a:cubicBezTo>
                      <a:pt x="9644" y="3115"/>
                      <a:pt x="12233" y="7793"/>
                      <a:pt x="12446" y="12529"/>
                    </a:cubicBezTo>
                    <a:cubicBezTo>
                      <a:pt x="12631" y="16582"/>
                      <a:pt x="11280" y="20337"/>
                      <a:pt x="8862" y="23807"/>
                    </a:cubicBezTo>
                    <a:cubicBezTo>
                      <a:pt x="7539" y="25699"/>
                      <a:pt x="6942" y="27803"/>
                      <a:pt x="6316" y="29979"/>
                    </a:cubicBezTo>
                    <a:cubicBezTo>
                      <a:pt x="6075" y="30861"/>
                      <a:pt x="5876" y="31529"/>
                      <a:pt x="5705" y="32198"/>
                    </a:cubicBezTo>
                    <a:cubicBezTo>
                      <a:pt x="5563" y="32724"/>
                      <a:pt x="5691" y="33378"/>
                      <a:pt x="5577" y="33904"/>
                    </a:cubicBezTo>
                    <a:cubicBezTo>
                      <a:pt x="5065" y="36422"/>
                      <a:pt x="5876" y="38811"/>
                      <a:pt x="6459" y="41172"/>
                    </a:cubicBezTo>
                    <a:cubicBezTo>
                      <a:pt x="2974" y="37872"/>
                      <a:pt x="230" y="33378"/>
                      <a:pt x="16" y="28472"/>
                    </a:cubicBezTo>
                    <a:cubicBezTo>
                      <a:pt x="-140" y="24902"/>
                      <a:pt x="841" y="21318"/>
                      <a:pt x="2789" y="18389"/>
                    </a:cubicBezTo>
                    <a:lnTo>
                      <a:pt x="2789" y="18389"/>
                    </a:lnTo>
                    <a:close/>
                  </a:path>
                </a:pathLst>
              </a:custGeom>
              <a:grpFill/>
              <a:ln w="1419" cap="flat">
                <a:noFill/>
                <a:prstDash val="solid"/>
                <a:miter/>
              </a:ln>
            </p:spPr>
            <p:txBody>
              <a:bodyPr rtlCol="0" anchor="ctr"/>
              <a:lstStyle/>
              <a:p>
                <a:endParaRPr lang="zh-TW" altLang="en-US" sz="2400"/>
              </a:p>
            </p:txBody>
          </p:sp>
          <p:sp>
            <p:nvSpPr>
              <p:cNvPr id="230" name="手繪多邊形: 圖案 229">
                <a:extLst>
                  <a:ext uri="{FF2B5EF4-FFF2-40B4-BE49-F238E27FC236}">
                    <a16:creationId xmlns:a16="http://schemas.microsoft.com/office/drawing/2014/main" id="{10B56F04-C547-4EF2-A23C-030150FC2D00}"/>
                  </a:ext>
                </a:extLst>
              </p:cNvPr>
              <p:cNvSpPr/>
              <p:nvPr/>
            </p:nvSpPr>
            <p:spPr>
              <a:xfrm>
                <a:off x="5642896" y="2508946"/>
                <a:ext cx="11339" cy="40986"/>
              </a:xfrm>
              <a:custGeom>
                <a:avLst/>
                <a:gdLst>
                  <a:gd name="connsiteX0" fmla="*/ 2059 w 11339"/>
                  <a:gd name="connsiteY0" fmla="*/ 18616 h 40986"/>
                  <a:gd name="connsiteX1" fmla="*/ 2770 w 11339"/>
                  <a:gd name="connsiteY1" fmla="*/ 17336 h 40986"/>
                  <a:gd name="connsiteX2" fmla="*/ 4861 w 11339"/>
                  <a:gd name="connsiteY2" fmla="*/ 11648 h 40986"/>
                  <a:gd name="connsiteX3" fmla="*/ 4989 w 11339"/>
                  <a:gd name="connsiteY3" fmla="*/ 9756 h 40986"/>
                  <a:gd name="connsiteX4" fmla="*/ 5216 w 11339"/>
                  <a:gd name="connsiteY4" fmla="*/ 8704 h 40986"/>
                  <a:gd name="connsiteX5" fmla="*/ 4818 w 11339"/>
                  <a:gd name="connsiteY5" fmla="*/ 3627 h 40986"/>
                  <a:gd name="connsiteX6" fmla="*/ 3723 w 11339"/>
                  <a:gd name="connsiteY6" fmla="*/ 0 h 40986"/>
                  <a:gd name="connsiteX7" fmla="*/ 11203 w 11339"/>
                  <a:gd name="connsiteY7" fmla="*/ 11946 h 40986"/>
                  <a:gd name="connsiteX8" fmla="*/ 8572 w 11339"/>
                  <a:gd name="connsiteY8" fmla="*/ 23494 h 40986"/>
                  <a:gd name="connsiteX9" fmla="*/ 6567 w 11339"/>
                  <a:gd name="connsiteY9" fmla="*/ 29851 h 40986"/>
                  <a:gd name="connsiteX10" fmla="*/ 6141 w 11339"/>
                  <a:gd name="connsiteY10" fmla="*/ 32113 h 40986"/>
                  <a:gd name="connsiteX11" fmla="*/ 6155 w 11339"/>
                  <a:gd name="connsiteY11" fmla="*/ 33819 h 40986"/>
                  <a:gd name="connsiteX12" fmla="*/ 7648 w 11339"/>
                  <a:gd name="connsiteY12" fmla="*/ 40987 h 40986"/>
                  <a:gd name="connsiteX13" fmla="*/ 139 w 11339"/>
                  <a:gd name="connsiteY13" fmla="*/ 28870 h 40986"/>
                  <a:gd name="connsiteX14" fmla="*/ 2059 w 11339"/>
                  <a:gd name="connsiteY14" fmla="*/ 18616 h 40986"/>
                  <a:gd name="connsiteX15" fmla="*/ 2059 w 11339"/>
                  <a:gd name="connsiteY15" fmla="*/ 18616 h 4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39" h="40986">
                    <a:moveTo>
                      <a:pt x="2059" y="18616"/>
                    </a:moveTo>
                    <a:cubicBezTo>
                      <a:pt x="2173" y="18090"/>
                      <a:pt x="2514" y="17749"/>
                      <a:pt x="2770" y="17336"/>
                    </a:cubicBezTo>
                    <a:cubicBezTo>
                      <a:pt x="3950" y="15473"/>
                      <a:pt x="4491" y="13596"/>
                      <a:pt x="4861" y="11648"/>
                    </a:cubicBezTo>
                    <a:cubicBezTo>
                      <a:pt x="4989" y="10965"/>
                      <a:pt x="5060" y="10439"/>
                      <a:pt x="4989" y="9756"/>
                    </a:cubicBezTo>
                    <a:cubicBezTo>
                      <a:pt x="4946" y="9415"/>
                      <a:pt x="5216" y="9045"/>
                      <a:pt x="5216" y="8704"/>
                    </a:cubicBezTo>
                    <a:cubicBezTo>
                      <a:pt x="5188" y="6969"/>
                      <a:pt x="5216" y="5290"/>
                      <a:pt x="4818" y="3627"/>
                    </a:cubicBezTo>
                    <a:cubicBezTo>
                      <a:pt x="4548" y="2460"/>
                      <a:pt x="4192" y="1138"/>
                      <a:pt x="3723" y="0"/>
                    </a:cubicBezTo>
                    <a:cubicBezTo>
                      <a:pt x="7620" y="2802"/>
                      <a:pt x="10592" y="7239"/>
                      <a:pt x="11203" y="11946"/>
                    </a:cubicBezTo>
                    <a:cubicBezTo>
                      <a:pt x="11730" y="15971"/>
                      <a:pt x="10706" y="19825"/>
                      <a:pt x="8572" y="23494"/>
                    </a:cubicBezTo>
                    <a:cubicBezTo>
                      <a:pt x="7420" y="25485"/>
                      <a:pt x="6994" y="27633"/>
                      <a:pt x="6567" y="29851"/>
                    </a:cubicBezTo>
                    <a:cubicBezTo>
                      <a:pt x="6397" y="30747"/>
                      <a:pt x="6269" y="31430"/>
                      <a:pt x="6141" y="32113"/>
                    </a:cubicBezTo>
                    <a:cubicBezTo>
                      <a:pt x="6055" y="32639"/>
                      <a:pt x="6226" y="33279"/>
                      <a:pt x="6155" y="33819"/>
                    </a:cubicBezTo>
                    <a:cubicBezTo>
                      <a:pt x="5856" y="36365"/>
                      <a:pt x="6880" y="38683"/>
                      <a:pt x="7648" y="40987"/>
                    </a:cubicBezTo>
                    <a:cubicBezTo>
                      <a:pt x="3908" y="38000"/>
                      <a:pt x="779" y="33748"/>
                      <a:pt x="139" y="28870"/>
                    </a:cubicBezTo>
                    <a:cubicBezTo>
                      <a:pt x="-316" y="25371"/>
                      <a:pt x="352" y="21716"/>
                      <a:pt x="2059" y="18616"/>
                    </a:cubicBezTo>
                    <a:lnTo>
                      <a:pt x="2059" y="18616"/>
                    </a:lnTo>
                    <a:close/>
                  </a:path>
                </a:pathLst>
              </a:custGeom>
              <a:grpFill/>
              <a:ln w="1419" cap="flat">
                <a:noFill/>
                <a:prstDash val="solid"/>
                <a:miter/>
              </a:ln>
            </p:spPr>
            <p:txBody>
              <a:bodyPr rtlCol="0" anchor="ctr"/>
              <a:lstStyle/>
              <a:p>
                <a:endParaRPr lang="zh-TW" altLang="en-US" sz="2400"/>
              </a:p>
            </p:txBody>
          </p:sp>
          <p:sp>
            <p:nvSpPr>
              <p:cNvPr id="231" name="手繪多邊形: 圖案 230">
                <a:extLst>
                  <a:ext uri="{FF2B5EF4-FFF2-40B4-BE49-F238E27FC236}">
                    <a16:creationId xmlns:a16="http://schemas.microsoft.com/office/drawing/2014/main" id="{8C3107F8-630C-409F-A320-CBDBB69D6071}"/>
                  </a:ext>
                </a:extLst>
              </p:cNvPr>
              <p:cNvSpPr/>
              <p:nvPr/>
            </p:nvSpPr>
            <p:spPr>
              <a:xfrm>
                <a:off x="5653690" y="2517124"/>
                <a:ext cx="10337" cy="40503"/>
              </a:xfrm>
              <a:custGeom>
                <a:avLst/>
                <a:gdLst>
                  <a:gd name="connsiteX0" fmla="*/ 1419 w 10337"/>
                  <a:gd name="connsiteY0" fmla="*/ 18673 h 40503"/>
                  <a:gd name="connsiteX1" fmla="*/ 2017 w 10337"/>
                  <a:gd name="connsiteY1" fmla="*/ 17350 h 40503"/>
                  <a:gd name="connsiteX2" fmla="*/ 3610 w 10337"/>
                  <a:gd name="connsiteY2" fmla="*/ 11505 h 40503"/>
                  <a:gd name="connsiteX3" fmla="*/ 3581 w 10337"/>
                  <a:gd name="connsiteY3" fmla="*/ 9614 h 40503"/>
                  <a:gd name="connsiteX4" fmla="*/ 3709 w 10337"/>
                  <a:gd name="connsiteY4" fmla="*/ 8547 h 40503"/>
                  <a:gd name="connsiteX5" fmla="*/ 2884 w 10337"/>
                  <a:gd name="connsiteY5" fmla="*/ 3527 h 40503"/>
                  <a:gd name="connsiteX6" fmla="*/ 1490 w 10337"/>
                  <a:gd name="connsiteY6" fmla="*/ 0 h 40503"/>
                  <a:gd name="connsiteX7" fmla="*/ 9967 w 10337"/>
                  <a:gd name="connsiteY7" fmla="*/ 11264 h 40503"/>
                  <a:gd name="connsiteX8" fmla="*/ 8331 w 10337"/>
                  <a:gd name="connsiteY8" fmla="*/ 22996 h 40503"/>
                  <a:gd name="connsiteX9" fmla="*/ 6866 w 10337"/>
                  <a:gd name="connsiteY9" fmla="*/ 29510 h 40503"/>
                  <a:gd name="connsiteX10" fmla="*/ 6639 w 10337"/>
                  <a:gd name="connsiteY10" fmla="*/ 31800 h 40503"/>
                  <a:gd name="connsiteX11" fmla="*/ 6809 w 10337"/>
                  <a:gd name="connsiteY11" fmla="*/ 33492 h 40503"/>
                  <a:gd name="connsiteX12" fmla="*/ 8900 w 10337"/>
                  <a:gd name="connsiteY12" fmla="*/ 40503 h 40503"/>
                  <a:gd name="connsiteX13" fmla="*/ 395 w 10337"/>
                  <a:gd name="connsiteY13" fmla="*/ 29069 h 40503"/>
                  <a:gd name="connsiteX14" fmla="*/ 1419 w 10337"/>
                  <a:gd name="connsiteY14" fmla="*/ 18673 h 40503"/>
                  <a:gd name="connsiteX15" fmla="*/ 1419 w 10337"/>
                  <a:gd name="connsiteY15" fmla="*/ 18673 h 4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37" h="40503">
                    <a:moveTo>
                      <a:pt x="1419" y="18673"/>
                    </a:moveTo>
                    <a:cubicBezTo>
                      <a:pt x="1490" y="18147"/>
                      <a:pt x="1789" y="17763"/>
                      <a:pt x="2017" y="17350"/>
                    </a:cubicBezTo>
                    <a:cubicBezTo>
                      <a:pt x="3041" y="15388"/>
                      <a:pt x="3410" y="13482"/>
                      <a:pt x="3610" y="11505"/>
                    </a:cubicBezTo>
                    <a:cubicBezTo>
                      <a:pt x="3681" y="10808"/>
                      <a:pt x="3709" y="10282"/>
                      <a:pt x="3581" y="9614"/>
                    </a:cubicBezTo>
                    <a:cubicBezTo>
                      <a:pt x="3510" y="9287"/>
                      <a:pt x="3752" y="8889"/>
                      <a:pt x="3709" y="8547"/>
                    </a:cubicBezTo>
                    <a:cubicBezTo>
                      <a:pt x="3538" y="6826"/>
                      <a:pt x="3410" y="5148"/>
                      <a:pt x="2884" y="3527"/>
                    </a:cubicBezTo>
                    <a:cubicBezTo>
                      <a:pt x="2514" y="2389"/>
                      <a:pt x="2059" y="1109"/>
                      <a:pt x="1490" y="0"/>
                    </a:cubicBezTo>
                    <a:cubicBezTo>
                      <a:pt x="5615" y="2460"/>
                      <a:pt x="8943" y="6627"/>
                      <a:pt x="9967" y="11264"/>
                    </a:cubicBezTo>
                    <a:cubicBezTo>
                      <a:pt x="10834" y="15246"/>
                      <a:pt x="10137" y="19157"/>
                      <a:pt x="8331" y="22996"/>
                    </a:cubicBezTo>
                    <a:cubicBezTo>
                      <a:pt x="7350" y="25087"/>
                      <a:pt x="7108" y="27263"/>
                      <a:pt x="6866" y="29510"/>
                    </a:cubicBezTo>
                    <a:cubicBezTo>
                      <a:pt x="6767" y="30420"/>
                      <a:pt x="6696" y="31103"/>
                      <a:pt x="6639" y="31800"/>
                    </a:cubicBezTo>
                    <a:cubicBezTo>
                      <a:pt x="6596" y="32340"/>
                      <a:pt x="6824" y="32966"/>
                      <a:pt x="6809" y="33492"/>
                    </a:cubicBezTo>
                    <a:cubicBezTo>
                      <a:pt x="6724" y="36052"/>
                      <a:pt x="7933" y="38270"/>
                      <a:pt x="8900" y="40503"/>
                    </a:cubicBezTo>
                    <a:cubicBezTo>
                      <a:pt x="4918" y="37844"/>
                      <a:pt x="1448" y="33876"/>
                      <a:pt x="395" y="29069"/>
                    </a:cubicBezTo>
                    <a:cubicBezTo>
                      <a:pt x="-373" y="25599"/>
                      <a:pt x="-17" y="21901"/>
                      <a:pt x="1419" y="18673"/>
                    </a:cubicBezTo>
                    <a:lnTo>
                      <a:pt x="1419" y="18673"/>
                    </a:lnTo>
                    <a:close/>
                  </a:path>
                </a:pathLst>
              </a:custGeom>
              <a:grpFill/>
              <a:ln w="1419" cap="flat">
                <a:noFill/>
                <a:prstDash val="solid"/>
                <a:miter/>
              </a:ln>
            </p:spPr>
            <p:txBody>
              <a:bodyPr rtlCol="0" anchor="ctr"/>
              <a:lstStyle/>
              <a:p>
                <a:endParaRPr lang="zh-TW" altLang="en-US" sz="2400"/>
              </a:p>
            </p:txBody>
          </p:sp>
          <p:sp>
            <p:nvSpPr>
              <p:cNvPr id="232" name="手繪多邊形: 圖案 231">
                <a:extLst>
                  <a:ext uri="{FF2B5EF4-FFF2-40B4-BE49-F238E27FC236}">
                    <a16:creationId xmlns:a16="http://schemas.microsoft.com/office/drawing/2014/main" id="{D83D924C-98AB-46D6-BE92-C92FCF826411}"/>
                  </a:ext>
                </a:extLst>
              </p:cNvPr>
              <p:cNvSpPr/>
              <p:nvPr/>
            </p:nvSpPr>
            <p:spPr>
              <a:xfrm>
                <a:off x="5664367" y="2524604"/>
                <a:ext cx="10836" cy="39735"/>
              </a:xfrm>
              <a:custGeom>
                <a:avLst/>
                <a:gdLst>
                  <a:gd name="connsiteX0" fmla="*/ 1522 w 10836"/>
                  <a:gd name="connsiteY0" fmla="*/ 18588 h 39735"/>
                  <a:gd name="connsiteX1" fmla="*/ 2005 w 10836"/>
                  <a:gd name="connsiteY1" fmla="*/ 17208 h 39735"/>
                  <a:gd name="connsiteX2" fmla="*/ 3100 w 10836"/>
                  <a:gd name="connsiteY2" fmla="*/ 11249 h 39735"/>
                  <a:gd name="connsiteX3" fmla="*/ 2901 w 10836"/>
                  <a:gd name="connsiteY3" fmla="*/ 9372 h 39735"/>
                  <a:gd name="connsiteX4" fmla="*/ 2944 w 10836"/>
                  <a:gd name="connsiteY4" fmla="*/ 8305 h 39735"/>
                  <a:gd name="connsiteX5" fmla="*/ 1692 w 10836"/>
                  <a:gd name="connsiteY5" fmla="*/ 3385 h 39735"/>
                  <a:gd name="connsiteX6" fmla="*/ 0 w 10836"/>
                  <a:gd name="connsiteY6" fmla="*/ 0 h 39735"/>
                  <a:gd name="connsiteX7" fmla="*/ 9401 w 10836"/>
                  <a:gd name="connsiteY7" fmla="*/ 10496 h 39735"/>
                  <a:gd name="connsiteX8" fmla="*/ 8775 w 10836"/>
                  <a:gd name="connsiteY8" fmla="*/ 22328 h 39735"/>
                  <a:gd name="connsiteX9" fmla="*/ 7879 w 10836"/>
                  <a:gd name="connsiteY9" fmla="*/ 28941 h 39735"/>
                  <a:gd name="connsiteX10" fmla="*/ 7836 w 10836"/>
                  <a:gd name="connsiteY10" fmla="*/ 31245 h 39735"/>
                  <a:gd name="connsiteX11" fmla="*/ 8149 w 10836"/>
                  <a:gd name="connsiteY11" fmla="*/ 32923 h 39735"/>
                  <a:gd name="connsiteX12" fmla="*/ 10837 w 10836"/>
                  <a:gd name="connsiteY12" fmla="*/ 39735 h 39735"/>
                  <a:gd name="connsiteX13" fmla="*/ 1394 w 10836"/>
                  <a:gd name="connsiteY13" fmla="*/ 29069 h 39735"/>
                  <a:gd name="connsiteX14" fmla="*/ 1522 w 10836"/>
                  <a:gd name="connsiteY14" fmla="*/ 18588 h 39735"/>
                  <a:gd name="connsiteX15" fmla="*/ 1522 w 10836"/>
                  <a:gd name="connsiteY15" fmla="*/ 18588 h 3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36" h="39735">
                    <a:moveTo>
                      <a:pt x="1522" y="18588"/>
                    </a:moveTo>
                    <a:cubicBezTo>
                      <a:pt x="1536" y="18047"/>
                      <a:pt x="1820" y="17649"/>
                      <a:pt x="2005" y="17208"/>
                    </a:cubicBezTo>
                    <a:cubicBezTo>
                      <a:pt x="2844" y="15175"/>
                      <a:pt x="3072" y="13226"/>
                      <a:pt x="3100" y="11249"/>
                    </a:cubicBezTo>
                    <a:cubicBezTo>
                      <a:pt x="3115" y="10552"/>
                      <a:pt x="3100" y="10012"/>
                      <a:pt x="2901" y="9372"/>
                    </a:cubicBezTo>
                    <a:cubicBezTo>
                      <a:pt x="2802" y="9045"/>
                      <a:pt x="3001" y="8633"/>
                      <a:pt x="2944" y="8305"/>
                    </a:cubicBezTo>
                    <a:cubicBezTo>
                      <a:pt x="2631" y="6613"/>
                      <a:pt x="2361" y="4949"/>
                      <a:pt x="1692" y="3385"/>
                    </a:cubicBezTo>
                    <a:cubicBezTo>
                      <a:pt x="1223" y="2290"/>
                      <a:pt x="654" y="1038"/>
                      <a:pt x="0" y="0"/>
                    </a:cubicBezTo>
                    <a:cubicBezTo>
                      <a:pt x="4309" y="2105"/>
                      <a:pt x="7993" y="5959"/>
                      <a:pt x="9401" y="10496"/>
                    </a:cubicBezTo>
                    <a:cubicBezTo>
                      <a:pt x="10609" y="14378"/>
                      <a:pt x="10240" y="18346"/>
                      <a:pt x="8775" y="22328"/>
                    </a:cubicBezTo>
                    <a:cubicBezTo>
                      <a:pt x="7978" y="24490"/>
                      <a:pt x="7921" y="26680"/>
                      <a:pt x="7879" y="28941"/>
                    </a:cubicBezTo>
                    <a:cubicBezTo>
                      <a:pt x="7865" y="29851"/>
                      <a:pt x="7850" y="30548"/>
                      <a:pt x="7836" y="31245"/>
                    </a:cubicBezTo>
                    <a:cubicBezTo>
                      <a:pt x="7836" y="31785"/>
                      <a:pt x="8121" y="32383"/>
                      <a:pt x="8149" y="32923"/>
                    </a:cubicBezTo>
                    <a:cubicBezTo>
                      <a:pt x="8291" y="35483"/>
                      <a:pt x="9685" y="37588"/>
                      <a:pt x="10837" y="39735"/>
                    </a:cubicBezTo>
                    <a:cubicBezTo>
                      <a:pt x="6642" y="37431"/>
                      <a:pt x="2844" y="33762"/>
                      <a:pt x="1394" y="29069"/>
                    </a:cubicBezTo>
                    <a:cubicBezTo>
                      <a:pt x="327" y="25642"/>
                      <a:pt x="370" y="21930"/>
                      <a:pt x="1522" y="18588"/>
                    </a:cubicBezTo>
                    <a:lnTo>
                      <a:pt x="1522" y="18588"/>
                    </a:lnTo>
                    <a:close/>
                  </a:path>
                </a:pathLst>
              </a:custGeom>
              <a:grpFill/>
              <a:ln w="1419" cap="flat">
                <a:noFill/>
                <a:prstDash val="solid"/>
                <a:miter/>
              </a:ln>
            </p:spPr>
            <p:txBody>
              <a:bodyPr rtlCol="0" anchor="ctr"/>
              <a:lstStyle/>
              <a:p>
                <a:endParaRPr lang="zh-TW" altLang="en-US" sz="2400"/>
              </a:p>
            </p:txBody>
          </p:sp>
          <p:sp>
            <p:nvSpPr>
              <p:cNvPr id="233" name="手繪多邊形: 圖案 232">
                <a:extLst>
                  <a:ext uri="{FF2B5EF4-FFF2-40B4-BE49-F238E27FC236}">
                    <a16:creationId xmlns:a16="http://schemas.microsoft.com/office/drawing/2014/main" id="{4F6073C8-1630-469D-8076-F4DAFF825B91}"/>
                  </a:ext>
                </a:extLst>
              </p:cNvPr>
              <p:cNvSpPr/>
              <p:nvPr/>
            </p:nvSpPr>
            <p:spPr>
              <a:xfrm>
                <a:off x="5674195" y="2531246"/>
                <a:ext cx="14207" cy="38654"/>
              </a:xfrm>
              <a:custGeom>
                <a:avLst/>
                <a:gdLst>
                  <a:gd name="connsiteX0" fmla="*/ 3143 w 14207"/>
                  <a:gd name="connsiteY0" fmla="*/ 18403 h 38654"/>
                  <a:gd name="connsiteX1" fmla="*/ 3499 w 14207"/>
                  <a:gd name="connsiteY1" fmla="*/ 16995 h 38654"/>
                  <a:gd name="connsiteX2" fmla="*/ 4067 w 14207"/>
                  <a:gd name="connsiteY2" fmla="*/ 10965 h 38654"/>
                  <a:gd name="connsiteX3" fmla="*/ 3712 w 14207"/>
                  <a:gd name="connsiteY3" fmla="*/ 9102 h 38654"/>
                  <a:gd name="connsiteX4" fmla="*/ 3655 w 14207"/>
                  <a:gd name="connsiteY4" fmla="*/ 8035 h 38654"/>
                  <a:gd name="connsiteX5" fmla="*/ 1977 w 14207"/>
                  <a:gd name="connsiteY5" fmla="*/ 3228 h 38654"/>
                  <a:gd name="connsiteX6" fmla="*/ 0 w 14207"/>
                  <a:gd name="connsiteY6" fmla="*/ 0 h 38654"/>
                  <a:gd name="connsiteX7" fmla="*/ 10268 w 14207"/>
                  <a:gd name="connsiteY7" fmla="*/ 9656 h 38654"/>
                  <a:gd name="connsiteX8" fmla="*/ 10666 w 14207"/>
                  <a:gd name="connsiteY8" fmla="*/ 21489 h 38654"/>
                  <a:gd name="connsiteX9" fmla="*/ 10339 w 14207"/>
                  <a:gd name="connsiteY9" fmla="*/ 28159 h 38654"/>
                  <a:gd name="connsiteX10" fmla="*/ 10496 w 14207"/>
                  <a:gd name="connsiteY10" fmla="*/ 30463 h 38654"/>
                  <a:gd name="connsiteX11" fmla="*/ 10951 w 14207"/>
                  <a:gd name="connsiteY11" fmla="*/ 32098 h 38654"/>
                  <a:gd name="connsiteX12" fmla="*/ 14207 w 14207"/>
                  <a:gd name="connsiteY12" fmla="*/ 38654 h 38654"/>
                  <a:gd name="connsiteX13" fmla="*/ 3868 w 14207"/>
                  <a:gd name="connsiteY13" fmla="*/ 28842 h 38654"/>
                  <a:gd name="connsiteX14" fmla="*/ 3143 w 14207"/>
                  <a:gd name="connsiteY14" fmla="*/ 18403 h 38654"/>
                  <a:gd name="connsiteX15" fmla="*/ 3143 w 14207"/>
                  <a:gd name="connsiteY15" fmla="*/ 18403 h 3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207" h="38654">
                    <a:moveTo>
                      <a:pt x="3143" y="18403"/>
                    </a:moveTo>
                    <a:cubicBezTo>
                      <a:pt x="3115" y="17862"/>
                      <a:pt x="3356" y="17450"/>
                      <a:pt x="3499" y="16995"/>
                    </a:cubicBezTo>
                    <a:cubicBezTo>
                      <a:pt x="4167" y="14890"/>
                      <a:pt x="4210" y="12942"/>
                      <a:pt x="4067" y="10965"/>
                    </a:cubicBezTo>
                    <a:cubicBezTo>
                      <a:pt x="4011" y="10268"/>
                      <a:pt x="3954" y="9742"/>
                      <a:pt x="3712" y="9102"/>
                    </a:cubicBezTo>
                    <a:cubicBezTo>
                      <a:pt x="3584" y="8789"/>
                      <a:pt x="3755" y="8362"/>
                      <a:pt x="3655" y="8035"/>
                    </a:cubicBezTo>
                    <a:cubicBezTo>
                      <a:pt x="3200" y="6371"/>
                      <a:pt x="2787" y="4736"/>
                      <a:pt x="1977" y="3228"/>
                    </a:cubicBezTo>
                    <a:cubicBezTo>
                      <a:pt x="1408" y="2176"/>
                      <a:pt x="740" y="981"/>
                      <a:pt x="0" y="0"/>
                    </a:cubicBezTo>
                    <a:cubicBezTo>
                      <a:pt x="4480" y="1721"/>
                      <a:pt x="8476" y="5262"/>
                      <a:pt x="10268" y="9656"/>
                    </a:cubicBezTo>
                    <a:cubicBezTo>
                      <a:pt x="11804" y="13425"/>
                      <a:pt x="11790" y="17407"/>
                      <a:pt x="10666" y="21489"/>
                    </a:cubicBezTo>
                    <a:cubicBezTo>
                      <a:pt x="10055" y="23708"/>
                      <a:pt x="10183" y="25898"/>
                      <a:pt x="10339" y="28159"/>
                    </a:cubicBezTo>
                    <a:cubicBezTo>
                      <a:pt x="10396" y="29069"/>
                      <a:pt x="10439" y="29766"/>
                      <a:pt x="10496" y="30463"/>
                    </a:cubicBezTo>
                    <a:cubicBezTo>
                      <a:pt x="10538" y="30989"/>
                      <a:pt x="10880" y="31572"/>
                      <a:pt x="10951" y="32098"/>
                    </a:cubicBezTo>
                    <a:cubicBezTo>
                      <a:pt x="11306" y="34644"/>
                      <a:pt x="12885" y="36621"/>
                      <a:pt x="14207" y="38654"/>
                    </a:cubicBezTo>
                    <a:cubicBezTo>
                      <a:pt x="9827" y="36720"/>
                      <a:pt x="5731" y="33392"/>
                      <a:pt x="3868" y="28842"/>
                    </a:cubicBezTo>
                    <a:cubicBezTo>
                      <a:pt x="2574" y="25528"/>
                      <a:pt x="2290" y="21830"/>
                      <a:pt x="3143" y="18403"/>
                    </a:cubicBezTo>
                    <a:lnTo>
                      <a:pt x="3143" y="18403"/>
                    </a:lnTo>
                    <a:close/>
                  </a:path>
                </a:pathLst>
              </a:custGeom>
              <a:grpFill/>
              <a:ln w="1419" cap="flat">
                <a:noFill/>
                <a:prstDash val="solid"/>
                <a:miter/>
              </a:ln>
            </p:spPr>
            <p:txBody>
              <a:bodyPr rtlCol="0" anchor="ctr"/>
              <a:lstStyle/>
              <a:p>
                <a:endParaRPr lang="zh-TW" altLang="en-US" sz="2400"/>
              </a:p>
            </p:txBody>
          </p:sp>
          <p:sp>
            <p:nvSpPr>
              <p:cNvPr id="234" name="手繪多邊形: 圖案 233">
                <a:extLst>
                  <a:ext uri="{FF2B5EF4-FFF2-40B4-BE49-F238E27FC236}">
                    <a16:creationId xmlns:a16="http://schemas.microsoft.com/office/drawing/2014/main" id="{03A73651-D4DB-4380-9972-4DDE62414139}"/>
                  </a:ext>
                </a:extLst>
              </p:cNvPr>
              <p:cNvSpPr/>
              <p:nvPr/>
            </p:nvSpPr>
            <p:spPr>
              <a:xfrm>
                <a:off x="5684690" y="2537063"/>
                <a:ext cx="17521" cy="37260"/>
              </a:xfrm>
              <a:custGeom>
                <a:avLst/>
                <a:gdLst>
                  <a:gd name="connsiteX0" fmla="*/ 4707 w 17521"/>
                  <a:gd name="connsiteY0" fmla="*/ 18062 h 37260"/>
                  <a:gd name="connsiteX1" fmla="*/ 4949 w 17521"/>
                  <a:gd name="connsiteY1" fmla="*/ 16625 h 37260"/>
                  <a:gd name="connsiteX2" fmla="*/ 4992 w 17521"/>
                  <a:gd name="connsiteY2" fmla="*/ 10567 h 37260"/>
                  <a:gd name="connsiteX3" fmla="*/ 4480 w 17521"/>
                  <a:gd name="connsiteY3" fmla="*/ 8746 h 37260"/>
                  <a:gd name="connsiteX4" fmla="*/ 4338 w 17521"/>
                  <a:gd name="connsiteY4" fmla="*/ 7680 h 37260"/>
                  <a:gd name="connsiteX5" fmla="*/ 2247 w 17521"/>
                  <a:gd name="connsiteY5" fmla="*/ 3043 h 37260"/>
                  <a:gd name="connsiteX6" fmla="*/ 0 w 17521"/>
                  <a:gd name="connsiteY6" fmla="*/ 0 h 37260"/>
                  <a:gd name="connsiteX7" fmla="*/ 11079 w 17521"/>
                  <a:gd name="connsiteY7" fmla="*/ 8718 h 37260"/>
                  <a:gd name="connsiteX8" fmla="*/ 12501 w 17521"/>
                  <a:gd name="connsiteY8" fmla="*/ 20479 h 37260"/>
                  <a:gd name="connsiteX9" fmla="*/ 12757 w 17521"/>
                  <a:gd name="connsiteY9" fmla="*/ 27149 h 37260"/>
                  <a:gd name="connsiteX10" fmla="*/ 13112 w 17521"/>
                  <a:gd name="connsiteY10" fmla="*/ 29425 h 37260"/>
                  <a:gd name="connsiteX11" fmla="*/ 13710 w 17521"/>
                  <a:gd name="connsiteY11" fmla="*/ 31017 h 37260"/>
                  <a:gd name="connsiteX12" fmla="*/ 17521 w 17521"/>
                  <a:gd name="connsiteY12" fmla="*/ 37261 h 37260"/>
                  <a:gd name="connsiteX13" fmla="*/ 6371 w 17521"/>
                  <a:gd name="connsiteY13" fmla="*/ 28386 h 37260"/>
                  <a:gd name="connsiteX14" fmla="*/ 4707 w 17521"/>
                  <a:gd name="connsiteY14" fmla="*/ 18062 h 37260"/>
                  <a:gd name="connsiteX15" fmla="*/ 4707 w 17521"/>
                  <a:gd name="connsiteY15" fmla="*/ 18062 h 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521" h="37260">
                    <a:moveTo>
                      <a:pt x="4707" y="18062"/>
                    </a:moveTo>
                    <a:cubicBezTo>
                      <a:pt x="4636" y="17535"/>
                      <a:pt x="4835" y="17094"/>
                      <a:pt x="4949" y="16625"/>
                    </a:cubicBezTo>
                    <a:cubicBezTo>
                      <a:pt x="5433" y="14478"/>
                      <a:pt x="5305" y="12515"/>
                      <a:pt x="4992" y="10567"/>
                    </a:cubicBezTo>
                    <a:cubicBezTo>
                      <a:pt x="4878" y="9884"/>
                      <a:pt x="4778" y="9358"/>
                      <a:pt x="4480" y="8746"/>
                    </a:cubicBezTo>
                    <a:cubicBezTo>
                      <a:pt x="4338" y="8433"/>
                      <a:pt x="4451" y="8007"/>
                      <a:pt x="4338" y="7680"/>
                    </a:cubicBezTo>
                    <a:cubicBezTo>
                      <a:pt x="3740" y="6058"/>
                      <a:pt x="3186" y="4466"/>
                      <a:pt x="2247" y="3043"/>
                    </a:cubicBezTo>
                    <a:cubicBezTo>
                      <a:pt x="1593" y="2034"/>
                      <a:pt x="825" y="910"/>
                      <a:pt x="0" y="0"/>
                    </a:cubicBezTo>
                    <a:cubicBezTo>
                      <a:pt x="4608" y="1323"/>
                      <a:pt x="8903" y="4494"/>
                      <a:pt x="11079" y="8718"/>
                    </a:cubicBezTo>
                    <a:cubicBezTo>
                      <a:pt x="12927" y="12344"/>
                      <a:pt x="13269" y="16312"/>
                      <a:pt x="12501" y="20479"/>
                    </a:cubicBezTo>
                    <a:cubicBezTo>
                      <a:pt x="12088" y="22740"/>
                      <a:pt x="12416" y="24916"/>
                      <a:pt x="12757" y="27149"/>
                    </a:cubicBezTo>
                    <a:cubicBezTo>
                      <a:pt x="12899" y="28045"/>
                      <a:pt x="12999" y="28742"/>
                      <a:pt x="13112" y="29425"/>
                    </a:cubicBezTo>
                    <a:cubicBezTo>
                      <a:pt x="13212" y="29951"/>
                      <a:pt x="13582" y="30505"/>
                      <a:pt x="13710" y="31017"/>
                    </a:cubicBezTo>
                    <a:cubicBezTo>
                      <a:pt x="14293" y="33520"/>
                      <a:pt x="16028" y="35355"/>
                      <a:pt x="17521" y="37261"/>
                    </a:cubicBezTo>
                    <a:cubicBezTo>
                      <a:pt x="12984" y="35711"/>
                      <a:pt x="8618" y="32767"/>
                      <a:pt x="6371" y="28386"/>
                    </a:cubicBezTo>
                    <a:cubicBezTo>
                      <a:pt x="4750" y="25215"/>
                      <a:pt x="4153" y="21546"/>
                      <a:pt x="4707" y="18062"/>
                    </a:cubicBezTo>
                    <a:lnTo>
                      <a:pt x="4707" y="18062"/>
                    </a:lnTo>
                    <a:close/>
                  </a:path>
                </a:pathLst>
              </a:custGeom>
              <a:grpFill/>
              <a:ln w="1419" cap="flat">
                <a:noFill/>
                <a:prstDash val="solid"/>
                <a:miter/>
              </a:ln>
            </p:spPr>
            <p:txBody>
              <a:bodyPr rtlCol="0" anchor="ctr"/>
              <a:lstStyle/>
              <a:p>
                <a:endParaRPr lang="zh-TW" altLang="en-US" sz="2400"/>
              </a:p>
            </p:txBody>
          </p:sp>
          <p:sp>
            <p:nvSpPr>
              <p:cNvPr id="235" name="手繪多邊形: 圖案 234">
                <a:extLst>
                  <a:ext uri="{FF2B5EF4-FFF2-40B4-BE49-F238E27FC236}">
                    <a16:creationId xmlns:a16="http://schemas.microsoft.com/office/drawing/2014/main" id="{C5AFE1D7-62D5-4139-A6AE-A466D180360D}"/>
                  </a:ext>
                </a:extLst>
              </p:cNvPr>
              <p:cNvSpPr/>
              <p:nvPr/>
            </p:nvSpPr>
            <p:spPr>
              <a:xfrm>
                <a:off x="5695698" y="2541998"/>
                <a:ext cx="20749" cy="35568"/>
              </a:xfrm>
              <a:custGeom>
                <a:avLst/>
                <a:gdLst>
                  <a:gd name="connsiteX0" fmla="*/ 6286 w 20749"/>
                  <a:gd name="connsiteY0" fmla="*/ 17564 h 35568"/>
                  <a:gd name="connsiteX1" fmla="*/ 6400 w 20749"/>
                  <a:gd name="connsiteY1" fmla="*/ 16113 h 35568"/>
                  <a:gd name="connsiteX2" fmla="*/ 5916 w 20749"/>
                  <a:gd name="connsiteY2" fmla="*/ 10069 h 35568"/>
                  <a:gd name="connsiteX3" fmla="*/ 5248 w 20749"/>
                  <a:gd name="connsiteY3" fmla="*/ 8305 h 35568"/>
                  <a:gd name="connsiteX4" fmla="*/ 5006 w 20749"/>
                  <a:gd name="connsiteY4" fmla="*/ 7267 h 35568"/>
                  <a:gd name="connsiteX5" fmla="*/ 2517 w 20749"/>
                  <a:gd name="connsiteY5" fmla="*/ 2830 h 35568"/>
                  <a:gd name="connsiteX6" fmla="*/ 0 w 20749"/>
                  <a:gd name="connsiteY6" fmla="*/ 0 h 35568"/>
                  <a:gd name="connsiteX7" fmla="*/ 11804 w 20749"/>
                  <a:gd name="connsiteY7" fmla="*/ 7708 h 35568"/>
                  <a:gd name="connsiteX8" fmla="*/ 14264 w 20749"/>
                  <a:gd name="connsiteY8" fmla="*/ 19299 h 35568"/>
                  <a:gd name="connsiteX9" fmla="*/ 15103 w 20749"/>
                  <a:gd name="connsiteY9" fmla="*/ 25912 h 35568"/>
                  <a:gd name="connsiteX10" fmla="*/ 15658 w 20749"/>
                  <a:gd name="connsiteY10" fmla="*/ 28145 h 35568"/>
                  <a:gd name="connsiteX11" fmla="*/ 16398 w 20749"/>
                  <a:gd name="connsiteY11" fmla="*/ 29681 h 35568"/>
                  <a:gd name="connsiteX12" fmla="*/ 20749 w 20749"/>
                  <a:gd name="connsiteY12" fmla="*/ 35568 h 35568"/>
                  <a:gd name="connsiteX13" fmla="*/ 8860 w 20749"/>
                  <a:gd name="connsiteY13" fmla="*/ 27704 h 35568"/>
                  <a:gd name="connsiteX14" fmla="*/ 6286 w 20749"/>
                  <a:gd name="connsiteY14" fmla="*/ 17564 h 35568"/>
                  <a:gd name="connsiteX15" fmla="*/ 6286 w 20749"/>
                  <a:gd name="connsiteY15" fmla="*/ 17564 h 3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9" h="35568">
                    <a:moveTo>
                      <a:pt x="6286" y="17564"/>
                    </a:moveTo>
                    <a:cubicBezTo>
                      <a:pt x="6172" y="17038"/>
                      <a:pt x="6329" y="16582"/>
                      <a:pt x="6400" y="16113"/>
                    </a:cubicBezTo>
                    <a:cubicBezTo>
                      <a:pt x="6684" y="13923"/>
                      <a:pt x="6400" y="11989"/>
                      <a:pt x="5916" y="10069"/>
                    </a:cubicBezTo>
                    <a:cubicBezTo>
                      <a:pt x="5746" y="9401"/>
                      <a:pt x="5589" y="8889"/>
                      <a:pt x="5248" y="8305"/>
                    </a:cubicBezTo>
                    <a:cubicBezTo>
                      <a:pt x="5077" y="8021"/>
                      <a:pt x="5148" y="7566"/>
                      <a:pt x="5006" y="7267"/>
                    </a:cubicBezTo>
                    <a:cubicBezTo>
                      <a:pt x="4266" y="5703"/>
                      <a:pt x="3570" y="4167"/>
                      <a:pt x="2517" y="2830"/>
                    </a:cubicBezTo>
                    <a:cubicBezTo>
                      <a:pt x="1778" y="1891"/>
                      <a:pt x="910" y="825"/>
                      <a:pt x="0" y="0"/>
                    </a:cubicBezTo>
                    <a:cubicBezTo>
                      <a:pt x="4707" y="910"/>
                      <a:pt x="9273" y="3698"/>
                      <a:pt x="11804" y="7708"/>
                    </a:cubicBezTo>
                    <a:cubicBezTo>
                      <a:pt x="13966" y="11150"/>
                      <a:pt x="14648" y="15075"/>
                      <a:pt x="14264" y="19299"/>
                    </a:cubicBezTo>
                    <a:cubicBezTo>
                      <a:pt x="14051" y="21588"/>
                      <a:pt x="14563" y="23722"/>
                      <a:pt x="15103" y="25912"/>
                    </a:cubicBezTo>
                    <a:cubicBezTo>
                      <a:pt x="15317" y="26808"/>
                      <a:pt x="15487" y="27476"/>
                      <a:pt x="15658" y="28145"/>
                    </a:cubicBezTo>
                    <a:cubicBezTo>
                      <a:pt x="15800" y="28671"/>
                      <a:pt x="16227" y="29183"/>
                      <a:pt x="16398" y="29681"/>
                    </a:cubicBezTo>
                    <a:cubicBezTo>
                      <a:pt x="17194" y="32113"/>
                      <a:pt x="19085" y="33791"/>
                      <a:pt x="20749" y="35568"/>
                    </a:cubicBezTo>
                    <a:cubicBezTo>
                      <a:pt x="16099" y="34416"/>
                      <a:pt x="11477" y="31871"/>
                      <a:pt x="8860" y="27704"/>
                    </a:cubicBezTo>
                    <a:cubicBezTo>
                      <a:pt x="6954" y="24689"/>
                      <a:pt x="6030" y="21077"/>
                      <a:pt x="6286" y="17564"/>
                    </a:cubicBezTo>
                    <a:lnTo>
                      <a:pt x="6286" y="17564"/>
                    </a:lnTo>
                    <a:close/>
                  </a:path>
                </a:pathLst>
              </a:custGeom>
              <a:grpFill/>
              <a:ln w="1419" cap="flat">
                <a:noFill/>
                <a:prstDash val="solid"/>
                <a:miter/>
              </a:ln>
            </p:spPr>
            <p:txBody>
              <a:bodyPr rtlCol="0" anchor="ctr"/>
              <a:lstStyle/>
              <a:p>
                <a:endParaRPr lang="zh-TW" altLang="en-US" sz="2400"/>
              </a:p>
            </p:txBody>
          </p:sp>
          <p:sp>
            <p:nvSpPr>
              <p:cNvPr id="236" name="手繪多邊形: 圖案 235">
                <a:extLst>
                  <a:ext uri="{FF2B5EF4-FFF2-40B4-BE49-F238E27FC236}">
                    <a16:creationId xmlns:a16="http://schemas.microsoft.com/office/drawing/2014/main" id="{B3645048-1F13-4354-8AAD-C00C1986B231}"/>
                  </a:ext>
                </a:extLst>
              </p:cNvPr>
              <p:cNvSpPr/>
              <p:nvPr/>
            </p:nvSpPr>
            <p:spPr>
              <a:xfrm>
                <a:off x="5707231" y="2545965"/>
                <a:ext cx="23792" cy="33591"/>
              </a:xfrm>
              <a:custGeom>
                <a:avLst/>
                <a:gdLst>
                  <a:gd name="connsiteX0" fmla="*/ 7822 w 23792"/>
                  <a:gd name="connsiteY0" fmla="*/ 16938 h 33591"/>
                  <a:gd name="connsiteX1" fmla="*/ 7808 w 23792"/>
                  <a:gd name="connsiteY1" fmla="*/ 15487 h 33591"/>
                  <a:gd name="connsiteX2" fmla="*/ 6784 w 23792"/>
                  <a:gd name="connsiteY2" fmla="*/ 9514 h 33591"/>
                  <a:gd name="connsiteX3" fmla="*/ 5959 w 23792"/>
                  <a:gd name="connsiteY3" fmla="*/ 7808 h 33591"/>
                  <a:gd name="connsiteX4" fmla="*/ 5632 w 23792"/>
                  <a:gd name="connsiteY4" fmla="*/ 6798 h 33591"/>
                  <a:gd name="connsiteX5" fmla="*/ 2759 w 23792"/>
                  <a:gd name="connsiteY5" fmla="*/ 2603 h 33591"/>
                  <a:gd name="connsiteX6" fmla="*/ 0 w 23792"/>
                  <a:gd name="connsiteY6" fmla="*/ 0 h 33591"/>
                  <a:gd name="connsiteX7" fmla="*/ 12430 w 23792"/>
                  <a:gd name="connsiteY7" fmla="*/ 6627 h 33591"/>
                  <a:gd name="connsiteX8" fmla="*/ 15900 w 23792"/>
                  <a:gd name="connsiteY8" fmla="*/ 17948 h 33591"/>
                  <a:gd name="connsiteX9" fmla="*/ 17322 w 23792"/>
                  <a:gd name="connsiteY9" fmla="*/ 24475 h 33591"/>
                  <a:gd name="connsiteX10" fmla="*/ 18076 w 23792"/>
                  <a:gd name="connsiteY10" fmla="*/ 26651 h 33591"/>
                  <a:gd name="connsiteX11" fmla="*/ 18943 w 23792"/>
                  <a:gd name="connsiteY11" fmla="*/ 28116 h 33591"/>
                  <a:gd name="connsiteX12" fmla="*/ 23793 w 23792"/>
                  <a:gd name="connsiteY12" fmla="*/ 33592 h 33591"/>
                  <a:gd name="connsiteX13" fmla="*/ 11264 w 23792"/>
                  <a:gd name="connsiteY13" fmla="*/ 26822 h 33591"/>
                  <a:gd name="connsiteX14" fmla="*/ 7822 w 23792"/>
                  <a:gd name="connsiteY14" fmla="*/ 16938 h 33591"/>
                  <a:gd name="connsiteX15" fmla="*/ 7822 w 23792"/>
                  <a:gd name="connsiteY15" fmla="*/ 16938 h 3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792" h="33591">
                    <a:moveTo>
                      <a:pt x="7822" y="16938"/>
                    </a:moveTo>
                    <a:cubicBezTo>
                      <a:pt x="7651" y="16426"/>
                      <a:pt x="7779" y="15957"/>
                      <a:pt x="7808" y="15487"/>
                    </a:cubicBezTo>
                    <a:cubicBezTo>
                      <a:pt x="7907" y="13283"/>
                      <a:pt x="7438" y="11392"/>
                      <a:pt x="6784" y="9514"/>
                    </a:cubicBezTo>
                    <a:cubicBezTo>
                      <a:pt x="6556" y="8860"/>
                      <a:pt x="6357" y="8362"/>
                      <a:pt x="5959" y="7808"/>
                    </a:cubicBezTo>
                    <a:cubicBezTo>
                      <a:pt x="5760" y="7537"/>
                      <a:pt x="5802" y="7082"/>
                      <a:pt x="5632" y="6798"/>
                    </a:cubicBezTo>
                    <a:cubicBezTo>
                      <a:pt x="4750" y="5305"/>
                      <a:pt x="3925" y="3840"/>
                      <a:pt x="2759" y="2603"/>
                    </a:cubicBezTo>
                    <a:cubicBezTo>
                      <a:pt x="1934" y="1721"/>
                      <a:pt x="981" y="754"/>
                      <a:pt x="0" y="0"/>
                    </a:cubicBezTo>
                    <a:cubicBezTo>
                      <a:pt x="4778" y="484"/>
                      <a:pt x="9557" y="2859"/>
                      <a:pt x="12430" y="6627"/>
                    </a:cubicBezTo>
                    <a:cubicBezTo>
                      <a:pt x="14890" y="9856"/>
                      <a:pt x="15914" y="13710"/>
                      <a:pt x="15900" y="17948"/>
                    </a:cubicBezTo>
                    <a:cubicBezTo>
                      <a:pt x="15900" y="20252"/>
                      <a:pt x="16597" y="22328"/>
                      <a:pt x="17322" y="24475"/>
                    </a:cubicBezTo>
                    <a:cubicBezTo>
                      <a:pt x="17621" y="25329"/>
                      <a:pt x="17834" y="25997"/>
                      <a:pt x="18076" y="26651"/>
                    </a:cubicBezTo>
                    <a:cubicBezTo>
                      <a:pt x="18261" y="27149"/>
                      <a:pt x="18730" y="27618"/>
                      <a:pt x="18943" y="28116"/>
                    </a:cubicBezTo>
                    <a:cubicBezTo>
                      <a:pt x="19953" y="30477"/>
                      <a:pt x="21987" y="31970"/>
                      <a:pt x="23793" y="33592"/>
                    </a:cubicBezTo>
                    <a:cubicBezTo>
                      <a:pt x="19057" y="32866"/>
                      <a:pt x="14236" y="30733"/>
                      <a:pt x="11264" y="26822"/>
                    </a:cubicBezTo>
                    <a:cubicBezTo>
                      <a:pt x="9130" y="23964"/>
                      <a:pt x="7893" y="20465"/>
                      <a:pt x="7822" y="16938"/>
                    </a:cubicBezTo>
                    <a:lnTo>
                      <a:pt x="7822" y="16938"/>
                    </a:lnTo>
                    <a:close/>
                  </a:path>
                </a:pathLst>
              </a:custGeom>
              <a:grpFill/>
              <a:ln w="1419" cap="flat">
                <a:noFill/>
                <a:prstDash val="solid"/>
                <a:miter/>
              </a:ln>
            </p:spPr>
            <p:txBody>
              <a:bodyPr rtlCol="0" anchor="ctr"/>
              <a:lstStyle/>
              <a:p>
                <a:endParaRPr lang="zh-TW" altLang="en-US" sz="2400"/>
              </a:p>
            </p:txBody>
          </p:sp>
          <p:sp>
            <p:nvSpPr>
              <p:cNvPr id="237" name="手繪多邊形: 圖案 236">
                <a:extLst>
                  <a:ext uri="{FF2B5EF4-FFF2-40B4-BE49-F238E27FC236}">
                    <a16:creationId xmlns:a16="http://schemas.microsoft.com/office/drawing/2014/main" id="{2D49E71A-F045-4076-A378-E6C117F29AF5}"/>
                  </a:ext>
                </a:extLst>
              </p:cNvPr>
              <p:cNvSpPr/>
              <p:nvPr/>
            </p:nvSpPr>
            <p:spPr>
              <a:xfrm>
                <a:off x="5719277" y="2548895"/>
                <a:ext cx="26750" cy="31330"/>
              </a:xfrm>
              <a:custGeom>
                <a:avLst/>
                <a:gdLst>
                  <a:gd name="connsiteX0" fmla="*/ 9287 w 26750"/>
                  <a:gd name="connsiteY0" fmla="*/ 16198 h 31330"/>
                  <a:gd name="connsiteX1" fmla="*/ 9145 w 26750"/>
                  <a:gd name="connsiteY1" fmla="*/ 14748 h 31330"/>
                  <a:gd name="connsiteX2" fmla="*/ 7594 w 26750"/>
                  <a:gd name="connsiteY2" fmla="*/ 8889 h 31330"/>
                  <a:gd name="connsiteX3" fmla="*/ 6613 w 26750"/>
                  <a:gd name="connsiteY3" fmla="*/ 7267 h 31330"/>
                  <a:gd name="connsiteX4" fmla="*/ 6201 w 26750"/>
                  <a:gd name="connsiteY4" fmla="*/ 6272 h 31330"/>
                  <a:gd name="connsiteX5" fmla="*/ 2972 w 26750"/>
                  <a:gd name="connsiteY5" fmla="*/ 2347 h 31330"/>
                  <a:gd name="connsiteX6" fmla="*/ 0 w 26750"/>
                  <a:gd name="connsiteY6" fmla="*/ 0 h 31330"/>
                  <a:gd name="connsiteX7" fmla="*/ 12984 w 26750"/>
                  <a:gd name="connsiteY7" fmla="*/ 5490 h 31330"/>
                  <a:gd name="connsiteX8" fmla="*/ 17464 w 26750"/>
                  <a:gd name="connsiteY8" fmla="*/ 16454 h 31330"/>
                  <a:gd name="connsiteX9" fmla="*/ 19469 w 26750"/>
                  <a:gd name="connsiteY9" fmla="*/ 22826 h 31330"/>
                  <a:gd name="connsiteX10" fmla="*/ 20422 w 26750"/>
                  <a:gd name="connsiteY10" fmla="*/ 24931 h 31330"/>
                  <a:gd name="connsiteX11" fmla="*/ 21418 w 26750"/>
                  <a:gd name="connsiteY11" fmla="*/ 26310 h 31330"/>
                  <a:gd name="connsiteX12" fmla="*/ 26751 w 26750"/>
                  <a:gd name="connsiteY12" fmla="*/ 31330 h 31330"/>
                  <a:gd name="connsiteX13" fmla="*/ 13667 w 26750"/>
                  <a:gd name="connsiteY13" fmla="*/ 25713 h 31330"/>
                  <a:gd name="connsiteX14" fmla="*/ 9287 w 26750"/>
                  <a:gd name="connsiteY14" fmla="*/ 16198 h 31330"/>
                  <a:gd name="connsiteX15" fmla="*/ 9287 w 26750"/>
                  <a:gd name="connsiteY15" fmla="*/ 16198 h 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750" h="31330">
                    <a:moveTo>
                      <a:pt x="9287" y="16198"/>
                    </a:moveTo>
                    <a:cubicBezTo>
                      <a:pt x="9073" y="15701"/>
                      <a:pt x="9159" y="15217"/>
                      <a:pt x="9145" y="14748"/>
                    </a:cubicBezTo>
                    <a:cubicBezTo>
                      <a:pt x="9045" y="12543"/>
                      <a:pt x="8405" y="10695"/>
                      <a:pt x="7594" y="8889"/>
                    </a:cubicBezTo>
                    <a:cubicBezTo>
                      <a:pt x="7310" y="8249"/>
                      <a:pt x="7068" y="7779"/>
                      <a:pt x="6613" y="7267"/>
                    </a:cubicBezTo>
                    <a:cubicBezTo>
                      <a:pt x="6386" y="7011"/>
                      <a:pt x="6400" y="6556"/>
                      <a:pt x="6201" y="6272"/>
                    </a:cubicBezTo>
                    <a:cubicBezTo>
                      <a:pt x="5191" y="4878"/>
                      <a:pt x="4238" y="3484"/>
                      <a:pt x="2972" y="2347"/>
                    </a:cubicBezTo>
                    <a:cubicBezTo>
                      <a:pt x="2076" y="1550"/>
                      <a:pt x="1038" y="668"/>
                      <a:pt x="0" y="0"/>
                    </a:cubicBezTo>
                    <a:cubicBezTo>
                      <a:pt x="4793" y="57"/>
                      <a:pt x="9770" y="1991"/>
                      <a:pt x="12984" y="5490"/>
                    </a:cubicBezTo>
                    <a:cubicBezTo>
                      <a:pt x="15729" y="8490"/>
                      <a:pt x="17094" y="12231"/>
                      <a:pt x="17464" y="16454"/>
                    </a:cubicBezTo>
                    <a:cubicBezTo>
                      <a:pt x="17663" y="18744"/>
                      <a:pt x="18545" y="20749"/>
                      <a:pt x="19469" y="22826"/>
                    </a:cubicBezTo>
                    <a:cubicBezTo>
                      <a:pt x="19839" y="23665"/>
                      <a:pt x="20124" y="24291"/>
                      <a:pt x="20422" y="24931"/>
                    </a:cubicBezTo>
                    <a:cubicBezTo>
                      <a:pt x="20650" y="25414"/>
                      <a:pt x="21162" y="25841"/>
                      <a:pt x="21418" y="26310"/>
                    </a:cubicBezTo>
                    <a:cubicBezTo>
                      <a:pt x="22641" y="28571"/>
                      <a:pt x="24788" y="29880"/>
                      <a:pt x="26751" y="31330"/>
                    </a:cubicBezTo>
                    <a:cubicBezTo>
                      <a:pt x="21972" y="31032"/>
                      <a:pt x="16981" y="29339"/>
                      <a:pt x="13667" y="25713"/>
                    </a:cubicBezTo>
                    <a:cubicBezTo>
                      <a:pt x="11221" y="23082"/>
                      <a:pt x="9671" y="19697"/>
                      <a:pt x="9287" y="16198"/>
                    </a:cubicBezTo>
                    <a:lnTo>
                      <a:pt x="9287" y="16198"/>
                    </a:lnTo>
                    <a:close/>
                  </a:path>
                </a:pathLst>
              </a:custGeom>
              <a:grpFill/>
              <a:ln w="1419" cap="flat">
                <a:noFill/>
                <a:prstDash val="solid"/>
                <a:miter/>
              </a:ln>
            </p:spPr>
            <p:txBody>
              <a:bodyPr rtlCol="0" anchor="ctr"/>
              <a:lstStyle/>
              <a:p>
                <a:endParaRPr lang="zh-TW" altLang="en-US" sz="2400"/>
              </a:p>
            </p:txBody>
          </p:sp>
          <p:sp>
            <p:nvSpPr>
              <p:cNvPr id="238" name="手繪多邊形: 圖案 237">
                <a:extLst>
                  <a:ext uri="{FF2B5EF4-FFF2-40B4-BE49-F238E27FC236}">
                    <a16:creationId xmlns:a16="http://schemas.microsoft.com/office/drawing/2014/main" id="{6FE480F8-8F52-45AC-BDA4-85ACFE0BFE84}"/>
                  </a:ext>
                </a:extLst>
              </p:cNvPr>
              <p:cNvSpPr/>
              <p:nvPr/>
            </p:nvSpPr>
            <p:spPr>
              <a:xfrm>
                <a:off x="5731721" y="2550731"/>
                <a:ext cx="29424" cy="28863"/>
              </a:xfrm>
              <a:custGeom>
                <a:avLst/>
                <a:gdLst>
                  <a:gd name="connsiteX0" fmla="*/ 10737 w 29424"/>
                  <a:gd name="connsiteY0" fmla="*/ 15344 h 28863"/>
                  <a:gd name="connsiteX1" fmla="*/ 10453 w 29424"/>
                  <a:gd name="connsiteY1" fmla="*/ 13922 h 28863"/>
                  <a:gd name="connsiteX2" fmla="*/ 8377 w 29424"/>
                  <a:gd name="connsiteY2" fmla="*/ 8219 h 28863"/>
                  <a:gd name="connsiteX3" fmla="*/ 7253 w 29424"/>
                  <a:gd name="connsiteY3" fmla="*/ 6683 h 28863"/>
                  <a:gd name="connsiteX4" fmla="*/ 6741 w 29424"/>
                  <a:gd name="connsiteY4" fmla="*/ 5744 h 28863"/>
                  <a:gd name="connsiteX5" fmla="*/ 3171 w 29424"/>
                  <a:gd name="connsiteY5" fmla="*/ 2132 h 28863"/>
                  <a:gd name="connsiteX6" fmla="*/ 0 w 29424"/>
                  <a:gd name="connsiteY6" fmla="*/ 56 h 28863"/>
                  <a:gd name="connsiteX7" fmla="*/ 13425 w 29424"/>
                  <a:gd name="connsiteY7" fmla="*/ 4365 h 28863"/>
                  <a:gd name="connsiteX8" fmla="*/ 18858 w 29424"/>
                  <a:gd name="connsiteY8" fmla="*/ 14889 h 28863"/>
                  <a:gd name="connsiteX9" fmla="*/ 21418 w 29424"/>
                  <a:gd name="connsiteY9" fmla="*/ 21047 h 28863"/>
                  <a:gd name="connsiteX10" fmla="*/ 22556 w 29424"/>
                  <a:gd name="connsiteY10" fmla="*/ 23052 h 28863"/>
                  <a:gd name="connsiteX11" fmla="*/ 23665 w 29424"/>
                  <a:gd name="connsiteY11" fmla="*/ 24346 h 28863"/>
                  <a:gd name="connsiteX12" fmla="*/ 29425 w 29424"/>
                  <a:gd name="connsiteY12" fmla="*/ 28854 h 28863"/>
                  <a:gd name="connsiteX13" fmla="*/ 15886 w 29424"/>
                  <a:gd name="connsiteY13" fmla="*/ 24432 h 28863"/>
                  <a:gd name="connsiteX14" fmla="*/ 10737 w 29424"/>
                  <a:gd name="connsiteY14" fmla="*/ 15344 h 28863"/>
                  <a:gd name="connsiteX15" fmla="*/ 10737 w 29424"/>
                  <a:gd name="connsiteY15" fmla="*/ 15344 h 2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424" h="28863">
                    <a:moveTo>
                      <a:pt x="10737" y="15344"/>
                    </a:moveTo>
                    <a:cubicBezTo>
                      <a:pt x="10481" y="14875"/>
                      <a:pt x="10524" y="14391"/>
                      <a:pt x="10453" y="13922"/>
                    </a:cubicBezTo>
                    <a:cubicBezTo>
                      <a:pt x="10154" y="11732"/>
                      <a:pt x="9358" y="9940"/>
                      <a:pt x="8377" y="8219"/>
                    </a:cubicBezTo>
                    <a:cubicBezTo>
                      <a:pt x="8035" y="7607"/>
                      <a:pt x="7751" y="7166"/>
                      <a:pt x="7253" y="6683"/>
                    </a:cubicBezTo>
                    <a:cubicBezTo>
                      <a:pt x="7011" y="6455"/>
                      <a:pt x="6969" y="6000"/>
                      <a:pt x="6741" y="5744"/>
                    </a:cubicBezTo>
                    <a:cubicBezTo>
                      <a:pt x="5603" y="4436"/>
                      <a:pt x="4537" y="3142"/>
                      <a:pt x="3171" y="2132"/>
                    </a:cubicBezTo>
                    <a:cubicBezTo>
                      <a:pt x="2204" y="1421"/>
                      <a:pt x="1095" y="624"/>
                      <a:pt x="0" y="56"/>
                    </a:cubicBezTo>
                    <a:cubicBezTo>
                      <a:pt x="4778" y="-314"/>
                      <a:pt x="9912" y="1165"/>
                      <a:pt x="13425" y="4365"/>
                    </a:cubicBezTo>
                    <a:cubicBezTo>
                      <a:pt x="16426" y="7110"/>
                      <a:pt x="18118" y="10722"/>
                      <a:pt x="18858" y="14889"/>
                    </a:cubicBezTo>
                    <a:cubicBezTo>
                      <a:pt x="19256" y="17164"/>
                      <a:pt x="20323" y="19070"/>
                      <a:pt x="21418" y="21047"/>
                    </a:cubicBezTo>
                    <a:cubicBezTo>
                      <a:pt x="21859" y="21843"/>
                      <a:pt x="22200" y="22455"/>
                      <a:pt x="22556" y="23052"/>
                    </a:cubicBezTo>
                    <a:cubicBezTo>
                      <a:pt x="22826" y="23521"/>
                      <a:pt x="23366" y="23891"/>
                      <a:pt x="23665" y="24346"/>
                    </a:cubicBezTo>
                    <a:cubicBezTo>
                      <a:pt x="25073" y="26479"/>
                      <a:pt x="27348" y="27603"/>
                      <a:pt x="29425" y="28854"/>
                    </a:cubicBezTo>
                    <a:cubicBezTo>
                      <a:pt x="24632" y="28982"/>
                      <a:pt x="19512" y="27745"/>
                      <a:pt x="15886" y="24432"/>
                    </a:cubicBezTo>
                    <a:cubicBezTo>
                      <a:pt x="13269" y="22028"/>
                      <a:pt x="11434" y="18800"/>
                      <a:pt x="10737" y="15344"/>
                    </a:cubicBezTo>
                    <a:lnTo>
                      <a:pt x="10737" y="15344"/>
                    </a:lnTo>
                    <a:close/>
                  </a:path>
                </a:pathLst>
              </a:custGeom>
              <a:grpFill/>
              <a:ln w="1419" cap="flat">
                <a:noFill/>
                <a:prstDash val="solid"/>
                <a:miter/>
              </a:ln>
            </p:spPr>
            <p:txBody>
              <a:bodyPr rtlCol="0" anchor="ctr"/>
              <a:lstStyle/>
              <a:p>
                <a:endParaRPr lang="zh-TW" altLang="en-US" sz="2400"/>
              </a:p>
            </p:txBody>
          </p:sp>
          <p:sp>
            <p:nvSpPr>
              <p:cNvPr id="239" name="手繪多邊形: 圖案 238">
                <a:extLst>
                  <a:ext uri="{FF2B5EF4-FFF2-40B4-BE49-F238E27FC236}">
                    <a16:creationId xmlns:a16="http://schemas.microsoft.com/office/drawing/2014/main" id="{373E4ECD-FF94-4B17-8CE3-F2F6D10813A6}"/>
                  </a:ext>
                </a:extLst>
              </p:cNvPr>
              <p:cNvSpPr/>
              <p:nvPr/>
            </p:nvSpPr>
            <p:spPr>
              <a:xfrm>
                <a:off x="5744350" y="2551278"/>
                <a:ext cx="31899" cy="26455"/>
              </a:xfrm>
              <a:custGeom>
                <a:avLst/>
                <a:gdLst>
                  <a:gd name="connsiteX0" fmla="*/ 12032 w 31899"/>
                  <a:gd name="connsiteY0" fmla="*/ 14527 h 26455"/>
                  <a:gd name="connsiteX1" fmla="*/ 11633 w 31899"/>
                  <a:gd name="connsiteY1" fmla="*/ 13133 h 26455"/>
                  <a:gd name="connsiteX2" fmla="*/ 9059 w 31899"/>
                  <a:gd name="connsiteY2" fmla="*/ 7644 h 26455"/>
                  <a:gd name="connsiteX3" fmla="*/ 7808 w 31899"/>
                  <a:gd name="connsiteY3" fmla="*/ 6222 h 26455"/>
                  <a:gd name="connsiteX4" fmla="*/ 7225 w 31899"/>
                  <a:gd name="connsiteY4" fmla="*/ 5326 h 26455"/>
                  <a:gd name="connsiteX5" fmla="*/ 3342 w 31899"/>
                  <a:gd name="connsiteY5" fmla="*/ 2040 h 26455"/>
                  <a:gd name="connsiteX6" fmla="*/ 0 w 31899"/>
                  <a:gd name="connsiteY6" fmla="*/ 263 h 26455"/>
                  <a:gd name="connsiteX7" fmla="*/ 13752 w 31899"/>
                  <a:gd name="connsiteY7" fmla="*/ 3349 h 26455"/>
                  <a:gd name="connsiteX8" fmla="*/ 20109 w 31899"/>
                  <a:gd name="connsiteY8" fmla="*/ 13332 h 26455"/>
                  <a:gd name="connsiteX9" fmla="*/ 23224 w 31899"/>
                  <a:gd name="connsiteY9" fmla="*/ 19234 h 26455"/>
                  <a:gd name="connsiteX10" fmla="*/ 24532 w 31899"/>
                  <a:gd name="connsiteY10" fmla="*/ 21126 h 26455"/>
                  <a:gd name="connsiteX11" fmla="*/ 25755 w 31899"/>
                  <a:gd name="connsiteY11" fmla="*/ 22306 h 26455"/>
                  <a:gd name="connsiteX12" fmla="*/ 31899 w 31899"/>
                  <a:gd name="connsiteY12" fmla="*/ 26288 h 26455"/>
                  <a:gd name="connsiteX13" fmla="*/ 18019 w 31899"/>
                  <a:gd name="connsiteY13" fmla="*/ 23103 h 26455"/>
                  <a:gd name="connsiteX14" fmla="*/ 12032 w 31899"/>
                  <a:gd name="connsiteY14" fmla="*/ 14527 h 26455"/>
                  <a:gd name="connsiteX15" fmla="*/ 12032 w 31899"/>
                  <a:gd name="connsiteY15" fmla="*/ 14527 h 2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899" h="26455">
                    <a:moveTo>
                      <a:pt x="12032" y="14527"/>
                    </a:moveTo>
                    <a:cubicBezTo>
                      <a:pt x="11733" y="14072"/>
                      <a:pt x="11733" y="13588"/>
                      <a:pt x="11633" y="13133"/>
                    </a:cubicBezTo>
                    <a:cubicBezTo>
                      <a:pt x="11136" y="10986"/>
                      <a:pt x="10183" y="9279"/>
                      <a:pt x="9059" y="7644"/>
                    </a:cubicBezTo>
                    <a:cubicBezTo>
                      <a:pt x="8661" y="7075"/>
                      <a:pt x="8334" y="6648"/>
                      <a:pt x="7808" y="6222"/>
                    </a:cubicBezTo>
                    <a:cubicBezTo>
                      <a:pt x="7537" y="6008"/>
                      <a:pt x="7466" y="5567"/>
                      <a:pt x="7225" y="5326"/>
                    </a:cubicBezTo>
                    <a:cubicBezTo>
                      <a:pt x="5987" y="4131"/>
                      <a:pt x="4793" y="2936"/>
                      <a:pt x="3342" y="2040"/>
                    </a:cubicBezTo>
                    <a:cubicBezTo>
                      <a:pt x="2318" y="1415"/>
                      <a:pt x="1138" y="732"/>
                      <a:pt x="0" y="263"/>
                    </a:cubicBezTo>
                    <a:cubicBezTo>
                      <a:pt x="4736" y="-534"/>
                      <a:pt x="9969" y="476"/>
                      <a:pt x="13752" y="3349"/>
                    </a:cubicBezTo>
                    <a:cubicBezTo>
                      <a:pt x="16995" y="5809"/>
                      <a:pt x="19000" y="9251"/>
                      <a:pt x="20109" y="13332"/>
                    </a:cubicBezTo>
                    <a:cubicBezTo>
                      <a:pt x="20721" y="15551"/>
                      <a:pt x="21944" y="17371"/>
                      <a:pt x="23224" y="19234"/>
                    </a:cubicBezTo>
                    <a:cubicBezTo>
                      <a:pt x="23736" y="19988"/>
                      <a:pt x="24120" y="20557"/>
                      <a:pt x="24532" y="21126"/>
                    </a:cubicBezTo>
                    <a:cubicBezTo>
                      <a:pt x="24845" y="21567"/>
                      <a:pt x="25428" y="21894"/>
                      <a:pt x="25755" y="22306"/>
                    </a:cubicBezTo>
                    <a:cubicBezTo>
                      <a:pt x="27362" y="24312"/>
                      <a:pt x="29723" y="25222"/>
                      <a:pt x="31899" y="26288"/>
                    </a:cubicBezTo>
                    <a:cubicBezTo>
                      <a:pt x="27135" y="26843"/>
                      <a:pt x="21930" y="26075"/>
                      <a:pt x="18019" y="23103"/>
                    </a:cubicBezTo>
                    <a:cubicBezTo>
                      <a:pt x="15160" y="20970"/>
                      <a:pt x="13027" y="17912"/>
                      <a:pt x="12032" y="14527"/>
                    </a:cubicBezTo>
                    <a:lnTo>
                      <a:pt x="12032" y="14527"/>
                    </a:lnTo>
                    <a:close/>
                  </a:path>
                </a:pathLst>
              </a:custGeom>
              <a:grpFill/>
              <a:ln w="1419" cap="flat">
                <a:noFill/>
                <a:prstDash val="solid"/>
                <a:miter/>
              </a:ln>
            </p:spPr>
            <p:txBody>
              <a:bodyPr rtlCol="0" anchor="ctr"/>
              <a:lstStyle/>
              <a:p>
                <a:endParaRPr lang="zh-TW" altLang="en-US" sz="2400"/>
              </a:p>
            </p:txBody>
          </p:sp>
          <p:sp>
            <p:nvSpPr>
              <p:cNvPr id="240" name="手繪多邊形: 圖案 239">
                <a:extLst>
                  <a:ext uri="{FF2B5EF4-FFF2-40B4-BE49-F238E27FC236}">
                    <a16:creationId xmlns:a16="http://schemas.microsoft.com/office/drawing/2014/main" id="{71A53C15-0BC9-4330-9C06-0C37C88A8D24}"/>
                  </a:ext>
                </a:extLst>
              </p:cNvPr>
              <p:cNvSpPr/>
              <p:nvPr/>
            </p:nvSpPr>
            <p:spPr>
              <a:xfrm>
                <a:off x="5756694" y="2550558"/>
                <a:ext cx="34103" cy="24239"/>
              </a:xfrm>
              <a:custGeom>
                <a:avLst/>
                <a:gdLst>
                  <a:gd name="connsiteX0" fmla="*/ 13283 w 34103"/>
                  <a:gd name="connsiteY0" fmla="*/ 13768 h 24239"/>
                  <a:gd name="connsiteX1" fmla="*/ 12757 w 34103"/>
                  <a:gd name="connsiteY1" fmla="*/ 12417 h 24239"/>
                  <a:gd name="connsiteX2" fmla="*/ 9699 w 34103"/>
                  <a:gd name="connsiteY2" fmla="*/ 7183 h 24239"/>
                  <a:gd name="connsiteX3" fmla="*/ 8334 w 34103"/>
                  <a:gd name="connsiteY3" fmla="*/ 5875 h 24239"/>
                  <a:gd name="connsiteX4" fmla="*/ 7665 w 34103"/>
                  <a:gd name="connsiteY4" fmla="*/ 5036 h 24239"/>
                  <a:gd name="connsiteX5" fmla="*/ 3499 w 34103"/>
                  <a:gd name="connsiteY5" fmla="*/ 2106 h 24239"/>
                  <a:gd name="connsiteX6" fmla="*/ 0 w 34103"/>
                  <a:gd name="connsiteY6" fmla="*/ 627 h 24239"/>
                  <a:gd name="connsiteX7" fmla="*/ 13980 w 34103"/>
                  <a:gd name="connsiteY7" fmla="*/ 2476 h 24239"/>
                  <a:gd name="connsiteX8" fmla="*/ 21204 w 34103"/>
                  <a:gd name="connsiteY8" fmla="*/ 11862 h 24239"/>
                  <a:gd name="connsiteX9" fmla="*/ 24831 w 34103"/>
                  <a:gd name="connsiteY9" fmla="*/ 17465 h 24239"/>
                  <a:gd name="connsiteX10" fmla="*/ 26310 w 34103"/>
                  <a:gd name="connsiteY10" fmla="*/ 19243 h 24239"/>
                  <a:gd name="connsiteX11" fmla="*/ 27633 w 34103"/>
                  <a:gd name="connsiteY11" fmla="*/ 20310 h 24239"/>
                  <a:gd name="connsiteX12" fmla="*/ 34104 w 34103"/>
                  <a:gd name="connsiteY12" fmla="*/ 23723 h 24239"/>
                  <a:gd name="connsiteX13" fmla="*/ 19996 w 34103"/>
                  <a:gd name="connsiteY13" fmla="*/ 21789 h 24239"/>
                  <a:gd name="connsiteX14" fmla="*/ 13283 w 34103"/>
                  <a:gd name="connsiteY14" fmla="*/ 13768 h 24239"/>
                  <a:gd name="connsiteX15" fmla="*/ 13283 w 34103"/>
                  <a:gd name="connsiteY15" fmla="*/ 13768 h 2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03" h="24239">
                    <a:moveTo>
                      <a:pt x="13283" y="13768"/>
                    </a:moveTo>
                    <a:cubicBezTo>
                      <a:pt x="12956" y="13355"/>
                      <a:pt x="12899" y="12872"/>
                      <a:pt x="12757" y="12417"/>
                    </a:cubicBezTo>
                    <a:cubicBezTo>
                      <a:pt x="12074" y="10312"/>
                      <a:pt x="10965" y="8705"/>
                      <a:pt x="9699" y="7183"/>
                    </a:cubicBezTo>
                    <a:cubicBezTo>
                      <a:pt x="9258" y="6643"/>
                      <a:pt x="8903" y="6245"/>
                      <a:pt x="8334" y="5875"/>
                    </a:cubicBezTo>
                    <a:cubicBezTo>
                      <a:pt x="8049" y="5690"/>
                      <a:pt x="7936" y="5249"/>
                      <a:pt x="7665" y="5036"/>
                    </a:cubicBezTo>
                    <a:cubicBezTo>
                      <a:pt x="6314" y="3955"/>
                      <a:pt x="5034" y="2860"/>
                      <a:pt x="3499" y="2106"/>
                    </a:cubicBezTo>
                    <a:cubicBezTo>
                      <a:pt x="2418" y="1580"/>
                      <a:pt x="1180" y="997"/>
                      <a:pt x="0" y="627"/>
                    </a:cubicBezTo>
                    <a:cubicBezTo>
                      <a:pt x="4636" y="-596"/>
                      <a:pt x="9955" y="-56"/>
                      <a:pt x="13980" y="2476"/>
                    </a:cubicBezTo>
                    <a:cubicBezTo>
                      <a:pt x="17422" y="4638"/>
                      <a:pt x="19725" y="7880"/>
                      <a:pt x="21204" y="11862"/>
                    </a:cubicBezTo>
                    <a:cubicBezTo>
                      <a:pt x="22015" y="14024"/>
                      <a:pt x="23395" y="15716"/>
                      <a:pt x="24831" y="17465"/>
                    </a:cubicBezTo>
                    <a:cubicBezTo>
                      <a:pt x="25414" y="18177"/>
                      <a:pt x="25855" y="18703"/>
                      <a:pt x="26310" y="19243"/>
                    </a:cubicBezTo>
                    <a:cubicBezTo>
                      <a:pt x="26651" y="19656"/>
                      <a:pt x="27263" y="19926"/>
                      <a:pt x="27633" y="20310"/>
                    </a:cubicBezTo>
                    <a:cubicBezTo>
                      <a:pt x="29410" y="22159"/>
                      <a:pt x="31842" y="22855"/>
                      <a:pt x="34104" y="23723"/>
                    </a:cubicBezTo>
                    <a:cubicBezTo>
                      <a:pt x="29410" y="24704"/>
                      <a:pt x="24148" y="24406"/>
                      <a:pt x="19996" y="21789"/>
                    </a:cubicBezTo>
                    <a:cubicBezTo>
                      <a:pt x="16981" y="19897"/>
                      <a:pt x="14591" y="17039"/>
                      <a:pt x="13283" y="13768"/>
                    </a:cubicBezTo>
                    <a:lnTo>
                      <a:pt x="13283" y="13768"/>
                    </a:lnTo>
                    <a:close/>
                  </a:path>
                </a:pathLst>
              </a:custGeom>
              <a:grpFill/>
              <a:ln w="1419" cap="flat">
                <a:noFill/>
                <a:prstDash val="solid"/>
                <a:miter/>
              </a:ln>
            </p:spPr>
            <p:txBody>
              <a:bodyPr rtlCol="0" anchor="ctr"/>
              <a:lstStyle/>
              <a:p>
                <a:endParaRPr lang="zh-TW" altLang="en-US" sz="2400"/>
              </a:p>
            </p:txBody>
          </p:sp>
          <p:sp>
            <p:nvSpPr>
              <p:cNvPr id="241" name="手繪多邊形: 圖案 240">
                <a:extLst>
                  <a:ext uri="{FF2B5EF4-FFF2-40B4-BE49-F238E27FC236}">
                    <a16:creationId xmlns:a16="http://schemas.microsoft.com/office/drawing/2014/main" id="{C459DA77-8FE3-4010-A9C0-984CF0C8BEAC}"/>
                  </a:ext>
                </a:extLst>
              </p:cNvPr>
              <p:cNvSpPr/>
              <p:nvPr/>
            </p:nvSpPr>
            <p:spPr>
              <a:xfrm>
                <a:off x="5768797" y="2548646"/>
                <a:ext cx="36009" cy="22142"/>
              </a:xfrm>
              <a:custGeom>
                <a:avLst/>
                <a:gdLst>
                  <a:gd name="connsiteX0" fmla="*/ 14421 w 36009"/>
                  <a:gd name="connsiteY0" fmla="*/ 13034 h 22142"/>
                  <a:gd name="connsiteX1" fmla="*/ 13767 w 36009"/>
                  <a:gd name="connsiteY1" fmla="*/ 11726 h 22142"/>
                  <a:gd name="connsiteX2" fmla="*/ 10254 w 36009"/>
                  <a:gd name="connsiteY2" fmla="*/ 6777 h 22142"/>
                  <a:gd name="connsiteX3" fmla="*/ 8761 w 36009"/>
                  <a:gd name="connsiteY3" fmla="*/ 5610 h 22142"/>
                  <a:gd name="connsiteX4" fmla="*/ 8021 w 36009"/>
                  <a:gd name="connsiteY4" fmla="*/ 4828 h 22142"/>
                  <a:gd name="connsiteX5" fmla="*/ 3612 w 36009"/>
                  <a:gd name="connsiteY5" fmla="*/ 2283 h 22142"/>
                  <a:gd name="connsiteX6" fmla="*/ 0 w 36009"/>
                  <a:gd name="connsiteY6" fmla="*/ 1131 h 22142"/>
                  <a:gd name="connsiteX7" fmla="*/ 14079 w 36009"/>
                  <a:gd name="connsiteY7" fmla="*/ 1728 h 22142"/>
                  <a:gd name="connsiteX8" fmla="*/ 22115 w 36009"/>
                  <a:gd name="connsiteY8" fmla="*/ 10432 h 22142"/>
                  <a:gd name="connsiteX9" fmla="*/ 26225 w 36009"/>
                  <a:gd name="connsiteY9" fmla="*/ 15694 h 22142"/>
                  <a:gd name="connsiteX10" fmla="*/ 27846 w 36009"/>
                  <a:gd name="connsiteY10" fmla="*/ 17329 h 22142"/>
                  <a:gd name="connsiteX11" fmla="*/ 29254 w 36009"/>
                  <a:gd name="connsiteY11" fmla="*/ 18282 h 22142"/>
                  <a:gd name="connsiteX12" fmla="*/ 36009 w 36009"/>
                  <a:gd name="connsiteY12" fmla="*/ 21112 h 22142"/>
                  <a:gd name="connsiteX13" fmla="*/ 21773 w 36009"/>
                  <a:gd name="connsiteY13" fmla="*/ 20429 h 22142"/>
                  <a:gd name="connsiteX14" fmla="*/ 14421 w 36009"/>
                  <a:gd name="connsiteY14" fmla="*/ 13034 h 22142"/>
                  <a:gd name="connsiteX15" fmla="*/ 14421 w 36009"/>
                  <a:gd name="connsiteY15" fmla="*/ 13034 h 2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9" h="22142">
                    <a:moveTo>
                      <a:pt x="14421" y="13034"/>
                    </a:moveTo>
                    <a:cubicBezTo>
                      <a:pt x="14051" y="12650"/>
                      <a:pt x="13966" y="12167"/>
                      <a:pt x="13767" y="11726"/>
                    </a:cubicBezTo>
                    <a:cubicBezTo>
                      <a:pt x="12899" y="9692"/>
                      <a:pt x="11662" y="8185"/>
                      <a:pt x="10254" y="6777"/>
                    </a:cubicBezTo>
                    <a:cubicBezTo>
                      <a:pt x="9756" y="6279"/>
                      <a:pt x="9372" y="5923"/>
                      <a:pt x="8761" y="5610"/>
                    </a:cubicBezTo>
                    <a:cubicBezTo>
                      <a:pt x="8462" y="5454"/>
                      <a:pt x="8305" y="5027"/>
                      <a:pt x="8021" y="4828"/>
                    </a:cubicBezTo>
                    <a:cubicBezTo>
                      <a:pt x="6585" y="3875"/>
                      <a:pt x="5205" y="2894"/>
                      <a:pt x="3612" y="2283"/>
                    </a:cubicBezTo>
                    <a:cubicBezTo>
                      <a:pt x="2489" y="1856"/>
                      <a:pt x="1209" y="1387"/>
                      <a:pt x="0" y="1131"/>
                    </a:cubicBezTo>
                    <a:cubicBezTo>
                      <a:pt x="4522" y="-491"/>
                      <a:pt x="9856" y="-434"/>
                      <a:pt x="14079" y="1728"/>
                    </a:cubicBezTo>
                    <a:cubicBezTo>
                      <a:pt x="17706" y="3577"/>
                      <a:pt x="20294" y="6606"/>
                      <a:pt x="22115" y="10432"/>
                    </a:cubicBezTo>
                    <a:cubicBezTo>
                      <a:pt x="23110" y="12508"/>
                      <a:pt x="24632" y="14087"/>
                      <a:pt x="26225" y="15694"/>
                    </a:cubicBezTo>
                    <a:cubicBezTo>
                      <a:pt x="26865" y="16348"/>
                      <a:pt x="27348" y="16846"/>
                      <a:pt x="27846" y="17329"/>
                    </a:cubicBezTo>
                    <a:cubicBezTo>
                      <a:pt x="28230" y="17699"/>
                      <a:pt x="28856" y="17926"/>
                      <a:pt x="29254" y="18282"/>
                    </a:cubicBezTo>
                    <a:cubicBezTo>
                      <a:pt x="31188" y="19974"/>
                      <a:pt x="33677" y="20444"/>
                      <a:pt x="36009" y="21112"/>
                    </a:cubicBezTo>
                    <a:cubicBezTo>
                      <a:pt x="31430" y="22506"/>
                      <a:pt x="26154" y="22676"/>
                      <a:pt x="21773" y="20429"/>
                    </a:cubicBezTo>
                    <a:cubicBezTo>
                      <a:pt x="18645" y="18808"/>
                      <a:pt x="15999" y="16177"/>
                      <a:pt x="14421" y="13034"/>
                    </a:cubicBezTo>
                    <a:lnTo>
                      <a:pt x="14421" y="13034"/>
                    </a:lnTo>
                    <a:close/>
                  </a:path>
                </a:pathLst>
              </a:custGeom>
              <a:grpFill/>
              <a:ln w="1419" cap="flat">
                <a:noFill/>
                <a:prstDash val="solid"/>
                <a:miter/>
              </a:ln>
            </p:spPr>
            <p:txBody>
              <a:bodyPr rtlCol="0" anchor="ctr"/>
              <a:lstStyle/>
              <a:p>
                <a:endParaRPr lang="zh-TW" altLang="en-US" sz="2400"/>
              </a:p>
            </p:txBody>
          </p:sp>
          <p:sp>
            <p:nvSpPr>
              <p:cNvPr id="242" name="手繪多邊形: 圖案 241">
                <a:extLst>
                  <a:ext uri="{FF2B5EF4-FFF2-40B4-BE49-F238E27FC236}">
                    <a16:creationId xmlns:a16="http://schemas.microsoft.com/office/drawing/2014/main" id="{B5822AA1-F143-487D-903E-B512ADF36C7F}"/>
                  </a:ext>
                </a:extLst>
              </p:cNvPr>
              <p:cNvSpPr/>
              <p:nvPr/>
            </p:nvSpPr>
            <p:spPr>
              <a:xfrm>
                <a:off x="5780644" y="2545560"/>
                <a:ext cx="37616" cy="20183"/>
              </a:xfrm>
              <a:custGeom>
                <a:avLst/>
                <a:gdLst>
                  <a:gd name="connsiteX0" fmla="*/ 15374 w 37616"/>
                  <a:gd name="connsiteY0" fmla="*/ 12351 h 20183"/>
                  <a:gd name="connsiteX1" fmla="*/ 14620 w 37616"/>
                  <a:gd name="connsiteY1" fmla="*/ 11114 h 20183"/>
                  <a:gd name="connsiteX2" fmla="*/ 10695 w 37616"/>
                  <a:gd name="connsiteY2" fmla="*/ 6506 h 20183"/>
                  <a:gd name="connsiteX3" fmla="*/ 9102 w 37616"/>
                  <a:gd name="connsiteY3" fmla="*/ 5468 h 20183"/>
                  <a:gd name="connsiteX4" fmla="*/ 8305 w 37616"/>
                  <a:gd name="connsiteY4" fmla="*/ 4757 h 20183"/>
                  <a:gd name="connsiteX5" fmla="*/ 3698 w 37616"/>
                  <a:gd name="connsiteY5" fmla="*/ 2609 h 20183"/>
                  <a:gd name="connsiteX6" fmla="*/ 0 w 37616"/>
                  <a:gd name="connsiteY6" fmla="*/ 1770 h 20183"/>
                  <a:gd name="connsiteX7" fmla="*/ 14079 w 37616"/>
                  <a:gd name="connsiteY7" fmla="*/ 1130 h 20183"/>
                  <a:gd name="connsiteX8" fmla="*/ 22840 w 37616"/>
                  <a:gd name="connsiteY8" fmla="*/ 9095 h 20183"/>
                  <a:gd name="connsiteX9" fmla="*/ 27391 w 37616"/>
                  <a:gd name="connsiteY9" fmla="*/ 13973 h 20183"/>
                  <a:gd name="connsiteX10" fmla="*/ 29154 w 37616"/>
                  <a:gd name="connsiteY10" fmla="*/ 15452 h 20183"/>
                  <a:gd name="connsiteX11" fmla="*/ 30648 w 37616"/>
                  <a:gd name="connsiteY11" fmla="*/ 16276 h 20183"/>
                  <a:gd name="connsiteX12" fmla="*/ 37616 w 37616"/>
                  <a:gd name="connsiteY12" fmla="*/ 18495 h 20183"/>
                  <a:gd name="connsiteX13" fmla="*/ 23380 w 37616"/>
                  <a:gd name="connsiteY13" fmla="*/ 19078 h 20183"/>
                  <a:gd name="connsiteX14" fmla="*/ 15374 w 37616"/>
                  <a:gd name="connsiteY14" fmla="*/ 12351 h 20183"/>
                  <a:gd name="connsiteX15" fmla="*/ 15374 w 37616"/>
                  <a:gd name="connsiteY15" fmla="*/ 12351 h 2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616" h="20183">
                    <a:moveTo>
                      <a:pt x="15374" y="12351"/>
                    </a:moveTo>
                    <a:cubicBezTo>
                      <a:pt x="14975" y="11996"/>
                      <a:pt x="14833" y="11526"/>
                      <a:pt x="14620" y="11114"/>
                    </a:cubicBezTo>
                    <a:cubicBezTo>
                      <a:pt x="13567" y="9166"/>
                      <a:pt x="12202" y="7772"/>
                      <a:pt x="10695" y="6506"/>
                    </a:cubicBezTo>
                    <a:cubicBezTo>
                      <a:pt x="10154" y="6051"/>
                      <a:pt x="9728" y="5724"/>
                      <a:pt x="9102" y="5468"/>
                    </a:cubicBezTo>
                    <a:cubicBezTo>
                      <a:pt x="8789" y="5340"/>
                      <a:pt x="8604" y="4928"/>
                      <a:pt x="8305" y="4757"/>
                    </a:cubicBezTo>
                    <a:cubicBezTo>
                      <a:pt x="6784" y="3932"/>
                      <a:pt x="5333" y="3079"/>
                      <a:pt x="3698" y="2609"/>
                    </a:cubicBezTo>
                    <a:cubicBezTo>
                      <a:pt x="2546" y="2282"/>
                      <a:pt x="1223" y="1927"/>
                      <a:pt x="0" y="1770"/>
                    </a:cubicBezTo>
                    <a:cubicBezTo>
                      <a:pt x="4352" y="-249"/>
                      <a:pt x="9685" y="-647"/>
                      <a:pt x="14079" y="1130"/>
                    </a:cubicBezTo>
                    <a:cubicBezTo>
                      <a:pt x="17848" y="2652"/>
                      <a:pt x="20693" y="5440"/>
                      <a:pt x="22840" y="9095"/>
                    </a:cubicBezTo>
                    <a:cubicBezTo>
                      <a:pt x="24006" y="11086"/>
                      <a:pt x="25670" y="12508"/>
                      <a:pt x="27391" y="13973"/>
                    </a:cubicBezTo>
                    <a:cubicBezTo>
                      <a:pt x="28088" y="14570"/>
                      <a:pt x="28614" y="15011"/>
                      <a:pt x="29154" y="15452"/>
                    </a:cubicBezTo>
                    <a:cubicBezTo>
                      <a:pt x="29567" y="15793"/>
                      <a:pt x="30221" y="15964"/>
                      <a:pt x="30648" y="16276"/>
                    </a:cubicBezTo>
                    <a:cubicBezTo>
                      <a:pt x="32724" y="17784"/>
                      <a:pt x="35241" y="18040"/>
                      <a:pt x="37616" y="18495"/>
                    </a:cubicBezTo>
                    <a:cubicBezTo>
                      <a:pt x="33165" y="20287"/>
                      <a:pt x="27931" y="20913"/>
                      <a:pt x="23380" y="19078"/>
                    </a:cubicBezTo>
                    <a:cubicBezTo>
                      <a:pt x="20081" y="17727"/>
                      <a:pt x="17237" y="15352"/>
                      <a:pt x="15374" y="12351"/>
                    </a:cubicBezTo>
                    <a:lnTo>
                      <a:pt x="15374" y="12351"/>
                    </a:lnTo>
                    <a:close/>
                  </a:path>
                </a:pathLst>
              </a:custGeom>
              <a:grpFill/>
              <a:ln w="1419" cap="flat">
                <a:noFill/>
                <a:prstDash val="solid"/>
                <a:miter/>
              </a:ln>
            </p:spPr>
            <p:txBody>
              <a:bodyPr rtlCol="0" anchor="ctr"/>
              <a:lstStyle/>
              <a:p>
                <a:endParaRPr lang="zh-TW" altLang="en-US" sz="2400"/>
              </a:p>
            </p:txBody>
          </p:sp>
          <p:sp>
            <p:nvSpPr>
              <p:cNvPr id="243" name="手繪多邊形: 圖案 242">
                <a:extLst>
                  <a:ext uri="{FF2B5EF4-FFF2-40B4-BE49-F238E27FC236}">
                    <a16:creationId xmlns:a16="http://schemas.microsoft.com/office/drawing/2014/main" id="{E98DD3E5-0868-4FE9-BA1E-BA3C8817F91A}"/>
                  </a:ext>
                </a:extLst>
              </p:cNvPr>
              <p:cNvSpPr/>
              <p:nvPr/>
            </p:nvSpPr>
            <p:spPr>
              <a:xfrm>
                <a:off x="5792078" y="2541340"/>
                <a:ext cx="38938" cy="18376"/>
              </a:xfrm>
              <a:custGeom>
                <a:avLst/>
                <a:gdLst>
                  <a:gd name="connsiteX0" fmla="*/ 16255 w 38938"/>
                  <a:gd name="connsiteY0" fmla="*/ 11737 h 18376"/>
                  <a:gd name="connsiteX1" fmla="*/ 15388 w 38938"/>
                  <a:gd name="connsiteY1" fmla="*/ 10570 h 18376"/>
                  <a:gd name="connsiteX2" fmla="*/ 11064 w 38938"/>
                  <a:gd name="connsiteY2" fmla="*/ 6318 h 18376"/>
                  <a:gd name="connsiteX3" fmla="*/ 9401 w 38938"/>
                  <a:gd name="connsiteY3" fmla="*/ 5422 h 18376"/>
                  <a:gd name="connsiteX4" fmla="*/ 8533 w 38938"/>
                  <a:gd name="connsiteY4" fmla="*/ 4782 h 18376"/>
                  <a:gd name="connsiteX5" fmla="*/ 3755 w 38938"/>
                  <a:gd name="connsiteY5" fmla="*/ 3047 h 18376"/>
                  <a:gd name="connsiteX6" fmla="*/ 0 w 38938"/>
                  <a:gd name="connsiteY6" fmla="*/ 2535 h 18376"/>
                  <a:gd name="connsiteX7" fmla="*/ 13966 w 38938"/>
                  <a:gd name="connsiteY7" fmla="*/ 658 h 18376"/>
                  <a:gd name="connsiteX8" fmla="*/ 23395 w 38938"/>
                  <a:gd name="connsiteY8" fmla="*/ 7826 h 18376"/>
                  <a:gd name="connsiteX9" fmla="*/ 28358 w 38938"/>
                  <a:gd name="connsiteY9" fmla="*/ 12291 h 18376"/>
                  <a:gd name="connsiteX10" fmla="*/ 30235 w 38938"/>
                  <a:gd name="connsiteY10" fmla="*/ 13614 h 18376"/>
                  <a:gd name="connsiteX11" fmla="*/ 31800 w 38938"/>
                  <a:gd name="connsiteY11" fmla="*/ 14296 h 18376"/>
                  <a:gd name="connsiteX12" fmla="*/ 38939 w 38938"/>
                  <a:gd name="connsiteY12" fmla="*/ 15904 h 18376"/>
                  <a:gd name="connsiteX13" fmla="*/ 24803 w 38938"/>
                  <a:gd name="connsiteY13" fmla="*/ 17724 h 18376"/>
                  <a:gd name="connsiteX14" fmla="*/ 16255 w 38938"/>
                  <a:gd name="connsiteY14" fmla="*/ 11737 h 18376"/>
                  <a:gd name="connsiteX15" fmla="*/ 16255 w 38938"/>
                  <a:gd name="connsiteY15" fmla="*/ 11737 h 1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938" h="18376">
                    <a:moveTo>
                      <a:pt x="16255" y="11737"/>
                    </a:moveTo>
                    <a:cubicBezTo>
                      <a:pt x="15829" y="11424"/>
                      <a:pt x="15658" y="10969"/>
                      <a:pt x="15388" y="10570"/>
                    </a:cubicBezTo>
                    <a:cubicBezTo>
                      <a:pt x="14179" y="8722"/>
                      <a:pt x="12700" y="7456"/>
                      <a:pt x="11064" y="6318"/>
                    </a:cubicBezTo>
                    <a:cubicBezTo>
                      <a:pt x="10496" y="5920"/>
                      <a:pt x="10040" y="5621"/>
                      <a:pt x="9401" y="5422"/>
                    </a:cubicBezTo>
                    <a:cubicBezTo>
                      <a:pt x="9073" y="5323"/>
                      <a:pt x="8846" y="4924"/>
                      <a:pt x="8533" y="4782"/>
                    </a:cubicBezTo>
                    <a:cubicBezTo>
                      <a:pt x="6954" y="4085"/>
                      <a:pt x="5418" y="3374"/>
                      <a:pt x="3755" y="3047"/>
                    </a:cubicBezTo>
                    <a:cubicBezTo>
                      <a:pt x="2574" y="2820"/>
                      <a:pt x="1237" y="2592"/>
                      <a:pt x="0" y="2535"/>
                    </a:cubicBezTo>
                    <a:cubicBezTo>
                      <a:pt x="4167" y="146"/>
                      <a:pt x="9429" y="-722"/>
                      <a:pt x="13966" y="658"/>
                    </a:cubicBezTo>
                    <a:cubicBezTo>
                      <a:pt x="17862" y="1853"/>
                      <a:pt x="20934" y="4384"/>
                      <a:pt x="23395" y="7826"/>
                    </a:cubicBezTo>
                    <a:cubicBezTo>
                      <a:pt x="24731" y="9703"/>
                      <a:pt x="26509" y="10983"/>
                      <a:pt x="28358" y="12291"/>
                    </a:cubicBezTo>
                    <a:cubicBezTo>
                      <a:pt x="29098" y="12817"/>
                      <a:pt x="29666" y="13230"/>
                      <a:pt x="30235" y="13614"/>
                    </a:cubicBezTo>
                    <a:cubicBezTo>
                      <a:pt x="30676" y="13912"/>
                      <a:pt x="31330" y="14026"/>
                      <a:pt x="31800" y="14296"/>
                    </a:cubicBezTo>
                    <a:cubicBezTo>
                      <a:pt x="33990" y="15619"/>
                      <a:pt x="36521" y="15648"/>
                      <a:pt x="38939" y="15904"/>
                    </a:cubicBezTo>
                    <a:cubicBezTo>
                      <a:pt x="34672" y="18079"/>
                      <a:pt x="29510" y="19160"/>
                      <a:pt x="24803" y="17724"/>
                    </a:cubicBezTo>
                    <a:cubicBezTo>
                      <a:pt x="21432" y="16686"/>
                      <a:pt x="18374" y="14567"/>
                      <a:pt x="16255" y="11737"/>
                    </a:cubicBezTo>
                    <a:lnTo>
                      <a:pt x="16255" y="11737"/>
                    </a:lnTo>
                    <a:close/>
                  </a:path>
                </a:pathLst>
              </a:custGeom>
              <a:grpFill/>
              <a:ln w="1419" cap="flat">
                <a:noFill/>
                <a:prstDash val="solid"/>
                <a:miter/>
              </a:ln>
            </p:spPr>
            <p:txBody>
              <a:bodyPr rtlCol="0" anchor="ctr"/>
              <a:lstStyle/>
              <a:p>
                <a:endParaRPr lang="zh-TW" altLang="en-US" sz="2400"/>
              </a:p>
            </p:txBody>
          </p:sp>
          <p:sp>
            <p:nvSpPr>
              <p:cNvPr id="244" name="手繪多邊形: 圖案 243">
                <a:extLst>
                  <a:ext uri="{FF2B5EF4-FFF2-40B4-BE49-F238E27FC236}">
                    <a16:creationId xmlns:a16="http://schemas.microsoft.com/office/drawing/2014/main" id="{73042ECF-F2CB-4B13-82D5-B4EACB9FD1BB}"/>
                  </a:ext>
                </a:extLst>
              </p:cNvPr>
              <p:cNvSpPr/>
              <p:nvPr/>
            </p:nvSpPr>
            <p:spPr>
              <a:xfrm>
                <a:off x="5803157" y="2536057"/>
                <a:ext cx="39934" cy="16730"/>
              </a:xfrm>
              <a:custGeom>
                <a:avLst/>
                <a:gdLst>
                  <a:gd name="connsiteX0" fmla="*/ 16966 w 39934"/>
                  <a:gd name="connsiteY0" fmla="*/ 11174 h 16730"/>
                  <a:gd name="connsiteX1" fmla="*/ 15999 w 39934"/>
                  <a:gd name="connsiteY1" fmla="*/ 10079 h 16730"/>
                  <a:gd name="connsiteX2" fmla="*/ 11335 w 39934"/>
                  <a:gd name="connsiteY2" fmla="*/ 6210 h 16730"/>
                  <a:gd name="connsiteX3" fmla="*/ 9600 w 39934"/>
                  <a:gd name="connsiteY3" fmla="*/ 5457 h 16730"/>
                  <a:gd name="connsiteX4" fmla="*/ 8689 w 39934"/>
                  <a:gd name="connsiteY4" fmla="*/ 4902 h 16730"/>
                  <a:gd name="connsiteX5" fmla="*/ 3783 w 39934"/>
                  <a:gd name="connsiteY5" fmla="*/ 3579 h 16730"/>
                  <a:gd name="connsiteX6" fmla="*/ 0 w 39934"/>
                  <a:gd name="connsiteY6" fmla="*/ 3395 h 16730"/>
                  <a:gd name="connsiteX7" fmla="*/ 13752 w 39934"/>
                  <a:gd name="connsiteY7" fmla="*/ 323 h 16730"/>
                  <a:gd name="connsiteX8" fmla="*/ 23764 w 39934"/>
                  <a:gd name="connsiteY8" fmla="*/ 6651 h 16730"/>
                  <a:gd name="connsiteX9" fmla="*/ 29083 w 39934"/>
                  <a:gd name="connsiteY9" fmla="*/ 10676 h 16730"/>
                  <a:gd name="connsiteX10" fmla="*/ 31074 w 39934"/>
                  <a:gd name="connsiteY10" fmla="*/ 11828 h 16730"/>
                  <a:gd name="connsiteX11" fmla="*/ 32681 w 39934"/>
                  <a:gd name="connsiteY11" fmla="*/ 12383 h 16730"/>
                  <a:gd name="connsiteX12" fmla="*/ 39934 w 39934"/>
                  <a:gd name="connsiteY12" fmla="*/ 13378 h 16730"/>
                  <a:gd name="connsiteX13" fmla="*/ 26011 w 39934"/>
                  <a:gd name="connsiteY13" fmla="*/ 16407 h 16730"/>
                  <a:gd name="connsiteX14" fmla="*/ 16966 w 39934"/>
                  <a:gd name="connsiteY14" fmla="*/ 11174 h 16730"/>
                  <a:gd name="connsiteX15" fmla="*/ 16966 w 39934"/>
                  <a:gd name="connsiteY15" fmla="*/ 11174 h 1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934" h="16730">
                    <a:moveTo>
                      <a:pt x="16966" y="11174"/>
                    </a:moveTo>
                    <a:cubicBezTo>
                      <a:pt x="16511" y="10904"/>
                      <a:pt x="16298" y="10463"/>
                      <a:pt x="15999" y="10079"/>
                    </a:cubicBezTo>
                    <a:cubicBezTo>
                      <a:pt x="14634" y="8344"/>
                      <a:pt x="13041" y="7206"/>
                      <a:pt x="11335" y="6210"/>
                    </a:cubicBezTo>
                    <a:cubicBezTo>
                      <a:pt x="10723" y="5855"/>
                      <a:pt x="10254" y="5613"/>
                      <a:pt x="9600" y="5457"/>
                    </a:cubicBezTo>
                    <a:cubicBezTo>
                      <a:pt x="9273" y="5371"/>
                      <a:pt x="9002" y="5002"/>
                      <a:pt x="8689" y="4902"/>
                    </a:cubicBezTo>
                    <a:cubicBezTo>
                      <a:pt x="7054" y="4347"/>
                      <a:pt x="5475" y="3764"/>
                      <a:pt x="3783" y="3579"/>
                    </a:cubicBezTo>
                    <a:cubicBezTo>
                      <a:pt x="2588" y="3451"/>
                      <a:pt x="1237" y="3338"/>
                      <a:pt x="0" y="3395"/>
                    </a:cubicBezTo>
                    <a:cubicBezTo>
                      <a:pt x="3939" y="664"/>
                      <a:pt x="9116" y="-659"/>
                      <a:pt x="13752" y="323"/>
                    </a:cubicBezTo>
                    <a:cubicBezTo>
                      <a:pt x="17734" y="1176"/>
                      <a:pt x="21020" y="3437"/>
                      <a:pt x="23764" y="6651"/>
                    </a:cubicBezTo>
                    <a:cubicBezTo>
                      <a:pt x="25258" y="8401"/>
                      <a:pt x="27149" y="9524"/>
                      <a:pt x="29083" y="10676"/>
                    </a:cubicBezTo>
                    <a:cubicBezTo>
                      <a:pt x="29880" y="11145"/>
                      <a:pt x="30463" y="11487"/>
                      <a:pt x="31074" y="11828"/>
                    </a:cubicBezTo>
                    <a:cubicBezTo>
                      <a:pt x="31544" y="12098"/>
                      <a:pt x="32212" y="12141"/>
                      <a:pt x="32681" y="12383"/>
                    </a:cubicBezTo>
                    <a:cubicBezTo>
                      <a:pt x="34985" y="13506"/>
                      <a:pt x="37517" y="13321"/>
                      <a:pt x="39934" y="13378"/>
                    </a:cubicBezTo>
                    <a:cubicBezTo>
                      <a:pt x="35867" y="15910"/>
                      <a:pt x="30818" y="17431"/>
                      <a:pt x="26011" y="16407"/>
                    </a:cubicBezTo>
                    <a:cubicBezTo>
                      <a:pt x="22527" y="15654"/>
                      <a:pt x="19313" y="13805"/>
                      <a:pt x="16966" y="11174"/>
                    </a:cubicBezTo>
                    <a:lnTo>
                      <a:pt x="16966" y="11174"/>
                    </a:lnTo>
                    <a:close/>
                  </a:path>
                </a:pathLst>
              </a:custGeom>
              <a:grpFill/>
              <a:ln w="1419" cap="flat">
                <a:noFill/>
                <a:prstDash val="solid"/>
                <a:miter/>
              </a:ln>
            </p:spPr>
            <p:txBody>
              <a:bodyPr rtlCol="0" anchor="ctr"/>
              <a:lstStyle/>
              <a:p>
                <a:endParaRPr lang="zh-TW" altLang="en-US" sz="2400"/>
              </a:p>
            </p:txBody>
          </p:sp>
          <p:sp>
            <p:nvSpPr>
              <p:cNvPr id="245" name="手繪多邊形: 圖案 244">
                <a:extLst>
                  <a:ext uri="{FF2B5EF4-FFF2-40B4-BE49-F238E27FC236}">
                    <a16:creationId xmlns:a16="http://schemas.microsoft.com/office/drawing/2014/main" id="{F0B87F41-193C-407B-BFB6-B108663A5598}"/>
                  </a:ext>
                </a:extLst>
              </p:cNvPr>
              <p:cNvSpPr/>
              <p:nvPr/>
            </p:nvSpPr>
            <p:spPr>
              <a:xfrm>
                <a:off x="5813737" y="2529769"/>
                <a:ext cx="40645" cy="15199"/>
              </a:xfrm>
              <a:custGeom>
                <a:avLst/>
                <a:gdLst>
                  <a:gd name="connsiteX0" fmla="*/ 17564 w 40645"/>
                  <a:gd name="connsiteY0" fmla="*/ 10650 h 15199"/>
                  <a:gd name="connsiteX1" fmla="*/ 16511 w 40645"/>
                  <a:gd name="connsiteY1" fmla="*/ 9640 h 15199"/>
                  <a:gd name="connsiteX2" fmla="*/ 11534 w 40645"/>
                  <a:gd name="connsiteY2" fmla="*/ 6184 h 15199"/>
                  <a:gd name="connsiteX3" fmla="*/ 9742 w 40645"/>
                  <a:gd name="connsiteY3" fmla="*/ 5587 h 15199"/>
                  <a:gd name="connsiteX4" fmla="*/ 8789 w 40645"/>
                  <a:gd name="connsiteY4" fmla="*/ 5103 h 15199"/>
                  <a:gd name="connsiteX5" fmla="*/ 3783 w 40645"/>
                  <a:gd name="connsiteY5" fmla="*/ 4207 h 15199"/>
                  <a:gd name="connsiteX6" fmla="*/ 0 w 40645"/>
                  <a:gd name="connsiteY6" fmla="*/ 4349 h 15199"/>
                  <a:gd name="connsiteX7" fmla="*/ 13439 w 40645"/>
                  <a:gd name="connsiteY7" fmla="*/ 111 h 15199"/>
                  <a:gd name="connsiteX8" fmla="*/ 23949 w 40645"/>
                  <a:gd name="connsiteY8" fmla="*/ 5558 h 15199"/>
                  <a:gd name="connsiteX9" fmla="*/ 29609 w 40645"/>
                  <a:gd name="connsiteY9" fmla="*/ 9114 h 15199"/>
                  <a:gd name="connsiteX10" fmla="*/ 31686 w 40645"/>
                  <a:gd name="connsiteY10" fmla="*/ 10095 h 15199"/>
                  <a:gd name="connsiteX11" fmla="*/ 33336 w 40645"/>
                  <a:gd name="connsiteY11" fmla="*/ 10507 h 15199"/>
                  <a:gd name="connsiteX12" fmla="*/ 40645 w 40645"/>
                  <a:gd name="connsiteY12" fmla="*/ 10877 h 15199"/>
                  <a:gd name="connsiteX13" fmla="*/ 27035 w 40645"/>
                  <a:gd name="connsiteY13" fmla="*/ 15087 h 15199"/>
                  <a:gd name="connsiteX14" fmla="*/ 17564 w 40645"/>
                  <a:gd name="connsiteY14" fmla="*/ 10650 h 15199"/>
                  <a:gd name="connsiteX15" fmla="*/ 17564 w 40645"/>
                  <a:gd name="connsiteY15" fmla="*/ 10650 h 1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645" h="15199">
                    <a:moveTo>
                      <a:pt x="17564" y="10650"/>
                    </a:moveTo>
                    <a:cubicBezTo>
                      <a:pt x="17080" y="10408"/>
                      <a:pt x="16838" y="9995"/>
                      <a:pt x="16511" y="9640"/>
                    </a:cubicBezTo>
                    <a:cubicBezTo>
                      <a:pt x="15004" y="8019"/>
                      <a:pt x="13326" y="7023"/>
                      <a:pt x="11534" y="6184"/>
                    </a:cubicBezTo>
                    <a:cubicBezTo>
                      <a:pt x="10908" y="5885"/>
                      <a:pt x="10410" y="5686"/>
                      <a:pt x="9742" y="5587"/>
                    </a:cubicBezTo>
                    <a:cubicBezTo>
                      <a:pt x="9401" y="5530"/>
                      <a:pt x="9116" y="5189"/>
                      <a:pt x="8789" y="5103"/>
                    </a:cubicBezTo>
                    <a:cubicBezTo>
                      <a:pt x="7111" y="4691"/>
                      <a:pt x="5490" y="4250"/>
                      <a:pt x="3783" y="4207"/>
                    </a:cubicBezTo>
                    <a:cubicBezTo>
                      <a:pt x="2588" y="4179"/>
                      <a:pt x="1223" y="4179"/>
                      <a:pt x="0" y="4349"/>
                    </a:cubicBezTo>
                    <a:cubicBezTo>
                      <a:pt x="3698" y="1278"/>
                      <a:pt x="8732" y="-472"/>
                      <a:pt x="13439" y="111"/>
                    </a:cubicBezTo>
                    <a:cubicBezTo>
                      <a:pt x="17478" y="623"/>
                      <a:pt x="20934" y="2586"/>
                      <a:pt x="23949" y="5558"/>
                    </a:cubicBezTo>
                    <a:cubicBezTo>
                      <a:pt x="25585" y="7180"/>
                      <a:pt x="27562" y="8132"/>
                      <a:pt x="29609" y="9114"/>
                    </a:cubicBezTo>
                    <a:cubicBezTo>
                      <a:pt x="30434" y="9512"/>
                      <a:pt x="31060" y="9811"/>
                      <a:pt x="31686" y="10095"/>
                    </a:cubicBezTo>
                    <a:cubicBezTo>
                      <a:pt x="32169" y="10323"/>
                      <a:pt x="32838" y="10308"/>
                      <a:pt x="33336" y="10507"/>
                    </a:cubicBezTo>
                    <a:cubicBezTo>
                      <a:pt x="35725" y="11432"/>
                      <a:pt x="38228" y="11034"/>
                      <a:pt x="40645" y="10877"/>
                    </a:cubicBezTo>
                    <a:cubicBezTo>
                      <a:pt x="36806" y="13750"/>
                      <a:pt x="31913" y="15698"/>
                      <a:pt x="27035" y="15087"/>
                    </a:cubicBezTo>
                    <a:cubicBezTo>
                      <a:pt x="23494" y="14646"/>
                      <a:pt x="20138" y="13082"/>
                      <a:pt x="17564" y="10650"/>
                    </a:cubicBezTo>
                    <a:lnTo>
                      <a:pt x="17564" y="10650"/>
                    </a:lnTo>
                    <a:close/>
                  </a:path>
                </a:pathLst>
              </a:custGeom>
              <a:grpFill/>
              <a:ln w="1419" cap="flat">
                <a:noFill/>
                <a:prstDash val="solid"/>
                <a:miter/>
              </a:ln>
            </p:spPr>
            <p:txBody>
              <a:bodyPr rtlCol="0" anchor="ctr"/>
              <a:lstStyle/>
              <a:p>
                <a:endParaRPr lang="zh-TW" altLang="en-US" sz="2400"/>
              </a:p>
            </p:txBody>
          </p:sp>
          <p:sp>
            <p:nvSpPr>
              <p:cNvPr id="246" name="手繪多邊形: 圖案 245">
                <a:extLst>
                  <a:ext uri="{FF2B5EF4-FFF2-40B4-BE49-F238E27FC236}">
                    <a16:creationId xmlns:a16="http://schemas.microsoft.com/office/drawing/2014/main" id="{F2E73EE2-2003-464C-AFC8-923665936499}"/>
                  </a:ext>
                </a:extLst>
              </p:cNvPr>
              <p:cNvSpPr/>
              <p:nvPr/>
            </p:nvSpPr>
            <p:spPr>
              <a:xfrm>
                <a:off x="5823778" y="2522574"/>
                <a:ext cx="41057" cy="13774"/>
              </a:xfrm>
              <a:custGeom>
                <a:avLst/>
                <a:gdLst>
                  <a:gd name="connsiteX0" fmla="*/ 18062 w 41057"/>
                  <a:gd name="connsiteY0" fmla="*/ 10137 h 13774"/>
                  <a:gd name="connsiteX1" fmla="*/ 16924 w 41057"/>
                  <a:gd name="connsiteY1" fmla="*/ 9227 h 13774"/>
                  <a:gd name="connsiteX2" fmla="*/ 11662 w 41057"/>
                  <a:gd name="connsiteY2" fmla="*/ 6212 h 13774"/>
                  <a:gd name="connsiteX3" fmla="*/ 9827 w 41057"/>
                  <a:gd name="connsiteY3" fmla="*/ 5771 h 13774"/>
                  <a:gd name="connsiteX4" fmla="*/ 8832 w 41057"/>
                  <a:gd name="connsiteY4" fmla="*/ 5372 h 13774"/>
                  <a:gd name="connsiteX5" fmla="*/ 3769 w 41057"/>
                  <a:gd name="connsiteY5" fmla="*/ 4903 h 13774"/>
                  <a:gd name="connsiteX6" fmla="*/ 0 w 41057"/>
                  <a:gd name="connsiteY6" fmla="*/ 5372 h 13774"/>
                  <a:gd name="connsiteX7" fmla="*/ 13041 w 41057"/>
                  <a:gd name="connsiteY7" fmla="*/ 11 h 13774"/>
                  <a:gd name="connsiteX8" fmla="*/ 23978 w 41057"/>
                  <a:gd name="connsiteY8" fmla="*/ 4548 h 13774"/>
                  <a:gd name="connsiteX9" fmla="*/ 29908 w 41057"/>
                  <a:gd name="connsiteY9" fmla="*/ 7605 h 13774"/>
                  <a:gd name="connsiteX10" fmla="*/ 32070 w 41057"/>
                  <a:gd name="connsiteY10" fmla="*/ 8402 h 13774"/>
                  <a:gd name="connsiteX11" fmla="*/ 33748 w 41057"/>
                  <a:gd name="connsiteY11" fmla="*/ 8672 h 13774"/>
                  <a:gd name="connsiteX12" fmla="*/ 41058 w 41057"/>
                  <a:gd name="connsiteY12" fmla="*/ 8416 h 13774"/>
                  <a:gd name="connsiteX13" fmla="*/ 27846 w 41057"/>
                  <a:gd name="connsiteY13" fmla="*/ 13763 h 13774"/>
                  <a:gd name="connsiteX14" fmla="*/ 18062 w 41057"/>
                  <a:gd name="connsiteY14" fmla="*/ 10137 h 13774"/>
                  <a:gd name="connsiteX15" fmla="*/ 18062 w 41057"/>
                  <a:gd name="connsiteY15" fmla="*/ 10137 h 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057" h="13774">
                    <a:moveTo>
                      <a:pt x="18062" y="10137"/>
                    </a:moveTo>
                    <a:cubicBezTo>
                      <a:pt x="17564" y="9938"/>
                      <a:pt x="17279" y="9539"/>
                      <a:pt x="16924" y="9227"/>
                    </a:cubicBezTo>
                    <a:cubicBezTo>
                      <a:pt x="15288" y="7747"/>
                      <a:pt x="13525" y="6894"/>
                      <a:pt x="11662" y="6212"/>
                    </a:cubicBezTo>
                    <a:cubicBezTo>
                      <a:pt x="11008" y="5970"/>
                      <a:pt x="10496" y="5813"/>
                      <a:pt x="9827" y="5771"/>
                    </a:cubicBezTo>
                    <a:cubicBezTo>
                      <a:pt x="9486" y="5756"/>
                      <a:pt x="9159" y="5429"/>
                      <a:pt x="8832" y="5372"/>
                    </a:cubicBezTo>
                    <a:cubicBezTo>
                      <a:pt x="7125" y="5102"/>
                      <a:pt x="5461" y="4804"/>
                      <a:pt x="3769" y="4903"/>
                    </a:cubicBezTo>
                    <a:cubicBezTo>
                      <a:pt x="2574" y="4974"/>
                      <a:pt x="1209" y="5102"/>
                      <a:pt x="0" y="5372"/>
                    </a:cubicBezTo>
                    <a:cubicBezTo>
                      <a:pt x="3413" y="2002"/>
                      <a:pt x="8291" y="-174"/>
                      <a:pt x="13041" y="11"/>
                    </a:cubicBezTo>
                    <a:cubicBezTo>
                      <a:pt x="17109" y="167"/>
                      <a:pt x="20721" y="1831"/>
                      <a:pt x="23978" y="4548"/>
                    </a:cubicBezTo>
                    <a:cubicBezTo>
                      <a:pt x="25755" y="6012"/>
                      <a:pt x="27803" y="6809"/>
                      <a:pt x="29908" y="7605"/>
                    </a:cubicBezTo>
                    <a:cubicBezTo>
                      <a:pt x="30761" y="7932"/>
                      <a:pt x="31416" y="8174"/>
                      <a:pt x="32070" y="8402"/>
                    </a:cubicBezTo>
                    <a:cubicBezTo>
                      <a:pt x="32582" y="8587"/>
                      <a:pt x="33236" y="8515"/>
                      <a:pt x="33748" y="8672"/>
                    </a:cubicBezTo>
                    <a:cubicBezTo>
                      <a:pt x="36208" y="9397"/>
                      <a:pt x="38669" y="8786"/>
                      <a:pt x="41058" y="8416"/>
                    </a:cubicBezTo>
                    <a:cubicBezTo>
                      <a:pt x="37474" y="11602"/>
                      <a:pt x="32767" y="13962"/>
                      <a:pt x="27846" y="13763"/>
                    </a:cubicBezTo>
                    <a:cubicBezTo>
                      <a:pt x="24305" y="13621"/>
                      <a:pt x="20821" y="12341"/>
                      <a:pt x="18062" y="10137"/>
                    </a:cubicBezTo>
                    <a:lnTo>
                      <a:pt x="18062" y="10137"/>
                    </a:lnTo>
                    <a:close/>
                  </a:path>
                </a:pathLst>
              </a:custGeom>
              <a:grpFill/>
              <a:ln w="1419" cap="flat">
                <a:noFill/>
                <a:prstDash val="solid"/>
                <a:miter/>
              </a:ln>
            </p:spPr>
            <p:txBody>
              <a:bodyPr rtlCol="0" anchor="ctr"/>
              <a:lstStyle/>
              <a:p>
                <a:endParaRPr lang="zh-TW" altLang="en-US" sz="2400"/>
              </a:p>
            </p:txBody>
          </p:sp>
          <p:sp>
            <p:nvSpPr>
              <p:cNvPr id="247" name="手繪多邊形: 圖案 246">
                <a:extLst>
                  <a:ext uri="{FF2B5EF4-FFF2-40B4-BE49-F238E27FC236}">
                    <a16:creationId xmlns:a16="http://schemas.microsoft.com/office/drawing/2014/main" id="{4CA64EEB-53EF-4A0E-91AC-B2F64F9F148F}"/>
                  </a:ext>
                </a:extLst>
              </p:cNvPr>
              <p:cNvSpPr/>
              <p:nvPr/>
            </p:nvSpPr>
            <p:spPr>
              <a:xfrm>
                <a:off x="5833264" y="2514476"/>
                <a:ext cx="41171" cy="12462"/>
              </a:xfrm>
              <a:custGeom>
                <a:avLst/>
                <a:gdLst>
                  <a:gd name="connsiteX0" fmla="*/ 18403 w 41171"/>
                  <a:gd name="connsiteY0" fmla="*/ 9673 h 12462"/>
                  <a:gd name="connsiteX1" fmla="*/ 17194 w 41171"/>
                  <a:gd name="connsiteY1" fmla="*/ 8863 h 12462"/>
                  <a:gd name="connsiteX2" fmla="*/ 11704 w 41171"/>
                  <a:gd name="connsiteY2" fmla="*/ 6303 h 12462"/>
                  <a:gd name="connsiteX3" fmla="*/ 9827 w 41171"/>
                  <a:gd name="connsiteY3" fmla="*/ 6018 h 12462"/>
                  <a:gd name="connsiteX4" fmla="*/ 8803 w 41171"/>
                  <a:gd name="connsiteY4" fmla="*/ 5705 h 12462"/>
                  <a:gd name="connsiteX5" fmla="*/ 3712 w 41171"/>
                  <a:gd name="connsiteY5" fmla="*/ 5677 h 12462"/>
                  <a:gd name="connsiteX6" fmla="*/ 0 w 41171"/>
                  <a:gd name="connsiteY6" fmla="*/ 6459 h 12462"/>
                  <a:gd name="connsiteX7" fmla="*/ 12529 w 41171"/>
                  <a:gd name="connsiteY7" fmla="*/ 17 h 12462"/>
                  <a:gd name="connsiteX8" fmla="*/ 23807 w 41171"/>
                  <a:gd name="connsiteY8" fmla="*/ 3601 h 12462"/>
                  <a:gd name="connsiteX9" fmla="*/ 29979 w 41171"/>
                  <a:gd name="connsiteY9" fmla="*/ 6146 h 12462"/>
                  <a:gd name="connsiteX10" fmla="*/ 32198 w 41171"/>
                  <a:gd name="connsiteY10" fmla="*/ 6758 h 12462"/>
                  <a:gd name="connsiteX11" fmla="*/ 33904 w 41171"/>
                  <a:gd name="connsiteY11" fmla="*/ 6886 h 12462"/>
                  <a:gd name="connsiteX12" fmla="*/ 41172 w 41171"/>
                  <a:gd name="connsiteY12" fmla="*/ 6004 h 12462"/>
                  <a:gd name="connsiteX13" fmla="*/ 28472 w 41171"/>
                  <a:gd name="connsiteY13" fmla="*/ 12447 h 12462"/>
                  <a:gd name="connsiteX14" fmla="*/ 18403 w 41171"/>
                  <a:gd name="connsiteY14" fmla="*/ 9673 h 12462"/>
                  <a:gd name="connsiteX15" fmla="*/ 18403 w 41171"/>
                  <a:gd name="connsiteY15" fmla="*/ 9673 h 1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171" h="12462">
                    <a:moveTo>
                      <a:pt x="18403" y="9673"/>
                    </a:moveTo>
                    <a:cubicBezTo>
                      <a:pt x="17891" y="9517"/>
                      <a:pt x="17578" y="9147"/>
                      <a:pt x="17194" y="8863"/>
                    </a:cubicBezTo>
                    <a:cubicBezTo>
                      <a:pt x="15430" y="7526"/>
                      <a:pt x="13610" y="6829"/>
                      <a:pt x="11704" y="6303"/>
                    </a:cubicBezTo>
                    <a:cubicBezTo>
                      <a:pt x="11022" y="6118"/>
                      <a:pt x="10510" y="6004"/>
                      <a:pt x="9827" y="6018"/>
                    </a:cubicBezTo>
                    <a:cubicBezTo>
                      <a:pt x="9486" y="6018"/>
                      <a:pt x="9145" y="5734"/>
                      <a:pt x="8803" y="5705"/>
                    </a:cubicBezTo>
                    <a:cubicBezTo>
                      <a:pt x="7082" y="5577"/>
                      <a:pt x="5404" y="5421"/>
                      <a:pt x="3712" y="5677"/>
                    </a:cubicBezTo>
                    <a:cubicBezTo>
                      <a:pt x="2531" y="5862"/>
                      <a:pt x="1180" y="6089"/>
                      <a:pt x="0" y="6459"/>
                    </a:cubicBezTo>
                    <a:cubicBezTo>
                      <a:pt x="3129" y="2818"/>
                      <a:pt x="7793" y="230"/>
                      <a:pt x="12529" y="17"/>
                    </a:cubicBezTo>
                    <a:cubicBezTo>
                      <a:pt x="16597" y="-168"/>
                      <a:pt x="20337" y="1183"/>
                      <a:pt x="23807" y="3601"/>
                    </a:cubicBezTo>
                    <a:cubicBezTo>
                      <a:pt x="25699" y="4923"/>
                      <a:pt x="27803" y="5535"/>
                      <a:pt x="29979" y="6146"/>
                    </a:cubicBezTo>
                    <a:cubicBezTo>
                      <a:pt x="30861" y="6388"/>
                      <a:pt x="31529" y="6587"/>
                      <a:pt x="32198" y="6758"/>
                    </a:cubicBezTo>
                    <a:cubicBezTo>
                      <a:pt x="32710" y="6900"/>
                      <a:pt x="33378" y="6772"/>
                      <a:pt x="33904" y="6886"/>
                    </a:cubicBezTo>
                    <a:cubicBezTo>
                      <a:pt x="36422" y="7398"/>
                      <a:pt x="38811" y="6587"/>
                      <a:pt x="41172" y="6004"/>
                    </a:cubicBezTo>
                    <a:cubicBezTo>
                      <a:pt x="37872" y="9488"/>
                      <a:pt x="33378" y="12233"/>
                      <a:pt x="28472" y="12447"/>
                    </a:cubicBezTo>
                    <a:cubicBezTo>
                      <a:pt x="24931" y="12603"/>
                      <a:pt x="21332" y="11622"/>
                      <a:pt x="18403" y="9673"/>
                    </a:cubicBezTo>
                    <a:lnTo>
                      <a:pt x="18403" y="9673"/>
                    </a:lnTo>
                    <a:close/>
                  </a:path>
                </a:pathLst>
              </a:custGeom>
              <a:grpFill/>
              <a:ln w="1419" cap="flat">
                <a:noFill/>
                <a:prstDash val="solid"/>
                <a:miter/>
              </a:ln>
            </p:spPr>
            <p:txBody>
              <a:bodyPr rtlCol="0" anchor="ctr"/>
              <a:lstStyle/>
              <a:p>
                <a:endParaRPr lang="zh-TW" altLang="en-US" sz="2400"/>
              </a:p>
            </p:txBody>
          </p:sp>
          <p:sp>
            <p:nvSpPr>
              <p:cNvPr id="248" name="手繪多邊形: 圖案 247">
                <a:extLst>
                  <a:ext uri="{FF2B5EF4-FFF2-40B4-BE49-F238E27FC236}">
                    <a16:creationId xmlns:a16="http://schemas.microsoft.com/office/drawing/2014/main" id="{15BD4E8A-D3E4-43E2-8C1C-5478307DA56B}"/>
                  </a:ext>
                </a:extLst>
              </p:cNvPr>
              <p:cNvSpPr/>
              <p:nvPr/>
            </p:nvSpPr>
            <p:spPr>
              <a:xfrm>
                <a:off x="5842124" y="2505497"/>
                <a:ext cx="41001" cy="11324"/>
              </a:xfrm>
              <a:custGeom>
                <a:avLst/>
                <a:gdLst>
                  <a:gd name="connsiteX0" fmla="*/ 18616 w 41001"/>
                  <a:gd name="connsiteY0" fmla="*/ 9281 h 11324"/>
                  <a:gd name="connsiteX1" fmla="*/ 17336 w 41001"/>
                  <a:gd name="connsiteY1" fmla="*/ 8570 h 11324"/>
                  <a:gd name="connsiteX2" fmla="*/ 11648 w 41001"/>
                  <a:gd name="connsiteY2" fmla="*/ 6479 h 11324"/>
                  <a:gd name="connsiteX3" fmla="*/ 9756 w 41001"/>
                  <a:gd name="connsiteY3" fmla="*/ 6351 h 11324"/>
                  <a:gd name="connsiteX4" fmla="*/ 8704 w 41001"/>
                  <a:gd name="connsiteY4" fmla="*/ 6124 h 11324"/>
                  <a:gd name="connsiteX5" fmla="*/ 3627 w 41001"/>
                  <a:gd name="connsiteY5" fmla="*/ 6522 h 11324"/>
                  <a:gd name="connsiteX6" fmla="*/ 0 w 41001"/>
                  <a:gd name="connsiteY6" fmla="*/ 7617 h 11324"/>
                  <a:gd name="connsiteX7" fmla="*/ 11946 w 41001"/>
                  <a:gd name="connsiteY7" fmla="*/ 136 h 11324"/>
                  <a:gd name="connsiteX8" fmla="*/ 23494 w 41001"/>
                  <a:gd name="connsiteY8" fmla="*/ 2753 h 11324"/>
                  <a:gd name="connsiteX9" fmla="*/ 29865 w 41001"/>
                  <a:gd name="connsiteY9" fmla="*/ 4758 h 11324"/>
                  <a:gd name="connsiteX10" fmla="*/ 32127 w 41001"/>
                  <a:gd name="connsiteY10" fmla="*/ 5185 h 11324"/>
                  <a:gd name="connsiteX11" fmla="*/ 33833 w 41001"/>
                  <a:gd name="connsiteY11" fmla="*/ 5157 h 11324"/>
                  <a:gd name="connsiteX12" fmla="*/ 41001 w 41001"/>
                  <a:gd name="connsiteY12" fmla="*/ 3663 h 11324"/>
                  <a:gd name="connsiteX13" fmla="*/ 28884 w 41001"/>
                  <a:gd name="connsiteY13" fmla="*/ 11172 h 11324"/>
                  <a:gd name="connsiteX14" fmla="*/ 18616 w 41001"/>
                  <a:gd name="connsiteY14" fmla="*/ 9281 h 11324"/>
                  <a:gd name="connsiteX15" fmla="*/ 18616 w 41001"/>
                  <a:gd name="connsiteY15" fmla="*/ 9281 h 1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001" h="11324">
                    <a:moveTo>
                      <a:pt x="18616" y="9281"/>
                    </a:moveTo>
                    <a:cubicBezTo>
                      <a:pt x="18090" y="9167"/>
                      <a:pt x="17749" y="8826"/>
                      <a:pt x="17336" y="8570"/>
                    </a:cubicBezTo>
                    <a:cubicBezTo>
                      <a:pt x="15473" y="7389"/>
                      <a:pt x="13596" y="6849"/>
                      <a:pt x="11648" y="6479"/>
                    </a:cubicBezTo>
                    <a:cubicBezTo>
                      <a:pt x="10965" y="6351"/>
                      <a:pt x="10439" y="6280"/>
                      <a:pt x="9756" y="6351"/>
                    </a:cubicBezTo>
                    <a:cubicBezTo>
                      <a:pt x="9415" y="6394"/>
                      <a:pt x="9045" y="6124"/>
                      <a:pt x="8704" y="6124"/>
                    </a:cubicBezTo>
                    <a:cubicBezTo>
                      <a:pt x="6983" y="6152"/>
                      <a:pt x="5290" y="6138"/>
                      <a:pt x="3627" y="6522"/>
                    </a:cubicBezTo>
                    <a:cubicBezTo>
                      <a:pt x="2460" y="6792"/>
                      <a:pt x="1138" y="7148"/>
                      <a:pt x="0" y="7617"/>
                    </a:cubicBezTo>
                    <a:cubicBezTo>
                      <a:pt x="2802" y="3720"/>
                      <a:pt x="7239" y="748"/>
                      <a:pt x="11946" y="136"/>
                    </a:cubicBezTo>
                    <a:cubicBezTo>
                      <a:pt x="15985" y="-390"/>
                      <a:pt x="19825" y="634"/>
                      <a:pt x="23494" y="2753"/>
                    </a:cubicBezTo>
                    <a:cubicBezTo>
                      <a:pt x="25485" y="3905"/>
                      <a:pt x="27633" y="4332"/>
                      <a:pt x="29865" y="4758"/>
                    </a:cubicBezTo>
                    <a:cubicBezTo>
                      <a:pt x="30761" y="4929"/>
                      <a:pt x="31444" y="5071"/>
                      <a:pt x="32127" y="5185"/>
                    </a:cubicBezTo>
                    <a:cubicBezTo>
                      <a:pt x="32653" y="5270"/>
                      <a:pt x="33307" y="5100"/>
                      <a:pt x="33833" y="5157"/>
                    </a:cubicBezTo>
                    <a:cubicBezTo>
                      <a:pt x="36379" y="5455"/>
                      <a:pt x="38697" y="4431"/>
                      <a:pt x="41001" y="3663"/>
                    </a:cubicBezTo>
                    <a:cubicBezTo>
                      <a:pt x="38014" y="7404"/>
                      <a:pt x="33762" y="10532"/>
                      <a:pt x="28884" y="11172"/>
                    </a:cubicBezTo>
                    <a:cubicBezTo>
                      <a:pt x="25357" y="11656"/>
                      <a:pt x="21702" y="10973"/>
                      <a:pt x="18616" y="9281"/>
                    </a:cubicBezTo>
                    <a:lnTo>
                      <a:pt x="18616" y="9281"/>
                    </a:lnTo>
                    <a:close/>
                  </a:path>
                </a:pathLst>
              </a:custGeom>
              <a:grpFill/>
              <a:ln w="1419" cap="flat">
                <a:noFill/>
                <a:prstDash val="solid"/>
                <a:miter/>
              </a:ln>
            </p:spPr>
            <p:txBody>
              <a:bodyPr rtlCol="0" anchor="ctr"/>
              <a:lstStyle/>
              <a:p>
                <a:endParaRPr lang="zh-TW" altLang="en-US" sz="2400"/>
              </a:p>
            </p:txBody>
          </p:sp>
          <p:sp>
            <p:nvSpPr>
              <p:cNvPr id="249" name="手繪多邊形: 圖案 248">
                <a:extLst>
                  <a:ext uri="{FF2B5EF4-FFF2-40B4-BE49-F238E27FC236}">
                    <a16:creationId xmlns:a16="http://schemas.microsoft.com/office/drawing/2014/main" id="{F47DB1AF-271B-484A-8A24-03719A54AF2B}"/>
                  </a:ext>
                </a:extLst>
              </p:cNvPr>
              <p:cNvSpPr/>
              <p:nvPr/>
            </p:nvSpPr>
            <p:spPr>
              <a:xfrm>
                <a:off x="5850287" y="2495719"/>
                <a:ext cx="40503" cy="10327"/>
              </a:xfrm>
              <a:custGeom>
                <a:avLst/>
                <a:gdLst>
                  <a:gd name="connsiteX0" fmla="*/ 18673 w 40503"/>
                  <a:gd name="connsiteY0" fmla="*/ 8904 h 10327"/>
                  <a:gd name="connsiteX1" fmla="*/ 17350 w 40503"/>
                  <a:gd name="connsiteY1" fmla="*/ 8307 h 10327"/>
                  <a:gd name="connsiteX2" fmla="*/ 11505 w 40503"/>
                  <a:gd name="connsiteY2" fmla="*/ 6714 h 10327"/>
                  <a:gd name="connsiteX3" fmla="*/ 9614 w 40503"/>
                  <a:gd name="connsiteY3" fmla="*/ 6742 h 10327"/>
                  <a:gd name="connsiteX4" fmla="*/ 8547 w 40503"/>
                  <a:gd name="connsiteY4" fmla="*/ 6614 h 10327"/>
                  <a:gd name="connsiteX5" fmla="*/ 3527 w 40503"/>
                  <a:gd name="connsiteY5" fmla="*/ 7439 h 10327"/>
                  <a:gd name="connsiteX6" fmla="*/ 0 w 40503"/>
                  <a:gd name="connsiteY6" fmla="*/ 8833 h 10327"/>
                  <a:gd name="connsiteX7" fmla="*/ 11264 w 40503"/>
                  <a:gd name="connsiteY7" fmla="*/ 371 h 10327"/>
                  <a:gd name="connsiteX8" fmla="*/ 22996 w 40503"/>
                  <a:gd name="connsiteY8" fmla="*/ 2007 h 10327"/>
                  <a:gd name="connsiteX9" fmla="*/ 29510 w 40503"/>
                  <a:gd name="connsiteY9" fmla="*/ 3471 h 10327"/>
                  <a:gd name="connsiteX10" fmla="*/ 31800 w 40503"/>
                  <a:gd name="connsiteY10" fmla="*/ 3699 h 10327"/>
                  <a:gd name="connsiteX11" fmla="*/ 33492 w 40503"/>
                  <a:gd name="connsiteY11" fmla="*/ 3528 h 10327"/>
                  <a:gd name="connsiteX12" fmla="*/ 40503 w 40503"/>
                  <a:gd name="connsiteY12" fmla="*/ 1438 h 10327"/>
                  <a:gd name="connsiteX13" fmla="*/ 29069 w 40503"/>
                  <a:gd name="connsiteY13" fmla="*/ 9942 h 10327"/>
                  <a:gd name="connsiteX14" fmla="*/ 18673 w 40503"/>
                  <a:gd name="connsiteY14" fmla="*/ 8904 h 10327"/>
                  <a:gd name="connsiteX15" fmla="*/ 18673 w 40503"/>
                  <a:gd name="connsiteY15" fmla="*/ 8904 h 1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503" h="10327">
                    <a:moveTo>
                      <a:pt x="18673" y="8904"/>
                    </a:moveTo>
                    <a:cubicBezTo>
                      <a:pt x="18147" y="8833"/>
                      <a:pt x="17777" y="8534"/>
                      <a:pt x="17350" y="8307"/>
                    </a:cubicBezTo>
                    <a:cubicBezTo>
                      <a:pt x="15388" y="7283"/>
                      <a:pt x="13482" y="6913"/>
                      <a:pt x="11505" y="6714"/>
                    </a:cubicBezTo>
                    <a:cubicBezTo>
                      <a:pt x="10808" y="6643"/>
                      <a:pt x="10268" y="6614"/>
                      <a:pt x="9614" y="6742"/>
                    </a:cubicBezTo>
                    <a:cubicBezTo>
                      <a:pt x="9287" y="6814"/>
                      <a:pt x="8889" y="6572"/>
                      <a:pt x="8547" y="6614"/>
                    </a:cubicBezTo>
                    <a:cubicBezTo>
                      <a:pt x="6826" y="6785"/>
                      <a:pt x="5148" y="6913"/>
                      <a:pt x="3527" y="7439"/>
                    </a:cubicBezTo>
                    <a:cubicBezTo>
                      <a:pt x="2389" y="7809"/>
                      <a:pt x="1095" y="8264"/>
                      <a:pt x="0" y="8833"/>
                    </a:cubicBezTo>
                    <a:cubicBezTo>
                      <a:pt x="2460" y="4723"/>
                      <a:pt x="6627" y="1381"/>
                      <a:pt x="11264" y="371"/>
                    </a:cubicBezTo>
                    <a:cubicBezTo>
                      <a:pt x="15231" y="-496"/>
                      <a:pt x="19157" y="200"/>
                      <a:pt x="22996" y="2007"/>
                    </a:cubicBezTo>
                    <a:cubicBezTo>
                      <a:pt x="25087" y="2988"/>
                      <a:pt x="27263" y="3230"/>
                      <a:pt x="29510" y="3471"/>
                    </a:cubicBezTo>
                    <a:cubicBezTo>
                      <a:pt x="30420" y="3571"/>
                      <a:pt x="31103" y="3642"/>
                      <a:pt x="31800" y="3699"/>
                    </a:cubicBezTo>
                    <a:cubicBezTo>
                      <a:pt x="32340" y="3742"/>
                      <a:pt x="32966" y="3514"/>
                      <a:pt x="33492" y="3528"/>
                    </a:cubicBezTo>
                    <a:cubicBezTo>
                      <a:pt x="36052" y="3614"/>
                      <a:pt x="38270" y="2405"/>
                      <a:pt x="40503" y="1438"/>
                    </a:cubicBezTo>
                    <a:cubicBezTo>
                      <a:pt x="37844" y="5420"/>
                      <a:pt x="33876" y="8890"/>
                      <a:pt x="29069" y="9942"/>
                    </a:cubicBezTo>
                    <a:cubicBezTo>
                      <a:pt x="25599" y="10696"/>
                      <a:pt x="21901" y="10341"/>
                      <a:pt x="18673" y="8904"/>
                    </a:cubicBezTo>
                    <a:lnTo>
                      <a:pt x="18673" y="8904"/>
                    </a:lnTo>
                    <a:close/>
                  </a:path>
                </a:pathLst>
              </a:custGeom>
              <a:grpFill/>
              <a:ln w="1419" cap="flat">
                <a:noFill/>
                <a:prstDash val="solid"/>
                <a:miter/>
              </a:ln>
            </p:spPr>
            <p:txBody>
              <a:bodyPr rtlCol="0" anchor="ctr"/>
              <a:lstStyle/>
              <a:p>
                <a:endParaRPr lang="zh-TW" altLang="en-US" sz="2400"/>
              </a:p>
            </p:txBody>
          </p:sp>
          <p:sp>
            <p:nvSpPr>
              <p:cNvPr id="250" name="手繪多邊形: 圖案 249">
                <a:extLst>
                  <a:ext uri="{FF2B5EF4-FFF2-40B4-BE49-F238E27FC236}">
                    <a16:creationId xmlns:a16="http://schemas.microsoft.com/office/drawing/2014/main" id="{9B2C98CC-5657-4E02-85A0-56675B18F8C4}"/>
                  </a:ext>
                </a:extLst>
              </p:cNvPr>
              <p:cNvSpPr/>
              <p:nvPr/>
            </p:nvSpPr>
            <p:spPr>
              <a:xfrm>
                <a:off x="5857768" y="2484528"/>
                <a:ext cx="39721" cy="10836"/>
              </a:xfrm>
              <a:custGeom>
                <a:avLst/>
                <a:gdLst>
                  <a:gd name="connsiteX0" fmla="*/ 18588 w 39721"/>
                  <a:gd name="connsiteY0" fmla="*/ 9315 h 10836"/>
                  <a:gd name="connsiteX1" fmla="*/ 17208 w 39721"/>
                  <a:gd name="connsiteY1" fmla="*/ 8832 h 10836"/>
                  <a:gd name="connsiteX2" fmla="*/ 11249 w 39721"/>
                  <a:gd name="connsiteY2" fmla="*/ 7737 h 10836"/>
                  <a:gd name="connsiteX3" fmla="*/ 9372 w 39721"/>
                  <a:gd name="connsiteY3" fmla="*/ 7936 h 10836"/>
                  <a:gd name="connsiteX4" fmla="*/ 8305 w 39721"/>
                  <a:gd name="connsiteY4" fmla="*/ 7893 h 10836"/>
                  <a:gd name="connsiteX5" fmla="*/ 3385 w 39721"/>
                  <a:gd name="connsiteY5" fmla="*/ 9145 h 10836"/>
                  <a:gd name="connsiteX6" fmla="*/ 0 w 39721"/>
                  <a:gd name="connsiteY6" fmla="*/ 10837 h 10836"/>
                  <a:gd name="connsiteX7" fmla="*/ 10496 w 39721"/>
                  <a:gd name="connsiteY7" fmla="*/ 1436 h 10836"/>
                  <a:gd name="connsiteX8" fmla="*/ 22314 w 39721"/>
                  <a:gd name="connsiteY8" fmla="*/ 2062 h 10836"/>
                  <a:gd name="connsiteX9" fmla="*/ 28927 w 39721"/>
                  <a:gd name="connsiteY9" fmla="*/ 2958 h 10836"/>
                  <a:gd name="connsiteX10" fmla="*/ 31231 w 39721"/>
                  <a:gd name="connsiteY10" fmla="*/ 3001 h 10836"/>
                  <a:gd name="connsiteX11" fmla="*/ 32909 w 39721"/>
                  <a:gd name="connsiteY11" fmla="*/ 2688 h 10836"/>
                  <a:gd name="connsiteX12" fmla="*/ 39721 w 39721"/>
                  <a:gd name="connsiteY12" fmla="*/ 0 h 10836"/>
                  <a:gd name="connsiteX13" fmla="*/ 29055 w 39721"/>
                  <a:gd name="connsiteY13" fmla="*/ 9443 h 10836"/>
                  <a:gd name="connsiteX14" fmla="*/ 18588 w 39721"/>
                  <a:gd name="connsiteY14" fmla="*/ 9315 h 10836"/>
                  <a:gd name="connsiteX15" fmla="*/ 18588 w 39721"/>
                  <a:gd name="connsiteY15" fmla="*/ 9315 h 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21" h="10836">
                    <a:moveTo>
                      <a:pt x="18588" y="9315"/>
                    </a:moveTo>
                    <a:cubicBezTo>
                      <a:pt x="18062" y="9301"/>
                      <a:pt x="17663" y="9017"/>
                      <a:pt x="17208" y="8832"/>
                    </a:cubicBezTo>
                    <a:cubicBezTo>
                      <a:pt x="15175" y="7993"/>
                      <a:pt x="13226" y="7779"/>
                      <a:pt x="11249" y="7737"/>
                    </a:cubicBezTo>
                    <a:cubicBezTo>
                      <a:pt x="10552" y="7722"/>
                      <a:pt x="10012" y="7737"/>
                      <a:pt x="9372" y="7936"/>
                    </a:cubicBezTo>
                    <a:cubicBezTo>
                      <a:pt x="9045" y="8035"/>
                      <a:pt x="8633" y="7836"/>
                      <a:pt x="8305" y="7893"/>
                    </a:cubicBezTo>
                    <a:cubicBezTo>
                      <a:pt x="6613" y="8206"/>
                      <a:pt x="4949" y="8476"/>
                      <a:pt x="3385" y="9145"/>
                    </a:cubicBezTo>
                    <a:cubicBezTo>
                      <a:pt x="2275" y="9614"/>
                      <a:pt x="1038" y="10183"/>
                      <a:pt x="0" y="10837"/>
                    </a:cubicBezTo>
                    <a:cubicBezTo>
                      <a:pt x="2105" y="6528"/>
                      <a:pt x="5973" y="2844"/>
                      <a:pt x="10496" y="1436"/>
                    </a:cubicBezTo>
                    <a:cubicBezTo>
                      <a:pt x="14378" y="228"/>
                      <a:pt x="18346" y="597"/>
                      <a:pt x="22314" y="2062"/>
                    </a:cubicBezTo>
                    <a:cubicBezTo>
                      <a:pt x="24475" y="2859"/>
                      <a:pt x="26666" y="2915"/>
                      <a:pt x="28927" y="2958"/>
                    </a:cubicBezTo>
                    <a:cubicBezTo>
                      <a:pt x="29837" y="2972"/>
                      <a:pt x="30534" y="3001"/>
                      <a:pt x="31231" y="3001"/>
                    </a:cubicBezTo>
                    <a:cubicBezTo>
                      <a:pt x="31771" y="3001"/>
                      <a:pt x="32368" y="2716"/>
                      <a:pt x="32909" y="2688"/>
                    </a:cubicBezTo>
                    <a:cubicBezTo>
                      <a:pt x="35469" y="2546"/>
                      <a:pt x="37574" y="1152"/>
                      <a:pt x="39721" y="0"/>
                    </a:cubicBezTo>
                    <a:cubicBezTo>
                      <a:pt x="37403" y="4195"/>
                      <a:pt x="33748" y="7993"/>
                      <a:pt x="29055" y="9443"/>
                    </a:cubicBezTo>
                    <a:cubicBezTo>
                      <a:pt x="25642" y="10510"/>
                      <a:pt x="21930" y="10467"/>
                      <a:pt x="18588" y="9315"/>
                    </a:cubicBezTo>
                    <a:lnTo>
                      <a:pt x="18588" y="9315"/>
                    </a:lnTo>
                    <a:close/>
                  </a:path>
                </a:pathLst>
              </a:custGeom>
              <a:grpFill/>
              <a:ln w="1419" cap="flat">
                <a:noFill/>
                <a:prstDash val="solid"/>
                <a:miter/>
              </a:ln>
            </p:spPr>
            <p:txBody>
              <a:bodyPr rtlCol="0" anchor="ctr"/>
              <a:lstStyle/>
              <a:p>
                <a:endParaRPr lang="zh-TW" altLang="en-US" sz="2400"/>
              </a:p>
            </p:txBody>
          </p:sp>
          <p:sp>
            <p:nvSpPr>
              <p:cNvPr id="251" name="手繪多邊形: 圖案 250">
                <a:extLst>
                  <a:ext uri="{FF2B5EF4-FFF2-40B4-BE49-F238E27FC236}">
                    <a16:creationId xmlns:a16="http://schemas.microsoft.com/office/drawing/2014/main" id="{1D7FB347-4C45-47E0-91CE-0B726AD34072}"/>
                  </a:ext>
                </a:extLst>
              </p:cNvPr>
              <p:cNvSpPr/>
              <p:nvPr/>
            </p:nvSpPr>
            <p:spPr>
              <a:xfrm>
                <a:off x="5864409" y="2471316"/>
                <a:ext cx="38668" cy="14207"/>
              </a:xfrm>
              <a:custGeom>
                <a:avLst/>
                <a:gdLst>
                  <a:gd name="connsiteX0" fmla="*/ 18403 w 38668"/>
                  <a:gd name="connsiteY0" fmla="*/ 11079 h 14207"/>
                  <a:gd name="connsiteX1" fmla="*/ 16995 w 38668"/>
                  <a:gd name="connsiteY1" fmla="*/ 10709 h 14207"/>
                  <a:gd name="connsiteX2" fmla="*/ 10965 w 38668"/>
                  <a:gd name="connsiteY2" fmla="*/ 10140 h 14207"/>
                  <a:gd name="connsiteX3" fmla="*/ 9102 w 38668"/>
                  <a:gd name="connsiteY3" fmla="*/ 10496 h 14207"/>
                  <a:gd name="connsiteX4" fmla="*/ 8035 w 38668"/>
                  <a:gd name="connsiteY4" fmla="*/ 10552 h 14207"/>
                  <a:gd name="connsiteX5" fmla="*/ 3243 w 38668"/>
                  <a:gd name="connsiteY5" fmla="*/ 12231 h 14207"/>
                  <a:gd name="connsiteX6" fmla="*/ 0 w 38668"/>
                  <a:gd name="connsiteY6" fmla="*/ 14207 h 14207"/>
                  <a:gd name="connsiteX7" fmla="*/ 9657 w 38668"/>
                  <a:gd name="connsiteY7" fmla="*/ 3939 h 14207"/>
                  <a:gd name="connsiteX8" fmla="*/ 21489 w 38668"/>
                  <a:gd name="connsiteY8" fmla="*/ 3541 h 14207"/>
                  <a:gd name="connsiteX9" fmla="*/ 28159 w 38668"/>
                  <a:gd name="connsiteY9" fmla="*/ 3868 h 14207"/>
                  <a:gd name="connsiteX10" fmla="*/ 30463 w 38668"/>
                  <a:gd name="connsiteY10" fmla="*/ 3712 h 14207"/>
                  <a:gd name="connsiteX11" fmla="*/ 32113 w 38668"/>
                  <a:gd name="connsiteY11" fmla="*/ 3257 h 14207"/>
                  <a:gd name="connsiteX12" fmla="*/ 38669 w 38668"/>
                  <a:gd name="connsiteY12" fmla="*/ 0 h 14207"/>
                  <a:gd name="connsiteX13" fmla="*/ 28856 w 38668"/>
                  <a:gd name="connsiteY13" fmla="*/ 10325 h 14207"/>
                  <a:gd name="connsiteX14" fmla="*/ 18403 w 38668"/>
                  <a:gd name="connsiteY14" fmla="*/ 11079 h 14207"/>
                  <a:gd name="connsiteX15" fmla="*/ 18403 w 38668"/>
                  <a:gd name="connsiteY15" fmla="*/ 11079 h 1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68" h="14207">
                    <a:moveTo>
                      <a:pt x="18403" y="11079"/>
                    </a:moveTo>
                    <a:cubicBezTo>
                      <a:pt x="17862" y="11107"/>
                      <a:pt x="17450" y="10865"/>
                      <a:pt x="16995" y="10709"/>
                    </a:cubicBezTo>
                    <a:cubicBezTo>
                      <a:pt x="14890" y="10040"/>
                      <a:pt x="12942" y="9998"/>
                      <a:pt x="10965" y="10140"/>
                    </a:cubicBezTo>
                    <a:cubicBezTo>
                      <a:pt x="10268" y="10183"/>
                      <a:pt x="9742" y="10254"/>
                      <a:pt x="9102" y="10496"/>
                    </a:cubicBezTo>
                    <a:cubicBezTo>
                      <a:pt x="8789" y="10624"/>
                      <a:pt x="8362" y="10453"/>
                      <a:pt x="8035" y="10552"/>
                    </a:cubicBezTo>
                    <a:cubicBezTo>
                      <a:pt x="6371" y="11008"/>
                      <a:pt x="4736" y="11434"/>
                      <a:pt x="3243" y="12231"/>
                    </a:cubicBezTo>
                    <a:cubicBezTo>
                      <a:pt x="2176" y="12799"/>
                      <a:pt x="996" y="13468"/>
                      <a:pt x="0" y="14207"/>
                    </a:cubicBezTo>
                    <a:cubicBezTo>
                      <a:pt x="1721" y="9728"/>
                      <a:pt x="5262" y="5731"/>
                      <a:pt x="9657" y="3939"/>
                    </a:cubicBezTo>
                    <a:cubicBezTo>
                      <a:pt x="13425" y="2403"/>
                      <a:pt x="17407" y="2418"/>
                      <a:pt x="21489" y="3541"/>
                    </a:cubicBezTo>
                    <a:cubicBezTo>
                      <a:pt x="23708" y="4153"/>
                      <a:pt x="25898" y="4010"/>
                      <a:pt x="28159" y="3868"/>
                    </a:cubicBezTo>
                    <a:cubicBezTo>
                      <a:pt x="29069" y="3811"/>
                      <a:pt x="29766" y="3769"/>
                      <a:pt x="30463" y="3712"/>
                    </a:cubicBezTo>
                    <a:cubicBezTo>
                      <a:pt x="31003" y="3669"/>
                      <a:pt x="31572" y="3328"/>
                      <a:pt x="32113" y="3257"/>
                    </a:cubicBezTo>
                    <a:cubicBezTo>
                      <a:pt x="34644" y="2901"/>
                      <a:pt x="36635" y="1323"/>
                      <a:pt x="38669" y="0"/>
                    </a:cubicBezTo>
                    <a:cubicBezTo>
                      <a:pt x="36735" y="4380"/>
                      <a:pt x="33407" y="8476"/>
                      <a:pt x="28856" y="10325"/>
                    </a:cubicBezTo>
                    <a:cubicBezTo>
                      <a:pt x="25528" y="11648"/>
                      <a:pt x="21830" y="11932"/>
                      <a:pt x="18403" y="11079"/>
                    </a:cubicBezTo>
                    <a:lnTo>
                      <a:pt x="18403" y="11079"/>
                    </a:lnTo>
                    <a:close/>
                  </a:path>
                </a:pathLst>
              </a:custGeom>
              <a:grpFill/>
              <a:ln w="1419" cap="flat">
                <a:noFill/>
                <a:prstDash val="solid"/>
                <a:miter/>
              </a:ln>
            </p:spPr>
            <p:txBody>
              <a:bodyPr rtlCol="0" anchor="ctr"/>
              <a:lstStyle/>
              <a:p>
                <a:endParaRPr lang="zh-TW" altLang="en-US" sz="2400"/>
              </a:p>
            </p:txBody>
          </p:sp>
          <p:sp>
            <p:nvSpPr>
              <p:cNvPr id="252" name="手繪多邊形: 圖案 251">
                <a:extLst>
                  <a:ext uri="{FF2B5EF4-FFF2-40B4-BE49-F238E27FC236}">
                    <a16:creationId xmlns:a16="http://schemas.microsoft.com/office/drawing/2014/main" id="{C599FDAB-0C01-4CF1-AE83-905C704A4180}"/>
                  </a:ext>
                </a:extLst>
              </p:cNvPr>
              <p:cNvSpPr/>
              <p:nvPr/>
            </p:nvSpPr>
            <p:spPr>
              <a:xfrm>
                <a:off x="5870226" y="2457507"/>
                <a:ext cx="37260" cy="17535"/>
              </a:xfrm>
              <a:custGeom>
                <a:avLst/>
                <a:gdLst>
                  <a:gd name="connsiteX0" fmla="*/ 18062 w 37260"/>
                  <a:gd name="connsiteY0" fmla="*/ 12828 h 17535"/>
                  <a:gd name="connsiteX1" fmla="*/ 16625 w 37260"/>
                  <a:gd name="connsiteY1" fmla="*/ 12586 h 17535"/>
                  <a:gd name="connsiteX2" fmla="*/ 10567 w 37260"/>
                  <a:gd name="connsiteY2" fmla="*/ 12544 h 17535"/>
                  <a:gd name="connsiteX3" fmla="*/ 8746 w 37260"/>
                  <a:gd name="connsiteY3" fmla="*/ 13055 h 17535"/>
                  <a:gd name="connsiteX4" fmla="*/ 7680 w 37260"/>
                  <a:gd name="connsiteY4" fmla="*/ 13198 h 17535"/>
                  <a:gd name="connsiteX5" fmla="*/ 3043 w 37260"/>
                  <a:gd name="connsiteY5" fmla="*/ 15288 h 17535"/>
                  <a:gd name="connsiteX6" fmla="*/ 0 w 37260"/>
                  <a:gd name="connsiteY6" fmla="*/ 17535 h 17535"/>
                  <a:gd name="connsiteX7" fmla="*/ 8718 w 37260"/>
                  <a:gd name="connsiteY7" fmla="*/ 6457 h 17535"/>
                  <a:gd name="connsiteX8" fmla="*/ 20479 w 37260"/>
                  <a:gd name="connsiteY8" fmla="*/ 5034 h 17535"/>
                  <a:gd name="connsiteX9" fmla="*/ 27149 w 37260"/>
                  <a:gd name="connsiteY9" fmla="*/ 4778 h 17535"/>
                  <a:gd name="connsiteX10" fmla="*/ 29425 w 37260"/>
                  <a:gd name="connsiteY10" fmla="*/ 4423 h 17535"/>
                  <a:gd name="connsiteX11" fmla="*/ 31017 w 37260"/>
                  <a:gd name="connsiteY11" fmla="*/ 3826 h 17535"/>
                  <a:gd name="connsiteX12" fmla="*/ 37261 w 37260"/>
                  <a:gd name="connsiteY12" fmla="*/ 0 h 17535"/>
                  <a:gd name="connsiteX13" fmla="*/ 28386 w 37260"/>
                  <a:gd name="connsiteY13" fmla="*/ 11150 h 17535"/>
                  <a:gd name="connsiteX14" fmla="*/ 18062 w 37260"/>
                  <a:gd name="connsiteY14" fmla="*/ 12828 h 17535"/>
                  <a:gd name="connsiteX15" fmla="*/ 18062 w 37260"/>
                  <a:gd name="connsiteY15" fmla="*/ 12828 h 1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60" h="17535">
                    <a:moveTo>
                      <a:pt x="18062" y="12828"/>
                    </a:moveTo>
                    <a:cubicBezTo>
                      <a:pt x="17535" y="12899"/>
                      <a:pt x="17094" y="12700"/>
                      <a:pt x="16625" y="12586"/>
                    </a:cubicBezTo>
                    <a:cubicBezTo>
                      <a:pt x="14478" y="12103"/>
                      <a:pt x="12529" y="12231"/>
                      <a:pt x="10567" y="12544"/>
                    </a:cubicBezTo>
                    <a:cubicBezTo>
                      <a:pt x="9870" y="12657"/>
                      <a:pt x="9358" y="12757"/>
                      <a:pt x="8746" y="13055"/>
                    </a:cubicBezTo>
                    <a:cubicBezTo>
                      <a:pt x="8433" y="13198"/>
                      <a:pt x="8007" y="13084"/>
                      <a:pt x="7680" y="13198"/>
                    </a:cubicBezTo>
                    <a:cubicBezTo>
                      <a:pt x="6058" y="13809"/>
                      <a:pt x="4480" y="14350"/>
                      <a:pt x="3043" y="15288"/>
                    </a:cubicBezTo>
                    <a:cubicBezTo>
                      <a:pt x="2034" y="15942"/>
                      <a:pt x="910" y="16710"/>
                      <a:pt x="0" y="17535"/>
                    </a:cubicBezTo>
                    <a:cubicBezTo>
                      <a:pt x="1323" y="12928"/>
                      <a:pt x="4494" y="8633"/>
                      <a:pt x="8718" y="6457"/>
                    </a:cubicBezTo>
                    <a:cubicBezTo>
                      <a:pt x="12330" y="4608"/>
                      <a:pt x="16312" y="4266"/>
                      <a:pt x="20479" y="5034"/>
                    </a:cubicBezTo>
                    <a:cubicBezTo>
                      <a:pt x="22740" y="5447"/>
                      <a:pt x="24916" y="5120"/>
                      <a:pt x="27149" y="4778"/>
                    </a:cubicBezTo>
                    <a:cubicBezTo>
                      <a:pt x="28045" y="4636"/>
                      <a:pt x="28742" y="4537"/>
                      <a:pt x="29425" y="4423"/>
                    </a:cubicBezTo>
                    <a:cubicBezTo>
                      <a:pt x="29951" y="4338"/>
                      <a:pt x="30491" y="3954"/>
                      <a:pt x="31017" y="3826"/>
                    </a:cubicBezTo>
                    <a:cubicBezTo>
                      <a:pt x="33520" y="3243"/>
                      <a:pt x="35355" y="1507"/>
                      <a:pt x="37261" y="0"/>
                    </a:cubicBezTo>
                    <a:cubicBezTo>
                      <a:pt x="35711" y="4537"/>
                      <a:pt x="32767" y="8903"/>
                      <a:pt x="28386" y="11150"/>
                    </a:cubicBezTo>
                    <a:cubicBezTo>
                      <a:pt x="25215" y="12785"/>
                      <a:pt x="21546" y="13383"/>
                      <a:pt x="18062" y="12828"/>
                    </a:cubicBezTo>
                    <a:lnTo>
                      <a:pt x="18062" y="12828"/>
                    </a:lnTo>
                    <a:close/>
                  </a:path>
                </a:pathLst>
              </a:custGeom>
              <a:grpFill/>
              <a:ln w="1419" cap="flat">
                <a:noFill/>
                <a:prstDash val="solid"/>
                <a:miter/>
              </a:ln>
            </p:spPr>
            <p:txBody>
              <a:bodyPr rtlCol="0" anchor="ctr"/>
              <a:lstStyle/>
              <a:p>
                <a:endParaRPr lang="zh-TW" altLang="en-US" sz="2400"/>
              </a:p>
            </p:txBody>
          </p:sp>
          <p:sp>
            <p:nvSpPr>
              <p:cNvPr id="253" name="手繪多邊形: 圖案 252">
                <a:extLst>
                  <a:ext uri="{FF2B5EF4-FFF2-40B4-BE49-F238E27FC236}">
                    <a16:creationId xmlns:a16="http://schemas.microsoft.com/office/drawing/2014/main" id="{2D4AE2E1-736D-489E-B1D7-78C04DCA702E}"/>
                  </a:ext>
                </a:extLst>
              </p:cNvPr>
              <p:cNvSpPr/>
              <p:nvPr/>
            </p:nvSpPr>
            <p:spPr>
              <a:xfrm>
                <a:off x="5875132" y="2443313"/>
                <a:ext cx="35582" cy="20720"/>
              </a:xfrm>
              <a:custGeom>
                <a:avLst/>
                <a:gdLst>
                  <a:gd name="connsiteX0" fmla="*/ 17592 w 35582"/>
                  <a:gd name="connsiteY0" fmla="*/ 14435 h 20720"/>
                  <a:gd name="connsiteX1" fmla="*/ 16142 w 35582"/>
                  <a:gd name="connsiteY1" fmla="*/ 14321 h 20720"/>
                  <a:gd name="connsiteX2" fmla="*/ 10097 w 35582"/>
                  <a:gd name="connsiteY2" fmla="*/ 14805 h 20720"/>
                  <a:gd name="connsiteX3" fmla="*/ 8334 w 35582"/>
                  <a:gd name="connsiteY3" fmla="*/ 15487 h 20720"/>
                  <a:gd name="connsiteX4" fmla="*/ 7281 w 35582"/>
                  <a:gd name="connsiteY4" fmla="*/ 15729 h 20720"/>
                  <a:gd name="connsiteX5" fmla="*/ 2844 w 35582"/>
                  <a:gd name="connsiteY5" fmla="*/ 18218 h 20720"/>
                  <a:gd name="connsiteX6" fmla="*/ 0 w 35582"/>
                  <a:gd name="connsiteY6" fmla="*/ 20721 h 20720"/>
                  <a:gd name="connsiteX7" fmla="*/ 7722 w 35582"/>
                  <a:gd name="connsiteY7" fmla="*/ 8931 h 20720"/>
                  <a:gd name="connsiteX8" fmla="*/ 19313 w 35582"/>
                  <a:gd name="connsiteY8" fmla="*/ 6471 h 20720"/>
                  <a:gd name="connsiteX9" fmla="*/ 25926 w 35582"/>
                  <a:gd name="connsiteY9" fmla="*/ 5632 h 20720"/>
                  <a:gd name="connsiteX10" fmla="*/ 28159 w 35582"/>
                  <a:gd name="connsiteY10" fmla="*/ 5077 h 20720"/>
                  <a:gd name="connsiteX11" fmla="*/ 29695 w 35582"/>
                  <a:gd name="connsiteY11" fmla="*/ 4352 h 20720"/>
                  <a:gd name="connsiteX12" fmla="*/ 35583 w 35582"/>
                  <a:gd name="connsiteY12" fmla="*/ 0 h 20720"/>
                  <a:gd name="connsiteX13" fmla="*/ 27718 w 35582"/>
                  <a:gd name="connsiteY13" fmla="*/ 11889 h 20720"/>
                  <a:gd name="connsiteX14" fmla="*/ 17592 w 35582"/>
                  <a:gd name="connsiteY14" fmla="*/ 14435 h 20720"/>
                  <a:gd name="connsiteX15" fmla="*/ 17592 w 35582"/>
                  <a:gd name="connsiteY15" fmla="*/ 14435 h 2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82" h="20720">
                    <a:moveTo>
                      <a:pt x="17592" y="14435"/>
                    </a:moveTo>
                    <a:cubicBezTo>
                      <a:pt x="17080" y="14549"/>
                      <a:pt x="16611" y="14392"/>
                      <a:pt x="16142" y="14321"/>
                    </a:cubicBezTo>
                    <a:cubicBezTo>
                      <a:pt x="13951" y="14023"/>
                      <a:pt x="12017" y="14321"/>
                      <a:pt x="10097" y="14805"/>
                    </a:cubicBezTo>
                    <a:cubicBezTo>
                      <a:pt x="9415" y="14975"/>
                      <a:pt x="8903" y="15132"/>
                      <a:pt x="8334" y="15487"/>
                    </a:cubicBezTo>
                    <a:cubicBezTo>
                      <a:pt x="8049" y="15658"/>
                      <a:pt x="7594" y="15573"/>
                      <a:pt x="7281" y="15729"/>
                    </a:cubicBezTo>
                    <a:cubicBezTo>
                      <a:pt x="5717" y="16469"/>
                      <a:pt x="4181" y="17166"/>
                      <a:pt x="2844" y="18218"/>
                    </a:cubicBezTo>
                    <a:cubicBezTo>
                      <a:pt x="1906" y="18957"/>
                      <a:pt x="839" y="19825"/>
                      <a:pt x="0" y="20721"/>
                    </a:cubicBezTo>
                    <a:cubicBezTo>
                      <a:pt x="910" y="16014"/>
                      <a:pt x="3698" y="11448"/>
                      <a:pt x="7722" y="8931"/>
                    </a:cubicBezTo>
                    <a:cubicBezTo>
                      <a:pt x="11164" y="6770"/>
                      <a:pt x="15089" y="6087"/>
                      <a:pt x="19313" y="6471"/>
                    </a:cubicBezTo>
                    <a:cubicBezTo>
                      <a:pt x="21603" y="6684"/>
                      <a:pt x="23736" y="6172"/>
                      <a:pt x="25926" y="5632"/>
                    </a:cubicBezTo>
                    <a:cubicBezTo>
                      <a:pt x="26808" y="5418"/>
                      <a:pt x="27490" y="5248"/>
                      <a:pt x="28159" y="5077"/>
                    </a:cubicBezTo>
                    <a:cubicBezTo>
                      <a:pt x="28671" y="4935"/>
                      <a:pt x="29183" y="4508"/>
                      <a:pt x="29695" y="4352"/>
                    </a:cubicBezTo>
                    <a:cubicBezTo>
                      <a:pt x="32127" y="3555"/>
                      <a:pt x="33805" y="1664"/>
                      <a:pt x="35583" y="0"/>
                    </a:cubicBezTo>
                    <a:cubicBezTo>
                      <a:pt x="34431" y="4650"/>
                      <a:pt x="31885" y="9258"/>
                      <a:pt x="27718" y="11889"/>
                    </a:cubicBezTo>
                    <a:cubicBezTo>
                      <a:pt x="24717" y="13767"/>
                      <a:pt x="21105" y="14691"/>
                      <a:pt x="17592" y="14435"/>
                    </a:cubicBezTo>
                    <a:lnTo>
                      <a:pt x="17592" y="14435"/>
                    </a:lnTo>
                    <a:close/>
                  </a:path>
                </a:pathLst>
              </a:custGeom>
              <a:grpFill/>
              <a:ln w="1419" cap="flat">
                <a:noFill/>
                <a:prstDash val="solid"/>
                <a:miter/>
              </a:ln>
            </p:spPr>
            <p:txBody>
              <a:bodyPr rtlCol="0" anchor="ctr"/>
              <a:lstStyle/>
              <a:p>
                <a:endParaRPr lang="zh-TW" altLang="en-US" sz="2400"/>
              </a:p>
            </p:txBody>
          </p:sp>
          <p:sp>
            <p:nvSpPr>
              <p:cNvPr id="254" name="手繪多邊形: 圖案 253">
                <a:extLst>
                  <a:ext uri="{FF2B5EF4-FFF2-40B4-BE49-F238E27FC236}">
                    <a16:creationId xmlns:a16="http://schemas.microsoft.com/office/drawing/2014/main" id="{E03C77EB-5FB1-4E62-9DA8-188D1F37E1D9}"/>
                  </a:ext>
                </a:extLst>
              </p:cNvPr>
              <p:cNvSpPr/>
              <p:nvPr/>
            </p:nvSpPr>
            <p:spPr>
              <a:xfrm>
                <a:off x="5879100" y="2428679"/>
                <a:ext cx="33591" cy="23807"/>
              </a:xfrm>
              <a:custGeom>
                <a:avLst/>
                <a:gdLst>
                  <a:gd name="connsiteX0" fmla="*/ 16966 w 33591"/>
                  <a:gd name="connsiteY0" fmla="*/ 15999 h 23807"/>
                  <a:gd name="connsiteX1" fmla="*/ 15502 w 33591"/>
                  <a:gd name="connsiteY1" fmla="*/ 16014 h 23807"/>
                  <a:gd name="connsiteX2" fmla="*/ 9529 w 33591"/>
                  <a:gd name="connsiteY2" fmla="*/ 17038 h 23807"/>
                  <a:gd name="connsiteX3" fmla="*/ 7822 w 33591"/>
                  <a:gd name="connsiteY3" fmla="*/ 17862 h 23807"/>
                  <a:gd name="connsiteX4" fmla="*/ 6798 w 33591"/>
                  <a:gd name="connsiteY4" fmla="*/ 18189 h 23807"/>
                  <a:gd name="connsiteX5" fmla="*/ 2603 w 33591"/>
                  <a:gd name="connsiteY5" fmla="*/ 21062 h 23807"/>
                  <a:gd name="connsiteX6" fmla="*/ 0 w 33591"/>
                  <a:gd name="connsiteY6" fmla="*/ 23807 h 23807"/>
                  <a:gd name="connsiteX7" fmla="*/ 6642 w 33591"/>
                  <a:gd name="connsiteY7" fmla="*/ 11377 h 23807"/>
                  <a:gd name="connsiteX8" fmla="*/ 17962 w 33591"/>
                  <a:gd name="connsiteY8" fmla="*/ 7907 h 23807"/>
                  <a:gd name="connsiteX9" fmla="*/ 24475 w 33591"/>
                  <a:gd name="connsiteY9" fmla="*/ 6485 h 23807"/>
                  <a:gd name="connsiteX10" fmla="*/ 26651 w 33591"/>
                  <a:gd name="connsiteY10" fmla="*/ 5731 h 23807"/>
                  <a:gd name="connsiteX11" fmla="*/ 28116 w 33591"/>
                  <a:gd name="connsiteY11" fmla="*/ 4864 h 23807"/>
                  <a:gd name="connsiteX12" fmla="*/ 33592 w 33591"/>
                  <a:gd name="connsiteY12" fmla="*/ 0 h 23807"/>
                  <a:gd name="connsiteX13" fmla="*/ 26822 w 33591"/>
                  <a:gd name="connsiteY13" fmla="*/ 12529 h 23807"/>
                  <a:gd name="connsiteX14" fmla="*/ 16966 w 33591"/>
                  <a:gd name="connsiteY14" fmla="*/ 15999 h 23807"/>
                  <a:gd name="connsiteX15" fmla="*/ 16966 w 33591"/>
                  <a:gd name="connsiteY15" fmla="*/ 15999 h 2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91" h="23807">
                    <a:moveTo>
                      <a:pt x="16966" y="15999"/>
                    </a:moveTo>
                    <a:cubicBezTo>
                      <a:pt x="16454" y="16170"/>
                      <a:pt x="15985" y="16042"/>
                      <a:pt x="15502" y="16014"/>
                    </a:cubicBezTo>
                    <a:cubicBezTo>
                      <a:pt x="13297" y="15914"/>
                      <a:pt x="11392" y="16383"/>
                      <a:pt x="9529" y="17038"/>
                    </a:cubicBezTo>
                    <a:cubicBezTo>
                      <a:pt x="8874" y="17265"/>
                      <a:pt x="8377" y="17464"/>
                      <a:pt x="7822" y="17862"/>
                    </a:cubicBezTo>
                    <a:cubicBezTo>
                      <a:pt x="7552" y="18062"/>
                      <a:pt x="7097" y="18019"/>
                      <a:pt x="6798" y="18189"/>
                    </a:cubicBezTo>
                    <a:cubicBezTo>
                      <a:pt x="5319" y="19071"/>
                      <a:pt x="3840" y="19896"/>
                      <a:pt x="2603" y="21062"/>
                    </a:cubicBezTo>
                    <a:cubicBezTo>
                      <a:pt x="1721" y="21887"/>
                      <a:pt x="754" y="22840"/>
                      <a:pt x="0" y="23807"/>
                    </a:cubicBezTo>
                    <a:cubicBezTo>
                      <a:pt x="498" y="19029"/>
                      <a:pt x="2859" y="14250"/>
                      <a:pt x="6642" y="11377"/>
                    </a:cubicBezTo>
                    <a:cubicBezTo>
                      <a:pt x="9870" y="8917"/>
                      <a:pt x="13724" y="7893"/>
                      <a:pt x="17962" y="7907"/>
                    </a:cubicBezTo>
                    <a:cubicBezTo>
                      <a:pt x="20266" y="7907"/>
                      <a:pt x="22342" y="7210"/>
                      <a:pt x="24475" y="6485"/>
                    </a:cubicBezTo>
                    <a:cubicBezTo>
                      <a:pt x="25343" y="6186"/>
                      <a:pt x="25997" y="5973"/>
                      <a:pt x="26651" y="5731"/>
                    </a:cubicBezTo>
                    <a:cubicBezTo>
                      <a:pt x="27149" y="5546"/>
                      <a:pt x="27633" y="5077"/>
                      <a:pt x="28116" y="4864"/>
                    </a:cubicBezTo>
                    <a:cubicBezTo>
                      <a:pt x="30477" y="3854"/>
                      <a:pt x="31970" y="1820"/>
                      <a:pt x="33592" y="0"/>
                    </a:cubicBezTo>
                    <a:cubicBezTo>
                      <a:pt x="32866" y="4736"/>
                      <a:pt x="30733" y="9557"/>
                      <a:pt x="26822" y="12529"/>
                    </a:cubicBezTo>
                    <a:cubicBezTo>
                      <a:pt x="24006" y="14691"/>
                      <a:pt x="20493" y="15928"/>
                      <a:pt x="16966" y="15999"/>
                    </a:cubicBezTo>
                    <a:lnTo>
                      <a:pt x="16966" y="15999"/>
                    </a:lnTo>
                    <a:close/>
                  </a:path>
                </a:pathLst>
              </a:custGeom>
              <a:grpFill/>
              <a:ln w="1419" cap="flat">
                <a:noFill/>
                <a:prstDash val="solid"/>
                <a:miter/>
              </a:ln>
            </p:spPr>
            <p:txBody>
              <a:bodyPr rtlCol="0" anchor="ctr"/>
              <a:lstStyle/>
              <a:p>
                <a:endParaRPr lang="zh-TW" altLang="en-US" sz="2400"/>
              </a:p>
            </p:txBody>
          </p:sp>
          <p:sp>
            <p:nvSpPr>
              <p:cNvPr id="255" name="手繪多邊形: 圖案 254">
                <a:extLst>
                  <a:ext uri="{FF2B5EF4-FFF2-40B4-BE49-F238E27FC236}">
                    <a16:creationId xmlns:a16="http://schemas.microsoft.com/office/drawing/2014/main" id="{0BA817C8-7F48-42D0-BE2D-04D0238F688B}"/>
                  </a:ext>
                </a:extLst>
              </p:cNvPr>
              <p:cNvSpPr/>
              <p:nvPr/>
            </p:nvSpPr>
            <p:spPr>
              <a:xfrm>
                <a:off x="5882073" y="2413732"/>
                <a:ext cx="31316" cy="26736"/>
              </a:xfrm>
              <a:custGeom>
                <a:avLst/>
                <a:gdLst>
                  <a:gd name="connsiteX0" fmla="*/ 16184 w 31316"/>
                  <a:gd name="connsiteY0" fmla="*/ 17436 h 26736"/>
                  <a:gd name="connsiteX1" fmla="*/ 14734 w 31316"/>
                  <a:gd name="connsiteY1" fmla="*/ 17592 h 26736"/>
                  <a:gd name="connsiteX2" fmla="*/ 8874 w 31316"/>
                  <a:gd name="connsiteY2" fmla="*/ 19142 h 26736"/>
                  <a:gd name="connsiteX3" fmla="*/ 7253 w 31316"/>
                  <a:gd name="connsiteY3" fmla="*/ 20124 h 26736"/>
                  <a:gd name="connsiteX4" fmla="*/ 6272 w 31316"/>
                  <a:gd name="connsiteY4" fmla="*/ 20536 h 26736"/>
                  <a:gd name="connsiteX5" fmla="*/ 2347 w 31316"/>
                  <a:gd name="connsiteY5" fmla="*/ 23764 h 26736"/>
                  <a:gd name="connsiteX6" fmla="*/ 0 w 31316"/>
                  <a:gd name="connsiteY6" fmla="*/ 26737 h 26736"/>
                  <a:gd name="connsiteX7" fmla="*/ 5490 w 31316"/>
                  <a:gd name="connsiteY7" fmla="*/ 13767 h 26736"/>
                  <a:gd name="connsiteX8" fmla="*/ 16454 w 31316"/>
                  <a:gd name="connsiteY8" fmla="*/ 9287 h 26736"/>
                  <a:gd name="connsiteX9" fmla="*/ 22826 w 31316"/>
                  <a:gd name="connsiteY9" fmla="*/ 7281 h 26736"/>
                  <a:gd name="connsiteX10" fmla="*/ 24916 w 31316"/>
                  <a:gd name="connsiteY10" fmla="*/ 6329 h 26736"/>
                  <a:gd name="connsiteX11" fmla="*/ 26296 w 31316"/>
                  <a:gd name="connsiteY11" fmla="*/ 5333 h 26736"/>
                  <a:gd name="connsiteX12" fmla="*/ 31316 w 31316"/>
                  <a:gd name="connsiteY12" fmla="*/ 0 h 26736"/>
                  <a:gd name="connsiteX13" fmla="*/ 25684 w 31316"/>
                  <a:gd name="connsiteY13" fmla="*/ 13098 h 26736"/>
                  <a:gd name="connsiteX14" fmla="*/ 16184 w 31316"/>
                  <a:gd name="connsiteY14" fmla="*/ 17436 h 26736"/>
                  <a:gd name="connsiteX15" fmla="*/ 16184 w 31316"/>
                  <a:gd name="connsiteY15" fmla="*/ 17436 h 2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316" h="26736">
                    <a:moveTo>
                      <a:pt x="16184" y="17436"/>
                    </a:moveTo>
                    <a:cubicBezTo>
                      <a:pt x="15686" y="17649"/>
                      <a:pt x="15217" y="17564"/>
                      <a:pt x="14734" y="17592"/>
                    </a:cubicBezTo>
                    <a:cubicBezTo>
                      <a:pt x="12529" y="17692"/>
                      <a:pt x="10680" y="18318"/>
                      <a:pt x="8874" y="19142"/>
                    </a:cubicBezTo>
                    <a:cubicBezTo>
                      <a:pt x="8234" y="19427"/>
                      <a:pt x="7765" y="19669"/>
                      <a:pt x="7253" y="20124"/>
                    </a:cubicBezTo>
                    <a:cubicBezTo>
                      <a:pt x="6997" y="20351"/>
                      <a:pt x="6542" y="20337"/>
                      <a:pt x="6272" y="20536"/>
                    </a:cubicBezTo>
                    <a:cubicBezTo>
                      <a:pt x="4864" y="21546"/>
                      <a:pt x="3484" y="22499"/>
                      <a:pt x="2347" y="23764"/>
                    </a:cubicBezTo>
                    <a:cubicBezTo>
                      <a:pt x="1550" y="24660"/>
                      <a:pt x="668" y="25699"/>
                      <a:pt x="0" y="26737"/>
                    </a:cubicBezTo>
                    <a:cubicBezTo>
                      <a:pt x="57" y="21944"/>
                      <a:pt x="1991" y="16966"/>
                      <a:pt x="5490" y="13767"/>
                    </a:cubicBezTo>
                    <a:cubicBezTo>
                      <a:pt x="8490" y="11022"/>
                      <a:pt x="12231" y="9657"/>
                      <a:pt x="16454" y="9287"/>
                    </a:cubicBezTo>
                    <a:cubicBezTo>
                      <a:pt x="18744" y="9088"/>
                      <a:pt x="20764" y="8206"/>
                      <a:pt x="22826" y="7281"/>
                    </a:cubicBezTo>
                    <a:cubicBezTo>
                      <a:pt x="23665" y="6912"/>
                      <a:pt x="24291" y="6627"/>
                      <a:pt x="24916" y="6329"/>
                    </a:cubicBezTo>
                    <a:cubicBezTo>
                      <a:pt x="25400" y="6101"/>
                      <a:pt x="25827" y="5589"/>
                      <a:pt x="26296" y="5333"/>
                    </a:cubicBezTo>
                    <a:cubicBezTo>
                      <a:pt x="28557" y="4110"/>
                      <a:pt x="29865" y="1948"/>
                      <a:pt x="31316" y="0"/>
                    </a:cubicBezTo>
                    <a:cubicBezTo>
                      <a:pt x="31017" y="4778"/>
                      <a:pt x="29325" y="9785"/>
                      <a:pt x="25684" y="13098"/>
                    </a:cubicBezTo>
                    <a:cubicBezTo>
                      <a:pt x="23082" y="15502"/>
                      <a:pt x="19697" y="17052"/>
                      <a:pt x="16184" y="17436"/>
                    </a:cubicBezTo>
                    <a:lnTo>
                      <a:pt x="16184" y="17436"/>
                    </a:lnTo>
                    <a:close/>
                  </a:path>
                </a:pathLst>
              </a:custGeom>
              <a:grpFill/>
              <a:ln w="1419" cap="flat">
                <a:noFill/>
                <a:prstDash val="solid"/>
                <a:miter/>
              </a:ln>
            </p:spPr>
            <p:txBody>
              <a:bodyPr rtlCol="0" anchor="ctr"/>
              <a:lstStyle/>
              <a:p>
                <a:endParaRPr lang="zh-TW" altLang="en-US" sz="2400"/>
              </a:p>
            </p:txBody>
          </p:sp>
          <p:sp>
            <p:nvSpPr>
              <p:cNvPr id="256" name="手繪多邊形: 圖案 255">
                <a:extLst>
                  <a:ext uri="{FF2B5EF4-FFF2-40B4-BE49-F238E27FC236}">
                    <a16:creationId xmlns:a16="http://schemas.microsoft.com/office/drawing/2014/main" id="{1DC1D70E-DDCD-4A4E-B919-325269504DC6}"/>
                  </a:ext>
                </a:extLst>
              </p:cNvPr>
              <p:cNvSpPr/>
              <p:nvPr/>
            </p:nvSpPr>
            <p:spPr>
              <a:xfrm>
                <a:off x="5883908" y="2398586"/>
                <a:ext cx="28877" cy="29424"/>
              </a:xfrm>
              <a:custGeom>
                <a:avLst/>
                <a:gdLst>
                  <a:gd name="connsiteX0" fmla="*/ 15344 w 28877"/>
                  <a:gd name="connsiteY0" fmla="*/ 18687 h 29424"/>
                  <a:gd name="connsiteX1" fmla="*/ 13907 w 28877"/>
                  <a:gd name="connsiteY1" fmla="*/ 18972 h 29424"/>
                  <a:gd name="connsiteX2" fmla="*/ 8205 w 28877"/>
                  <a:gd name="connsiteY2" fmla="*/ 21048 h 29424"/>
                  <a:gd name="connsiteX3" fmla="*/ 6683 w 28877"/>
                  <a:gd name="connsiteY3" fmla="*/ 22172 h 29424"/>
                  <a:gd name="connsiteX4" fmla="*/ 5744 w 28877"/>
                  <a:gd name="connsiteY4" fmla="*/ 22684 h 29424"/>
                  <a:gd name="connsiteX5" fmla="*/ 2118 w 28877"/>
                  <a:gd name="connsiteY5" fmla="*/ 26253 h 29424"/>
                  <a:gd name="connsiteX6" fmla="*/ 56 w 28877"/>
                  <a:gd name="connsiteY6" fmla="*/ 29425 h 29424"/>
                  <a:gd name="connsiteX7" fmla="*/ 4365 w 28877"/>
                  <a:gd name="connsiteY7" fmla="*/ 15999 h 29424"/>
                  <a:gd name="connsiteX8" fmla="*/ 14889 w 28877"/>
                  <a:gd name="connsiteY8" fmla="*/ 10567 h 29424"/>
                  <a:gd name="connsiteX9" fmla="*/ 21047 w 28877"/>
                  <a:gd name="connsiteY9" fmla="*/ 8007 h 29424"/>
                  <a:gd name="connsiteX10" fmla="*/ 23052 w 28877"/>
                  <a:gd name="connsiteY10" fmla="*/ 6869 h 29424"/>
                  <a:gd name="connsiteX11" fmla="*/ 24346 w 28877"/>
                  <a:gd name="connsiteY11" fmla="*/ 5760 h 29424"/>
                  <a:gd name="connsiteX12" fmla="*/ 28869 w 28877"/>
                  <a:gd name="connsiteY12" fmla="*/ 0 h 29424"/>
                  <a:gd name="connsiteX13" fmla="*/ 24446 w 28877"/>
                  <a:gd name="connsiteY13" fmla="*/ 13539 h 29424"/>
                  <a:gd name="connsiteX14" fmla="*/ 15344 w 28877"/>
                  <a:gd name="connsiteY14" fmla="*/ 18687 h 29424"/>
                  <a:gd name="connsiteX15" fmla="*/ 15344 w 28877"/>
                  <a:gd name="connsiteY15" fmla="*/ 18687 h 2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77" h="29424">
                    <a:moveTo>
                      <a:pt x="15344" y="18687"/>
                    </a:moveTo>
                    <a:cubicBezTo>
                      <a:pt x="14875" y="18943"/>
                      <a:pt x="14391" y="18901"/>
                      <a:pt x="13907" y="18972"/>
                    </a:cubicBezTo>
                    <a:cubicBezTo>
                      <a:pt x="11717" y="19270"/>
                      <a:pt x="9940" y="20067"/>
                      <a:pt x="8205" y="21048"/>
                    </a:cubicBezTo>
                    <a:cubicBezTo>
                      <a:pt x="7593" y="21389"/>
                      <a:pt x="7138" y="21674"/>
                      <a:pt x="6683" y="22172"/>
                    </a:cubicBezTo>
                    <a:cubicBezTo>
                      <a:pt x="6455" y="22413"/>
                      <a:pt x="6000" y="22456"/>
                      <a:pt x="5744" y="22684"/>
                    </a:cubicBezTo>
                    <a:cubicBezTo>
                      <a:pt x="4436" y="23821"/>
                      <a:pt x="3142" y="24888"/>
                      <a:pt x="2118" y="26253"/>
                    </a:cubicBezTo>
                    <a:cubicBezTo>
                      <a:pt x="1407" y="27220"/>
                      <a:pt x="610" y="28330"/>
                      <a:pt x="56" y="29425"/>
                    </a:cubicBezTo>
                    <a:cubicBezTo>
                      <a:pt x="-314" y="24646"/>
                      <a:pt x="1165" y="19512"/>
                      <a:pt x="4365" y="15999"/>
                    </a:cubicBezTo>
                    <a:cubicBezTo>
                      <a:pt x="7110" y="12999"/>
                      <a:pt x="10722" y="11306"/>
                      <a:pt x="14889" y="10567"/>
                    </a:cubicBezTo>
                    <a:cubicBezTo>
                      <a:pt x="17164" y="10168"/>
                      <a:pt x="19070" y="9102"/>
                      <a:pt x="21047" y="8007"/>
                    </a:cubicBezTo>
                    <a:cubicBezTo>
                      <a:pt x="21843" y="7566"/>
                      <a:pt x="22455" y="7225"/>
                      <a:pt x="23052" y="6869"/>
                    </a:cubicBezTo>
                    <a:cubicBezTo>
                      <a:pt x="23521" y="6599"/>
                      <a:pt x="23891" y="6044"/>
                      <a:pt x="24346" y="5760"/>
                    </a:cubicBezTo>
                    <a:cubicBezTo>
                      <a:pt x="26479" y="4352"/>
                      <a:pt x="27603" y="2076"/>
                      <a:pt x="28869" y="0"/>
                    </a:cubicBezTo>
                    <a:cubicBezTo>
                      <a:pt x="28997" y="4793"/>
                      <a:pt x="27759" y="9912"/>
                      <a:pt x="24446" y="13539"/>
                    </a:cubicBezTo>
                    <a:cubicBezTo>
                      <a:pt x="22028" y="16156"/>
                      <a:pt x="18800" y="17990"/>
                      <a:pt x="15344" y="18687"/>
                    </a:cubicBezTo>
                    <a:lnTo>
                      <a:pt x="15344" y="18687"/>
                    </a:lnTo>
                    <a:close/>
                  </a:path>
                </a:pathLst>
              </a:custGeom>
              <a:grpFill/>
              <a:ln w="1419" cap="flat">
                <a:noFill/>
                <a:prstDash val="solid"/>
                <a:miter/>
              </a:ln>
            </p:spPr>
            <p:txBody>
              <a:bodyPr rtlCol="0" anchor="ctr"/>
              <a:lstStyle/>
              <a:p>
                <a:endParaRPr lang="zh-TW" altLang="en-US" sz="2400"/>
              </a:p>
            </p:txBody>
          </p:sp>
          <p:sp>
            <p:nvSpPr>
              <p:cNvPr id="257" name="手繪多邊形: 圖案 256">
                <a:extLst>
                  <a:ext uri="{FF2B5EF4-FFF2-40B4-BE49-F238E27FC236}">
                    <a16:creationId xmlns:a16="http://schemas.microsoft.com/office/drawing/2014/main" id="{A5F12882-2B96-4B42-B221-75B557F22F49}"/>
                  </a:ext>
                </a:extLst>
              </p:cNvPr>
              <p:cNvSpPr/>
              <p:nvPr/>
            </p:nvSpPr>
            <p:spPr>
              <a:xfrm>
                <a:off x="5884455" y="2383511"/>
                <a:ext cx="26455" cy="31884"/>
              </a:xfrm>
              <a:custGeom>
                <a:avLst/>
                <a:gdLst>
                  <a:gd name="connsiteX0" fmla="*/ 14527 w 26455"/>
                  <a:gd name="connsiteY0" fmla="*/ 19839 h 31884"/>
                  <a:gd name="connsiteX1" fmla="*/ 13133 w 26455"/>
                  <a:gd name="connsiteY1" fmla="*/ 20252 h 31884"/>
                  <a:gd name="connsiteX2" fmla="*/ 7644 w 26455"/>
                  <a:gd name="connsiteY2" fmla="*/ 22826 h 31884"/>
                  <a:gd name="connsiteX3" fmla="*/ 6222 w 26455"/>
                  <a:gd name="connsiteY3" fmla="*/ 24077 h 31884"/>
                  <a:gd name="connsiteX4" fmla="*/ 5326 w 26455"/>
                  <a:gd name="connsiteY4" fmla="*/ 24660 h 31884"/>
                  <a:gd name="connsiteX5" fmla="*/ 2040 w 26455"/>
                  <a:gd name="connsiteY5" fmla="*/ 28543 h 31884"/>
                  <a:gd name="connsiteX6" fmla="*/ 263 w 26455"/>
                  <a:gd name="connsiteY6" fmla="*/ 31885 h 31884"/>
                  <a:gd name="connsiteX7" fmla="*/ 3349 w 26455"/>
                  <a:gd name="connsiteY7" fmla="*/ 18133 h 31884"/>
                  <a:gd name="connsiteX8" fmla="*/ 13332 w 26455"/>
                  <a:gd name="connsiteY8" fmla="*/ 11776 h 31884"/>
                  <a:gd name="connsiteX9" fmla="*/ 19234 w 26455"/>
                  <a:gd name="connsiteY9" fmla="*/ 8661 h 31884"/>
                  <a:gd name="connsiteX10" fmla="*/ 21126 w 26455"/>
                  <a:gd name="connsiteY10" fmla="*/ 7353 h 31884"/>
                  <a:gd name="connsiteX11" fmla="*/ 22306 w 26455"/>
                  <a:gd name="connsiteY11" fmla="*/ 6130 h 31884"/>
                  <a:gd name="connsiteX12" fmla="*/ 26288 w 26455"/>
                  <a:gd name="connsiteY12" fmla="*/ 0 h 31884"/>
                  <a:gd name="connsiteX13" fmla="*/ 23103 w 26455"/>
                  <a:gd name="connsiteY13" fmla="*/ 13880 h 31884"/>
                  <a:gd name="connsiteX14" fmla="*/ 14527 w 26455"/>
                  <a:gd name="connsiteY14" fmla="*/ 19839 h 31884"/>
                  <a:gd name="connsiteX15" fmla="*/ 14527 w 26455"/>
                  <a:gd name="connsiteY15" fmla="*/ 19839 h 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455" h="31884">
                    <a:moveTo>
                      <a:pt x="14527" y="19839"/>
                    </a:moveTo>
                    <a:cubicBezTo>
                      <a:pt x="14086" y="20138"/>
                      <a:pt x="13588" y="20138"/>
                      <a:pt x="13133" y="20252"/>
                    </a:cubicBezTo>
                    <a:cubicBezTo>
                      <a:pt x="10986" y="20749"/>
                      <a:pt x="9279" y="21702"/>
                      <a:pt x="7644" y="22826"/>
                    </a:cubicBezTo>
                    <a:cubicBezTo>
                      <a:pt x="7061" y="23224"/>
                      <a:pt x="6648" y="23551"/>
                      <a:pt x="6222" y="24077"/>
                    </a:cubicBezTo>
                    <a:cubicBezTo>
                      <a:pt x="6008" y="24347"/>
                      <a:pt x="5567" y="24419"/>
                      <a:pt x="5326" y="24660"/>
                    </a:cubicBezTo>
                    <a:cubicBezTo>
                      <a:pt x="4131" y="25912"/>
                      <a:pt x="2936" y="27092"/>
                      <a:pt x="2040" y="28543"/>
                    </a:cubicBezTo>
                    <a:cubicBezTo>
                      <a:pt x="1415" y="29567"/>
                      <a:pt x="732" y="30747"/>
                      <a:pt x="263" y="31885"/>
                    </a:cubicBezTo>
                    <a:cubicBezTo>
                      <a:pt x="-534" y="27163"/>
                      <a:pt x="476" y="21916"/>
                      <a:pt x="3349" y="18133"/>
                    </a:cubicBezTo>
                    <a:cubicBezTo>
                      <a:pt x="5809" y="14890"/>
                      <a:pt x="9251" y="12885"/>
                      <a:pt x="13332" y="11776"/>
                    </a:cubicBezTo>
                    <a:cubicBezTo>
                      <a:pt x="15565" y="11164"/>
                      <a:pt x="17371" y="9941"/>
                      <a:pt x="19234" y="8661"/>
                    </a:cubicBezTo>
                    <a:cubicBezTo>
                      <a:pt x="19988" y="8149"/>
                      <a:pt x="20557" y="7765"/>
                      <a:pt x="21126" y="7353"/>
                    </a:cubicBezTo>
                    <a:cubicBezTo>
                      <a:pt x="21567" y="7040"/>
                      <a:pt x="21894" y="6457"/>
                      <a:pt x="22306" y="6130"/>
                    </a:cubicBezTo>
                    <a:cubicBezTo>
                      <a:pt x="24312" y="4522"/>
                      <a:pt x="25222" y="2162"/>
                      <a:pt x="26288" y="0"/>
                    </a:cubicBezTo>
                    <a:cubicBezTo>
                      <a:pt x="26843" y="4764"/>
                      <a:pt x="26075" y="9969"/>
                      <a:pt x="23103" y="13880"/>
                    </a:cubicBezTo>
                    <a:cubicBezTo>
                      <a:pt x="20955" y="16710"/>
                      <a:pt x="17912" y="18844"/>
                      <a:pt x="14527" y="19839"/>
                    </a:cubicBezTo>
                    <a:lnTo>
                      <a:pt x="14527" y="19839"/>
                    </a:lnTo>
                    <a:close/>
                  </a:path>
                </a:pathLst>
              </a:custGeom>
              <a:grpFill/>
              <a:ln w="1419" cap="flat">
                <a:noFill/>
                <a:prstDash val="solid"/>
                <a:miter/>
              </a:ln>
            </p:spPr>
            <p:txBody>
              <a:bodyPr rtlCol="0" anchor="ctr"/>
              <a:lstStyle/>
              <a:p>
                <a:endParaRPr lang="zh-TW" altLang="en-US" sz="2400"/>
              </a:p>
            </p:txBody>
          </p:sp>
          <p:sp>
            <p:nvSpPr>
              <p:cNvPr id="258" name="手繪多邊形: 圖案 257">
                <a:extLst>
                  <a:ext uri="{FF2B5EF4-FFF2-40B4-BE49-F238E27FC236}">
                    <a16:creationId xmlns:a16="http://schemas.microsoft.com/office/drawing/2014/main" id="{CC49A3D2-71EC-447E-9BDB-AD348A2B5E1F}"/>
                  </a:ext>
                </a:extLst>
              </p:cNvPr>
              <p:cNvSpPr/>
              <p:nvPr/>
            </p:nvSpPr>
            <p:spPr>
              <a:xfrm>
                <a:off x="5883749" y="2368934"/>
                <a:ext cx="24225" cy="34103"/>
              </a:xfrm>
              <a:custGeom>
                <a:avLst/>
                <a:gdLst>
                  <a:gd name="connsiteX0" fmla="*/ 13754 w 24225"/>
                  <a:gd name="connsiteY0" fmla="*/ 20806 h 34103"/>
                  <a:gd name="connsiteX1" fmla="*/ 12403 w 24225"/>
                  <a:gd name="connsiteY1" fmla="*/ 21332 h 34103"/>
                  <a:gd name="connsiteX2" fmla="*/ 7169 w 24225"/>
                  <a:gd name="connsiteY2" fmla="*/ 24390 h 34103"/>
                  <a:gd name="connsiteX3" fmla="*/ 5861 w 24225"/>
                  <a:gd name="connsiteY3" fmla="*/ 25770 h 34103"/>
                  <a:gd name="connsiteX4" fmla="*/ 5021 w 24225"/>
                  <a:gd name="connsiteY4" fmla="*/ 26438 h 34103"/>
                  <a:gd name="connsiteX5" fmla="*/ 2092 w 24225"/>
                  <a:gd name="connsiteY5" fmla="*/ 30605 h 34103"/>
                  <a:gd name="connsiteX6" fmla="*/ 627 w 24225"/>
                  <a:gd name="connsiteY6" fmla="*/ 34104 h 34103"/>
                  <a:gd name="connsiteX7" fmla="*/ 2476 w 24225"/>
                  <a:gd name="connsiteY7" fmla="*/ 20124 h 34103"/>
                  <a:gd name="connsiteX8" fmla="*/ 11848 w 24225"/>
                  <a:gd name="connsiteY8" fmla="*/ 12899 h 34103"/>
                  <a:gd name="connsiteX9" fmla="*/ 17451 w 24225"/>
                  <a:gd name="connsiteY9" fmla="*/ 9273 h 34103"/>
                  <a:gd name="connsiteX10" fmla="*/ 19229 w 24225"/>
                  <a:gd name="connsiteY10" fmla="*/ 7793 h 34103"/>
                  <a:gd name="connsiteX11" fmla="*/ 20296 w 24225"/>
                  <a:gd name="connsiteY11" fmla="*/ 6471 h 34103"/>
                  <a:gd name="connsiteX12" fmla="*/ 23709 w 24225"/>
                  <a:gd name="connsiteY12" fmla="*/ 0 h 34103"/>
                  <a:gd name="connsiteX13" fmla="*/ 21775 w 24225"/>
                  <a:gd name="connsiteY13" fmla="*/ 14108 h 34103"/>
                  <a:gd name="connsiteX14" fmla="*/ 13754 w 24225"/>
                  <a:gd name="connsiteY14" fmla="*/ 20806 h 34103"/>
                  <a:gd name="connsiteX15" fmla="*/ 13754 w 24225"/>
                  <a:gd name="connsiteY15" fmla="*/ 20806 h 3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25" h="34103">
                    <a:moveTo>
                      <a:pt x="13754" y="20806"/>
                    </a:moveTo>
                    <a:cubicBezTo>
                      <a:pt x="13341" y="21133"/>
                      <a:pt x="12858" y="21190"/>
                      <a:pt x="12403" y="21332"/>
                    </a:cubicBezTo>
                    <a:cubicBezTo>
                      <a:pt x="10298" y="22015"/>
                      <a:pt x="8691" y="23124"/>
                      <a:pt x="7169" y="24390"/>
                    </a:cubicBezTo>
                    <a:cubicBezTo>
                      <a:pt x="6629" y="24831"/>
                      <a:pt x="6230" y="25201"/>
                      <a:pt x="5861" y="25770"/>
                    </a:cubicBezTo>
                    <a:cubicBezTo>
                      <a:pt x="5676" y="26054"/>
                      <a:pt x="5235" y="26168"/>
                      <a:pt x="5021" y="26438"/>
                    </a:cubicBezTo>
                    <a:cubicBezTo>
                      <a:pt x="3941" y="27789"/>
                      <a:pt x="2846" y="29069"/>
                      <a:pt x="2092" y="30605"/>
                    </a:cubicBezTo>
                    <a:cubicBezTo>
                      <a:pt x="1566" y="31686"/>
                      <a:pt x="983" y="32923"/>
                      <a:pt x="627" y="34104"/>
                    </a:cubicBezTo>
                    <a:cubicBezTo>
                      <a:pt x="-596" y="29467"/>
                      <a:pt x="-56" y="24148"/>
                      <a:pt x="2476" y="20124"/>
                    </a:cubicBezTo>
                    <a:cubicBezTo>
                      <a:pt x="4638" y="16682"/>
                      <a:pt x="7880" y="14364"/>
                      <a:pt x="11848" y="12899"/>
                    </a:cubicBezTo>
                    <a:cubicBezTo>
                      <a:pt x="14010" y="12088"/>
                      <a:pt x="15702" y="10709"/>
                      <a:pt x="17451" y="9273"/>
                    </a:cubicBezTo>
                    <a:cubicBezTo>
                      <a:pt x="18148" y="8689"/>
                      <a:pt x="18689" y="8249"/>
                      <a:pt x="19229" y="7793"/>
                    </a:cubicBezTo>
                    <a:cubicBezTo>
                      <a:pt x="19627" y="7438"/>
                      <a:pt x="19912" y="6841"/>
                      <a:pt x="20296" y="6471"/>
                    </a:cubicBezTo>
                    <a:cubicBezTo>
                      <a:pt x="22144" y="4693"/>
                      <a:pt x="22841" y="2261"/>
                      <a:pt x="23709" y="0"/>
                    </a:cubicBezTo>
                    <a:cubicBezTo>
                      <a:pt x="24690" y="4693"/>
                      <a:pt x="24391" y="9955"/>
                      <a:pt x="21775" y="14108"/>
                    </a:cubicBezTo>
                    <a:cubicBezTo>
                      <a:pt x="19869" y="17123"/>
                      <a:pt x="17025" y="19512"/>
                      <a:pt x="13754" y="20806"/>
                    </a:cubicBezTo>
                    <a:lnTo>
                      <a:pt x="13754" y="20806"/>
                    </a:lnTo>
                    <a:close/>
                  </a:path>
                </a:pathLst>
              </a:custGeom>
              <a:grpFill/>
              <a:ln w="1419" cap="flat">
                <a:noFill/>
                <a:prstDash val="solid"/>
                <a:miter/>
              </a:ln>
            </p:spPr>
            <p:txBody>
              <a:bodyPr rtlCol="0" anchor="ctr"/>
              <a:lstStyle/>
              <a:p>
                <a:endParaRPr lang="zh-TW" altLang="en-US" sz="2400"/>
              </a:p>
            </p:txBody>
          </p:sp>
          <p:sp>
            <p:nvSpPr>
              <p:cNvPr id="259" name="手繪多邊形: 圖案 258">
                <a:extLst>
                  <a:ext uri="{FF2B5EF4-FFF2-40B4-BE49-F238E27FC236}">
                    <a16:creationId xmlns:a16="http://schemas.microsoft.com/office/drawing/2014/main" id="{87A2D4A0-8A93-4591-ADD0-ECD9B4D7BF74}"/>
                  </a:ext>
                </a:extLst>
              </p:cNvPr>
              <p:cNvSpPr/>
              <p:nvPr/>
            </p:nvSpPr>
            <p:spPr>
              <a:xfrm>
                <a:off x="5881809" y="2354912"/>
                <a:ext cx="22144" cy="36009"/>
              </a:xfrm>
              <a:custGeom>
                <a:avLst/>
                <a:gdLst>
                  <a:gd name="connsiteX0" fmla="*/ 13034 w 22144"/>
                  <a:gd name="connsiteY0" fmla="*/ 21603 h 36009"/>
                  <a:gd name="connsiteX1" fmla="*/ 11740 w 22144"/>
                  <a:gd name="connsiteY1" fmla="*/ 22257 h 36009"/>
                  <a:gd name="connsiteX2" fmla="*/ 6791 w 22144"/>
                  <a:gd name="connsiteY2" fmla="*/ 25770 h 36009"/>
                  <a:gd name="connsiteX3" fmla="*/ 5610 w 22144"/>
                  <a:gd name="connsiteY3" fmla="*/ 27249 h 36009"/>
                  <a:gd name="connsiteX4" fmla="*/ 4828 w 22144"/>
                  <a:gd name="connsiteY4" fmla="*/ 27988 h 36009"/>
                  <a:gd name="connsiteX5" fmla="*/ 2283 w 22144"/>
                  <a:gd name="connsiteY5" fmla="*/ 32397 h 36009"/>
                  <a:gd name="connsiteX6" fmla="*/ 1131 w 22144"/>
                  <a:gd name="connsiteY6" fmla="*/ 36009 h 36009"/>
                  <a:gd name="connsiteX7" fmla="*/ 1728 w 22144"/>
                  <a:gd name="connsiteY7" fmla="*/ 21930 h 36009"/>
                  <a:gd name="connsiteX8" fmla="*/ 10432 w 22144"/>
                  <a:gd name="connsiteY8" fmla="*/ 13895 h 36009"/>
                  <a:gd name="connsiteX9" fmla="*/ 15694 w 22144"/>
                  <a:gd name="connsiteY9" fmla="*/ 9785 h 36009"/>
                  <a:gd name="connsiteX10" fmla="*/ 17329 w 22144"/>
                  <a:gd name="connsiteY10" fmla="*/ 8163 h 36009"/>
                  <a:gd name="connsiteX11" fmla="*/ 18282 w 22144"/>
                  <a:gd name="connsiteY11" fmla="*/ 6741 h 36009"/>
                  <a:gd name="connsiteX12" fmla="*/ 21112 w 22144"/>
                  <a:gd name="connsiteY12" fmla="*/ 0 h 36009"/>
                  <a:gd name="connsiteX13" fmla="*/ 20444 w 22144"/>
                  <a:gd name="connsiteY13" fmla="*/ 14236 h 36009"/>
                  <a:gd name="connsiteX14" fmla="*/ 13034 w 22144"/>
                  <a:gd name="connsiteY14" fmla="*/ 21603 h 36009"/>
                  <a:gd name="connsiteX15" fmla="*/ 13034 w 22144"/>
                  <a:gd name="connsiteY15" fmla="*/ 21603 h 3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44" h="36009">
                    <a:moveTo>
                      <a:pt x="13034" y="21603"/>
                    </a:moveTo>
                    <a:cubicBezTo>
                      <a:pt x="12650" y="21972"/>
                      <a:pt x="12167" y="22058"/>
                      <a:pt x="11740" y="22257"/>
                    </a:cubicBezTo>
                    <a:cubicBezTo>
                      <a:pt x="9706" y="23124"/>
                      <a:pt x="8199" y="24362"/>
                      <a:pt x="6791" y="25770"/>
                    </a:cubicBezTo>
                    <a:cubicBezTo>
                      <a:pt x="6293" y="26267"/>
                      <a:pt x="5938" y="26651"/>
                      <a:pt x="5610" y="27249"/>
                    </a:cubicBezTo>
                    <a:cubicBezTo>
                      <a:pt x="5454" y="27547"/>
                      <a:pt x="5027" y="27704"/>
                      <a:pt x="4828" y="27988"/>
                    </a:cubicBezTo>
                    <a:cubicBezTo>
                      <a:pt x="3875" y="29425"/>
                      <a:pt x="2908" y="30804"/>
                      <a:pt x="2283" y="32397"/>
                    </a:cubicBezTo>
                    <a:cubicBezTo>
                      <a:pt x="1856" y="33520"/>
                      <a:pt x="1387" y="34800"/>
                      <a:pt x="1131" y="36009"/>
                    </a:cubicBezTo>
                    <a:cubicBezTo>
                      <a:pt x="-491" y="31487"/>
                      <a:pt x="-434" y="26154"/>
                      <a:pt x="1728" y="21930"/>
                    </a:cubicBezTo>
                    <a:cubicBezTo>
                      <a:pt x="3577" y="18303"/>
                      <a:pt x="6606" y="15715"/>
                      <a:pt x="10432" y="13895"/>
                    </a:cubicBezTo>
                    <a:cubicBezTo>
                      <a:pt x="12508" y="12899"/>
                      <a:pt x="14087" y="11377"/>
                      <a:pt x="15694" y="9785"/>
                    </a:cubicBezTo>
                    <a:cubicBezTo>
                      <a:pt x="16348" y="9145"/>
                      <a:pt x="16846" y="8661"/>
                      <a:pt x="17329" y="8163"/>
                    </a:cubicBezTo>
                    <a:cubicBezTo>
                      <a:pt x="17699" y="7779"/>
                      <a:pt x="17926" y="7154"/>
                      <a:pt x="18282" y="6741"/>
                    </a:cubicBezTo>
                    <a:cubicBezTo>
                      <a:pt x="19974" y="4807"/>
                      <a:pt x="20444" y="2332"/>
                      <a:pt x="21112" y="0"/>
                    </a:cubicBezTo>
                    <a:cubicBezTo>
                      <a:pt x="22506" y="4579"/>
                      <a:pt x="22676" y="9856"/>
                      <a:pt x="20444" y="14236"/>
                    </a:cubicBezTo>
                    <a:cubicBezTo>
                      <a:pt x="18822" y="17379"/>
                      <a:pt x="16191" y="20010"/>
                      <a:pt x="13034" y="21603"/>
                    </a:cubicBezTo>
                    <a:lnTo>
                      <a:pt x="13034" y="21603"/>
                    </a:lnTo>
                    <a:close/>
                  </a:path>
                </a:pathLst>
              </a:custGeom>
              <a:grpFill/>
              <a:ln w="1419" cap="flat">
                <a:noFill/>
                <a:prstDash val="solid"/>
                <a:miter/>
              </a:ln>
            </p:spPr>
            <p:txBody>
              <a:bodyPr rtlCol="0" anchor="ctr"/>
              <a:lstStyle/>
              <a:p>
                <a:endParaRPr lang="zh-TW" altLang="en-US" sz="2400"/>
              </a:p>
            </p:txBody>
          </p:sp>
          <p:sp>
            <p:nvSpPr>
              <p:cNvPr id="260" name="手繪多邊形: 圖案 259">
                <a:extLst>
                  <a:ext uri="{FF2B5EF4-FFF2-40B4-BE49-F238E27FC236}">
                    <a16:creationId xmlns:a16="http://schemas.microsoft.com/office/drawing/2014/main" id="{633910D7-DC84-409D-A6D3-DF5C585C3389}"/>
                  </a:ext>
                </a:extLst>
              </p:cNvPr>
              <p:cNvSpPr/>
              <p:nvPr/>
            </p:nvSpPr>
            <p:spPr>
              <a:xfrm>
                <a:off x="5878701" y="2341444"/>
                <a:ext cx="20198" cy="37616"/>
              </a:xfrm>
              <a:custGeom>
                <a:avLst/>
                <a:gdLst>
                  <a:gd name="connsiteX0" fmla="*/ 12374 w 20198"/>
                  <a:gd name="connsiteY0" fmla="*/ 22257 h 37616"/>
                  <a:gd name="connsiteX1" fmla="*/ 11137 w 20198"/>
                  <a:gd name="connsiteY1" fmla="*/ 23011 h 37616"/>
                  <a:gd name="connsiteX2" fmla="*/ 6515 w 20198"/>
                  <a:gd name="connsiteY2" fmla="*/ 26936 h 37616"/>
                  <a:gd name="connsiteX3" fmla="*/ 5477 w 20198"/>
                  <a:gd name="connsiteY3" fmla="*/ 28514 h 37616"/>
                  <a:gd name="connsiteX4" fmla="*/ 4765 w 20198"/>
                  <a:gd name="connsiteY4" fmla="*/ 29311 h 37616"/>
                  <a:gd name="connsiteX5" fmla="*/ 2618 w 20198"/>
                  <a:gd name="connsiteY5" fmla="*/ 33919 h 37616"/>
                  <a:gd name="connsiteX6" fmla="*/ 1779 w 20198"/>
                  <a:gd name="connsiteY6" fmla="*/ 37616 h 37616"/>
                  <a:gd name="connsiteX7" fmla="*/ 1125 w 20198"/>
                  <a:gd name="connsiteY7" fmla="*/ 23537 h 37616"/>
                  <a:gd name="connsiteX8" fmla="*/ 9089 w 20198"/>
                  <a:gd name="connsiteY8" fmla="*/ 14776 h 37616"/>
                  <a:gd name="connsiteX9" fmla="*/ 13967 w 20198"/>
                  <a:gd name="connsiteY9" fmla="*/ 10225 h 37616"/>
                  <a:gd name="connsiteX10" fmla="*/ 15460 w 20198"/>
                  <a:gd name="connsiteY10" fmla="*/ 8462 h 37616"/>
                  <a:gd name="connsiteX11" fmla="*/ 16285 w 20198"/>
                  <a:gd name="connsiteY11" fmla="*/ 6969 h 37616"/>
                  <a:gd name="connsiteX12" fmla="*/ 18504 w 20198"/>
                  <a:gd name="connsiteY12" fmla="*/ 0 h 37616"/>
                  <a:gd name="connsiteX13" fmla="*/ 19087 w 20198"/>
                  <a:gd name="connsiteY13" fmla="*/ 14236 h 37616"/>
                  <a:gd name="connsiteX14" fmla="*/ 12374 w 20198"/>
                  <a:gd name="connsiteY14" fmla="*/ 22257 h 37616"/>
                  <a:gd name="connsiteX15" fmla="*/ 12374 w 20198"/>
                  <a:gd name="connsiteY15" fmla="*/ 22257 h 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98" h="37616">
                    <a:moveTo>
                      <a:pt x="12374" y="22257"/>
                    </a:moveTo>
                    <a:cubicBezTo>
                      <a:pt x="12019" y="22655"/>
                      <a:pt x="11563" y="22797"/>
                      <a:pt x="11137" y="23011"/>
                    </a:cubicBezTo>
                    <a:cubicBezTo>
                      <a:pt x="9188" y="24049"/>
                      <a:pt x="7795" y="25428"/>
                      <a:pt x="6515" y="26936"/>
                    </a:cubicBezTo>
                    <a:cubicBezTo>
                      <a:pt x="6074" y="27476"/>
                      <a:pt x="5747" y="27889"/>
                      <a:pt x="5477" y="28514"/>
                    </a:cubicBezTo>
                    <a:cubicBezTo>
                      <a:pt x="5349" y="28827"/>
                      <a:pt x="4936" y="29026"/>
                      <a:pt x="4765" y="29311"/>
                    </a:cubicBezTo>
                    <a:cubicBezTo>
                      <a:pt x="3941" y="30833"/>
                      <a:pt x="3087" y="32283"/>
                      <a:pt x="2618" y="33919"/>
                    </a:cubicBezTo>
                    <a:cubicBezTo>
                      <a:pt x="2291" y="35071"/>
                      <a:pt x="1935" y="36393"/>
                      <a:pt x="1779" y="37616"/>
                    </a:cubicBezTo>
                    <a:cubicBezTo>
                      <a:pt x="-241" y="33264"/>
                      <a:pt x="-653" y="27931"/>
                      <a:pt x="1125" y="23537"/>
                    </a:cubicBezTo>
                    <a:cubicBezTo>
                      <a:pt x="2646" y="19768"/>
                      <a:pt x="5434" y="16924"/>
                      <a:pt x="9089" y="14776"/>
                    </a:cubicBezTo>
                    <a:cubicBezTo>
                      <a:pt x="11080" y="13610"/>
                      <a:pt x="12502" y="11946"/>
                      <a:pt x="13967" y="10225"/>
                    </a:cubicBezTo>
                    <a:cubicBezTo>
                      <a:pt x="14564" y="9529"/>
                      <a:pt x="15019" y="9002"/>
                      <a:pt x="15460" y="8462"/>
                    </a:cubicBezTo>
                    <a:cubicBezTo>
                      <a:pt x="15801" y="8049"/>
                      <a:pt x="15958" y="7395"/>
                      <a:pt x="16285" y="6969"/>
                    </a:cubicBezTo>
                    <a:cubicBezTo>
                      <a:pt x="17793" y="4892"/>
                      <a:pt x="18049" y="2375"/>
                      <a:pt x="18504" y="0"/>
                    </a:cubicBezTo>
                    <a:cubicBezTo>
                      <a:pt x="20296" y="4437"/>
                      <a:pt x="20936" y="9671"/>
                      <a:pt x="19087" y="14236"/>
                    </a:cubicBezTo>
                    <a:cubicBezTo>
                      <a:pt x="17750" y="17550"/>
                      <a:pt x="15375" y="20408"/>
                      <a:pt x="12374" y="22257"/>
                    </a:cubicBezTo>
                    <a:lnTo>
                      <a:pt x="12374" y="22257"/>
                    </a:lnTo>
                    <a:close/>
                  </a:path>
                </a:pathLst>
              </a:custGeom>
              <a:grpFill/>
              <a:ln w="1419" cap="flat">
                <a:noFill/>
                <a:prstDash val="solid"/>
                <a:miter/>
              </a:ln>
            </p:spPr>
            <p:txBody>
              <a:bodyPr rtlCol="0" anchor="ctr"/>
              <a:lstStyle/>
              <a:p>
                <a:endParaRPr lang="zh-TW" altLang="en-US" sz="2400"/>
              </a:p>
            </p:txBody>
          </p:sp>
          <p:sp>
            <p:nvSpPr>
              <p:cNvPr id="261" name="手繪多邊形: 圖案 260">
                <a:extLst>
                  <a:ext uri="{FF2B5EF4-FFF2-40B4-BE49-F238E27FC236}">
                    <a16:creationId xmlns:a16="http://schemas.microsoft.com/office/drawing/2014/main" id="{1F26582B-44FD-4F32-802B-EBFF03C33E85}"/>
                  </a:ext>
                </a:extLst>
              </p:cNvPr>
              <p:cNvSpPr/>
              <p:nvPr/>
            </p:nvSpPr>
            <p:spPr>
              <a:xfrm>
                <a:off x="5874522" y="2328701"/>
                <a:ext cx="18386" cy="38938"/>
              </a:xfrm>
              <a:custGeom>
                <a:avLst/>
                <a:gdLst>
                  <a:gd name="connsiteX0" fmla="*/ 11732 w 18386"/>
                  <a:gd name="connsiteY0" fmla="*/ 22684 h 38938"/>
                  <a:gd name="connsiteX1" fmla="*/ 10566 w 18386"/>
                  <a:gd name="connsiteY1" fmla="*/ 23551 h 38938"/>
                  <a:gd name="connsiteX2" fmla="*/ 6314 w 18386"/>
                  <a:gd name="connsiteY2" fmla="*/ 27874 h 38938"/>
                  <a:gd name="connsiteX3" fmla="*/ 5418 w 18386"/>
                  <a:gd name="connsiteY3" fmla="*/ 29538 h 38938"/>
                  <a:gd name="connsiteX4" fmla="*/ 4778 w 18386"/>
                  <a:gd name="connsiteY4" fmla="*/ 30406 h 38938"/>
                  <a:gd name="connsiteX5" fmla="*/ 3043 w 18386"/>
                  <a:gd name="connsiteY5" fmla="*/ 35184 h 38938"/>
                  <a:gd name="connsiteX6" fmla="*/ 2531 w 18386"/>
                  <a:gd name="connsiteY6" fmla="*/ 38939 h 38938"/>
                  <a:gd name="connsiteX7" fmla="*/ 668 w 18386"/>
                  <a:gd name="connsiteY7" fmla="*/ 24973 h 38938"/>
                  <a:gd name="connsiteX8" fmla="*/ 7835 w 18386"/>
                  <a:gd name="connsiteY8" fmla="*/ 15544 h 38938"/>
                  <a:gd name="connsiteX9" fmla="*/ 12301 w 18386"/>
                  <a:gd name="connsiteY9" fmla="*/ 10581 h 38938"/>
                  <a:gd name="connsiteX10" fmla="*/ 13624 w 18386"/>
                  <a:gd name="connsiteY10" fmla="*/ 8704 h 38938"/>
                  <a:gd name="connsiteX11" fmla="*/ 14306 w 18386"/>
                  <a:gd name="connsiteY11" fmla="*/ 7139 h 38938"/>
                  <a:gd name="connsiteX12" fmla="*/ 15913 w 18386"/>
                  <a:gd name="connsiteY12" fmla="*/ 0 h 38938"/>
                  <a:gd name="connsiteX13" fmla="*/ 17734 w 18386"/>
                  <a:gd name="connsiteY13" fmla="*/ 14136 h 38938"/>
                  <a:gd name="connsiteX14" fmla="*/ 11732 w 18386"/>
                  <a:gd name="connsiteY14" fmla="*/ 22684 h 38938"/>
                  <a:gd name="connsiteX15" fmla="*/ 11732 w 18386"/>
                  <a:gd name="connsiteY15" fmla="*/ 22684 h 3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86" h="38938">
                    <a:moveTo>
                      <a:pt x="11732" y="22684"/>
                    </a:moveTo>
                    <a:cubicBezTo>
                      <a:pt x="11419" y="23110"/>
                      <a:pt x="10964" y="23281"/>
                      <a:pt x="10566" y="23551"/>
                    </a:cubicBezTo>
                    <a:cubicBezTo>
                      <a:pt x="8717" y="24760"/>
                      <a:pt x="7451" y="26239"/>
                      <a:pt x="6314" y="27874"/>
                    </a:cubicBezTo>
                    <a:cubicBezTo>
                      <a:pt x="5916" y="28443"/>
                      <a:pt x="5631" y="28898"/>
                      <a:pt x="5418" y="29538"/>
                    </a:cubicBezTo>
                    <a:cubicBezTo>
                      <a:pt x="5318" y="29865"/>
                      <a:pt x="4920" y="30093"/>
                      <a:pt x="4778" y="30406"/>
                    </a:cubicBezTo>
                    <a:cubicBezTo>
                      <a:pt x="4081" y="31985"/>
                      <a:pt x="3370" y="33520"/>
                      <a:pt x="3043" y="35184"/>
                    </a:cubicBezTo>
                    <a:cubicBezTo>
                      <a:pt x="2815" y="36365"/>
                      <a:pt x="2573" y="37702"/>
                      <a:pt x="2531" y="38939"/>
                    </a:cubicBezTo>
                    <a:cubicBezTo>
                      <a:pt x="142" y="34786"/>
                      <a:pt x="-726" y="29510"/>
                      <a:pt x="668" y="24973"/>
                    </a:cubicBezTo>
                    <a:cubicBezTo>
                      <a:pt x="1848" y="21091"/>
                      <a:pt x="4380" y="18005"/>
                      <a:pt x="7835" y="15544"/>
                    </a:cubicBezTo>
                    <a:cubicBezTo>
                      <a:pt x="9713" y="14207"/>
                      <a:pt x="10993" y="12430"/>
                      <a:pt x="12301" y="10581"/>
                    </a:cubicBezTo>
                    <a:cubicBezTo>
                      <a:pt x="12827" y="9841"/>
                      <a:pt x="13240" y="9273"/>
                      <a:pt x="13624" y="8704"/>
                    </a:cubicBezTo>
                    <a:cubicBezTo>
                      <a:pt x="13922" y="8263"/>
                      <a:pt x="14036" y="7609"/>
                      <a:pt x="14306" y="7139"/>
                    </a:cubicBezTo>
                    <a:cubicBezTo>
                      <a:pt x="15629" y="4949"/>
                      <a:pt x="15657" y="2418"/>
                      <a:pt x="15913" y="0"/>
                    </a:cubicBezTo>
                    <a:cubicBezTo>
                      <a:pt x="18089" y="4266"/>
                      <a:pt x="19170" y="9429"/>
                      <a:pt x="17734" y="14136"/>
                    </a:cubicBezTo>
                    <a:cubicBezTo>
                      <a:pt x="16681" y="17521"/>
                      <a:pt x="14548" y="20579"/>
                      <a:pt x="11732" y="22684"/>
                    </a:cubicBezTo>
                    <a:lnTo>
                      <a:pt x="11732" y="22684"/>
                    </a:lnTo>
                    <a:close/>
                  </a:path>
                </a:pathLst>
              </a:custGeom>
              <a:grpFill/>
              <a:ln w="1419" cap="flat">
                <a:noFill/>
                <a:prstDash val="solid"/>
                <a:miter/>
              </a:ln>
            </p:spPr>
            <p:txBody>
              <a:bodyPr rtlCol="0" anchor="ctr"/>
              <a:lstStyle/>
              <a:p>
                <a:endParaRPr lang="zh-TW" altLang="en-US" sz="2400"/>
              </a:p>
            </p:txBody>
          </p:sp>
          <p:sp>
            <p:nvSpPr>
              <p:cNvPr id="262" name="手繪多邊形: 圖案 261">
                <a:extLst>
                  <a:ext uri="{FF2B5EF4-FFF2-40B4-BE49-F238E27FC236}">
                    <a16:creationId xmlns:a16="http://schemas.microsoft.com/office/drawing/2014/main" id="{2575C393-69F1-417E-8A6C-73275F4B9F07}"/>
                  </a:ext>
                </a:extLst>
              </p:cNvPr>
              <p:cNvSpPr/>
              <p:nvPr/>
            </p:nvSpPr>
            <p:spPr>
              <a:xfrm>
                <a:off x="5869247" y="2316627"/>
                <a:ext cx="16723" cy="39962"/>
              </a:xfrm>
              <a:custGeom>
                <a:avLst/>
                <a:gdLst>
                  <a:gd name="connsiteX0" fmla="*/ 11161 w 16723"/>
                  <a:gd name="connsiteY0" fmla="*/ 22982 h 39962"/>
                  <a:gd name="connsiteX1" fmla="*/ 10066 w 16723"/>
                  <a:gd name="connsiteY1" fmla="*/ 23949 h 39962"/>
                  <a:gd name="connsiteX2" fmla="*/ 6198 w 16723"/>
                  <a:gd name="connsiteY2" fmla="*/ 28614 h 39962"/>
                  <a:gd name="connsiteX3" fmla="*/ 5444 w 16723"/>
                  <a:gd name="connsiteY3" fmla="*/ 30349 h 39962"/>
                  <a:gd name="connsiteX4" fmla="*/ 4890 w 16723"/>
                  <a:gd name="connsiteY4" fmla="*/ 31259 h 39962"/>
                  <a:gd name="connsiteX5" fmla="*/ 3581 w 16723"/>
                  <a:gd name="connsiteY5" fmla="*/ 36180 h 39962"/>
                  <a:gd name="connsiteX6" fmla="*/ 3396 w 16723"/>
                  <a:gd name="connsiteY6" fmla="*/ 39963 h 39962"/>
                  <a:gd name="connsiteX7" fmla="*/ 324 w 16723"/>
                  <a:gd name="connsiteY7" fmla="*/ 26211 h 39962"/>
                  <a:gd name="connsiteX8" fmla="*/ 6653 w 16723"/>
                  <a:gd name="connsiteY8" fmla="*/ 16198 h 39962"/>
                  <a:gd name="connsiteX9" fmla="*/ 10678 w 16723"/>
                  <a:gd name="connsiteY9" fmla="*/ 10865 h 39962"/>
                  <a:gd name="connsiteX10" fmla="*/ 11830 w 16723"/>
                  <a:gd name="connsiteY10" fmla="*/ 8874 h 39962"/>
                  <a:gd name="connsiteX11" fmla="*/ 12384 w 16723"/>
                  <a:gd name="connsiteY11" fmla="*/ 7253 h 39962"/>
                  <a:gd name="connsiteX12" fmla="*/ 13366 w 16723"/>
                  <a:gd name="connsiteY12" fmla="*/ 0 h 39962"/>
                  <a:gd name="connsiteX13" fmla="*/ 16395 w 16723"/>
                  <a:gd name="connsiteY13" fmla="*/ 13923 h 39962"/>
                  <a:gd name="connsiteX14" fmla="*/ 11161 w 16723"/>
                  <a:gd name="connsiteY14" fmla="*/ 22982 h 39962"/>
                  <a:gd name="connsiteX15" fmla="*/ 11161 w 16723"/>
                  <a:gd name="connsiteY15" fmla="*/ 22982 h 3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23" h="39962">
                    <a:moveTo>
                      <a:pt x="11161" y="22982"/>
                    </a:moveTo>
                    <a:cubicBezTo>
                      <a:pt x="10877" y="23437"/>
                      <a:pt x="10450" y="23651"/>
                      <a:pt x="10066" y="23949"/>
                    </a:cubicBezTo>
                    <a:cubicBezTo>
                      <a:pt x="8331" y="25315"/>
                      <a:pt x="7193" y="26893"/>
                      <a:pt x="6198" y="28614"/>
                    </a:cubicBezTo>
                    <a:cubicBezTo>
                      <a:pt x="5842" y="29211"/>
                      <a:pt x="5601" y="29695"/>
                      <a:pt x="5444" y="30349"/>
                    </a:cubicBezTo>
                    <a:cubicBezTo>
                      <a:pt x="5359" y="30676"/>
                      <a:pt x="4989" y="30946"/>
                      <a:pt x="4890" y="31259"/>
                    </a:cubicBezTo>
                    <a:cubicBezTo>
                      <a:pt x="4335" y="32895"/>
                      <a:pt x="3752" y="34473"/>
                      <a:pt x="3581" y="36180"/>
                    </a:cubicBezTo>
                    <a:cubicBezTo>
                      <a:pt x="3453" y="37375"/>
                      <a:pt x="3339" y="38726"/>
                      <a:pt x="3396" y="39963"/>
                    </a:cubicBezTo>
                    <a:cubicBezTo>
                      <a:pt x="651" y="36023"/>
                      <a:pt x="-657" y="30847"/>
                      <a:pt x="324" y="26211"/>
                    </a:cubicBezTo>
                    <a:cubicBezTo>
                      <a:pt x="1178" y="22228"/>
                      <a:pt x="3425" y="18943"/>
                      <a:pt x="6653" y="16198"/>
                    </a:cubicBezTo>
                    <a:cubicBezTo>
                      <a:pt x="8402" y="14705"/>
                      <a:pt x="9526" y="12814"/>
                      <a:pt x="10678" y="10865"/>
                    </a:cubicBezTo>
                    <a:cubicBezTo>
                      <a:pt x="11133" y="10083"/>
                      <a:pt x="11488" y="9486"/>
                      <a:pt x="11830" y="8874"/>
                    </a:cubicBezTo>
                    <a:cubicBezTo>
                      <a:pt x="12100" y="8405"/>
                      <a:pt x="12143" y="7737"/>
                      <a:pt x="12384" y="7253"/>
                    </a:cubicBezTo>
                    <a:cubicBezTo>
                      <a:pt x="13508" y="4949"/>
                      <a:pt x="13323" y="2432"/>
                      <a:pt x="13366" y="0"/>
                    </a:cubicBezTo>
                    <a:cubicBezTo>
                      <a:pt x="15897" y="4067"/>
                      <a:pt x="17433" y="9116"/>
                      <a:pt x="16395" y="13923"/>
                    </a:cubicBezTo>
                    <a:cubicBezTo>
                      <a:pt x="15641" y="17422"/>
                      <a:pt x="13792" y="20636"/>
                      <a:pt x="11161" y="22982"/>
                    </a:cubicBezTo>
                    <a:lnTo>
                      <a:pt x="11161" y="22982"/>
                    </a:lnTo>
                    <a:close/>
                  </a:path>
                </a:pathLst>
              </a:custGeom>
              <a:grpFill/>
              <a:ln w="1419" cap="flat">
                <a:noFill/>
                <a:prstDash val="solid"/>
                <a:miter/>
              </a:ln>
            </p:spPr>
            <p:txBody>
              <a:bodyPr rtlCol="0" anchor="ctr"/>
              <a:lstStyle/>
              <a:p>
                <a:endParaRPr lang="zh-TW" altLang="en-US" sz="2400"/>
              </a:p>
            </p:txBody>
          </p:sp>
          <p:sp>
            <p:nvSpPr>
              <p:cNvPr id="263" name="手繪多邊形: 圖案 262">
                <a:extLst>
                  <a:ext uri="{FF2B5EF4-FFF2-40B4-BE49-F238E27FC236}">
                    <a16:creationId xmlns:a16="http://schemas.microsoft.com/office/drawing/2014/main" id="{6926270D-6407-4F19-A9CE-550F9EAC5F64}"/>
                  </a:ext>
                </a:extLst>
              </p:cNvPr>
              <p:cNvSpPr/>
              <p:nvPr/>
            </p:nvSpPr>
            <p:spPr>
              <a:xfrm>
                <a:off x="5862947" y="2305349"/>
                <a:ext cx="15185" cy="40645"/>
              </a:xfrm>
              <a:custGeom>
                <a:avLst/>
                <a:gdLst>
                  <a:gd name="connsiteX0" fmla="*/ 10650 w 15185"/>
                  <a:gd name="connsiteY0" fmla="*/ 23082 h 40645"/>
                  <a:gd name="connsiteX1" fmla="*/ 9640 w 15185"/>
                  <a:gd name="connsiteY1" fmla="*/ 24134 h 40645"/>
                  <a:gd name="connsiteX2" fmla="*/ 6184 w 15185"/>
                  <a:gd name="connsiteY2" fmla="*/ 29112 h 40645"/>
                  <a:gd name="connsiteX3" fmla="*/ 5587 w 15185"/>
                  <a:gd name="connsiteY3" fmla="*/ 30904 h 40645"/>
                  <a:gd name="connsiteX4" fmla="*/ 5103 w 15185"/>
                  <a:gd name="connsiteY4" fmla="*/ 31857 h 40645"/>
                  <a:gd name="connsiteX5" fmla="*/ 4207 w 15185"/>
                  <a:gd name="connsiteY5" fmla="*/ 36863 h 40645"/>
                  <a:gd name="connsiteX6" fmla="*/ 4349 w 15185"/>
                  <a:gd name="connsiteY6" fmla="*/ 40646 h 40645"/>
                  <a:gd name="connsiteX7" fmla="*/ 111 w 15185"/>
                  <a:gd name="connsiteY7" fmla="*/ 27206 h 40645"/>
                  <a:gd name="connsiteX8" fmla="*/ 5558 w 15185"/>
                  <a:gd name="connsiteY8" fmla="*/ 16696 h 40645"/>
                  <a:gd name="connsiteX9" fmla="*/ 9099 w 15185"/>
                  <a:gd name="connsiteY9" fmla="*/ 11036 h 40645"/>
                  <a:gd name="connsiteX10" fmla="*/ 10081 w 15185"/>
                  <a:gd name="connsiteY10" fmla="*/ 8960 h 40645"/>
                  <a:gd name="connsiteX11" fmla="*/ 10493 w 15185"/>
                  <a:gd name="connsiteY11" fmla="*/ 7310 h 40645"/>
                  <a:gd name="connsiteX12" fmla="*/ 10863 w 15185"/>
                  <a:gd name="connsiteY12" fmla="*/ 0 h 40645"/>
                  <a:gd name="connsiteX13" fmla="*/ 15073 w 15185"/>
                  <a:gd name="connsiteY13" fmla="*/ 13610 h 40645"/>
                  <a:gd name="connsiteX14" fmla="*/ 10650 w 15185"/>
                  <a:gd name="connsiteY14" fmla="*/ 23082 h 40645"/>
                  <a:gd name="connsiteX15" fmla="*/ 10650 w 15185"/>
                  <a:gd name="connsiteY15" fmla="*/ 23082 h 4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85" h="40645">
                    <a:moveTo>
                      <a:pt x="10650" y="23082"/>
                    </a:moveTo>
                    <a:cubicBezTo>
                      <a:pt x="10408" y="23565"/>
                      <a:pt x="9995" y="23807"/>
                      <a:pt x="9640" y="24134"/>
                    </a:cubicBezTo>
                    <a:cubicBezTo>
                      <a:pt x="8033" y="25642"/>
                      <a:pt x="7037" y="27320"/>
                      <a:pt x="6184" y="29112"/>
                    </a:cubicBezTo>
                    <a:cubicBezTo>
                      <a:pt x="5885" y="29752"/>
                      <a:pt x="5686" y="30235"/>
                      <a:pt x="5587" y="30904"/>
                    </a:cubicBezTo>
                    <a:cubicBezTo>
                      <a:pt x="5544" y="31245"/>
                      <a:pt x="5189" y="31529"/>
                      <a:pt x="5103" y="31857"/>
                    </a:cubicBezTo>
                    <a:cubicBezTo>
                      <a:pt x="4691" y="33535"/>
                      <a:pt x="4250" y="35156"/>
                      <a:pt x="4207" y="36863"/>
                    </a:cubicBezTo>
                    <a:cubicBezTo>
                      <a:pt x="4179" y="38057"/>
                      <a:pt x="4179" y="39422"/>
                      <a:pt x="4349" y="40646"/>
                    </a:cubicBezTo>
                    <a:cubicBezTo>
                      <a:pt x="1278" y="36962"/>
                      <a:pt x="-472" y="31913"/>
                      <a:pt x="111" y="27206"/>
                    </a:cubicBezTo>
                    <a:cubicBezTo>
                      <a:pt x="623" y="23167"/>
                      <a:pt x="2586" y="19697"/>
                      <a:pt x="5558" y="16696"/>
                    </a:cubicBezTo>
                    <a:cubicBezTo>
                      <a:pt x="7180" y="15061"/>
                      <a:pt x="8132" y="13084"/>
                      <a:pt x="9099" y="11036"/>
                    </a:cubicBezTo>
                    <a:cubicBezTo>
                      <a:pt x="9498" y="10211"/>
                      <a:pt x="9796" y="9585"/>
                      <a:pt x="10081" y="8960"/>
                    </a:cubicBezTo>
                    <a:cubicBezTo>
                      <a:pt x="10294" y="8476"/>
                      <a:pt x="10294" y="7808"/>
                      <a:pt x="10493" y="7310"/>
                    </a:cubicBezTo>
                    <a:cubicBezTo>
                      <a:pt x="11418" y="4921"/>
                      <a:pt x="11019" y="2418"/>
                      <a:pt x="10863" y="0"/>
                    </a:cubicBezTo>
                    <a:cubicBezTo>
                      <a:pt x="13736" y="3840"/>
                      <a:pt x="15684" y="8732"/>
                      <a:pt x="15073" y="13610"/>
                    </a:cubicBezTo>
                    <a:cubicBezTo>
                      <a:pt x="14646" y="17137"/>
                      <a:pt x="13067" y="20508"/>
                      <a:pt x="10650" y="23082"/>
                    </a:cubicBezTo>
                    <a:lnTo>
                      <a:pt x="10650" y="23082"/>
                    </a:lnTo>
                    <a:close/>
                  </a:path>
                </a:pathLst>
              </a:custGeom>
              <a:grpFill/>
              <a:ln w="1419" cap="flat">
                <a:noFill/>
                <a:prstDash val="solid"/>
                <a:miter/>
              </a:ln>
            </p:spPr>
            <p:txBody>
              <a:bodyPr rtlCol="0" anchor="ctr"/>
              <a:lstStyle/>
              <a:p>
                <a:endParaRPr lang="zh-TW" altLang="en-US" sz="2400"/>
              </a:p>
            </p:txBody>
          </p:sp>
          <p:sp>
            <p:nvSpPr>
              <p:cNvPr id="264" name="手繪多邊形: 圖案 263">
                <a:extLst>
                  <a:ext uri="{FF2B5EF4-FFF2-40B4-BE49-F238E27FC236}">
                    <a16:creationId xmlns:a16="http://schemas.microsoft.com/office/drawing/2014/main" id="{590B1183-8F09-468E-96B3-3FFEDD87EBB8}"/>
                  </a:ext>
                </a:extLst>
              </p:cNvPr>
              <p:cNvSpPr/>
              <p:nvPr/>
            </p:nvSpPr>
            <p:spPr>
              <a:xfrm>
                <a:off x="5855752" y="2294910"/>
                <a:ext cx="13774" cy="41057"/>
              </a:xfrm>
              <a:custGeom>
                <a:avLst/>
                <a:gdLst>
                  <a:gd name="connsiteX0" fmla="*/ 10137 w 13774"/>
                  <a:gd name="connsiteY0" fmla="*/ 22982 h 41057"/>
                  <a:gd name="connsiteX1" fmla="*/ 9227 w 13774"/>
                  <a:gd name="connsiteY1" fmla="*/ 24120 h 41057"/>
                  <a:gd name="connsiteX2" fmla="*/ 6212 w 13774"/>
                  <a:gd name="connsiteY2" fmla="*/ 29382 h 41057"/>
                  <a:gd name="connsiteX3" fmla="*/ 5771 w 13774"/>
                  <a:gd name="connsiteY3" fmla="*/ 31231 h 41057"/>
                  <a:gd name="connsiteX4" fmla="*/ 5373 w 13774"/>
                  <a:gd name="connsiteY4" fmla="*/ 32226 h 41057"/>
                  <a:gd name="connsiteX5" fmla="*/ 4903 w 13774"/>
                  <a:gd name="connsiteY5" fmla="*/ 37289 h 41057"/>
                  <a:gd name="connsiteX6" fmla="*/ 5373 w 13774"/>
                  <a:gd name="connsiteY6" fmla="*/ 41058 h 41057"/>
                  <a:gd name="connsiteX7" fmla="*/ 11 w 13774"/>
                  <a:gd name="connsiteY7" fmla="*/ 28017 h 41057"/>
                  <a:gd name="connsiteX8" fmla="*/ 4548 w 13774"/>
                  <a:gd name="connsiteY8" fmla="*/ 17080 h 41057"/>
                  <a:gd name="connsiteX9" fmla="*/ 7605 w 13774"/>
                  <a:gd name="connsiteY9" fmla="*/ 11150 h 41057"/>
                  <a:gd name="connsiteX10" fmla="*/ 8402 w 13774"/>
                  <a:gd name="connsiteY10" fmla="*/ 8988 h 41057"/>
                  <a:gd name="connsiteX11" fmla="*/ 8672 w 13774"/>
                  <a:gd name="connsiteY11" fmla="*/ 7310 h 41057"/>
                  <a:gd name="connsiteX12" fmla="*/ 8416 w 13774"/>
                  <a:gd name="connsiteY12" fmla="*/ 0 h 41057"/>
                  <a:gd name="connsiteX13" fmla="*/ 13763 w 13774"/>
                  <a:gd name="connsiteY13" fmla="*/ 13212 h 41057"/>
                  <a:gd name="connsiteX14" fmla="*/ 10137 w 13774"/>
                  <a:gd name="connsiteY14" fmla="*/ 22982 h 41057"/>
                  <a:gd name="connsiteX15" fmla="*/ 10137 w 13774"/>
                  <a:gd name="connsiteY15" fmla="*/ 22982 h 4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74" h="41057">
                    <a:moveTo>
                      <a:pt x="10137" y="22982"/>
                    </a:moveTo>
                    <a:cubicBezTo>
                      <a:pt x="9938" y="23480"/>
                      <a:pt x="9539" y="23764"/>
                      <a:pt x="9227" y="24120"/>
                    </a:cubicBezTo>
                    <a:cubicBezTo>
                      <a:pt x="7748" y="25755"/>
                      <a:pt x="6894" y="27519"/>
                      <a:pt x="6212" y="29382"/>
                    </a:cubicBezTo>
                    <a:cubicBezTo>
                      <a:pt x="5970" y="30036"/>
                      <a:pt x="5813" y="30548"/>
                      <a:pt x="5771" y="31231"/>
                    </a:cubicBezTo>
                    <a:cubicBezTo>
                      <a:pt x="5756" y="31572"/>
                      <a:pt x="5429" y="31885"/>
                      <a:pt x="5373" y="32226"/>
                    </a:cubicBezTo>
                    <a:cubicBezTo>
                      <a:pt x="5102" y="33933"/>
                      <a:pt x="4804" y="35597"/>
                      <a:pt x="4903" y="37289"/>
                    </a:cubicBezTo>
                    <a:cubicBezTo>
                      <a:pt x="4974" y="38484"/>
                      <a:pt x="5102" y="39849"/>
                      <a:pt x="5373" y="41058"/>
                    </a:cubicBezTo>
                    <a:cubicBezTo>
                      <a:pt x="2002" y="37645"/>
                      <a:pt x="-174" y="32767"/>
                      <a:pt x="11" y="28017"/>
                    </a:cubicBezTo>
                    <a:cubicBezTo>
                      <a:pt x="167" y="23949"/>
                      <a:pt x="1831" y="20337"/>
                      <a:pt x="4548" y="17080"/>
                    </a:cubicBezTo>
                    <a:cubicBezTo>
                      <a:pt x="6027" y="15303"/>
                      <a:pt x="6809" y="13255"/>
                      <a:pt x="7605" y="11150"/>
                    </a:cubicBezTo>
                    <a:cubicBezTo>
                      <a:pt x="7932" y="10296"/>
                      <a:pt x="8174" y="9642"/>
                      <a:pt x="8402" y="8988"/>
                    </a:cubicBezTo>
                    <a:cubicBezTo>
                      <a:pt x="8587" y="8490"/>
                      <a:pt x="8515" y="7822"/>
                      <a:pt x="8672" y="7310"/>
                    </a:cubicBezTo>
                    <a:cubicBezTo>
                      <a:pt x="9397" y="4850"/>
                      <a:pt x="8786" y="2389"/>
                      <a:pt x="8416" y="0"/>
                    </a:cubicBezTo>
                    <a:cubicBezTo>
                      <a:pt x="11602" y="3584"/>
                      <a:pt x="13962" y="8291"/>
                      <a:pt x="13763" y="13212"/>
                    </a:cubicBezTo>
                    <a:cubicBezTo>
                      <a:pt x="13607" y="16739"/>
                      <a:pt x="12327" y="20223"/>
                      <a:pt x="10137" y="22982"/>
                    </a:cubicBezTo>
                    <a:lnTo>
                      <a:pt x="10137" y="22982"/>
                    </a:lnTo>
                    <a:close/>
                  </a:path>
                </a:pathLst>
              </a:custGeom>
              <a:grpFill/>
              <a:ln w="1419" cap="flat">
                <a:noFill/>
                <a:prstDash val="solid"/>
                <a:miter/>
              </a:ln>
            </p:spPr>
            <p:txBody>
              <a:bodyPr rtlCol="0" anchor="ctr"/>
              <a:lstStyle/>
              <a:p>
                <a:endParaRPr lang="zh-TW" altLang="en-US" sz="2400"/>
              </a:p>
            </p:txBody>
          </p:sp>
          <p:sp>
            <p:nvSpPr>
              <p:cNvPr id="265" name="手繪多邊形: 圖案 264">
                <a:extLst>
                  <a:ext uri="{FF2B5EF4-FFF2-40B4-BE49-F238E27FC236}">
                    <a16:creationId xmlns:a16="http://schemas.microsoft.com/office/drawing/2014/main" id="{A023CC57-63B6-4FF5-95F5-9488E42337B1}"/>
                  </a:ext>
                </a:extLst>
              </p:cNvPr>
              <p:cNvSpPr/>
              <p:nvPr/>
            </p:nvSpPr>
            <p:spPr>
              <a:xfrm>
                <a:off x="5847639" y="2285325"/>
                <a:ext cx="12465" cy="41157"/>
              </a:xfrm>
              <a:custGeom>
                <a:avLst/>
                <a:gdLst>
                  <a:gd name="connsiteX0" fmla="*/ 9673 w 12465"/>
                  <a:gd name="connsiteY0" fmla="*/ 22740 h 41157"/>
                  <a:gd name="connsiteX1" fmla="*/ 8863 w 12465"/>
                  <a:gd name="connsiteY1" fmla="*/ 23949 h 41157"/>
                  <a:gd name="connsiteX2" fmla="*/ 6303 w 12465"/>
                  <a:gd name="connsiteY2" fmla="*/ 29453 h 41157"/>
                  <a:gd name="connsiteX3" fmla="*/ 6018 w 12465"/>
                  <a:gd name="connsiteY3" fmla="*/ 31330 h 41157"/>
                  <a:gd name="connsiteX4" fmla="*/ 5705 w 12465"/>
                  <a:gd name="connsiteY4" fmla="*/ 32354 h 41157"/>
                  <a:gd name="connsiteX5" fmla="*/ 5677 w 12465"/>
                  <a:gd name="connsiteY5" fmla="*/ 37446 h 41157"/>
                  <a:gd name="connsiteX6" fmla="*/ 6459 w 12465"/>
                  <a:gd name="connsiteY6" fmla="*/ 41157 h 41157"/>
                  <a:gd name="connsiteX7" fmla="*/ 17 w 12465"/>
                  <a:gd name="connsiteY7" fmla="*/ 28628 h 41157"/>
                  <a:gd name="connsiteX8" fmla="*/ 3601 w 12465"/>
                  <a:gd name="connsiteY8" fmla="*/ 17350 h 41157"/>
                  <a:gd name="connsiteX9" fmla="*/ 6146 w 12465"/>
                  <a:gd name="connsiteY9" fmla="*/ 11178 h 41157"/>
                  <a:gd name="connsiteX10" fmla="*/ 6758 w 12465"/>
                  <a:gd name="connsiteY10" fmla="*/ 8960 h 41157"/>
                  <a:gd name="connsiteX11" fmla="*/ 6886 w 12465"/>
                  <a:gd name="connsiteY11" fmla="*/ 7267 h 41157"/>
                  <a:gd name="connsiteX12" fmla="*/ 6004 w 12465"/>
                  <a:gd name="connsiteY12" fmla="*/ 0 h 41157"/>
                  <a:gd name="connsiteX13" fmla="*/ 12447 w 12465"/>
                  <a:gd name="connsiteY13" fmla="*/ 12700 h 41157"/>
                  <a:gd name="connsiteX14" fmla="*/ 9673 w 12465"/>
                  <a:gd name="connsiteY14" fmla="*/ 22740 h 41157"/>
                  <a:gd name="connsiteX15" fmla="*/ 9673 w 12465"/>
                  <a:gd name="connsiteY15" fmla="*/ 22740 h 4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65" h="41157">
                    <a:moveTo>
                      <a:pt x="9673" y="22740"/>
                    </a:moveTo>
                    <a:cubicBezTo>
                      <a:pt x="9517" y="23252"/>
                      <a:pt x="9147" y="23565"/>
                      <a:pt x="8863" y="23949"/>
                    </a:cubicBezTo>
                    <a:cubicBezTo>
                      <a:pt x="7526" y="25713"/>
                      <a:pt x="6829" y="27533"/>
                      <a:pt x="6303" y="29453"/>
                    </a:cubicBezTo>
                    <a:cubicBezTo>
                      <a:pt x="6118" y="30121"/>
                      <a:pt x="5990" y="30648"/>
                      <a:pt x="6018" y="31330"/>
                    </a:cubicBezTo>
                    <a:cubicBezTo>
                      <a:pt x="6018" y="31672"/>
                      <a:pt x="5734" y="32013"/>
                      <a:pt x="5705" y="32354"/>
                    </a:cubicBezTo>
                    <a:cubicBezTo>
                      <a:pt x="5577" y="34075"/>
                      <a:pt x="5421" y="35753"/>
                      <a:pt x="5677" y="37446"/>
                    </a:cubicBezTo>
                    <a:cubicBezTo>
                      <a:pt x="5862" y="38626"/>
                      <a:pt x="6089" y="39977"/>
                      <a:pt x="6459" y="41157"/>
                    </a:cubicBezTo>
                    <a:cubicBezTo>
                      <a:pt x="2818" y="38043"/>
                      <a:pt x="230" y="33364"/>
                      <a:pt x="17" y="28628"/>
                    </a:cubicBezTo>
                    <a:cubicBezTo>
                      <a:pt x="-168" y="24561"/>
                      <a:pt x="1183" y="20821"/>
                      <a:pt x="3601" y="17350"/>
                    </a:cubicBezTo>
                    <a:cubicBezTo>
                      <a:pt x="4923" y="15459"/>
                      <a:pt x="5535" y="13354"/>
                      <a:pt x="6146" y="11178"/>
                    </a:cubicBezTo>
                    <a:cubicBezTo>
                      <a:pt x="6388" y="10296"/>
                      <a:pt x="6587" y="9628"/>
                      <a:pt x="6758" y="8960"/>
                    </a:cubicBezTo>
                    <a:cubicBezTo>
                      <a:pt x="6900" y="8433"/>
                      <a:pt x="6772" y="7779"/>
                      <a:pt x="6886" y="7267"/>
                    </a:cubicBezTo>
                    <a:cubicBezTo>
                      <a:pt x="7398" y="4750"/>
                      <a:pt x="6587" y="2361"/>
                      <a:pt x="6004" y="0"/>
                    </a:cubicBezTo>
                    <a:cubicBezTo>
                      <a:pt x="9488" y="3299"/>
                      <a:pt x="12233" y="7793"/>
                      <a:pt x="12447" y="12700"/>
                    </a:cubicBezTo>
                    <a:cubicBezTo>
                      <a:pt x="12617" y="16213"/>
                      <a:pt x="11636" y="19811"/>
                      <a:pt x="9673" y="22740"/>
                    </a:cubicBezTo>
                    <a:lnTo>
                      <a:pt x="9673" y="22740"/>
                    </a:lnTo>
                    <a:close/>
                  </a:path>
                </a:pathLst>
              </a:custGeom>
              <a:grpFill/>
              <a:ln w="1419" cap="flat">
                <a:noFill/>
                <a:prstDash val="solid"/>
                <a:miter/>
              </a:ln>
            </p:spPr>
            <p:txBody>
              <a:bodyPr rtlCol="0" anchor="ctr"/>
              <a:lstStyle/>
              <a:p>
                <a:endParaRPr lang="zh-TW" altLang="en-US" sz="2400"/>
              </a:p>
            </p:txBody>
          </p:sp>
          <p:sp>
            <p:nvSpPr>
              <p:cNvPr id="266" name="手繪多邊形: 圖案 265">
                <a:extLst>
                  <a:ext uri="{FF2B5EF4-FFF2-40B4-BE49-F238E27FC236}">
                    <a16:creationId xmlns:a16="http://schemas.microsoft.com/office/drawing/2014/main" id="{FCC759EC-CB87-40CF-AC45-AB17B62F7FC9}"/>
                  </a:ext>
                </a:extLst>
              </p:cNvPr>
              <p:cNvSpPr/>
              <p:nvPr/>
            </p:nvSpPr>
            <p:spPr>
              <a:xfrm>
                <a:off x="5838660" y="2276593"/>
                <a:ext cx="11332" cy="41001"/>
              </a:xfrm>
              <a:custGeom>
                <a:avLst/>
                <a:gdLst>
                  <a:gd name="connsiteX0" fmla="*/ 9281 w 11332"/>
                  <a:gd name="connsiteY0" fmla="*/ 22413 h 41001"/>
                  <a:gd name="connsiteX1" fmla="*/ 8570 w 11332"/>
                  <a:gd name="connsiteY1" fmla="*/ 23679 h 41001"/>
                  <a:gd name="connsiteX2" fmla="*/ 6479 w 11332"/>
                  <a:gd name="connsiteY2" fmla="*/ 29368 h 41001"/>
                  <a:gd name="connsiteX3" fmla="*/ 6351 w 11332"/>
                  <a:gd name="connsiteY3" fmla="*/ 31259 h 41001"/>
                  <a:gd name="connsiteX4" fmla="*/ 6124 w 11332"/>
                  <a:gd name="connsiteY4" fmla="*/ 32312 h 41001"/>
                  <a:gd name="connsiteX5" fmla="*/ 6522 w 11332"/>
                  <a:gd name="connsiteY5" fmla="*/ 37375 h 41001"/>
                  <a:gd name="connsiteX6" fmla="*/ 7617 w 11332"/>
                  <a:gd name="connsiteY6" fmla="*/ 41001 h 41001"/>
                  <a:gd name="connsiteX7" fmla="*/ 136 w 11332"/>
                  <a:gd name="connsiteY7" fmla="*/ 29055 h 41001"/>
                  <a:gd name="connsiteX8" fmla="*/ 2753 w 11332"/>
                  <a:gd name="connsiteY8" fmla="*/ 17507 h 41001"/>
                  <a:gd name="connsiteX9" fmla="*/ 4758 w 11332"/>
                  <a:gd name="connsiteY9" fmla="*/ 11136 h 41001"/>
                  <a:gd name="connsiteX10" fmla="*/ 5185 w 11332"/>
                  <a:gd name="connsiteY10" fmla="*/ 8874 h 41001"/>
                  <a:gd name="connsiteX11" fmla="*/ 5171 w 11332"/>
                  <a:gd name="connsiteY11" fmla="*/ 7168 h 41001"/>
                  <a:gd name="connsiteX12" fmla="*/ 3677 w 11332"/>
                  <a:gd name="connsiteY12" fmla="*/ 0 h 41001"/>
                  <a:gd name="connsiteX13" fmla="*/ 11187 w 11332"/>
                  <a:gd name="connsiteY13" fmla="*/ 12117 h 41001"/>
                  <a:gd name="connsiteX14" fmla="*/ 9281 w 11332"/>
                  <a:gd name="connsiteY14" fmla="*/ 22413 h 41001"/>
                  <a:gd name="connsiteX15" fmla="*/ 9281 w 11332"/>
                  <a:gd name="connsiteY15" fmla="*/ 22413 h 4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32" h="41001">
                    <a:moveTo>
                      <a:pt x="9281" y="22413"/>
                    </a:moveTo>
                    <a:cubicBezTo>
                      <a:pt x="9167" y="22940"/>
                      <a:pt x="8826" y="23281"/>
                      <a:pt x="8570" y="23679"/>
                    </a:cubicBezTo>
                    <a:cubicBezTo>
                      <a:pt x="7389" y="25542"/>
                      <a:pt x="6849" y="27419"/>
                      <a:pt x="6479" y="29368"/>
                    </a:cubicBezTo>
                    <a:cubicBezTo>
                      <a:pt x="6351" y="30050"/>
                      <a:pt x="6280" y="30577"/>
                      <a:pt x="6351" y="31259"/>
                    </a:cubicBezTo>
                    <a:cubicBezTo>
                      <a:pt x="6380" y="31601"/>
                      <a:pt x="6124" y="31970"/>
                      <a:pt x="6124" y="32312"/>
                    </a:cubicBezTo>
                    <a:cubicBezTo>
                      <a:pt x="6152" y="34047"/>
                      <a:pt x="6124" y="35725"/>
                      <a:pt x="6522" y="37375"/>
                    </a:cubicBezTo>
                    <a:cubicBezTo>
                      <a:pt x="6806" y="38541"/>
                      <a:pt x="7148" y="39863"/>
                      <a:pt x="7617" y="41001"/>
                    </a:cubicBezTo>
                    <a:cubicBezTo>
                      <a:pt x="3720" y="38199"/>
                      <a:pt x="748" y="33762"/>
                      <a:pt x="136" y="29055"/>
                    </a:cubicBezTo>
                    <a:cubicBezTo>
                      <a:pt x="-390" y="25016"/>
                      <a:pt x="634" y="21176"/>
                      <a:pt x="2753" y="17507"/>
                    </a:cubicBezTo>
                    <a:cubicBezTo>
                      <a:pt x="3905" y="15516"/>
                      <a:pt x="4332" y="13354"/>
                      <a:pt x="4758" y="11136"/>
                    </a:cubicBezTo>
                    <a:cubicBezTo>
                      <a:pt x="4929" y="10240"/>
                      <a:pt x="5071" y="9557"/>
                      <a:pt x="5185" y="8874"/>
                    </a:cubicBezTo>
                    <a:cubicBezTo>
                      <a:pt x="5285" y="8348"/>
                      <a:pt x="5100" y="7708"/>
                      <a:pt x="5171" y="7168"/>
                    </a:cubicBezTo>
                    <a:cubicBezTo>
                      <a:pt x="5469" y="4622"/>
                      <a:pt x="4460" y="2304"/>
                      <a:pt x="3677" y="0"/>
                    </a:cubicBezTo>
                    <a:cubicBezTo>
                      <a:pt x="7418" y="2987"/>
                      <a:pt x="10547" y="7239"/>
                      <a:pt x="11187" y="12117"/>
                    </a:cubicBezTo>
                    <a:cubicBezTo>
                      <a:pt x="11656" y="15658"/>
                      <a:pt x="10987" y="19313"/>
                      <a:pt x="9281" y="22413"/>
                    </a:cubicBezTo>
                    <a:lnTo>
                      <a:pt x="9281" y="22413"/>
                    </a:lnTo>
                    <a:close/>
                  </a:path>
                </a:pathLst>
              </a:custGeom>
              <a:grpFill/>
              <a:ln w="1419" cap="flat">
                <a:noFill/>
                <a:prstDash val="solid"/>
                <a:miter/>
              </a:ln>
            </p:spPr>
            <p:txBody>
              <a:bodyPr rtlCol="0" anchor="ctr"/>
              <a:lstStyle/>
              <a:p>
                <a:endParaRPr lang="zh-TW" altLang="en-US" sz="2400"/>
              </a:p>
            </p:txBody>
          </p:sp>
          <p:sp>
            <p:nvSpPr>
              <p:cNvPr id="267" name="手繪多邊形: 圖案 266">
                <a:extLst>
                  <a:ext uri="{FF2B5EF4-FFF2-40B4-BE49-F238E27FC236}">
                    <a16:creationId xmlns:a16="http://schemas.microsoft.com/office/drawing/2014/main" id="{F0DB27DE-86B6-4410-90F4-D6D03A62ED23}"/>
                  </a:ext>
                </a:extLst>
              </p:cNvPr>
              <p:cNvSpPr/>
              <p:nvPr/>
            </p:nvSpPr>
            <p:spPr>
              <a:xfrm>
                <a:off x="5828868" y="2268942"/>
                <a:ext cx="10337" cy="40503"/>
              </a:xfrm>
              <a:custGeom>
                <a:avLst/>
                <a:gdLst>
                  <a:gd name="connsiteX0" fmla="*/ 8918 w 10337"/>
                  <a:gd name="connsiteY0" fmla="*/ 21830 h 40503"/>
                  <a:gd name="connsiteX1" fmla="*/ 8321 w 10337"/>
                  <a:gd name="connsiteY1" fmla="*/ 23153 h 40503"/>
                  <a:gd name="connsiteX2" fmla="*/ 6728 w 10337"/>
                  <a:gd name="connsiteY2" fmla="*/ 28998 h 40503"/>
                  <a:gd name="connsiteX3" fmla="*/ 6757 w 10337"/>
                  <a:gd name="connsiteY3" fmla="*/ 30889 h 40503"/>
                  <a:gd name="connsiteX4" fmla="*/ 6629 w 10337"/>
                  <a:gd name="connsiteY4" fmla="*/ 31956 h 40503"/>
                  <a:gd name="connsiteX5" fmla="*/ 7454 w 10337"/>
                  <a:gd name="connsiteY5" fmla="*/ 36976 h 40503"/>
                  <a:gd name="connsiteX6" fmla="*/ 8847 w 10337"/>
                  <a:gd name="connsiteY6" fmla="*/ 40503 h 40503"/>
                  <a:gd name="connsiteX7" fmla="*/ 371 w 10337"/>
                  <a:gd name="connsiteY7" fmla="*/ 29240 h 40503"/>
                  <a:gd name="connsiteX8" fmla="*/ 2007 w 10337"/>
                  <a:gd name="connsiteY8" fmla="*/ 17507 h 40503"/>
                  <a:gd name="connsiteX9" fmla="*/ 3471 w 10337"/>
                  <a:gd name="connsiteY9" fmla="*/ 10993 h 40503"/>
                  <a:gd name="connsiteX10" fmla="*/ 3699 w 10337"/>
                  <a:gd name="connsiteY10" fmla="*/ 8704 h 40503"/>
                  <a:gd name="connsiteX11" fmla="*/ 3528 w 10337"/>
                  <a:gd name="connsiteY11" fmla="*/ 7011 h 40503"/>
                  <a:gd name="connsiteX12" fmla="*/ 1438 w 10337"/>
                  <a:gd name="connsiteY12" fmla="*/ 0 h 40503"/>
                  <a:gd name="connsiteX13" fmla="*/ 9942 w 10337"/>
                  <a:gd name="connsiteY13" fmla="*/ 11434 h 40503"/>
                  <a:gd name="connsiteX14" fmla="*/ 8918 w 10337"/>
                  <a:gd name="connsiteY14" fmla="*/ 21830 h 40503"/>
                  <a:gd name="connsiteX15" fmla="*/ 8918 w 10337"/>
                  <a:gd name="connsiteY15" fmla="*/ 21830 h 4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37" h="40503">
                    <a:moveTo>
                      <a:pt x="8918" y="21830"/>
                    </a:moveTo>
                    <a:cubicBezTo>
                      <a:pt x="8847" y="22356"/>
                      <a:pt x="8534" y="22726"/>
                      <a:pt x="8321" y="23153"/>
                    </a:cubicBezTo>
                    <a:cubicBezTo>
                      <a:pt x="7297" y="25115"/>
                      <a:pt x="6927" y="27035"/>
                      <a:pt x="6728" y="28998"/>
                    </a:cubicBezTo>
                    <a:cubicBezTo>
                      <a:pt x="6657" y="29695"/>
                      <a:pt x="6629" y="30221"/>
                      <a:pt x="6757" y="30889"/>
                    </a:cubicBezTo>
                    <a:cubicBezTo>
                      <a:pt x="6828" y="31217"/>
                      <a:pt x="6586" y="31615"/>
                      <a:pt x="6629" y="31956"/>
                    </a:cubicBezTo>
                    <a:cubicBezTo>
                      <a:pt x="6799" y="33677"/>
                      <a:pt x="6927" y="35355"/>
                      <a:pt x="7454" y="36976"/>
                    </a:cubicBezTo>
                    <a:cubicBezTo>
                      <a:pt x="7823" y="38114"/>
                      <a:pt x="8278" y="39408"/>
                      <a:pt x="8847" y="40503"/>
                    </a:cubicBezTo>
                    <a:cubicBezTo>
                      <a:pt x="4723" y="38043"/>
                      <a:pt x="1395" y="33876"/>
                      <a:pt x="371" y="29240"/>
                    </a:cubicBezTo>
                    <a:cubicBezTo>
                      <a:pt x="-496" y="25272"/>
                      <a:pt x="200" y="21347"/>
                      <a:pt x="2007" y="17507"/>
                    </a:cubicBezTo>
                    <a:cubicBezTo>
                      <a:pt x="2988" y="15416"/>
                      <a:pt x="3230" y="13240"/>
                      <a:pt x="3471" y="10993"/>
                    </a:cubicBezTo>
                    <a:cubicBezTo>
                      <a:pt x="3571" y="10083"/>
                      <a:pt x="3642" y="9401"/>
                      <a:pt x="3699" y="8704"/>
                    </a:cubicBezTo>
                    <a:cubicBezTo>
                      <a:pt x="3742" y="8163"/>
                      <a:pt x="3514" y="7537"/>
                      <a:pt x="3528" y="7011"/>
                    </a:cubicBezTo>
                    <a:cubicBezTo>
                      <a:pt x="3614" y="4451"/>
                      <a:pt x="2391" y="2233"/>
                      <a:pt x="1438" y="0"/>
                    </a:cubicBezTo>
                    <a:cubicBezTo>
                      <a:pt x="5420" y="2659"/>
                      <a:pt x="8890" y="6627"/>
                      <a:pt x="9942" y="11434"/>
                    </a:cubicBezTo>
                    <a:cubicBezTo>
                      <a:pt x="10710" y="14904"/>
                      <a:pt x="10355" y="18602"/>
                      <a:pt x="8918" y="21830"/>
                    </a:cubicBezTo>
                    <a:lnTo>
                      <a:pt x="8918" y="21830"/>
                    </a:lnTo>
                    <a:close/>
                  </a:path>
                </a:pathLst>
              </a:custGeom>
              <a:grpFill/>
              <a:ln w="1419" cap="flat">
                <a:noFill/>
                <a:prstDash val="solid"/>
                <a:miter/>
              </a:ln>
            </p:spPr>
            <p:txBody>
              <a:bodyPr rtlCol="0" anchor="ctr"/>
              <a:lstStyle/>
              <a:p>
                <a:endParaRPr lang="zh-TW" altLang="en-US" sz="2400"/>
              </a:p>
            </p:txBody>
          </p:sp>
          <p:sp>
            <p:nvSpPr>
              <p:cNvPr id="268" name="手繪多邊形: 圖案 267">
                <a:extLst>
                  <a:ext uri="{FF2B5EF4-FFF2-40B4-BE49-F238E27FC236}">
                    <a16:creationId xmlns:a16="http://schemas.microsoft.com/office/drawing/2014/main" id="{FD2A4A6D-6D49-4C5B-B735-82E62C1FA8D1}"/>
                  </a:ext>
                </a:extLst>
              </p:cNvPr>
              <p:cNvSpPr/>
              <p:nvPr/>
            </p:nvSpPr>
            <p:spPr>
              <a:xfrm>
                <a:off x="5817691" y="2262229"/>
                <a:ext cx="10836" cy="39735"/>
              </a:xfrm>
              <a:custGeom>
                <a:avLst/>
                <a:gdLst>
                  <a:gd name="connsiteX0" fmla="*/ 9315 w 10836"/>
                  <a:gd name="connsiteY0" fmla="*/ 21148 h 39735"/>
                  <a:gd name="connsiteX1" fmla="*/ 8832 w 10836"/>
                  <a:gd name="connsiteY1" fmla="*/ 22527 h 39735"/>
                  <a:gd name="connsiteX2" fmla="*/ 7737 w 10836"/>
                  <a:gd name="connsiteY2" fmla="*/ 28486 h 39735"/>
                  <a:gd name="connsiteX3" fmla="*/ 7936 w 10836"/>
                  <a:gd name="connsiteY3" fmla="*/ 30363 h 39735"/>
                  <a:gd name="connsiteX4" fmla="*/ 7893 w 10836"/>
                  <a:gd name="connsiteY4" fmla="*/ 31430 h 39735"/>
                  <a:gd name="connsiteX5" fmla="*/ 9145 w 10836"/>
                  <a:gd name="connsiteY5" fmla="*/ 36351 h 39735"/>
                  <a:gd name="connsiteX6" fmla="*/ 10837 w 10836"/>
                  <a:gd name="connsiteY6" fmla="*/ 39735 h 39735"/>
                  <a:gd name="connsiteX7" fmla="*/ 1436 w 10836"/>
                  <a:gd name="connsiteY7" fmla="*/ 29240 h 39735"/>
                  <a:gd name="connsiteX8" fmla="*/ 2062 w 10836"/>
                  <a:gd name="connsiteY8" fmla="*/ 17407 h 39735"/>
                  <a:gd name="connsiteX9" fmla="*/ 2958 w 10836"/>
                  <a:gd name="connsiteY9" fmla="*/ 10794 h 39735"/>
                  <a:gd name="connsiteX10" fmla="*/ 3001 w 10836"/>
                  <a:gd name="connsiteY10" fmla="*/ 8490 h 39735"/>
                  <a:gd name="connsiteX11" fmla="*/ 2688 w 10836"/>
                  <a:gd name="connsiteY11" fmla="*/ 6812 h 39735"/>
                  <a:gd name="connsiteX12" fmla="*/ 0 w 10836"/>
                  <a:gd name="connsiteY12" fmla="*/ 0 h 39735"/>
                  <a:gd name="connsiteX13" fmla="*/ 9457 w 10836"/>
                  <a:gd name="connsiteY13" fmla="*/ 10666 h 39735"/>
                  <a:gd name="connsiteX14" fmla="*/ 9315 w 10836"/>
                  <a:gd name="connsiteY14" fmla="*/ 21148 h 39735"/>
                  <a:gd name="connsiteX15" fmla="*/ 9315 w 10836"/>
                  <a:gd name="connsiteY15" fmla="*/ 21148 h 3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36" h="39735">
                    <a:moveTo>
                      <a:pt x="9315" y="21148"/>
                    </a:moveTo>
                    <a:cubicBezTo>
                      <a:pt x="9301" y="21688"/>
                      <a:pt x="9017" y="22086"/>
                      <a:pt x="8832" y="22527"/>
                    </a:cubicBezTo>
                    <a:cubicBezTo>
                      <a:pt x="7978" y="24561"/>
                      <a:pt x="7765" y="26509"/>
                      <a:pt x="7737" y="28486"/>
                    </a:cubicBezTo>
                    <a:cubicBezTo>
                      <a:pt x="7722" y="29183"/>
                      <a:pt x="7751" y="29723"/>
                      <a:pt x="7936" y="30363"/>
                    </a:cubicBezTo>
                    <a:cubicBezTo>
                      <a:pt x="8021" y="30690"/>
                      <a:pt x="7836" y="31103"/>
                      <a:pt x="7893" y="31430"/>
                    </a:cubicBezTo>
                    <a:cubicBezTo>
                      <a:pt x="8206" y="33122"/>
                      <a:pt x="8476" y="34800"/>
                      <a:pt x="9145" y="36351"/>
                    </a:cubicBezTo>
                    <a:cubicBezTo>
                      <a:pt x="9614" y="37460"/>
                      <a:pt x="10183" y="38697"/>
                      <a:pt x="10837" y="39735"/>
                    </a:cubicBezTo>
                    <a:cubicBezTo>
                      <a:pt x="6528" y="37645"/>
                      <a:pt x="2844" y="33762"/>
                      <a:pt x="1436" y="29240"/>
                    </a:cubicBezTo>
                    <a:cubicBezTo>
                      <a:pt x="228" y="25357"/>
                      <a:pt x="597" y="21389"/>
                      <a:pt x="2062" y="17407"/>
                    </a:cubicBezTo>
                    <a:cubicBezTo>
                      <a:pt x="2859" y="15246"/>
                      <a:pt x="2915" y="13055"/>
                      <a:pt x="2958" y="10794"/>
                    </a:cubicBezTo>
                    <a:cubicBezTo>
                      <a:pt x="2972" y="9884"/>
                      <a:pt x="2987" y="9187"/>
                      <a:pt x="3001" y="8490"/>
                    </a:cubicBezTo>
                    <a:cubicBezTo>
                      <a:pt x="3001" y="7950"/>
                      <a:pt x="2716" y="7353"/>
                      <a:pt x="2688" y="6812"/>
                    </a:cubicBezTo>
                    <a:cubicBezTo>
                      <a:pt x="2546" y="4252"/>
                      <a:pt x="1152" y="2147"/>
                      <a:pt x="0" y="0"/>
                    </a:cubicBezTo>
                    <a:cubicBezTo>
                      <a:pt x="4195" y="2304"/>
                      <a:pt x="7993" y="5973"/>
                      <a:pt x="9457" y="10666"/>
                    </a:cubicBezTo>
                    <a:cubicBezTo>
                      <a:pt x="10510" y="14094"/>
                      <a:pt x="10467" y="17806"/>
                      <a:pt x="9315" y="21148"/>
                    </a:cubicBezTo>
                    <a:lnTo>
                      <a:pt x="9315" y="21148"/>
                    </a:lnTo>
                    <a:close/>
                  </a:path>
                </a:pathLst>
              </a:custGeom>
              <a:grpFill/>
              <a:ln w="1419" cap="flat">
                <a:noFill/>
                <a:prstDash val="solid"/>
                <a:miter/>
              </a:ln>
            </p:spPr>
            <p:txBody>
              <a:bodyPr rtlCol="0" anchor="ctr"/>
              <a:lstStyle/>
              <a:p>
                <a:endParaRPr lang="zh-TW" altLang="en-US" sz="2400"/>
              </a:p>
            </p:txBody>
          </p:sp>
          <p:sp>
            <p:nvSpPr>
              <p:cNvPr id="269" name="手繪多邊形: 圖案 268">
                <a:extLst>
                  <a:ext uri="{FF2B5EF4-FFF2-40B4-BE49-F238E27FC236}">
                    <a16:creationId xmlns:a16="http://schemas.microsoft.com/office/drawing/2014/main" id="{BAF7A2AD-6DFE-4F60-AA1A-D5FFB08AFC3A}"/>
                  </a:ext>
                </a:extLst>
              </p:cNvPr>
              <p:cNvSpPr/>
              <p:nvPr/>
            </p:nvSpPr>
            <p:spPr>
              <a:xfrm>
                <a:off x="5804479" y="2256668"/>
                <a:ext cx="14207" cy="38654"/>
              </a:xfrm>
              <a:custGeom>
                <a:avLst/>
                <a:gdLst>
                  <a:gd name="connsiteX0" fmla="*/ 11079 w 14207"/>
                  <a:gd name="connsiteY0" fmla="*/ 20252 h 38654"/>
                  <a:gd name="connsiteX1" fmla="*/ 10723 w 14207"/>
                  <a:gd name="connsiteY1" fmla="*/ 21660 h 38654"/>
                  <a:gd name="connsiteX2" fmla="*/ 10154 w 14207"/>
                  <a:gd name="connsiteY2" fmla="*/ 27690 h 38654"/>
                  <a:gd name="connsiteX3" fmla="*/ 10510 w 14207"/>
                  <a:gd name="connsiteY3" fmla="*/ 29553 h 38654"/>
                  <a:gd name="connsiteX4" fmla="*/ 10552 w 14207"/>
                  <a:gd name="connsiteY4" fmla="*/ 30619 h 38654"/>
                  <a:gd name="connsiteX5" fmla="*/ 12231 w 14207"/>
                  <a:gd name="connsiteY5" fmla="*/ 35426 h 38654"/>
                  <a:gd name="connsiteX6" fmla="*/ 14207 w 14207"/>
                  <a:gd name="connsiteY6" fmla="*/ 38654 h 38654"/>
                  <a:gd name="connsiteX7" fmla="*/ 3939 w 14207"/>
                  <a:gd name="connsiteY7" fmla="*/ 28998 h 38654"/>
                  <a:gd name="connsiteX8" fmla="*/ 3541 w 14207"/>
                  <a:gd name="connsiteY8" fmla="*/ 17166 h 38654"/>
                  <a:gd name="connsiteX9" fmla="*/ 3868 w 14207"/>
                  <a:gd name="connsiteY9" fmla="*/ 10496 h 38654"/>
                  <a:gd name="connsiteX10" fmla="*/ 3712 w 14207"/>
                  <a:gd name="connsiteY10" fmla="*/ 8192 h 38654"/>
                  <a:gd name="connsiteX11" fmla="*/ 3257 w 14207"/>
                  <a:gd name="connsiteY11" fmla="*/ 6556 h 38654"/>
                  <a:gd name="connsiteX12" fmla="*/ 0 w 14207"/>
                  <a:gd name="connsiteY12" fmla="*/ 0 h 38654"/>
                  <a:gd name="connsiteX13" fmla="*/ 10339 w 14207"/>
                  <a:gd name="connsiteY13" fmla="*/ 9813 h 38654"/>
                  <a:gd name="connsiteX14" fmla="*/ 11079 w 14207"/>
                  <a:gd name="connsiteY14" fmla="*/ 20252 h 38654"/>
                  <a:gd name="connsiteX15" fmla="*/ 11079 w 14207"/>
                  <a:gd name="connsiteY15" fmla="*/ 20252 h 3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207" h="38654">
                    <a:moveTo>
                      <a:pt x="11079" y="20252"/>
                    </a:moveTo>
                    <a:cubicBezTo>
                      <a:pt x="11107" y="20792"/>
                      <a:pt x="10865" y="21204"/>
                      <a:pt x="10723" y="21660"/>
                    </a:cubicBezTo>
                    <a:cubicBezTo>
                      <a:pt x="10055" y="23764"/>
                      <a:pt x="10012" y="25727"/>
                      <a:pt x="10154" y="27690"/>
                    </a:cubicBezTo>
                    <a:cubicBezTo>
                      <a:pt x="10211" y="28386"/>
                      <a:pt x="10268" y="28927"/>
                      <a:pt x="10510" y="29553"/>
                    </a:cubicBezTo>
                    <a:cubicBezTo>
                      <a:pt x="10638" y="29865"/>
                      <a:pt x="10467" y="30292"/>
                      <a:pt x="10552" y="30619"/>
                    </a:cubicBezTo>
                    <a:cubicBezTo>
                      <a:pt x="11022" y="32283"/>
                      <a:pt x="11434" y="33919"/>
                      <a:pt x="12231" y="35426"/>
                    </a:cubicBezTo>
                    <a:cubicBezTo>
                      <a:pt x="12799" y="36479"/>
                      <a:pt x="13468" y="37673"/>
                      <a:pt x="14207" y="38654"/>
                    </a:cubicBezTo>
                    <a:cubicBezTo>
                      <a:pt x="9728" y="36934"/>
                      <a:pt x="5731" y="33407"/>
                      <a:pt x="3939" y="28998"/>
                    </a:cubicBezTo>
                    <a:cubicBezTo>
                      <a:pt x="2403" y="25229"/>
                      <a:pt x="2418" y="21247"/>
                      <a:pt x="3541" y="17166"/>
                    </a:cubicBezTo>
                    <a:cubicBezTo>
                      <a:pt x="4153" y="14947"/>
                      <a:pt x="4025" y="12757"/>
                      <a:pt x="3868" y="10496"/>
                    </a:cubicBezTo>
                    <a:cubicBezTo>
                      <a:pt x="3811" y="9585"/>
                      <a:pt x="3769" y="8889"/>
                      <a:pt x="3712" y="8192"/>
                    </a:cubicBezTo>
                    <a:cubicBezTo>
                      <a:pt x="3669" y="7651"/>
                      <a:pt x="3328" y="7082"/>
                      <a:pt x="3257" y="6556"/>
                    </a:cubicBezTo>
                    <a:cubicBezTo>
                      <a:pt x="2901" y="4025"/>
                      <a:pt x="1323" y="2034"/>
                      <a:pt x="0" y="0"/>
                    </a:cubicBezTo>
                    <a:cubicBezTo>
                      <a:pt x="4380" y="1934"/>
                      <a:pt x="8476" y="5248"/>
                      <a:pt x="10339" y="9813"/>
                    </a:cubicBezTo>
                    <a:cubicBezTo>
                      <a:pt x="11662" y="13127"/>
                      <a:pt x="11932" y="16838"/>
                      <a:pt x="11079" y="20252"/>
                    </a:cubicBezTo>
                    <a:lnTo>
                      <a:pt x="11079" y="20252"/>
                    </a:lnTo>
                    <a:close/>
                  </a:path>
                </a:pathLst>
              </a:custGeom>
              <a:grpFill/>
              <a:ln w="1419" cap="flat">
                <a:noFill/>
                <a:prstDash val="solid"/>
                <a:miter/>
              </a:ln>
            </p:spPr>
            <p:txBody>
              <a:bodyPr rtlCol="0" anchor="ctr"/>
              <a:lstStyle/>
              <a:p>
                <a:endParaRPr lang="zh-TW" altLang="en-US" sz="2400"/>
              </a:p>
            </p:txBody>
          </p:sp>
          <p:sp>
            <p:nvSpPr>
              <p:cNvPr id="270" name="手繪多邊形: 圖案 269">
                <a:extLst>
                  <a:ext uri="{FF2B5EF4-FFF2-40B4-BE49-F238E27FC236}">
                    <a16:creationId xmlns:a16="http://schemas.microsoft.com/office/drawing/2014/main" id="{3E835237-18A0-4523-A9ED-5A87A53B5B45}"/>
                  </a:ext>
                </a:extLst>
              </p:cNvPr>
              <p:cNvSpPr/>
              <p:nvPr/>
            </p:nvSpPr>
            <p:spPr>
              <a:xfrm>
                <a:off x="5790684" y="2252245"/>
                <a:ext cx="17535" cy="37260"/>
              </a:xfrm>
              <a:custGeom>
                <a:avLst/>
                <a:gdLst>
                  <a:gd name="connsiteX0" fmla="*/ 12828 w 17535"/>
                  <a:gd name="connsiteY0" fmla="*/ 19199 h 37260"/>
                  <a:gd name="connsiteX1" fmla="*/ 12586 w 17535"/>
                  <a:gd name="connsiteY1" fmla="*/ 20636 h 37260"/>
                  <a:gd name="connsiteX2" fmla="*/ 12544 w 17535"/>
                  <a:gd name="connsiteY2" fmla="*/ 26694 h 37260"/>
                  <a:gd name="connsiteX3" fmla="*/ 13055 w 17535"/>
                  <a:gd name="connsiteY3" fmla="*/ 28514 h 37260"/>
                  <a:gd name="connsiteX4" fmla="*/ 13198 w 17535"/>
                  <a:gd name="connsiteY4" fmla="*/ 29581 h 37260"/>
                  <a:gd name="connsiteX5" fmla="*/ 15288 w 17535"/>
                  <a:gd name="connsiteY5" fmla="*/ 34217 h 37260"/>
                  <a:gd name="connsiteX6" fmla="*/ 17535 w 17535"/>
                  <a:gd name="connsiteY6" fmla="*/ 37261 h 37260"/>
                  <a:gd name="connsiteX7" fmla="*/ 6457 w 17535"/>
                  <a:gd name="connsiteY7" fmla="*/ 28543 h 37260"/>
                  <a:gd name="connsiteX8" fmla="*/ 5020 w 17535"/>
                  <a:gd name="connsiteY8" fmla="*/ 16782 h 37260"/>
                  <a:gd name="connsiteX9" fmla="*/ 4764 w 17535"/>
                  <a:gd name="connsiteY9" fmla="*/ 10112 h 37260"/>
                  <a:gd name="connsiteX10" fmla="*/ 4409 w 17535"/>
                  <a:gd name="connsiteY10" fmla="*/ 7836 h 37260"/>
                  <a:gd name="connsiteX11" fmla="*/ 3811 w 17535"/>
                  <a:gd name="connsiteY11" fmla="*/ 6243 h 37260"/>
                  <a:gd name="connsiteX12" fmla="*/ 0 w 17535"/>
                  <a:gd name="connsiteY12" fmla="*/ 0 h 37260"/>
                  <a:gd name="connsiteX13" fmla="*/ 11150 w 17535"/>
                  <a:gd name="connsiteY13" fmla="*/ 8874 h 37260"/>
                  <a:gd name="connsiteX14" fmla="*/ 12828 w 17535"/>
                  <a:gd name="connsiteY14" fmla="*/ 19199 h 37260"/>
                  <a:gd name="connsiteX15" fmla="*/ 12828 w 17535"/>
                  <a:gd name="connsiteY15" fmla="*/ 19199 h 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535" h="37260">
                    <a:moveTo>
                      <a:pt x="12828" y="19199"/>
                    </a:moveTo>
                    <a:cubicBezTo>
                      <a:pt x="12899" y="19725"/>
                      <a:pt x="12700" y="20166"/>
                      <a:pt x="12586" y="20636"/>
                    </a:cubicBezTo>
                    <a:cubicBezTo>
                      <a:pt x="12103" y="22797"/>
                      <a:pt x="12231" y="24746"/>
                      <a:pt x="12544" y="26694"/>
                    </a:cubicBezTo>
                    <a:cubicBezTo>
                      <a:pt x="12657" y="27377"/>
                      <a:pt x="12757" y="27903"/>
                      <a:pt x="13055" y="28514"/>
                    </a:cubicBezTo>
                    <a:cubicBezTo>
                      <a:pt x="13198" y="28827"/>
                      <a:pt x="13084" y="29254"/>
                      <a:pt x="13198" y="29581"/>
                    </a:cubicBezTo>
                    <a:cubicBezTo>
                      <a:pt x="13809" y="31202"/>
                      <a:pt x="14350" y="32795"/>
                      <a:pt x="15288" y="34217"/>
                    </a:cubicBezTo>
                    <a:cubicBezTo>
                      <a:pt x="15942" y="35227"/>
                      <a:pt x="16710" y="36351"/>
                      <a:pt x="17535" y="37261"/>
                    </a:cubicBezTo>
                    <a:cubicBezTo>
                      <a:pt x="12927" y="35938"/>
                      <a:pt x="8633" y="32767"/>
                      <a:pt x="6457" y="28543"/>
                    </a:cubicBezTo>
                    <a:cubicBezTo>
                      <a:pt x="4594" y="24931"/>
                      <a:pt x="4266" y="20949"/>
                      <a:pt x="5020" y="16782"/>
                    </a:cubicBezTo>
                    <a:cubicBezTo>
                      <a:pt x="5433" y="14520"/>
                      <a:pt x="5106" y="12344"/>
                      <a:pt x="4764" y="10112"/>
                    </a:cubicBezTo>
                    <a:cubicBezTo>
                      <a:pt x="4622" y="9216"/>
                      <a:pt x="4522" y="8519"/>
                      <a:pt x="4409" y="7836"/>
                    </a:cubicBezTo>
                    <a:cubicBezTo>
                      <a:pt x="4309" y="7310"/>
                      <a:pt x="3939" y="6755"/>
                      <a:pt x="3811" y="6243"/>
                    </a:cubicBezTo>
                    <a:cubicBezTo>
                      <a:pt x="3228" y="3740"/>
                      <a:pt x="1493" y="1906"/>
                      <a:pt x="0" y="0"/>
                    </a:cubicBezTo>
                    <a:cubicBezTo>
                      <a:pt x="4537" y="1550"/>
                      <a:pt x="8903" y="4494"/>
                      <a:pt x="11150" y="8874"/>
                    </a:cubicBezTo>
                    <a:cubicBezTo>
                      <a:pt x="12771" y="12046"/>
                      <a:pt x="13383" y="15729"/>
                      <a:pt x="12828" y="19199"/>
                    </a:cubicBezTo>
                    <a:lnTo>
                      <a:pt x="12828" y="19199"/>
                    </a:lnTo>
                    <a:close/>
                  </a:path>
                </a:pathLst>
              </a:custGeom>
              <a:grpFill/>
              <a:ln w="1419" cap="flat">
                <a:noFill/>
                <a:prstDash val="solid"/>
                <a:miter/>
              </a:ln>
            </p:spPr>
            <p:txBody>
              <a:bodyPr rtlCol="0" anchor="ctr"/>
              <a:lstStyle/>
              <a:p>
                <a:endParaRPr lang="zh-TW" altLang="en-US" sz="2400"/>
              </a:p>
            </p:txBody>
          </p:sp>
          <p:sp>
            <p:nvSpPr>
              <p:cNvPr id="271" name="手繪多邊形: 圖案 270">
                <a:extLst>
                  <a:ext uri="{FF2B5EF4-FFF2-40B4-BE49-F238E27FC236}">
                    <a16:creationId xmlns:a16="http://schemas.microsoft.com/office/drawing/2014/main" id="{A9745DC2-5ACD-427D-8E19-35E52D50F0E7}"/>
                  </a:ext>
                </a:extLst>
              </p:cNvPr>
              <p:cNvSpPr/>
              <p:nvPr/>
            </p:nvSpPr>
            <p:spPr>
              <a:xfrm>
                <a:off x="5776448" y="2249031"/>
                <a:ext cx="20749" cy="35554"/>
              </a:xfrm>
              <a:custGeom>
                <a:avLst/>
                <a:gdLst>
                  <a:gd name="connsiteX0" fmla="*/ 14463 w 20749"/>
                  <a:gd name="connsiteY0" fmla="*/ 17976 h 35554"/>
                  <a:gd name="connsiteX1" fmla="*/ 14350 w 20749"/>
                  <a:gd name="connsiteY1" fmla="*/ 19427 h 35554"/>
                  <a:gd name="connsiteX2" fmla="*/ 14833 w 20749"/>
                  <a:gd name="connsiteY2" fmla="*/ 25471 h 35554"/>
                  <a:gd name="connsiteX3" fmla="*/ 15502 w 20749"/>
                  <a:gd name="connsiteY3" fmla="*/ 27249 h 35554"/>
                  <a:gd name="connsiteX4" fmla="*/ 15743 w 20749"/>
                  <a:gd name="connsiteY4" fmla="*/ 28287 h 35554"/>
                  <a:gd name="connsiteX5" fmla="*/ 18232 w 20749"/>
                  <a:gd name="connsiteY5" fmla="*/ 32724 h 35554"/>
                  <a:gd name="connsiteX6" fmla="*/ 20749 w 20749"/>
                  <a:gd name="connsiteY6" fmla="*/ 35554 h 35554"/>
                  <a:gd name="connsiteX7" fmla="*/ 8945 w 20749"/>
                  <a:gd name="connsiteY7" fmla="*/ 27846 h 35554"/>
                  <a:gd name="connsiteX8" fmla="*/ 6485 w 20749"/>
                  <a:gd name="connsiteY8" fmla="*/ 16255 h 35554"/>
                  <a:gd name="connsiteX9" fmla="*/ 5646 w 20749"/>
                  <a:gd name="connsiteY9" fmla="*/ 9642 h 35554"/>
                  <a:gd name="connsiteX10" fmla="*/ 5091 w 20749"/>
                  <a:gd name="connsiteY10" fmla="*/ 7409 h 35554"/>
                  <a:gd name="connsiteX11" fmla="*/ 4352 w 20749"/>
                  <a:gd name="connsiteY11" fmla="*/ 5874 h 35554"/>
                  <a:gd name="connsiteX12" fmla="*/ 0 w 20749"/>
                  <a:gd name="connsiteY12" fmla="*/ 0 h 35554"/>
                  <a:gd name="connsiteX13" fmla="*/ 11889 w 20749"/>
                  <a:gd name="connsiteY13" fmla="*/ 7850 h 35554"/>
                  <a:gd name="connsiteX14" fmla="*/ 14463 w 20749"/>
                  <a:gd name="connsiteY14" fmla="*/ 17976 h 35554"/>
                  <a:gd name="connsiteX15" fmla="*/ 14463 w 20749"/>
                  <a:gd name="connsiteY15" fmla="*/ 17976 h 3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9" h="35554">
                    <a:moveTo>
                      <a:pt x="14463" y="17976"/>
                    </a:moveTo>
                    <a:cubicBezTo>
                      <a:pt x="14577" y="18502"/>
                      <a:pt x="14421" y="18957"/>
                      <a:pt x="14350" y="19427"/>
                    </a:cubicBezTo>
                    <a:cubicBezTo>
                      <a:pt x="14051" y="21617"/>
                      <a:pt x="14350" y="23551"/>
                      <a:pt x="14833" y="25471"/>
                    </a:cubicBezTo>
                    <a:cubicBezTo>
                      <a:pt x="15004" y="26154"/>
                      <a:pt x="15160" y="26666"/>
                      <a:pt x="15502" y="27249"/>
                    </a:cubicBezTo>
                    <a:cubicBezTo>
                      <a:pt x="15672" y="27533"/>
                      <a:pt x="15601" y="27988"/>
                      <a:pt x="15743" y="28287"/>
                    </a:cubicBezTo>
                    <a:cubicBezTo>
                      <a:pt x="16497" y="29851"/>
                      <a:pt x="17180" y="31387"/>
                      <a:pt x="18232" y="32724"/>
                    </a:cubicBezTo>
                    <a:cubicBezTo>
                      <a:pt x="18972" y="33663"/>
                      <a:pt x="19839" y="34715"/>
                      <a:pt x="20749" y="35554"/>
                    </a:cubicBezTo>
                    <a:cubicBezTo>
                      <a:pt x="16042" y="34644"/>
                      <a:pt x="11477" y="31857"/>
                      <a:pt x="8945" y="27846"/>
                    </a:cubicBezTo>
                    <a:cubicBezTo>
                      <a:pt x="6770" y="24404"/>
                      <a:pt x="6101" y="20479"/>
                      <a:pt x="6485" y="16255"/>
                    </a:cubicBezTo>
                    <a:cubicBezTo>
                      <a:pt x="6698" y="13966"/>
                      <a:pt x="6186" y="11832"/>
                      <a:pt x="5646" y="9642"/>
                    </a:cubicBezTo>
                    <a:cubicBezTo>
                      <a:pt x="5433" y="8761"/>
                      <a:pt x="5262" y="8078"/>
                      <a:pt x="5091" y="7409"/>
                    </a:cubicBezTo>
                    <a:cubicBezTo>
                      <a:pt x="4949" y="6883"/>
                      <a:pt x="4522" y="6371"/>
                      <a:pt x="4352" y="5874"/>
                    </a:cubicBezTo>
                    <a:cubicBezTo>
                      <a:pt x="3555" y="3442"/>
                      <a:pt x="1664" y="1763"/>
                      <a:pt x="0" y="0"/>
                    </a:cubicBezTo>
                    <a:cubicBezTo>
                      <a:pt x="4650" y="1138"/>
                      <a:pt x="9273" y="3698"/>
                      <a:pt x="11889" y="7850"/>
                    </a:cubicBezTo>
                    <a:cubicBezTo>
                      <a:pt x="13795" y="10865"/>
                      <a:pt x="14719" y="14463"/>
                      <a:pt x="14463" y="17976"/>
                    </a:cubicBezTo>
                    <a:lnTo>
                      <a:pt x="14463" y="17976"/>
                    </a:lnTo>
                    <a:close/>
                  </a:path>
                </a:pathLst>
              </a:custGeom>
              <a:grpFill/>
              <a:ln w="1419" cap="flat">
                <a:noFill/>
                <a:prstDash val="solid"/>
                <a:miter/>
              </a:ln>
            </p:spPr>
            <p:txBody>
              <a:bodyPr rtlCol="0" anchor="ctr"/>
              <a:lstStyle/>
              <a:p>
                <a:endParaRPr lang="zh-TW" altLang="en-US" sz="2400"/>
              </a:p>
            </p:txBody>
          </p:sp>
          <p:sp>
            <p:nvSpPr>
              <p:cNvPr id="272" name="手繪多邊形: 圖案 271">
                <a:extLst>
                  <a:ext uri="{FF2B5EF4-FFF2-40B4-BE49-F238E27FC236}">
                    <a16:creationId xmlns:a16="http://schemas.microsoft.com/office/drawing/2014/main" id="{8238C19D-64FD-4034-9847-0CA89595E34B}"/>
                  </a:ext>
                </a:extLst>
              </p:cNvPr>
              <p:cNvSpPr/>
              <p:nvPr/>
            </p:nvSpPr>
            <p:spPr>
              <a:xfrm>
                <a:off x="5761871" y="2247055"/>
                <a:ext cx="23792" cy="33577"/>
              </a:xfrm>
              <a:custGeom>
                <a:avLst/>
                <a:gdLst>
                  <a:gd name="connsiteX0" fmla="*/ 15971 w 23792"/>
                  <a:gd name="connsiteY0" fmla="*/ 16625 h 33577"/>
                  <a:gd name="connsiteX1" fmla="*/ 15985 w 23792"/>
                  <a:gd name="connsiteY1" fmla="*/ 18076 h 33577"/>
                  <a:gd name="connsiteX2" fmla="*/ 17009 w 23792"/>
                  <a:gd name="connsiteY2" fmla="*/ 24049 h 33577"/>
                  <a:gd name="connsiteX3" fmla="*/ 17848 w 23792"/>
                  <a:gd name="connsiteY3" fmla="*/ 25755 h 33577"/>
                  <a:gd name="connsiteX4" fmla="*/ 18175 w 23792"/>
                  <a:gd name="connsiteY4" fmla="*/ 26779 h 33577"/>
                  <a:gd name="connsiteX5" fmla="*/ 21048 w 23792"/>
                  <a:gd name="connsiteY5" fmla="*/ 30975 h 33577"/>
                  <a:gd name="connsiteX6" fmla="*/ 23793 w 23792"/>
                  <a:gd name="connsiteY6" fmla="*/ 33577 h 33577"/>
                  <a:gd name="connsiteX7" fmla="*/ 11363 w 23792"/>
                  <a:gd name="connsiteY7" fmla="*/ 26950 h 33577"/>
                  <a:gd name="connsiteX8" fmla="*/ 7893 w 23792"/>
                  <a:gd name="connsiteY8" fmla="*/ 15630 h 33577"/>
                  <a:gd name="connsiteX9" fmla="*/ 6471 w 23792"/>
                  <a:gd name="connsiteY9" fmla="*/ 9116 h 33577"/>
                  <a:gd name="connsiteX10" fmla="*/ 5717 w 23792"/>
                  <a:gd name="connsiteY10" fmla="*/ 6940 h 33577"/>
                  <a:gd name="connsiteX11" fmla="*/ 4850 w 23792"/>
                  <a:gd name="connsiteY11" fmla="*/ 5475 h 33577"/>
                  <a:gd name="connsiteX12" fmla="*/ 0 w 23792"/>
                  <a:gd name="connsiteY12" fmla="*/ 0 h 33577"/>
                  <a:gd name="connsiteX13" fmla="*/ 12529 w 23792"/>
                  <a:gd name="connsiteY13" fmla="*/ 6770 h 33577"/>
                  <a:gd name="connsiteX14" fmla="*/ 15971 w 23792"/>
                  <a:gd name="connsiteY14" fmla="*/ 16625 h 33577"/>
                  <a:gd name="connsiteX15" fmla="*/ 15971 w 23792"/>
                  <a:gd name="connsiteY15" fmla="*/ 16625 h 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792" h="33577">
                    <a:moveTo>
                      <a:pt x="15971" y="16625"/>
                    </a:moveTo>
                    <a:cubicBezTo>
                      <a:pt x="16127" y="17137"/>
                      <a:pt x="16014" y="17606"/>
                      <a:pt x="15985" y="18076"/>
                    </a:cubicBezTo>
                    <a:cubicBezTo>
                      <a:pt x="15886" y="20280"/>
                      <a:pt x="16355" y="22172"/>
                      <a:pt x="17009" y="24049"/>
                    </a:cubicBezTo>
                    <a:cubicBezTo>
                      <a:pt x="17237" y="24703"/>
                      <a:pt x="17436" y="25201"/>
                      <a:pt x="17848" y="25755"/>
                    </a:cubicBezTo>
                    <a:cubicBezTo>
                      <a:pt x="18047" y="26026"/>
                      <a:pt x="18005" y="26481"/>
                      <a:pt x="18175" y="26779"/>
                    </a:cubicBezTo>
                    <a:cubicBezTo>
                      <a:pt x="19057" y="28273"/>
                      <a:pt x="19882" y="29737"/>
                      <a:pt x="21048" y="30975"/>
                    </a:cubicBezTo>
                    <a:cubicBezTo>
                      <a:pt x="21873" y="31842"/>
                      <a:pt x="22826" y="32824"/>
                      <a:pt x="23793" y="33577"/>
                    </a:cubicBezTo>
                    <a:cubicBezTo>
                      <a:pt x="19029" y="33094"/>
                      <a:pt x="14236" y="30719"/>
                      <a:pt x="11363" y="26950"/>
                    </a:cubicBezTo>
                    <a:cubicBezTo>
                      <a:pt x="8903" y="23722"/>
                      <a:pt x="7879" y="19868"/>
                      <a:pt x="7893" y="15630"/>
                    </a:cubicBezTo>
                    <a:cubicBezTo>
                      <a:pt x="7893" y="13326"/>
                      <a:pt x="7196" y="11249"/>
                      <a:pt x="6471" y="9116"/>
                    </a:cubicBezTo>
                    <a:cubicBezTo>
                      <a:pt x="6172" y="8249"/>
                      <a:pt x="5959" y="7594"/>
                      <a:pt x="5717" y="6940"/>
                    </a:cubicBezTo>
                    <a:cubicBezTo>
                      <a:pt x="5532" y="6442"/>
                      <a:pt x="5063" y="5959"/>
                      <a:pt x="4850" y="5475"/>
                    </a:cubicBezTo>
                    <a:cubicBezTo>
                      <a:pt x="3840" y="3115"/>
                      <a:pt x="1806" y="1621"/>
                      <a:pt x="0" y="0"/>
                    </a:cubicBezTo>
                    <a:cubicBezTo>
                      <a:pt x="4736" y="725"/>
                      <a:pt x="9557" y="2859"/>
                      <a:pt x="12529" y="6770"/>
                    </a:cubicBezTo>
                    <a:cubicBezTo>
                      <a:pt x="14663" y="9585"/>
                      <a:pt x="15900" y="13098"/>
                      <a:pt x="15971" y="16625"/>
                    </a:cubicBezTo>
                    <a:lnTo>
                      <a:pt x="15971" y="16625"/>
                    </a:lnTo>
                    <a:close/>
                  </a:path>
                </a:pathLst>
              </a:custGeom>
              <a:grpFill/>
              <a:ln w="1419" cap="flat">
                <a:noFill/>
                <a:prstDash val="solid"/>
                <a:miter/>
              </a:ln>
            </p:spPr>
            <p:txBody>
              <a:bodyPr rtlCol="0" anchor="ctr"/>
              <a:lstStyle/>
              <a:p>
                <a:endParaRPr lang="zh-TW" altLang="en-US" sz="2400"/>
              </a:p>
            </p:txBody>
          </p:sp>
          <p:sp>
            <p:nvSpPr>
              <p:cNvPr id="273" name="手繪多邊形: 圖案 272">
                <a:extLst>
                  <a:ext uri="{FF2B5EF4-FFF2-40B4-BE49-F238E27FC236}">
                    <a16:creationId xmlns:a16="http://schemas.microsoft.com/office/drawing/2014/main" id="{8FED1186-7CD8-4C4A-93C0-31C6DFB09A42}"/>
                  </a:ext>
                </a:extLst>
              </p:cNvPr>
              <p:cNvSpPr/>
              <p:nvPr/>
            </p:nvSpPr>
            <p:spPr>
              <a:xfrm>
                <a:off x="5746896" y="2246329"/>
                <a:ext cx="26750" cy="31330"/>
              </a:xfrm>
              <a:custGeom>
                <a:avLst/>
                <a:gdLst>
                  <a:gd name="connsiteX0" fmla="*/ 17436 w 26750"/>
                  <a:gd name="connsiteY0" fmla="*/ 15146 h 31330"/>
                  <a:gd name="connsiteX1" fmla="*/ 17592 w 26750"/>
                  <a:gd name="connsiteY1" fmla="*/ 16597 h 31330"/>
                  <a:gd name="connsiteX2" fmla="*/ 19142 w 26750"/>
                  <a:gd name="connsiteY2" fmla="*/ 22456 h 31330"/>
                  <a:gd name="connsiteX3" fmla="*/ 20124 w 26750"/>
                  <a:gd name="connsiteY3" fmla="*/ 24077 h 31330"/>
                  <a:gd name="connsiteX4" fmla="*/ 20550 w 26750"/>
                  <a:gd name="connsiteY4" fmla="*/ 25059 h 31330"/>
                  <a:gd name="connsiteX5" fmla="*/ 23779 w 26750"/>
                  <a:gd name="connsiteY5" fmla="*/ 28984 h 31330"/>
                  <a:gd name="connsiteX6" fmla="*/ 26751 w 26750"/>
                  <a:gd name="connsiteY6" fmla="*/ 31330 h 31330"/>
                  <a:gd name="connsiteX7" fmla="*/ 13767 w 26750"/>
                  <a:gd name="connsiteY7" fmla="*/ 25841 h 31330"/>
                  <a:gd name="connsiteX8" fmla="*/ 9287 w 26750"/>
                  <a:gd name="connsiteY8" fmla="*/ 14876 h 31330"/>
                  <a:gd name="connsiteX9" fmla="*/ 7281 w 26750"/>
                  <a:gd name="connsiteY9" fmla="*/ 8505 h 31330"/>
                  <a:gd name="connsiteX10" fmla="*/ 6329 w 26750"/>
                  <a:gd name="connsiteY10" fmla="*/ 6400 h 31330"/>
                  <a:gd name="connsiteX11" fmla="*/ 5333 w 26750"/>
                  <a:gd name="connsiteY11" fmla="*/ 5020 h 31330"/>
                  <a:gd name="connsiteX12" fmla="*/ 0 w 26750"/>
                  <a:gd name="connsiteY12" fmla="*/ 0 h 31330"/>
                  <a:gd name="connsiteX13" fmla="*/ 13098 w 26750"/>
                  <a:gd name="connsiteY13" fmla="*/ 5618 h 31330"/>
                  <a:gd name="connsiteX14" fmla="*/ 17436 w 26750"/>
                  <a:gd name="connsiteY14" fmla="*/ 15146 h 31330"/>
                  <a:gd name="connsiteX15" fmla="*/ 17436 w 26750"/>
                  <a:gd name="connsiteY15" fmla="*/ 15146 h 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750" h="31330">
                    <a:moveTo>
                      <a:pt x="17436" y="15146"/>
                    </a:moveTo>
                    <a:cubicBezTo>
                      <a:pt x="17649" y="15644"/>
                      <a:pt x="17564" y="16113"/>
                      <a:pt x="17592" y="16597"/>
                    </a:cubicBezTo>
                    <a:cubicBezTo>
                      <a:pt x="17692" y="18801"/>
                      <a:pt x="18332" y="20650"/>
                      <a:pt x="19142" y="22456"/>
                    </a:cubicBezTo>
                    <a:cubicBezTo>
                      <a:pt x="19427" y="23096"/>
                      <a:pt x="19669" y="23565"/>
                      <a:pt x="20124" y="24077"/>
                    </a:cubicBezTo>
                    <a:cubicBezTo>
                      <a:pt x="20351" y="24333"/>
                      <a:pt x="20337" y="24788"/>
                      <a:pt x="20550" y="25059"/>
                    </a:cubicBezTo>
                    <a:cubicBezTo>
                      <a:pt x="21560" y="26467"/>
                      <a:pt x="22513" y="27846"/>
                      <a:pt x="23779" y="28984"/>
                    </a:cubicBezTo>
                    <a:cubicBezTo>
                      <a:pt x="24675" y="29780"/>
                      <a:pt x="25713" y="30662"/>
                      <a:pt x="26751" y="31330"/>
                    </a:cubicBezTo>
                    <a:cubicBezTo>
                      <a:pt x="21958" y="31273"/>
                      <a:pt x="16981" y="29339"/>
                      <a:pt x="13767" y="25841"/>
                    </a:cubicBezTo>
                    <a:cubicBezTo>
                      <a:pt x="11022" y="22840"/>
                      <a:pt x="9657" y="19100"/>
                      <a:pt x="9287" y="14876"/>
                    </a:cubicBezTo>
                    <a:cubicBezTo>
                      <a:pt x="9088" y="12586"/>
                      <a:pt x="8206" y="10567"/>
                      <a:pt x="7281" y="8505"/>
                    </a:cubicBezTo>
                    <a:cubicBezTo>
                      <a:pt x="6912" y="7665"/>
                      <a:pt x="6627" y="7040"/>
                      <a:pt x="6329" y="6400"/>
                    </a:cubicBezTo>
                    <a:cubicBezTo>
                      <a:pt x="6101" y="5916"/>
                      <a:pt x="5589" y="5490"/>
                      <a:pt x="5333" y="5020"/>
                    </a:cubicBezTo>
                    <a:cubicBezTo>
                      <a:pt x="4110" y="2759"/>
                      <a:pt x="1948" y="1451"/>
                      <a:pt x="0" y="0"/>
                    </a:cubicBezTo>
                    <a:cubicBezTo>
                      <a:pt x="4778" y="299"/>
                      <a:pt x="9770" y="1991"/>
                      <a:pt x="13098" y="5618"/>
                    </a:cubicBezTo>
                    <a:cubicBezTo>
                      <a:pt x="15502" y="8263"/>
                      <a:pt x="17052" y="11648"/>
                      <a:pt x="17436" y="15146"/>
                    </a:cubicBezTo>
                    <a:lnTo>
                      <a:pt x="17436" y="15146"/>
                    </a:lnTo>
                    <a:close/>
                  </a:path>
                </a:pathLst>
              </a:custGeom>
              <a:grpFill/>
              <a:ln w="1419" cap="flat">
                <a:noFill/>
                <a:prstDash val="solid"/>
                <a:miter/>
              </a:ln>
            </p:spPr>
            <p:txBody>
              <a:bodyPr rtlCol="0" anchor="ctr"/>
              <a:lstStyle/>
              <a:p>
                <a:endParaRPr lang="zh-TW" altLang="en-US" sz="2400"/>
              </a:p>
            </p:txBody>
          </p:sp>
          <p:sp>
            <p:nvSpPr>
              <p:cNvPr id="274" name="手繪多邊形: 圖案 273">
                <a:extLst>
                  <a:ext uri="{FF2B5EF4-FFF2-40B4-BE49-F238E27FC236}">
                    <a16:creationId xmlns:a16="http://schemas.microsoft.com/office/drawing/2014/main" id="{1026A1DC-A5C2-4C18-A471-DE6D0A206AFE}"/>
                  </a:ext>
                </a:extLst>
              </p:cNvPr>
              <p:cNvSpPr/>
              <p:nvPr/>
            </p:nvSpPr>
            <p:spPr>
              <a:xfrm>
                <a:off x="5731750" y="2246989"/>
                <a:ext cx="29424" cy="28875"/>
              </a:xfrm>
              <a:custGeom>
                <a:avLst/>
                <a:gdLst>
                  <a:gd name="connsiteX0" fmla="*/ 18687 w 29424"/>
                  <a:gd name="connsiteY0" fmla="*/ 13519 h 28875"/>
                  <a:gd name="connsiteX1" fmla="*/ 18972 w 29424"/>
                  <a:gd name="connsiteY1" fmla="*/ 14956 h 28875"/>
                  <a:gd name="connsiteX2" fmla="*/ 21048 w 29424"/>
                  <a:gd name="connsiteY2" fmla="*/ 20658 h 28875"/>
                  <a:gd name="connsiteX3" fmla="*/ 22172 w 29424"/>
                  <a:gd name="connsiteY3" fmla="*/ 22180 h 28875"/>
                  <a:gd name="connsiteX4" fmla="*/ 22684 w 29424"/>
                  <a:gd name="connsiteY4" fmla="*/ 23119 h 28875"/>
                  <a:gd name="connsiteX5" fmla="*/ 26253 w 29424"/>
                  <a:gd name="connsiteY5" fmla="*/ 26745 h 28875"/>
                  <a:gd name="connsiteX6" fmla="*/ 29425 w 29424"/>
                  <a:gd name="connsiteY6" fmla="*/ 28822 h 28875"/>
                  <a:gd name="connsiteX7" fmla="*/ 16014 w 29424"/>
                  <a:gd name="connsiteY7" fmla="*/ 24513 h 28875"/>
                  <a:gd name="connsiteX8" fmla="*/ 10567 w 29424"/>
                  <a:gd name="connsiteY8" fmla="*/ 13988 h 28875"/>
                  <a:gd name="connsiteX9" fmla="*/ 8007 w 29424"/>
                  <a:gd name="connsiteY9" fmla="*/ 7831 h 28875"/>
                  <a:gd name="connsiteX10" fmla="*/ 6869 w 29424"/>
                  <a:gd name="connsiteY10" fmla="*/ 5825 h 28875"/>
                  <a:gd name="connsiteX11" fmla="*/ 5760 w 29424"/>
                  <a:gd name="connsiteY11" fmla="*/ 4531 h 28875"/>
                  <a:gd name="connsiteX12" fmla="*/ 0 w 29424"/>
                  <a:gd name="connsiteY12" fmla="*/ 9 h 28875"/>
                  <a:gd name="connsiteX13" fmla="*/ 13539 w 29424"/>
                  <a:gd name="connsiteY13" fmla="*/ 4432 h 28875"/>
                  <a:gd name="connsiteX14" fmla="*/ 18687 w 29424"/>
                  <a:gd name="connsiteY14" fmla="*/ 13519 h 28875"/>
                  <a:gd name="connsiteX15" fmla="*/ 18687 w 29424"/>
                  <a:gd name="connsiteY15" fmla="*/ 13519 h 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424" h="28875">
                    <a:moveTo>
                      <a:pt x="18687" y="13519"/>
                    </a:moveTo>
                    <a:cubicBezTo>
                      <a:pt x="18943" y="13988"/>
                      <a:pt x="18957" y="14472"/>
                      <a:pt x="18972" y="14956"/>
                    </a:cubicBezTo>
                    <a:cubicBezTo>
                      <a:pt x="19512" y="17103"/>
                      <a:pt x="20152" y="18881"/>
                      <a:pt x="21048" y="20658"/>
                    </a:cubicBezTo>
                    <a:cubicBezTo>
                      <a:pt x="21418" y="21242"/>
                      <a:pt x="21674" y="21711"/>
                      <a:pt x="22172" y="22180"/>
                    </a:cubicBezTo>
                    <a:cubicBezTo>
                      <a:pt x="22413" y="22408"/>
                      <a:pt x="22428" y="22891"/>
                      <a:pt x="22684" y="23119"/>
                    </a:cubicBezTo>
                    <a:cubicBezTo>
                      <a:pt x="23679" y="24527"/>
                      <a:pt x="24916" y="25693"/>
                      <a:pt x="26253" y="26745"/>
                    </a:cubicBezTo>
                    <a:cubicBezTo>
                      <a:pt x="27234" y="27442"/>
                      <a:pt x="28330" y="28253"/>
                      <a:pt x="29425" y="28822"/>
                    </a:cubicBezTo>
                    <a:cubicBezTo>
                      <a:pt x="24646" y="29191"/>
                      <a:pt x="19569" y="27655"/>
                      <a:pt x="16014" y="24513"/>
                    </a:cubicBezTo>
                    <a:cubicBezTo>
                      <a:pt x="13055" y="21711"/>
                      <a:pt x="11292" y="18170"/>
                      <a:pt x="10567" y="13988"/>
                    </a:cubicBezTo>
                    <a:cubicBezTo>
                      <a:pt x="10154" y="11727"/>
                      <a:pt x="9258" y="9708"/>
                      <a:pt x="8007" y="7831"/>
                    </a:cubicBezTo>
                    <a:cubicBezTo>
                      <a:pt x="7623" y="7006"/>
                      <a:pt x="7253" y="6423"/>
                      <a:pt x="6869" y="5825"/>
                    </a:cubicBezTo>
                    <a:cubicBezTo>
                      <a:pt x="6613" y="5356"/>
                      <a:pt x="6002" y="5015"/>
                      <a:pt x="5760" y="4531"/>
                    </a:cubicBezTo>
                    <a:cubicBezTo>
                      <a:pt x="4153" y="2540"/>
                      <a:pt x="2076" y="1274"/>
                      <a:pt x="0" y="9"/>
                    </a:cubicBezTo>
                    <a:cubicBezTo>
                      <a:pt x="4793" y="-119"/>
                      <a:pt x="9856" y="1175"/>
                      <a:pt x="13539" y="4432"/>
                    </a:cubicBezTo>
                    <a:cubicBezTo>
                      <a:pt x="16113" y="6878"/>
                      <a:pt x="17990" y="10049"/>
                      <a:pt x="18687" y="13519"/>
                    </a:cubicBezTo>
                    <a:lnTo>
                      <a:pt x="18687" y="13519"/>
                    </a:lnTo>
                    <a:close/>
                  </a:path>
                </a:pathLst>
              </a:custGeom>
              <a:grpFill/>
              <a:ln w="1419" cap="flat">
                <a:noFill/>
                <a:prstDash val="solid"/>
                <a:miter/>
              </a:ln>
            </p:spPr>
            <p:txBody>
              <a:bodyPr rtlCol="0" anchor="ctr"/>
              <a:lstStyle/>
              <a:p>
                <a:endParaRPr lang="zh-TW" altLang="en-US" sz="2400"/>
              </a:p>
            </p:txBody>
          </p:sp>
        </p:grpSp>
      </p:grpSp>
    </p:spTree>
    <p:extLst>
      <p:ext uri="{BB962C8B-B14F-4D97-AF65-F5344CB8AC3E}">
        <p14:creationId xmlns:p14="http://schemas.microsoft.com/office/powerpoint/2010/main" val="2583539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矩形: 圓角 88">
            <a:extLst>
              <a:ext uri="{FF2B5EF4-FFF2-40B4-BE49-F238E27FC236}">
                <a16:creationId xmlns:a16="http://schemas.microsoft.com/office/drawing/2014/main" id="{AAA95361-4C98-4ACC-BA02-C29E1B2831E2}"/>
              </a:ext>
            </a:extLst>
          </p:cNvPr>
          <p:cNvSpPr/>
          <p:nvPr/>
        </p:nvSpPr>
        <p:spPr>
          <a:xfrm>
            <a:off x="8993795" y="1434262"/>
            <a:ext cx="2795931" cy="3243435"/>
          </a:xfrm>
          <a:prstGeom prst="roundRect">
            <a:avLst>
              <a:gd name="adj" fmla="val 5010"/>
            </a:avLst>
          </a:prstGeom>
          <a:solidFill>
            <a:schemeClr val="accent6">
              <a:lumMod val="50000"/>
              <a:alpha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sp>
        <p:nvSpPr>
          <p:cNvPr id="54" name="矩形: 圓角 53">
            <a:extLst>
              <a:ext uri="{FF2B5EF4-FFF2-40B4-BE49-F238E27FC236}">
                <a16:creationId xmlns:a16="http://schemas.microsoft.com/office/drawing/2014/main" id="{3908E3D8-3EA3-4072-A71D-0E5D8A18CDDA}"/>
              </a:ext>
            </a:extLst>
          </p:cNvPr>
          <p:cNvSpPr/>
          <p:nvPr/>
        </p:nvSpPr>
        <p:spPr>
          <a:xfrm>
            <a:off x="4102950" y="1886226"/>
            <a:ext cx="4483278" cy="2422223"/>
          </a:xfrm>
          <a:prstGeom prst="roundRect">
            <a:avLst>
              <a:gd name="adj" fmla="val 4634"/>
            </a:avLst>
          </a:prstGeom>
          <a:solidFill>
            <a:schemeClr val="accent2">
              <a:lumMod val="75000"/>
              <a:alpha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sp>
        <p:nvSpPr>
          <p:cNvPr id="11" name="圓柱 4">
            <a:extLst>
              <a:ext uri="{FF2B5EF4-FFF2-40B4-BE49-F238E27FC236}">
                <a16:creationId xmlns:a16="http://schemas.microsoft.com/office/drawing/2014/main" id="{7EF3AAC0-092A-488C-B8EA-68A7F5062E53}"/>
              </a:ext>
            </a:extLst>
          </p:cNvPr>
          <p:cNvSpPr/>
          <p:nvPr/>
        </p:nvSpPr>
        <p:spPr>
          <a:xfrm>
            <a:off x="9321570" y="1879811"/>
            <a:ext cx="661307" cy="475904"/>
          </a:xfrm>
          <a:prstGeom prst="ca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zh-TW" sz="800" b="1">
                <a:solidFill>
                  <a:schemeClr val="tx1"/>
                </a:solidFill>
                <a:latin typeface="Meiryo UI" panose="020B0604030504040204" pitchFamily="50" charset="-128"/>
                <a:ea typeface="Meiryo UI" panose="020B0604030504040204" pitchFamily="50" charset="-128"/>
                <a:cs typeface="Arial" panose="020B0604020202020204" pitchFamily="34" charset="0"/>
              </a:rPr>
              <a:t>Object</a:t>
            </a:r>
            <a:br>
              <a:rPr kumimoji="1" lang="en-US" altLang="zh-TW" sz="800" b="1">
                <a:solidFill>
                  <a:schemeClr val="tx1"/>
                </a:solidFill>
                <a:latin typeface="Meiryo UI" panose="020B0604030504040204" pitchFamily="50" charset="-128"/>
                <a:ea typeface="Meiryo UI" panose="020B0604030504040204" pitchFamily="50" charset="-128"/>
                <a:cs typeface="Arial" panose="020B0604020202020204" pitchFamily="34" charset="0"/>
              </a:rPr>
            </a:br>
            <a:r>
              <a:rPr kumimoji="1" lang="en-US" altLang="zh-TW" sz="800" b="1">
                <a:solidFill>
                  <a:schemeClr val="tx1"/>
                </a:solidFill>
                <a:latin typeface="Meiryo UI" panose="020B0604030504040204" pitchFamily="50" charset="-128"/>
                <a:ea typeface="Meiryo UI" panose="020B0604030504040204" pitchFamily="50" charset="-128"/>
                <a:cs typeface="Arial" panose="020B0604020202020204" pitchFamily="34" charset="0"/>
              </a:rPr>
              <a:t>Storage</a:t>
            </a:r>
            <a:endParaRPr kumimoji="1" lang="zh-TW" altLang="en-US" sz="800"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8" name="圓柱 63">
            <a:extLst>
              <a:ext uri="{FF2B5EF4-FFF2-40B4-BE49-F238E27FC236}">
                <a16:creationId xmlns:a16="http://schemas.microsoft.com/office/drawing/2014/main" id="{ADEEE4A3-1F77-4E07-91E9-CA732EA9BE36}"/>
              </a:ext>
            </a:extLst>
          </p:cNvPr>
          <p:cNvSpPr/>
          <p:nvPr/>
        </p:nvSpPr>
        <p:spPr>
          <a:xfrm>
            <a:off x="10067648" y="1879811"/>
            <a:ext cx="661307" cy="475904"/>
          </a:xfrm>
          <a:prstGeom prst="ca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zh-TW" sz="800" b="1">
                <a:solidFill>
                  <a:schemeClr val="tx1"/>
                </a:solidFill>
                <a:latin typeface="Meiryo UI" panose="020B0604030504040204" pitchFamily="50" charset="-128"/>
                <a:ea typeface="Meiryo UI" panose="020B0604030504040204" pitchFamily="50" charset="-128"/>
                <a:cs typeface="Arial" panose="020B0604020202020204" pitchFamily="34" charset="0"/>
              </a:rPr>
              <a:t>Object</a:t>
            </a:r>
            <a:br>
              <a:rPr kumimoji="1" lang="en-US" altLang="zh-TW" sz="800" b="1">
                <a:solidFill>
                  <a:schemeClr val="tx1"/>
                </a:solidFill>
                <a:latin typeface="Meiryo UI" panose="020B0604030504040204" pitchFamily="50" charset="-128"/>
                <a:ea typeface="Meiryo UI" panose="020B0604030504040204" pitchFamily="50" charset="-128"/>
                <a:cs typeface="Arial" panose="020B0604020202020204" pitchFamily="34" charset="0"/>
              </a:rPr>
            </a:br>
            <a:r>
              <a:rPr kumimoji="1" lang="en-US" altLang="zh-TW" sz="800" b="1">
                <a:solidFill>
                  <a:schemeClr val="tx1"/>
                </a:solidFill>
                <a:latin typeface="Meiryo UI" panose="020B0604030504040204" pitchFamily="50" charset="-128"/>
                <a:ea typeface="Meiryo UI" panose="020B0604030504040204" pitchFamily="50" charset="-128"/>
                <a:cs typeface="Arial" panose="020B0604020202020204" pitchFamily="34" charset="0"/>
              </a:rPr>
              <a:t>Storage</a:t>
            </a:r>
            <a:endParaRPr kumimoji="1" lang="zh-TW" altLang="en-US" sz="800"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9" name="圓柱 64">
            <a:extLst>
              <a:ext uri="{FF2B5EF4-FFF2-40B4-BE49-F238E27FC236}">
                <a16:creationId xmlns:a16="http://schemas.microsoft.com/office/drawing/2014/main" id="{9258F6E7-AACD-4956-8D13-BCB5A0D02B17}"/>
              </a:ext>
            </a:extLst>
          </p:cNvPr>
          <p:cNvSpPr/>
          <p:nvPr/>
        </p:nvSpPr>
        <p:spPr>
          <a:xfrm>
            <a:off x="10813727" y="1872300"/>
            <a:ext cx="661307" cy="475904"/>
          </a:xfrm>
          <a:prstGeom prst="ca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zh-TW" sz="800" b="1">
                <a:solidFill>
                  <a:schemeClr val="tx1"/>
                </a:solidFill>
                <a:latin typeface="Meiryo UI" panose="020B0604030504040204" pitchFamily="50" charset="-128"/>
                <a:ea typeface="Meiryo UI" panose="020B0604030504040204" pitchFamily="50" charset="-128"/>
                <a:cs typeface="Arial" panose="020B0604020202020204" pitchFamily="34" charset="0"/>
              </a:rPr>
              <a:t>Object</a:t>
            </a:r>
            <a:br>
              <a:rPr kumimoji="1" lang="en-US" altLang="zh-TW" sz="800" b="1">
                <a:solidFill>
                  <a:schemeClr val="tx1"/>
                </a:solidFill>
                <a:latin typeface="Meiryo UI" panose="020B0604030504040204" pitchFamily="50" charset="-128"/>
                <a:ea typeface="Meiryo UI" panose="020B0604030504040204" pitchFamily="50" charset="-128"/>
                <a:cs typeface="Arial" panose="020B0604020202020204" pitchFamily="34" charset="0"/>
              </a:rPr>
            </a:br>
            <a:r>
              <a:rPr kumimoji="1" lang="en-US" altLang="zh-TW" sz="800" b="1">
                <a:solidFill>
                  <a:schemeClr val="tx1"/>
                </a:solidFill>
                <a:latin typeface="Meiryo UI" panose="020B0604030504040204" pitchFamily="50" charset="-128"/>
                <a:ea typeface="Meiryo UI" panose="020B0604030504040204" pitchFamily="50" charset="-128"/>
                <a:cs typeface="Arial" panose="020B0604020202020204" pitchFamily="34" charset="0"/>
              </a:rPr>
              <a:t>Storage</a:t>
            </a:r>
            <a:endParaRPr kumimoji="1" lang="zh-TW" altLang="en-US" sz="800"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0" name="圓柱 65">
            <a:extLst>
              <a:ext uri="{FF2B5EF4-FFF2-40B4-BE49-F238E27FC236}">
                <a16:creationId xmlns:a16="http://schemas.microsoft.com/office/drawing/2014/main" id="{A674FCC0-7B99-49E2-BE50-B73F7C5ED65D}"/>
              </a:ext>
            </a:extLst>
          </p:cNvPr>
          <p:cNvSpPr/>
          <p:nvPr/>
        </p:nvSpPr>
        <p:spPr>
          <a:xfrm>
            <a:off x="10793233" y="3974779"/>
            <a:ext cx="699428" cy="475904"/>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en-US" altLang="zh-TW" sz="800" b="1">
                <a:solidFill>
                  <a:schemeClr val="tx1"/>
                </a:solidFill>
                <a:latin typeface="Meiryo UI" panose="020B0604030504040204" pitchFamily="50" charset="-128"/>
                <a:ea typeface="Meiryo UI" panose="020B0604030504040204" pitchFamily="50" charset="-128"/>
                <a:cs typeface="Arial" panose="020B0604020202020204" pitchFamily="34" charset="0"/>
              </a:rPr>
              <a:t>Cloud</a:t>
            </a:r>
            <a:r>
              <a:rPr kumimoji="1" lang="zh-TW" altLang="en-US" sz="800" b="1">
                <a:solidFill>
                  <a:schemeClr val="tx1"/>
                </a:solidFill>
                <a:latin typeface="Meiryo UI" panose="020B0604030504040204" pitchFamily="50" charset="-128"/>
                <a:ea typeface="Meiryo UI" panose="020B0604030504040204" pitchFamily="50" charset="-128"/>
                <a:cs typeface="Arial" panose="020B0604020202020204" pitchFamily="34" charset="0"/>
              </a:rPr>
              <a:t> </a:t>
            </a:r>
            <a:r>
              <a:rPr kumimoji="1" lang="en-US" altLang="zh-TW" sz="800" b="1">
                <a:solidFill>
                  <a:schemeClr val="tx1"/>
                </a:solidFill>
                <a:latin typeface="Meiryo UI" panose="020B0604030504040204" pitchFamily="50" charset="-128"/>
                <a:ea typeface="Meiryo UI" panose="020B0604030504040204" pitchFamily="50" charset="-128"/>
                <a:cs typeface="Arial" panose="020B0604020202020204" pitchFamily="34" charset="0"/>
              </a:rPr>
              <a:t>File</a:t>
            </a:r>
          </a:p>
          <a:p>
            <a:pPr algn="ctr"/>
            <a:r>
              <a:rPr kumimoji="1" lang="en-US" altLang="zh-TW" sz="800" b="1">
                <a:solidFill>
                  <a:schemeClr val="tx1"/>
                </a:solidFill>
                <a:latin typeface="Meiryo UI" panose="020B0604030504040204" pitchFamily="50" charset="-128"/>
                <a:ea typeface="Meiryo UI" panose="020B0604030504040204" pitchFamily="50" charset="-128"/>
                <a:cs typeface="Arial" panose="020B0604020202020204" pitchFamily="34" charset="0"/>
              </a:rPr>
              <a:t>Storage</a:t>
            </a:r>
          </a:p>
        </p:txBody>
      </p:sp>
      <p:sp>
        <p:nvSpPr>
          <p:cNvPr id="21" name="圓柱 66">
            <a:extLst>
              <a:ext uri="{FF2B5EF4-FFF2-40B4-BE49-F238E27FC236}">
                <a16:creationId xmlns:a16="http://schemas.microsoft.com/office/drawing/2014/main" id="{898A9B1A-034C-4B43-A61B-1A031298B23A}"/>
              </a:ext>
            </a:extLst>
          </p:cNvPr>
          <p:cNvSpPr/>
          <p:nvPr/>
        </p:nvSpPr>
        <p:spPr>
          <a:xfrm>
            <a:off x="10042052" y="3974779"/>
            <a:ext cx="699428" cy="475904"/>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en-US" altLang="zh-TW" sz="800" b="1">
                <a:solidFill>
                  <a:schemeClr val="tx1"/>
                </a:solidFill>
                <a:latin typeface="Meiryo UI" panose="020B0604030504040204" pitchFamily="50" charset="-128"/>
                <a:ea typeface="Meiryo UI" panose="020B0604030504040204" pitchFamily="50" charset="-128"/>
                <a:cs typeface="Arial" panose="020B0604020202020204" pitchFamily="34" charset="0"/>
              </a:rPr>
              <a:t>Cloud</a:t>
            </a:r>
            <a:r>
              <a:rPr kumimoji="1" lang="zh-TW" altLang="en-US" sz="800" b="1">
                <a:solidFill>
                  <a:schemeClr val="tx1"/>
                </a:solidFill>
                <a:latin typeface="Meiryo UI" panose="020B0604030504040204" pitchFamily="50" charset="-128"/>
                <a:ea typeface="Meiryo UI" panose="020B0604030504040204" pitchFamily="50" charset="-128"/>
                <a:cs typeface="Arial" panose="020B0604020202020204" pitchFamily="34" charset="0"/>
              </a:rPr>
              <a:t> </a:t>
            </a:r>
            <a:r>
              <a:rPr kumimoji="1" lang="en-US" altLang="zh-TW" sz="800" b="1">
                <a:solidFill>
                  <a:schemeClr val="tx1"/>
                </a:solidFill>
                <a:latin typeface="Meiryo UI" panose="020B0604030504040204" pitchFamily="50" charset="-128"/>
                <a:ea typeface="Meiryo UI" panose="020B0604030504040204" pitchFamily="50" charset="-128"/>
                <a:cs typeface="Arial" panose="020B0604020202020204" pitchFamily="34" charset="0"/>
              </a:rPr>
              <a:t>File</a:t>
            </a:r>
          </a:p>
          <a:p>
            <a:pPr algn="ctr"/>
            <a:r>
              <a:rPr kumimoji="1" lang="en-US" altLang="zh-TW" sz="800" b="1">
                <a:solidFill>
                  <a:schemeClr val="tx1"/>
                </a:solidFill>
                <a:latin typeface="Meiryo UI" panose="020B0604030504040204" pitchFamily="50" charset="-128"/>
                <a:ea typeface="Meiryo UI" panose="020B0604030504040204" pitchFamily="50" charset="-128"/>
                <a:cs typeface="Arial" panose="020B0604020202020204" pitchFamily="34" charset="0"/>
              </a:rPr>
              <a:t>Storage</a:t>
            </a:r>
          </a:p>
        </p:txBody>
      </p:sp>
      <p:sp>
        <p:nvSpPr>
          <p:cNvPr id="22" name="圓柱 67">
            <a:extLst>
              <a:ext uri="{FF2B5EF4-FFF2-40B4-BE49-F238E27FC236}">
                <a16:creationId xmlns:a16="http://schemas.microsoft.com/office/drawing/2014/main" id="{7542C67D-9760-4A5C-AE3E-46931D8602EA}"/>
              </a:ext>
            </a:extLst>
          </p:cNvPr>
          <p:cNvSpPr/>
          <p:nvPr/>
        </p:nvSpPr>
        <p:spPr>
          <a:xfrm>
            <a:off x="9290870" y="3974779"/>
            <a:ext cx="699428" cy="475904"/>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en-US" altLang="zh-TW" sz="800" b="1">
                <a:solidFill>
                  <a:schemeClr val="tx1"/>
                </a:solidFill>
                <a:latin typeface="Meiryo UI" panose="020B0604030504040204" pitchFamily="50" charset="-128"/>
                <a:ea typeface="Meiryo UI" panose="020B0604030504040204" pitchFamily="50" charset="-128"/>
                <a:cs typeface="Arial" panose="020B0604020202020204" pitchFamily="34" charset="0"/>
              </a:rPr>
              <a:t>Cloud</a:t>
            </a:r>
            <a:r>
              <a:rPr kumimoji="1" lang="zh-TW" altLang="en-US" sz="800" b="1">
                <a:solidFill>
                  <a:schemeClr val="tx1"/>
                </a:solidFill>
                <a:latin typeface="Meiryo UI" panose="020B0604030504040204" pitchFamily="50" charset="-128"/>
                <a:ea typeface="Meiryo UI" panose="020B0604030504040204" pitchFamily="50" charset="-128"/>
                <a:cs typeface="Arial" panose="020B0604020202020204" pitchFamily="34" charset="0"/>
              </a:rPr>
              <a:t> </a:t>
            </a:r>
            <a:r>
              <a:rPr kumimoji="1" lang="en-US" altLang="zh-TW" sz="800" b="1">
                <a:solidFill>
                  <a:schemeClr val="tx1"/>
                </a:solidFill>
                <a:latin typeface="Meiryo UI" panose="020B0604030504040204" pitchFamily="50" charset="-128"/>
                <a:ea typeface="Meiryo UI" panose="020B0604030504040204" pitchFamily="50" charset="-128"/>
                <a:cs typeface="Arial" panose="020B0604020202020204" pitchFamily="34" charset="0"/>
              </a:rPr>
              <a:t>File</a:t>
            </a:r>
          </a:p>
          <a:p>
            <a:pPr algn="ctr"/>
            <a:r>
              <a:rPr kumimoji="1" lang="en-US" altLang="zh-TW" sz="800" b="1">
                <a:solidFill>
                  <a:schemeClr val="tx1"/>
                </a:solidFill>
                <a:latin typeface="Meiryo UI" panose="020B0604030504040204" pitchFamily="50" charset="-128"/>
                <a:ea typeface="Meiryo UI" panose="020B0604030504040204" pitchFamily="50" charset="-128"/>
                <a:cs typeface="Arial" panose="020B0604020202020204" pitchFamily="34" charset="0"/>
              </a:rPr>
              <a:t>Storage</a:t>
            </a:r>
          </a:p>
        </p:txBody>
      </p:sp>
      <p:cxnSp>
        <p:nvCxnSpPr>
          <p:cNvPr id="28" name="直線接點 27">
            <a:extLst>
              <a:ext uri="{FF2B5EF4-FFF2-40B4-BE49-F238E27FC236}">
                <a16:creationId xmlns:a16="http://schemas.microsoft.com/office/drawing/2014/main" id="{736BB0D1-BB0D-4849-BB78-DF8B2CFE5D70}"/>
              </a:ext>
            </a:extLst>
          </p:cNvPr>
          <p:cNvCxnSpPr/>
          <p:nvPr/>
        </p:nvCxnSpPr>
        <p:spPr>
          <a:xfrm>
            <a:off x="7873330" y="3209946"/>
            <a:ext cx="0" cy="21031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9" name="群組 28">
            <a:extLst>
              <a:ext uri="{FF2B5EF4-FFF2-40B4-BE49-F238E27FC236}">
                <a16:creationId xmlns:a16="http://schemas.microsoft.com/office/drawing/2014/main" id="{FD83250E-4C7C-433E-B9A0-54987BB82854}"/>
              </a:ext>
            </a:extLst>
          </p:cNvPr>
          <p:cNvGrpSpPr/>
          <p:nvPr/>
        </p:nvGrpSpPr>
        <p:grpSpPr>
          <a:xfrm>
            <a:off x="9452784" y="2431633"/>
            <a:ext cx="1895224" cy="1463622"/>
            <a:chOff x="9614757" y="2330928"/>
            <a:chExt cx="2446139" cy="1940569"/>
          </a:xfrm>
        </p:grpSpPr>
        <p:pic>
          <p:nvPicPr>
            <p:cNvPr id="30" name="Picture 3"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CA2A17BA-C949-4558-BABE-4E177CAE5371}"/>
                </a:ext>
              </a:extLst>
            </p:cNvPr>
            <p:cNvPicPr>
              <a:picLocks noChangeAspect="1" noChangeArrowheads="1"/>
            </p:cNvPicPr>
            <p:nvPr/>
          </p:nvPicPr>
          <p:blipFill>
            <a:blip r:embed="rId3" cstate="print"/>
            <a:srcRect/>
            <a:stretch>
              <a:fillRect/>
            </a:stretch>
          </p:blipFill>
          <p:spPr bwMode="auto">
            <a:xfrm>
              <a:off x="11128440" y="3843097"/>
              <a:ext cx="427038" cy="427038"/>
            </a:xfrm>
            <a:prstGeom prst="rect">
              <a:avLst/>
            </a:prstGeom>
            <a:noFill/>
          </p:spPr>
        </p:pic>
        <p:pic>
          <p:nvPicPr>
            <p:cNvPr id="31" name="Picture 4"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ACD45F6F-E108-4E12-A7D5-2A44EFF3F4FB}"/>
                </a:ext>
              </a:extLst>
            </p:cNvPr>
            <p:cNvPicPr>
              <a:picLocks noChangeAspect="1" noChangeArrowheads="1"/>
            </p:cNvPicPr>
            <p:nvPr/>
          </p:nvPicPr>
          <p:blipFill>
            <a:blip r:embed="rId4" cstate="print"/>
            <a:srcRect/>
            <a:stretch>
              <a:fillRect/>
            </a:stretch>
          </p:blipFill>
          <p:spPr bwMode="auto">
            <a:xfrm>
              <a:off x="10624384" y="3843097"/>
              <a:ext cx="427038" cy="427038"/>
            </a:xfrm>
            <a:prstGeom prst="rect">
              <a:avLst/>
            </a:prstGeom>
            <a:noFill/>
          </p:spPr>
        </p:pic>
        <p:pic>
          <p:nvPicPr>
            <p:cNvPr id="32" name="Picture 5"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06E578C8-4035-42C3-95CE-A677F4272E66}"/>
                </a:ext>
              </a:extLst>
            </p:cNvPr>
            <p:cNvPicPr>
              <a:picLocks noChangeAspect="1" noChangeArrowheads="1"/>
            </p:cNvPicPr>
            <p:nvPr/>
          </p:nvPicPr>
          <p:blipFill>
            <a:blip r:embed="rId5" cstate="print"/>
            <a:srcRect/>
            <a:stretch>
              <a:fillRect/>
            </a:stretch>
          </p:blipFill>
          <p:spPr bwMode="auto">
            <a:xfrm>
              <a:off x="10120328" y="3843097"/>
              <a:ext cx="427038" cy="427038"/>
            </a:xfrm>
            <a:prstGeom prst="rect">
              <a:avLst/>
            </a:prstGeom>
            <a:noFill/>
          </p:spPr>
        </p:pic>
        <p:pic>
          <p:nvPicPr>
            <p:cNvPr id="33"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D2749696-3350-42E4-AFA4-873A595651CF}"/>
                </a:ext>
              </a:extLst>
            </p:cNvPr>
            <p:cNvPicPr>
              <a:picLocks noChangeAspect="1" noChangeArrowheads="1"/>
            </p:cNvPicPr>
            <p:nvPr/>
          </p:nvPicPr>
          <p:blipFill>
            <a:blip r:embed="rId6" cstate="print"/>
            <a:srcRect/>
            <a:stretch>
              <a:fillRect/>
            </a:stretch>
          </p:blipFill>
          <p:spPr bwMode="auto">
            <a:xfrm>
              <a:off x="11632496" y="3339041"/>
              <a:ext cx="427038" cy="427038"/>
            </a:xfrm>
            <a:prstGeom prst="rect">
              <a:avLst/>
            </a:prstGeom>
            <a:noFill/>
          </p:spPr>
        </p:pic>
        <p:pic>
          <p:nvPicPr>
            <p:cNvPr id="34" name="Picture 7" descr="https://lh4.googleusercontent.com/H0XP8Jf23xF4_It_H1HIamwPlS0OZnb3ZwylCZIXa5x1H1pjl1FKTmmTa11CmKxi-TwaH1XwEv7df8G1O0IuSBfh7FZdZEG3Xi9ZVf7j1NH65lhVqI8w79kvWfz-rfCtXFel6RoBJoI">
              <a:extLst>
                <a:ext uri="{FF2B5EF4-FFF2-40B4-BE49-F238E27FC236}">
                  <a16:creationId xmlns:a16="http://schemas.microsoft.com/office/drawing/2014/main" id="{2F6DC26D-1284-4DBE-90A8-37FDA323547E}"/>
                </a:ext>
              </a:extLst>
            </p:cNvPr>
            <p:cNvPicPr>
              <a:picLocks noChangeAspect="1" noChangeArrowheads="1"/>
            </p:cNvPicPr>
            <p:nvPr/>
          </p:nvPicPr>
          <p:blipFill>
            <a:blip r:embed="rId7" cstate="print"/>
            <a:srcRect/>
            <a:stretch>
              <a:fillRect/>
            </a:stretch>
          </p:blipFill>
          <p:spPr bwMode="auto">
            <a:xfrm>
              <a:off x="11128440" y="3339041"/>
              <a:ext cx="427038" cy="427038"/>
            </a:xfrm>
            <a:prstGeom prst="rect">
              <a:avLst/>
            </a:prstGeom>
            <a:noFill/>
          </p:spPr>
        </p:pic>
        <p:pic>
          <p:nvPicPr>
            <p:cNvPr id="35"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DC5EE536-F400-4320-90EA-A35FE8D93978}"/>
                </a:ext>
              </a:extLst>
            </p:cNvPr>
            <p:cNvPicPr>
              <a:picLocks noChangeAspect="1" noChangeArrowheads="1"/>
            </p:cNvPicPr>
            <p:nvPr/>
          </p:nvPicPr>
          <p:blipFill>
            <a:blip r:embed="rId8" cstate="print"/>
            <a:srcRect/>
            <a:stretch>
              <a:fillRect/>
            </a:stretch>
          </p:blipFill>
          <p:spPr bwMode="auto">
            <a:xfrm>
              <a:off x="10624384" y="3339041"/>
              <a:ext cx="427038" cy="427038"/>
            </a:xfrm>
            <a:prstGeom prst="rect">
              <a:avLst/>
            </a:prstGeom>
            <a:noFill/>
          </p:spPr>
        </p:pic>
        <p:pic>
          <p:nvPicPr>
            <p:cNvPr id="36" name="Picture 9" descr="https://lh3.googleusercontent.com/P4OJxLNf-0l3nfs9F8p39ujclzvA-Sa4M3YFDfLyGXNdBF1S3hW2XVX-Pa8PtbpzLQ3_u9J04ppaJpMsBi50EFF2NsGeZerLXGD3JSyvXDdNG-CPz4isgqbQJzagwjjPyqb3c8hNW_s">
              <a:extLst>
                <a:ext uri="{FF2B5EF4-FFF2-40B4-BE49-F238E27FC236}">
                  <a16:creationId xmlns:a16="http://schemas.microsoft.com/office/drawing/2014/main" id="{B24240FD-D5DA-44E4-A69F-7005DD64CCC3}"/>
                </a:ext>
              </a:extLst>
            </p:cNvPr>
            <p:cNvPicPr>
              <a:picLocks noChangeAspect="1" noChangeArrowheads="1"/>
            </p:cNvPicPr>
            <p:nvPr/>
          </p:nvPicPr>
          <p:blipFill>
            <a:blip r:embed="rId9" cstate="print"/>
            <a:srcRect/>
            <a:stretch>
              <a:fillRect/>
            </a:stretch>
          </p:blipFill>
          <p:spPr bwMode="auto">
            <a:xfrm>
              <a:off x="10120328" y="3339041"/>
              <a:ext cx="427038" cy="427038"/>
            </a:xfrm>
            <a:prstGeom prst="rect">
              <a:avLst/>
            </a:prstGeom>
            <a:noFill/>
          </p:spPr>
        </p:pic>
        <p:pic>
          <p:nvPicPr>
            <p:cNvPr id="37"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0427887F-B852-4543-878A-C9577CFE41B5}"/>
                </a:ext>
              </a:extLst>
            </p:cNvPr>
            <p:cNvPicPr>
              <a:picLocks noChangeAspect="1" noChangeArrowheads="1"/>
            </p:cNvPicPr>
            <p:nvPr/>
          </p:nvPicPr>
          <p:blipFill>
            <a:blip r:embed="rId10" cstate="print"/>
            <a:srcRect/>
            <a:stretch>
              <a:fillRect/>
            </a:stretch>
          </p:blipFill>
          <p:spPr bwMode="auto">
            <a:xfrm>
              <a:off x="9616272" y="3339041"/>
              <a:ext cx="427038" cy="427038"/>
            </a:xfrm>
            <a:prstGeom prst="rect">
              <a:avLst/>
            </a:prstGeom>
            <a:noFill/>
          </p:spPr>
        </p:pic>
        <p:pic>
          <p:nvPicPr>
            <p:cNvPr id="38"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CE134E43-8368-4902-8276-30D545966E0E}"/>
                </a:ext>
              </a:extLst>
            </p:cNvPr>
            <p:cNvPicPr>
              <a:picLocks noChangeAspect="1" noChangeArrowheads="1"/>
            </p:cNvPicPr>
            <p:nvPr/>
          </p:nvPicPr>
          <p:blipFill>
            <a:blip r:embed="rId11" cstate="print"/>
            <a:srcRect/>
            <a:stretch>
              <a:fillRect/>
            </a:stretch>
          </p:blipFill>
          <p:spPr bwMode="auto">
            <a:xfrm>
              <a:off x="11632496" y="2834985"/>
              <a:ext cx="427038" cy="427038"/>
            </a:xfrm>
            <a:prstGeom prst="rect">
              <a:avLst/>
            </a:prstGeom>
            <a:noFill/>
          </p:spPr>
        </p:pic>
        <p:pic>
          <p:nvPicPr>
            <p:cNvPr id="39"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A2E1CB5D-C13F-477C-A677-9768972566AA}"/>
                </a:ext>
              </a:extLst>
            </p:cNvPr>
            <p:cNvPicPr>
              <a:picLocks noChangeAspect="1" noChangeArrowheads="1"/>
            </p:cNvPicPr>
            <p:nvPr/>
          </p:nvPicPr>
          <p:blipFill>
            <a:blip r:embed="rId12" cstate="print"/>
            <a:srcRect/>
            <a:stretch>
              <a:fillRect/>
            </a:stretch>
          </p:blipFill>
          <p:spPr bwMode="auto">
            <a:xfrm>
              <a:off x="11128440" y="2834985"/>
              <a:ext cx="427038" cy="427038"/>
            </a:xfrm>
            <a:prstGeom prst="rect">
              <a:avLst/>
            </a:prstGeom>
            <a:noFill/>
          </p:spPr>
        </p:pic>
        <p:pic>
          <p:nvPicPr>
            <p:cNvPr id="40" name="Picture 13" descr="https://lh5.googleusercontent.com/Un2FspDsSs-A7u1QrWpTV3KlHwhMgCy3UIZ2tLWbfcIB6mPl-7BdzEpD06UtzBsVPLwneo2U0bzBA89nvv9YudgnqGutPfpcvjkJs1D25xY_alzqWo-znyDdLeS9QE5Up-7UQO0qZIE">
              <a:extLst>
                <a:ext uri="{FF2B5EF4-FFF2-40B4-BE49-F238E27FC236}">
                  <a16:creationId xmlns:a16="http://schemas.microsoft.com/office/drawing/2014/main" id="{81BEC357-7964-4C94-853F-FB1786F7AFD9}"/>
                </a:ext>
              </a:extLst>
            </p:cNvPr>
            <p:cNvPicPr>
              <a:picLocks noChangeAspect="1" noChangeArrowheads="1"/>
            </p:cNvPicPr>
            <p:nvPr/>
          </p:nvPicPr>
          <p:blipFill>
            <a:blip r:embed="rId13" cstate="print"/>
            <a:srcRect/>
            <a:stretch>
              <a:fillRect/>
            </a:stretch>
          </p:blipFill>
          <p:spPr bwMode="auto">
            <a:xfrm>
              <a:off x="11128440" y="2330929"/>
              <a:ext cx="427038" cy="427038"/>
            </a:xfrm>
            <a:prstGeom prst="rect">
              <a:avLst/>
            </a:prstGeom>
            <a:noFill/>
          </p:spPr>
        </p:pic>
        <p:pic>
          <p:nvPicPr>
            <p:cNvPr id="41"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8BAFCE09-1EC8-462A-9377-9AC97D827424}"/>
                </a:ext>
              </a:extLst>
            </p:cNvPr>
            <p:cNvPicPr>
              <a:picLocks noChangeAspect="1" noChangeArrowheads="1"/>
            </p:cNvPicPr>
            <p:nvPr/>
          </p:nvPicPr>
          <p:blipFill>
            <a:blip r:embed="rId14" cstate="print"/>
            <a:srcRect/>
            <a:stretch>
              <a:fillRect/>
            </a:stretch>
          </p:blipFill>
          <p:spPr bwMode="auto">
            <a:xfrm>
              <a:off x="10624384" y="2330928"/>
              <a:ext cx="427038" cy="427038"/>
            </a:xfrm>
            <a:prstGeom prst="rect">
              <a:avLst/>
            </a:prstGeom>
            <a:noFill/>
          </p:spPr>
        </p:pic>
        <p:pic>
          <p:nvPicPr>
            <p:cNvPr id="42"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AD2D0C93-D2B0-4350-B64B-9466EF3815BA}"/>
                </a:ext>
              </a:extLst>
            </p:cNvPr>
            <p:cNvPicPr>
              <a:picLocks noChangeAspect="1" noChangeArrowheads="1"/>
            </p:cNvPicPr>
            <p:nvPr/>
          </p:nvPicPr>
          <p:blipFill>
            <a:blip r:embed="rId15" cstate="print"/>
            <a:srcRect/>
            <a:stretch>
              <a:fillRect/>
            </a:stretch>
          </p:blipFill>
          <p:spPr bwMode="auto">
            <a:xfrm>
              <a:off x="10120328" y="2834985"/>
              <a:ext cx="427038" cy="427038"/>
            </a:xfrm>
            <a:prstGeom prst="rect">
              <a:avLst/>
            </a:prstGeom>
            <a:noFill/>
          </p:spPr>
        </p:pic>
        <p:pic>
          <p:nvPicPr>
            <p:cNvPr id="43"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99BB7F42-9FB2-4E44-A477-D963E06DB5D9}"/>
                </a:ext>
              </a:extLst>
            </p:cNvPr>
            <p:cNvPicPr>
              <a:picLocks noChangeAspect="1" noChangeArrowheads="1"/>
            </p:cNvPicPr>
            <p:nvPr/>
          </p:nvPicPr>
          <p:blipFill>
            <a:blip r:embed="rId16" cstate="print"/>
            <a:srcRect/>
            <a:stretch>
              <a:fillRect/>
            </a:stretch>
          </p:blipFill>
          <p:spPr bwMode="auto">
            <a:xfrm>
              <a:off x="9616272" y="2834985"/>
              <a:ext cx="427038" cy="427038"/>
            </a:xfrm>
            <a:prstGeom prst="rect">
              <a:avLst/>
            </a:prstGeom>
            <a:noFill/>
          </p:spPr>
        </p:pic>
        <p:pic>
          <p:nvPicPr>
            <p:cNvPr id="44" name="Picture 17" descr="https://lh5.googleusercontent.com/C8QzIakFcFWiw6MJ3mPEyu4TKurUeb60BiG6wDhqfyOBNvUzPhk8fpG1lpEDSsKBCcuqpuH6rj2PFlRi0SPcQAvS-8RgaQm8Xqw9Gqs6GtdCOCGwoRa_L_cpxFOIQmIEnwV5SWCLxcM">
              <a:extLst>
                <a:ext uri="{FF2B5EF4-FFF2-40B4-BE49-F238E27FC236}">
                  <a16:creationId xmlns:a16="http://schemas.microsoft.com/office/drawing/2014/main" id="{7B303D7F-242D-4FEC-A965-63813A4A0F00}"/>
                </a:ext>
              </a:extLst>
            </p:cNvPr>
            <p:cNvPicPr>
              <a:picLocks noChangeAspect="1" noChangeArrowheads="1"/>
            </p:cNvPicPr>
            <p:nvPr/>
          </p:nvPicPr>
          <p:blipFill>
            <a:blip r:embed="rId17" cstate="print"/>
            <a:srcRect/>
            <a:stretch>
              <a:fillRect/>
            </a:stretch>
          </p:blipFill>
          <p:spPr bwMode="auto">
            <a:xfrm>
              <a:off x="9614757" y="2330929"/>
              <a:ext cx="427038" cy="427038"/>
            </a:xfrm>
            <a:prstGeom prst="rect">
              <a:avLst/>
            </a:prstGeom>
            <a:noFill/>
          </p:spPr>
        </p:pic>
        <p:pic>
          <p:nvPicPr>
            <p:cNvPr id="45"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7F317AC8-5EFC-4760-89C5-20A6DC550346}"/>
                </a:ext>
              </a:extLst>
            </p:cNvPr>
            <p:cNvPicPr>
              <a:picLocks noChangeAspect="1" noChangeArrowheads="1"/>
            </p:cNvPicPr>
            <p:nvPr/>
          </p:nvPicPr>
          <p:blipFill>
            <a:blip r:embed="rId18" cstate="print"/>
            <a:srcRect/>
            <a:stretch>
              <a:fillRect/>
            </a:stretch>
          </p:blipFill>
          <p:spPr bwMode="auto">
            <a:xfrm>
              <a:off x="10120328" y="2330929"/>
              <a:ext cx="427038" cy="427038"/>
            </a:xfrm>
            <a:prstGeom prst="rect">
              <a:avLst/>
            </a:prstGeom>
            <a:noFill/>
          </p:spPr>
        </p:pic>
        <p:pic>
          <p:nvPicPr>
            <p:cNvPr id="46"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960AE78A-9DFB-476D-9774-AAEE5157D360}"/>
                </a:ext>
              </a:extLst>
            </p:cNvPr>
            <p:cNvPicPr>
              <a:picLocks noChangeAspect="1" noChangeArrowheads="1"/>
            </p:cNvPicPr>
            <p:nvPr/>
          </p:nvPicPr>
          <p:blipFill>
            <a:blip r:embed="rId19" cstate="print"/>
            <a:srcRect/>
            <a:stretch>
              <a:fillRect/>
            </a:stretch>
          </p:blipFill>
          <p:spPr bwMode="auto">
            <a:xfrm>
              <a:off x="10622869" y="2837864"/>
              <a:ext cx="427038" cy="427037"/>
            </a:xfrm>
            <a:prstGeom prst="rect">
              <a:avLst/>
            </a:prstGeom>
            <a:noFill/>
          </p:spPr>
        </p:pic>
        <p:pic>
          <p:nvPicPr>
            <p:cNvPr id="47" name="Picture 20" descr="Image result for è¯çºé²">
              <a:extLst>
                <a:ext uri="{FF2B5EF4-FFF2-40B4-BE49-F238E27FC236}">
                  <a16:creationId xmlns:a16="http://schemas.microsoft.com/office/drawing/2014/main" id="{0AE589AF-3AC4-42D7-89F7-A81940DECA23}"/>
                </a:ext>
              </a:extLst>
            </p:cNvPr>
            <p:cNvPicPr>
              <a:picLocks noChangeAspect="1" noChangeArrowheads="1"/>
            </p:cNvPicPr>
            <p:nvPr/>
          </p:nvPicPr>
          <p:blipFill>
            <a:blip r:embed="rId20" cstate="print"/>
            <a:srcRect l="32299" t="2107" r="32593" b="45223"/>
            <a:stretch>
              <a:fillRect/>
            </a:stretch>
          </p:blipFill>
          <p:spPr bwMode="auto">
            <a:xfrm>
              <a:off x="11632496" y="3843097"/>
              <a:ext cx="428400" cy="428400"/>
            </a:xfrm>
            <a:prstGeom prst="rect">
              <a:avLst/>
            </a:prstGeom>
            <a:noFill/>
          </p:spPr>
        </p:pic>
        <p:pic>
          <p:nvPicPr>
            <p:cNvPr id="48" name="Picture 23" descr="C:\Users\Josh Chen\Desktop\sharefile.png">
              <a:extLst>
                <a:ext uri="{FF2B5EF4-FFF2-40B4-BE49-F238E27FC236}">
                  <a16:creationId xmlns:a16="http://schemas.microsoft.com/office/drawing/2014/main" id="{F0316ECC-ED5E-49F4-BF24-8F21194FB69F}"/>
                </a:ext>
              </a:extLst>
            </p:cNvPr>
            <p:cNvPicPr>
              <a:picLocks noChangeAspect="1" noChangeArrowheads="1"/>
            </p:cNvPicPr>
            <p:nvPr/>
          </p:nvPicPr>
          <p:blipFill>
            <a:blip r:embed="rId21" cstate="print"/>
            <a:srcRect/>
            <a:stretch>
              <a:fillRect/>
            </a:stretch>
          </p:blipFill>
          <p:spPr bwMode="auto">
            <a:xfrm>
              <a:off x="11632496" y="2330929"/>
              <a:ext cx="428399" cy="428400"/>
            </a:xfrm>
            <a:prstGeom prst="rect">
              <a:avLst/>
            </a:prstGeom>
            <a:noFill/>
          </p:spPr>
        </p:pic>
        <p:pic>
          <p:nvPicPr>
            <p:cNvPr id="49" name="Picture 25" descr="C:\Users\Josh Chen\Desktop\OneDrive.png">
              <a:extLst>
                <a:ext uri="{FF2B5EF4-FFF2-40B4-BE49-F238E27FC236}">
                  <a16:creationId xmlns:a16="http://schemas.microsoft.com/office/drawing/2014/main" id="{C18C0AC4-CBD4-4E5D-9256-80C81D4F9435}"/>
                </a:ext>
              </a:extLst>
            </p:cNvPr>
            <p:cNvPicPr>
              <a:picLocks noChangeAspect="1" noChangeArrowheads="1"/>
            </p:cNvPicPr>
            <p:nvPr/>
          </p:nvPicPr>
          <p:blipFill>
            <a:blip r:embed="rId22" cstate="print"/>
            <a:srcRect/>
            <a:stretch>
              <a:fillRect/>
            </a:stretch>
          </p:blipFill>
          <p:spPr bwMode="auto">
            <a:xfrm>
              <a:off x="9616272" y="3843097"/>
              <a:ext cx="428400" cy="428400"/>
            </a:xfrm>
            <a:prstGeom prst="rect">
              <a:avLst/>
            </a:prstGeom>
            <a:noFill/>
          </p:spPr>
        </p:pic>
      </p:grpSp>
      <p:cxnSp>
        <p:nvCxnSpPr>
          <p:cNvPr id="61" name="直線箭頭接點 217">
            <a:extLst>
              <a:ext uri="{FF2B5EF4-FFF2-40B4-BE49-F238E27FC236}">
                <a16:creationId xmlns:a16="http://schemas.microsoft.com/office/drawing/2014/main" id="{1D83003D-5D70-4EA2-8CF9-ED229D33F607}"/>
              </a:ext>
            </a:extLst>
          </p:cNvPr>
          <p:cNvCxnSpPr>
            <a:cxnSpLocks/>
          </p:cNvCxnSpPr>
          <p:nvPr/>
        </p:nvCxnSpPr>
        <p:spPr>
          <a:xfrm>
            <a:off x="10851597" y="4436757"/>
            <a:ext cx="0" cy="384102"/>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6" name="圖形 65" descr="群組">
            <a:extLst>
              <a:ext uri="{FF2B5EF4-FFF2-40B4-BE49-F238E27FC236}">
                <a16:creationId xmlns:a16="http://schemas.microsoft.com/office/drawing/2014/main" id="{D519E505-1717-46A4-9FAB-84D48150A8F4}"/>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a:off x="306999" y="2849034"/>
            <a:ext cx="743575" cy="743575"/>
          </a:xfrm>
          <a:prstGeom prst="rect">
            <a:avLst/>
          </a:prstGeom>
        </p:spPr>
      </p:pic>
      <p:sp>
        <p:nvSpPr>
          <p:cNvPr id="67" name="矩形 66">
            <a:extLst>
              <a:ext uri="{FF2B5EF4-FFF2-40B4-BE49-F238E27FC236}">
                <a16:creationId xmlns:a16="http://schemas.microsoft.com/office/drawing/2014/main" id="{E0B2F631-551C-413C-85FB-92B65BA7CE17}"/>
              </a:ext>
            </a:extLst>
          </p:cNvPr>
          <p:cNvSpPr/>
          <p:nvPr/>
        </p:nvSpPr>
        <p:spPr>
          <a:xfrm>
            <a:off x="265802" y="3505116"/>
            <a:ext cx="765425" cy="254308"/>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00" b="1"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Arial" panose="020B0604020202020204" pitchFamily="34" charset="0"/>
              </a:rPr>
              <a:t>Local</a:t>
            </a: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000" b="1" kern="0">
                <a:solidFill>
                  <a:schemeClr val="bg1"/>
                </a:solidFill>
                <a:latin typeface="Meiryo UI" panose="020B0604030504040204" pitchFamily="50" charset="-128"/>
                <a:ea typeface="Meiryo UI" panose="020B0604030504040204" pitchFamily="50" charset="-128"/>
                <a:cs typeface="Arial" panose="020B0604020202020204" pitchFamily="34" charset="0"/>
              </a:rPr>
              <a:t>Users</a:t>
            </a:r>
            <a:endParaRPr kumimoji="0" lang="zh-TW" altLang="en-US" sz="1000" b="1"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2" name="標題 1">
            <a:extLst>
              <a:ext uri="{FF2B5EF4-FFF2-40B4-BE49-F238E27FC236}">
                <a16:creationId xmlns:a16="http://schemas.microsoft.com/office/drawing/2014/main" id="{B0942A3C-6612-4E91-BF9A-630B8F39C07C}"/>
              </a:ext>
            </a:extLst>
          </p:cNvPr>
          <p:cNvSpPr>
            <a:spLocks noGrp="1"/>
          </p:cNvSpPr>
          <p:nvPr>
            <p:ph type="title"/>
          </p:nvPr>
        </p:nvSpPr>
        <p:spPr/>
        <p:txBody>
          <a:bodyPr>
            <a:normAutofit/>
          </a:bodyPr>
          <a:lstStyle/>
          <a:p>
            <a:pPr algn="ctr"/>
            <a:r>
              <a:rPr lang="en-US" dirty="0">
                <a:latin typeface="Meiryo UI" panose="020B0604030504040204" pitchFamily="50" charset="-128"/>
                <a:ea typeface="Meiryo UI" panose="020B0604030504040204" pitchFamily="50" charset="-128"/>
                <a:cs typeface="Arial"/>
              </a:rPr>
              <a:t>S3からS3</a:t>
            </a:r>
            <a:r>
              <a:rPr lang="zh-TW" altLang="en-US">
                <a:latin typeface="Meiryo UI" panose="020B0604030504040204" pitchFamily="50" charset="-128"/>
                <a:ea typeface="Meiryo UI" panose="020B0604030504040204" pitchFamily="50" charset="-128"/>
                <a:cs typeface="Arial"/>
              </a:rPr>
              <a:t>への移行</a:t>
            </a:r>
            <a:r>
              <a:rPr lang="en-US" dirty="0">
                <a:latin typeface="Meiryo UI" panose="020B0604030504040204" pitchFamily="50" charset="-128"/>
                <a:ea typeface="Meiryo UI" panose="020B0604030504040204" pitchFamily="50" charset="-128"/>
                <a:cs typeface="Arial"/>
              </a:rPr>
              <a:t> -</a:t>
            </a:r>
            <a:r>
              <a:rPr lang="en-US" err="1">
                <a:latin typeface="Meiryo UI" panose="020B0604030504040204" pitchFamily="50" charset="-128"/>
                <a:ea typeface="Meiryo UI" panose="020B0604030504040204" pitchFamily="50" charset="-128"/>
                <a:cs typeface="Arial"/>
              </a:rPr>
              <a:t>HybirdMount</a:t>
            </a:r>
            <a:r>
              <a:rPr lang="zh-TW" altLang="en-US">
                <a:latin typeface="Meiryo UI" panose="020B0604030504040204" pitchFamily="50" charset="-128"/>
                <a:ea typeface="Meiryo UI" panose="020B0604030504040204" pitchFamily="50" charset="-128"/>
                <a:cs typeface="Arial"/>
              </a:rPr>
              <a:t>でさらに便利に!</a:t>
            </a:r>
            <a:endParaRPr lang="en-US" altLang="zh-TW">
              <a:latin typeface="Meiryo UI" panose="020B0604030504040204" pitchFamily="50" charset="-128"/>
              <a:ea typeface="Meiryo UI" panose="020B0604030504040204" pitchFamily="50" charset="-128"/>
            </a:endParaRPr>
          </a:p>
        </p:txBody>
      </p:sp>
      <p:sp>
        <p:nvSpPr>
          <p:cNvPr id="76" name="矩形: 圓角 75">
            <a:extLst>
              <a:ext uri="{FF2B5EF4-FFF2-40B4-BE49-F238E27FC236}">
                <a16:creationId xmlns:a16="http://schemas.microsoft.com/office/drawing/2014/main" id="{911D147C-0ECB-4C7B-981D-9CD54F19114D}"/>
              </a:ext>
            </a:extLst>
          </p:cNvPr>
          <p:cNvSpPr/>
          <p:nvPr/>
        </p:nvSpPr>
        <p:spPr>
          <a:xfrm>
            <a:off x="1896135" y="1295909"/>
            <a:ext cx="1534153" cy="4594314"/>
          </a:xfrm>
          <a:prstGeom prst="roundRect">
            <a:avLst>
              <a:gd name="adj" fmla="val 5010"/>
            </a:avLst>
          </a:prstGeom>
          <a:solidFill>
            <a:schemeClr val="accent5">
              <a:lumMod val="75000"/>
              <a:alpha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sp>
        <p:nvSpPr>
          <p:cNvPr id="12" name="矩形 11">
            <a:extLst>
              <a:ext uri="{FF2B5EF4-FFF2-40B4-BE49-F238E27FC236}">
                <a16:creationId xmlns:a16="http://schemas.microsoft.com/office/drawing/2014/main" id="{65EB4CD6-94BA-4AEF-B69E-29CD76ED7285}"/>
              </a:ext>
            </a:extLst>
          </p:cNvPr>
          <p:cNvSpPr/>
          <p:nvPr/>
        </p:nvSpPr>
        <p:spPr>
          <a:xfrm>
            <a:off x="2082083" y="3889872"/>
            <a:ext cx="1162255" cy="307777"/>
          </a:xfrm>
          <a:prstGeom prst="rect">
            <a:avLst/>
          </a:prstGeom>
          <a:gradFill rotWithShape="1">
            <a:gsLst>
              <a:gs pos="0">
                <a:schemeClr val="accent5">
                  <a:lumMod val="20000"/>
                  <a:lumOff val="80000"/>
                </a:schemeClr>
              </a:gs>
              <a:gs pos="80000">
                <a:schemeClr val="accent5">
                  <a:lumMod val="60000"/>
                  <a:lumOff val="40000"/>
                </a:schemeClr>
              </a:gs>
              <a:gs pos="100000">
                <a:schemeClr val="accent5">
                  <a:lumMod val="60000"/>
                  <a:lumOff val="4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b="1" i="0" u="none" strike="noStrike" kern="0" cap="none" spc="0" normalizeH="0" baseline="0" noProof="0" err="1">
                <a:ln>
                  <a:noFill/>
                </a:ln>
                <a:effectLst/>
                <a:uLnTx/>
                <a:uFillTx/>
                <a:latin typeface="Meiryo UI" panose="020B0604030504040204" pitchFamily="50" charset="-128"/>
                <a:ea typeface="Meiryo UI" panose="020B0604030504040204" pitchFamily="50" charset="-128"/>
                <a:cs typeface="Arial" panose="020B0604020202020204" pitchFamily="34" charset="0"/>
              </a:rPr>
              <a:t>Qsync</a:t>
            </a:r>
            <a:endParaRPr kumimoji="0" lang="zh-TW" altLang="en-US" sz="1200" b="1" i="0" u="none" strike="noStrike" kern="0" cap="none" spc="0" normalizeH="0" baseline="0" noProof="0">
              <a:ln>
                <a:noFill/>
              </a:ln>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13" name="矩形 12">
            <a:extLst>
              <a:ext uri="{FF2B5EF4-FFF2-40B4-BE49-F238E27FC236}">
                <a16:creationId xmlns:a16="http://schemas.microsoft.com/office/drawing/2014/main" id="{E08485EF-2742-4328-8218-31C6C3BDC662}"/>
              </a:ext>
            </a:extLst>
          </p:cNvPr>
          <p:cNvSpPr/>
          <p:nvPr/>
        </p:nvSpPr>
        <p:spPr>
          <a:xfrm>
            <a:off x="2078796" y="2180314"/>
            <a:ext cx="1176563" cy="307777"/>
          </a:xfrm>
          <a:prstGeom prst="rect">
            <a:avLst/>
          </a:prstGeom>
          <a:gradFill rotWithShape="1">
            <a:gsLst>
              <a:gs pos="0">
                <a:schemeClr val="accent5">
                  <a:lumMod val="20000"/>
                  <a:lumOff val="80000"/>
                </a:schemeClr>
              </a:gs>
              <a:gs pos="80000">
                <a:schemeClr val="accent5">
                  <a:lumMod val="60000"/>
                  <a:lumOff val="40000"/>
                </a:schemeClr>
              </a:gs>
              <a:gs pos="100000">
                <a:schemeClr val="accent5">
                  <a:lumMod val="60000"/>
                  <a:lumOff val="4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b="1" i="0" u="none" strike="noStrike" kern="0" cap="none" spc="0" normalizeH="0" baseline="0" noProof="0">
                <a:ln>
                  <a:noFill/>
                </a:ln>
                <a:effectLst/>
                <a:uLnTx/>
                <a:uFillTx/>
                <a:latin typeface="Meiryo UI" panose="020B0604030504040204" pitchFamily="50" charset="-128"/>
                <a:ea typeface="Meiryo UI" panose="020B0604030504040204" pitchFamily="50" charset="-128"/>
                <a:cs typeface="Arial" panose="020B0604020202020204" pitchFamily="34" charset="0"/>
              </a:rPr>
              <a:t>NFS</a:t>
            </a:r>
            <a:endParaRPr kumimoji="0" lang="zh-TW" altLang="en-US" sz="1200" b="1" i="0" u="none" strike="noStrike" kern="0" cap="none" spc="0" normalizeH="0" baseline="0" noProof="0">
              <a:ln>
                <a:noFill/>
              </a:ln>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14" name="矩形 13">
            <a:extLst>
              <a:ext uri="{FF2B5EF4-FFF2-40B4-BE49-F238E27FC236}">
                <a16:creationId xmlns:a16="http://schemas.microsoft.com/office/drawing/2014/main" id="{4BD65524-725B-4A93-8A8D-59341B9D9EF7}"/>
              </a:ext>
            </a:extLst>
          </p:cNvPr>
          <p:cNvSpPr/>
          <p:nvPr/>
        </p:nvSpPr>
        <p:spPr>
          <a:xfrm>
            <a:off x="2089235" y="2605350"/>
            <a:ext cx="1162255" cy="307777"/>
          </a:xfrm>
          <a:prstGeom prst="rect">
            <a:avLst/>
          </a:prstGeom>
          <a:gradFill rotWithShape="1">
            <a:gsLst>
              <a:gs pos="0">
                <a:schemeClr val="accent5">
                  <a:lumMod val="20000"/>
                  <a:lumOff val="80000"/>
                </a:schemeClr>
              </a:gs>
              <a:gs pos="80000">
                <a:schemeClr val="accent5">
                  <a:lumMod val="60000"/>
                  <a:lumOff val="40000"/>
                </a:schemeClr>
              </a:gs>
              <a:gs pos="100000">
                <a:schemeClr val="accent5">
                  <a:lumMod val="60000"/>
                  <a:lumOff val="4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b="1" i="0" u="none" strike="noStrike" kern="0" cap="none" spc="0" normalizeH="0" baseline="0" noProof="0">
                <a:ln>
                  <a:noFill/>
                </a:ln>
                <a:effectLst/>
                <a:uLnTx/>
                <a:uFillTx/>
                <a:latin typeface="Meiryo UI" panose="020B0604030504040204" pitchFamily="50" charset="-128"/>
                <a:ea typeface="Meiryo UI" panose="020B0604030504040204" pitchFamily="50" charset="-128"/>
                <a:cs typeface="Arial" panose="020B0604020202020204" pitchFamily="34" charset="0"/>
              </a:rPr>
              <a:t>AFP</a:t>
            </a:r>
            <a:endParaRPr kumimoji="0" lang="zh-TW" altLang="en-US" sz="1200" b="1" i="0" u="none" strike="noStrike" kern="0" cap="none" spc="0" normalizeH="0" baseline="0" noProof="0">
              <a:ln>
                <a:noFill/>
              </a:ln>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15" name="矩形 14">
            <a:extLst>
              <a:ext uri="{FF2B5EF4-FFF2-40B4-BE49-F238E27FC236}">
                <a16:creationId xmlns:a16="http://schemas.microsoft.com/office/drawing/2014/main" id="{D53020BC-9434-451F-82D0-9A7A7D86F1A1}"/>
              </a:ext>
            </a:extLst>
          </p:cNvPr>
          <p:cNvSpPr/>
          <p:nvPr/>
        </p:nvSpPr>
        <p:spPr>
          <a:xfrm>
            <a:off x="2089235" y="1755292"/>
            <a:ext cx="1162255" cy="307777"/>
          </a:xfrm>
          <a:prstGeom prst="rect">
            <a:avLst/>
          </a:prstGeom>
          <a:gradFill rotWithShape="1">
            <a:gsLst>
              <a:gs pos="0">
                <a:schemeClr val="accent5">
                  <a:lumMod val="20000"/>
                  <a:lumOff val="80000"/>
                </a:schemeClr>
              </a:gs>
              <a:gs pos="80000">
                <a:schemeClr val="accent5">
                  <a:lumMod val="60000"/>
                  <a:lumOff val="40000"/>
                </a:schemeClr>
              </a:gs>
              <a:gs pos="100000">
                <a:schemeClr val="accent5">
                  <a:lumMod val="60000"/>
                  <a:lumOff val="4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b="1" i="0" u="none" strike="noStrike" kern="0" cap="none" spc="0" normalizeH="0" baseline="0" noProof="0">
                <a:ln>
                  <a:noFill/>
                </a:ln>
                <a:effectLst/>
                <a:uLnTx/>
                <a:uFillTx/>
                <a:latin typeface="Meiryo UI" panose="020B0604030504040204" pitchFamily="50" charset="-128"/>
                <a:ea typeface="Meiryo UI" panose="020B0604030504040204" pitchFamily="50" charset="-128"/>
                <a:cs typeface="Arial" panose="020B0604020202020204" pitchFamily="34" charset="0"/>
              </a:rPr>
              <a:t>SMB</a:t>
            </a:r>
            <a:endParaRPr kumimoji="0" lang="zh-TW" altLang="en-US" sz="1200" b="1" i="0" u="none" strike="noStrike" kern="0" cap="none" spc="0" normalizeH="0" baseline="0" noProof="0">
              <a:ln>
                <a:noFill/>
              </a:ln>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16" name="矩形 15">
            <a:extLst>
              <a:ext uri="{FF2B5EF4-FFF2-40B4-BE49-F238E27FC236}">
                <a16:creationId xmlns:a16="http://schemas.microsoft.com/office/drawing/2014/main" id="{C61CF531-94A8-4944-8A64-14CABB854574}"/>
              </a:ext>
            </a:extLst>
          </p:cNvPr>
          <p:cNvSpPr/>
          <p:nvPr/>
        </p:nvSpPr>
        <p:spPr>
          <a:xfrm>
            <a:off x="2086506" y="3028930"/>
            <a:ext cx="1165996" cy="307777"/>
          </a:xfrm>
          <a:prstGeom prst="rect">
            <a:avLst/>
          </a:prstGeom>
          <a:gradFill rotWithShape="1">
            <a:gsLst>
              <a:gs pos="0">
                <a:schemeClr val="accent5">
                  <a:lumMod val="20000"/>
                  <a:lumOff val="80000"/>
                </a:schemeClr>
              </a:gs>
              <a:gs pos="80000">
                <a:schemeClr val="accent5">
                  <a:lumMod val="60000"/>
                  <a:lumOff val="40000"/>
                </a:schemeClr>
              </a:gs>
              <a:gs pos="100000">
                <a:schemeClr val="accent5">
                  <a:lumMod val="60000"/>
                  <a:lumOff val="4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b="1" i="0" u="none" strike="noStrike" kern="0" cap="none" spc="0" normalizeH="0" baseline="0" noProof="0">
                <a:ln>
                  <a:noFill/>
                </a:ln>
                <a:effectLst/>
                <a:uLnTx/>
                <a:uFillTx/>
                <a:latin typeface="Meiryo UI" panose="020B0604030504040204" pitchFamily="50" charset="-128"/>
                <a:ea typeface="Meiryo UI" panose="020B0604030504040204" pitchFamily="50" charset="-128"/>
                <a:cs typeface="Arial" panose="020B0604020202020204" pitchFamily="34" charset="0"/>
              </a:rPr>
              <a:t>FTP</a:t>
            </a:r>
            <a:endParaRPr kumimoji="0" lang="zh-TW" altLang="en-US" sz="1200" b="1" i="0" u="none" strike="noStrike" kern="0" cap="none" spc="0" normalizeH="0" baseline="0" noProof="0">
              <a:ln>
                <a:noFill/>
              </a:ln>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17" name="矩形 16">
            <a:extLst>
              <a:ext uri="{FF2B5EF4-FFF2-40B4-BE49-F238E27FC236}">
                <a16:creationId xmlns:a16="http://schemas.microsoft.com/office/drawing/2014/main" id="{9C3EF864-EC18-483D-AB39-AD10E3421049}"/>
              </a:ext>
            </a:extLst>
          </p:cNvPr>
          <p:cNvSpPr/>
          <p:nvPr/>
        </p:nvSpPr>
        <p:spPr>
          <a:xfrm>
            <a:off x="2089235" y="3456392"/>
            <a:ext cx="1162255" cy="307777"/>
          </a:xfrm>
          <a:prstGeom prst="rect">
            <a:avLst/>
          </a:prstGeom>
          <a:gradFill rotWithShape="1">
            <a:gsLst>
              <a:gs pos="0">
                <a:schemeClr val="accent5">
                  <a:lumMod val="20000"/>
                  <a:lumOff val="80000"/>
                </a:schemeClr>
              </a:gs>
              <a:gs pos="80000">
                <a:schemeClr val="accent5">
                  <a:lumMod val="60000"/>
                  <a:lumOff val="40000"/>
                </a:schemeClr>
              </a:gs>
              <a:gs pos="100000">
                <a:schemeClr val="accent5">
                  <a:lumMod val="60000"/>
                  <a:lumOff val="4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b="1" i="0" u="none" strike="noStrike" kern="0" cap="none" spc="0" normalizeH="0" baseline="0" noProof="0">
                <a:ln>
                  <a:noFill/>
                </a:ln>
                <a:effectLst/>
                <a:uLnTx/>
                <a:uFillTx/>
                <a:latin typeface="Meiryo UI" panose="020B0604030504040204" pitchFamily="50" charset="-128"/>
                <a:ea typeface="Meiryo UI" panose="020B0604030504040204" pitchFamily="50" charset="-128"/>
                <a:cs typeface="Arial" panose="020B0604020202020204" pitchFamily="34" charset="0"/>
              </a:rPr>
              <a:t>Web</a:t>
            </a:r>
            <a:r>
              <a:rPr kumimoji="0" lang="zh-TW" altLang="en-US" sz="1200" b="1" i="0" u="none" strike="noStrike" kern="0" cap="none" spc="0" normalizeH="0" baseline="0" noProof="0">
                <a:ln>
                  <a:noFill/>
                </a:ln>
                <a:effectLst/>
                <a:uLnTx/>
                <a:uFillTx/>
                <a:latin typeface="Meiryo UI" panose="020B0604030504040204" pitchFamily="50" charset="-128"/>
                <a:ea typeface="Meiryo UI" panose="020B0604030504040204" pitchFamily="50" charset="-128"/>
                <a:cs typeface="Arial" panose="020B0604020202020204" pitchFamily="34" charset="0"/>
              </a:rPr>
              <a:t> </a:t>
            </a:r>
            <a:r>
              <a:rPr kumimoji="0" lang="en-US" altLang="zh-TW" sz="1200" b="1" i="0" u="none" strike="noStrike" kern="0" cap="none" spc="0" normalizeH="0" baseline="0" noProof="0">
                <a:ln>
                  <a:noFill/>
                </a:ln>
                <a:effectLst/>
                <a:uLnTx/>
                <a:uFillTx/>
                <a:latin typeface="Meiryo UI" panose="020B0604030504040204" pitchFamily="50" charset="-128"/>
                <a:ea typeface="Meiryo UI" panose="020B0604030504040204" pitchFamily="50" charset="-128"/>
                <a:cs typeface="Arial" panose="020B0604020202020204" pitchFamily="34" charset="0"/>
              </a:rPr>
              <a:t>DAV</a:t>
            </a:r>
            <a:endParaRPr kumimoji="0" lang="zh-TW" altLang="en-US" sz="1200" b="1" i="0" u="none" strike="noStrike" kern="0" cap="none" spc="0" normalizeH="0" baseline="0" noProof="0">
              <a:ln>
                <a:noFill/>
              </a:ln>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8" name="文字方塊 67">
            <a:extLst>
              <a:ext uri="{FF2B5EF4-FFF2-40B4-BE49-F238E27FC236}">
                <a16:creationId xmlns:a16="http://schemas.microsoft.com/office/drawing/2014/main" id="{FAB454B1-F325-4E9F-B1D1-8D85F7207ED5}"/>
              </a:ext>
            </a:extLst>
          </p:cNvPr>
          <p:cNvSpPr txBox="1"/>
          <p:nvPr/>
        </p:nvSpPr>
        <p:spPr>
          <a:xfrm>
            <a:off x="1970792" y="1373881"/>
            <a:ext cx="1419155" cy="307777"/>
          </a:xfrm>
          <a:prstGeom prst="rect">
            <a:avLst/>
          </a:prstGeom>
          <a:noFill/>
          <a:ln>
            <a:noFill/>
          </a:ln>
        </p:spPr>
        <p:txBody>
          <a:bodyPr wrap="square">
            <a:spAutoFit/>
          </a:bodyPr>
          <a:lstStyle/>
          <a:p>
            <a:pPr algn="ctr"/>
            <a:r>
              <a:rPr lang="en-US" altLang="zh-TW" sz="1400" b="1">
                <a:solidFill>
                  <a:schemeClr val="bg1"/>
                </a:solidFill>
                <a:latin typeface="Meiryo UI" panose="020B0604030504040204" pitchFamily="50" charset="-128"/>
                <a:ea typeface="Meiryo UI" panose="020B0604030504040204" pitchFamily="50" charset="-128"/>
                <a:cs typeface="Arial" panose="020B0604020202020204" pitchFamily="34" charset="0"/>
              </a:rPr>
              <a:t>File Services</a:t>
            </a:r>
          </a:p>
        </p:txBody>
      </p:sp>
      <p:sp>
        <p:nvSpPr>
          <p:cNvPr id="71" name="矩形 70">
            <a:extLst>
              <a:ext uri="{FF2B5EF4-FFF2-40B4-BE49-F238E27FC236}">
                <a16:creationId xmlns:a16="http://schemas.microsoft.com/office/drawing/2014/main" id="{953349E9-AC4E-4E0D-95F1-0B3AFD5C6B90}"/>
              </a:ext>
            </a:extLst>
          </p:cNvPr>
          <p:cNvSpPr/>
          <p:nvPr/>
        </p:nvSpPr>
        <p:spPr>
          <a:xfrm>
            <a:off x="2089235" y="4340350"/>
            <a:ext cx="1162255" cy="1306408"/>
          </a:xfrm>
          <a:prstGeom prst="rect">
            <a:avLst/>
          </a:prstGeom>
          <a:gradFill rotWithShape="1">
            <a:gsLst>
              <a:gs pos="0">
                <a:schemeClr val="accent5">
                  <a:lumMod val="20000"/>
                  <a:lumOff val="80000"/>
                </a:schemeClr>
              </a:gs>
              <a:gs pos="80000">
                <a:schemeClr val="accent5">
                  <a:lumMod val="60000"/>
                  <a:lumOff val="40000"/>
                </a:schemeClr>
              </a:gs>
              <a:gs pos="100000">
                <a:schemeClr val="accent5">
                  <a:lumMod val="60000"/>
                  <a:lumOff val="4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32920" tIns="66460" rIns="132920" bIns="66460" rtlCol="0" anchor="t"/>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b="1" i="0" u="none" strike="noStrike" kern="0" cap="none" spc="0" normalizeH="0" baseline="0" noProof="0">
                <a:ln>
                  <a:noFill/>
                </a:ln>
                <a:effectLst/>
                <a:uLnTx/>
                <a:uFillTx/>
                <a:latin typeface="Meiryo UI" panose="020B0604030504040204" pitchFamily="50" charset="-128"/>
                <a:ea typeface="Meiryo UI" panose="020B0604030504040204" pitchFamily="50" charset="-128"/>
                <a:cs typeface="Arial" panose="020B0604020202020204" pitchFamily="34" charset="0"/>
              </a:rPr>
              <a:t>S3</a:t>
            </a:r>
            <a:endParaRPr kumimoji="0" lang="zh-TW" altLang="en-US" b="1" i="0" u="none" strike="noStrike" kern="0" cap="none" spc="0" normalizeH="0" baseline="0" noProof="0">
              <a:ln>
                <a:noFill/>
              </a:ln>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4" name="文字方塊 3">
            <a:extLst>
              <a:ext uri="{FF2B5EF4-FFF2-40B4-BE49-F238E27FC236}">
                <a16:creationId xmlns:a16="http://schemas.microsoft.com/office/drawing/2014/main" id="{D28C348C-B482-48F8-B0C3-6A3AD455690E}"/>
              </a:ext>
            </a:extLst>
          </p:cNvPr>
          <p:cNvSpPr txBox="1"/>
          <p:nvPr/>
        </p:nvSpPr>
        <p:spPr>
          <a:xfrm>
            <a:off x="2157436" y="5328504"/>
            <a:ext cx="993308"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err="1">
                <a:latin typeface="Meiryo UI" panose="020B0604030504040204" pitchFamily="50" charset="-128"/>
                <a:ea typeface="Meiryo UI" panose="020B0604030504040204" pitchFamily="50" charset="-128"/>
                <a:cs typeface="Arial" panose="020B0604020202020204" pitchFamily="34" charset="0"/>
              </a:rPr>
              <a:t>QuObjects</a:t>
            </a:r>
            <a:endParaRPr lang="en-US" altLang="zh-TW" sz="1200">
              <a:latin typeface="Meiryo UI" panose="020B0604030504040204" pitchFamily="50" charset="-128"/>
              <a:ea typeface="Meiryo UI" panose="020B0604030504040204" pitchFamily="50" charset="-128"/>
              <a:cs typeface="Arial" panose="020B0604020202020204" pitchFamily="34" charset="0"/>
            </a:endParaRPr>
          </a:p>
        </p:txBody>
      </p:sp>
      <p:sp>
        <p:nvSpPr>
          <p:cNvPr id="56" name="文字方塊 55">
            <a:extLst>
              <a:ext uri="{FF2B5EF4-FFF2-40B4-BE49-F238E27FC236}">
                <a16:creationId xmlns:a16="http://schemas.microsoft.com/office/drawing/2014/main" id="{44AE7625-098D-4CA6-82E7-D688C2268198}"/>
              </a:ext>
            </a:extLst>
          </p:cNvPr>
          <p:cNvSpPr txBox="1"/>
          <p:nvPr/>
        </p:nvSpPr>
        <p:spPr>
          <a:xfrm>
            <a:off x="4931384" y="2315185"/>
            <a:ext cx="1747669" cy="338554"/>
          </a:xfrm>
          <a:prstGeom prst="rect">
            <a:avLst/>
          </a:prstGeom>
          <a:noFill/>
        </p:spPr>
        <p:txBody>
          <a:bodyPr wrap="square">
            <a:spAutoFit/>
          </a:bodyPr>
          <a:lstStyle/>
          <a:p>
            <a:r>
              <a:rPr lang="en-US" altLang="zh-TW" sz="1600" b="1" err="1">
                <a:solidFill>
                  <a:schemeClr val="bg1"/>
                </a:solidFill>
                <a:latin typeface="Meiryo UI" panose="020B0604030504040204" pitchFamily="50" charset="-128"/>
                <a:ea typeface="Meiryo UI" panose="020B0604030504040204" pitchFamily="50" charset="-128"/>
                <a:cs typeface="Arial" panose="020B0604020202020204" pitchFamily="34" charset="0"/>
              </a:rPr>
              <a:t>HybridMount</a:t>
            </a:r>
            <a:endParaRPr lang="en-US" altLang="zh-TW" sz="1600"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58" name="圖片 16" descr="一張含有 向量圖形 的圖片&#10;&#10;自動產生的描述">
            <a:extLst>
              <a:ext uri="{FF2B5EF4-FFF2-40B4-BE49-F238E27FC236}">
                <a16:creationId xmlns:a16="http://schemas.microsoft.com/office/drawing/2014/main" id="{E642D5C1-B55F-4FE7-B1ED-5E563A514B91}"/>
              </a:ext>
            </a:extLst>
          </p:cNvPr>
          <p:cNvPicPr>
            <a:picLocks noChangeAspect="1"/>
          </p:cNvPicPr>
          <p:nvPr/>
        </p:nvPicPr>
        <p:blipFill>
          <a:blip r:embed="rId25"/>
          <a:stretch>
            <a:fillRect/>
          </a:stretch>
        </p:blipFill>
        <p:spPr>
          <a:xfrm>
            <a:off x="4389011" y="2066408"/>
            <a:ext cx="592731" cy="594868"/>
          </a:xfrm>
          <a:prstGeom prst="rect">
            <a:avLst/>
          </a:prstGeom>
        </p:spPr>
      </p:pic>
      <p:sp>
        <p:nvSpPr>
          <p:cNvPr id="80" name="矩形 79">
            <a:extLst>
              <a:ext uri="{FF2B5EF4-FFF2-40B4-BE49-F238E27FC236}">
                <a16:creationId xmlns:a16="http://schemas.microsoft.com/office/drawing/2014/main" id="{F7899454-DE53-48E6-8243-A3D8FAD37F28}"/>
              </a:ext>
            </a:extLst>
          </p:cNvPr>
          <p:cNvSpPr/>
          <p:nvPr/>
        </p:nvSpPr>
        <p:spPr>
          <a:xfrm>
            <a:off x="4237372" y="2878576"/>
            <a:ext cx="2361365" cy="935978"/>
          </a:xfrm>
          <a:prstGeom prst="rect">
            <a:avLst/>
          </a:prstGeom>
          <a:gradFill rotWithShape="1">
            <a:gsLst>
              <a:gs pos="0">
                <a:schemeClr val="accent4">
                  <a:lumMod val="20000"/>
                  <a:lumOff val="80000"/>
                </a:schemeClr>
              </a:gs>
              <a:gs pos="80000">
                <a:schemeClr val="accent4">
                  <a:lumMod val="40000"/>
                  <a:lumOff val="60000"/>
                </a:schemeClr>
              </a:gs>
              <a:gs pos="99000">
                <a:schemeClr val="accent4">
                  <a:lumMod val="60000"/>
                  <a:lumOff val="4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400" b="1" i="0" u="none" strike="noStrike" kern="0" cap="none" spc="0" normalizeH="0" baseline="0" noProof="0">
                <a:ln>
                  <a:noFill/>
                </a:ln>
                <a:effectLst/>
                <a:uLnTx/>
                <a:uFillTx/>
                <a:latin typeface="Meiryo UI" panose="020B0604030504040204" pitchFamily="50" charset="-128"/>
                <a:ea typeface="Meiryo UI" panose="020B0604030504040204" pitchFamily="50" charset="-128"/>
                <a:cs typeface="Arial" panose="020B0604020202020204" pitchFamily="34" charset="0"/>
              </a:rPr>
              <a:t>File based Cloud Gateway</a:t>
            </a:r>
          </a:p>
        </p:txBody>
      </p:sp>
      <p:sp>
        <p:nvSpPr>
          <p:cNvPr id="82" name="矩形 81">
            <a:extLst>
              <a:ext uri="{FF2B5EF4-FFF2-40B4-BE49-F238E27FC236}">
                <a16:creationId xmlns:a16="http://schemas.microsoft.com/office/drawing/2014/main" id="{55F486C0-F7D8-41A9-944F-ABEEB9CCF953}"/>
              </a:ext>
            </a:extLst>
          </p:cNvPr>
          <p:cNvSpPr/>
          <p:nvPr/>
        </p:nvSpPr>
        <p:spPr>
          <a:xfrm>
            <a:off x="7337321" y="2589302"/>
            <a:ext cx="1205095" cy="539909"/>
          </a:xfrm>
          <a:prstGeom prst="rect">
            <a:avLst/>
          </a:prstGeom>
          <a:gradFill rotWithShape="1">
            <a:gsLst>
              <a:gs pos="0">
                <a:schemeClr val="accent5">
                  <a:lumMod val="20000"/>
                  <a:lumOff val="80000"/>
                </a:schemeClr>
              </a:gs>
              <a:gs pos="80000">
                <a:schemeClr val="accent5">
                  <a:lumMod val="60000"/>
                  <a:lumOff val="40000"/>
                </a:schemeClr>
              </a:gs>
              <a:gs pos="100000">
                <a:schemeClr val="accent5">
                  <a:lumMod val="60000"/>
                  <a:lumOff val="4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Cloud File</a:t>
            </a:r>
          </a:p>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Connector</a:t>
            </a:r>
          </a:p>
        </p:txBody>
      </p:sp>
      <p:sp>
        <p:nvSpPr>
          <p:cNvPr id="83" name="矩形 82">
            <a:extLst>
              <a:ext uri="{FF2B5EF4-FFF2-40B4-BE49-F238E27FC236}">
                <a16:creationId xmlns:a16="http://schemas.microsoft.com/office/drawing/2014/main" id="{F34DDD27-1211-4434-8107-E08511E972ED}"/>
              </a:ext>
            </a:extLst>
          </p:cNvPr>
          <p:cNvSpPr/>
          <p:nvPr/>
        </p:nvSpPr>
        <p:spPr>
          <a:xfrm>
            <a:off x="7337321" y="3474367"/>
            <a:ext cx="1205095" cy="539909"/>
          </a:xfrm>
          <a:prstGeom prst="rect">
            <a:avLst/>
          </a:prstGeom>
          <a:gradFill rotWithShape="1">
            <a:gsLst>
              <a:gs pos="0">
                <a:schemeClr val="accent5">
                  <a:lumMod val="20000"/>
                  <a:lumOff val="80000"/>
                </a:schemeClr>
              </a:gs>
              <a:gs pos="80000">
                <a:schemeClr val="accent5">
                  <a:lumMod val="60000"/>
                  <a:lumOff val="40000"/>
                </a:schemeClr>
              </a:gs>
              <a:gs pos="100000">
                <a:schemeClr val="accent5">
                  <a:lumMod val="60000"/>
                  <a:lumOff val="4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Cloud File</a:t>
            </a:r>
          </a:p>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Connector</a:t>
            </a:r>
          </a:p>
        </p:txBody>
      </p:sp>
      <p:sp>
        <p:nvSpPr>
          <p:cNvPr id="69" name="左-右雙向箭號 240">
            <a:extLst>
              <a:ext uri="{FF2B5EF4-FFF2-40B4-BE49-F238E27FC236}">
                <a16:creationId xmlns:a16="http://schemas.microsoft.com/office/drawing/2014/main" id="{7E85A71E-428B-4112-A9EC-3D47BA4B34BB}"/>
              </a:ext>
            </a:extLst>
          </p:cNvPr>
          <p:cNvSpPr/>
          <p:nvPr/>
        </p:nvSpPr>
        <p:spPr>
          <a:xfrm>
            <a:off x="937831" y="3040208"/>
            <a:ext cx="1073281" cy="658085"/>
          </a:xfrm>
          <a:prstGeom prst="leftRightArrow">
            <a:avLst>
              <a:gd name="adj1" fmla="val 54228"/>
              <a:gd name="adj2" fmla="val 56342"/>
            </a:avLst>
          </a:prstGeom>
          <a:solidFill>
            <a:srgbClr val="00B0F0"/>
          </a:solidFill>
          <a:ln>
            <a:noFill/>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b="1">
                <a:solidFill>
                  <a:schemeClr val="tx1"/>
                </a:solidFill>
                <a:latin typeface="Meiryo UI" panose="020B0604030504040204" pitchFamily="50" charset="-128"/>
                <a:ea typeface="Meiryo UI" panose="020B0604030504040204" pitchFamily="50" charset="-128"/>
                <a:cs typeface="Arial" panose="020B0604020202020204" pitchFamily="34" charset="0"/>
              </a:rPr>
              <a:t>File Access</a:t>
            </a:r>
            <a:endParaRPr kumimoji="1" lang="zh-TW" altLang="en-US" sz="1050"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84" name="左-右雙向箭號 240">
            <a:extLst>
              <a:ext uri="{FF2B5EF4-FFF2-40B4-BE49-F238E27FC236}">
                <a16:creationId xmlns:a16="http://schemas.microsoft.com/office/drawing/2014/main" id="{B4D98124-4745-4910-8A2F-9FFB4AFE4AB3}"/>
              </a:ext>
            </a:extLst>
          </p:cNvPr>
          <p:cNvSpPr/>
          <p:nvPr/>
        </p:nvSpPr>
        <p:spPr>
          <a:xfrm>
            <a:off x="3309408" y="3040208"/>
            <a:ext cx="1073281" cy="658085"/>
          </a:xfrm>
          <a:prstGeom prst="leftRightArrow">
            <a:avLst>
              <a:gd name="adj1" fmla="val 54228"/>
              <a:gd name="adj2" fmla="val 56342"/>
            </a:avLst>
          </a:prstGeom>
          <a:solidFill>
            <a:srgbClr val="00B0F0"/>
          </a:solidFill>
          <a:ln>
            <a:noFill/>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b="1">
                <a:solidFill>
                  <a:schemeClr val="tx1"/>
                </a:solidFill>
                <a:latin typeface="Meiryo UI" panose="020B0604030504040204" pitchFamily="50" charset="-128"/>
                <a:ea typeface="Meiryo UI" panose="020B0604030504040204" pitchFamily="50" charset="-128"/>
                <a:cs typeface="Arial" panose="020B0604020202020204" pitchFamily="34" charset="0"/>
              </a:rPr>
              <a:t>File Access</a:t>
            </a:r>
            <a:endParaRPr kumimoji="1" lang="zh-TW" altLang="en-US" sz="1050"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85" name="左-右雙向箭號 240">
            <a:extLst>
              <a:ext uri="{FF2B5EF4-FFF2-40B4-BE49-F238E27FC236}">
                <a16:creationId xmlns:a16="http://schemas.microsoft.com/office/drawing/2014/main" id="{940BA8EC-A5DE-4851-B80D-48CBA06B7148}"/>
              </a:ext>
            </a:extLst>
          </p:cNvPr>
          <p:cNvSpPr/>
          <p:nvPr/>
        </p:nvSpPr>
        <p:spPr>
          <a:xfrm>
            <a:off x="6445522" y="2809629"/>
            <a:ext cx="920617" cy="319582"/>
          </a:xfrm>
          <a:prstGeom prst="leftRightArrow">
            <a:avLst>
              <a:gd name="adj1" fmla="val 33069"/>
              <a:gd name="adj2" fmla="val 70244"/>
            </a:avLst>
          </a:prstGeom>
          <a:solidFill>
            <a:srgbClr val="00B0F0"/>
          </a:solidFill>
          <a:ln>
            <a:noFill/>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TW" altLang="en-US" sz="1050"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86" name="左-右雙向箭號 240">
            <a:extLst>
              <a:ext uri="{FF2B5EF4-FFF2-40B4-BE49-F238E27FC236}">
                <a16:creationId xmlns:a16="http://schemas.microsoft.com/office/drawing/2014/main" id="{086329B9-0427-451E-A305-21C623B88943}"/>
              </a:ext>
            </a:extLst>
          </p:cNvPr>
          <p:cNvSpPr/>
          <p:nvPr/>
        </p:nvSpPr>
        <p:spPr>
          <a:xfrm>
            <a:off x="6445522" y="3475386"/>
            <a:ext cx="920617" cy="319582"/>
          </a:xfrm>
          <a:prstGeom prst="leftRightArrow">
            <a:avLst>
              <a:gd name="adj1" fmla="val 33069"/>
              <a:gd name="adj2" fmla="val 70244"/>
            </a:avLst>
          </a:prstGeom>
          <a:solidFill>
            <a:srgbClr val="00B0F0"/>
          </a:solidFill>
          <a:ln>
            <a:noFill/>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TW" altLang="en-US" sz="1050"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91" name="文字方塊 90">
            <a:extLst>
              <a:ext uri="{FF2B5EF4-FFF2-40B4-BE49-F238E27FC236}">
                <a16:creationId xmlns:a16="http://schemas.microsoft.com/office/drawing/2014/main" id="{02B2CEF0-FB94-4838-B98C-CF9A2F39565F}"/>
              </a:ext>
            </a:extLst>
          </p:cNvPr>
          <p:cNvSpPr txBox="1"/>
          <p:nvPr/>
        </p:nvSpPr>
        <p:spPr>
          <a:xfrm>
            <a:off x="9577633" y="1518188"/>
            <a:ext cx="1592949" cy="307777"/>
          </a:xfrm>
          <a:prstGeom prst="rect">
            <a:avLst/>
          </a:prstGeom>
          <a:noFill/>
        </p:spPr>
        <p:txBody>
          <a:bodyPr wrap="square">
            <a:spAutoFit/>
          </a:bodyPr>
          <a:lstStyle/>
          <a:p>
            <a:pPr algn="ctr"/>
            <a:r>
              <a:rPr lang="en-US" altLang="zh-TW" sz="1400" b="1" dirty="0">
                <a:solidFill>
                  <a:schemeClr val="bg1"/>
                </a:solidFill>
                <a:latin typeface="Meiryo UI" panose="020B0604030504040204" pitchFamily="50" charset="-128"/>
                <a:ea typeface="Meiryo UI" panose="020B0604030504040204" pitchFamily="50" charset="-128"/>
                <a:cs typeface="Arial" panose="020B0604020202020204" pitchFamily="34" charset="0"/>
              </a:rPr>
              <a:t>Cloud Storage</a:t>
            </a:r>
          </a:p>
        </p:txBody>
      </p:sp>
      <p:pic>
        <p:nvPicPr>
          <p:cNvPr id="93" name="圖形 92" descr="群組">
            <a:extLst>
              <a:ext uri="{FF2B5EF4-FFF2-40B4-BE49-F238E27FC236}">
                <a16:creationId xmlns:a16="http://schemas.microsoft.com/office/drawing/2014/main" id="{0EE57504-5568-491D-97C5-CFF21C02A5EE}"/>
              </a:ext>
            </a:extLst>
          </p:cNvPr>
          <p:cNvPicPr>
            <a:picLocks noChangeAspect="1"/>
          </p:cNvPicPr>
          <p:nvPr/>
        </p:nvPicPr>
        <p:blipFill>
          <a:blip r:embed="rId23">
            <a:extLst>
              <a:ext uri="{96DAC541-7B7A-43D3-8B79-37D633B846F1}">
                <asvg:svgBlip xmlns="" xmlns:asvg="http://schemas.microsoft.com/office/drawing/2016/SVG/main" r:embed="rId26"/>
              </a:ext>
            </a:extLst>
          </a:blip>
          <a:stretch>
            <a:fillRect/>
          </a:stretch>
        </p:blipFill>
        <p:spPr>
          <a:xfrm>
            <a:off x="10035612" y="4683057"/>
            <a:ext cx="743575" cy="743575"/>
          </a:xfrm>
          <a:prstGeom prst="rect">
            <a:avLst/>
          </a:prstGeom>
        </p:spPr>
      </p:pic>
      <p:sp>
        <p:nvSpPr>
          <p:cNvPr id="94" name="圖形 49" descr="智慧型手機">
            <a:extLst>
              <a:ext uri="{FF2B5EF4-FFF2-40B4-BE49-F238E27FC236}">
                <a16:creationId xmlns:a16="http://schemas.microsoft.com/office/drawing/2014/main" id="{5D731D72-A7E5-4F19-A1BE-07E78B0F09E3}"/>
              </a:ext>
            </a:extLst>
          </p:cNvPr>
          <p:cNvSpPr/>
          <p:nvPr/>
        </p:nvSpPr>
        <p:spPr>
          <a:xfrm>
            <a:off x="9817952" y="4877067"/>
            <a:ext cx="209067" cy="383290"/>
          </a:xfrm>
          <a:custGeom>
            <a:avLst/>
            <a:gdLst>
              <a:gd name="connsiteX0" fmla="*/ 182934 w 209067"/>
              <a:gd name="connsiteY0" fmla="*/ 331024 h 383290"/>
              <a:gd name="connsiteX1" fmla="*/ 26133 w 209067"/>
              <a:gd name="connsiteY1" fmla="*/ 331024 h 383290"/>
              <a:gd name="connsiteX2" fmla="*/ 26133 w 209067"/>
              <a:gd name="connsiteY2" fmla="*/ 52267 h 383290"/>
              <a:gd name="connsiteX3" fmla="*/ 182934 w 209067"/>
              <a:gd name="connsiteY3" fmla="*/ 52267 h 383290"/>
              <a:gd name="connsiteX4" fmla="*/ 182934 w 209067"/>
              <a:gd name="connsiteY4" fmla="*/ 331024 h 383290"/>
              <a:gd name="connsiteX5" fmla="*/ 87111 w 209067"/>
              <a:gd name="connsiteY5" fmla="*/ 17422 h 383290"/>
              <a:gd name="connsiteX6" fmla="*/ 121956 w 209067"/>
              <a:gd name="connsiteY6" fmla="*/ 17422 h 383290"/>
              <a:gd name="connsiteX7" fmla="*/ 130667 w 209067"/>
              <a:gd name="connsiteY7" fmla="*/ 26133 h 383290"/>
              <a:gd name="connsiteX8" fmla="*/ 121956 w 209067"/>
              <a:gd name="connsiteY8" fmla="*/ 34845 h 383290"/>
              <a:gd name="connsiteX9" fmla="*/ 87111 w 209067"/>
              <a:gd name="connsiteY9" fmla="*/ 34845 h 383290"/>
              <a:gd name="connsiteX10" fmla="*/ 78400 w 209067"/>
              <a:gd name="connsiteY10" fmla="*/ 26133 h 383290"/>
              <a:gd name="connsiteX11" fmla="*/ 87111 w 209067"/>
              <a:gd name="connsiteY11" fmla="*/ 17422 h 383290"/>
              <a:gd name="connsiteX12" fmla="*/ 200356 w 209067"/>
              <a:gd name="connsiteY12" fmla="*/ 0 h 383290"/>
              <a:gd name="connsiteX13" fmla="*/ 8711 w 209067"/>
              <a:gd name="connsiteY13" fmla="*/ 0 h 383290"/>
              <a:gd name="connsiteX14" fmla="*/ 0 w 209067"/>
              <a:gd name="connsiteY14" fmla="*/ 8711 h 383290"/>
              <a:gd name="connsiteX15" fmla="*/ 0 w 209067"/>
              <a:gd name="connsiteY15" fmla="*/ 374579 h 383290"/>
              <a:gd name="connsiteX16" fmla="*/ 8711 w 209067"/>
              <a:gd name="connsiteY16" fmla="*/ 383290 h 383290"/>
              <a:gd name="connsiteX17" fmla="*/ 200356 w 209067"/>
              <a:gd name="connsiteY17" fmla="*/ 383290 h 383290"/>
              <a:gd name="connsiteX18" fmla="*/ 209068 w 209067"/>
              <a:gd name="connsiteY18" fmla="*/ 374579 h 383290"/>
              <a:gd name="connsiteX19" fmla="*/ 209068 w 209067"/>
              <a:gd name="connsiteY19" fmla="*/ 8711 h 383290"/>
              <a:gd name="connsiteX20" fmla="*/ 200356 w 209067"/>
              <a:gd name="connsiteY20" fmla="*/ 0 h 38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067" h="383290">
                <a:moveTo>
                  <a:pt x="182934" y="331024"/>
                </a:moveTo>
                <a:lnTo>
                  <a:pt x="26133" y="331024"/>
                </a:lnTo>
                <a:lnTo>
                  <a:pt x="26133" y="52267"/>
                </a:lnTo>
                <a:lnTo>
                  <a:pt x="182934" y="52267"/>
                </a:lnTo>
                <a:lnTo>
                  <a:pt x="182934" y="331024"/>
                </a:lnTo>
                <a:close/>
                <a:moveTo>
                  <a:pt x="87111" y="17422"/>
                </a:moveTo>
                <a:lnTo>
                  <a:pt x="121956" y="17422"/>
                </a:lnTo>
                <a:cubicBezTo>
                  <a:pt x="126747" y="17422"/>
                  <a:pt x="130667" y="21342"/>
                  <a:pt x="130667" y="26133"/>
                </a:cubicBezTo>
                <a:cubicBezTo>
                  <a:pt x="130667" y="30925"/>
                  <a:pt x="126747" y="34845"/>
                  <a:pt x="121956" y="34845"/>
                </a:cubicBezTo>
                <a:lnTo>
                  <a:pt x="87111" y="34845"/>
                </a:lnTo>
                <a:cubicBezTo>
                  <a:pt x="82320" y="34845"/>
                  <a:pt x="78400" y="30925"/>
                  <a:pt x="78400" y="26133"/>
                </a:cubicBezTo>
                <a:cubicBezTo>
                  <a:pt x="78400" y="21342"/>
                  <a:pt x="82320" y="17422"/>
                  <a:pt x="87111" y="17422"/>
                </a:cubicBezTo>
                <a:close/>
                <a:moveTo>
                  <a:pt x="200356" y="0"/>
                </a:moveTo>
                <a:lnTo>
                  <a:pt x="8711" y="0"/>
                </a:lnTo>
                <a:cubicBezTo>
                  <a:pt x="3920" y="0"/>
                  <a:pt x="0" y="3920"/>
                  <a:pt x="0" y="8711"/>
                </a:cubicBezTo>
                <a:lnTo>
                  <a:pt x="0" y="374579"/>
                </a:lnTo>
                <a:cubicBezTo>
                  <a:pt x="0" y="379370"/>
                  <a:pt x="3920" y="383290"/>
                  <a:pt x="8711" y="383290"/>
                </a:cubicBezTo>
                <a:lnTo>
                  <a:pt x="200356" y="383290"/>
                </a:lnTo>
                <a:cubicBezTo>
                  <a:pt x="205147" y="383290"/>
                  <a:pt x="209068" y="379370"/>
                  <a:pt x="209068" y="374579"/>
                </a:cubicBezTo>
                <a:lnTo>
                  <a:pt x="209068" y="8711"/>
                </a:lnTo>
                <a:cubicBezTo>
                  <a:pt x="209068" y="3920"/>
                  <a:pt x="205147" y="0"/>
                  <a:pt x="200356" y="0"/>
                </a:cubicBezTo>
                <a:close/>
              </a:path>
            </a:pathLst>
          </a:custGeom>
          <a:solidFill>
            <a:schemeClr val="bg1"/>
          </a:solidFill>
          <a:ln w="4266"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nvGrpSpPr>
          <p:cNvPr id="95" name="圖形 26" descr="筆記型電腦">
            <a:extLst>
              <a:ext uri="{FF2B5EF4-FFF2-40B4-BE49-F238E27FC236}">
                <a16:creationId xmlns:a16="http://schemas.microsoft.com/office/drawing/2014/main" id="{50A63766-B882-4A59-A14D-F20BA33FCB4D}"/>
              </a:ext>
            </a:extLst>
          </p:cNvPr>
          <p:cNvGrpSpPr/>
          <p:nvPr/>
        </p:nvGrpSpPr>
        <p:grpSpPr>
          <a:xfrm>
            <a:off x="10746260" y="4835490"/>
            <a:ext cx="433351" cy="433351"/>
            <a:chOff x="10593116" y="4794411"/>
            <a:chExt cx="433351" cy="433351"/>
          </a:xfrm>
          <a:solidFill>
            <a:schemeClr val="bg1"/>
          </a:solidFill>
        </p:grpSpPr>
        <p:sp>
          <p:nvSpPr>
            <p:cNvPr id="96" name="手繪多邊形: 圖案 95">
              <a:extLst>
                <a:ext uri="{FF2B5EF4-FFF2-40B4-BE49-F238E27FC236}">
                  <a16:creationId xmlns:a16="http://schemas.microsoft.com/office/drawing/2014/main" id="{D0ABB1E6-150F-460A-B649-28202AB6D1A1}"/>
                </a:ext>
              </a:extLst>
            </p:cNvPr>
            <p:cNvSpPr/>
            <p:nvPr/>
          </p:nvSpPr>
          <p:spPr>
            <a:xfrm>
              <a:off x="10656313" y="4884692"/>
              <a:ext cx="306956" cy="207647"/>
            </a:xfrm>
            <a:custGeom>
              <a:avLst/>
              <a:gdLst>
                <a:gd name="connsiteX0" fmla="*/ 279873 w 306956"/>
                <a:gd name="connsiteY0" fmla="*/ 180563 h 207647"/>
                <a:gd name="connsiteX1" fmla="*/ 27084 w 306956"/>
                <a:gd name="connsiteY1" fmla="*/ 180563 h 207647"/>
                <a:gd name="connsiteX2" fmla="*/ 27084 w 306956"/>
                <a:gd name="connsiteY2" fmla="*/ 27084 h 207647"/>
                <a:gd name="connsiteX3" fmla="*/ 279873 w 306956"/>
                <a:gd name="connsiteY3" fmla="*/ 27084 h 207647"/>
                <a:gd name="connsiteX4" fmla="*/ 279873 w 306956"/>
                <a:gd name="connsiteY4" fmla="*/ 180563 h 207647"/>
                <a:gd name="connsiteX5" fmla="*/ 306957 w 306956"/>
                <a:gd name="connsiteY5" fmla="*/ 18056 h 207647"/>
                <a:gd name="connsiteX6" fmla="*/ 288901 w 306956"/>
                <a:gd name="connsiteY6" fmla="*/ 0 h 207647"/>
                <a:gd name="connsiteX7" fmla="*/ 18056 w 306956"/>
                <a:gd name="connsiteY7" fmla="*/ 0 h 207647"/>
                <a:gd name="connsiteX8" fmla="*/ 0 w 306956"/>
                <a:gd name="connsiteY8" fmla="*/ 18056 h 207647"/>
                <a:gd name="connsiteX9" fmla="*/ 0 w 306956"/>
                <a:gd name="connsiteY9" fmla="*/ 207647 h 207647"/>
                <a:gd name="connsiteX10" fmla="*/ 306957 w 306956"/>
                <a:gd name="connsiteY10" fmla="*/ 207647 h 207647"/>
                <a:gd name="connsiteX11" fmla="*/ 306957 w 306956"/>
                <a:gd name="connsiteY11" fmla="*/ 18056 h 20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956" h="207647">
                  <a:moveTo>
                    <a:pt x="279873" y="180563"/>
                  </a:moveTo>
                  <a:lnTo>
                    <a:pt x="27084" y="180563"/>
                  </a:lnTo>
                  <a:lnTo>
                    <a:pt x="27084" y="27084"/>
                  </a:lnTo>
                  <a:lnTo>
                    <a:pt x="279873" y="27084"/>
                  </a:lnTo>
                  <a:lnTo>
                    <a:pt x="279873" y="180563"/>
                  </a:lnTo>
                  <a:close/>
                  <a:moveTo>
                    <a:pt x="306957" y="18056"/>
                  </a:moveTo>
                  <a:cubicBezTo>
                    <a:pt x="306957" y="8125"/>
                    <a:pt x="298832" y="0"/>
                    <a:pt x="288901" y="0"/>
                  </a:cubicBezTo>
                  <a:lnTo>
                    <a:pt x="18056" y="0"/>
                  </a:lnTo>
                  <a:cubicBezTo>
                    <a:pt x="8125" y="0"/>
                    <a:pt x="0" y="8125"/>
                    <a:pt x="0" y="18056"/>
                  </a:cubicBezTo>
                  <a:lnTo>
                    <a:pt x="0" y="207647"/>
                  </a:lnTo>
                  <a:lnTo>
                    <a:pt x="306957" y="207647"/>
                  </a:lnTo>
                  <a:lnTo>
                    <a:pt x="306957" y="18056"/>
                  </a:lnTo>
                  <a:close/>
                </a:path>
              </a:pathLst>
            </a:custGeom>
            <a:grpFill/>
            <a:ln w="4465"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7" name="手繪多邊形: 圖案 96">
              <a:extLst>
                <a:ext uri="{FF2B5EF4-FFF2-40B4-BE49-F238E27FC236}">
                  <a16:creationId xmlns:a16="http://schemas.microsoft.com/office/drawing/2014/main" id="{19D29B45-4515-44E8-BD95-BC62147F3A9C}"/>
                </a:ext>
              </a:extLst>
            </p:cNvPr>
            <p:cNvSpPr/>
            <p:nvPr/>
          </p:nvSpPr>
          <p:spPr>
            <a:xfrm>
              <a:off x="10602144" y="5110396"/>
              <a:ext cx="415294" cy="27084"/>
            </a:xfrm>
            <a:custGeom>
              <a:avLst/>
              <a:gdLst>
                <a:gd name="connsiteX0" fmla="*/ 234732 w 415294"/>
                <a:gd name="connsiteY0" fmla="*/ 0 h 27084"/>
                <a:gd name="connsiteX1" fmla="*/ 234732 w 415294"/>
                <a:gd name="connsiteY1" fmla="*/ 4514 h 27084"/>
                <a:gd name="connsiteX2" fmla="*/ 230218 w 415294"/>
                <a:gd name="connsiteY2" fmla="*/ 9028 h 27084"/>
                <a:gd name="connsiteX3" fmla="*/ 185077 w 415294"/>
                <a:gd name="connsiteY3" fmla="*/ 9028 h 27084"/>
                <a:gd name="connsiteX4" fmla="*/ 180563 w 415294"/>
                <a:gd name="connsiteY4" fmla="*/ 4514 h 27084"/>
                <a:gd name="connsiteX5" fmla="*/ 180563 w 415294"/>
                <a:gd name="connsiteY5" fmla="*/ 0 h 27084"/>
                <a:gd name="connsiteX6" fmla="*/ 0 w 415294"/>
                <a:gd name="connsiteY6" fmla="*/ 0 h 27084"/>
                <a:gd name="connsiteX7" fmla="*/ 0 w 415294"/>
                <a:gd name="connsiteY7" fmla="*/ 9028 h 27084"/>
                <a:gd name="connsiteX8" fmla="*/ 18056 w 415294"/>
                <a:gd name="connsiteY8" fmla="*/ 27084 h 27084"/>
                <a:gd name="connsiteX9" fmla="*/ 397238 w 415294"/>
                <a:gd name="connsiteY9" fmla="*/ 27084 h 27084"/>
                <a:gd name="connsiteX10" fmla="*/ 415295 w 415294"/>
                <a:gd name="connsiteY10" fmla="*/ 9028 h 27084"/>
                <a:gd name="connsiteX11" fmla="*/ 415295 w 415294"/>
                <a:gd name="connsiteY11" fmla="*/ 0 h 27084"/>
                <a:gd name="connsiteX12" fmla="*/ 234732 w 415294"/>
                <a:gd name="connsiteY12" fmla="*/ 0 h 2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5294" h="27084">
                  <a:moveTo>
                    <a:pt x="234732" y="0"/>
                  </a:moveTo>
                  <a:lnTo>
                    <a:pt x="234732" y="4514"/>
                  </a:lnTo>
                  <a:cubicBezTo>
                    <a:pt x="234732" y="7223"/>
                    <a:pt x="232926" y="9028"/>
                    <a:pt x="230218" y="9028"/>
                  </a:cubicBezTo>
                  <a:lnTo>
                    <a:pt x="185077" y="9028"/>
                  </a:lnTo>
                  <a:cubicBezTo>
                    <a:pt x="182369" y="9028"/>
                    <a:pt x="180563" y="7223"/>
                    <a:pt x="180563" y="4514"/>
                  </a:cubicBezTo>
                  <a:lnTo>
                    <a:pt x="180563" y="0"/>
                  </a:lnTo>
                  <a:lnTo>
                    <a:pt x="0" y="0"/>
                  </a:lnTo>
                  <a:lnTo>
                    <a:pt x="0" y="9028"/>
                  </a:lnTo>
                  <a:cubicBezTo>
                    <a:pt x="0" y="18959"/>
                    <a:pt x="8125" y="27084"/>
                    <a:pt x="18056" y="27084"/>
                  </a:cubicBezTo>
                  <a:lnTo>
                    <a:pt x="397238" y="27084"/>
                  </a:lnTo>
                  <a:cubicBezTo>
                    <a:pt x="407169" y="27084"/>
                    <a:pt x="415295" y="18959"/>
                    <a:pt x="415295" y="9028"/>
                  </a:cubicBezTo>
                  <a:lnTo>
                    <a:pt x="415295" y="0"/>
                  </a:lnTo>
                  <a:lnTo>
                    <a:pt x="234732" y="0"/>
                  </a:lnTo>
                  <a:close/>
                </a:path>
              </a:pathLst>
            </a:custGeom>
            <a:grpFill/>
            <a:ln w="4465"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cxnSp>
        <p:nvCxnSpPr>
          <p:cNvPr id="101" name="直線箭頭接點 217">
            <a:extLst>
              <a:ext uri="{FF2B5EF4-FFF2-40B4-BE49-F238E27FC236}">
                <a16:creationId xmlns:a16="http://schemas.microsoft.com/office/drawing/2014/main" id="{78D2D01C-0B8B-4B85-94A0-496012C0600B}"/>
              </a:ext>
            </a:extLst>
          </p:cNvPr>
          <p:cNvCxnSpPr>
            <a:cxnSpLocks/>
          </p:cNvCxnSpPr>
          <p:nvPr/>
        </p:nvCxnSpPr>
        <p:spPr>
          <a:xfrm>
            <a:off x="9931013" y="4436757"/>
            <a:ext cx="0" cy="384102"/>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左-右雙向箭號 210">
            <a:extLst>
              <a:ext uri="{FF2B5EF4-FFF2-40B4-BE49-F238E27FC236}">
                <a16:creationId xmlns:a16="http://schemas.microsoft.com/office/drawing/2014/main" id="{AFA3B213-72FC-440F-88E9-90C8E4153A43}"/>
              </a:ext>
            </a:extLst>
          </p:cNvPr>
          <p:cNvSpPr/>
          <p:nvPr/>
        </p:nvSpPr>
        <p:spPr>
          <a:xfrm rot="1503772">
            <a:off x="8279692" y="3791083"/>
            <a:ext cx="1042179" cy="174172"/>
          </a:xfrm>
          <a:prstGeom prst="leftRightArrow">
            <a:avLst/>
          </a:prstGeom>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70" name="左-右雙向箭號 243">
            <a:extLst>
              <a:ext uri="{FF2B5EF4-FFF2-40B4-BE49-F238E27FC236}">
                <a16:creationId xmlns:a16="http://schemas.microsoft.com/office/drawing/2014/main" id="{479F298A-DCD4-4C27-9BE2-58E1AC33043A}"/>
              </a:ext>
            </a:extLst>
          </p:cNvPr>
          <p:cNvSpPr/>
          <p:nvPr/>
        </p:nvSpPr>
        <p:spPr>
          <a:xfrm rot="19327112" flipV="1">
            <a:off x="8242659" y="2507352"/>
            <a:ext cx="1094705" cy="158090"/>
          </a:xfrm>
          <a:prstGeom prst="leftRightArrow">
            <a:avLst/>
          </a:prstGeom>
          <a:ln>
            <a:no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zh-TW" altLang="en-US">
              <a:latin typeface="Meiryo UI" panose="020B0604030504040204" pitchFamily="50" charset="-128"/>
              <a:ea typeface="Meiryo UI" panose="020B0604030504040204" pitchFamily="50" charset="-128"/>
              <a:cs typeface="Arial" panose="020B0604020202020204" pitchFamily="34" charset="0"/>
            </a:endParaRPr>
          </a:p>
        </p:txBody>
      </p:sp>
      <p:pic>
        <p:nvPicPr>
          <p:cNvPr id="105" name="圖形 29">
            <a:extLst>
              <a:ext uri="{FF2B5EF4-FFF2-40B4-BE49-F238E27FC236}">
                <a16:creationId xmlns:a16="http://schemas.microsoft.com/office/drawing/2014/main" id="{633D10AB-B3DB-4043-BAE5-AD1D99D98183}"/>
              </a:ext>
            </a:extLst>
          </p:cNvPr>
          <p:cNvPicPr>
            <a:picLocks noChangeAspect="1"/>
          </p:cNvPicPr>
          <p:nvPr/>
        </p:nvPicPr>
        <p:blipFill>
          <a:blip r:embed="rId27">
            <a:extLst>
              <a:ext uri="{96DAC541-7B7A-43D3-8B79-37D633B846F1}">
                <asvg:svgBlip xmlns="" xmlns:asvg="http://schemas.microsoft.com/office/drawing/2016/SVG/main" r:embed="rId28"/>
              </a:ext>
            </a:extLst>
          </a:blip>
          <a:stretch>
            <a:fillRect/>
          </a:stretch>
        </p:blipFill>
        <p:spPr>
          <a:xfrm>
            <a:off x="2351228" y="4731328"/>
            <a:ext cx="633757" cy="633757"/>
          </a:xfrm>
          <a:prstGeom prst="rect">
            <a:avLst/>
          </a:prstGeom>
          <a:effectLst>
            <a:outerShdw blurRad="88900" sx="103000" sy="103000" algn="ctr" rotWithShape="0">
              <a:prstClr val="black">
                <a:alpha val="62000"/>
              </a:prstClr>
            </a:outerShdw>
          </a:effectLst>
        </p:spPr>
      </p:pic>
      <p:sp>
        <p:nvSpPr>
          <p:cNvPr id="3" name="矩形: 圓角 2">
            <a:extLst>
              <a:ext uri="{FF2B5EF4-FFF2-40B4-BE49-F238E27FC236}">
                <a16:creationId xmlns:a16="http://schemas.microsoft.com/office/drawing/2014/main" id="{F10E93E4-8473-42E8-854D-76A062A985F6}"/>
              </a:ext>
            </a:extLst>
          </p:cNvPr>
          <p:cNvSpPr/>
          <p:nvPr/>
        </p:nvSpPr>
        <p:spPr>
          <a:xfrm>
            <a:off x="1748515" y="4332514"/>
            <a:ext cx="1828795" cy="1382486"/>
          </a:xfrm>
          <a:prstGeom prst="roundRect">
            <a:avLst>
              <a:gd name="adj" fmla="val 10214"/>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43863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267AD84-AFB1-4F56-A875-54E2552E8BC3}"/>
              </a:ext>
            </a:extLst>
          </p:cNvPr>
          <p:cNvSpPr>
            <a:spLocks noGrp="1"/>
          </p:cNvSpPr>
          <p:nvPr>
            <p:ph type="title"/>
          </p:nvPr>
        </p:nvSpPr>
        <p:spPr>
          <a:xfrm>
            <a:off x="629765" y="296431"/>
            <a:ext cx="11031359" cy="658084"/>
          </a:xfrm>
        </p:spPr>
        <p:txBody>
          <a:bodyPr>
            <a:noAutofit/>
          </a:bodyPr>
          <a:lstStyle/>
          <a:p>
            <a:pPr algn="ctr">
              <a:lnSpc>
                <a:spcPct val="100000"/>
              </a:lnSpc>
            </a:pPr>
            <a:r>
              <a:rPr lang="en-US" altLang="ja-JP" dirty="0" err="1" smtClean="0">
                <a:latin typeface="Meiryo UI" panose="020B0604030504040204" pitchFamily="50" charset="-128"/>
                <a:ea typeface="Meiryo UI" panose="020B0604030504040204" pitchFamily="50" charset="-128"/>
                <a:cs typeface="Arial"/>
              </a:rPr>
              <a:t>ファイルマネージャ</a:t>
            </a:r>
            <a:r>
              <a:rPr lang="ja-JP" altLang="en-US" dirty="0" smtClean="0">
                <a:latin typeface="Meiryo UI" panose="020B0604030504040204" pitchFamily="50" charset="-128"/>
                <a:ea typeface="Meiryo UI" panose="020B0604030504040204" pitchFamily="50" charset="-128"/>
                <a:cs typeface="Arial"/>
              </a:rPr>
              <a:t>を使って、</a:t>
            </a:r>
            <a:r>
              <a:rPr lang="en-US" altLang="ja-JP" dirty="0" smtClean="0">
                <a:latin typeface="Meiryo UI" panose="020B0604030504040204" pitchFamily="50" charset="-128"/>
                <a:ea typeface="Meiryo UI" panose="020B0604030504040204" pitchFamily="50" charset="-128"/>
                <a:cs typeface="Arial"/>
              </a:rPr>
              <a:t/>
            </a:r>
            <a:br>
              <a:rPr lang="en-US" altLang="ja-JP" dirty="0" smtClean="0">
                <a:latin typeface="Meiryo UI" panose="020B0604030504040204" pitchFamily="50" charset="-128"/>
                <a:ea typeface="Meiryo UI" panose="020B0604030504040204" pitchFamily="50" charset="-128"/>
                <a:cs typeface="Arial"/>
              </a:rPr>
            </a:br>
            <a:r>
              <a:rPr lang="en-US" dirty="0" err="1" smtClean="0">
                <a:latin typeface="Meiryo UI" panose="020B0604030504040204" pitchFamily="50" charset="-128"/>
                <a:ea typeface="Meiryo UI" panose="020B0604030504040204" pitchFamily="50" charset="-128"/>
                <a:cs typeface="Arial"/>
              </a:rPr>
              <a:t>オブジェクトストレージ</a:t>
            </a:r>
            <a:r>
              <a:rPr lang="en-US" dirty="0">
                <a:latin typeface="Meiryo UI" panose="020B0604030504040204" pitchFamily="50" charset="-128"/>
                <a:ea typeface="Meiryo UI" panose="020B0604030504040204" pitchFamily="50" charset="-128"/>
                <a:cs typeface="Arial"/>
              </a:rPr>
              <a:t>/</a:t>
            </a:r>
            <a:r>
              <a:rPr lang="en-US" dirty="0" err="1" smtClean="0">
                <a:latin typeface="Meiryo UI" panose="020B0604030504040204" pitchFamily="50" charset="-128"/>
                <a:ea typeface="Meiryo UI" panose="020B0604030504040204" pitchFamily="50" charset="-128"/>
                <a:cs typeface="Arial"/>
              </a:rPr>
              <a:t>バケット</a:t>
            </a:r>
            <a:r>
              <a:rPr lang="ja-JP" altLang="en-US" dirty="0" smtClean="0">
                <a:latin typeface="Meiryo UI" panose="020B0604030504040204" pitchFamily="50" charset="-128"/>
                <a:ea typeface="Meiryo UI" panose="020B0604030504040204" pitchFamily="50" charset="-128"/>
                <a:cs typeface="Arial"/>
              </a:rPr>
              <a:t>を</a:t>
            </a:r>
            <a:r>
              <a:rPr lang="en-US" dirty="0" err="1" smtClean="0">
                <a:latin typeface="Meiryo UI" panose="020B0604030504040204" pitchFamily="50" charset="-128"/>
                <a:ea typeface="Meiryo UI" panose="020B0604030504040204" pitchFamily="50" charset="-128"/>
                <a:cs typeface="Arial"/>
              </a:rPr>
              <a:t>直接管理</a:t>
            </a:r>
            <a:endParaRPr lang="en-US" altLang="zh-TW" dirty="0">
              <a:latin typeface="Meiryo UI" panose="020B0604030504040204" pitchFamily="50" charset="-128"/>
              <a:ea typeface="Meiryo UI" panose="020B0604030504040204" pitchFamily="50" charset="-128"/>
            </a:endParaRPr>
          </a:p>
        </p:txBody>
      </p:sp>
      <p:pic>
        <p:nvPicPr>
          <p:cNvPr id="18" name="圖片 17">
            <a:extLst>
              <a:ext uri="{FF2B5EF4-FFF2-40B4-BE49-F238E27FC236}">
                <a16:creationId xmlns:a16="http://schemas.microsoft.com/office/drawing/2014/main" id="{C7312BB8-5995-4AD1-B6F1-FDAED8E871CA}"/>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742420" y="4628247"/>
            <a:ext cx="1123379" cy="188591"/>
          </a:xfrm>
          <a:prstGeom prst="rect">
            <a:avLst/>
          </a:prstGeom>
          <a:effectLst>
            <a:outerShdw blurRad="50800" dist="38100" dir="2700000" algn="tl" rotWithShape="0">
              <a:prstClr val="black">
                <a:alpha val="40000"/>
              </a:prstClr>
            </a:outerShdw>
          </a:effectLst>
        </p:spPr>
      </p:pic>
      <p:sp>
        <p:nvSpPr>
          <p:cNvPr id="22" name="矩形: 剪去對角角落 21">
            <a:extLst>
              <a:ext uri="{FF2B5EF4-FFF2-40B4-BE49-F238E27FC236}">
                <a16:creationId xmlns:a16="http://schemas.microsoft.com/office/drawing/2014/main" id="{CEFE8638-79AD-4EBB-A03F-149802E95E32}"/>
              </a:ext>
            </a:extLst>
          </p:cNvPr>
          <p:cNvSpPr/>
          <p:nvPr/>
        </p:nvSpPr>
        <p:spPr>
          <a:xfrm>
            <a:off x="8245344" y="1307306"/>
            <a:ext cx="1632697" cy="329267"/>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ltLang="zh-TW" b="1">
                <a:latin typeface="Meiryo UI" panose="020B0604030504040204" pitchFamily="50" charset="-128"/>
                <a:ea typeface="Meiryo UI" panose="020B0604030504040204" pitchFamily="50" charset="-128"/>
                <a:cs typeface="Arial" panose="020B0604020202020204" pitchFamily="34" charset="0"/>
              </a:rPr>
              <a:t>File Station</a:t>
            </a:r>
          </a:p>
        </p:txBody>
      </p:sp>
      <p:pic>
        <p:nvPicPr>
          <p:cNvPr id="6" name="圖片 7" descr="一張含有 螢幕擷取畫面 的圖片&#10;&#10;自動產生的描述">
            <a:extLst>
              <a:ext uri="{FF2B5EF4-FFF2-40B4-BE49-F238E27FC236}">
                <a16:creationId xmlns:a16="http://schemas.microsoft.com/office/drawing/2014/main" id="{5ECB8229-4BD8-42D6-A607-E5A04B43D0AC}"/>
              </a:ext>
            </a:extLst>
          </p:cNvPr>
          <p:cNvPicPr>
            <a:picLocks noChangeAspect="1"/>
          </p:cNvPicPr>
          <p:nvPr/>
        </p:nvPicPr>
        <p:blipFill rotWithShape="1">
          <a:blip r:embed="rId5"/>
          <a:srcRect r="3155"/>
          <a:stretch/>
        </p:blipFill>
        <p:spPr>
          <a:xfrm>
            <a:off x="7779562" y="1673633"/>
            <a:ext cx="2969046" cy="4991621"/>
          </a:xfrm>
          <a:prstGeom prst="rect">
            <a:avLst/>
          </a:prstGeom>
        </p:spPr>
      </p:pic>
      <p:pic>
        <p:nvPicPr>
          <p:cNvPr id="12" name="圖片 11" descr="一張含有 盤 的圖片&#10;&#10;自動產生的描述">
            <a:extLst>
              <a:ext uri="{FF2B5EF4-FFF2-40B4-BE49-F238E27FC236}">
                <a16:creationId xmlns:a16="http://schemas.microsoft.com/office/drawing/2014/main" id="{F6753D0F-0862-4F11-ADE8-00A406A60A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535531" y="1241686"/>
            <a:ext cx="709813" cy="709813"/>
          </a:xfrm>
          <a:prstGeom prst="rect">
            <a:avLst/>
          </a:prstGeom>
        </p:spPr>
      </p:pic>
      <p:cxnSp>
        <p:nvCxnSpPr>
          <p:cNvPr id="23" name="接點: 肘形 22">
            <a:extLst>
              <a:ext uri="{FF2B5EF4-FFF2-40B4-BE49-F238E27FC236}">
                <a16:creationId xmlns:a16="http://schemas.microsoft.com/office/drawing/2014/main" id="{4070710B-1BE3-4814-AA87-34FBF891F082}"/>
              </a:ext>
            </a:extLst>
          </p:cNvPr>
          <p:cNvCxnSpPr>
            <a:cxnSpLocks/>
          </p:cNvCxnSpPr>
          <p:nvPr/>
        </p:nvCxnSpPr>
        <p:spPr>
          <a:xfrm rot="10800000">
            <a:off x="6749725" y="3715157"/>
            <a:ext cx="1140713" cy="275010"/>
          </a:xfrm>
          <a:prstGeom prst="bentConnector3">
            <a:avLst/>
          </a:prstGeom>
          <a:ln w="104775">
            <a:gradFill>
              <a:gsLst>
                <a:gs pos="0">
                  <a:schemeClr val="accent4">
                    <a:alpha val="0"/>
                  </a:schemeClr>
                </a:gs>
                <a:gs pos="43000">
                  <a:schemeClr val="accent4"/>
                </a:gs>
              </a:gsLst>
              <a:lin ang="10800000" scaled="0"/>
            </a:gradFill>
            <a:headEnd type="triangle" w="med" len="sm"/>
            <a:tailEnd type="none" w="med" len="sm"/>
          </a:ln>
          <a:effectLst>
            <a:outerShdw blurRad="50800" dist="38100" dir="2700000" algn="tl" rotWithShape="0">
              <a:prstClr val="black">
                <a:alpha val="80000"/>
              </a:prstClr>
            </a:outerShdw>
          </a:effectLst>
        </p:spPr>
        <p:style>
          <a:lnRef idx="3">
            <a:schemeClr val="accent4"/>
          </a:lnRef>
          <a:fillRef idx="0">
            <a:schemeClr val="accent4"/>
          </a:fillRef>
          <a:effectRef idx="2">
            <a:schemeClr val="accent4"/>
          </a:effectRef>
          <a:fontRef idx="minor">
            <a:schemeClr val="tx1"/>
          </a:fontRef>
        </p:style>
      </p:cxnSp>
      <p:pic>
        <p:nvPicPr>
          <p:cNvPr id="3" name="圖片 3" descr="一張含有 螢幕擷取畫面 的圖片&#10;&#10;自動產生的描述">
            <a:extLst>
              <a:ext uri="{FF2B5EF4-FFF2-40B4-BE49-F238E27FC236}">
                <a16:creationId xmlns:a16="http://schemas.microsoft.com/office/drawing/2014/main" id="{7509E81D-E2F9-42AE-9E95-B2A75999C5E9}"/>
              </a:ext>
            </a:extLst>
          </p:cNvPr>
          <p:cNvPicPr>
            <a:picLocks noChangeAspect="1"/>
          </p:cNvPicPr>
          <p:nvPr/>
        </p:nvPicPr>
        <p:blipFill>
          <a:blip r:embed="rId7"/>
          <a:stretch>
            <a:fillRect/>
          </a:stretch>
        </p:blipFill>
        <p:spPr>
          <a:xfrm>
            <a:off x="643003" y="1881053"/>
            <a:ext cx="6240049" cy="3826579"/>
          </a:xfrm>
          <a:prstGeom prst="rect">
            <a:avLst/>
          </a:prstGeom>
        </p:spPr>
      </p:pic>
      <p:sp>
        <p:nvSpPr>
          <p:cNvPr id="13" name="矩形: 圓角 12">
            <a:extLst>
              <a:ext uri="{FF2B5EF4-FFF2-40B4-BE49-F238E27FC236}">
                <a16:creationId xmlns:a16="http://schemas.microsoft.com/office/drawing/2014/main" id="{10B5FB6B-FCD2-4707-AB96-5CBB40C49896}"/>
              </a:ext>
            </a:extLst>
          </p:cNvPr>
          <p:cNvSpPr/>
          <p:nvPr/>
        </p:nvSpPr>
        <p:spPr>
          <a:xfrm>
            <a:off x="2998774" y="1151817"/>
            <a:ext cx="4323468" cy="881551"/>
          </a:xfrm>
          <a:prstGeom prst="roundRect">
            <a:avLst/>
          </a:prstGeom>
          <a:solidFill>
            <a:srgbClr val="002060">
              <a:alpha val="60000"/>
            </a:srgbClr>
          </a:solidFill>
          <a:ln w="28575">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600" b="1">
                <a:latin typeface="Meiryo UI" panose="020B0604030504040204" pitchFamily="50" charset="-128"/>
                <a:ea typeface="Meiryo UI" panose="020B0604030504040204" pitchFamily="50" charset="-128"/>
                <a:cs typeface="+mn-lt"/>
              </a:rPr>
              <a:t>オブジェクトベースのストレージは、</a:t>
            </a:r>
            <a:r>
              <a:rPr lang="zh-TW" altLang="en-US" sz="1600" b="1" dirty="0">
                <a:latin typeface="Meiryo UI" panose="020B0604030504040204" pitchFamily="50" charset="-128"/>
                <a:ea typeface="Meiryo UI" panose="020B0604030504040204" pitchFamily="50" charset="-128"/>
                <a:cs typeface="+mn-lt"/>
              </a:rPr>
              <a:t/>
            </a:r>
            <a:br>
              <a:rPr lang="zh-TW" altLang="en-US" sz="1600" b="1" dirty="0">
                <a:latin typeface="Meiryo UI" panose="020B0604030504040204" pitchFamily="50" charset="-128"/>
                <a:ea typeface="Meiryo UI" panose="020B0604030504040204" pitchFamily="50" charset="-128"/>
                <a:cs typeface="+mn-lt"/>
              </a:rPr>
            </a:br>
            <a:r>
              <a:rPr lang="zh-TW" altLang="en-US" sz="1600" b="1">
                <a:latin typeface="Meiryo UI" panose="020B0604030504040204" pitchFamily="50" charset="-128"/>
                <a:ea typeface="Meiryo UI" panose="020B0604030504040204" pitchFamily="50" charset="-128"/>
                <a:cs typeface="+mn-lt"/>
              </a:rPr>
              <a:t>File Explorerで多くのファイルを</a:t>
            </a:r>
            <a:r>
              <a:rPr lang="zh-TW" altLang="en-US" sz="1600" b="1" dirty="0">
                <a:latin typeface="Meiryo UI" panose="020B0604030504040204" pitchFamily="50" charset="-128"/>
                <a:ea typeface="Meiryo UI" panose="020B0604030504040204" pitchFamily="50" charset="-128"/>
                <a:cs typeface="+mn-lt"/>
              </a:rPr>
              <a:t/>
            </a:r>
            <a:br>
              <a:rPr lang="zh-TW" altLang="en-US" sz="1600" b="1" dirty="0">
                <a:latin typeface="Meiryo UI" panose="020B0604030504040204" pitchFamily="50" charset="-128"/>
                <a:ea typeface="Meiryo UI" panose="020B0604030504040204" pitchFamily="50" charset="-128"/>
                <a:cs typeface="+mn-lt"/>
              </a:rPr>
            </a:br>
            <a:r>
              <a:rPr lang="zh-TW" altLang="en-US" sz="1600" b="1">
                <a:latin typeface="Meiryo UI" panose="020B0604030504040204" pitchFamily="50" charset="-128"/>
                <a:ea typeface="Meiryo UI" panose="020B0604030504040204" pitchFamily="50" charset="-128"/>
                <a:cs typeface="+mn-lt"/>
              </a:rPr>
              <a:t>管理することができます。</a:t>
            </a:r>
            <a:endParaRPr lang="en-US" altLang="zh-TW">
              <a:latin typeface="Meiryo UI" panose="020B0604030504040204" pitchFamily="50" charset="-128"/>
              <a:ea typeface="Meiryo UI" panose="020B0604030504040204" pitchFamily="50" charset="-128"/>
            </a:endParaRPr>
          </a:p>
        </p:txBody>
      </p:sp>
      <p:sp>
        <p:nvSpPr>
          <p:cNvPr id="11" name="矩形: 圓角 10">
            <a:extLst>
              <a:ext uri="{FF2B5EF4-FFF2-40B4-BE49-F238E27FC236}">
                <a16:creationId xmlns:a16="http://schemas.microsoft.com/office/drawing/2014/main" id="{91E423A8-3529-46DA-A820-5EFA69A6F7BC}"/>
              </a:ext>
            </a:extLst>
          </p:cNvPr>
          <p:cNvSpPr/>
          <p:nvPr/>
        </p:nvSpPr>
        <p:spPr>
          <a:xfrm>
            <a:off x="5529180" y="4908432"/>
            <a:ext cx="3532539" cy="871113"/>
          </a:xfrm>
          <a:prstGeom prst="roundRect">
            <a:avLst/>
          </a:prstGeom>
          <a:solidFill>
            <a:srgbClr val="002060">
              <a:alpha val="90000"/>
            </a:srgbClr>
          </a:solidFill>
          <a:ln w="28575">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err="1">
                <a:latin typeface="Meiryo UI" panose="020B0604030504040204" pitchFamily="50" charset="-128"/>
                <a:ea typeface="Meiryo UI" panose="020B0604030504040204" pitchFamily="50" charset="-128"/>
                <a:cs typeface="+mn-lt"/>
              </a:rPr>
              <a:t>保存領域</a:t>
            </a:r>
            <a:r>
              <a:rPr lang="en-US" sz="1600" b="1" dirty="0">
                <a:latin typeface="Meiryo UI" panose="020B0604030504040204" pitchFamily="50" charset="-128"/>
                <a:ea typeface="Meiryo UI" panose="020B0604030504040204" pitchFamily="50" charset="-128"/>
                <a:cs typeface="+mn-lt"/>
              </a:rPr>
              <a:t>＝</a:t>
            </a:r>
            <a:r>
              <a:rPr lang="ja-JP" altLang="en-US" sz="1600" b="1">
                <a:latin typeface="Meiryo UI" panose="020B0604030504040204" pitchFamily="50" charset="-128"/>
                <a:ea typeface="Meiryo UI" panose="020B0604030504040204" pitchFamily="50" charset="-128"/>
                <a:cs typeface="+mn-lt"/>
              </a:rPr>
              <a:t>共有フォルダ</a:t>
            </a:r>
            <a:r>
              <a:rPr lang="en-US" altLang="ja-JP" sz="1600" b="1" dirty="0">
                <a:latin typeface="Meiryo UI" panose="020B0604030504040204" pitchFamily="50" charset="-128"/>
                <a:ea typeface="Meiryo UI" panose="020B0604030504040204" pitchFamily="50" charset="-128"/>
                <a:cs typeface="+mn-lt"/>
              </a:rPr>
              <a:t/>
            </a:r>
            <a:br>
              <a:rPr lang="en-US" altLang="ja-JP" sz="1600" b="1" dirty="0">
                <a:latin typeface="Meiryo UI" panose="020B0604030504040204" pitchFamily="50" charset="-128"/>
                <a:ea typeface="Meiryo UI" panose="020B0604030504040204" pitchFamily="50" charset="-128"/>
                <a:cs typeface="+mn-lt"/>
              </a:rPr>
            </a:br>
            <a:r>
              <a:rPr lang="ja-JP" altLang="en-US" sz="1600" b="1">
                <a:latin typeface="Meiryo UI" panose="020B0604030504040204" pitchFamily="50" charset="-128"/>
                <a:ea typeface="Meiryo UI" panose="020B0604030504040204" pitchFamily="50" charset="-128"/>
                <a:cs typeface="+mn-lt"/>
              </a:rPr>
              <a:t>バケット</a:t>
            </a:r>
            <a:r>
              <a:rPr lang="en-US" sz="1600" b="1" dirty="0">
                <a:latin typeface="Meiryo UI" panose="020B0604030504040204" pitchFamily="50" charset="-128"/>
                <a:ea typeface="Meiryo UI" panose="020B0604030504040204" pitchFamily="50" charset="-128"/>
                <a:cs typeface="+mn-lt"/>
              </a:rPr>
              <a:t>＝</a:t>
            </a:r>
            <a:r>
              <a:rPr lang="en-US" sz="1600" b="1" dirty="0" err="1">
                <a:latin typeface="Meiryo UI" panose="020B0604030504040204" pitchFamily="50" charset="-128"/>
                <a:ea typeface="Meiryo UI" panose="020B0604030504040204" pitchFamily="50" charset="-128"/>
                <a:cs typeface="+mn-lt"/>
              </a:rPr>
              <a:t>フォルダ</a:t>
            </a:r>
            <a:endParaRPr lang="en-US" dirty="0" err="1">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49847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圓角 14">
            <a:extLst>
              <a:ext uri="{FF2B5EF4-FFF2-40B4-BE49-F238E27FC236}">
                <a16:creationId xmlns:a16="http://schemas.microsoft.com/office/drawing/2014/main" id="{139AABF9-2CA3-4668-A204-14EB668BD1F0}"/>
              </a:ext>
            </a:extLst>
          </p:cNvPr>
          <p:cNvSpPr/>
          <p:nvPr/>
        </p:nvSpPr>
        <p:spPr>
          <a:xfrm>
            <a:off x="7755821" y="1197883"/>
            <a:ext cx="1381623" cy="1381623"/>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endParaRPr>
          </a:p>
        </p:txBody>
      </p:sp>
      <p:sp>
        <p:nvSpPr>
          <p:cNvPr id="3" name="矩形: 圓角 2">
            <a:extLst>
              <a:ext uri="{FF2B5EF4-FFF2-40B4-BE49-F238E27FC236}">
                <a16:creationId xmlns:a16="http://schemas.microsoft.com/office/drawing/2014/main" id="{388331A5-F3A6-423D-A3EA-E5D218C2DF1E}"/>
              </a:ext>
            </a:extLst>
          </p:cNvPr>
          <p:cNvSpPr/>
          <p:nvPr/>
        </p:nvSpPr>
        <p:spPr>
          <a:xfrm>
            <a:off x="2938287" y="1197883"/>
            <a:ext cx="1381623" cy="1381623"/>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endParaRPr>
          </a:p>
        </p:txBody>
      </p:sp>
      <p:sp>
        <p:nvSpPr>
          <p:cNvPr id="2" name="Title 1">
            <a:extLst>
              <a:ext uri="{FF2B5EF4-FFF2-40B4-BE49-F238E27FC236}">
                <a16:creationId xmlns:a16="http://schemas.microsoft.com/office/drawing/2014/main" id="{1AD769FF-0D73-4B4E-AF79-D0D3F663946B}"/>
              </a:ext>
            </a:extLst>
          </p:cNvPr>
          <p:cNvSpPr>
            <a:spLocks noGrp="1"/>
          </p:cNvSpPr>
          <p:nvPr>
            <p:ph type="title"/>
          </p:nvPr>
        </p:nvSpPr>
        <p:spPr/>
        <p:txBody>
          <a:bodyPr>
            <a:normAutofit/>
          </a:bodyPr>
          <a:lstStyle/>
          <a:p>
            <a:pPr algn="ctr"/>
            <a:r>
              <a:rPr lang="en-US" dirty="0" err="1" smtClean="0">
                <a:latin typeface="Meiryo UI" panose="020B0604030504040204" pitchFamily="50" charset="-128"/>
                <a:ea typeface="Meiryo UI" panose="020B0604030504040204" pitchFamily="50" charset="-128"/>
                <a:cs typeface="Arial"/>
              </a:rPr>
              <a:t>クラウド</a:t>
            </a:r>
            <a:r>
              <a:rPr lang="ja-JP" altLang="en-US" dirty="0" smtClean="0">
                <a:latin typeface="Meiryo UI" panose="020B0604030504040204" pitchFamily="50" charset="-128"/>
                <a:ea typeface="Meiryo UI" panose="020B0604030504040204" pitchFamily="50" charset="-128"/>
                <a:cs typeface="Arial"/>
              </a:rPr>
              <a:t>および</a:t>
            </a:r>
            <a:r>
              <a:rPr lang="en-US" dirty="0" err="1" smtClean="0">
                <a:latin typeface="Meiryo UI" panose="020B0604030504040204" pitchFamily="50" charset="-128"/>
                <a:ea typeface="Meiryo UI" panose="020B0604030504040204" pitchFamily="50" charset="-128"/>
                <a:cs typeface="Arial"/>
              </a:rPr>
              <a:t>ローカル</a:t>
            </a:r>
            <a:r>
              <a:rPr lang="en-US" dirty="0" err="1">
                <a:latin typeface="Meiryo UI" panose="020B0604030504040204" pitchFamily="50" charset="-128"/>
                <a:ea typeface="Meiryo UI" panose="020B0604030504040204" pitchFamily="50" charset="-128"/>
                <a:cs typeface="Arial"/>
              </a:rPr>
              <a:t>NASに保存されたオブジェクトの比較</a:t>
            </a:r>
            <a:endParaRPr lang="en-US" dirty="0">
              <a:latin typeface="Meiryo UI" panose="020B0604030504040204" pitchFamily="50" charset="-128"/>
              <a:ea typeface="Meiryo UI" panose="020B0604030504040204" pitchFamily="50" charset="-128"/>
            </a:endParaRPr>
          </a:p>
        </p:txBody>
      </p:sp>
      <p:graphicFrame>
        <p:nvGraphicFramePr>
          <p:cNvPr id="4" name="Table 5">
            <a:extLst>
              <a:ext uri="{FF2B5EF4-FFF2-40B4-BE49-F238E27FC236}">
                <a16:creationId xmlns:a16="http://schemas.microsoft.com/office/drawing/2014/main" id="{401F799A-D121-41AF-BC5B-F16A6EB9741A}"/>
              </a:ext>
            </a:extLst>
          </p:cNvPr>
          <p:cNvGraphicFramePr>
            <a:graphicFrameLocks noGrp="1"/>
          </p:cNvGraphicFramePr>
          <p:nvPr>
            <p:extLst>
              <p:ext uri="{D42A27DB-BD31-4B8C-83A1-F6EECF244321}">
                <p14:modId xmlns:p14="http://schemas.microsoft.com/office/powerpoint/2010/main" val="650963052"/>
              </p:ext>
            </p:extLst>
          </p:nvPr>
        </p:nvGraphicFramePr>
        <p:xfrm>
          <a:off x="526813" y="2258999"/>
          <a:ext cx="11052952" cy="4150593"/>
        </p:xfrm>
        <a:graphic>
          <a:graphicData uri="http://schemas.openxmlformats.org/drawingml/2006/table">
            <a:tbl>
              <a:tblPr firstRow="1" bandRow="1">
                <a:tableStyleId>{8EC20E35-A176-4012-BC5E-935CFFF8708E}</a:tableStyleId>
              </a:tblPr>
              <a:tblGrid>
                <a:gridCol w="1414479">
                  <a:extLst>
                    <a:ext uri="{9D8B030D-6E8A-4147-A177-3AD203B41FA5}">
                      <a16:colId xmlns:a16="http://schemas.microsoft.com/office/drawing/2014/main" val="1639972467"/>
                    </a:ext>
                  </a:extLst>
                </a:gridCol>
                <a:gridCol w="3432406">
                  <a:extLst>
                    <a:ext uri="{9D8B030D-6E8A-4147-A177-3AD203B41FA5}">
                      <a16:colId xmlns:a16="http://schemas.microsoft.com/office/drawing/2014/main" val="2351968749"/>
                    </a:ext>
                  </a:extLst>
                </a:gridCol>
                <a:gridCol w="3424767">
                  <a:extLst>
                    <a:ext uri="{9D8B030D-6E8A-4147-A177-3AD203B41FA5}">
                      <a16:colId xmlns:a16="http://schemas.microsoft.com/office/drawing/2014/main" val="441530388"/>
                    </a:ext>
                  </a:extLst>
                </a:gridCol>
                <a:gridCol w="2781300">
                  <a:extLst>
                    <a:ext uri="{9D8B030D-6E8A-4147-A177-3AD203B41FA5}">
                      <a16:colId xmlns:a16="http://schemas.microsoft.com/office/drawing/2014/main" val="410115456"/>
                    </a:ext>
                  </a:extLst>
                </a:gridCol>
              </a:tblGrid>
              <a:tr h="385923">
                <a:tc>
                  <a:txBody>
                    <a:bodyPr/>
                    <a:lstStyle/>
                    <a:p>
                      <a:pPr algn="ctr"/>
                      <a:r>
                        <a:rPr lang="en-US" sz="1600">
                          <a:latin typeface="Meiryo UI" panose="020B0604030504040204" pitchFamily="50" charset="-128"/>
                          <a:ea typeface="Meiryo UI" panose="020B0604030504040204" pitchFamily="50" charset="-128"/>
                        </a:rPr>
                        <a:t>OSS</a:t>
                      </a:r>
                    </a:p>
                  </a:txBody>
                  <a:tcPr marL="121920" marR="121920" marT="60960" marB="60960" anchor="ctr">
                    <a:lnR w="6350" cap="flat" cmpd="sng" algn="ctr">
                      <a:solidFill>
                        <a:schemeClr val="bg1"/>
                      </a:solidFill>
                      <a:prstDash val="solid"/>
                      <a:round/>
                      <a:headEnd type="none" w="med" len="med"/>
                      <a:tailEnd type="none" w="med" len="med"/>
                    </a:lnR>
                  </a:tcPr>
                </a:tc>
                <a:tc>
                  <a:txBody>
                    <a:bodyPr/>
                    <a:lstStyle/>
                    <a:p>
                      <a:pPr algn="ctr"/>
                      <a:r>
                        <a:rPr lang="ja-JP" altLang="en-US" sz="1600">
                          <a:latin typeface="Meiryo UI" panose="020B0604030504040204" pitchFamily="50" charset="-128"/>
                          <a:ea typeface="Meiryo UI" panose="020B0604030504040204" pitchFamily="50" charset="-128"/>
                        </a:rPr>
                        <a:t>Cloud</a:t>
                      </a: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gridSpan="2">
                  <a:txBody>
                    <a:bodyPr/>
                    <a:lstStyle/>
                    <a:p>
                      <a:pPr algn="ctr"/>
                      <a:r>
                        <a:rPr lang="en-US" sz="1600">
                          <a:latin typeface="Meiryo UI" panose="020B0604030504040204" pitchFamily="50" charset="-128"/>
                          <a:ea typeface="Meiryo UI" panose="020B0604030504040204" pitchFamily="50" charset="-128"/>
                        </a:rPr>
                        <a:t>NAS</a:t>
                      </a:r>
                    </a:p>
                  </a:txBody>
                  <a:tcPr marL="121920" marR="121920" marT="60960" marB="60960" anchor="ctr">
                    <a:lnL w="6350" cap="flat" cmpd="sng" algn="ctr">
                      <a:solidFill>
                        <a:schemeClr val="bg1"/>
                      </a:solidFill>
                      <a:prstDash val="solid"/>
                      <a:round/>
                      <a:headEnd type="none" w="med" len="med"/>
                      <a:tailEnd type="none" w="med" len="med"/>
                    </a:lnL>
                  </a:tcPr>
                </a:tc>
                <a:tc hMerge="1">
                  <a:txBody>
                    <a:bodyPr/>
                    <a:lstStyle/>
                    <a:p>
                      <a:endParaRPr lang="en-US" sz="1200" b="1">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2148957472"/>
                  </a:ext>
                </a:extLst>
              </a:tr>
              <a:tr h="442862">
                <a:tc>
                  <a:txBody>
                    <a:bodyPr/>
                    <a:lstStyle/>
                    <a:p>
                      <a:pPr lvl="0" algn="ctr">
                        <a:lnSpc>
                          <a:spcPct val="100000"/>
                        </a:lnSpc>
                        <a:spcBef>
                          <a:spcPts val="0"/>
                        </a:spcBef>
                        <a:spcAft>
                          <a:spcPts val="0"/>
                        </a:spcAft>
                        <a:buNone/>
                      </a:pPr>
                      <a:r>
                        <a:rPr lang="ja-JP" altLang="en-US" sz="1400" noProof="0" dirty="0" smtClean="0">
                          <a:latin typeface="Meiryo UI" panose="020B0604030504040204" pitchFamily="50" charset="-128"/>
                          <a:ea typeface="Meiryo UI" panose="020B0604030504040204" pitchFamily="50" charset="-128"/>
                        </a:rPr>
                        <a:t>ストレージ</a:t>
                      </a:r>
                      <a:endParaRPr lang="en-US" altLang="ja-JP" sz="1400" noProof="0" dirty="0" smtClean="0">
                        <a:latin typeface="Meiryo UI" panose="020B0604030504040204" pitchFamily="50" charset="-128"/>
                        <a:ea typeface="Meiryo UI" panose="020B0604030504040204" pitchFamily="50" charset="-128"/>
                      </a:endParaRPr>
                    </a:p>
                    <a:p>
                      <a:pPr lvl="0" algn="ctr">
                        <a:lnSpc>
                          <a:spcPct val="100000"/>
                        </a:lnSpc>
                        <a:spcBef>
                          <a:spcPts val="0"/>
                        </a:spcBef>
                        <a:spcAft>
                          <a:spcPts val="0"/>
                        </a:spcAft>
                        <a:buNone/>
                      </a:pPr>
                      <a:r>
                        <a:rPr lang="ja-JP" altLang="en-US" sz="1400" noProof="0" dirty="0" smtClean="0">
                          <a:latin typeface="Meiryo UI" panose="020B0604030504040204" pitchFamily="50" charset="-128"/>
                          <a:ea typeface="Meiryo UI" panose="020B0604030504040204" pitchFamily="50" charset="-128"/>
                        </a:rPr>
                        <a:t>容量</a:t>
                      </a:r>
                      <a:endParaRPr lang="ja-JP" altLang="en-US" sz="1400" noProof="0" dirty="0">
                        <a:latin typeface="Meiryo UI" panose="020B0604030504040204" pitchFamily="50" charset="-128"/>
                        <a:ea typeface="Meiryo UI" panose="020B0604030504040204" pitchFamily="50" charset="-128"/>
                      </a:endParaRPr>
                    </a:p>
                  </a:txBody>
                  <a:tcPr marL="121920" marR="121920" marT="60960" marB="60960" anchor="ctr">
                    <a:lnR w="6350" cap="flat" cmpd="sng" algn="ctr">
                      <a:solidFill>
                        <a:schemeClr val="tx1"/>
                      </a:solidFill>
                      <a:prstDash val="solid"/>
                      <a:round/>
                      <a:headEnd type="none" w="med" len="med"/>
                      <a:tailEnd type="none" w="med" len="med"/>
                    </a:lnR>
                  </a:tcPr>
                </a:tc>
                <a:tc>
                  <a:txBody>
                    <a:bodyPr/>
                    <a:lstStyle/>
                    <a:p>
                      <a:pPr lvl="0">
                        <a:buNone/>
                      </a:pPr>
                      <a:r>
                        <a:rPr lang="ja-JP" altLang="en-US" sz="1400" dirty="0" smtClean="0">
                          <a:latin typeface="Meiryo UI" panose="020B0604030504040204" pitchFamily="50" charset="-128"/>
                          <a:ea typeface="Meiryo UI" panose="020B0604030504040204" pitchFamily="50" charset="-128"/>
                        </a:rPr>
                        <a:t>コントロール不可能</a:t>
                      </a:r>
                      <a:endParaRPr lang="ja-JP" altLang="en-US" sz="1400" dirty="0">
                        <a:latin typeface="Meiryo UI" panose="020B0604030504040204" pitchFamily="50" charset="-128"/>
                        <a:ea typeface="Meiryo UI" panose="020B0604030504040204" pitchFamily="50" charset="-128"/>
                      </a:endParaRP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lvl="0">
                        <a:buNone/>
                      </a:pPr>
                      <a:r>
                        <a:rPr lang="ja-JP" altLang="en-US" sz="1400" noProof="0" dirty="0" smtClean="0">
                          <a:latin typeface="Meiryo UI" panose="020B0604030504040204" pitchFamily="50" charset="-128"/>
                          <a:ea typeface="Meiryo UI" panose="020B0604030504040204" pitchFamily="50" charset="-128"/>
                        </a:rPr>
                        <a:t>コントロール可能</a:t>
                      </a:r>
                      <a:endParaRPr lang="zh-TW" altLang="en-US" sz="1400" dirty="0">
                        <a:latin typeface="Meiryo UI" panose="020B0604030504040204" pitchFamily="50" charset="-128"/>
                        <a:ea typeface="Meiryo UI" panose="020B0604030504040204" pitchFamily="50" charset="-128"/>
                      </a:endParaRPr>
                    </a:p>
                  </a:txBody>
                  <a:tcPr marL="121920" marR="121920" marT="60960" marB="60960" anchor="ctr">
                    <a:lnL w="6350" cap="flat" cmpd="sng" algn="ctr">
                      <a:solidFill>
                        <a:schemeClr val="tx1"/>
                      </a:solidFill>
                      <a:prstDash val="solid"/>
                      <a:round/>
                      <a:headEnd type="none" w="med" len="med"/>
                      <a:tailEnd type="none" w="med" len="med"/>
                    </a:lnL>
                  </a:tcPr>
                </a:tc>
                <a:tc>
                  <a:txBody>
                    <a:bodyPr/>
                    <a:lstStyle/>
                    <a:p>
                      <a:r>
                        <a:rPr lang="ja-JP" altLang="en-US" sz="1400" dirty="0" smtClean="0">
                          <a:solidFill>
                            <a:srgbClr val="7030A0"/>
                          </a:solidFill>
                          <a:latin typeface="Meiryo UI" panose="020B0604030504040204" pitchFamily="50" charset="-128"/>
                          <a:ea typeface="Meiryo UI" panose="020B0604030504040204" pitchFamily="50" charset="-128"/>
                        </a:rPr>
                        <a:t>容量管理可能</a:t>
                      </a:r>
                      <a:r>
                        <a:rPr lang="en-US" altLang="zh-CN" sz="1400" noProof="0" dirty="0" smtClean="0">
                          <a:solidFill>
                            <a:srgbClr val="7030A0"/>
                          </a:solidFill>
                          <a:latin typeface="Meiryo UI" panose="020B0604030504040204" pitchFamily="50" charset="-128"/>
                          <a:ea typeface="Meiryo UI" panose="020B0604030504040204" pitchFamily="50" charset="-128"/>
                        </a:rPr>
                        <a:t>!</a:t>
                      </a:r>
                      <a:endParaRPr lang="zh-CN" altLang="en-US" sz="1400" dirty="0">
                        <a:solidFill>
                          <a:srgbClr val="7030A0"/>
                        </a:solidFill>
                        <a:latin typeface="Meiryo UI" panose="020B0604030504040204" pitchFamily="50" charset="-128"/>
                        <a:ea typeface="Meiryo UI" panose="020B0604030504040204" pitchFamily="50" charset="-128"/>
                      </a:endParaRPr>
                    </a:p>
                  </a:txBody>
                  <a:tcPr marL="121920" marR="121920" marT="60960" marB="60960" anchor="ctr"/>
                </a:tc>
                <a:extLst>
                  <a:ext uri="{0D108BD9-81ED-4DB2-BD59-A6C34878D82A}">
                    <a16:rowId xmlns:a16="http://schemas.microsoft.com/office/drawing/2014/main" val="2645808924"/>
                  </a:ext>
                </a:extLst>
              </a:tr>
              <a:tr h="1029130">
                <a:tc>
                  <a:txBody>
                    <a:bodyPr/>
                    <a:lstStyle/>
                    <a:p>
                      <a:pPr lvl="0" algn="ctr">
                        <a:lnSpc>
                          <a:spcPct val="100000"/>
                        </a:lnSpc>
                        <a:spcBef>
                          <a:spcPts val="0"/>
                        </a:spcBef>
                        <a:spcAft>
                          <a:spcPts val="0"/>
                        </a:spcAft>
                        <a:buNone/>
                      </a:pPr>
                      <a:r>
                        <a:rPr lang="ja-JP" altLang="en-US" sz="1400" noProof="0" dirty="0" smtClean="0">
                          <a:latin typeface="Meiryo UI" panose="020B0604030504040204" pitchFamily="50" charset="-128"/>
                          <a:ea typeface="Meiryo UI" panose="020B0604030504040204" pitchFamily="50" charset="-128"/>
                        </a:rPr>
                        <a:t>機能</a:t>
                      </a:r>
                      <a:endParaRPr lang="ja-JP" altLang="en-US" sz="1400" noProof="0" dirty="0">
                        <a:latin typeface="Meiryo UI" panose="020B0604030504040204" pitchFamily="50" charset="-128"/>
                        <a:ea typeface="Meiryo UI" panose="020B0604030504040204" pitchFamily="50" charset="-128"/>
                      </a:endParaRPr>
                    </a:p>
                  </a:txBody>
                  <a:tcPr marL="121920" marR="121920" marT="60960" marB="60960" anchor="ctr">
                    <a:lnR w="6350" cap="flat" cmpd="sng" algn="ctr">
                      <a:solidFill>
                        <a:schemeClr val="tx1"/>
                      </a:solidFill>
                      <a:prstDash val="solid"/>
                      <a:round/>
                      <a:headEnd type="none" w="med" len="med"/>
                      <a:tailEnd type="none" w="med" len="med"/>
                    </a:lnR>
                  </a:tcPr>
                </a:tc>
                <a:tc>
                  <a:txBody>
                    <a:bodyPr/>
                    <a:lstStyle/>
                    <a:p>
                      <a:pPr lvl="0">
                        <a:buNone/>
                      </a:pPr>
                      <a:r>
                        <a:rPr lang="ja-JP" altLang="en-US" sz="1400" noProof="0" dirty="0" smtClean="0">
                          <a:latin typeface="Meiryo UI" panose="020B0604030504040204" pitchFamily="50" charset="-128"/>
                          <a:ea typeface="Meiryo UI" panose="020B0604030504040204" pitchFamily="50" charset="-128"/>
                        </a:rPr>
                        <a:t>すべてのクラウドサービスは有料</a:t>
                      </a:r>
                      <a:endParaRPr lang="zh-TW" altLang="en-US" sz="1400" dirty="0">
                        <a:latin typeface="Meiryo UI" panose="020B0604030504040204" pitchFamily="50" charset="-128"/>
                        <a:ea typeface="Meiryo UI" panose="020B0604030504040204" pitchFamily="50" charset="-128"/>
                      </a:endParaRP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lvl="0">
                        <a:buNone/>
                      </a:pPr>
                      <a:r>
                        <a:rPr lang="ja-JP" altLang="en-US" sz="1400" noProof="0" dirty="0" smtClean="0">
                          <a:latin typeface="Meiryo UI" panose="020B0604030504040204" pitchFamily="50" charset="-128"/>
                          <a:ea typeface="Meiryo UI" panose="020B0604030504040204" pitchFamily="50" charset="-128"/>
                        </a:rPr>
                        <a:t>スナップショット、マルチバージョンバックアップなど、</a:t>
                      </a:r>
                      <a:r>
                        <a:rPr lang="en-US" altLang="ja-JP" sz="1400" noProof="0" dirty="0" smtClean="0">
                          <a:latin typeface="Meiryo UI" panose="020B0604030504040204" pitchFamily="50" charset="-128"/>
                          <a:ea typeface="Meiryo UI" panose="020B0604030504040204" pitchFamily="50" charset="-128"/>
                        </a:rPr>
                        <a:t>QNAP</a:t>
                      </a:r>
                      <a:r>
                        <a:rPr lang="ja-JP" altLang="en-US" sz="1400" noProof="0" dirty="0" smtClean="0">
                          <a:latin typeface="Meiryo UI" panose="020B0604030504040204" pitchFamily="50" charset="-128"/>
                          <a:ea typeface="Meiryo UI" panose="020B0604030504040204" pitchFamily="50" charset="-128"/>
                        </a:rPr>
                        <a:t>のすべてのバックアップサービスを利用可能</a:t>
                      </a:r>
                      <a:endParaRPr lang="ja-JP" altLang="en-US" sz="1400" noProof="0" dirty="0">
                        <a:latin typeface="Meiryo UI" panose="020B0604030504040204" pitchFamily="50" charset="-128"/>
                        <a:ea typeface="Meiryo UI" panose="020B0604030504040204" pitchFamily="50" charset="-128"/>
                      </a:endParaRPr>
                    </a:p>
                  </a:txBody>
                  <a:tcPr marL="121920" marR="121920" marT="60960" marB="60960" anchor="ctr">
                    <a:lnL w="6350" cap="flat" cmpd="sng" algn="ctr">
                      <a:solidFill>
                        <a:schemeClr val="tx1"/>
                      </a:solidFill>
                      <a:prstDash val="solid"/>
                      <a:round/>
                      <a:headEnd type="none" w="med" len="med"/>
                      <a:tailEnd type="none" w="med" len="med"/>
                    </a:lnL>
                  </a:tcPr>
                </a:tc>
                <a:tc>
                  <a:txBody>
                    <a:bodyPr/>
                    <a:lstStyle/>
                    <a:p>
                      <a:pPr lvl="0">
                        <a:buNone/>
                      </a:pPr>
                      <a:r>
                        <a:rPr lang="ja-JP" altLang="en-US" sz="1400" noProof="0" dirty="0" smtClean="0">
                          <a:solidFill>
                            <a:srgbClr val="7030A0"/>
                          </a:solidFill>
                          <a:latin typeface="Meiryo UI" panose="020B0604030504040204" pitchFamily="50" charset="-128"/>
                          <a:ea typeface="Meiryo UI" panose="020B0604030504040204" pitchFamily="50" charset="-128"/>
                        </a:rPr>
                        <a:t>複数のストレージ</a:t>
                      </a:r>
                      <a:endParaRPr lang="en-US" altLang="ja-JP" sz="1400" noProof="0" dirty="0" smtClean="0">
                        <a:solidFill>
                          <a:srgbClr val="7030A0"/>
                        </a:solidFill>
                        <a:latin typeface="Meiryo UI" panose="020B0604030504040204" pitchFamily="50" charset="-128"/>
                        <a:ea typeface="Meiryo UI" panose="020B0604030504040204" pitchFamily="50" charset="-128"/>
                      </a:endParaRPr>
                    </a:p>
                    <a:p>
                      <a:pPr lvl="0">
                        <a:buNone/>
                      </a:pPr>
                      <a:r>
                        <a:rPr lang="ja-JP" altLang="en-US" sz="1400" noProof="0" dirty="0" smtClean="0">
                          <a:solidFill>
                            <a:srgbClr val="7030A0"/>
                          </a:solidFill>
                          <a:latin typeface="Meiryo UI" panose="020B0604030504040204" pitchFamily="50" charset="-128"/>
                          <a:ea typeface="Meiryo UI" panose="020B0604030504040204" pitchFamily="50" charset="-128"/>
                        </a:rPr>
                        <a:t>サービスを</a:t>
                      </a:r>
                      <a:endParaRPr lang="en-US" altLang="ja-JP" sz="1400" noProof="0" dirty="0" smtClean="0">
                        <a:solidFill>
                          <a:srgbClr val="7030A0"/>
                        </a:solidFill>
                        <a:latin typeface="Meiryo UI" panose="020B0604030504040204" pitchFamily="50" charset="-128"/>
                        <a:ea typeface="Meiryo UI" panose="020B0604030504040204" pitchFamily="50" charset="-128"/>
                      </a:endParaRPr>
                    </a:p>
                    <a:p>
                      <a:pPr lvl="0">
                        <a:buNone/>
                      </a:pPr>
                      <a:r>
                        <a:rPr lang="ja-JP" altLang="en-US" sz="1400" noProof="0" dirty="0" smtClean="0">
                          <a:solidFill>
                            <a:srgbClr val="7030A0"/>
                          </a:solidFill>
                          <a:latin typeface="Meiryo UI" panose="020B0604030504040204" pitchFamily="50" charset="-128"/>
                          <a:ea typeface="Meiryo UI" panose="020B0604030504040204" pitchFamily="50" charset="-128"/>
                        </a:rPr>
                        <a:t>利用可能</a:t>
                      </a:r>
                      <a:r>
                        <a:rPr lang="en-US" altLang="ja-JP" sz="1400" noProof="0" dirty="0" smtClean="0">
                          <a:solidFill>
                            <a:srgbClr val="7030A0"/>
                          </a:solidFill>
                          <a:latin typeface="Meiryo UI" panose="020B0604030504040204" pitchFamily="50" charset="-128"/>
                          <a:ea typeface="Meiryo UI" panose="020B0604030504040204" pitchFamily="50" charset="-128"/>
                        </a:rPr>
                        <a:t>!</a:t>
                      </a:r>
                      <a:r>
                        <a:rPr lang="ja-JP" altLang="en-US" sz="1400" noProof="0" dirty="0">
                          <a:solidFill>
                            <a:srgbClr val="7030A0"/>
                          </a:solidFill>
                          <a:latin typeface="Meiryo UI" panose="020B0604030504040204" pitchFamily="50" charset="-128"/>
                          <a:ea typeface="Meiryo UI" panose="020B0604030504040204" pitchFamily="50" charset="-128"/>
                        </a:rPr>
                        <a:t> </a:t>
                      </a:r>
                      <a:r>
                        <a:rPr lang="en-US" altLang="ja-JP" sz="1400" noProof="0" dirty="0">
                          <a:solidFill>
                            <a:srgbClr val="7030A0"/>
                          </a:solidFill>
                          <a:latin typeface="Meiryo UI" panose="020B0604030504040204" pitchFamily="50" charset="-128"/>
                          <a:ea typeface="Meiryo UI" panose="020B0604030504040204" pitchFamily="50" charset="-128"/>
                        </a:rPr>
                        <a:t>!</a:t>
                      </a:r>
                      <a:endParaRPr lang="ja-JP" altLang="en-US" sz="1400" dirty="0">
                        <a:solidFill>
                          <a:srgbClr val="7030A0"/>
                        </a:solidFill>
                        <a:latin typeface="Meiryo UI" panose="020B0604030504040204" pitchFamily="50" charset="-128"/>
                        <a:ea typeface="Meiryo UI" panose="020B0604030504040204" pitchFamily="50" charset="-128"/>
                      </a:endParaRPr>
                    </a:p>
                  </a:txBody>
                  <a:tcPr marL="121920" marR="121920" marT="60960" marB="60960" anchor="ctr"/>
                </a:tc>
                <a:extLst>
                  <a:ext uri="{0D108BD9-81ED-4DB2-BD59-A6C34878D82A}">
                    <a16:rowId xmlns:a16="http://schemas.microsoft.com/office/drawing/2014/main" val="3572720309"/>
                  </a:ext>
                </a:extLst>
              </a:tr>
              <a:tr h="578886">
                <a:tc>
                  <a:txBody>
                    <a:bodyPr/>
                    <a:lstStyle/>
                    <a:p>
                      <a:pPr algn="ctr"/>
                      <a:r>
                        <a:rPr lang="ja-JP" altLang="en-US" sz="1400" dirty="0" smtClean="0">
                          <a:latin typeface="Meiryo UI" panose="020B0604030504040204" pitchFamily="50" charset="-128"/>
                          <a:ea typeface="Meiryo UI" panose="020B0604030504040204" pitchFamily="50" charset="-128"/>
                        </a:rPr>
                        <a:t>性能</a:t>
                      </a:r>
                      <a:endParaRPr lang="ja-JP" altLang="en-US" sz="1400" dirty="0">
                        <a:latin typeface="Meiryo UI" panose="020B0604030504040204" pitchFamily="50" charset="-128"/>
                        <a:ea typeface="Meiryo UI" panose="020B0604030504040204" pitchFamily="50" charset="-128"/>
                      </a:endParaRPr>
                    </a:p>
                  </a:txBody>
                  <a:tcPr marL="121920" marR="121920" marT="60960" marB="60960" anchor="ctr">
                    <a:lnR w="6350" cap="flat" cmpd="sng" algn="ctr">
                      <a:solidFill>
                        <a:schemeClr val="tx1"/>
                      </a:solidFill>
                      <a:prstDash val="solid"/>
                      <a:round/>
                      <a:headEnd type="none" w="med" len="med"/>
                      <a:tailEnd type="none" w="med" len="med"/>
                    </a:lnR>
                  </a:tcPr>
                </a:tc>
                <a:tc>
                  <a:txBody>
                    <a:bodyPr/>
                    <a:lstStyle/>
                    <a:p>
                      <a:pPr lvl="0">
                        <a:buNone/>
                      </a:pPr>
                      <a:r>
                        <a:rPr lang="ja-JP" altLang="en-US" sz="1400" noProof="0" dirty="0" smtClean="0">
                          <a:latin typeface="Meiryo UI" panose="020B0604030504040204" pitchFamily="50" charset="-128"/>
                          <a:ea typeface="Meiryo UI" panose="020B0604030504040204" pitchFamily="50" charset="-128"/>
                        </a:rPr>
                        <a:t>固定（追加料金にて高速化可能）</a:t>
                      </a:r>
                      <a:endParaRPr lang="en-US" altLang="zh-TW" sz="1400" noProof="0" dirty="0">
                        <a:latin typeface="Meiryo UI" panose="020B0604030504040204" pitchFamily="50" charset="-128"/>
                        <a:ea typeface="Meiryo UI" panose="020B0604030504040204" pitchFamily="50" charset="-128"/>
                      </a:endParaRP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lvl="0">
                        <a:buNone/>
                      </a:pPr>
                      <a:r>
                        <a:rPr lang="ja-JP" altLang="en-US" sz="1400" noProof="0" dirty="0" smtClean="0">
                          <a:latin typeface="Meiryo UI" panose="020B0604030504040204" pitchFamily="50" charset="-128"/>
                          <a:ea typeface="Meiryo UI" panose="020B0604030504040204" pitchFamily="50" charset="-128"/>
                        </a:rPr>
                        <a:t>ネットワークやストレージの性能を柔軟に強化可能（</a:t>
                      </a:r>
                      <a:r>
                        <a:rPr lang="en-US" altLang="ja-JP" sz="1400" noProof="0" dirty="0" smtClean="0">
                          <a:latin typeface="Meiryo UI" panose="020B0604030504040204" pitchFamily="50" charset="-128"/>
                          <a:ea typeface="Meiryo UI" panose="020B0604030504040204" pitchFamily="50" charset="-128"/>
                        </a:rPr>
                        <a:t>10G</a:t>
                      </a:r>
                      <a:r>
                        <a:rPr lang="ja-JP" altLang="en-US" sz="1400" noProof="0" dirty="0" smtClean="0">
                          <a:latin typeface="Meiryo UI" panose="020B0604030504040204" pitchFamily="50" charset="-128"/>
                          <a:ea typeface="Meiryo UI" panose="020B0604030504040204" pitchFamily="50" charset="-128"/>
                        </a:rPr>
                        <a:t>スイッチ</a:t>
                      </a:r>
                      <a:r>
                        <a:rPr lang="en-US" altLang="ja-JP" sz="1400" noProof="0" dirty="0" smtClean="0">
                          <a:latin typeface="Meiryo UI" panose="020B0604030504040204" pitchFamily="50" charset="-128"/>
                          <a:ea typeface="Meiryo UI" panose="020B0604030504040204" pitchFamily="50" charset="-128"/>
                        </a:rPr>
                        <a:t>/SSD</a:t>
                      </a:r>
                      <a:r>
                        <a:rPr lang="ja-JP" altLang="en-US" sz="1400" noProof="0" dirty="0" smtClean="0">
                          <a:latin typeface="Meiryo UI" panose="020B0604030504040204" pitchFamily="50" charset="-128"/>
                          <a:ea typeface="Meiryo UI" panose="020B0604030504040204" pitchFamily="50" charset="-128"/>
                        </a:rPr>
                        <a:t>） </a:t>
                      </a:r>
                      <a:r>
                        <a:rPr lang="af-ZA" altLang="ja-JP" sz="1400" noProof="0" dirty="0">
                          <a:latin typeface="Meiryo UI" panose="020B0604030504040204" pitchFamily="50" charset="-128"/>
                          <a:ea typeface="Meiryo UI" panose="020B0604030504040204" pitchFamily="50" charset="-128"/>
                        </a:rPr>
                        <a:t> </a:t>
                      </a:r>
                      <a:endParaRPr lang="zh-TW" altLang="en-US" sz="1400" dirty="0">
                        <a:latin typeface="Meiryo UI" panose="020B0604030504040204" pitchFamily="50" charset="-128"/>
                        <a:ea typeface="Meiryo UI" panose="020B0604030504040204" pitchFamily="50" charset="-128"/>
                      </a:endParaRPr>
                    </a:p>
                  </a:txBody>
                  <a:tcPr marL="121920" marR="121920" marT="60960" marB="60960" anchor="ctr">
                    <a:lnL w="6350" cap="flat" cmpd="sng" algn="ctr">
                      <a:solidFill>
                        <a:schemeClr val="tx1"/>
                      </a:solidFill>
                      <a:prstDash val="solid"/>
                      <a:round/>
                      <a:headEnd type="none" w="med" len="med"/>
                      <a:tailEnd type="none" w="med" len="med"/>
                    </a:lnL>
                  </a:tcPr>
                </a:tc>
                <a:tc>
                  <a:txBody>
                    <a:bodyPr/>
                    <a:lstStyle/>
                    <a:p>
                      <a:pPr lvl="0">
                        <a:buNone/>
                      </a:pPr>
                      <a:r>
                        <a:rPr lang="ja-JP" altLang="en-US" sz="1400" noProof="0" dirty="0" smtClean="0">
                          <a:solidFill>
                            <a:srgbClr val="7030A0"/>
                          </a:solidFill>
                          <a:latin typeface="Meiryo UI" panose="020B0604030504040204" pitchFamily="50" charset="-128"/>
                          <a:ea typeface="Meiryo UI" panose="020B0604030504040204" pitchFamily="50" charset="-128"/>
                        </a:rPr>
                        <a:t>性能向上が容易</a:t>
                      </a:r>
                      <a:r>
                        <a:rPr lang="en-US" altLang="zh-CN" sz="1400" noProof="0" dirty="0" smtClean="0">
                          <a:solidFill>
                            <a:srgbClr val="7030A0"/>
                          </a:solidFill>
                          <a:latin typeface="Meiryo UI" panose="020B0604030504040204" pitchFamily="50" charset="-128"/>
                          <a:ea typeface="Meiryo UI" panose="020B0604030504040204" pitchFamily="50" charset="-128"/>
                        </a:rPr>
                        <a:t>!</a:t>
                      </a:r>
                      <a:endParaRPr lang="zh-CN" altLang="en-US" sz="1400" dirty="0">
                        <a:solidFill>
                          <a:srgbClr val="7030A0"/>
                        </a:solidFill>
                        <a:latin typeface="Meiryo UI" panose="020B0604030504040204" pitchFamily="50" charset="-128"/>
                        <a:ea typeface="Meiryo UI" panose="020B0604030504040204" pitchFamily="50" charset="-128"/>
                      </a:endParaRPr>
                    </a:p>
                  </a:txBody>
                  <a:tcPr marL="121920" marR="121920" marT="60960" marB="60960" anchor="ctr"/>
                </a:tc>
                <a:extLst>
                  <a:ext uri="{0D108BD9-81ED-4DB2-BD59-A6C34878D82A}">
                    <a16:rowId xmlns:a16="http://schemas.microsoft.com/office/drawing/2014/main" val="3381650018"/>
                  </a:ext>
                </a:extLst>
              </a:tr>
              <a:tr h="804007">
                <a:tc>
                  <a:txBody>
                    <a:bodyPr/>
                    <a:lstStyle/>
                    <a:p>
                      <a:pPr algn="ctr"/>
                      <a:r>
                        <a:rPr lang="ja-JP" altLang="en-US" sz="1400" dirty="0" smtClean="0">
                          <a:latin typeface="Meiryo UI" panose="020B0604030504040204" pitchFamily="50" charset="-128"/>
                          <a:ea typeface="Meiryo UI" panose="020B0604030504040204" pitchFamily="50" charset="-128"/>
                        </a:rPr>
                        <a:t>アカウント</a:t>
                      </a:r>
                      <a:endParaRPr lang="en-US" altLang="ja-JP" sz="1400" dirty="0" smtClean="0">
                        <a:latin typeface="Meiryo UI" panose="020B0604030504040204" pitchFamily="50" charset="-128"/>
                        <a:ea typeface="Meiryo UI" panose="020B0604030504040204" pitchFamily="50" charset="-128"/>
                      </a:endParaRPr>
                    </a:p>
                    <a:p>
                      <a:pPr algn="ctr"/>
                      <a:r>
                        <a:rPr lang="ja-JP" altLang="en-US" sz="1400" dirty="0" smtClean="0">
                          <a:latin typeface="Meiryo UI" panose="020B0604030504040204" pitchFamily="50" charset="-128"/>
                          <a:ea typeface="Meiryo UI" panose="020B0604030504040204" pitchFamily="50" charset="-128"/>
                        </a:rPr>
                        <a:t>管理</a:t>
                      </a:r>
                      <a:endParaRPr lang="zh-CN" altLang="en-US" sz="1400" dirty="0">
                        <a:latin typeface="Meiryo UI" panose="020B0604030504040204" pitchFamily="50" charset="-128"/>
                        <a:ea typeface="Meiryo UI" panose="020B0604030504040204" pitchFamily="50" charset="-128"/>
                      </a:endParaRPr>
                    </a:p>
                  </a:txBody>
                  <a:tcPr marL="121920" marR="121920" marT="60960" marB="60960" anchor="ctr">
                    <a:lnR w="6350" cap="flat" cmpd="sng" algn="ctr">
                      <a:solidFill>
                        <a:schemeClr val="tx1"/>
                      </a:solidFill>
                      <a:prstDash val="solid"/>
                      <a:round/>
                      <a:headEnd type="none" w="med" len="med"/>
                      <a:tailEnd type="none" w="med" len="med"/>
                    </a:lnR>
                  </a:tcPr>
                </a:tc>
                <a:tc>
                  <a:txBody>
                    <a:bodyPr/>
                    <a:lstStyle/>
                    <a:p>
                      <a:pPr lvl="0">
                        <a:buNone/>
                      </a:pPr>
                      <a:r>
                        <a:rPr lang="ja-JP" altLang="en-US" sz="1400" noProof="0" dirty="0" smtClean="0">
                          <a:latin typeface="Meiryo UI" panose="020B0604030504040204" pitchFamily="50" charset="-128"/>
                          <a:ea typeface="Meiryo UI" panose="020B0604030504040204" pitchFamily="50" charset="-128"/>
                        </a:rPr>
                        <a:t>アカウント開設にクレジットカードが必要。利用額を頻繁に確認する必要有</a:t>
                      </a:r>
                      <a:endParaRPr lang="zh-TW" altLang="en-US" sz="1400" dirty="0">
                        <a:latin typeface="Meiryo UI" panose="020B0604030504040204" pitchFamily="50" charset="-128"/>
                        <a:ea typeface="Meiryo UI" panose="020B0604030504040204" pitchFamily="50" charset="-128"/>
                      </a:endParaRP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lvl="0">
                        <a:buNone/>
                      </a:pPr>
                      <a:r>
                        <a:rPr lang="en-US" altLang="ja-JP" sz="1400" noProof="0" dirty="0" smtClean="0">
                          <a:latin typeface="Meiryo UI" panose="020B0604030504040204" pitchFamily="50" charset="-128"/>
                          <a:ea typeface="Meiryo UI" panose="020B0604030504040204" pitchFamily="50" charset="-128"/>
                        </a:rPr>
                        <a:t>NAS</a:t>
                      </a:r>
                      <a:r>
                        <a:rPr lang="ja-JP" altLang="en-US" sz="1400" noProof="0" dirty="0" smtClean="0">
                          <a:latin typeface="Meiryo UI" panose="020B0604030504040204" pitchFamily="50" charset="-128"/>
                          <a:ea typeface="Meiryo UI" panose="020B0604030504040204" pitchFamily="50" charset="-128"/>
                        </a:rPr>
                        <a:t>でのアカウント管理</a:t>
                      </a:r>
                      <a:endParaRPr lang="zh-TW" altLang="en-US" sz="1400" dirty="0">
                        <a:latin typeface="Meiryo UI" panose="020B0604030504040204" pitchFamily="50" charset="-128"/>
                        <a:ea typeface="Meiryo UI" panose="020B0604030504040204" pitchFamily="50" charset="-128"/>
                      </a:endParaRPr>
                    </a:p>
                  </a:txBody>
                  <a:tcPr marL="121920" marR="121920" marT="60960" marB="60960" anchor="ctr">
                    <a:lnL w="6350" cap="flat" cmpd="sng" algn="ctr">
                      <a:solidFill>
                        <a:schemeClr val="tx1"/>
                      </a:solidFill>
                      <a:prstDash val="solid"/>
                      <a:round/>
                      <a:headEnd type="none" w="med" len="med"/>
                      <a:tailEnd type="none" w="med" len="med"/>
                    </a:lnL>
                  </a:tcPr>
                </a:tc>
                <a:tc>
                  <a:txBody>
                    <a:bodyPr/>
                    <a:lstStyle/>
                    <a:p>
                      <a:pPr lvl="0">
                        <a:buNone/>
                      </a:pPr>
                      <a:r>
                        <a:rPr lang="ja-JP" altLang="en-US" sz="1400" noProof="0" dirty="0" smtClean="0">
                          <a:solidFill>
                            <a:srgbClr val="7030A0"/>
                          </a:solidFill>
                          <a:latin typeface="Meiryo UI" panose="020B0604030504040204" pitchFamily="50" charset="-128"/>
                          <a:ea typeface="Meiryo UI" panose="020B0604030504040204" pitchFamily="50" charset="-128"/>
                        </a:rPr>
                        <a:t>便利なアカウント管理</a:t>
                      </a:r>
                      <a:r>
                        <a:rPr lang="en-US" altLang="ja-JP" sz="1400" noProof="0" dirty="0" smtClean="0">
                          <a:solidFill>
                            <a:srgbClr val="7030A0"/>
                          </a:solidFill>
                          <a:latin typeface="Meiryo UI" panose="020B0604030504040204" pitchFamily="50" charset="-128"/>
                          <a:ea typeface="Meiryo UI" panose="020B0604030504040204" pitchFamily="50" charset="-128"/>
                        </a:rPr>
                        <a:t>!</a:t>
                      </a:r>
                      <a:r>
                        <a:rPr lang="ja-JP" altLang="en-US" sz="1400" noProof="0" dirty="0">
                          <a:solidFill>
                            <a:srgbClr val="7030A0"/>
                          </a:solidFill>
                          <a:latin typeface="Meiryo UI" panose="020B0604030504040204" pitchFamily="50" charset="-128"/>
                          <a:ea typeface="Meiryo UI" panose="020B0604030504040204" pitchFamily="50" charset="-128"/>
                        </a:rPr>
                        <a:t> </a:t>
                      </a:r>
                      <a:r>
                        <a:rPr lang="ja-JP" altLang="en-US" sz="1400" dirty="0">
                          <a:solidFill>
                            <a:srgbClr val="7030A0"/>
                          </a:solidFill>
                          <a:latin typeface="Meiryo UI" panose="020B0604030504040204" pitchFamily="50" charset="-128"/>
                          <a:ea typeface="Meiryo UI" panose="020B0604030504040204" pitchFamily="50" charset="-128"/>
                        </a:rPr>
                        <a:t>!</a:t>
                      </a:r>
                    </a:p>
                  </a:txBody>
                  <a:tcPr marL="121920" marR="121920" marT="60960" marB="60960" anchor="ctr"/>
                </a:tc>
                <a:extLst>
                  <a:ext uri="{0D108BD9-81ED-4DB2-BD59-A6C34878D82A}">
                    <a16:rowId xmlns:a16="http://schemas.microsoft.com/office/drawing/2014/main" val="3558215467"/>
                  </a:ext>
                </a:extLst>
              </a:tr>
              <a:tr h="804007">
                <a:tc>
                  <a:txBody>
                    <a:bodyPr/>
                    <a:lstStyle/>
                    <a:p>
                      <a:pPr lvl="0" algn="ctr">
                        <a:buNone/>
                      </a:pPr>
                      <a:r>
                        <a:rPr lang="ja-JP" altLang="en-US" sz="1400" noProof="0" dirty="0" smtClean="0">
                          <a:latin typeface="Meiryo UI" panose="020B0604030504040204" pitchFamily="50" charset="-128"/>
                          <a:ea typeface="Meiryo UI" panose="020B0604030504040204" pitchFamily="50" charset="-128"/>
                        </a:rPr>
                        <a:t>テストコスト</a:t>
                      </a:r>
                      <a:endParaRPr lang="zh-TW" altLang="en-US" sz="1400" dirty="0">
                        <a:latin typeface="Meiryo UI" panose="020B0604030504040204" pitchFamily="50" charset="-128"/>
                        <a:ea typeface="Meiryo UI" panose="020B0604030504040204" pitchFamily="50" charset="-128"/>
                      </a:endParaRPr>
                    </a:p>
                  </a:txBody>
                  <a:tcPr marL="121920" marR="121920" marT="60960" marB="60960" anchor="ctr">
                    <a:lnR w="6350" cap="flat" cmpd="sng" algn="ctr">
                      <a:solidFill>
                        <a:schemeClr val="tx1"/>
                      </a:solidFill>
                      <a:prstDash val="solid"/>
                      <a:round/>
                      <a:headEnd type="none" w="med" len="med"/>
                      <a:tailEnd type="none" w="med" len="med"/>
                    </a:lnR>
                  </a:tcPr>
                </a:tc>
                <a:tc>
                  <a:txBody>
                    <a:bodyPr/>
                    <a:lstStyle/>
                    <a:p>
                      <a:pPr lvl="0" algn="l">
                        <a:lnSpc>
                          <a:spcPct val="100000"/>
                        </a:lnSpc>
                        <a:spcBef>
                          <a:spcPts val="0"/>
                        </a:spcBef>
                        <a:spcAft>
                          <a:spcPts val="0"/>
                        </a:spcAft>
                        <a:buNone/>
                      </a:pPr>
                      <a:r>
                        <a:rPr lang="ja-JP" altLang="en-US" sz="1400" noProof="0" dirty="0" smtClean="0">
                          <a:latin typeface="Meiryo UI" panose="020B0604030504040204" pitchFamily="50" charset="-128"/>
                          <a:ea typeface="Meiryo UI" panose="020B0604030504040204" pitchFamily="50" charset="-128"/>
                        </a:rPr>
                        <a:t>非固定費、コントロール不能 </a:t>
                      </a:r>
                    </a:p>
                    <a:p>
                      <a:pPr lvl="0" algn="l">
                        <a:lnSpc>
                          <a:spcPct val="100000"/>
                        </a:lnSpc>
                        <a:spcBef>
                          <a:spcPts val="0"/>
                        </a:spcBef>
                        <a:spcAft>
                          <a:spcPts val="0"/>
                        </a:spcAft>
                        <a:buNone/>
                      </a:pPr>
                      <a:r>
                        <a:rPr lang="en-US" altLang="ja-JP" sz="1400" noProof="0" dirty="0" smtClean="0">
                          <a:latin typeface="Meiryo UI" panose="020B0604030504040204" pitchFamily="50" charset="-128"/>
                          <a:ea typeface="Meiryo UI" panose="020B0604030504040204" pitchFamily="50" charset="-128"/>
                        </a:rPr>
                        <a:t>(</a:t>
                      </a:r>
                      <a:r>
                        <a:rPr lang="ja-JP" altLang="en-US" sz="1400" noProof="0" dirty="0" smtClean="0">
                          <a:latin typeface="Meiryo UI" panose="020B0604030504040204" pitchFamily="50" charset="-128"/>
                          <a:ea typeface="Meiryo UI" panose="020B0604030504040204" pitchFamily="50" charset="-128"/>
                        </a:rPr>
                        <a:t>保存＋伝送＋管理＋データ検索</a:t>
                      </a:r>
                      <a:r>
                        <a:rPr lang="en-US" altLang="ja-JP" sz="1400" noProof="0" dirty="0" smtClean="0">
                          <a:latin typeface="Meiryo UI" panose="020B0604030504040204" pitchFamily="50" charset="-128"/>
                          <a:ea typeface="Meiryo UI" panose="020B0604030504040204" pitchFamily="50" charset="-128"/>
                        </a:rPr>
                        <a:t>)</a:t>
                      </a:r>
                      <a:endParaRPr lang="en-US" altLang="ja-JP" sz="1400" noProof="0" dirty="0">
                        <a:latin typeface="Meiryo UI" panose="020B0604030504040204" pitchFamily="50" charset="-128"/>
                        <a:ea typeface="Meiryo UI" panose="020B0604030504040204" pitchFamily="50" charset="-128"/>
                      </a:endParaRP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lvl="0">
                        <a:buNone/>
                      </a:pPr>
                      <a:r>
                        <a:rPr lang="ja-JP" altLang="en-US" sz="1400" noProof="0" dirty="0" smtClean="0">
                          <a:latin typeface="Meiryo UI" panose="020B0604030504040204" pitchFamily="50" charset="-128"/>
                          <a:ea typeface="Meiryo UI" panose="020B0604030504040204" pitchFamily="50" charset="-128"/>
                        </a:rPr>
                        <a:t>固定費、コントロール可能！</a:t>
                      </a:r>
                      <a:endParaRPr lang="zh-TW" altLang="en-US" sz="1400" dirty="0">
                        <a:latin typeface="Meiryo UI" panose="020B0604030504040204" pitchFamily="50" charset="-128"/>
                        <a:ea typeface="Meiryo UI" panose="020B0604030504040204" pitchFamily="50" charset="-128"/>
                      </a:endParaRPr>
                    </a:p>
                  </a:txBody>
                  <a:tcPr marL="121920" marR="121920" marT="60960" marB="60960" anchor="ctr">
                    <a:lnL w="6350" cap="flat" cmpd="sng" algn="ctr">
                      <a:solidFill>
                        <a:schemeClr val="tx1"/>
                      </a:solidFill>
                      <a:prstDash val="solid"/>
                      <a:round/>
                      <a:headEnd type="none" w="med" len="med"/>
                      <a:tailEnd type="none" w="med" len="med"/>
                    </a:lnL>
                  </a:tcPr>
                </a:tc>
                <a:tc>
                  <a:txBody>
                    <a:bodyPr/>
                    <a:lstStyle/>
                    <a:p>
                      <a:pPr lvl="0">
                        <a:buNone/>
                      </a:pPr>
                      <a:r>
                        <a:rPr lang="ja-JP" altLang="en-US" sz="1400" noProof="0" dirty="0" smtClean="0">
                          <a:solidFill>
                            <a:srgbClr val="7030A0"/>
                          </a:solidFill>
                          <a:latin typeface="Meiryo UI" panose="020B0604030504040204" pitchFamily="50" charset="-128"/>
                          <a:ea typeface="Meiryo UI" panose="020B0604030504040204" pitchFamily="50" charset="-128"/>
                        </a:rPr>
                        <a:t>アップロードも</a:t>
                      </a:r>
                      <a:endParaRPr lang="en-US" altLang="ja-JP" sz="1400" noProof="0" dirty="0" smtClean="0">
                        <a:solidFill>
                          <a:srgbClr val="7030A0"/>
                        </a:solidFill>
                        <a:latin typeface="Meiryo UI" panose="020B0604030504040204" pitchFamily="50" charset="-128"/>
                        <a:ea typeface="Meiryo UI" panose="020B0604030504040204" pitchFamily="50" charset="-128"/>
                      </a:endParaRPr>
                    </a:p>
                    <a:p>
                      <a:pPr lvl="0">
                        <a:buNone/>
                      </a:pPr>
                      <a:r>
                        <a:rPr lang="ja-JP" altLang="en-US" sz="1400" noProof="0" dirty="0" smtClean="0">
                          <a:solidFill>
                            <a:srgbClr val="7030A0"/>
                          </a:solidFill>
                          <a:latin typeface="Meiryo UI" panose="020B0604030504040204" pitchFamily="50" charset="-128"/>
                          <a:ea typeface="Meiryo UI" panose="020B0604030504040204" pitchFamily="50" charset="-128"/>
                        </a:rPr>
                        <a:t>ダウンロードも </a:t>
                      </a:r>
                    </a:p>
                    <a:p>
                      <a:pPr lvl="0">
                        <a:buNone/>
                      </a:pPr>
                      <a:r>
                        <a:rPr lang="ja-JP" altLang="en-US" sz="1400" noProof="0" dirty="0" smtClean="0">
                          <a:solidFill>
                            <a:srgbClr val="7030A0"/>
                          </a:solidFill>
                          <a:latin typeface="Meiryo UI" panose="020B0604030504040204" pitchFamily="50" charset="-128"/>
                          <a:ea typeface="Meiryo UI" panose="020B0604030504040204" pitchFamily="50" charset="-128"/>
                        </a:rPr>
                        <a:t>無制限に使える </a:t>
                      </a:r>
                      <a:r>
                        <a:rPr lang="en-US" altLang="zh-CN" sz="1400" noProof="0" dirty="0" smtClean="0">
                          <a:solidFill>
                            <a:srgbClr val="7030A0"/>
                          </a:solidFill>
                          <a:latin typeface="Meiryo UI" panose="020B0604030504040204" pitchFamily="50" charset="-128"/>
                          <a:ea typeface="Meiryo UI" panose="020B0604030504040204" pitchFamily="50" charset="-128"/>
                        </a:rPr>
                        <a:t>!</a:t>
                      </a:r>
                      <a:r>
                        <a:rPr lang="zh-CN" altLang="en-US" sz="1400" noProof="0" dirty="0">
                          <a:solidFill>
                            <a:srgbClr val="7030A0"/>
                          </a:solidFill>
                          <a:latin typeface="Meiryo UI" panose="020B0604030504040204" pitchFamily="50" charset="-128"/>
                          <a:ea typeface="Meiryo UI" panose="020B0604030504040204" pitchFamily="50" charset="-128"/>
                        </a:rPr>
                        <a:t> </a:t>
                      </a:r>
                      <a:endParaRPr lang="zh-TW" altLang="en-US" sz="1400" dirty="0">
                        <a:solidFill>
                          <a:srgbClr val="7030A0"/>
                        </a:solidFill>
                        <a:latin typeface="Meiryo UI" panose="020B0604030504040204" pitchFamily="50" charset="-128"/>
                        <a:ea typeface="Meiryo UI" panose="020B0604030504040204" pitchFamily="50" charset="-128"/>
                      </a:endParaRPr>
                    </a:p>
                  </a:txBody>
                  <a:tcPr marL="121920" marR="121920" marT="60960" marB="60960" anchor="ctr"/>
                </a:tc>
                <a:extLst>
                  <a:ext uri="{0D108BD9-81ED-4DB2-BD59-A6C34878D82A}">
                    <a16:rowId xmlns:a16="http://schemas.microsoft.com/office/drawing/2014/main" val="1829948200"/>
                  </a:ext>
                </a:extLst>
              </a:tr>
            </a:tbl>
          </a:graphicData>
        </a:graphic>
      </p:graphicFrame>
      <p:pic>
        <p:nvPicPr>
          <p:cNvPr id="5" name="圖形 4">
            <a:extLst>
              <a:ext uri="{FF2B5EF4-FFF2-40B4-BE49-F238E27FC236}">
                <a16:creationId xmlns:a16="http://schemas.microsoft.com/office/drawing/2014/main" id="{578367F8-76F0-4B3D-94F8-34AC07D795F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081007" y="1439701"/>
            <a:ext cx="1088161" cy="703265"/>
          </a:xfrm>
          <a:prstGeom prst="rect">
            <a:avLst/>
          </a:prstGeom>
        </p:spPr>
      </p:pic>
      <p:pic>
        <p:nvPicPr>
          <p:cNvPr id="6" name="圖形 5">
            <a:extLst>
              <a:ext uri="{FF2B5EF4-FFF2-40B4-BE49-F238E27FC236}">
                <a16:creationId xmlns:a16="http://schemas.microsoft.com/office/drawing/2014/main" id="{D5DCF8A9-B6AD-474A-B319-31BF6B96A22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064949" y="1465665"/>
            <a:ext cx="763366" cy="763366"/>
          </a:xfrm>
          <a:prstGeom prst="rect">
            <a:avLst/>
          </a:prstGeom>
        </p:spPr>
      </p:pic>
      <p:pic>
        <p:nvPicPr>
          <p:cNvPr id="8" name="圖形 7">
            <a:extLst>
              <a:ext uri="{FF2B5EF4-FFF2-40B4-BE49-F238E27FC236}">
                <a16:creationId xmlns:a16="http://schemas.microsoft.com/office/drawing/2014/main" id="{58D175FC-DEDC-4D72-8625-0D8B54F0763C}"/>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865451" y="2685210"/>
            <a:ext cx="480269" cy="480269"/>
          </a:xfrm>
          <a:prstGeom prst="rect">
            <a:avLst/>
          </a:prstGeom>
        </p:spPr>
      </p:pic>
      <p:pic>
        <p:nvPicPr>
          <p:cNvPr id="17" name="圖形 16">
            <a:extLst>
              <a:ext uri="{FF2B5EF4-FFF2-40B4-BE49-F238E27FC236}">
                <a16:creationId xmlns:a16="http://schemas.microsoft.com/office/drawing/2014/main" id="{0016C387-AF7D-4CA4-B17E-F840989241F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865451" y="3440664"/>
            <a:ext cx="480269" cy="480269"/>
          </a:xfrm>
          <a:prstGeom prst="rect">
            <a:avLst/>
          </a:prstGeom>
        </p:spPr>
      </p:pic>
      <p:pic>
        <p:nvPicPr>
          <p:cNvPr id="20" name="圖形 19">
            <a:extLst>
              <a:ext uri="{FF2B5EF4-FFF2-40B4-BE49-F238E27FC236}">
                <a16:creationId xmlns:a16="http://schemas.microsoft.com/office/drawing/2014/main" id="{42318987-04AB-4161-91DE-BB7125E6D1CD}"/>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865451" y="4281253"/>
            <a:ext cx="480269" cy="480269"/>
          </a:xfrm>
          <a:prstGeom prst="rect">
            <a:avLst/>
          </a:prstGeom>
        </p:spPr>
      </p:pic>
      <p:pic>
        <p:nvPicPr>
          <p:cNvPr id="21" name="圖形 20">
            <a:extLst>
              <a:ext uri="{FF2B5EF4-FFF2-40B4-BE49-F238E27FC236}">
                <a16:creationId xmlns:a16="http://schemas.microsoft.com/office/drawing/2014/main" id="{5E44AEE1-B8E8-4BBA-8B34-F1E15898FCC2}"/>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865451" y="4963080"/>
            <a:ext cx="480269" cy="480269"/>
          </a:xfrm>
          <a:prstGeom prst="rect">
            <a:avLst/>
          </a:prstGeom>
        </p:spPr>
      </p:pic>
      <p:pic>
        <p:nvPicPr>
          <p:cNvPr id="22" name="圖形 21">
            <a:extLst>
              <a:ext uri="{FF2B5EF4-FFF2-40B4-BE49-F238E27FC236}">
                <a16:creationId xmlns:a16="http://schemas.microsoft.com/office/drawing/2014/main" id="{4D6AAEDD-3A51-4E09-97E8-31935D8178D5}"/>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865451" y="5767989"/>
            <a:ext cx="480269" cy="480269"/>
          </a:xfrm>
          <a:prstGeom prst="rect">
            <a:avLst/>
          </a:prstGeom>
        </p:spPr>
      </p:pic>
    </p:spTree>
    <p:extLst>
      <p:ext uri="{BB962C8B-B14F-4D97-AF65-F5344CB8AC3E}">
        <p14:creationId xmlns:p14="http://schemas.microsoft.com/office/powerpoint/2010/main" val="1982469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818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7CBD57-E012-45F2-AA92-59EBA9D5ABEE}"/>
              </a:ext>
            </a:extLst>
          </p:cNvPr>
          <p:cNvSpPr>
            <a:spLocks noGrp="1"/>
          </p:cNvSpPr>
          <p:nvPr>
            <p:ph type="title"/>
          </p:nvPr>
        </p:nvSpPr>
        <p:spPr/>
        <p:txBody>
          <a:bodyPr/>
          <a:lstStyle/>
          <a:p>
            <a:pPr algn="ctr"/>
            <a:r>
              <a:rPr lang="en-US" err="1">
                <a:latin typeface="Meiryo UI" panose="020B0604030504040204" pitchFamily="50" charset="-128"/>
                <a:ea typeface="Meiryo UI" panose="020B0604030504040204" pitchFamily="50" charset="-128"/>
                <a:cs typeface="Arial"/>
              </a:rPr>
              <a:t>推奨モデル</a:t>
            </a:r>
            <a:endParaRPr lang="en-US" altLang="zh-TW" err="1">
              <a:latin typeface="Meiryo UI" panose="020B0604030504040204" pitchFamily="50" charset="-128"/>
              <a:ea typeface="Meiryo UI" panose="020B0604030504040204" pitchFamily="50" charset="-128"/>
            </a:endParaRPr>
          </a:p>
        </p:txBody>
      </p:sp>
      <p:grpSp>
        <p:nvGrpSpPr>
          <p:cNvPr id="74" name="群組 73">
            <a:extLst>
              <a:ext uri="{FF2B5EF4-FFF2-40B4-BE49-F238E27FC236}">
                <a16:creationId xmlns:a16="http://schemas.microsoft.com/office/drawing/2014/main" id="{63C17ED5-CEC0-4D0F-B163-E0282E3F3533}"/>
              </a:ext>
            </a:extLst>
          </p:cNvPr>
          <p:cNvGrpSpPr/>
          <p:nvPr/>
        </p:nvGrpSpPr>
        <p:grpSpPr>
          <a:xfrm>
            <a:off x="7710234" y="1494967"/>
            <a:ext cx="3180869" cy="3697509"/>
            <a:chOff x="579120" y="812800"/>
            <a:chExt cx="3708400" cy="4097459"/>
          </a:xfrm>
        </p:grpSpPr>
        <p:sp>
          <p:nvSpPr>
            <p:cNvPr id="84" name="矩形: 圓角化同側角落 83">
              <a:extLst>
                <a:ext uri="{FF2B5EF4-FFF2-40B4-BE49-F238E27FC236}">
                  <a16:creationId xmlns:a16="http://schemas.microsoft.com/office/drawing/2014/main" id="{BA5FE6BD-6A4F-4DCE-90EE-57C50C4CA8EB}"/>
                </a:ext>
              </a:extLst>
            </p:cNvPr>
            <p:cNvSpPr/>
            <p:nvPr/>
          </p:nvSpPr>
          <p:spPr>
            <a:xfrm>
              <a:off x="579120" y="822960"/>
              <a:ext cx="3708400" cy="4087299"/>
            </a:xfrm>
            <a:prstGeom prst="round2SameRect">
              <a:avLst>
                <a:gd name="adj1" fmla="val 8722"/>
                <a:gd name="adj2" fmla="val 0"/>
              </a:avLst>
            </a:prstGeom>
            <a:noFill/>
            <a:ln w="28575">
              <a:gradFill>
                <a:gsLst>
                  <a:gs pos="0">
                    <a:srgbClr val="37FFFF"/>
                  </a:gs>
                  <a:gs pos="56000">
                    <a:srgbClr val="37FFFF"/>
                  </a:gs>
                  <a:gs pos="100000">
                    <a:srgbClr val="37FF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85" name="矩形: 圓角化同側角落 84">
              <a:extLst>
                <a:ext uri="{FF2B5EF4-FFF2-40B4-BE49-F238E27FC236}">
                  <a16:creationId xmlns:a16="http://schemas.microsoft.com/office/drawing/2014/main" id="{0972CA87-03FE-4383-BFCF-463A65CFD870}"/>
                </a:ext>
              </a:extLst>
            </p:cNvPr>
            <p:cNvSpPr/>
            <p:nvPr/>
          </p:nvSpPr>
          <p:spPr>
            <a:xfrm flipV="1">
              <a:off x="995680" y="812800"/>
              <a:ext cx="2844800" cy="49784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grpSp>
      <p:cxnSp>
        <p:nvCxnSpPr>
          <p:cNvPr id="75" name="直線接點 74">
            <a:extLst>
              <a:ext uri="{FF2B5EF4-FFF2-40B4-BE49-F238E27FC236}">
                <a16:creationId xmlns:a16="http://schemas.microsoft.com/office/drawing/2014/main" id="{DF47C60B-D2C4-450F-963A-59F4B819AB34}"/>
              </a:ext>
            </a:extLst>
          </p:cNvPr>
          <p:cNvCxnSpPr>
            <a:cxnSpLocks/>
          </p:cNvCxnSpPr>
          <p:nvPr/>
        </p:nvCxnSpPr>
        <p:spPr>
          <a:xfrm>
            <a:off x="7730113" y="2515749"/>
            <a:ext cx="3160990" cy="0"/>
          </a:xfrm>
          <a:prstGeom prst="line">
            <a:avLst/>
          </a:prstGeom>
          <a:ln w="38100">
            <a:solidFill>
              <a:srgbClr val="37FFFF"/>
            </a:solidFill>
          </a:ln>
        </p:spPr>
        <p:style>
          <a:lnRef idx="1">
            <a:schemeClr val="accent1"/>
          </a:lnRef>
          <a:fillRef idx="0">
            <a:schemeClr val="accent1"/>
          </a:fillRef>
          <a:effectRef idx="0">
            <a:schemeClr val="accent1"/>
          </a:effectRef>
          <a:fontRef idx="minor">
            <a:schemeClr val="tx1"/>
          </a:fontRef>
        </p:style>
      </p:cxnSp>
      <p:grpSp>
        <p:nvGrpSpPr>
          <p:cNvPr id="76" name="群組 75">
            <a:extLst>
              <a:ext uri="{FF2B5EF4-FFF2-40B4-BE49-F238E27FC236}">
                <a16:creationId xmlns:a16="http://schemas.microsoft.com/office/drawing/2014/main" id="{2B27C020-E75E-45CA-8A32-473D176204DA}"/>
              </a:ext>
            </a:extLst>
          </p:cNvPr>
          <p:cNvGrpSpPr/>
          <p:nvPr/>
        </p:nvGrpSpPr>
        <p:grpSpPr>
          <a:xfrm>
            <a:off x="4260439" y="1494967"/>
            <a:ext cx="3021359" cy="3697509"/>
            <a:chOff x="579120" y="812800"/>
            <a:chExt cx="3708400" cy="4097459"/>
          </a:xfrm>
        </p:grpSpPr>
        <p:sp>
          <p:nvSpPr>
            <p:cNvPr id="82" name="矩形: 圓角化同側角落 81">
              <a:extLst>
                <a:ext uri="{FF2B5EF4-FFF2-40B4-BE49-F238E27FC236}">
                  <a16:creationId xmlns:a16="http://schemas.microsoft.com/office/drawing/2014/main" id="{2F134651-D5D8-4B93-B840-C42770AC81BA}"/>
                </a:ext>
              </a:extLst>
            </p:cNvPr>
            <p:cNvSpPr/>
            <p:nvPr/>
          </p:nvSpPr>
          <p:spPr>
            <a:xfrm>
              <a:off x="579120" y="822960"/>
              <a:ext cx="3708400" cy="4087299"/>
            </a:xfrm>
            <a:prstGeom prst="round2SameRect">
              <a:avLst>
                <a:gd name="adj1" fmla="val 8722"/>
                <a:gd name="adj2" fmla="val 0"/>
              </a:avLst>
            </a:prstGeom>
            <a:noFill/>
            <a:ln w="28575">
              <a:gradFill>
                <a:gsLst>
                  <a:gs pos="0">
                    <a:srgbClr val="37FFFF"/>
                  </a:gs>
                  <a:gs pos="56000">
                    <a:srgbClr val="37FFFF"/>
                  </a:gs>
                  <a:gs pos="100000">
                    <a:srgbClr val="37FF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83" name="矩形: 圓角化同側角落 82">
              <a:extLst>
                <a:ext uri="{FF2B5EF4-FFF2-40B4-BE49-F238E27FC236}">
                  <a16:creationId xmlns:a16="http://schemas.microsoft.com/office/drawing/2014/main" id="{111F12B2-1605-4393-A989-194B8BEAC30C}"/>
                </a:ext>
              </a:extLst>
            </p:cNvPr>
            <p:cNvSpPr/>
            <p:nvPr/>
          </p:nvSpPr>
          <p:spPr>
            <a:xfrm flipV="1">
              <a:off x="995680" y="812800"/>
              <a:ext cx="2844800" cy="49784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grpSp>
      <p:cxnSp>
        <p:nvCxnSpPr>
          <p:cNvPr id="77" name="直線接點 76">
            <a:extLst>
              <a:ext uri="{FF2B5EF4-FFF2-40B4-BE49-F238E27FC236}">
                <a16:creationId xmlns:a16="http://schemas.microsoft.com/office/drawing/2014/main" id="{2623E785-1506-497A-8FC1-E117BB21029A}"/>
              </a:ext>
            </a:extLst>
          </p:cNvPr>
          <p:cNvCxnSpPr>
            <a:cxnSpLocks/>
          </p:cNvCxnSpPr>
          <p:nvPr/>
        </p:nvCxnSpPr>
        <p:spPr>
          <a:xfrm>
            <a:off x="4260440" y="2515749"/>
            <a:ext cx="3021358" cy="0"/>
          </a:xfrm>
          <a:prstGeom prst="line">
            <a:avLst/>
          </a:prstGeom>
          <a:ln w="38100">
            <a:solidFill>
              <a:srgbClr val="37FFFF"/>
            </a:solidFill>
          </a:ln>
        </p:spPr>
        <p:style>
          <a:lnRef idx="1">
            <a:schemeClr val="accent1"/>
          </a:lnRef>
          <a:fillRef idx="0">
            <a:schemeClr val="accent1"/>
          </a:fillRef>
          <a:effectRef idx="0">
            <a:schemeClr val="accent1"/>
          </a:effectRef>
          <a:fontRef idx="minor">
            <a:schemeClr val="tx1"/>
          </a:fontRef>
        </p:style>
      </p:cxnSp>
      <p:grpSp>
        <p:nvGrpSpPr>
          <p:cNvPr id="78" name="群組 77">
            <a:extLst>
              <a:ext uri="{FF2B5EF4-FFF2-40B4-BE49-F238E27FC236}">
                <a16:creationId xmlns:a16="http://schemas.microsoft.com/office/drawing/2014/main" id="{425EF013-C6FE-40DB-968E-4FF40A09A4DB}"/>
              </a:ext>
            </a:extLst>
          </p:cNvPr>
          <p:cNvGrpSpPr/>
          <p:nvPr/>
        </p:nvGrpSpPr>
        <p:grpSpPr>
          <a:xfrm>
            <a:off x="1083785" y="1494967"/>
            <a:ext cx="3006223" cy="3697509"/>
            <a:chOff x="579120" y="812800"/>
            <a:chExt cx="3708400" cy="4097459"/>
          </a:xfrm>
        </p:grpSpPr>
        <p:sp>
          <p:nvSpPr>
            <p:cNvPr id="80" name="矩形: 圓角化同側角落 79">
              <a:extLst>
                <a:ext uri="{FF2B5EF4-FFF2-40B4-BE49-F238E27FC236}">
                  <a16:creationId xmlns:a16="http://schemas.microsoft.com/office/drawing/2014/main" id="{7804B5D2-297E-4C5C-8984-62146D28463D}"/>
                </a:ext>
              </a:extLst>
            </p:cNvPr>
            <p:cNvSpPr/>
            <p:nvPr/>
          </p:nvSpPr>
          <p:spPr>
            <a:xfrm>
              <a:off x="579120" y="822960"/>
              <a:ext cx="3708400" cy="4087299"/>
            </a:xfrm>
            <a:prstGeom prst="round2SameRect">
              <a:avLst>
                <a:gd name="adj1" fmla="val 8722"/>
                <a:gd name="adj2" fmla="val 0"/>
              </a:avLst>
            </a:prstGeom>
            <a:noFill/>
            <a:ln w="28575">
              <a:gradFill>
                <a:gsLst>
                  <a:gs pos="0">
                    <a:srgbClr val="37FFFF"/>
                  </a:gs>
                  <a:gs pos="56000">
                    <a:srgbClr val="37FFFF"/>
                  </a:gs>
                  <a:gs pos="100000">
                    <a:srgbClr val="37FF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81" name="矩形: 圓角化同側角落 80">
              <a:extLst>
                <a:ext uri="{FF2B5EF4-FFF2-40B4-BE49-F238E27FC236}">
                  <a16:creationId xmlns:a16="http://schemas.microsoft.com/office/drawing/2014/main" id="{6F8B19A6-58F8-45BC-913C-E2FE72615C41}"/>
                </a:ext>
              </a:extLst>
            </p:cNvPr>
            <p:cNvSpPr/>
            <p:nvPr/>
          </p:nvSpPr>
          <p:spPr>
            <a:xfrm flipV="1">
              <a:off x="995680" y="812800"/>
              <a:ext cx="2844800" cy="49784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grpSp>
      <p:cxnSp>
        <p:nvCxnSpPr>
          <p:cNvPr id="79" name="直線接點 78">
            <a:extLst>
              <a:ext uri="{FF2B5EF4-FFF2-40B4-BE49-F238E27FC236}">
                <a16:creationId xmlns:a16="http://schemas.microsoft.com/office/drawing/2014/main" id="{2397F50B-6B1A-46D4-AD91-CE46059EB81A}"/>
              </a:ext>
            </a:extLst>
          </p:cNvPr>
          <p:cNvCxnSpPr>
            <a:cxnSpLocks/>
          </p:cNvCxnSpPr>
          <p:nvPr/>
        </p:nvCxnSpPr>
        <p:spPr>
          <a:xfrm>
            <a:off x="1083785" y="2515749"/>
            <a:ext cx="2991214" cy="0"/>
          </a:xfrm>
          <a:prstGeom prst="line">
            <a:avLst/>
          </a:prstGeom>
          <a:ln w="38100">
            <a:solidFill>
              <a:srgbClr val="37FFFF"/>
            </a:solidFill>
          </a:ln>
        </p:spPr>
        <p:style>
          <a:lnRef idx="1">
            <a:schemeClr val="accent1"/>
          </a:lnRef>
          <a:fillRef idx="0">
            <a:schemeClr val="accent1"/>
          </a:fillRef>
          <a:effectRef idx="0">
            <a:schemeClr val="accent1"/>
          </a:effectRef>
          <a:fontRef idx="minor">
            <a:schemeClr val="tx1"/>
          </a:fontRef>
        </p:style>
      </p:cxnSp>
      <p:sp>
        <p:nvSpPr>
          <p:cNvPr id="86" name="文字方塊 23">
            <a:extLst>
              <a:ext uri="{FF2B5EF4-FFF2-40B4-BE49-F238E27FC236}">
                <a16:creationId xmlns:a16="http://schemas.microsoft.com/office/drawing/2014/main" id="{7262E859-DB8E-47ED-9A36-718A6D4EB48C}"/>
              </a:ext>
            </a:extLst>
          </p:cNvPr>
          <p:cNvSpPr txBox="1"/>
          <p:nvPr/>
        </p:nvSpPr>
        <p:spPr>
          <a:xfrm>
            <a:off x="7795371" y="2614526"/>
            <a:ext cx="3184856" cy="116955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8760" indent="-238760">
              <a:buFont typeface="Arial" panose="020B0604020202020204" pitchFamily="34" charset="0"/>
              <a:buChar char="•"/>
            </a:pPr>
            <a:r>
              <a:rPr kumimoji="1" lang="en" altLang="zh-TW" sz="1400">
                <a:solidFill>
                  <a:schemeClr val="bg1"/>
                </a:solidFill>
                <a:latin typeface="Meiryo UI" panose="020B0604030504040204" pitchFamily="50" charset="-128"/>
                <a:ea typeface="Meiryo UI" panose="020B0604030504040204" pitchFamily="50" charset="-128"/>
                <a:cs typeface="Arial"/>
              </a:rPr>
              <a:t>12 bay </a:t>
            </a:r>
            <a:endParaRPr lang="en" altLang="zh-TW" sz="1400">
              <a:solidFill>
                <a:schemeClr val="bg1"/>
              </a:solidFill>
              <a:latin typeface="Meiryo UI" panose="020B0604030504040204" pitchFamily="50" charset="-128"/>
              <a:ea typeface="Meiryo UI" panose="020B0604030504040204" pitchFamily="50" charset="-128"/>
              <a:cs typeface="Arial"/>
            </a:endParaRPr>
          </a:p>
          <a:p>
            <a:pPr marL="238760" indent="-238760">
              <a:buFont typeface="Arial" panose="020B0604020202020204" pitchFamily="34" charset="0"/>
              <a:buChar char="•"/>
            </a:pPr>
            <a:r>
              <a:rPr lang="en-US" altLang="zh-TW" sz="1400">
                <a:solidFill>
                  <a:schemeClr val="bg1"/>
                </a:solidFill>
                <a:latin typeface="Meiryo UI" panose="020B0604030504040204" pitchFamily="50" charset="-128"/>
                <a:ea typeface="Meiryo UI" panose="020B0604030504040204" pitchFamily="50" charset="-128"/>
                <a:cs typeface="Arial"/>
              </a:rPr>
              <a:t>Xeon</a:t>
            </a:r>
            <a:r>
              <a:rPr lang="en-US" altLang="zh-TW" sz="1400" baseline="30000">
                <a:solidFill>
                  <a:schemeClr val="bg1"/>
                </a:solidFill>
                <a:latin typeface="Meiryo UI" panose="020B0604030504040204" pitchFamily="50" charset="-128"/>
                <a:ea typeface="Meiryo UI" panose="020B0604030504040204" pitchFamily="50" charset="-128"/>
                <a:cs typeface="Arial"/>
              </a:rPr>
              <a:t>®</a:t>
            </a:r>
            <a:r>
              <a:rPr lang="en-US" altLang="zh-TW" sz="1400">
                <a:solidFill>
                  <a:schemeClr val="bg1"/>
                </a:solidFill>
                <a:latin typeface="Meiryo UI" panose="020B0604030504040204" pitchFamily="50" charset="-128"/>
                <a:ea typeface="Meiryo UI" panose="020B0604030504040204" pitchFamily="50" charset="-128"/>
                <a:cs typeface="Arial"/>
              </a:rPr>
              <a:t> E-2236 6C CPU/</a:t>
            </a:r>
            <a:r>
              <a:rPr lang="zh-TW" altLang="en-US" sz="1400">
                <a:solidFill>
                  <a:schemeClr val="bg1"/>
                </a:solidFill>
                <a:latin typeface="Meiryo UI" panose="020B0604030504040204" pitchFamily="50" charset="-128"/>
                <a:ea typeface="Meiryo UI" panose="020B0604030504040204" pitchFamily="50" charset="-128"/>
                <a:cs typeface="Arial"/>
              </a:rPr>
              <a:t> </a:t>
            </a:r>
            <a:r>
              <a:rPr lang="en-US" altLang="zh-TW" sz="1400">
                <a:solidFill>
                  <a:schemeClr val="bg1"/>
                </a:solidFill>
                <a:latin typeface="Meiryo UI" panose="020B0604030504040204" pitchFamily="50" charset="-128"/>
                <a:ea typeface="Meiryo UI" panose="020B0604030504040204" pitchFamily="50" charset="-128"/>
                <a:cs typeface="Arial"/>
              </a:rPr>
              <a:t>3.4 GHz</a:t>
            </a:r>
            <a:endParaRPr lang="zh-TW" altLang="en-US" sz="1400">
              <a:solidFill>
                <a:schemeClr val="bg1"/>
              </a:solidFill>
              <a:latin typeface="Meiryo UI" panose="020B0604030504040204" pitchFamily="50" charset="-128"/>
              <a:ea typeface="Meiryo UI" panose="020B0604030504040204" pitchFamily="50" charset="-128"/>
              <a:cs typeface="Arial"/>
            </a:endParaRPr>
          </a:p>
          <a:p>
            <a:pPr marL="238760" indent="-238760">
              <a:buFont typeface="Arial" panose="020B0604020202020204" pitchFamily="34" charset="0"/>
              <a:buChar char="•"/>
            </a:pPr>
            <a:r>
              <a:rPr kumimoji="1" lang="en" altLang="zh-TW" sz="1400">
                <a:solidFill>
                  <a:schemeClr val="bg1"/>
                </a:solidFill>
                <a:latin typeface="Meiryo UI" panose="020B0604030504040204" pitchFamily="50" charset="-128"/>
                <a:ea typeface="Meiryo UI" panose="020B0604030504040204" pitchFamily="50" charset="-128"/>
                <a:cs typeface="Arial"/>
              </a:rPr>
              <a:t>Max 128 GB RAM</a:t>
            </a:r>
            <a:endParaRPr lang="en" altLang="zh-TW" sz="1400">
              <a:solidFill>
                <a:schemeClr val="bg1"/>
              </a:solidFill>
              <a:latin typeface="Meiryo UI" panose="020B0604030504040204" pitchFamily="50" charset="-128"/>
              <a:ea typeface="Meiryo UI" panose="020B0604030504040204" pitchFamily="50" charset="-128"/>
              <a:cs typeface="Arial"/>
            </a:endParaRPr>
          </a:p>
          <a:p>
            <a:pPr marL="238760" indent="-238760">
              <a:buFont typeface="Arial" panose="020B0604020202020204" pitchFamily="34" charset="0"/>
              <a:buChar char="•"/>
            </a:pPr>
            <a:r>
              <a:rPr kumimoji="1" lang="en-US" altLang="zh-TW" sz="1400">
                <a:solidFill>
                  <a:schemeClr val="bg1"/>
                </a:solidFill>
                <a:latin typeface="Meiryo UI" panose="020B0604030504040204" pitchFamily="50" charset="-128"/>
                <a:ea typeface="Meiryo UI" panose="020B0604030504040204" pitchFamily="50" charset="-128"/>
                <a:cs typeface="Arial"/>
              </a:rPr>
              <a:t>NIC:</a:t>
            </a:r>
            <a:r>
              <a:rPr kumimoji="1" lang="zh-TW" altLang="en-US" sz="1400">
                <a:solidFill>
                  <a:schemeClr val="bg1"/>
                </a:solidFill>
                <a:latin typeface="Meiryo UI" panose="020B0604030504040204" pitchFamily="50" charset="-128"/>
                <a:ea typeface="Meiryo UI" panose="020B0604030504040204" pitchFamily="50" charset="-128"/>
                <a:cs typeface="Arial"/>
              </a:rPr>
              <a:t> </a:t>
            </a:r>
            <a:r>
              <a:rPr kumimoji="1" lang="en-US" altLang="zh-TW" sz="1400">
                <a:solidFill>
                  <a:schemeClr val="bg1"/>
                </a:solidFill>
                <a:latin typeface="Meiryo UI" panose="020B0604030504040204" pitchFamily="50" charset="-128"/>
                <a:ea typeface="Meiryo UI" panose="020B0604030504040204" pitchFamily="50" charset="-128"/>
                <a:cs typeface="Arial"/>
              </a:rPr>
              <a:t>2</a:t>
            </a:r>
            <a:r>
              <a:rPr lang="en-US" altLang="zh-TW" sz="1400">
                <a:solidFill>
                  <a:schemeClr val="bg1"/>
                </a:solidFill>
                <a:latin typeface="Meiryo UI" panose="020B0604030504040204" pitchFamily="50" charset="-128"/>
                <a:ea typeface="Meiryo UI" panose="020B0604030504040204" pitchFamily="50" charset="-128"/>
                <a:cs typeface="Arial"/>
              </a:rPr>
              <a:t> x 10G </a:t>
            </a:r>
            <a:endParaRPr kumimoji="1" lang="en-US" altLang="zh-TW" sz="1400">
              <a:solidFill>
                <a:schemeClr val="bg1"/>
              </a:solidFill>
              <a:latin typeface="Meiryo UI" panose="020B0604030504040204" pitchFamily="50" charset="-128"/>
              <a:ea typeface="Meiryo UI" panose="020B0604030504040204" pitchFamily="50" charset="-128"/>
              <a:cs typeface="Arial"/>
            </a:endParaRPr>
          </a:p>
        </p:txBody>
      </p:sp>
      <p:sp>
        <p:nvSpPr>
          <p:cNvPr id="87" name="文字方塊 23">
            <a:extLst>
              <a:ext uri="{FF2B5EF4-FFF2-40B4-BE49-F238E27FC236}">
                <a16:creationId xmlns:a16="http://schemas.microsoft.com/office/drawing/2014/main" id="{3CC26521-DB5B-4D01-818C-183F2736E2CC}"/>
              </a:ext>
            </a:extLst>
          </p:cNvPr>
          <p:cNvSpPr txBox="1"/>
          <p:nvPr/>
        </p:nvSpPr>
        <p:spPr>
          <a:xfrm>
            <a:off x="4313319" y="2616692"/>
            <a:ext cx="2968480" cy="116955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8760" indent="-238760">
              <a:buFont typeface="Arial" panose="020B0604020202020204" pitchFamily="34" charset="0"/>
              <a:buChar char="•"/>
            </a:pPr>
            <a:r>
              <a:rPr kumimoji="1" lang="en" altLang="zh-TW" sz="1400">
                <a:solidFill>
                  <a:schemeClr val="bg1"/>
                </a:solidFill>
                <a:latin typeface="Meiryo UI" panose="020B0604030504040204" pitchFamily="50" charset="-128"/>
                <a:ea typeface="Meiryo UI" panose="020B0604030504040204" pitchFamily="50" charset="-128"/>
                <a:cs typeface="Arial"/>
              </a:rPr>
              <a:t>8 bay </a:t>
            </a:r>
            <a:endParaRPr lang="en" altLang="zh-TW" sz="1400">
              <a:solidFill>
                <a:schemeClr val="bg1"/>
              </a:solidFill>
              <a:latin typeface="Meiryo UI" panose="020B0604030504040204" pitchFamily="50" charset="-128"/>
              <a:ea typeface="Meiryo UI" panose="020B0604030504040204" pitchFamily="50" charset="-128"/>
              <a:cs typeface="Arial"/>
            </a:endParaRPr>
          </a:p>
          <a:p>
            <a:pPr marL="238760" indent="-238760">
              <a:buFont typeface="Arial" panose="020B0604020202020204" pitchFamily="34" charset="0"/>
              <a:buChar char="•"/>
            </a:pPr>
            <a:r>
              <a:rPr lang="en" altLang="zh-TW" sz="1400">
                <a:solidFill>
                  <a:schemeClr val="bg1"/>
                </a:solidFill>
                <a:latin typeface="Meiryo UI" panose="020B0604030504040204" pitchFamily="50" charset="-128"/>
                <a:ea typeface="Meiryo UI" panose="020B0604030504040204" pitchFamily="50" charset="-128"/>
                <a:cs typeface="Arial"/>
              </a:rPr>
              <a:t>Intel</a:t>
            </a:r>
            <a:r>
              <a:rPr kumimoji="1" lang="en-US" altLang="zh-TW" sz="1400" baseline="30000">
                <a:solidFill>
                  <a:schemeClr val="bg1"/>
                </a:solidFill>
                <a:latin typeface="Meiryo UI" panose="020B0604030504040204" pitchFamily="50" charset="-128"/>
                <a:ea typeface="Meiryo UI" panose="020B0604030504040204" pitchFamily="50" charset="-128"/>
                <a:cs typeface="Arial"/>
              </a:rPr>
              <a:t>®</a:t>
            </a:r>
            <a:r>
              <a:rPr lang="en" altLang="zh-TW" sz="1400">
                <a:solidFill>
                  <a:schemeClr val="bg1"/>
                </a:solidFill>
                <a:latin typeface="Meiryo UI" panose="020B0604030504040204" pitchFamily="50" charset="-128"/>
                <a:ea typeface="Meiryo UI" panose="020B0604030504040204" pitchFamily="50" charset="-128"/>
                <a:cs typeface="Arial"/>
              </a:rPr>
              <a:t> Core™ i5-8400</a:t>
            </a:r>
            <a:r>
              <a:rPr lang="en-US" altLang="zh-TW" sz="1400">
                <a:solidFill>
                  <a:schemeClr val="bg1"/>
                </a:solidFill>
                <a:latin typeface="Meiryo UI" panose="020B0604030504040204" pitchFamily="50" charset="-128"/>
                <a:ea typeface="Meiryo UI" panose="020B0604030504040204" pitchFamily="50" charset="-128"/>
                <a:cs typeface="Arial"/>
              </a:rPr>
              <a:t>T </a:t>
            </a:r>
            <a:r>
              <a:rPr lang="en" altLang="zh-TW" sz="1400">
                <a:solidFill>
                  <a:schemeClr val="bg1"/>
                </a:solidFill>
                <a:latin typeface="Meiryo UI" panose="020B0604030504040204" pitchFamily="50" charset="-128"/>
                <a:ea typeface="Meiryo UI" panose="020B0604030504040204" pitchFamily="50" charset="-128"/>
                <a:cs typeface="Arial"/>
              </a:rPr>
              <a:t>6</a:t>
            </a:r>
            <a:r>
              <a:rPr lang="en-US" altLang="zh-TW" sz="1400">
                <a:solidFill>
                  <a:schemeClr val="bg1"/>
                </a:solidFill>
                <a:latin typeface="Meiryo UI" panose="020B0604030504040204" pitchFamily="50" charset="-128"/>
                <a:ea typeface="Meiryo UI" panose="020B0604030504040204" pitchFamily="50" charset="-128"/>
                <a:cs typeface="Arial"/>
              </a:rPr>
              <a:t>C CPU </a:t>
            </a:r>
            <a:endParaRPr lang="en" altLang="zh-TW" sz="1400">
              <a:solidFill>
                <a:schemeClr val="bg1"/>
              </a:solidFill>
              <a:latin typeface="Meiryo UI" panose="020B0604030504040204" pitchFamily="50" charset="-128"/>
              <a:ea typeface="Meiryo UI" panose="020B0604030504040204" pitchFamily="50" charset="-128"/>
              <a:cs typeface="Arial"/>
            </a:endParaRPr>
          </a:p>
          <a:p>
            <a:pPr marL="238760" indent="-238760">
              <a:buFont typeface="Arial" panose="020B0604020202020204" pitchFamily="34" charset="0"/>
              <a:buChar char="•"/>
            </a:pPr>
            <a:r>
              <a:rPr kumimoji="1" lang="en" altLang="zh-TW" sz="1400">
                <a:solidFill>
                  <a:schemeClr val="bg1"/>
                </a:solidFill>
                <a:latin typeface="Meiryo UI" panose="020B0604030504040204" pitchFamily="50" charset="-128"/>
                <a:ea typeface="Meiryo UI" panose="020B0604030504040204" pitchFamily="50" charset="-128"/>
                <a:cs typeface="Arial"/>
              </a:rPr>
              <a:t>Max 32GB RAM (2 </a:t>
            </a:r>
            <a:r>
              <a:rPr kumimoji="1" lang="en-US" altLang="zh-TW" sz="1400">
                <a:solidFill>
                  <a:schemeClr val="bg1"/>
                </a:solidFill>
                <a:latin typeface="Meiryo UI" panose="020B0604030504040204" pitchFamily="50" charset="-128"/>
                <a:ea typeface="Meiryo UI" panose="020B0604030504040204" pitchFamily="50" charset="-128"/>
                <a:cs typeface="Arial"/>
              </a:rPr>
              <a:t>x</a:t>
            </a:r>
            <a:r>
              <a:rPr kumimoji="1" lang="en" altLang="zh-TW" sz="1400">
                <a:solidFill>
                  <a:schemeClr val="bg1"/>
                </a:solidFill>
                <a:latin typeface="Meiryo UI" panose="020B0604030504040204" pitchFamily="50" charset="-128"/>
                <a:ea typeface="Meiryo UI" panose="020B0604030504040204" pitchFamily="50" charset="-128"/>
                <a:cs typeface="Arial"/>
              </a:rPr>
              <a:t>16</a:t>
            </a:r>
            <a:r>
              <a:rPr kumimoji="1" lang="en-US" altLang="zh-TW" sz="1400">
                <a:solidFill>
                  <a:schemeClr val="bg1"/>
                </a:solidFill>
                <a:latin typeface="Meiryo UI" panose="020B0604030504040204" pitchFamily="50" charset="-128"/>
                <a:ea typeface="Meiryo UI" panose="020B0604030504040204" pitchFamily="50" charset="-128"/>
                <a:cs typeface="Arial"/>
              </a:rPr>
              <a:t>G</a:t>
            </a:r>
            <a:r>
              <a:rPr kumimoji="1" lang="en" altLang="zh-TW" sz="1400">
                <a:solidFill>
                  <a:schemeClr val="bg1"/>
                </a:solidFill>
                <a:latin typeface="Meiryo UI" panose="020B0604030504040204" pitchFamily="50" charset="-128"/>
                <a:ea typeface="Meiryo UI" panose="020B0604030504040204" pitchFamily="50" charset="-128"/>
                <a:cs typeface="Arial"/>
              </a:rPr>
              <a:t>)</a:t>
            </a:r>
            <a:endParaRPr lang="en" altLang="zh-TW" sz="1400">
              <a:solidFill>
                <a:schemeClr val="bg1"/>
              </a:solidFill>
              <a:latin typeface="Meiryo UI" panose="020B0604030504040204" pitchFamily="50" charset="-128"/>
              <a:ea typeface="Meiryo UI" panose="020B0604030504040204" pitchFamily="50" charset="-128"/>
              <a:cs typeface="Arial"/>
            </a:endParaRPr>
          </a:p>
          <a:p>
            <a:pPr marL="238760" indent="-238760">
              <a:buFont typeface="Arial" panose="020B0604020202020204" pitchFamily="34" charset="0"/>
              <a:buChar char="•"/>
            </a:pPr>
            <a:r>
              <a:rPr lang="en-US" altLang="zh-TW" sz="1400">
                <a:solidFill>
                  <a:schemeClr val="bg1"/>
                </a:solidFill>
                <a:latin typeface="Meiryo UI" panose="020B0604030504040204" pitchFamily="50" charset="-128"/>
                <a:ea typeface="Meiryo UI" panose="020B0604030504040204" pitchFamily="50" charset="-128"/>
                <a:cs typeface="Arial"/>
              </a:rPr>
              <a:t>NIC:</a:t>
            </a:r>
            <a:r>
              <a:rPr lang="zh-TW" altLang="en-US" sz="1400">
                <a:solidFill>
                  <a:schemeClr val="bg1"/>
                </a:solidFill>
                <a:latin typeface="Meiryo UI" panose="020B0604030504040204" pitchFamily="50" charset="-128"/>
                <a:ea typeface="Meiryo UI" panose="020B0604030504040204" pitchFamily="50" charset="-128"/>
                <a:cs typeface="Arial"/>
              </a:rPr>
              <a:t> </a:t>
            </a:r>
            <a:r>
              <a:rPr lang="en-US" altLang="zh-TW" sz="1400">
                <a:solidFill>
                  <a:schemeClr val="bg1"/>
                </a:solidFill>
                <a:latin typeface="Meiryo UI" panose="020B0604030504040204" pitchFamily="50" charset="-128"/>
                <a:ea typeface="Meiryo UI" panose="020B0604030504040204" pitchFamily="50" charset="-128"/>
                <a:cs typeface="Arial"/>
              </a:rPr>
              <a:t>1 x 10G &amp; 2 x 1G</a:t>
            </a:r>
            <a:endParaRPr lang="en" altLang="zh-TW" sz="1400">
              <a:solidFill>
                <a:schemeClr val="bg1"/>
              </a:solidFill>
              <a:latin typeface="Meiryo UI" panose="020B0604030504040204" pitchFamily="50" charset="-128"/>
              <a:ea typeface="Meiryo UI" panose="020B0604030504040204" pitchFamily="50" charset="-128"/>
              <a:cs typeface="Arial"/>
            </a:endParaRPr>
          </a:p>
        </p:txBody>
      </p:sp>
      <p:sp>
        <p:nvSpPr>
          <p:cNvPr id="88" name="文字方塊 23">
            <a:extLst>
              <a:ext uri="{FF2B5EF4-FFF2-40B4-BE49-F238E27FC236}">
                <a16:creationId xmlns:a16="http://schemas.microsoft.com/office/drawing/2014/main" id="{A7820D7C-493D-4CA9-AC67-9268C7D45083}"/>
              </a:ext>
            </a:extLst>
          </p:cNvPr>
          <p:cNvSpPr txBox="1"/>
          <p:nvPr/>
        </p:nvSpPr>
        <p:spPr>
          <a:xfrm>
            <a:off x="1209998" y="2611808"/>
            <a:ext cx="2836889" cy="203132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8760" indent="-238760">
              <a:buFont typeface="Arial" panose="020B0604020202020204" pitchFamily="34" charset="0"/>
              <a:buChar char="•"/>
            </a:pPr>
            <a:r>
              <a:rPr kumimoji="1" lang="en-US" altLang="zh-TW" sz="1400">
                <a:solidFill>
                  <a:schemeClr val="bg1"/>
                </a:solidFill>
                <a:latin typeface="Meiryo UI" panose="020B0604030504040204" pitchFamily="50" charset="-128"/>
                <a:ea typeface="Meiryo UI" panose="020B0604030504040204" pitchFamily="50" charset="-128"/>
                <a:cs typeface="Arial"/>
              </a:rPr>
              <a:t>4 bay </a:t>
            </a:r>
            <a:endParaRPr lang="en-US" altLang="zh-TW" sz="1400">
              <a:solidFill>
                <a:schemeClr val="bg1"/>
              </a:solidFill>
              <a:latin typeface="Meiryo UI" panose="020B0604030504040204" pitchFamily="50" charset="-128"/>
              <a:ea typeface="Meiryo UI" panose="020B0604030504040204" pitchFamily="50" charset="-128"/>
              <a:cs typeface="Arial"/>
            </a:endParaRPr>
          </a:p>
          <a:p>
            <a:pPr marL="238760" indent="-238760">
              <a:buFont typeface="Arial" panose="020B0604020202020204" pitchFamily="34" charset="0"/>
              <a:buChar char="•"/>
            </a:pPr>
            <a:r>
              <a:rPr kumimoji="1" lang="en-US" altLang="zh-TW" sz="1400">
                <a:solidFill>
                  <a:schemeClr val="bg1"/>
                </a:solidFill>
                <a:latin typeface="Meiryo UI" panose="020B0604030504040204" pitchFamily="50" charset="-128"/>
                <a:ea typeface="Meiryo UI" panose="020B0604030504040204" pitchFamily="50" charset="-128"/>
                <a:cs typeface="Arial"/>
              </a:rPr>
              <a:t>Intel</a:t>
            </a:r>
            <a:r>
              <a:rPr kumimoji="1" lang="en-US" altLang="zh-TW" sz="1400" baseline="30000">
                <a:solidFill>
                  <a:schemeClr val="bg1"/>
                </a:solidFill>
                <a:latin typeface="Meiryo UI" panose="020B0604030504040204" pitchFamily="50" charset="-128"/>
                <a:ea typeface="Meiryo UI" panose="020B0604030504040204" pitchFamily="50" charset="-128"/>
                <a:cs typeface="Arial"/>
              </a:rPr>
              <a:t>®</a:t>
            </a:r>
            <a:r>
              <a:rPr kumimoji="1" lang="en-US" altLang="zh-TW" sz="1400">
                <a:solidFill>
                  <a:schemeClr val="bg1"/>
                </a:solidFill>
                <a:latin typeface="Meiryo UI" panose="020B0604030504040204" pitchFamily="50" charset="-128"/>
                <a:ea typeface="Meiryo UI" panose="020B0604030504040204" pitchFamily="50" charset="-128"/>
                <a:cs typeface="Arial"/>
              </a:rPr>
              <a:t> Celeron</a:t>
            </a:r>
            <a:r>
              <a:rPr kumimoji="1" lang="en-US" altLang="zh-TW" sz="1400" baseline="30000">
                <a:solidFill>
                  <a:schemeClr val="bg1"/>
                </a:solidFill>
                <a:latin typeface="Meiryo UI" panose="020B0604030504040204" pitchFamily="50" charset="-128"/>
                <a:ea typeface="Meiryo UI" panose="020B0604030504040204" pitchFamily="50" charset="-128"/>
                <a:cs typeface="Arial"/>
              </a:rPr>
              <a:t>®</a:t>
            </a:r>
            <a:r>
              <a:rPr kumimoji="1" lang="en-US" altLang="zh-TW" sz="1400">
                <a:solidFill>
                  <a:schemeClr val="bg1"/>
                </a:solidFill>
                <a:latin typeface="Meiryo UI" panose="020B0604030504040204" pitchFamily="50" charset="-128"/>
                <a:ea typeface="Meiryo UI" panose="020B0604030504040204" pitchFamily="50" charset="-128"/>
                <a:cs typeface="Arial"/>
              </a:rPr>
              <a:t> J4125 </a:t>
            </a:r>
            <a:r>
              <a:rPr lang="en-US" altLang="zh-TW" sz="1400">
                <a:solidFill>
                  <a:schemeClr val="bg1"/>
                </a:solidFill>
                <a:latin typeface="Meiryo UI" panose="020B0604030504040204" pitchFamily="50" charset="-128"/>
                <a:ea typeface="Meiryo UI" panose="020B0604030504040204" pitchFamily="50" charset="-128"/>
                <a:cs typeface="Arial"/>
              </a:rPr>
              <a:t>4C CPU </a:t>
            </a:r>
          </a:p>
          <a:p>
            <a:pPr marL="238760" indent="-238760">
              <a:buFont typeface="Arial" panose="020B0604020202020204" pitchFamily="34" charset="0"/>
              <a:buChar char="•"/>
            </a:pPr>
            <a:r>
              <a:rPr kumimoji="1" lang="en-US" altLang="zh-TW" sz="1400">
                <a:solidFill>
                  <a:schemeClr val="bg1"/>
                </a:solidFill>
                <a:latin typeface="Meiryo UI" panose="020B0604030504040204" pitchFamily="50" charset="-128"/>
                <a:ea typeface="Meiryo UI" panose="020B0604030504040204" pitchFamily="50" charset="-128"/>
                <a:cs typeface="Arial"/>
              </a:rPr>
              <a:t>Max 8GB RAM</a:t>
            </a:r>
          </a:p>
          <a:p>
            <a:pPr marL="238760" indent="-238760">
              <a:buFont typeface="Arial" panose="020B0604020202020204" pitchFamily="34" charset="0"/>
              <a:buChar char="•"/>
            </a:pPr>
            <a:r>
              <a:rPr kumimoji="1" lang="en-US" altLang="zh-TW" sz="1400">
                <a:solidFill>
                  <a:schemeClr val="bg1"/>
                </a:solidFill>
                <a:latin typeface="Meiryo UI" panose="020B0604030504040204" pitchFamily="50" charset="-128"/>
                <a:ea typeface="Meiryo UI" panose="020B0604030504040204" pitchFamily="50" charset="-128"/>
                <a:cs typeface="Arial"/>
              </a:rPr>
              <a:t>2 x 2.5GbE </a:t>
            </a:r>
          </a:p>
          <a:p>
            <a:pPr marL="238760" indent="-238760">
              <a:buFont typeface="Arial" panose="020B0604020202020204" pitchFamily="34" charset="0"/>
              <a:buChar char="•"/>
            </a:pPr>
            <a:r>
              <a:rPr kumimoji="1" lang="en-US" altLang="zh-TW" sz="1400">
                <a:solidFill>
                  <a:schemeClr val="bg1"/>
                </a:solidFill>
                <a:latin typeface="Meiryo UI" panose="020B0604030504040204" pitchFamily="50" charset="-128"/>
                <a:ea typeface="Meiryo UI" panose="020B0604030504040204" pitchFamily="50" charset="-128"/>
                <a:cs typeface="Arial"/>
              </a:rPr>
              <a:t>2 x PCIe Gen2 (Support 10G or SSD)</a:t>
            </a:r>
          </a:p>
          <a:p>
            <a:pPr marL="238760" indent="-238760">
              <a:buFont typeface="Arial" panose="020B0604020202020204" pitchFamily="34" charset="0"/>
              <a:buChar char="•"/>
            </a:pPr>
            <a:endParaRPr kumimoji="1" lang="en-US" altLang="zh-TW" sz="1400">
              <a:solidFill>
                <a:schemeClr val="bg1"/>
              </a:solidFill>
              <a:latin typeface="Meiryo UI" panose="020B0604030504040204" pitchFamily="50" charset="-128"/>
              <a:ea typeface="Meiryo UI" panose="020B0604030504040204" pitchFamily="50" charset="-128"/>
              <a:cs typeface="Arial"/>
            </a:endParaRPr>
          </a:p>
          <a:p>
            <a:pPr marL="238760" indent="-238760">
              <a:buFont typeface="Arial" panose="020B0604020202020204" pitchFamily="34" charset="0"/>
              <a:buChar char="•"/>
            </a:pPr>
            <a:endParaRPr lang="en-US" altLang="zh-TW" sz="1400">
              <a:solidFill>
                <a:schemeClr val="bg1"/>
              </a:solidFill>
              <a:latin typeface="Meiryo UI" panose="020B0604030504040204" pitchFamily="50" charset="-128"/>
              <a:ea typeface="Meiryo UI" panose="020B0604030504040204" pitchFamily="50" charset="-128"/>
              <a:cs typeface="Arial"/>
            </a:endParaRPr>
          </a:p>
        </p:txBody>
      </p:sp>
      <p:sp>
        <p:nvSpPr>
          <p:cNvPr id="89" name="文字方塊 5">
            <a:extLst>
              <a:ext uri="{FF2B5EF4-FFF2-40B4-BE49-F238E27FC236}">
                <a16:creationId xmlns:a16="http://schemas.microsoft.com/office/drawing/2014/main" id="{ABCF918E-1C52-47E2-ACFF-75C58D3B881C}"/>
              </a:ext>
            </a:extLst>
          </p:cNvPr>
          <p:cNvSpPr txBox="1"/>
          <p:nvPr/>
        </p:nvSpPr>
        <p:spPr>
          <a:xfrm>
            <a:off x="7710235" y="1501977"/>
            <a:ext cx="3098265" cy="4524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b="1" err="1">
                <a:latin typeface="Meiryo UI" panose="020B0604030504040204" pitchFamily="50" charset="-128"/>
                <a:ea typeface="Meiryo UI" panose="020B0604030504040204" pitchFamily="50" charset="-128"/>
              </a:rPr>
              <a:t>企業向けOSS</a:t>
            </a:r>
            <a:endParaRPr lang="en-US" err="1">
              <a:latin typeface="Meiryo UI" panose="020B0604030504040204" pitchFamily="50" charset="-128"/>
              <a:ea typeface="Meiryo UI" panose="020B0604030504040204" pitchFamily="50" charset="-128"/>
            </a:endParaRPr>
          </a:p>
        </p:txBody>
      </p:sp>
      <p:sp>
        <p:nvSpPr>
          <p:cNvPr id="90" name="文字方塊 5">
            <a:extLst>
              <a:ext uri="{FF2B5EF4-FFF2-40B4-BE49-F238E27FC236}">
                <a16:creationId xmlns:a16="http://schemas.microsoft.com/office/drawing/2014/main" id="{E06CE730-1189-481A-8B53-23270D0FF40F}"/>
              </a:ext>
            </a:extLst>
          </p:cNvPr>
          <p:cNvSpPr txBox="1"/>
          <p:nvPr/>
        </p:nvSpPr>
        <p:spPr>
          <a:xfrm>
            <a:off x="4260441" y="1501977"/>
            <a:ext cx="2851897" cy="4524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b="1" err="1">
                <a:latin typeface="Meiryo UI" panose="020B0604030504040204" pitchFamily="50" charset="-128"/>
                <a:ea typeface="Meiryo UI" panose="020B0604030504040204" pitchFamily="50" charset="-128"/>
              </a:rPr>
              <a:t>部門OSS</a:t>
            </a:r>
            <a:endParaRPr lang="en-US" err="1">
              <a:latin typeface="Meiryo UI" panose="020B0604030504040204" pitchFamily="50" charset="-128"/>
              <a:ea typeface="Meiryo UI" panose="020B0604030504040204" pitchFamily="50" charset="-128"/>
            </a:endParaRPr>
          </a:p>
        </p:txBody>
      </p:sp>
      <p:sp>
        <p:nvSpPr>
          <p:cNvPr id="91" name="文字方塊 5">
            <a:extLst>
              <a:ext uri="{FF2B5EF4-FFF2-40B4-BE49-F238E27FC236}">
                <a16:creationId xmlns:a16="http://schemas.microsoft.com/office/drawing/2014/main" id="{F689FDBB-DC9C-43D6-909F-B03A9E642A9E}"/>
              </a:ext>
            </a:extLst>
          </p:cNvPr>
          <p:cNvSpPr txBox="1"/>
          <p:nvPr/>
        </p:nvSpPr>
        <p:spPr>
          <a:xfrm>
            <a:off x="1202494" y="1501977"/>
            <a:ext cx="2851897" cy="452432"/>
          </a:xfrm>
          <a:prstGeom prst="rect">
            <a:avLst/>
          </a:prstGeom>
          <a:no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b="1" err="1">
                <a:latin typeface="Meiryo UI" panose="020B0604030504040204" pitchFamily="50" charset="-128"/>
                <a:ea typeface="Meiryo UI" panose="020B0604030504040204" pitchFamily="50" charset="-128"/>
              </a:rPr>
              <a:t>個人向けOSS</a:t>
            </a:r>
            <a:endParaRPr lang="en-US" err="1">
              <a:latin typeface="Meiryo UI" panose="020B0604030504040204" pitchFamily="50" charset="-128"/>
              <a:ea typeface="Meiryo UI" panose="020B0604030504040204" pitchFamily="50" charset="-128"/>
            </a:endParaRPr>
          </a:p>
        </p:txBody>
      </p:sp>
      <p:pic>
        <p:nvPicPr>
          <p:cNvPr id="92" name="Picture 4">
            <a:extLst>
              <a:ext uri="{FF2B5EF4-FFF2-40B4-BE49-F238E27FC236}">
                <a16:creationId xmlns:a16="http://schemas.microsoft.com/office/drawing/2014/main" id="{28E8DB66-172C-4404-B3C7-659D1DE6B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897" y="4169398"/>
            <a:ext cx="2513445" cy="157269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a:extLst>
              <a:ext uri="{FF2B5EF4-FFF2-40B4-BE49-F238E27FC236}">
                <a16:creationId xmlns:a16="http://schemas.microsoft.com/office/drawing/2014/main" id="{2C26B140-7BD3-40B7-87C2-3D1DF229E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094" y="4076209"/>
            <a:ext cx="2744432" cy="171723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a:extLst>
              <a:ext uri="{FF2B5EF4-FFF2-40B4-BE49-F238E27FC236}">
                <a16:creationId xmlns:a16="http://schemas.microsoft.com/office/drawing/2014/main" id="{633BCFAE-4319-417B-9735-8F14DF28B2F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43638" b="12733"/>
          <a:stretch/>
        </p:blipFill>
        <p:spPr bwMode="auto">
          <a:xfrm>
            <a:off x="7112338" y="4622524"/>
            <a:ext cx="4405125" cy="1119572"/>
          </a:xfrm>
          <a:prstGeom prst="rect">
            <a:avLst/>
          </a:prstGeom>
          <a:noFill/>
          <a:extLst>
            <a:ext uri="{909E8E84-426E-40DD-AFC4-6F175D3DCCD1}">
              <a14:hiddenFill xmlns:a14="http://schemas.microsoft.com/office/drawing/2010/main">
                <a:solidFill>
                  <a:srgbClr val="FFFFFF"/>
                </a:solidFill>
              </a14:hiddenFill>
            </a:ext>
          </a:extLst>
        </p:spPr>
      </p:pic>
      <p:sp>
        <p:nvSpPr>
          <p:cNvPr id="98" name="文字方塊 97">
            <a:extLst>
              <a:ext uri="{FF2B5EF4-FFF2-40B4-BE49-F238E27FC236}">
                <a16:creationId xmlns:a16="http://schemas.microsoft.com/office/drawing/2014/main" id="{B5AF437A-DEF2-4D6E-93CB-59C6AD8C1BE0}"/>
              </a:ext>
            </a:extLst>
          </p:cNvPr>
          <p:cNvSpPr txBox="1"/>
          <p:nvPr/>
        </p:nvSpPr>
        <p:spPr>
          <a:xfrm>
            <a:off x="1534564" y="2000629"/>
            <a:ext cx="2187757" cy="461665"/>
          </a:xfrm>
          <a:prstGeom prst="rect">
            <a:avLst/>
          </a:prstGeom>
          <a:noFill/>
        </p:spPr>
        <p:txBody>
          <a:bodyPr wrap="square">
            <a:spAutoFit/>
          </a:bodyPr>
          <a:lstStyle/>
          <a:p>
            <a:pPr algn="ctr"/>
            <a:r>
              <a:rPr lang="en-US" altLang="zh-TW" sz="2400" b="1">
                <a:solidFill>
                  <a:schemeClr val="bg1"/>
                </a:solidFill>
                <a:latin typeface="Meiryo UI" panose="020B0604030504040204" pitchFamily="50" charset="-128"/>
                <a:ea typeface="Meiryo UI" panose="020B0604030504040204" pitchFamily="50" charset="-128"/>
                <a:cs typeface="Arial" panose="020B0604020202020204" pitchFamily="34" charset="0"/>
              </a:rPr>
              <a:t>TS-453D</a:t>
            </a:r>
          </a:p>
        </p:txBody>
      </p:sp>
      <p:sp>
        <p:nvSpPr>
          <p:cNvPr id="100" name="文字方塊 99">
            <a:extLst>
              <a:ext uri="{FF2B5EF4-FFF2-40B4-BE49-F238E27FC236}">
                <a16:creationId xmlns:a16="http://schemas.microsoft.com/office/drawing/2014/main" id="{B22F17D4-C68F-4FF3-96A1-AD1BFA6FC988}"/>
              </a:ext>
            </a:extLst>
          </p:cNvPr>
          <p:cNvSpPr txBox="1"/>
          <p:nvPr/>
        </p:nvSpPr>
        <p:spPr>
          <a:xfrm>
            <a:off x="4718871" y="1988047"/>
            <a:ext cx="2097386" cy="461665"/>
          </a:xfrm>
          <a:prstGeom prst="rect">
            <a:avLst/>
          </a:prstGeom>
          <a:noFill/>
        </p:spPr>
        <p:txBody>
          <a:bodyPr wrap="square">
            <a:spAutoFit/>
          </a:bodyPr>
          <a:lstStyle>
            <a:defPPr>
              <a:defRPr lang="zh-TW"/>
            </a:defPPr>
            <a:lvl1pPr algn="ctr">
              <a:defRPr sz="2400" b="1">
                <a:solidFill>
                  <a:schemeClr val="bg1"/>
                </a:solidFill>
                <a:latin typeface="Arial" panose="020B0604020202020204" pitchFamily="34" charset="0"/>
                <a:cs typeface="Arial" panose="020B0604020202020204" pitchFamily="34" charset="0"/>
              </a:defRPr>
            </a:lvl1pPr>
          </a:lstStyle>
          <a:p>
            <a:r>
              <a:rPr lang="af-ZA" altLang="zh-TW">
                <a:latin typeface="Meiryo UI" panose="020B0604030504040204" pitchFamily="50" charset="-128"/>
                <a:ea typeface="Meiryo UI" panose="020B0604030504040204" pitchFamily="50" charset="-128"/>
              </a:rPr>
              <a:t>TVS-872XT</a:t>
            </a:r>
          </a:p>
        </p:txBody>
      </p:sp>
      <p:sp>
        <p:nvSpPr>
          <p:cNvPr id="102" name="文字方塊 101">
            <a:extLst>
              <a:ext uri="{FF2B5EF4-FFF2-40B4-BE49-F238E27FC236}">
                <a16:creationId xmlns:a16="http://schemas.microsoft.com/office/drawing/2014/main" id="{88A47A31-01BE-42DE-B601-4FECB63172ED}"/>
              </a:ext>
            </a:extLst>
          </p:cNvPr>
          <p:cNvSpPr txBox="1"/>
          <p:nvPr/>
        </p:nvSpPr>
        <p:spPr>
          <a:xfrm>
            <a:off x="7862431" y="1991471"/>
            <a:ext cx="2852241" cy="461665"/>
          </a:xfrm>
          <a:prstGeom prst="rect">
            <a:avLst/>
          </a:prstGeom>
          <a:noFill/>
        </p:spPr>
        <p:txBody>
          <a:bodyPr wrap="square">
            <a:spAutoFit/>
          </a:bodyPr>
          <a:lstStyle>
            <a:defPPr>
              <a:defRPr lang="zh-TW"/>
            </a:defPPr>
            <a:lvl1pPr algn="ctr">
              <a:defRPr sz="2400" b="1">
                <a:solidFill>
                  <a:schemeClr val="bg1"/>
                </a:solidFill>
                <a:latin typeface="Arial" panose="020B0604020202020204" pitchFamily="34" charset="0"/>
                <a:cs typeface="Arial" panose="020B0604020202020204" pitchFamily="34" charset="0"/>
              </a:defRPr>
            </a:lvl1pPr>
          </a:lstStyle>
          <a:p>
            <a:r>
              <a:rPr lang="af-ZA" altLang="zh-TW">
                <a:latin typeface="Meiryo UI" panose="020B0604030504040204" pitchFamily="50" charset="-128"/>
                <a:ea typeface="Meiryo UI" panose="020B0604030504040204" pitchFamily="50" charset="-128"/>
              </a:rPr>
              <a:t>TS-h1283XU-RP</a:t>
            </a:r>
          </a:p>
        </p:txBody>
      </p:sp>
      <p:pic>
        <p:nvPicPr>
          <p:cNvPr id="105" name="圖形 104">
            <a:extLst>
              <a:ext uri="{FF2B5EF4-FFF2-40B4-BE49-F238E27FC236}">
                <a16:creationId xmlns:a16="http://schemas.microsoft.com/office/drawing/2014/main" id="{F896A682-2ECE-4805-89BD-A97A23D7E537}"/>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15577" t="24118" r="14394" b="40980"/>
          <a:stretch/>
        </p:blipFill>
        <p:spPr>
          <a:xfrm>
            <a:off x="8010670" y="4198906"/>
            <a:ext cx="1377129" cy="457567"/>
          </a:xfrm>
          <a:prstGeom prst="rect">
            <a:avLst/>
          </a:prstGeom>
        </p:spPr>
      </p:pic>
    </p:spTree>
    <p:extLst>
      <p:ext uri="{BB962C8B-B14F-4D97-AF65-F5344CB8AC3E}">
        <p14:creationId xmlns:p14="http://schemas.microsoft.com/office/powerpoint/2010/main" val="255328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EC05C163-490D-4947-878D-014A0858A694}"/>
              </a:ext>
            </a:extLst>
          </p:cNvPr>
          <p:cNvSpPr/>
          <p:nvPr/>
        </p:nvSpPr>
        <p:spPr>
          <a:xfrm>
            <a:off x="2801567" y="4416358"/>
            <a:ext cx="5997102" cy="1200375"/>
          </a:xfrm>
          <a:prstGeom prst="roundRect">
            <a:avLst>
              <a:gd name="adj" fmla="val 5000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 name="標題 1">
            <a:extLst>
              <a:ext uri="{FF2B5EF4-FFF2-40B4-BE49-F238E27FC236}">
                <a16:creationId xmlns:a16="http://schemas.microsoft.com/office/drawing/2014/main" id="{B853151A-9577-42C2-AC0F-43EA93590AF3}"/>
              </a:ext>
            </a:extLst>
          </p:cNvPr>
          <p:cNvSpPr>
            <a:spLocks noGrp="1"/>
          </p:cNvSpPr>
          <p:nvPr>
            <p:ph type="title" idx="4294967295"/>
          </p:nvPr>
        </p:nvSpPr>
        <p:spPr>
          <a:xfrm>
            <a:off x="2362820" y="1309039"/>
            <a:ext cx="5752570" cy="939270"/>
          </a:xfrm>
        </p:spPr>
        <p:txBody>
          <a:bodyPr>
            <a:normAutofit fontScale="90000"/>
          </a:bodyPr>
          <a:lstStyle/>
          <a:p>
            <a:pPr algn="ctr"/>
            <a:r>
              <a:rPr lang="ja-JP" altLang="en-US" b="1">
                <a:solidFill>
                  <a:schemeClr val="bg1"/>
                </a:solidFill>
                <a:latin typeface="Meiryo UI" panose="020B0604030504040204" pitchFamily="50" charset="-128"/>
                <a:ea typeface="Meiryo UI" panose="020B0604030504040204" pitchFamily="50" charset="-128"/>
              </a:rPr>
              <a:t>関連スケジュールや</a:t>
            </a:r>
            <a:r>
              <a:rPr lang="ja-JP" altLang="en-US" b="1" dirty="0">
                <a:solidFill>
                  <a:schemeClr val="bg1"/>
                </a:solidFill>
                <a:latin typeface="Meiryo UI" panose="020B0604030504040204" pitchFamily="50" charset="-128"/>
                <a:ea typeface="Meiryo UI" panose="020B0604030504040204" pitchFamily="50" charset="-128"/>
              </a:rPr>
              <a:t/>
            </a:r>
            <a:br>
              <a:rPr lang="ja-JP" altLang="en-US" b="1" dirty="0">
                <a:solidFill>
                  <a:schemeClr val="bg1"/>
                </a:solidFill>
                <a:latin typeface="Meiryo UI" panose="020B0604030504040204" pitchFamily="50" charset="-128"/>
                <a:ea typeface="Meiryo UI" panose="020B0604030504040204" pitchFamily="50" charset="-128"/>
              </a:rPr>
            </a:br>
            <a:r>
              <a:rPr lang="ja-JP" altLang="en-US" b="1">
                <a:solidFill>
                  <a:schemeClr val="bg1"/>
                </a:solidFill>
                <a:latin typeface="Meiryo UI" panose="020B0604030504040204" pitchFamily="50" charset="-128"/>
                <a:ea typeface="Meiryo UI" panose="020B0604030504040204" pitchFamily="50" charset="-128"/>
              </a:rPr>
              <a:t>その他の注意事項</a:t>
            </a:r>
            <a:endParaRPr lang="en-US" altLang="zh-TW">
              <a:solidFill>
                <a:schemeClr val="bg1"/>
              </a:solidFill>
              <a:latin typeface="Meiryo UI" panose="020B0604030504040204" pitchFamily="50" charset="-128"/>
              <a:ea typeface="Meiryo UI" panose="020B0604030504040204" pitchFamily="50" charset="-128"/>
            </a:endParaRPr>
          </a:p>
        </p:txBody>
      </p:sp>
      <p:sp>
        <p:nvSpPr>
          <p:cNvPr id="4" name="TextBox 2">
            <a:extLst>
              <a:ext uri="{FF2B5EF4-FFF2-40B4-BE49-F238E27FC236}">
                <a16:creationId xmlns:a16="http://schemas.microsoft.com/office/drawing/2014/main" id="{2F61E96A-6B98-4218-BB64-4FE0A1418611}"/>
              </a:ext>
            </a:extLst>
          </p:cNvPr>
          <p:cNvSpPr txBox="1"/>
          <p:nvPr/>
        </p:nvSpPr>
        <p:spPr>
          <a:xfrm>
            <a:off x="1082625" y="2684843"/>
            <a:ext cx="10794848" cy="131831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nSpc>
                <a:spcPct val="150000"/>
              </a:lnSpc>
            </a:pPr>
            <a:r>
              <a:rPr lang="zh-TW" altLang="en-US" b="1">
                <a:solidFill>
                  <a:schemeClr val="bg1"/>
                </a:solidFill>
                <a:latin typeface="Meiryo UI" panose="020B0604030504040204" pitchFamily="50" charset="-128"/>
                <a:ea typeface="Meiryo UI" panose="020B0604030504040204" pitchFamily="50" charset="-128"/>
              </a:rPr>
              <a:t>1. S3 to S3ソリューション、HybridMountにはVer.1.2.2513から対応しています。</a:t>
            </a:r>
          </a:p>
          <a:p>
            <a:pPr>
              <a:lnSpc>
                <a:spcPct val="150000"/>
              </a:lnSpc>
            </a:pPr>
            <a:r>
              <a:rPr lang="zh-TW" altLang="en-US" b="1">
                <a:solidFill>
                  <a:schemeClr val="bg1"/>
                </a:solidFill>
                <a:latin typeface="Meiryo UI" panose="020B0604030504040204" pitchFamily="50" charset="-128"/>
                <a:ea typeface="Meiryo UI" panose="020B0604030504040204" pitchFamily="50" charset="-128"/>
              </a:rPr>
              <a:t>2. QuObjectの中国語版と英語版は9/4、多言語版は9/Mに利用できるようになります。</a:t>
            </a:r>
            <a:endParaRPr lang="en-US" altLang="zh-TW" b="1">
              <a:solidFill>
                <a:schemeClr val="bg1"/>
              </a:solidFill>
              <a:latin typeface="Meiryo UI" panose="020B0604030504040204" pitchFamily="50" charset="-128"/>
              <a:ea typeface="Meiryo UI" panose="020B0604030504040204" pitchFamily="50" charset="-128"/>
              <a:cs typeface="Arial"/>
            </a:endParaRPr>
          </a:p>
          <a:p>
            <a:pPr>
              <a:lnSpc>
                <a:spcPct val="150000"/>
              </a:lnSpc>
            </a:pPr>
            <a:r>
              <a:rPr lang="zh-TW" altLang="en-US" b="1">
                <a:solidFill>
                  <a:schemeClr val="bg1"/>
                </a:solidFill>
                <a:latin typeface="Meiryo UI" panose="020B0604030504040204" pitchFamily="50" charset="-128"/>
                <a:ea typeface="Meiryo UI" panose="020B0604030504040204" pitchFamily="50" charset="-128"/>
              </a:rPr>
              <a:t>3. QuObjectは、X86(インテルとAMD)アーキテクチャのNASモデルをサポートしています。</a:t>
            </a:r>
          </a:p>
        </p:txBody>
      </p:sp>
      <p:sp>
        <p:nvSpPr>
          <p:cNvPr id="5" name="文字方塊 4">
            <a:extLst>
              <a:ext uri="{FF2B5EF4-FFF2-40B4-BE49-F238E27FC236}">
                <a16:creationId xmlns:a16="http://schemas.microsoft.com/office/drawing/2014/main" id="{582B8EE4-2F46-40D4-9F90-72D441222B5F}"/>
              </a:ext>
            </a:extLst>
          </p:cNvPr>
          <p:cNvSpPr txBox="1"/>
          <p:nvPr/>
        </p:nvSpPr>
        <p:spPr>
          <a:xfrm>
            <a:off x="4140465" y="4749078"/>
            <a:ext cx="4220633" cy="523220"/>
          </a:xfrm>
          <a:prstGeom prst="rect">
            <a:avLst/>
          </a:prstGeom>
          <a:noFill/>
        </p:spPr>
        <p:txBody>
          <a:bodyPr wrap="square" lIns="91440" tIns="45720" rIns="91440" bIns="45720" anchor="t">
            <a:spAutoFit/>
          </a:bodyPr>
          <a:lstStyle/>
          <a:p>
            <a:pPr algn="ctr"/>
            <a:r>
              <a:rPr lang="ja-JP" altLang="en-US" sz="2800" b="1" dirty="0">
                <a:latin typeface="Meiryo UI" panose="020B0604030504040204" pitchFamily="50" charset="-128"/>
                <a:ea typeface="Meiryo UI" panose="020B0604030504040204" pitchFamily="50" charset="-128"/>
              </a:rPr>
              <a:t>今すぐダウンロー</a:t>
            </a:r>
            <a:r>
              <a:rPr lang="ja-JP" altLang="en-US" sz="2800" b="1" dirty="0" smtClean="0">
                <a:latin typeface="Meiryo UI" panose="020B0604030504040204" pitchFamily="50" charset="-128"/>
                <a:ea typeface="Meiryo UI" panose="020B0604030504040204" pitchFamily="50" charset="-128"/>
              </a:rPr>
              <a:t>ド</a:t>
            </a:r>
            <a:r>
              <a:rPr lang="en-US" sz="2800" b="1" dirty="0" smtClean="0">
                <a:latin typeface="Meiryo UI" panose="020B0604030504040204" pitchFamily="50" charset="-128"/>
                <a:ea typeface="Meiryo UI" panose="020B0604030504040204" pitchFamily="50" charset="-128"/>
              </a:rPr>
              <a:t>!</a:t>
            </a:r>
            <a:endParaRPr lang="en-US" sz="2800" b="1" dirty="0">
              <a:latin typeface="Meiryo UI" panose="020B0604030504040204" pitchFamily="50" charset="-128"/>
              <a:ea typeface="Meiryo UI" panose="020B0604030504040204" pitchFamily="50" charset="-128"/>
              <a:cs typeface="Arial"/>
            </a:endParaRPr>
          </a:p>
        </p:txBody>
      </p:sp>
      <p:pic>
        <p:nvPicPr>
          <p:cNvPr id="11" name="圖形 10">
            <a:extLst>
              <a:ext uri="{FF2B5EF4-FFF2-40B4-BE49-F238E27FC236}">
                <a16:creationId xmlns:a16="http://schemas.microsoft.com/office/drawing/2014/main" id="{8A7CD1D5-F151-4BE9-A720-B80CA17BAAC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4811" y="4606414"/>
            <a:ext cx="820629" cy="820629"/>
          </a:xfrm>
          <a:prstGeom prst="rect">
            <a:avLst/>
          </a:prstGeom>
        </p:spPr>
      </p:pic>
      <p:pic>
        <p:nvPicPr>
          <p:cNvPr id="12" name="圖形 11">
            <a:extLst>
              <a:ext uri="{FF2B5EF4-FFF2-40B4-BE49-F238E27FC236}">
                <a16:creationId xmlns:a16="http://schemas.microsoft.com/office/drawing/2014/main" id="{9ECF7E92-22C1-41B7-8197-D5A8AE5456B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8781181" y="4858966"/>
            <a:ext cx="881464" cy="1999034"/>
          </a:xfrm>
          <a:prstGeom prst="rect">
            <a:avLst/>
          </a:prstGeom>
        </p:spPr>
      </p:pic>
    </p:spTree>
    <p:extLst>
      <p:ext uri="{BB962C8B-B14F-4D97-AF65-F5344CB8AC3E}">
        <p14:creationId xmlns:p14="http://schemas.microsoft.com/office/powerpoint/2010/main" val="670405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32E40-7C6A-40BA-9177-879F3E4ACF81}"/>
              </a:ext>
            </a:extLst>
          </p:cNvPr>
          <p:cNvSpPr>
            <a:spLocks noGrp="1"/>
          </p:cNvSpPr>
          <p:nvPr>
            <p:ph type="title" idx="4294967295"/>
          </p:nvPr>
        </p:nvSpPr>
        <p:spPr>
          <a:xfrm>
            <a:off x="0" y="3735388"/>
            <a:ext cx="10725150" cy="658812"/>
          </a:xfrm>
        </p:spPr>
        <p:txBody>
          <a:bodyPr>
            <a:normAutofit fontScale="90000"/>
          </a:bodyPr>
          <a:lstStyle/>
          <a:p>
            <a:r>
              <a:rPr lang="en-US">
                <a:latin typeface="Arial"/>
                <a:ea typeface="微軟正黑體"/>
                <a:cs typeface="Arial"/>
              </a:rPr>
              <a:t/>
            </a:r>
            <a:br>
              <a:rPr lang="en-US">
                <a:latin typeface="Arial"/>
                <a:ea typeface="微軟正黑體"/>
                <a:cs typeface="Arial"/>
              </a:rPr>
            </a:br>
            <a:endParaRPr lang="en-US"/>
          </a:p>
        </p:txBody>
      </p:sp>
      <p:sp>
        <p:nvSpPr>
          <p:cNvPr id="4" name="矩形 2">
            <a:extLst>
              <a:ext uri="{FF2B5EF4-FFF2-40B4-BE49-F238E27FC236}">
                <a16:creationId xmlns:a16="http://schemas.microsoft.com/office/drawing/2014/main" id="{5195F522-7A36-484A-9D4D-17E87E1A7AA6}"/>
              </a:ext>
            </a:extLst>
          </p:cNvPr>
          <p:cNvSpPr/>
          <p:nvPr/>
        </p:nvSpPr>
        <p:spPr>
          <a:xfrm>
            <a:off x="1686611" y="3192386"/>
            <a:ext cx="8713052" cy="2735364"/>
          </a:xfrm>
          <a:prstGeom prst="rect">
            <a:avLst/>
          </a:prstGeom>
        </p:spPr>
        <p:txBody>
          <a:bodyPr wrap="square" lIns="91440" tIns="45720" rIns="91440" bIns="45720" anchor="t">
            <a:spAutoFit/>
          </a:bodyPr>
          <a:lstStyle/>
          <a:p>
            <a:pPr algn="ctr">
              <a:lnSpc>
                <a:spcPct val="150000"/>
              </a:lnSpc>
            </a:pPr>
            <a:r>
              <a:rPr lang="en-US" altLang="zh-TW" sz="5850" b="1" err="1">
                <a:solidFill>
                  <a:schemeClr val="bg1"/>
                </a:solidFill>
                <a:latin typeface="Arial"/>
                <a:ea typeface="Microsoft JhengHei"/>
                <a:cs typeface="Arial"/>
              </a:rPr>
              <a:t>QuObjects</a:t>
            </a:r>
            <a:endParaRPr lang="en-US" altLang="zh-TW" sz="4250" b="1">
              <a:solidFill>
                <a:schemeClr val="bg1"/>
              </a:solidFill>
              <a:latin typeface="Arial"/>
              <a:ea typeface="Microsoft JhengHei"/>
              <a:cs typeface="Arial"/>
            </a:endParaRPr>
          </a:p>
          <a:p>
            <a:pPr algn="ctr"/>
            <a:r>
              <a:rPr lang="en-US" altLang="zh-TW" sz="2800" b="1">
                <a:solidFill>
                  <a:schemeClr val="bg1"/>
                </a:solidFill>
                <a:latin typeface="Meiryo UI"/>
                <a:ea typeface="新細明體"/>
                <a:cs typeface="Arial"/>
              </a:rPr>
              <a:t>S3</a:t>
            </a:r>
            <a:r>
              <a:rPr lang="en-US" sz="2800" b="1">
                <a:solidFill>
                  <a:schemeClr val="bg1"/>
                </a:solidFill>
                <a:latin typeface="Meiryo UI"/>
                <a:ea typeface="新細明體"/>
                <a:cs typeface="Arial"/>
              </a:rPr>
              <a:t>互換のObjestストレージのベストソリューション</a:t>
            </a:r>
            <a:endParaRPr lang="en-US">
              <a:solidFill>
                <a:schemeClr val="bg1"/>
              </a:solidFill>
              <a:latin typeface="Meiryo UI"/>
            </a:endParaRPr>
          </a:p>
          <a:p>
            <a:pPr algn="ctr"/>
            <a:r>
              <a:rPr lang="en-US" sz="2800" b="1" dirty="0">
                <a:ea typeface="新細明體"/>
                <a:cs typeface="Arial"/>
              </a:rPr>
              <a:t/>
            </a:r>
            <a:br>
              <a:rPr lang="en-US" sz="2800" b="1" dirty="0">
                <a:ea typeface="新細明體"/>
                <a:cs typeface="Arial"/>
              </a:rPr>
            </a:br>
            <a:endParaRPr lang="en-US" sz="2800" b="1">
              <a:solidFill>
                <a:schemeClr val="bg1"/>
              </a:solidFill>
              <a:ea typeface="新細明體"/>
              <a:cs typeface="Arial"/>
            </a:endParaRPr>
          </a:p>
        </p:txBody>
      </p:sp>
      <p:sp>
        <p:nvSpPr>
          <p:cNvPr id="3" name="副標題 16">
            <a:extLst>
              <a:ext uri="{FF2B5EF4-FFF2-40B4-BE49-F238E27FC236}">
                <a16:creationId xmlns:a16="http://schemas.microsoft.com/office/drawing/2014/main" id="{52A6CEA8-92E6-4571-A149-5AC3630CFC87}"/>
              </a:ext>
            </a:extLst>
          </p:cNvPr>
          <p:cNvSpPr txBox="1">
            <a:spLocks/>
          </p:cNvSpPr>
          <p:nvPr/>
        </p:nvSpPr>
        <p:spPr>
          <a:xfrm>
            <a:off x="8226234" y="6317187"/>
            <a:ext cx="3919274" cy="2421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700">
                <a:solidFill>
                  <a:schemeClr val="bg1"/>
                </a:solidFill>
                <a:latin typeface="Arial" panose="020B0604020202020204" pitchFamily="34" charset="0"/>
                <a:cs typeface="Arial" panose="020B0604020202020204" pitchFamily="34" charset="0"/>
              </a:rPr>
              <a:t>Copyright © 2020 QNAP Systems, Inc. All rights reserved. QNAP® and other names of QNAP Products are proprietary marks or registered trademarks of QNAP Systems, Inc. Other products and company names mentioned herein are trademarks of their respective holders.</a:t>
            </a:r>
            <a:endParaRPr lang="zh-TW" altLang="en-US" sz="7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5719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6AAD0-0AF1-4D0A-ADA8-B59B53EB6FCE}"/>
              </a:ext>
            </a:extLst>
          </p:cNvPr>
          <p:cNvSpPr>
            <a:spLocks noGrp="1"/>
          </p:cNvSpPr>
          <p:nvPr>
            <p:ph type="title"/>
          </p:nvPr>
        </p:nvSpPr>
        <p:spPr/>
        <p:txBody>
          <a:bodyPr>
            <a:noAutofit/>
          </a:bodyPr>
          <a:lstStyle/>
          <a:p>
            <a:pPr algn="ctr"/>
            <a:r>
              <a:rPr lang="en-US" dirty="0" smtClean="0">
                <a:latin typeface="Meiryo UI" panose="020B0604030504040204" pitchFamily="50" charset="-128"/>
                <a:ea typeface="Meiryo UI" panose="020B0604030504040204" pitchFamily="50" charset="-128"/>
                <a:cs typeface="Arial"/>
              </a:rPr>
              <a:t>Object</a:t>
            </a:r>
            <a:r>
              <a:rPr lang="zh-TW" altLang="en-US" dirty="0">
                <a:latin typeface="Meiryo UI" panose="020B0604030504040204" pitchFamily="50" charset="-128"/>
                <a:ea typeface="Meiryo UI" panose="020B0604030504040204" pitchFamily="50" charset="-128"/>
                <a:cs typeface="Arial"/>
              </a:rPr>
              <a:t>ストレージサービ</a:t>
            </a:r>
            <a:r>
              <a:rPr lang="zh-TW" altLang="en-US" dirty="0" smtClean="0">
                <a:latin typeface="Meiryo UI" panose="020B0604030504040204" pitchFamily="50" charset="-128"/>
                <a:ea typeface="Meiryo UI" panose="020B0604030504040204" pitchFamily="50" charset="-128"/>
                <a:cs typeface="Arial"/>
              </a:rPr>
              <a:t>ス</a:t>
            </a:r>
            <a:r>
              <a:rPr lang="ja-JP" altLang="en-US" dirty="0" smtClean="0">
                <a:latin typeface="Meiryo UI" panose="020B0604030504040204" pitchFamily="50" charset="-128"/>
                <a:ea typeface="Meiryo UI" panose="020B0604030504040204" pitchFamily="50" charset="-128"/>
                <a:cs typeface="Arial"/>
              </a:rPr>
              <a:t>、実はあなたも使っています</a:t>
            </a:r>
            <a:endParaRPr lang="en-US" altLang="zh-TW" dirty="0">
              <a:latin typeface="Meiryo UI" panose="020B0604030504040204" pitchFamily="50" charset="-128"/>
              <a:ea typeface="Meiryo UI" panose="020B0604030504040204" pitchFamily="50" charset="-128"/>
            </a:endParaRPr>
          </a:p>
        </p:txBody>
      </p:sp>
      <p:sp>
        <p:nvSpPr>
          <p:cNvPr id="3" name="文字方塊 2">
            <a:extLst>
              <a:ext uri="{FF2B5EF4-FFF2-40B4-BE49-F238E27FC236}">
                <a16:creationId xmlns:a16="http://schemas.microsoft.com/office/drawing/2014/main" id="{DDEDC2A0-2D22-40D0-A772-2061B98A0082}"/>
              </a:ext>
            </a:extLst>
          </p:cNvPr>
          <p:cNvSpPr txBox="1"/>
          <p:nvPr/>
        </p:nvSpPr>
        <p:spPr>
          <a:xfrm>
            <a:off x="514555" y="1550167"/>
            <a:ext cx="453581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b="1">
                <a:solidFill>
                  <a:schemeClr val="bg1"/>
                </a:solidFill>
                <a:latin typeface="Meiryo UI" panose="020B0604030504040204" pitchFamily="50" charset="-128"/>
                <a:ea typeface="Meiryo UI" panose="020B0604030504040204" pitchFamily="50" charset="-128"/>
              </a:rPr>
              <a:t>私</a:t>
            </a:r>
            <a:r>
              <a:rPr lang="zh-TW" sz="1600" b="1">
                <a:solidFill>
                  <a:schemeClr val="bg1"/>
                </a:solidFill>
                <a:latin typeface="Meiryo UI" panose="020B0604030504040204" pitchFamily="50" charset="-128"/>
                <a:ea typeface="Meiryo UI" panose="020B0604030504040204" pitchFamily="50" charset="-128"/>
              </a:rPr>
              <a:t>た</a:t>
            </a:r>
            <a:r>
              <a:rPr lang="zh-TW" altLang="en-US" sz="1600" b="1">
                <a:solidFill>
                  <a:schemeClr val="bg1"/>
                </a:solidFill>
                <a:latin typeface="Meiryo UI" panose="020B0604030504040204" pitchFamily="50" charset="-128"/>
                <a:ea typeface="Meiryo UI" panose="020B0604030504040204" pitchFamily="50" charset="-128"/>
              </a:rPr>
              <a:t>ちが日常的に閲</a:t>
            </a:r>
            <a:r>
              <a:rPr lang="zh-TW" sz="1600" b="1">
                <a:solidFill>
                  <a:schemeClr val="bg1"/>
                </a:solidFill>
                <a:latin typeface="Meiryo UI" panose="020B0604030504040204" pitchFamily="50" charset="-128"/>
                <a:ea typeface="Meiryo UI" panose="020B0604030504040204" pitchFamily="50" charset="-128"/>
              </a:rPr>
              <a:t>覧</a:t>
            </a:r>
            <a:r>
              <a:rPr lang="zh-TW" altLang="en-US" sz="1600" b="1">
                <a:solidFill>
                  <a:schemeClr val="bg1"/>
                </a:solidFill>
                <a:latin typeface="Meiryo UI" panose="020B0604030504040204" pitchFamily="50" charset="-128"/>
                <a:ea typeface="Meiryo UI" panose="020B0604030504040204" pitchFamily="50" charset="-128"/>
              </a:rPr>
              <a:t>してい</a:t>
            </a:r>
            <a:r>
              <a:rPr lang="zh-TW" sz="1600" b="1">
                <a:solidFill>
                  <a:schemeClr val="bg1"/>
                </a:solidFill>
                <a:latin typeface="Meiryo UI" panose="020B0604030504040204" pitchFamily="50" charset="-128"/>
                <a:ea typeface="Meiryo UI" panose="020B0604030504040204" pitchFamily="50" charset="-128"/>
              </a:rPr>
              <a:t>る</a:t>
            </a:r>
            <a:r>
              <a:rPr lang="en-US" altLang="zh-TW" sz="1600" b="1" dirty="0">
                <a:solidFill>
                  <a:schemeClr val="bg1"/>
                </a:solidFill>
                <a:latin typeface="Meiryo UI" panose="020B0604030504040204" pitchFamily="50" charset="-128"/>
                <a:ea typeface="Meiryo UI" panose="020B0604030504040204" pitchFamily="50" charset="-128"/>
              </a:rPr>
              <a:t>Web</a:t>
            </a:r>
            <a:r>
              <a:rPr lang="zh-TW" sz="1600" b="1">
                <a:solidFill>
                  <a:schemeClr val="bg1"/>
                </a:solidFill>
                <a:latin typeface="Meiryo UI" panose="020B0604030504040204" pitchFamily="50" charset="-128"/>
                <a:ea typeface="Meiryo UI" panose="020B0604030504040204" pitchFamily="50" charset="-128"/>
              </a:rPr>
              <a:t>ペ</a:t>
            </a:r>
            <a:r>
              <a:rPr lang="zh-TW" altLang="en-US" sz="1600" b="1">
                <a:solidFill>
                  <a:schemeClr val="bg1"/>
                </a:solidFill>
                <a:latin typeface="Meiryo UI" panose="020B0604030504040204" pitchFamily="50" charset="-128"/>
                <a:ea typeface="Meiryo UI" panose="020B0604030504040204" pitchFamily="50" charset="-128"/>
              </a:rPr>
              <a:t>ージの情報は</a:t>
            </a:r>
            <a:r>
              <a:rPr lang="zh-TW" sz="1600" b="1">
                <a:solidFill>
                  <a:schemeClr val="bg1"/>
                </a:solidFill>
                <a:latin typeface="Meiryo UI" panose="020B0604030504040204" pitchFamily="50" charset="-128"/>
                <a:ea typeface="Meiryo UI" panose="020B0604030504040204" pitchFamily="50" charset="-128"/>
              </a:rPr>
              <a:t>、</a:t>
            </a:r>
            <a:r>
              <a:rPr lang="zh-TW" altLang="en-US" sz="1600" b="1">
                <a:solidFill>
                  <a:schemeClr val="bg1"/>
                </a:solidFill>
                <a:latin typeface="Meiryo UI" panose="020B0604030504040204" pitchFamily="50" charset="-128"/>
                <a:ea typeface="Meiryo UI" panose="020B0604030504040204" pitchFamily="50" charset="-128"/>
              </a:rPr>
              <a:t>オブジェクトストレージ型</a:t>
            </a:r>
            <a:r>
              <a:rPr lang="zh-TW" sz="1600" b="1">
                <a:solidFill>
                  <a:schemeClr val="bg1"/>
                </a:solidFill>
                <a:latin typeface="Meiryo UI" panose="020B0604030504040204" pitchFamily="50" charset="-128"/>
                <a:ea typeface="Meiryo UI" panose="020B0604030504040204" pitchFamily="50" charset="-128"/>
              </a:rPr>
              <a:t>の</a:t>
            </a:r>
            <a:r>
              <a:rPr lang="zh-TW" altLang="en-US" sz="1600" b="1">
                <a:solidFill>
                  <a:schemeClr val="bg1"/>
                </a:solidFill>
                <a:latin typeface="Meiryo UI" panose="020B0604030504040204" pitchFamily="50" charset="-128"/>
                <a:ea typeface="Meiryo UI" panose="020B0604030504040204" pitchFamily="50" charset="-128"/>
              </a:rPr>
              <a:t>データ</a:t>
            </a:r>
            <a:r>
              <a:rPr lang="zh-TW" sz="1600" b="1">
                <a:solidFill>
                  <a:schemeClr val="bg1"/>
                </a:solidFill>
                <a:latin typeface="Meiryo UI" panose="020B0604030504040204" pitchFamily="50" charset="-128"/>
                <a:ea typeface="Meiryo UI" panose="020B0604030504040204" pitchFamily="50" charset="-128"/>
              </a:rPr>
              <a:t>で</a:t>
            </a:r>
            <a:r>
              <a:rPr lang="zh-TW" altLang="en-US" sz="1600" b="1">
                <a:solidFill>
                  <a:schemeClr val="bg1"/>
                </a:solidFill>
                <a:latin typeface="Meiryo UI" panose="020B0604030504040204" pitchFamily="50" charset="-128"/>
                <a:ea typeface="Meiryo UI" panose="020B0604030504040204" pitchFamily="50" charset="-128"/>
              </a:rPr>
              <a:t>構成され</a:t>
            </a:r>
            <a:r>
              <a:rPr lang="zh-TW" sz="1600" b="1">
                <a:solidFill>
                  <a:schemeClr val="bg1"/>
                </a:solidFill>
                <a:latin typeface="Meiryo UI" panose="020B0604030504040204" pitchFamily="50" charset="-128"/>
                <a:ea typeface="Meiryo UI" panose="020B0604030504040204" pitchFamily="50" charset="-128"/>
              </a:rPr>
              <a:t>てい</a:t>
            </a:r>
            <a:r>
              <a:rPr lang="zh-TW" altLang="en-US" sz="1600" b="1">
                <a:solidFill>
                  <a:schemeClr val="bg1"/>
                </a:solidFill>
                <a:latin typeface="Meiryo UI" panose="020B0604030504040204" pitchFamily="50" charset="-128"/>
                <a:ea typeface="Meiryo UI" panose="020B0604030504040204" pitchFamily="50" charset="-128"/>
              </a:rPr>
              <a:t>ます。</a:t>
            </a:r>
            <a:r>
              <a:rPr lang="en-US" altLang="zh-TW" sz="1600" b="1" dirty="0">
                <a:solidFill>
                  <a:schemeClr val="bg1"/>
                </a:solidFill>
                <a:latin typeface="Meiryo UI" panose="020B0604030504040204" pitchFamily="50" charset="-128"/>
                <a:ea typeface="Meiryo UI" panose="020B0604030504040204" pitchFamily="50" charset="-128"/>
              </a:rPr>
              <a:t>Web</a:t>
            </a:r>
            <a:r>
              <a:rPr lang="zh-TW" sz="1600" b="1">
                <a:solidFill>
                  <a:schemeClr val="bg1"/>
                </a:solidFill>
                <a:latin typeface="Meiryo UI" panose="020B0604030504040204" pitchFamily="50" charset="-128"/>
                <a:ea typeface="Meiryo UI" panose="020B0604030504040204" pitchFamily="50" charset="-128"/>
              </a:rPr>
              <a:t>ペ</a:t>
            </a:r>
            <a:r>
              <a:rPr lang="zh-TW" altLang="en-US" sz="1600" b="1">
                <a:solidFill>
                  <a:schemeClr val="bg1"/>
                </a:solidFill>
                <a:latin typeface="Meiryo UI" panose="020B0604030504040204" pitchFamily="50" charset="-128"/>
                <a:ea typeface="Meiryo UI" panose="020B0604030504040204" pitchFamily="50" charset="-128"/>
              </a:rPr>
              <a:t>ージ</a:t>
            </a:r>
            <a:r>
              <a:rPr lang="zh-TW" sz="1600" b="1">
                <a:solidFill>
                  <a:schemeClr val="bg1"/>
                </a:solidFill>
                <a:latin typeface="Meiryo UI" panose="020B0604030504040204" pitchFamily="50" charset="-128"/>
                <a:ea typeface="Meiryo UI" panose="020B0604030504040204" pitchFamily="50" charset="-128"/>
              </a:rPr>
              <a:t>上</a:t>
            </a:r>
            <a:r>
              <a:rPr lang="zh-TW" altLang="en-US" sz="1600" b="1">
                <a:solidFill>
                  <a:schemeClr val="bg1"/>
                </a:solidFill>
                <a:latin typeface="Meiryo UI" panose="020B0604030504040204" pitchFamily="50" charset="-128"/>
                <a:ea typeface="Meiryo UI" panose="020B0604030504040204" pitchFamily="50" charset="-128"/>
              </a:rPr>
              <a:t>の</a:t>
            </a:r>
            <a:r>
              <a:rPr lang="zh-TW" sz="1600" b="1">
                <a:solidFill>
                  <a:schemeClr val="bg1"/>
                </a:solidFill>
                <a:latin typeface="Meiryo UI" panose="020B0604030504040204" pitchFamily="50" charset="-128"/>
                <a:ea typeface="Meiryo UI" panose="020B0604030504040204" pitchFamily="50" charset="-128"/>
              </a:rPr>
              <a:t>動</a:t>
            </a:r>
            <a:r>
              <a:rPr lang="zh-TW" altLang="en-US" sz="1600" b="1">
                <a:solidFill>
                  <a:schemeClr val="bg1"/>
                </a:solidFill>
                <a:latin typeface="Meiryo UI" panose="020B0604030504040204" pitchFamily="50" charset="-128"/>
                <a:ea typeface="Meiryo UI" panose="020B0604030504040204" pitchFamily="50" charset="-128"/>
              </a:rPr>
              <a:t>画や画</a:t>
            </a:r>
            <a:r>
              <a:rPr lang="zh-TW" sz="1600" b="1">
                <a:solidFill>
                  <a:schemeClr val="bg1"/>
                </a:solidFill>
                <a:latin typeface="Meiryo UI" panose="020B0604030504040204" pitchFamily="50" charset="-128"/>
                <a:ea typeface="Meiryo UI" panose="020B0604030504040204" pitchFamily="50" charset="-128"/>
              </a:rPr>
              <a:t>像</a:t>
            </a:r>
            <a:r>
              <a:rPr lang="zh-TW" altLang="en-US" sz="1600" b="1">
                <a:solidFill>
                  <a:schemeClr val="bg1"/>
                </a:solidFill>
                <a:latin typeface="Meiryo UI" panose="020B0604030504040204" pitchFamily="50" charset="-128"/>
                <a:ea typeface="Meiryo UI" panose="020B0604030504040204" pitchFamily="50" charset="-128"/>
              </a:rPr>
              <a:t>はすべてマーク</a:t>
            </a:r>
            <a:r>
              <a:rPr lang="zh-TW" sz="1600" b="1">
                <a:solidFill>
                  <a:schemeClr val="bg1"/>
                </a:solidFill>
                <a:latin typeface="Meiryo UI" panose="020B0604030504040204" pitchFamily="50" charset="-128"/>
                <a:ea typeface="Meiryo UI" panose="020B0604030504040204" pitchFamily="50" charset="-128"/>
              </a:rPr>
              <a:t>さ</a:t>
            </a:r>
            <a:r>
              <a:rPr lang="zh-TW" altLang="en-US" sz="1600" b="1">
                <a:solidFill>
                  <a:schemeClr val="bg1"/>
                </a:solidFill>
                <a:latin typeface="Meiryo UI" panose="020B0604030504040204" pitchFamily="50" charset="-128"/>
                <a:ea typeface="Meiryo UI" panose="020B0604030504040204" pitchFamily="50" charset="-128"/>
              </a:rPr>
              <a:t>れた情</a:t>
            </a:r>
            <a:r>
              <a:rPr lang="zh-TW" sz="1600" b="1">
                <a:solidFill>
                  <a:schemeClr val="bg1"/>
                </a:solidFill>
                <a:latin typeface="Meiryo UI" panose="020B0604030504040204" pitchFamily="50" charset="-128"/>
                <a:ea typeface="Meiryo UI" panose="020B0604030504040204" pitchFamily="50" charset="-128"/>
              </a:rPr>
              <a:t>報</a:t>
            </a:r>
            <a:r>
              <a:rPr lang="zh-TW" altLang="en-US" sz="1600" b="1">
                <a:solidFill>
                  <a:schemeClr val="bg1"/>
                </a:solidFill>
                <a:latin typeface="Meiryo UI" panose="020B0604030504040204" pitchFamily="50" charset="-128"/>
                <a:ea typeface="Meiryo UI" panose="020B0604030504040204" pitchFamily="50" charset="-128"/>
              </a:rPr>
              <a:t>であり、</a:t>
            </a:r>
            <a:r>
              <a:rPr lang="en-US" altLang="zh-TW" sz="1600" b="1" dirty="0">
                <a:solidFill>
                  <a:schemeClr val="bg1"/>
                </a:solidFill>
                <a:latin typeface="Meiryo UI" panose="020B0604030504040204" pitchFamily="50" charset="-128"/>
                <a:ea typeface="Meiryo UI" panose="020B0604030504040204" pitchFamily="50" charset="-128"/>
              </a:rPr>
              <a:t>Web</a:t>
            </a:r>
            <a:r>
              <a:rPr lang="zh-TW" altLang="en-US" sz="1600" b="1">
                <a:solidFill>
                  <a:schemeClr val="bg1"/>
                </a:solidFill>
                <a:latin typeface="Meiryo UI" panose="020B0604030504040204" pitchFamily="50" charset="-128"/>
                <a:ea typeface="Meiryo UI" panose="020B0604030504040204" pitchFamily="50" charset="-128"/>
              </a:rPr>
              <a:t>ブラ</a:t>
            </a:r>
            <a:r>
              <a:rPr lang="zh-TW" sz="1600" b="1">
                <a:solidFill>
                  <a:schemeClr val="bg1"/>
                </a:solidFill>
                <a:latin typeface="Meiryo UI" panose="020B0604030504040204" pitchFamily="50" charset="-128"/>
                <a:ea typeface="Meiryo UI" panose="020B0604030504040204" pitchFamily="50" charset="-128"/>
              </a:rPr>
              <a:t>ウ</a:t>
            </a:r>
            <a:r>
              <a:rPr lang="zh-TW" altLang="en-US" sz="1600" b="1">
                <a:solidFill>
                  <a:schemeClr val="bg1"/>
                </a:solidFill>
                <a:latin typeface="Meiryo UI" panose="020B0604030504040204" pitchFamily="50" charset="-128"/>
                <a:ea typeface="Meiryo UI" panose="020B0604030504040204" pitchFamily="50" charset="-128"/>
              </a:rPr>
              <a:t>ザに</a:t>
            </a:r>
            <a:r>
              <a:rPr lang="zh-TW" sz="1600" b="1">
                <a:solidFill>
                  <a:schemeClr val="bg1"/>
                </a:solidFill>
                <a:latin typeface="Meiryo UI" panose="020B0604030504040204" pitchFamily="50" charset="-128"/>
                <a:ea typeface="Meiryo UI" panose="020B0604030504040204" pitchFamily="50" charset="-128"/>
              </a:rPr>
              <a:t>よっ</a:t>
            </a:r>
            <a:r>
              <a:rPr lang="zh-TW" altLang="en-US" sz="1600" b="1">
                <a:solidFill>
                  <a:schemeClr val="bg1"/>
                </a:solidFill>
                <a:latin typeface="Meiryo UI" panose="020B0604030504040204" pitchFamily="50" charset="-128"/>
                <a:ea typeface="Meiryo UI" panose="020B0604030504040204" pitchFamily="50" charset="-128"/>
              </a:rPr>
              <a:t>て解析され、見慣</a:t>
            </a:r>
            <a:r>
              <a:rPr lang="zh-TW" sz="1600" b="1">
                <a:solidFill>
                  <a:schemeClr val="bg1"/>
                </a:solidFill>
                <a:latin typeface="Meiryo UI" panose="020B0604030504040204" pitchFamily="50" charset="-128"/>
                <a:ea typeface="Meiryo UI" panose="020B0604030504040204" pitchFamily="50" charset="-128"/>
              </a:rPr>
              <a:t>れ</a:t>
            </a:r>
            <a:r>
              <a:rPr lang="zh-TW" altLang="en-US" sz="1600" b="1">
                <a:solidFill>
                  <a:schemeClr val="bg1"/>
                </a:solidFill>
                <a:latin typeface="Meiryo UI" panose="020B0604030504040204" pitchFamily="50" charset="-128"/>
                <a:ea typeface="Meiryo UI" panose="020B0604030504040204" pitchFamily="50" charset="-128"/>
              </a:rPr>
              <a:t>た</a:t>
            </a:r>
            <a:r>
              <a:rPr lang="en-US" altLang="zh-TW" sz="1600" b="1" dirty="0">
                <a:solidFill>
                  <a:schemeClr val="bg1"/>
                </a:solidFill>
                <a:latin typeface="Meiryo UI" panose="020B0604030504040204" pitchFamily="50" charset="-128"/>
                <a:ea typeface="Meiryo UI" panose="020B0604030504040204" pitchFamily="50" charset="-128"/>
              </a:rPr>
              <a:t>Web</a:t>
            </a:r>
            <a:r>
              <a:rPr lang="zh-TW" altLang="en-US" sz="1600" b="1">
                <a:solidFill>
                  <a:schemeClr val="bg1"/>
                </a:solidFill>
                <a:latin typeface="Meiryo UI" panose="020B0604030504040204" pitchFamily="50" charset="-128"/>
                <a:ea typeface="Meiryo UI" panose="020B0604030504040204" pitchFamily="50" charset="-128"/>
              </a:rPr>
              <a:t>ページ</a:t>
            </a:r>
            <a:r>
              <a:rPr lang="zh-TW" sz="1600" b="1">
                <a:solidFill>
                  <a:schemeClr val="bg1"/>
                </a:solidFill>
                <a:latin typeface="Meiryo UI" panose="020B0604030504040204" pitchFamily="50" charset="-128"/>
                <a:ea typeface="Meiryo UI" panose="020B0604030504040204" pitchFamily="50" charset="-128"/>
              </a:rPr>
              <a:t>の</a:t>
            </a:r>
            <a:r>
              <a:rPr lang="zh-TW" altLang="en-US" sz="1600" b="1">
                <a:solidFill>
                  <a:schemeClr val="bg1"/>
                </a:solidFill>
                <a:latin typeface="Meiryo UI" panose="020B0604030504040204" pitchFamily="50" charset="-128"/>
                <a:ea typeface="Meiryo UI" panose="020B0604030504040204" pitchFamily="50" charset="-128"/>
              </a:rPr>
              <a:t>情報として表示されます。</a:t>
            </a:r>
            <a:endParaRPr lang="en-US" altLang="zh-TW">
              <a:solidFill>
                <a:schemeClr val="bg1"/>
              </a:solidFill>
              <a:latin typeface="Meiryo UI" panose="020B0604030504040204" pitchFamily="50" charset="-128"/>
              <a:ea typeface="Meiryo UI" panose="020B0604030504040204" pitchFamily="50" charset="-128"/>
            </a:endParaRPr>
          </a:p>
        </p:txBody>
      </p:sp>
      <p:pic>
        <p:nvPicPr>
          <p:cNvPr id="5" name="圖形 4">
            <a:extLst>
              <a:ext uri="{FF2B5EF4-FFF2-40B4-BE49-F238E27FC236}">
                <a16:creationId xmlns:a16="http://schemas.microsoft.com/office/drawing/2014/main" id="{D385760F-C3C8-4913-979F-D49943AFFECB}"/>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b="33017"/>
          <a:stretch/>
        </p:blipFill>
        <p:spPr>
          <a:xfrm>
            <a:off x="5138482" y="1322070"/>
            <a:ext cx="4398289" cy="5535930"/>
          </a:xfrm>
          <a:prstGeom prst="rect">
            <a:avLst/>
          </a:prstGeom>
        </p:spPr>
      </p:pic>
      <p:cxnSp>
        <p:nvCxnSpPr>
          <p:cNvPr id="7" name="直線接點 6">
            <a:extLst>
              <a:ext uri="{FF2B5EF4-FFF2-40B4-BE49-F238E27FC236}">
                <a16:creationId xmlns:a16="http://schemas.microsoft.com/office/drawing/2014/main" id="{451E7FFB-683A-4D7C-9335-B464933421F6}"/>
              </a:ext>
            </a:extLst>
          </p:cNvPr>
          <p:cNvCxnSpPr/>
          <p:nvPr/>
        </p:nvCxnSpPr>
        <p:spPr>
          <a:xfrm>
            <a:off x="3696296" y="5173579"/>
            <a:ext cx="3161899" cy="0"/>
          </a:xfrm>
          <a:prstGeom prst="line">
            <a:avLst/>
          </a:prstGeom>
          <a:ln w="38100" cap="rnd">
            <a:solidFill>
              <a:srgbClr val="37FFFF"/>
            </a:solidFill>
            <a:round/>
            <a:headEnd type="oval"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E00B6940-AA93-4EC8-92E3-F34142F9C8FB}"/>
              </a:ext>
            </a:extLst>
          </p:cNvPr>
          <p:cNvCxnSpPr>
            <a:cxnSpLocks/>
          </p:cNvCxnSpPr>
          <p:nvPr/>
        </p:nvCxnSpPr>
        <p:spPr>
          <a:xfrm>
            <a:off x="3696296" y="3982629"/>
            <a:ext cx="2441883" cy="0"/>
          </a:xfrm>
          <a:prstGeom prst="line">
            <a:avLst/>
          </a:prstGeom>
          <a:ln w="38100" cap="rnd">
            <a:solidFill>
              <a:srgbClr val="37FFFF"/>
            </a:solidFill>
            <a:round/>
            <a:headEnd type="oval"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B132D601-0979-4801-A292-DADAFAE2204F}"/>
              </a:ext>
            </a:extLst>
          </p:cNvPr>
          <p:cNvCxnSpPr>
            <a:cxnSpLocks/>
          </p:cNvCxnSpPr>
          <p:nvPr/>
        </p:nvCxnSpPr>
        <p:spPr>
          <a:xfrm>
            <a:off x="6870610" y="3276725"/>
            <a:ext cx="3176094" cy="0"/>
          </a:xfrm>
          <a:prstGeom prst="line">
            <a:avLst/>
          </a:prstGeom>
          <a:ln w="38100" cap="rnd">
            <a:solidFill>
              <a:srgbClr val="37FFFF"/>
            </a:solidFill>
            <a:round/>
            <a:headEnd type="none"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D8A873D3-C227-4721-BCE1-DD9265593734}"/>
              </a:ext>
            </a:extLst>
          </p:cNvPr>
          <p:cNvCxnSpPr>
            <a:cxnSpLocks/>
          </p:cNvCxnSpPr>
          <p:nvPr/>
        </p:nvCxnSpPr>
        <p:spPr>
          <a:xfrm>
            <a:off x="8636963" y="2409028"/>
            <a:ext cx="1409741" cy="0"/>
          </a:xfrm>
          <a:prstGeom prst="line">
            <a:avLst/>
          </a:prstGeom>
          <a:ln w="38100" cap="rnd">
            <a:solidFill>
              <a:srgbClr val="37FFFF"/>
            </a:solidFill>
            <a:round/>
            <a:headEnd type="none" w="med" len="med"/>
            <a:tailEnd type="oval" w="med" len="med"/>
          </a:ln>
          <a:effectLst/>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7023B3B7-B8A5-413B-8B2B-0D3B7B94EFD4}"/>
              </a:ext>
            </a:extLst>
          </p:cNvPr>
          <p:cNvSpPr txBox="1"/>
          <p:nvPr/>
        </p:nvSpPr>
        <p:spPr>
          <a:xfrm>
            <a:off x="2951346" y="3781605"/>
            <a:ext cx="831382" cy="369332"/>
          </a:xfrm>
          <a:prstGeom prst="rect">
            <a:avLst/>
          </a:prstGeom>
          <a:noFill/>
        </p:spPr>
        <p:txBody>
          <a:bodyPr wrap="square">
            <a:spAutoFit/>
          </a:bodyPr>
          <a:lstStyle/>
          <a:p>
            <a:r>
              <a:rPr lang="en-US" altLang="zh-TW" sz="1800" b="1">
                <a:solidFill>
                  <a:schemeClr val="bg1">
                    <a:lumMod val="85000"/>
                  </a:schemeClr>
                </a:solidFill>
                <a:latin typeface="Meiryo UI" panose="020B0604030504040204" pitchFamily="50" charset="-128"/>
                <a:ea typeface="Meiryo UI" panose="020B0604030504040204" pitchFamily="50" charset="-128"/>
                <a:cs typeface="Arial" panose="020B0604020202020204" pitchFamily="34" charset="0"/>
              </a:rPr>
              <a:t>M</a:t>
            </a:r>
            <a:r>
              <a:rPr lang="zh-TW" altLang="en-US" sz="1800" b="1">
                <a:solidFill>
                  <a:schemeClr val="bg1">
                    <a:lumMod val="85000"/>
                  </a:schemeClr>
                </a:solidFill>
                <a:latin typeface="Meiryo UI" panose="020B0604030504040204" pitchFamily="50" charset="-128"/>
                <a:ea typeface="Meiryo UI" panose="020B0604030504040204" pitchFamily="50" charset="-128"/>
                <a:cs typeface="Arial" panose="020B0604020202020204" pitchFamily="34" charset="0"/>
              </a:rPr>
              <a:t>e</a:t>
            </a:r>
            <a:r>
              <a:rPr lang="en-US" altLang="zh-TW" sz="1800" b="1">
                <a:solidFill>
                  <a:schemeClr val="bg1">
                    <a:lumMod val="85000"/>
                  </a:schemeClr>
                </a:solidFill>
                <a:latin typeface="Meiryo UI" panose="020B0604030504040204" pitchFamily="50" charset="-128"/>
                <a:ea typeface="Meiryo UI" panose="020B0604030504040204" pitchFamily="50" charset="-128"/>
                <a:cs typeface="Arial" panose="020B0604020202020204" pitchFamily="34" charset="0"/>
              </a:rPr>
              <a:t>ta</a:t>
            </a:r>
            <a:endParaRPr lang="zh-TW" altLang="en-US">
              <a:solidFill>
                <a:schemeClr val="bg1">
                  <a:lumMod val="85000"/>
                </a:schemeClr>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8" name="文字方塊 17">
            <a:extLst>
              <a:ext uri="{FF2B5EF4-FFF2-40B4-BE49-F238E27FC236}">
                <a16:creationId xmlns:a16="http://schemas.microsoft.com/office/drawing/2014/main" id="{4084995D-1372-4311-B5EF-82B343783B3D}"/>
              </a:ext>
            </a:extLst>
          </p:cNvPr>
          <p:cNvSpPr txBox="1"/>
          <p:nvPr/>
        </p:nvSpPr>
        <p:spPr>
          <a:xfrm>
            <a:off x="2951346" y="4988913"/>
            <a:ext cx="831382" cy="369332"/>
          </a:xfrm>
          <a:prstGeom prst="rect">
            <a:avLst/>
          </a:prstGeom>
          <a:noFill/>
        </p:spPr>
        <p:txBody>
          <a:bodyPr wrap="square">
            <a:spAutoFit/>
          </a:bodyPr>
          <a:lstStyle/>
          <a:p>
            <a:r>
              <a:rPr lang="en-US" altLang="zh-TW" sz="1800" b="1">
                <a:solidFill>
                  <a:schemeClr val="bg1">
                    <a:lumMod val="85000"/>
                  </a:schemeClr>
                </a:solidFill>
                <a:latin typeface="Meiryo UI" panose="020B0604030504040204" pitchFamily="50" charset="-128"/>
                <a:ea typeface="Meiryo UI" panose="020B0604030504040204" pitchFamily="50" charset="-128"/>
                <a:cs typeface="Arial" panose="020B0604020202020204" pitchFamily="34" charset="0"/>
              </a:rPr>
              <a:t>M</a:t>
            </a:r>
            <a:r>
              <a:rPr lang="zh-TW" altLang="en-US" sz="1800" b="1">
                <a:solidFill>
                  <a:schemeClr val="bg1">
                    <a:lumMod val="85000"/>
                  </a:schemeClr>
                </a:solidFill>
                <a:latin typeface="Meiryo UI" panose="020B0604030504040204" pitchFamily="50" charset="-128"/>
                <a:ea typeface="Meiryo UI" panose="020B0604030504040204" pitchFamily="50" charset="-128"/>
                <a:cs typeface="Arial" panose="020B0604020202020204" pitchFamily="34" charset="0"/>
              </a:rPr>
              <a:t>e</a:t>
            </a:r>
            <a:r>
              <a:rPr lang="en-US" altLang="zh-TW" sz="1800" b="1">
                <a:solidFill>
                  <a:schemeClr val="bg1">
                    <a:lumMod val="85000"/>
                  </a:schemeClr>
                </a:solidFill>
                <a:latin typeface="Meiryo UI" panose="020B0604030504040204" pitchFamily="50" charset="-128"/>
                <a:ea typeface="Meiryo UI" panose="020B0604030504040204" pitchFamily="50" charset="-128"/>
                <a:cs typeface="Arial" panose="020B0604020202020204" pitchFamily="34" charset="0"/>
              </a:rPr>
              <a:t>ta</a:t>
            </a:r>
            <a:endParaRPr lang="zh-TW" altLang="en-US">
              <a:solidFill>
                <a:schemeClr val="bg1">
                  <a:lumMod val="85000"/>
                </a:schemeClr>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9" name="文字方塊 18">
            <a:extLst>
              <a:ext uri="{FF2B5EF4-FFF2-40B4-BE49-F238E27FC236}">
                <a16:creationId xmlns:a16="http://schemas.microsoft.com/office/drawing/2014/main" id="{C9109DF5-5FF6-4DF2-8A50-483AE5027DCD}"/>
              </a:ext>
            </a:extLst>
          </p:cNvPr>
          <p:cNvSpPr txBox="1"/>
          <p:nvPr/>
        </p:nvSpPr>
        <p:spPr>
          <a:xfrm>
            <a:off x="10061143" y="2219549"/>
            <a:ext cx="831382" cy="369332"/>
          </a:xfrm>
          <a:prstGeom prst="rect">
            <a:avLst/>
          </a:prstGeom>
          <a:noFill/>
        </p:spPr>
        <p:txBody>
          <a:bodyPr wrap="square">
            <a:spAutoFit/>
          </a:bodyPr>
          <a:lstStyle/>
          <a:p>
            <a:r>
              <a:rPr lang="en-US" altLang="zh-TW" sz="1800" b="1">
                <a:solidFill>
                  <a:schemeClr val="bg1">
                    <a:lumMod val="85000"/>
                  </a:schemeClr>
                </a:solidFill>
                <a:latin typeface="Meiryo UI" panose="020B0604030504040204" pitchFamily="50" charset="-128"/>
                <a:ea typeface="Meiryo UI" panose="020B0604030504040204" pitchFamily="50" charset="-128"/>
                <a:cs typeface="Arial" panose="020B0604020202020204" pitchFamily="34" charset="0"/>
              </a:rPr>
              <a:t>M</a:t>
            </a:r>
            <a:r>
              <a:rPr lang="zh-TW" altLang="en-US" sz="1800" b="1">
                <a:solidFill>
                  <a:schemeClr val="bg1">
                    <a:lumMod val="85000"/>
                  </a:schemeClr>
                </a:solidFill>
                <a:latin typeface="Meiryo UI" panose="020B0604030504040204" pitchFamily="50" charset="-128"/>
                <a:ea typeface="Meiryo UI" panose="020B0604030504040204" pitchFamily="50" charset="-128"/>
                <a:cs typeface="Arial" panose="020B0604020202020204" pitchFamily="34" charset="0"/>
              </a:rPr>
              <a:t>e</a:t>
            </a:r>
            <a:r>
              <a:rPr lang="en-US" altLang="zh-TW" sz="1800" b="1">
                <a:solidFill>
                  <a:schemeClr val="bg1">
                    <a:lumMod val="85000"/>
                  </a:schemeClr>
                </a:solidFill>
                <a:latin typeface="Meiryo UI" panose="020B0604030504040204" pitchFamily="50" charset="-128"/>
                <a:ea typeface="Meiryo UI" panose="020B0604030504040204" pitchFamily="50" charset="-128"/>
                <a:cs typeface="Arial" panose="020B0604020202020204" pitchFamily="34" charset="0"/>
              </a:rPr>
              <a:t>ta</a:t>
            </a:r>
            <a:endParaRPr lang="zh-TW" altLang="en-US">
              <a:solidFill>
                <a:schemeClr val="bg1">
                  <a:lumMod val="85000"/>
                </a:schemeClr>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0" name="文字方塊 19">
            <a:extLst>
              <a:ext uri="{FF2B5EF4-FFF2-40B4-BE49-F238E27FC236}">
                <a16:creationId xmlns:a16="http://schemas.microsoft.com/office/drawing/2014/main" id="{EA5013BD-9E68-44ED-B87A-98524464073F}"/>
              </a:ext>
            </a:extLst>
          </p:cNvPr>
          <p:cNvSpPr txBox="1"/>
          <p:nvPr/>
        </p:nvSpPr>
        <p:spPr>
          <a:xfrm>
            <a:off x="10061143" y="3092059"/>
            <a:ext cx="831382" cy="369332"/>
          </a:xfrm>
          <a:prstGeom prst="rect">
            <a:avLst/>
          </a:prstGeom>
          <a:noFill/>
        </p:spPr>
        <p:txBody>
          <a:bodyPr wrap="square">
            <a:spAutoFit/>
          </a:bodyPr>
          <a:lstStyle/>
          <a:p>
            <a:r>
              <a:rPr lang="en-US" altLang="zh-TW" sz="1800" b="1">
                <a:solidFill>
                  <a:schemeClr val="bg1">
                    <a:lumMod val="85000"/>
                  </a:schemeClr>
                </a:solidFill>
                <a:latin typeface="Meiryo UI" panose="020B0604030504040204" pitchFamily="50" charset="-128"/>
                <a:ea typeface="Meiryo UI" panose="020B0604030504040204" pitchFamily="50" charset="-128"/>
                <a:cs typeface="Arial" panose="020B0604020202020204" pitchFamily="34" charset="0"/>
              </a:rPr>
              <a:t>M</a:t>
            </a:r>
            <a:r>
              <a:rPr lang="zh-TW" altLang="en-US" sz="1800" b="1">
                <a:solidFill>
                  <a:schemeClr val="bg1">
                    <a:lumMod val="85000"/>
                  </a:schemeClr>
                </a:solidFill>
                <a:latin typeface="Meiryo UI" panose="020B0604030504040204" pitchFamily="50" charset="-128"/>
                <a:ea typeface="Meiryo UI" panose="020B0604030504040204" pitchFamily="50" charset="-128"/>
                <a:cs typeface="Arial" panose="020B0604020202020204" pitchFamily="34" charset="0"/>
              </a:rPr>
              <a:t>e</a:t>
            </a:r>
            <a:r>
              <a:rPr lang="en-US" altLang="zh-TW" sz="1800" b="1">
                <a:solidFill>
                  <a:schemeClr val="bg1">
                    <a:lumMod val="85000"/>
                  </a:schemeClr>
                </a:solidFill>
                <a:latin typeface="Meiryo UI" panose="020B0604030504040204" pitchFamily="50" charset="-128"/>
                <a:ea typeface="Meiryo UI" panose="020B0604030504040204" pitchFamily="50" charset="-128"/>
                <a:cs typeface="Arial" panose="020B0604020202020204" pitchFamily="34" charset="0"/>
              </a:rPr>
              <a:t>ta</a:t>
            </a:r>
            <a:endParaRPr lang="zh-TW" altLang="en-US">
              <a:solidFill>
                <a:schemeClr val="bg1">
                  <a:lumMod val="85000"/>
                </a:schemeClr>
              </a:solidFill>
              <a:latin typeface="Meiryo UI" panose="020B0604030504040204" pitchFamily="50" charset="-128"/>
              <a:ea typeface="Meiryo UI" panose="020B0604030504040204" pitchFamily="50" charset="-128"/>
              <a:cs typeface="Arial" panose="020B0604020202020204" pitchFamily="34" charset="0"/>
            </a:endParaRPr>
          </a:p>
        </p:txBody>
      </p:sp>
      <p:cxnSp>
        <p:nvCxnSpPr>
          <p:cNvPr id="13" name="直線接點 12">
            <a:extLst>
              <a:ext uri="{FF2B5EF4-FFF2-40B4-BE49-F238E27FC236}">
                <a16:creationId xmlns:a16="http://schemas.microsoft.com/office/drawing/2014/main" id="{1539427C-9072-4E20-8823-83743F02AF34}"/>
              </a:ext>
            </a:extLst>
          </p:cNvPr>
          <p:cNvCxnSpPr>
            <a:cxnSpLocks/>
          </p:cNvCxnSpPr>
          <p:nvPr/>
        </p:nvCxnSpPr>
        <p:spPr>
          <a:xfrm>
            <a:off x="8492769" y="3966271"/>
            <a:ext cx="1553935" cy="0"/>
          </a:xfrm>
          <a:prstGeom prst="line">
            <a:avLst/>
          </a:prstGeom>
          <a:ln w="38100" cap="rnd">
            <a:solidFill>
              <a:srgbClr val="37FFFF"/>
            </a:solidFill>
            <a:round/>
            <a:headEnd type="none" w="med" len="med"/>
            <a:tailEnd type="oval" w="med" len="med"/>
          </a:ln>
          <a:effectLst/>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11ACC287-CE26-4C55-A931-2ADE9D1180C1}"/>
              </a:ext>
            </a:extLst>
          </p:cNvPr>
          <p:cNvSpPr txBox="1"/>
          <p:nvPr/>
        </p:nvSpPr>
        <p:spPr>
          <a:xfrm>
            <a:off x="10061143" y="3781605"/>
            <a:ext cx="831382" cy="369332"/>
          </a:xfrm>
          <a:prstGeom prst="rect">
            <a:avLst/>
          </a:prstGeom>
          <a:noFill/>
        </p:spPr>
        <p:txBody>
          <a:bodyPr wrap="square">
            <a:spAutoFit/>
          </a:bodyPr>
          <a:lstStyle/>
          <a:p>
            <a:r>
              <a:rPr lang="en-US" altLang="zh-TW" sz="1800" b="1">
                <a:solidFill>
                  <a:schemeClr val="bg1">
                    <a:lumMod val="85000"/>
                  </a:schemeClr>
                </a:solidFill>
                <a:latin typeface="Meiryo UI" panose="020B0604030504040204" pitchFamily="50" charset="-128"/>
                <a:ea typeface="Meiryo UI" panose="020B0604030504040204" pitchFamily="50" charset="-128"/>
                <a:cs typeface="Arial" panose="020B0604020202020204" pitchFamily="34" charset="0"/>
              </a:rPr>
              <a:t>M</a:t>
            </a:r>
            <a:r>
              <a:rPr lang="zh-TW" altLang="en-US" sz="1800" b="1">
                <a:solidFill>
                  <a:schemeClr val="bg1">
                    <a:lumMod val="85000"/>
                  </a:schemeClr>
                </a:solidFill>
                <a:latin typeface="Meiryo UI" panose="020B0604030504040204" pitchFamily="50" charset="-128"/>
                <a:ea typeface="Meiryo UI" panose="020B0604030504040204" pitchFamily="50" charset="-128"/>
                <a:cs typeface="Arial" panose="020B0604020202020204" pitchFamily="34" charset="0"/>
              </a:rPr>
              <a:t>e</a:t>
            </a:r>
            <a:r>
              <a:rPr lang="en-US" altLang="zh-TW" sz="1800" b="1">
                <a:solidFill>
                  <a:schemeClr val="bg1">
                    <a:lumMod val="85000"/>
                  </a:schemeClr>
                </a:solidFill>
                <a:latin typeface="Meiryo UI" panose="020B0604030504040204" pitchFamily="50" charset="-128"/>
                <a:ea typeface="Meiryo UI" panose="020B0604030504040204" pitchFamily="50" charset="-128"/>
                <a:cs typeface="Arial" panose="020B0604020202020204" pitchFamily="34" charset="0"/>
              </a:rPr>
              <a:t>ta</a:t>
            </a:r>
            <a:endParaRPr lang="zh-TW" altLang="en-US">
              <a:solidFill>
                <a:schemeClr val="bg1">
                  <a:lumMod val="85000"/>
                </a:schemeClr>
              </a:solidFill>
              <a:latin typeface="Meiryo UI" panose="020B0604030504040204" pitchFamily="50" charset="-128"/>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1534564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群組 32">
            <a:extLst>
              <a:ext uri="{FF2B5EF4-FFF2-40B4-BE49-F238E27FC236}">
                <a16:creationId xmlns:a16="http://schemas.microsoft.com/office/drawing/2014/main" id="{36B7A172-C3A5-4E5C-8642-D0D706A87DB5}"/>
              </a:ext>
            </a:extLst>
          </p:cNvPr>
          <p:cNvGrpSpPr/>
          <p:nvPr/>
        </p:nvGrpSpPr>
        <p:grpSpPr>
          <a:xfrm>
            <a:off x="4371138" y="1386829"/>
            <a:ext cx="3185440" cy="5061949"/>
            <a:chOff x="534785" y="1414679"/>
            <a:chExt cx="3006223" cy="3697509"/>
          </a:xfrm>
        </p:grpSpPr>
        <p:grpSp>
          <p:nvGrpSpPr>
            <p:cNvPr id="34" name="群組 33">
              <a:extLst>
                <a:ext uri="{FF2B5EF4-FFF2-40B4-BE49-F238E27FC236}">
                  <a16:creationId xmlns:a16="http://schemas.microsoft.com/office/drawing/2014/main" id="{DBD9EC38-555C-44E1-8630-2B32DBACA33F}"/>
                </a:ext>
              </a:extLst>
            </p:cNvPr>
            <p:cNvGrpSpPr/>
            <p:nvPr/>
          </p:nvGrpSpPr>
          <p:grpSpPr>
            <a:xfrm>
              <a:off x="534785" y="1414679"/>
              <a:ext cx="3006223" cy="3697509"/>
              <a:chOff x="579120" y="812800"/>
              <a:chExt cx="3708400" cy="4097459"/>
            </a:xfrm>
          </p:grpSpPr>
          <p:sp>
            <p:nvSpPr>
              <p:cNvPr id="37" name="矩形: 圓角化同側角落 36">
                <a:extLst>
                  <a:ext uri="{FF2B5EF4-FFF2-40B4-BE49-F238E27FC236}">
                    <a16:creationId xmlns:a16="http://schemas.microsoft.com/office/drawing/2014/main" id="{5669A4A7-174F-4F73-87D0-0905ED48411C}"/>
                  </a:ext>
                </a:extLst>
              </p:cNvPr>
              <p:cNvSpPr/>
              <p:nvPr/>
            </p:nvSpPr>
            <p:spPr>
              <a:xfrm>
                <a:off x="579120" y="822960"/>
                <a:ext cx="3708400" cy="4087299"/>
              </a:xfrm>
              <a:prstGeom prst="round2SameRect">
                <a:avLst>
                  <a:gd name="adj1" fmla="val 8722"/>
                  <a:gd name="adj2" fmla="val 0"/>
                </a:avLst>
              </a:prstGeom>
              <a:noFill/>
              <a:ln w="28575">
                <a:gradFill>
                  <a:gsLst>
                    <a:gs pos="0">
                      <a:srgbClr val="37FFFF"/>
                    </a:gs>
                    <a:gs pos="56000">
                      <a:srgbClr val="37FFFF"/>
                    </a:gs>
                    <a:gs pos="100000">
                      <a:srgbClr val="37FF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38" name="矩形: 圓角化同側角落 37">
                <a:extLst>
                  <a:ext uri="{FF2B5EF4-FFF2-40B4-BE49-F238E27FC236}">
                    <a16:creationId xmlns:a16="http://schemas.microsoft.com/office/drawing/2014/main" id="{73F84585-A12A-49A9-B39C-1328658035C6}"/>
                  </a:ext>
                </a:extLst>
              </p:cNvPr>
              <p:cNvSpPr/>
              <p:nvPr/>
            </p:nvSpPr>
            <p:spPr>
              <a:xfrm flipV="1">
                <a:off x="995680" y="812800"/>
                <a:ext cx="2844800" cy="49784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grpSp>
        <p:cxnSp>
          <p:nvCxnSpPr>
            <p:cNvPr id="35" name="直線接點 34">
              <a:extLst>
                <a:ext uri="{FF2B5EF4-FFF2-40B4-BE49-F238E27FC236}">
                  <a16:creationId xmlns:a16="http://schemas.microsoft.com/office/drawing/2014/main" id="{DC97BD8C-373B-414A-B46B-FF12A26B7FD8}"/>
                </a:ext>
              </a:extLst>
            </p:cNvPr>
            <p:cNvCxnSpPr>
              <a:cxnSpLocks/>
            </p:cNvCxnSpPr>
            <p:nvPr/>
          </p:nvCxnSpPr>
          <p:spPr>
            <a:xfrm>
              <a:off x="534785" y="2951741"/>
              <a:ext cx="2991214" cy="0"/>
            </a:xfrm>
            <a:prstGeom prst="line">
              <a:avLst/>
            </a:prstGeom>
            <a:ln w="38100">
              <a:solidFill>
                <a:srgbClr val="37FFFF"/>
              </a:solidFill>
            </a:ln>
          </p:spPr>
          <p:style>
            <a:lnRef idx="1">
              <a:schemeClr val="accent1"/>
            </a:lnRef>
            <a:fillRef idx="0">
              <a:schemeClr val="accent1"/>
            </a:fillRef>
            <a:effectRef idx="0">
              <a:schemeClr val="accent1"/>
            </a:effectRef>
            <a:fontRef idx="minor">
              <a:schemeClr val="tx1"/>
            </a:fontRef>
          </p:style>
        </p:cxnSp>
        <p:sp>
          <p:nvSpPr>
            <p:cNvPr id="36" name="文字方塊 5">
              <a:extLst>
                <a:ext uri="{FF2B5EF4-FFF2-40B4-BE49-F238E27FC236}">
                  <a16:creationId xmlns:a16="http://schemas.microsoft.com/office/drawing/2014/main" id="{35D2368F-6D00-4D59-BB96-CA82E678BC98}"/>
                </a:ext>
              </a:extLst>
            </p:cNvPr>
            <p:cNvSpPr txBox="1"/>
            <p:nvPr/>
          </p:nvSpPr>
          <p:spPr>
            <a:xfrm>
              <a:off x="1159271" y="1427932"/>
              <a:ext cx="1658594" cy="418157"/>
            </a:xfrm>
            <a:prstGeom prst="rect">
              <a:avLst/>
            </a:prstGeom>
            <a:noFill/>
            <a:ln>
              <a:noFill/>
            </a:ln>
          </p:spPr>
          <p:txBody>
            <a:bodyPr wrap="square" lIns="91440" tIns="45720" rIns="91440" bIns="45720" rtlCol="0" anchor="t">
              <a:spAutoFit/>
            </a:bodyPr>
            <a:lstStyle>
              <a:defPPr>
                <a:defRPr lang="zh-TW"/>
              </a:defPPr>
              <a:lvl1pPr algn="ctr">
                <a:lnSpc>
                  <a:spcPct val="130000"/>
                </a:lnSpc>
                <a:defRPr sz="24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a:latin typeface="Meiryo UI" panose="020B0604030504040204" pitchFamily="50" charset="-128"/>
                  <a:ea typeface="Meiryo UI" panose="020B0604030504040204" pitchFamily="50" charset="-128"/>
                  <a:cs typeface="Arial"/>
                </a:rPr>
                <a:t>ファイル</a:t>
              </a:r>
              <a:endParaRPr lang="zh-TW" altLang="en-US" dirty="0">
                <a:latin typeface="Meiryo UI" panose="020B0604030504040204" pitchFamily="50" charset="-128"/>
                <a:ea typeface="Meiryo UI" panose="020B0604030504040204" pitchFamily="50" charset="-128"/>
                <a:cs typeface="Arial"/>
              </a:endParaRPr>
            </a:p>
          </p:txBody>
        </p:sp>
      </p:grpSp>
      <p:grpSp>
        <p:nvGrpSpPr>
          <p:cNvPr id="39" name="群組 38">
            <a:extLst>
              <a:ext uri="{FF2B5EF4-FFF2-40B4-BE49-F238E27FC236}">
                <a16:creationId xmlns:a16="http://schemas.microsoft.com/office/drawing/2014/main" id="{6A7CFD6E-CF49-4A99-BFF7-4274A05B0004}"/>
              </a:ext>
            </a:extLst>
          </p:cNvPr>
          <p:cNvGrpSpPr/>
          <p:nvPr/>
        </p:nvGrpSpPr>
        <p:grpSpPr>
          <a:xfrm>
            <a:off x="7718956" y="1386829"/>
            <a:ext cx="3185440" cy="5061949"/>
            <a:chOff x="534785" y="1414679"/>
            <a:chExt cx="3006223" cy="3697509"/>
          </a:xfrm>
        </p:grpSpPr>
        <p:grpSp>
          <p:nvGrpSpPr>
            <p:cNvPr id="40" name="群組 39">
              <a:extLst>
                <a:ext uri="{FF2B5EF4-FFF2-40B4-BE49-F238E27FC236}">
                  <a16:creationId xmlns:a16="http://schemas.microsoft.com/office/drawing/2014/main" id="{1ACDFEAD-2150-4CDC-AD57-F1D64CB28175}"/>
                </a:ext>
              </a:extLst>
            </p:cNvPr>
            <p:cNvGrpSpPr/>
            <p:nvPr/>
          </p:nvGrpSpPr>
          <p:grpSpPr>
            <a:xfrm>
              <a:off x="534785" y="1414679"/>
              <a:ext cx="3006223" cy="3697509"/>
              <a:chOff x="579120" y="812800"/>
              <a:chExt cx="3708400" cy="4097459"/>
            </a:xfrm>
          </p:grpSpPr>
          <p:sp>
            <p:nvSpPr>
              <p:cNvPr id="43" name="矩形: 圓角化同側角落 42">
                <a:extLst>
                  <a:ext uri="{FF2B5EF4-FFF2-40B4-BE49-F238E27FC236}">
                    <a16:creationId xmlns:a16="http://schemas.microsoft.com/office/drawing/2014/main" id="{504966D8-641D-4DF8-95B4-23C06CB1BB58}"/>
                  </a:ext>
                </a:extLst>
              </p:cNvPr>
              <p:cNvSpPr/>
              <p:nvPr/>
            </p:nvSpPr>
            <p:spPr>
              <a:xfrm>
                <a:off x="579120" y="822960"/>
                <a:ext cx="3708400" cy="4087299"/>
              </a:xfrm>
              <a:prstGeom prst="round2SameRect">
                <a:avLst>
                  <a:gd name="adj1" fmla="val 8722"/>
                  <a:gd name="adj2" fmla="val 0"/>
                </a:avLst>
              </a:prstGeom>
              <a:noFill/>
              <a:ln w="28575">
                <a:gradFill>
                  <a:gsLst>
                    <a:gs pos="0">
                      <a:srgbClr val="37FFFF"/>
                    </a:gs>
                    <a:gs pos="56000">
                      <a:srgbClr val="37FFFF"/>
                    </a:gs>
                    <a:gs pos="100000">
                      <a:srgbClr val="37FF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44" name="矩形: 圓角化同側角落 43">
                <a:extLst>
                  <a:ext uri="{FF2B5EF4-FFF2-40B4-BE49-F238E27FC236}">
                    <a16:creationId xmlns:a16="http://schemas.microsoft.com/office/drawing/2014/main" id="{797B55AD-23ED-4A00-942E-72C485854F6C}"/>
                  </a:ext>
                </a:extLst>
              </p:cNvPr>
              <p:cNvSpPr/>
              <p:nvPr/>
            </p:nvSpPr>
            <p:spPr>
              <a:xfrm flipV="1">
                <a:off x="995680" y="812800"/>
                <a:ext cx="2844800" cy="49784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grpSp>
        <p:cxnSp>
          <p:nvCxnSpPr>
            <p:cNvPr id="41" name="直線接點 40">
              <a:extLst>
                <a:ext uri="{FF2B5EF4-FFF2-40B4-BE49-F238E27FC236}">
                  <a16:creationId xmlns:a16="http://schemas.microsoft.com/office/drawing/2014/main" id="{1E6C6258-F8CA-46B0-B889-29DA7CAAEE25}"/>
                </a:ext>
              </a:extLst>
            </p:cNvPr>
            <p:cNvCxnSpPr>
              <a:cxnSpLocks/>
            </p:cNvCxnSpPr>
            <p:nvPr/>
          </p:nvCxnSpPr>
          <p:spPr>
            <a:xfrm>
              <a:off x="534785" y="2951741"/>
              <a:ext cx="2991214" cy="0"/>
            </a:xfrm>
            <a:prstGeom prst="line">
              <a:avLst/>
            </a:prstGeom>
            <a:ln w="38100">
              <a:solidFill>
                <a:srgbClr val="37FFFF"/>
              </a:solidFill>
            </a:ln>
          </p:spPr>
          <p:style>
            <a:lnRef idx="1">
              <a:schemeClr val="accent1"/>
            </a:lnRef>
            <a:fillRef idx="0">
              <a:schemeClr val="accent1"/>
            </a:fillRef>
            <a:effectRef idx="0">
              <a:schemeClr val="accent1"/>
            </a:effectRef>
            <a:fontRef idx="minor">
              <a:schemeClr val="tx1"/>
            </a:fontRef>
          </p:style>
        </p:cxnSp>
        <p:sp>
          <p:nvSpPr>
            <p:cNvPr id="42" name="文字方塊 5">
              <a:extLst>
                <a:ext uri="{FF2B5EF4-FFF2-40B4-BE49-F238E27FC236}">
                  <a16:creationId xmlns:a16="http://schemas.microsoft.com/office/drawing/2014/main" id="{D699726C-ADBB-4AFF-9575-16A4F323FF09}"/>
                </a:ext>
              </a:extLst>
            </p:cNvPr>
            <p:cNvSpPr txBox="1"/>
            <p:nvPr/>
          </p:nvSpPr>
          <p:spPr>
            <a:xfrm>
              <a:off x="1159271" y="1427932"/>
              <a:ext cx="1658594" cy="375068"/>
            </a:xfrm>
            <a:prstGeom prst="rect">
              <a:avLst/>
            </a:prstGeom>
            <a:noFill/>
            <a:ln>
              <a:noFill/>
            </a:ln>
          </p:spPr>
          <p:txBody>
            <a:bodyPr wrap="square" lIns="91440" tIns="45720" rIns="91440" bIns="45720" rtlCol="0" anchor="t">
              <a:spAutoFit/>
            </a:bodyPr>
            <a:lstStyle>
              <a:defPPr>
                <a:defRPr lang="zh-TW"/>
              </a:defPPr>
              <a:lvl1pPr algn="ctr">
                <a:lnSpc>
                  <a:spcPct val="130000"/>
                </a:lnSpc>
                <a:defRPr sz="24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a:latin typeface="Meiryo UI" panose="020B0604030504040204" pitchFamily="50" charset="-128"/>
                  <a:ea typeface="Meiryo UI" panose="020B0604030504040204" pitchFamily="50" charset="-128"/>
                  <a:cs typeface="Arial"/>
                </a:rPr>
                <a:t>オブジェクト</a:t>
              </a:r>
            </a:p>
          </p:txBody>
        </p:sp>
      </p:grpSp>
      <p:grpSp>
        <p:nvGrpSpPr>
          <p:cNvPr id="3" name="群組 2">
            <a:extLst>
              <a:ext uri="{FF2B5EF4-FFF2-40B4-BE49-F238E27FC236}">
                <a16:creationId xmlns:a16="http://schemas.microsoft.com/office/drawing/2014/main" id="{FD7F3B75-4F2A-44A4-BE71-D40442A4847F}"/>
              </a:ext>
            </a:extLst>
          </p:cNvPr>
          <p:cNvGrpSpPr/>
          <p:nvPr/>
        </p:nvGrpSpPr>
        <p:grpSpPr>
          <a:xfrm>
            <a:off x="1010896" y="1386829"/>
            <a:ext cx="3185440" cy="5061949"/>
            <a:chOff x="534785" y="1414679"/>
            <a:chExt cx="3006223" cy="3697509"/>
          </a:xfrm>
        </p:grpSpPr>
        <p:grpSp>
          <p:nvGrpSpPr>
            <p:cNvPr id="27" name="群組 26">
              <a:extLst>
                <a:ext uri="{FF2B5EF4-FFF2-40B4-BE49-F238E27FC236}">
                  <a16:creationId xmlns:a16="http://schemas.microsoft.com/office/drawing/2014/main" id="{998102C1-0B14-402D-A45D-A31810DBD969}"/>
                </a:ext>
              </a:extLst>
            </p:cNvPr>
            <p:cNvGrpSpPr/>
            <p:nvPr/>
          </p:nvGrpSpPr>
          <p:grpSpPr>
            <a:xfrm>
              <a:off x="534785" y="1414679"/>
              <a:ext cx="3006223" cy="3697509"/>
              <a:chOff x="579120" y="812800"/>
              <a:chExt cx="3708400" cy="4097459"/>
            </a:xfrm>
          </p:grpSpPr>
          <p:sp>
            <p:nvSpPr>
              <p:cNvPr id="29" name="矩形: 圓角化同側角落 28">
                <a:extLst>
                  <a:ext uri="{FF2B5EF4-FFF2-40B4-BE49-F238E27FC236}">
                    <a16:creationId xmlns:a16="http://schemas.microsoft.com/office/drawing/2014/main" id="{2DF84177-DE4E-44EE-B676-DF69F55F3AA9}"/>
                  </a:ext>
                </a:extLst>
              </p:cNvPr>
              <p:cNvSpPr/>
              <p:nvPr/>
            </p:nvSpPr>
            <p:spPr>
              <a:xfrm>
                <a:off x="579120" y="822960"/>
                <a:ext cx="3708400" cy="4087299"/>
              </a:xfrm>
              <a:prstGeom prst="round2SameRect">
                <a:avLst>
                  <a:gd name="adj1" fmla="val 8722"/>
                  <a:gd name="adj2" fmla="val 0"/>
                </a:avLst>
              </a:prstGeom>
              <a:noFill/>
              <a:ln w="28575">
                <a:gradFill>
                  <a:gsLst>
                    <a:gs pos="0">
                      <a:srgbClr val="37FFFF"/>
                    </a:gs>
                    <a:gs pos="56000">
                      <a:srgbClr val="37FFFF"/>
                    </a:gs>
                    <a:gs pos="100000">
                      <a:srgbClr val="37FF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30" name="矩形: 圓角化同側角落 29">
                <a:extLst>
                  <a:ext uri="{FF2B5EF4-FFF2-40B4-BE49-F238E27FC236}">
                    <a16:creationId xmlns:a16="http://schemas.microsoft.com/office/drawing/2014/main" id="{4353F36A-7EE4-4430-B724-0DF54F68285B}"/>
                  </a:ext>
                </a:extLst>
              </p:cNvPr>
              <p:cNvSpPr/>
              <p:nvPr/>
            </p:nvSpPr>
            <p:spPr>
              <a:xfrm flipV="1">
                <a:off x="995680" y="812800"/>
                <a:ext cx="2844800" cy="49784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grpSp>
        <p:cxnSp>
          <p:nvCxnSpPr>
            <p:cNvPr id="31" name="直線接點 30">
              <a:extLst>
                <a:ext uri="{FF2B5EF4-FFF2-40B4-BE49-F238E27FC236}">
                  <a16:creationId xmlns:a16="http://schemas.microsoft.com/office/drawing/2014/main" id="{CDC33554-6821-4193-8D6F-BA71028CD6DC}"/>
                </a:ext>
              </a:extLst>
            </p:cNvPr>
            <p:cNvCxnSpPr>
              <a:cxnSpLocks/>
            </p:cNvCxnSpPr>
            <p:nvPr/>
          </p:nvCxnSpPr>
          <p:spPr>
            <a:xfrm>
              <a:off x="534785" y="2951741"/>
              <a:ext cx="2991214" cy="0"/>
            </a:xfrm>
            <a:prstGeom prst="line">
              <a:avLst/>
            </a:prstGeom>
            <a:ln w="38100">
              <a:solidFill>
                <a:srgbClr val="37FFFF"/>
              </a:solidFill>
            </a:ln>
          </p:spPr>
          <p:style>
            <a:lnRef idx="1">
              <a:schemeClr val="accent1"/>
            </a:lnRef>
            <a:fillRef idx="0">
              <a:schemeClr val="accent1"/>
            </a:fillRef>
            <a:effectRef idx="0">
              <a:schemeClr val="accent1"/>
            </a:effectRef>
            <a:fontRef idx="minor">
              <a:schemeClr val="tx1"/>
            </a:fontRef>
          </p:style>
        </p:cxnSp>
        <p:sp>
          <p:nvSpPr>
            <p:cNvPr id="32" name="文字方塊 5">
              <a:extLst>
                <a:ext uri="{FF2B5EF4-FFF2-40B4-BE49-F238E27FC236}">
                  <a16:creationId xmlns:a16="http://schemas.microsoft.com/office/drawing/2014/main" id="{E03C3457-23FD-4A99-81CB-4E66CC4B1E7E}"/>
                </a:ext>
              </a:extLst>
            </p:cNvPr>
            <p:cNvSpPr txBox="1"/>
            <p:nvPr/>
          </p:nvSpPr>
          <p:spPr>
            <a:xfrm>
              <a:off x="1159271" y="1427932"/>
              <a:ext cx="1658594" cy="418157"/>
            </a:xfrm>
            <a:prstGeom prst="rect">
              <a:avLst/>
            </a:prstGeom>
            <a:no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altLang="zh-TW" sz="2400" b="1" err="1">
                  <a:latin typeface="Meiryo UI" panose="020B0604030504040204" pitchFamily="50" charset="-128"/>
                  <a:ea typeface="Meiryo UI" panose="020B0604030504040204" pitchFamily="50" charset="-128"/>
                  <a:cs typeface="Arial"/>
                </a:rPr>
                <a:t>ブロック</a:t>
              </a:r>
              <a:endParaRPr lang="en-US" altLang="zh-TW" sz="2400" b="1">
                <a:latin typeface="Meiryo UI" panose="020B0604030504040204" pitchFamily="50" charset="-128"/>
                <a:ea typeface="Meiryo UI" panose="020B0604030504040204" pitchFamily="50" charset="-128"/>
                <a:cs typeface="Arial"/>
              </a:endParaRPr>
            </a:p>
          </p:txBody>
        </p:sp>
      </p:grpSp>
      <p:sp>
        <p:nvSpPr>
          <p:cNvPr id="2" name="Title 1">
            <a:extLst>
              <a:ext uri="{FF2B5EF4-FFF2-40B4-BE49-F238E27FC236}">
                <a16:creationId xmlns:a16="http://schemas.microsoft.com/office/drawing/2014/main" id="{C84DE16A-907E-4E6D-906C-CA2CF8EE09B5}"/>
              </a:ext>
            </a:extLst>
          </p:cNvPr>
          <p:cNvSpPr>
            <a:spLocks noGrp="1"/>
          </p:cNvSpPr>
          <p:nvPr>
            <p:ph type="title"/>
          </p:nvPr>
        </p:nvSpPr>
        <p:spPr/>
        <p:txBody>
          <a:bodyPr>
            <a:normAutofit fontScale="90000"/>
          </a:bodyPr>
          <a:lstStyle/>
          <a:p>
            <a:r>
              <a:rPr lang="en-US" dirty="0">
                <a:latin typeface="Meiryo UI" panose="020B0604030504040204" pitchFamily="50" charset="-128"/>
                <a:ea typeface="Meiryo UI" panose="020B0604030504040204" pitchFamily="50" charset="-128"/>
                <a:cs typeface="Arial"/>
              </a:rPr>
              <a:t>データストレージの3</a:t>
            </a:r>
            <a:r>
              <a:rPr lang="en-US" dirty="0" smtClean="0">
                <a:latin typeface="Meiryo UI" panose="020B0604030504040204" pitchFamily="50" charset="-128"/>
                <a:ea typeface="Meiryo UI" panose="020B0604030504040204" pitchFamily="50" charset="-128"/>
                <a:cs typeface="Arial"/>
              </a:rPr>
              <a:t>つのカテゴリー</a:t>
            </a:r>
            <a:br>
              <a:rPr lang="en-US" dirty="0" smtClean="0">
                <a:latin typeface="Meiryo UI" panose="020B0604030504040204" pitchFamily="50" charset="-128"/>
                <a:ea typeface="Meiryo UI" panose="020B0604030504040204" pitchFamily="50" charset="-128"/>
                <a:cs typeface="Arial"/>
              </a:rPr>
            </a:br>
            <a:r>
              <a:rPr lang="en-US" dirty="0">
                <a:latin typeface="Meiryo UI" panose="020B0604030504040204" pitchFamily="50" charset="-128"/>
                <a:ea typeface="Meiryo UI" panose="020B0604030504040204" pitchFamily="50" charset="-128"/>
                <a:cs typeface="Arial"/>
              </a:rPr>
              <a:t>	</a:t>
            </a:r>
            <a:r>
              <a:rPr lang="en-US" dirty="0" smtClean="0">
                <a:latin typeface="Meiryo UI" panose="020B0604030504040204" pitchFamily="50" charset="-128"/>
                <a:ea typeface="Meiryo UI" panose="020B0604030504040204" pitchFamily="50" charset="-128"/>
                <a:cs typeface="Arial"/>
              </a:rPr>
              <a:t>-</a:t>
            </a:r>
            <a:r>
              <a:rPr lang="en-US" dirty="0" err="1">
                <a:latin typeface="Meiryo UI" panose="020B0604030504040204" pitchFamily="50" charset="-128"/>
                <a:ea typeface="Meiryo UI" panose="020B0604030504040204" pitchFamily="50" charset="-128"/>
                <a:cs typeface="Arial"/>
              </a:rPr>
              <a:t>ブロック</a:t>
            </a:r>
            <a:r>
              <a:rPr lang="en-US" dirty="0">
                <a:latin typeface="Meiryo UI" panose="020B0604030504040204" pitchFamily="50" charset="-128"/>
                <a:ea typeface="Meiryo UI" panose="020B0604030504040204" pitchFamily="50" charset="-128"/>
                <a:cs typeface="Arial"/>
              </a:rPr>
              <a:t>/</a:t>
            </a:r>
            <a:r>
              <a:rPr lang="en-US" dirty="0" err="1">
                <a:latin typeface="Meiryo UI" panose="020B0604030504040204" pitchFamily="50" charset="-128"/>
                <a:ea typeface="Meiryo UI" panose="020B0604030504040204" pitchFamily="50" charset="-128"/>
                <a:cs typeface="Arial"/>
              </a:rPr>
              <a:t>ファイル</a:t>
            </a:r>
            <a:r>
              <a:rPr lang="en-US" dirty="0">
                <a:latin typeface="Meiryo UI" panose="020B0604030504040204" pitchFamily="50" charset="-128"/>
                <a:ea typeface="Meiryo UI" panose="020B0604030504040204" pitchFamily="50" charset="-128"/>
                <a:cs typeface="Arial"/>
              </a:rPr>
              <a:t>/</a:t>
            </a:r>
            <a:r>
              <a:rPr lang="en-US" dirty="0" err="1">
                <a:latin typeface="Meiryo UI" panose="020B0604030504040204" pitchFamily="50" charset="-128"/>
                <a:ea typeface="Meiryo UI" panose="020B0604030504040204" pitchFamily="50" charset="-128"/>
                <a:cs typeface="Arial"/>
              </a:rPr>
              <a:t>オブジェクト</a:t>
            </a:r>
            <a:endParaRPr lang="en-US" dirty="0">
              <a:latin typeface="Meiryo UI" panose="020B0604030504040204" pitchFamily="50" charset="-128"/>
              <a:ea typeface="Meiryo UI" panose="020B0604030504040204" pitchFamily="50" charset="-128"/>
            </a:endParaRPr>
          </a:p>
        </p:txBody>
      </p:sp>
      <p:sp>
        <p:nvSpPr>
          <p:cNvPr id="6" name="文字方塊 5">
            <a:extLst>
              <a:ext uri="{FF2B5EF4-FFF2-40B4-BE49-F238E27FC236}">
                <a16:creationId xmlns:a16="http://schemas.microsoft.com/office/drawing/2014/main" id="{C18B8926-0DED-49F1-8685-33EB4C9A0CD2}"/>
              </a:ext>
            </a:extLst>
          </p:cNvPr>
          <p:cNvSpPr txBox="1"/>
          <p:nvPr/>
        </p:nvSpPr>
        <p:spPr>
          <a:xfrm>
            <a:off x="1113462" y="3594156"/>
            <a:ext cx="309529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ltLang="zh-TW" sz="1400">
                <a:solidFill>
                  <a:schemeClr val="bg1"/>
                </a:solidFill>
                <a:latin typeface="Meiryo UI" panose="020B0604030504040204" pitchFamily="50" charset="-128"/>
                <a:ea typeface="Meiryo UI" panose="020B0604030504040204" pitchFamily="50" charset="-128"/>
              </a:rPr>
              <a:t>ブロックストレージ技術は、1つのストレージ容量をブロックと呼ばれるいくつかの個別のインスタンスに分割します。</a:t>
            </a:r>
            <a:endParaRPr lang="zh-TW" altLang="en-US">
              <a:solidFill>
                <a:schemeClr val="bg1"/>
              </a:solidFill>
              <a:latin typeface="Meiryo UI" panose="020B0604030504040204" pitchFamily="50" charset="-128"/>
              <a:ea typeface="Meiryo UI" panose="020B0604030504040204" pitchFamily="50" charset="-128"/>
            </a:endParaRPr>
          </a:p>
          <a:p>
            <a:pPr marL="342900" indent="-342900">
              <a:buAutoNum type="arabicPeriod"/>
            </a:pPr>
            <a:r>
              <a:rPr lang="en-US" altLang="zh-TW" sz="1400" dirty="0">
                <a:solidFill>
                  <a:schemeClr val="bg1"/>
                </a:solidFill>
                <a:latin typeface="Meiryo UI" panose="020B0604030504040204" pitchFamily="50" charset="-128"/>
                <a:ea typeface="Meiryo UI" panose="020B0604030504040204" pitchFamily="50" charset="-128"/>
              </a:rPr>
              <a:t>各ブロックは個別に異なるアドレスを持っており、独自のデータ転送プロトコルやオペレーティングシステムを使用してフォーマットすることができますので、完全な構成機能を利用することができます。</a:t>
            </a:r>
            <a:endParaRPr lang="zh-TW" altLang="en-US">
              <a:solidFill>
                <a:schemeClr val="bg1"/>
              </a:solidFill>
              <a:latin typeface="Meiryo UI" panose="020B0604030504040204" pitchFamily="50" charset="-128"/>
              <a:ea typeface="Meiryo UI" panose="020B0604030504040204" pitchFamily="50" charset="-128"/>
              <a:cs typeface="Arial"/>
            </a:endParaRPr>
          </a:p>
        </p:txBody>
      </p:sp>
      <p:sp>
        <p:nvSpPr>
          <p:cNvPr id="12" name="文字方塊 11">
            <a:extLst>
              <a:ext uri="{FF2B5EF4-FFF2-40B4-BE49-F238E27FC236}">
                <a16:creationId xmlns:a16="http://schemas.microsoft.com/office/drawing/2014/main" id="{3E670BAA-0C53-4CA3-BB88-189DA51BFAEF}"/>
              </a:ext>
            </a:extLst>
          </p:cNvPr>
          <p:cNvSpPr txBox="1"/>
          <p:nvPr/>
        </p:nvSpPr>
        <p:spPr>
          <a:xfrm>
            <a:off x="4439912" y="3594156"/>
            <a:ext cx="300989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342900" indent="-342900">
              <a:buAutoNum type="arabicPeriod"/>
              <a:defRPr sz="1400">
                <a:solidFill>
                  <a:schemeClr val="bg1"/>
                </a:solidFill>
              </a:defRPr>
            </a:lvl1pPr>
          </a:lstStyle>
          <a:p>
            <a:r>
              <a:rPr lang="zh-TW" altLang="zh-TW">
                <a:latin typeface="Meiryo UI" panose="020B0604030504040204" pitchFamily="50" charset="-128"/>
                <a:ea typeface="Meiryo UI" panose="020B0604030504040204" pitchFamily="50" charset="-128"/>
              </a:rPr>
              <a:t>ファイルストレージは、ダイレクトストレージシステムとネットワークアタッチドストレージシステムで使用されている主な技術です。ファイルストレージを使用する場合、データはクライアントが見るのと全く同じフォーマットでサーバ側に配置されます。</a:t>
            </a:r>
            <a:endParaRPr lang="zh-TW" altLang="en-US">
              <a:latin typeface="Meiryo UI" panose="020B0604030504040204" pitchFamily="50" charset="-128"/>
              <a:ea typeface="Meiryo UI" panose="020B0604030504040204" pitchFamily="50" charset="-128"/>
            </a:endParaRPr>
          </a:p>
          <a:p>
            <a:r>
              <a:rPr lang="zh-TW" altLang="en-US" err="1">
                <a:latin typeface="Meiryo UI" panose="020B0604030504040204" pitchFamily="50" charset="-128"/>
                <a:ea typeface="Meiryo UI" panose="020B0604030504040204" pitchFamily="50" charset="-128"/>
              </a:rPr>
              <a:t>最後に見たのは、上から下まで階層化されたファイル構造でした</a:t>
            </a:r>
            <a:r>
              <a:rPr lang="en-US" altLang="zh-TW">
                <a:latin typeface="Meiryo UI" panose="020B0604030504040204" pitchFamily="50" charset="-128"/>
                <a:ea typeface="Meiryo UI" panose="020B0604030504040204" pitchFamily="50" charset="-128"/>
              </a:rPr>
              <a:t>。</a:t>
            </a:r>
            <a:endParaRPr lang="zh-TW" altLang="en-US">
              <a:latin typeface="Meiryo UI" panose="020B0604030504040204" pitchFamily="50" charset="-128"/>
              <a:ea typeface="Meiryo UI" panose="020B0604030504040204" pitchFamily="50" charset="-128"/>
              <a:cs typeface="Arial"/>
            </a:endParaRPr>
          </a:p>
        </p:txBody>
      </p:sp>
      <p:sp>
        <p:nvSpPr>
          <p:cNvPr id="13" name="文字方塊 12">
            <a:extLst>
              <a:ext uri="{FF2B5EF4-FFF2-40B4-BE49-F238E27FC236}">
                <a16:creationId xmlns:a16="http://schemas.microsoft.com/office/drawing/2014/main" id="{03D20895-DF32-4CB5-A3EB-451DF7527FD0}"/>
              </a:ext>
            </a:extLst>
          </p:cNvPr>
          <p:cNvSpPr txBox="1"/>
          <p:nvPr/>
        </p:nvSpPr>
        <p:spPr>
          <a:xfrm>
            <a:off x="7793440" y="3594156"/>
            <a:ext cx="3044751"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indent="0">
              <a:buNone/>
              <a:defRPr sz="1400">
                <a:solidFill>
                  <a:schemeClr val="bg1"/>
                </a:solidFill>
              </a:defRPr>
            </a:lvl1pPr>
          </a:lstStyle>
          <a:p>
            <a:pPr marL="342900" indent="-342900">
              <a:buAutoNum type="arabicPeriod"/>
            </a:pPr>
            <a:r>
              <a:rPr lang="zh-TW" altLang="en-US">
                <a:latin typeface="Meiryo UI" panose="020B0604030504040204" pitchFamily="50" charset="-128"/>
                <a:ea typeface="Meiryo UI" panose="020B0604030504040204" pitchFamily="50" charset="-128"/>
              </a:rPr>
              <a:t>オブジェクトストレージは各データを取得して、オブジェクトとして割り当てます。</a:t>
            </a:r>
          </a:p>
          <a:p>
            <a:pPr marL="342900" indent="-342900">
              <a:buAutoNum type="arabicPeriod"/>
            </a:pPr>
            <a:r>
              <a:rPr lang="en-US" altLang="zh-TW" err="1">
                <a:latin typeface="Meiryo UI" panose="020B0604030504040204" pitchFamily="50" charset="-128"/>
                <a:ea typeface="Meiryo UI" panose="020B0604030504040204" pitchFamily="50" charset="-128"/>
              </a:rPr>
              <a:t>データはフォルダー内のファイルではなく別のバケットに保存され、メタデータとキーを組み合わせてストレージ</a:t>
            </a:r>
            <a:r>
              <a:rPr lang="en-US" altLang="zh-TW" dirty="0">
                <a:latin typeface="Meiryo UI" panose="020B0604030504040204" pitchFamily="50" charset="-128"/>
                <a:ea typeface="Meiryo UI" panose="020B0604030504040204" pitchFamily="50" charset="-128"/>
              </a:rPr>
              <a:t> </a:t>
            </a:r>
            <a:r>
              <a:rPr lang="en-US" altLang="zh-TW" err="1">
                <a:latin typeface="Meiryo UI" panose="020B0604030504040204" pitchFamily="50" charset="-128"/>
                <a:ea typeface="Meiryo UI" panose="020B0604030504040204" pitchFamily="50" charset="-128"/>
              </a:rPr>
              <a:t>プールを形成します</a:t>
            </a:r>
            <a:r>
              <a:rPr lang="en-US" altLang="zh-TW" dirty="0">
                <a:latin typeface="Meiryo UI" panose="020B0604030504040204" pitchFamily="50" charset="-128"/>
                <a:ea typeface="Meiryo UI" panose="020B0604030504040204" pitchFamily="50" charset="-128"/>
              </a:rPr>
              <a:t>。</a:t>
            </a:r>
            <a:endParaRPr lang="zh-TW" altLang="en-US" dirty="0">
              <a:latin typeface="Meiryo UI" panose="020B0604030504040204" pitchFamily="50" charset="-128"/>
              <a:ea typeface="Meiryo UI" panose="020B0604030504040204" pitchFamily="50" charset="-128"/>
            </a:endParaRPr>
          </a:p>
        </p:txBody>
      </p:sp>
      <p:grpSp>
        <p:nvGrpSpPr>
          <p:cNvPr id="57" name="群組 56">
            <a:extLst>
              <a:ext uri="{FF2B5EF4-FFF2-40B4-BE49-F238E27FC236}">
                <a16:creationId xmlns:a16="http://schemas.microsoft.com/office/drawing/2014/main" id="{403D1530-62E6-4B66-AB16-CA6AB0F89B9B}"/>
              </a:ext>
            </a:extLst>
          </p:cNvPr>
          <p:cNvGrpSpPr/>
          <p:nvPr/>
        </p:nvGrpSpPr>
        <p:grpSpPr>
          <a:xfrm>
            <a:off x="1542515" y="2153029"/>
            <a:ext cx="1908978" cy="1169792"/>
            <a:chOff x="1290123" y="2089391"/>
            <a:chExt cx="1908978" cy="1169792"/>
          </a:xfrm>
        </p:grpSpPr>
        <p:cxnSp>
          <p:nvCxnSpPr>
            <p:cNvPr id="52" name="直線接點 51">
              <a:extLst>
                <a:ext uri="{FF2B5EF4-FFF2-40B4-BE49-F238E27FC236}">
                  <a16:creationId xmlns:a16="http://schemas.microsoft.com/office/drawing/2014/main" id="{FD2A3B62-7FEA-40A5-A7A0-030CB73F288B}"/>
                </a:ext>
              </a:extLst>
            </p:cNvPr>
            <p:cNvCxnSpPr>
              <a:cxnSpLocks/>
              <a:endCxn id="5" idx="5"/>
            </p:cNvCxnSpPr>
            <p:nvPr/>
          </p:nvCxnSpPr>
          <p:spPr>
            <a:xfrm flipH="1" flipV="1">
              <a:off x="2440107" y="2574402"/>
              <a:ext cx="574868" cy="42004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7E9C0233-3934-4EE3-80CB-801B378F4FFB}"/>
                </a:ext>
              </a:extLst>
            </p:cNvPr>
            <p:cNvCxnSpPr>
              <a:cxnSpLocks/>
            </p:cNvCxnSpPr>
            <p:nvPr/>
          </p:nvCxnSpPr>
          <p:spPr>
            <a:xfrm flipH="1">
              <a:off x="1612501" y="2984102"/>
              <a:ext cx="1413237"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D84204AF-C8A0-4CE4-BD76-A2F7A44939D9}"/>
                </a:ext>
              </a:extLst>
            </p:cNvPr>
            <p:cNvCxnSpPr>
              <a:cxnSpLocks/>
            </p:cNvCxnSpPr>
            <p:nvPr/>
          </p:nvCxnSpPr>
          <p:spPr>
            <a:xfrm flipH="1">
              <a:off x="1581865" y="2522342"/>
              <a:ext cx="524288" cy="38930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群組 6">
              <a:extLst>
                <a:ext uri="{FF2B5EF4-FFF2-40B4-BE49-F238E27FC236}">
                  <a16:creationId xmlns:a16="http://schemas.microsoft.com/office/drawing/2014/main" id="{AAD9CEF1-3E6D-4E03-9114-6087FAB1B274}"/>
                </a:ext>
              </a:extLst>
            </p:cNvPr>
            <p:cNvGrpSpPr/>
            <p:nvPr/>
          </p:nvGrpSpPr>
          <p:grpSpPr>
            <a:xfrm>
              <a:off x="1955096" y="2089391"/>
              <a:ext cx="568226" cy="568226"/>
              <a:chOff x="1926103" y="2089391"/>
              <a:chExt cx="568226" cy="568226"/>
            </a:xfrm>
          </p:grpSpPr>
          <p:sp>
            <p:nvSpPr>
              <p:cNvPr id="5" name="橢圓 4">
                <a:extLst>
                  <a:ext uri="{FF2B5EF4-FFF2-40B4-BE49-F238E27FC236}">
                    <a16:creationId xmlns:a16="http://schemas.microsoft.com/office/drawing/2014/main" id="{C764CF55-9F17-4955-A493-65A844A347EE}"/>
                  </a:ext>
                </a:extLst>
              </p:cNvPr>
              <p:cNvSpPr/>
              <p:nvPr/>
            </p:nvSpPr>
            <p:spPr>
              <a:xfrm>
                <a:off x="1926103" y="2089391"/>
                <a:ext cx="568226" cy="568226"/>
              </a:xfrm>
              <a:prstGeom prst="ellips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pic>
            <p:nvPicPr>
              <p:cNvPr id="4" name="圖形 3">
                <a:extLst>
                  <a:ext uri="{FF2B5EF4-FFF2-40B4-BE49-F238E27FC236}">
                    <a16:creationId xmlns:a16="http://schemas.microsoft.com/office/drawing/2014/main" id="{B917DC82-0B26-4883-8EB5-D1B0BCFD641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030038" y="2193326"/>
                <a:ext cx="360357" cy="360357"/>
              </a:xfrm>
              <a:prstGeom prst="rect">
                <a:avLst/>
              </a:prstGeom>
            </p:spPr>
          </p:pic>
        </p:grpSp>
        <p:grpSp>
          <p:nvGrpSpPr>
            <p:cNvPr id="46" name="群組 45">
              <a:extLst>
                <a:ext uri="{FF2B5EF4-FFF2-40B4-BE49-F238E27FC236}">
                  <a16:creationId xmlns:a16="http://schemas.microsoft.com/office/drawing/2014/main" id="{49BB2BBA-19A0-4456-ADD4-A9147AB752C7}"/>
                </a:ext>
              </a:extLst>
            </p:cNvPr>
            <p:cNvGrpSpPr/>
            <p:nvPr/>
          </p:nvGrpSpPr>
          <p:grpSpPr>
            <a:xfrm>
              <a:off x="1290123" y="2690957"/>
              <a:ext cx="568226" cy="568226"/>
              <a:chOff x="1981499" y="2089391"/>
              <a:chExt cx="568226" cy="568226"/>
            </a:xfrm>
          </p:grpSpPr>
          <p:sp>
            <p:nvSpPr>
              <p:cNvPr id="47" name="橢圓 46">
                <a:extLst>
                  <a:ext uri="{FF2B5EF4-FFF2-40B4-BE49-F238E27FC236}">
                    <a16:creationId xmlns:a16="http://schemas.microsoft.com/office/drawing/2014/main" id="{3C65FA71-B4A8-4F6D-A3C9-BF61B9D407F7}"/>
                  </a:ext>
                </a:extLst>
              </p:cNvPr>
              <p:cNvSpPr/>
              <p:nvPr/>
            </p:nvSpPr>
            <p:spPr>
              <a:xfrm>
                <a:off x="1981499" y="2089391"/>
                <a:ext cx="568226" cy="568226"/>
              </a:xfrm>
              <a:prstGeom prst="ellips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pic>
            <p:nvPicPr>
              <p:cNvPr id="48" name="圖形 47">
                <a:extLst>
                  <a:ext uri="{FF2B5EF4-FFF2-40B4-BE49-F238E27FC236}">
                    <a16:creationId xmlns:a16="http://schemas.microsoft.com/office/drawing/2014/main" id="{1D1AA6E0-BD76-4A2A-9224-416F92D235E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085434" y="2193326"/>
                <a:ext cx="360357" cy="360357"/>
              </a:xfrm>
              <a:prstGeom prst="rect">
                <a:avLst/>
              </a:prstGeom>
            </p:spPr>
          </p:pic>
        </p:grpSp>
        <p:grpSp>
          <p:nvGrpSpPr>
            <p:cNvPr id="49" name="群組 48">
              <a:extLst>
                <a:ext uri="{FF2B5EF4-FFF2-40B4-BE49-F238E27FC236}">
                  <a16:creationId xmlns:a16="http://schemas.microsoft.com/office/drawing/2014/main" id="{99FCF713-73BE-4E15-AAAE-3391C8B4B2DB}"/>
                </a:ext>
              </a:extLst>
            </p:cNvPr>
            <p:cNvGrpSpPr/>
            <p:nvPr/>
          </p:nvGrpSpPr>
          <p:grpSpPr>
            <a:xfrm>
              <a:off x="2630875" y="2690957"/>
              <a:ext cx="568226" cy="568226"/>
              <a:chOff x="1881514" y="2089391"/>
              <a:chExt cx="568226" cy="568226"/>
            </a:xfrm>
          </p:grpSpPr>
          <p:sp>
            <p:nvSpPr>
              <p:cNvPr id="50" name="橢圓 49">
                <a:extLst>
                  <a:ext uri="{FF2B5EF4-FFF2-40B4-BE49-F238E27FC236}">
                    <a16:creationId xmlns:a16="http://schemas.microsoft.com/office/drawing/2014/main" id="{11BA28F6-F56B-4E37-B355-AE797B2F0EA9}"/>
                  </a:ext>
                </a:extLst>
              </p:cNvPr>
              <p:cNvSpPr/>
              <p:nvPr/>
            </p:nvSpPr>
            <p:spPr>
              <a:xfrm>
                <a:off x="1881514" y="2089391"/>
                <a:ext cx="568226" cy="568226"/>
              </a:xfrm>
              <a:prstGeom prst="ellips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pic>
            <p:nvPicPr>
              <p:cNvPr id="51" name="圖形 50">
                <a:extLst>
                  <a:ext uri="{FF2B5EF4-FFF2-40B4-BE49-F238E27FC236}">
                    <a16:creationId xmlns:a16="http://schemas.microsoft.com/office/drawing/2014/main" id="{F4D8C82F-5624-4BB9-8C86-EF707025130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985449" y="2193326"/>
                <a:ext cx="360357" cy="360357"/>
              </a:xfrm>
              <a:prstGeom prst="rect">
                <a:avLst/>
              </a:prstGeom>
            </p:spPr>
          </p:pic>
        </p:grpSp>
      </p:grpSp>
      <p:grpSp>
        <p:nvGrpSpPr>
          <p:cNvPr id="45" name="群組 44">
            <a:extLst>
              <a:ext uri="{FF2B5EF4-FFF2-40B4-BE49-F238E27FC236}">
                <a16:creationId xmlns:a16="http://schemas.microsoft.com/office/drawing/2014/main" id="{DA23324B-EE66-4403-8FFD-126401A26BB5}"/>
              </a:ext>
            </a:extLst>
          </p:cNvPr>
          <p:cNvGrpSpPr/>
          <p:nvPr/>
        </p:nvGrpSpPr>
        <p:grpSpPr>
          <a:xfrm>
            <a:off x="4677698" y="2077075"/>
            <a:ext cx="2573765" cy="1286983"/>
            <a:chOff x="4193440" y="2032548"/>
            <a:chExt cx="2692088" cy="1346148"/>
          </a:xfrm>
        </p:grpSpPr>
        <p:cxnSp>
          <p:nvCxnSpPr>
            <p:cNvPr id="59" name="直線接點 58">
              <a:extLst>
                <a:ext uri="{FF2B5EF4-FFF2-40B4-BE49-F238E27FC236}">
                  <a16:creationId xmlns:a16="http://schemas.microsoft.com/office/drawing/2014/main" id="{C8DB0414-D438-41EE-A8DA-206E5D60E114}"/>
                </a:ext>
              </a:extLst>
            </p:cNvPr>
            <p:cNvCxnSpPr>
              <a:cxnSpLocks/>
              <a:stCxn id="65" idx="1"/>
              <a:endCxn id="69" idx="5"/>
            </p:cNvCxnSpPr>
            <p:nvPr/>
          </p:nvCxnSpPr>
          <p:spPr>
            <a:xfrm flipH="1" flipV="1">
              <a:off x="5680452" y="2396630"/>
              <a:ext cx="451828" cy="14996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4FF7E546-B044-412E-A1A3-96EF5C06CA5E}"/>
                </a:ext>
              </a:extLst>
            </p:cNvPr>
            <p:cNvCxnSpPr>
              <a:cxnSpLocks/>
              <a:stCxn id="69" idx="3"/>
              <a:endCxn id="67" idx="7"/>
            </p:cNvCxnSpPr>
            <p:nvPr/>
          </p:nvCxnSpPr>
          <p:spPr>
            <a:xfrm flipH="1">
              <a:off x="4950473" y="2396630"/>
              <a:ext cx="428364" cy="14996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橢圓 68">
              <a:extLst>
                <a:ext uri="{FF2B5EF4-FFF2-40B4-BE49-F238E27FC236}">
                  <a16:creationId xmlns:a16="http://schemas.microsoft.com/office/drawing/2014/main" id="{A10A5F07-DED5-4315-8C6B-2A3164DEA7D7}"/>
                </a:ext>
              </a:extLst>
            </p:cNvPr>
            <p:cNvSpPr/>
            <p:nvPr/>
          </p:nvSpPr>
          <p:spPr>
            <a:xfrm>
              <a:off x="5316370" y="2032548"/>
              <a:ext cx="426549" cy="42654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sp>
          <p:nvSpPr>
            <p:cNvPr id="67" name="橢圓 66">
              <a:extLst>
                <a:ext uri="{FF2B5EF4-FFF2-40B4-BE49-F238E27FC236}">
                  <a16:creationId xmlns:a16="http://schemas.microsoft.com/office/drawing/2014/main" id="{EAFB95FF-5F96-4A2D-B45E-4F79713F605C}"/>
                </a:ext>
              </a:extLst>
            </p:cNvPr>
            <p:cNvSpPr/>
            <p:nvPr/>
          </p:nvSpPr>
          <p:spPr>
            <a:xfrm>
              <a:off x="4586391" y="2484124"/>
              <a:ext cx="426549" cy="42654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sp>
          <p:nvSpPr>
            <p:cNvPr id="65" name="橢圓 64">
              <a:extLst>
                <a:ext uri="{FF2B5EF4-FFF2-40B4-BE49-F238E27FC236}">
                  <a16:creationId xmlns:a16="http://schemas.microsoft.com/office/drawing/2014/main" id="{57447125-027C-4100-BF99-84BEA6AF1FE4}"/>
                </a:ext>
              </a:extLst>
            </p:cNvPr>
            <p:cNvSpPr/>
            <p:nvPr/>
          </p:nvSpPr>
          <p:spPr>
            <a:xfrm>
              <a:off x="6069813" y="2484124"/>
              <a:ext cx="426549" cy="42654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pic>
          <p:nvPicPr>
            <p:cNvPr id="8" name="圖形 7">
              <a:extLst>
                <a:ext uri="{FF2B5EF4-FFF2-40B4-BE49-F238E27FC236}">
                  <a16:creationId xmlns:a16="http://schemas.microsoft.com/office/drawing/2014/main" id="{79720969-3B1B-4712-969E-1695F6C9025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401812" y="2139416"/>
              <a:ext cx="278640" cy="226520"/>
            </a:xfrm>
            <a:prstGeom prst="rect">
              <a:avLst/>
            </a:prstGeom>
          </p:spPr>
        </p:pic>
        <p:pic>
          <p:nvPicPr>
            <p:cNvPr id="53" name="圖形 52">
              <a:extLst>
                <a:ext uri="{FF2B5EF4-FFF2-40B4-BE49-F238E27FC236}">
                  <a16:creationId xmlns:a16="http://schemas.microsoft.com/office/drawing/2014/main" id="{F0948C4A-2073-4DBF-AD62-99803350074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660346" y="2593514"/>
              <a:ext cx="278640" cy="226520"/>
            </a:xfrm>
            <a:prstGeom prst="rect">
              <a:avLst/>
            </a:prstGeom>
          </p:spPr>
        </p:pic>
        <p:pic>
          <p:nvPicPr>
            <p:cNvPr id="54" name="圖形 53">
              <a:extLst>
                <a:ext uri="{FF2B5EF4-FFF2-40B4-BE49-F238E27FC236}">
                  <a16:creationId xmlns:a16="http://schemas.microsoft.com/office/drawing/2014/main" id="{EB9940DA-4FCC-4B44-A5DF-4F5DA584771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143765" y="2593514"/>
              <a:ext cx="278640" cy="226520"/>
            </a:xfrm>
            <a:prstGeom prst="rect">
              <a:avLst/>
            </a:prstGeom>
          </p:spPr>
        </p:pic>
        <p:grpSp>
          <p:nvGrpSpPr>
            <p:cNvPr id="20" name="群組 19">
              <a:extLst>
                <a:ext uri="{FF2B5EF4-FFF2-40B4-BE49-F238E27FC236}">
                  <a16:creationId xmlns:a16="http://schemas.microsoft.com/office/drawing/2014/main" id="{EA4CF9AC-DFF0-4495-8780-9CDC2A051F6E}"/>
                </a:ext>
              </a:extLst>
            </p:cNvPr>
            <p:cNvGrpSpPr/>
            <p:nvPr/>
          </p:nvGrpSpPr>
          <p:grpSpPr>
            <a:xfrm>
              <a:off x="4193440" y="2957492"/>
              <a:ext cx="421204" cy="421204"/>
              <a:chOff x="4193440" y="2957492"/>
              <a:chExt cx="421204" cy="421204"/>
            </a:xfrm>
          </p:grpSpPr>
          <p:sp>
            <p:nvSpPr>
              <p:cNvPr id="16" name="橢圓 15">
                <a:extLst>
                  <a:ext uri="{FF2B5EF4-FFF2-40B4-BE49-F238E27FC236}">
                    <a16:creationId xmlns:a16="http://schemas.microsoft.com/office/drawing/2014/main" id="{C7ADC2FE-DA67-4CAF-BBE3-977C40EF1CF1}"/>
                  </a:ext>
                </a:extLst>
              </p:cNvPr>
              <p:cNvSpPr/>
              <p:nvPr/>
            </p:nvSpPr>
            <p:spPr>
              <a:xfrm>
                <a:off x="4193440" y="2957492"/>
                <a:ext cx="421204" cy="421204"/>
              </a:xfrm>
              <a:prstGeom prst="ellips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pic>
            <p:nvPicPr>
              <p:cNvPr id="17" name="圖形 16">
                <a:extLst>
                  <a:ext uri="{FF2B5EF4-FFF2-40B4-BE49-F238E27FC236}">
                    <a16:creationId xmlns:a16="http://schemas.microsoft.com/office/drawing/2014/main" id="{0A3A78C8-27F3-484B-87D5-0588CED8E08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260784" y="3071941"/>
                <a:ext cx="278640" cy="226520"/>
              </a:xfrm>
              <a:prstGeom prst="rect">
                <a:avLst/>
              </a:prstGeom>
            </p:spPr>
          </p:pic>
        </p:grpSp>
        <p:grpSp>
          <p:nvGrpSpPr>
            <p:cNvPr id="18" name="群組 17">
              <a:extLst>
                <a:ext uri="{FF2B5EF4-FFF2-40B4-BE49-F238E27FC236}">
                  <a16:creationId xmlns:a16="http://schemas.microsoft.com/office/drawing/2014/main" id="{E00F738B-1BAF-4608-9862-E8D4D4CDAC05}"/>
                </a:ext>
              </a:extLst>
            </p:cNvPr>
            <p:cNvGrpSpPr/>
            <p:nvPr/>
          </p:nvGrpSpPr>
          <p:grpSpPr>
            <a:xfrm>
              <a:off x="4977312" y="2957492"/>
              <a:ext cx="421204" cy="421204"/>
              <a:chOff x="4977312" y="2957492"/>
              <a:chExt cx="421204" cy="421204"/>
            </a:xfrm>
          </p:grpSpPr>
          <p:sp>
            <p:nvSpPr>
              <p:cNvPr id="62" name="橢圓 61">
                <a:extLst>
                  <a:ext uri="{FF2B5EF4-FFF2-40B4-BE49-F238E27FC236}">
                    <a16:creationId xmlns:a16="http://schemas.microsoft.com/office/drawing/2014/main" id="{4F303F6E-F2BE-4B54-8726-8B5B872D0255}"/>
                  </a:ext>
                </a:extLst>
              </p:cNvPr>
              <p:cNvSpPr/>
              <p:nvPr/>
            </p:nvSpPr>
            <p:spPr>
              <a:xfrm>
                <a:off x="4977312" y="2957492"/>
                <a:ext cx="421204" cy="421204"/>
              </a:xfrm>
              <a:prstGeom prst="ellips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pic>
            <p:nvPicPr>
              <p:cNvPr id="63" name="圖形 62">
                <a:extLst>
                  <a:ext uri="{FF2B5EF4-FFF2-40B4-BE49-F238E27FC236}">
                    <a16:creationId xmlns:a16="http://schemas.microsoft.com/office/drawing/2014/main" id="{DECFEA12-7066-4FB9-AED7-D8824C0D69E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044656" y="3071941"/>
                <a:ext cx="278640" cy="226520"/>
              </a:xfrm>
              <a:prstGeom prst="rect">
                <a:avLst/>
              </a:prstGeom>
            </p:spPr>
          </p:pic>
        </p:grpSp>
        <p:grpSp>
          <p:nvGrpSpPr>
            <p:cNvPr id="64" name="群組 63">
              <a:extLst>
                <a:ext uri="{FF2B5EF4-FFF2-40B4-BE49-F238E27FC236}">
                  <a16:creationId xmlns:a16="http://schemas.microsoft.com/office/drawing/2014/main" id="{BC7E92D2-7363-4438-8427-253715B789D5}"/>
                </a:ext>
              </a:extLst>
            </p:cNvPr>
            <p:cNvGrpSpPr/>
            <p:nvPr/>
          </p:nvGrpSpPr>
          <p:grpSpPr>
            <a:xfrm>
              <a:off x="5680452" y="2957492"/>
              <a:ext cx="421204" cy="421204"/>
              <a:chOff x="4193440" y="2957492"/>
              <a:chExt cx="421204" cy="421204"/>
            </a:xfrm>
          </p:grpSpPr>
          <p:sp>
            <p:nvSpPr>
              <p:cNvPr id="66" name="橢圓 65">
                <a:extLst>
                  <a:ext uri="{FF2B5EF4-FFF2-40B4-BE49-F238E27FC236}">
                    <a16:creationId xmlns:a16="http://schemas.microsoft.com/office/drawing/2014/main" id="{D5A589F6-102E-4109-874A-1E82BB7DD7F7}"/>
                  </a:ext>
                </a:extLst>
              </p:cNvPr>
              <p:cNvSpPr/>
              <p:nvPr/>
            </p:nvSpPr>
            <p:spPr>
              <a:xfrm>
                <a:off x="4193440" y="2957492"/>
                <a:ext cx="421204" cy="421204"/>
              </a:xfrm>
              <a:prstGeom prst="ellips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pic>
            <p:nvPicPr>
              <p:cNvPr id="68" name="圖形 67">
                <a:extLst>
                  <a:ext uri="{FF2B5EF4-FFF2-40B4-BE49-F238E27FC236}">
                    <a16:creationId xmlns:a16="http://schemas.microsoft.com/office/drawing/2014/main" id="{9A1376D3-41E3-4B66-8B38-1A602E28352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260784" y="3071941"/>
                <a:ext cx="278640" cy="226520"/>
              </a:xfrm>
              <a:prstGeom prst="rect">
                <a:avLst/>
              </a:prstGeom>
            </p:spPr>
          </p:pic>
        </p:grpSp>
        <p:grpSp>
          <p:nvGrpSpPr>
            <p:cNvPr id="70" name="群組 69">
              <a:extLst>
                <a:ext uri="{FF2B5EF4-FFF2-40B4-BE49-F238E27FC236}">
                  <a16:creationId xmlns:a16="http://schemas.microsoft.com/office/drawing/2014/main" id="{704C8081-D80A-4A23-811B-6C9B67DC35D7}"/>
                </a:ext>
              </a:extLst>
            </p:cNvPr>
            <p:cNvGrpSpPr/>
            <p:nvPr/>
          </p:nvGrpSpPr>
          <p:grpSpPr>
            <a:xfrm>
              <a:off x="6464324" y="2957492"/>
              <a:ext cx="421204" cy="421204"/>
              <a:chOff x="4977312" y="2957492"/>
              <a:chExt cx="421204" cy="421204"/>
            </a:xfrm>
          </p:grpSpPr>
          <p:sp>
            <p:nvSpPr>
              <p:cNvPr id="71" name="橢圓 70">
                <a:extLst>
                  <a:ext uri="{FF2B5EF4-FFF2-40B4-BE49-F238E27FC236}">
                    <a16:creationId xmlns:a16="http://schemas.microsoft.com/office/drawing/2014/main" id="{1C58CB78-B9C1-444D-BBBD-2EDB9421539A}"/>
                  </a:ext>
                </a:extLst>
              </p:cNvPr>
              <p:cNvSpPr/>
              <p:nvPr/>
            </p:nvSpPr>
            <p:spPr>
              <a:xfrm>
                <a:off x="4977312" y="2957492"/>
                <a:ext cx="421204" cy="421204"/>
              </a:xfrm>
              <a:prstGeom prst="ellips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pic>
            <p:nvPicPr>
              <p:cNvPr id="72" name="圖形 71">
                <a:extLst>
                  <a:ext uri="{FF2B5EF4-FFF2-40B4-BE49-F238E27FC236}">
                    <a16:creationId xmlns:a16="http://schemas.microsoft.com/office/drawing/2014/main" id="{8AF288AB-86A1-466C-BCB5-30F85DF8619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044656" y="3071941"/>
                <a:ext cx="278640" cy="226520"/>
              </a:xfrm>
              <a:prstGeom prst="rect">
                <a:avLst/>
              </a:prstGeom>
            </p:spPr>
          </p:pic>
        </p:grpSp>
        <p:cxnSp>
          <p:nvCxnSpPr>
            <p:cNvPr id="73" name="直線接點 72">
              <a:extLst>
                <a:ext uri="{FF2B5EF4-FFF2-40B4-BE49-F238E27FC236}">
                  <a16:creationId xmlns:a16="http://schemas.microsoft.com/office/drawing/2014/main" id="{F8792AC0-FA84-473C-ADBE-835DE6031D15}"/>
                </a:ext>
              </a:extLst>
            </p:cNvPr>
            <p:cNvCxnSpPr>
              <a:cxnSpLocks/>
              <a:stCxn id="67" idx="3"/>
              <a:endCxn id="16" idx="0"/>
            </p:cNvCxnSpPr>
            <p:nvPr/>
          </p:nvCxnSpPr>
          <p:spPr>
            <a:xfrm flipH="1">
              <a:off x="4404042" y="2848206"/>
              <a:ext cx="244816" cy="1092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8DDFF98C-DB28-4DB3-B1A5-A0EFA07D577E}"/>
                </a:ext>
              </a:extLst>
            </p:cNvPr>
            <p:cNvCxnSpPr>
              <a:cxnSpLocks/>
              <a:stCxn id="67" idx="5"/>
              <a:endCxn id="62" idx="0"/>
            </p:cNvCxnSpPr>
            <p:nvPr/>
          </p:nvCxnSpPr>
          <p:spPr>
            <a:xfrm>
              <a:off x="4950473" y="2848206"/>
              <a:ext cx="237441" cy="1092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91BDCE7E-3FAC-40F0-B792-F2F4679D8E2A}"/>
                </a:ext>
              </a:extLst>
            </p:cNvPr>
            <p:cNvCxnSpPr>
              <a:cxnSpLocks/>
            </p:cNvCxnSpPr>
            <p:nvPr/>
          </p:nvCxnSpPr>
          <p:spPr>
            <a:xfrm flipH="1">
              <a:off x="5904028" y="2848206"/>
              <a:ext cx="244816" cy="1092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id="{7635CB76-7D43-4604-A0C2-6C21E1886EC5}"/>
                </a:ext>
              </a:extLst>
            </p:cNvPr>
            <p:cNvCxnSpPr>
              <a:cxnSpLocks/>
            </p:cNvCxnSpPr>
            <p:nvPr/>
          </p:nvCxnSpPr>
          <p:spPr>
            <a:xfrm>
              <a:off x="6450459" y="2848206"/>
              <a:ext cx="237441" cy="1092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7" name="群組 106">
            <a:extLst>
              <a:ext uri="{FF2B5EF4-FFF2-40B4-BE49-F238E27FC236}">
                <a16:creationId xmlns:a16="http://schemas.microsoft.com/office/drawing/2014/main" id="{59C019D4-E521-4704-AB8A-EB8E7B12DB5C}"/>
              </a:ext>
            </a:extLst>
          </p:cNvPr>
          <p:cNvGrpSpPr/>
          <p:nvPr/>
        </p:nvGrpSpPr>
        <p:grpSpPr>
          <a:xfrm>
            <a:off x="8169058" y="2057451"/>
            <a:ext cx="2396737" cy="1306604"/>
            <a:chOff x="7848787" y="2070773"/>
            <a:chExt cx="2396737" cy="1306604"/>
          </a:xfrm>
        </p:grpSpPr>
        <p:grpSp>
          <p:nvGrpSpPr>
            <p:cNvPr id="81" name="群組 80">
              <a:extLst>
                <a:ext uri="{FF2B5EF4-FFF2-40B4-BE49-F238E27FC236}">
                  <a16:creationId xmlns:a16="http://schemas.microsoft.com/office/drawing/2014/main" id="{86D8E35E-CF16-419E-91DF-188976D5F7FF}"/>
                </a:ext>
              </a:extLst>
            </p:cNvPr>
            <p:cNvGrpSpPr/>
            <p:nvPr/>
          </p:nvGrpSpPr>
          <p:grpSpPr>
            <a:xfrm>
              <a:off x="7881264" y="2070773"/>
              <a:ext cx="560883" cy="466089"/>
              <a:chOff x="7545682" y="2959881"/>
              <a:chExt cx="720814" cy="480424"/>
            </a:xfrm>
          </p:grpSpPr>
          <p:sp>
            <p:nvSpPr>
              <p:cNvPr id="78" name="矩形: 圓角 77">
                <a:extLst>
                  <a:ext uri="{FF2B5EF4-FFF2-40B4-BE49-F238E27FC236}">
                    <a16:creationId xmlns:a16="http://schemas.microsoft.com/office/drawing/2014/main" id="{FB629DBB-D123-4EF3-B599-45BA8F8EC01D}"/>
                  </a:ext>
                </a:extLst>
              </p:cNvPr>
              <p:cNvSpPr/>
              <p:nvPr/>
            </p:nvSpPr>
            <p:spPr>
              <a:xfrm>
                <a:off x="7545682" y="3069987"/>
                <a:ext cx="646785" cy="361376"/>
              </a:xfrm>
              <a:prstGeom prst="roundRect">
                <a:avLst>
                  <a:gd name="adj" fmla="val 864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79" name="文字方塊 78">
                <a:extLst>
                  <a:ext uri="{FF2B5EF4-FFF2-40B4-BE49-F238E27FC236}">
                    <a16:creationId xmlns:a16="http://schemas.microsoft.com/office/drawing/2014/main" id="{95358AFD-28CB-4542-9FE3-9BB54ADD0C5C}"/>
                  </a:ext>
                </a:extLst>
              </p:cNvPr>
              <p:cNvSpPr txBox="1"/>
              <p:nvPr/>
            </p:nvSpPr>
            <p:spPr>
              <a:xfrm>
                <a:off x="7668040" y="3055632"/>
                <a:ext cx="308185" cy="384673"/>
              </a:xfrm>
              <a:prstGeom prst="rect">
                <a:avLst/>
              </a:prstGeom>
              <a:noFill/>
            </p:spPr>
            <p:txBody>
              <a:bodyPr wrap="square" rtlCol="0">
                <a:spAutoFit/>
              </a:bodyPr>
              <a:lstStyle/>
              <a:p>
                <a:r>
                  <a:rPr lang="en-US" altLang="zh-TW">
                    <a:solidFill>
                      <a:schemeClr val="bg1"/>
                    </a:solidFill>
                    <a:latin typeface="Meiryo UI" panose="020B0604030504040204" pitchFamily="50" charset="-128"/>
                    <a:ea typeface="Meiryo UI" panose="020B0604030504040204" pitchFamily="50" charset="-128"/>
                    <a:cs typeface="Arial" panose="020B0604020202020204" pitchFamily="34" charset="0"/>
                  </a:rPr>
                  <a:t>A</a:t>
                </a:r>
                <a:endParaRPr lang="zh-TW" altLang="en-US">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80" name="文字方塊 79">
                <a:extLst>
                  <a:ext uri="{FF2B5EF4-FFF2-40B4-BE49-F238E27FC236}">
                    <a16:creationId xmlns:a16="http://schemas.microsoft.com/office/drawing/2014/main" id="{8D8F5218-297F-4687-8FD9-B0B64021C073}"/>
                  </a:ext>
                </a:extLst>
              </p:cNvPr>
              <p:cNvSpPr txBox="1"/>
              <p:nvPr/>
            </p:nvSpPr>
            <p:spPr>
              <a:xfrm>
                <a:off x="7831406" y="2959881"/>
                <a:ext cx="435090" cy="285518"/>
              </a:xfrm>
              <a:prstGeom prst="rect">
                <a:avLst/>
              </a:prstGeom>
              <a:noFill/>
            </p:spPr>
            <p:txBody>
              <a:bodyPr wrap="none" rtlCol="0">
                <a:spAutoFit/>
              </a:bodyPr>
              <a:lstStyle/>
              <a:p>
                <a:r>
                  <a:rPr lang="en-US" altLang="zh-TW" sz="1200">
                    <a:solidFill>
                      <a:schemeClr val="bg1"/>
                    </a:solidFill>
                    <a:latin typeface="Meiryo UI" panose="020B0604030504040204" pitchFamily="50" charset="-128"/>
                    <a:ea typeface="Meiryo UI" panose="020B0604030504040204" pitchFamily="50" charset="-128"/>
                    <a:cs typeface="Arial" panose="020B0604020202020204" pitchFamily="34" charset="0"/>
                  </a:rPr>
                  <a:t>…</a:t>
                </a:r>
                <a:endParaRPr lang="zh-TW" altLang="en-US" sz="120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grpSp>
        <p:sp>
          <p:nvSpPr>
            <p:cNvPr id="83" name="橢圓 82">
              <a:extLst>
                <a:ext uri="{FF2B5EF4-FFF2-40B4-BE49-F238E27FC236}">
                  <a16:creationId xmlns:a16="http://schemas.microsoft.com/office/drawing/2014/main" id="{5E93B969-DF2E-4E5B-B359-ABA121773FFF}"/>
                </a:ext>
              </a:extLst>
            </p:cNvPr>
            <p:cNvSpPr/>
            <p:nvPr/>
          </p:nvSpPr>
          <p:spPr>
            <a:xfrm>
              <a:off x="7848787" y="2809151"/>
              <a:ext cx="568226" cy="568226"/>
            </a:xfrm>
            <a:prstGeom prst="ellips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cxnSp>
          <p:nvCxnSpPr>
            <p:cNvPr id="84" name="直線接點 83">
              <a:extLst>
                <a:ext uri="{FF2B5EF4-FFF2-40B4-BE49-F238E27FC236}">
                  <a16:creationId xmlns:a16="http://schemas.microsoft.com/office/drawing/2014/main" id="{FA161D47-4F0C-4A29-B95F-B3103F369471}"/>
                </a:ext>
              </a:extLst>
            </p:cNvPr>
            <p:cNvCxnSpPr>
              <a:cxnSpLocks/>
              <a:stCxn id="83" idx="0"/>
              <a:endCxn id="78" idx="2"/>
            </p:cNvCxnSpPr>
            <p:nvPr/>
          </p:nvCxnSpPr>
          <p:spPr>
            <a:xfrm flipV="1">
              <a:off x="8132900" y="2528187"/>
              <a:ext cx="1" cy="2809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1" name="圖形 90">
              <a:extLst>
                <a:ext uri="{FF2B5EF4-FFF2-40B4-BE49-F238E27FC236}">
                  <a16:creationId xmlns:a16="http://schemas.microsoft.com/office/drawing/2014/main" id="{B9961AFD-E714-4D20-9335-19A9BC27261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792197" y="2148956"/>
              <a:ext cx="338969" cy="464871"/>
            </a:xfrm>
            <a:prstGeom prst="rect">
              <a:avLst/>
            </a:prstGeom>
          </p:spPr>
        </p:pic>
        <p:sp>
          <p:nvSpPr>
            <p:cNvPr id="92" name="橢圓 91">
              <a:extLst>
                <a:ext uri="{FF2B5EF4-FFF2-40B4-BE49-F238E27FC236}">
                  <a16:creationId xmlns:a16="http://schemas.microsoft.com/office/drawing/2014/main" id="{60403701-1EE9-4412-BF4A-C469E288EA2D}"/>
                </a:ext>
              </a:extLst>
            </p:cNvPr>
            <p:cNvSpPr/>
            <p:nvPr/>
          </p:nvSpPr>
          <p:spPr>
            <a:xfrm>
              <a:off x="9677298" y="2809151"/>
              <a:ext cx="568226" cy="568226"/>
            </a:xfrm>
            <a:prstGeom prst="ellips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cxnSp>
          <p:nvCxnSpPr>
            <p:cNvPr id="93" name="直線接點 92">
              <a:extLst>
                <a:ext uri="{FF2B5EF4-FFF2-40B4-BE49-F238E27FC236}">
                  <a16:creationId xmlns:a16="http://schemas.microsoft.com/office/drawing/2014/main" id="{6C2DCED3-9158-4147-B21A-45AE317D0F5F}"/>
                </a:ext>
              </a:extLst>
            </p:cNvPr>
            <p:cNvCxnSpPr>
              <a:cxnSpLocks/>
              <a:stCxn id="92" idx="0"/>
              <a:endCxn id="91" idx="2"/>
            </p:cNvCxnSpPr>
            <p:nvPr/>
          </p:nvCxnSpPr>
          <p:spPr>
            <a:xfrm flipV="1">
              <a:off x="9961411" y="2613827"/>
              <a:ext cx="271" cy="19532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01" name="圖形 100">
              <a:extLst>
                <a:ext uri="{FF2B5EF4-FFF2-40B4-BE49-F238E27FC236}">
                  <a16:creationId xmlns:a16="http://schemas.microsoft.com/office/drawing/2014/main" id="{339E3D5C-4ABD-4526-8957-E94B31D1411C}"/>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8701606" y="2149205"/>
              <a:ext cx="713526" cy="464622"/>
            </a:xfrm>
            <a:prstGeom prst="rect">
              <a:avLst/>
            </a:prstGeom>
          </p:spPr>
        </p:pic>
        <p:sp>
          <p:nvSpPr>
            <p:cNvPr id="102" name="橢圓 101">
              <a:extLst>
                <a:ext uri="{FF2B5EF4-FFF2-40B4-BE49-F238E27FC236}">
                  <a16:creationId xmlns:a16="http://schemas.microsoft.com/office/drawing/2014/main" id="{5ECAAE9A-D104-4F8E-B482-04945A5EF816}"/>
                </a:ext>
              </a:extLst>
            </p:cNvPr>
            <p:cNvSpPr/>
            <p:nvPr/>
          </p:nvSpPr>
          <p:spPr>
            <a:xfrm>
              <a:off x="8776449" y="2809151"/>
              <a:ext cx="568226" cy="568226"/>
            </a:xfrm>
            <a:prstGeom prst="ellips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cxnSp>
          <p:nvCxnSpPr>
            <p:cNvPr id="103" name="直線接點 102">
              <a:extLst>
                <a:ext uri="{FF2B5EF4-FFF2-40B4-BE49-F238E27FC236}">
                  <a16:creationId xmlns:a16="http://schemas.microsoft.com/office/drawing/2014/main" id="{E6A817E5-70EA-4CF1-800F-D97B3E13DF78}"/>
                </a:ext>
              </a:extLst>
            </p:cNvPr>
            <p:cNvCxnSpPr>
              <a:cxnSpLocks/>
              <a:stCxn id="102" idx="0"/>
            </p:cNvCxnSpPr>
            <p:nvPr/>
          </p:nvCxnSpPr>
          <p:spPr>
            <a:xfrm flipV="1">
              <a:off x="9060562" y="2613827"/>
              <a:ext cx="271" cy="19532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04" name="圖形 103">
              <a:extLst>
                <a:ext uri="{FF2B5EF4-FFF2-40B4-BE49-F238E27FC236}">
                  <a16:creationId xmlns:a16="http://schemas.microsoft.com/office/drawing/2014/main" id="{5B0EF1A5-B94A-4931-974B-B5BEE45C420F}"/>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7914326" y="2900419"/>
              <a:ext cx="430105" cy="375661"/>
            </a:xfrm>
            <a:prstGeom prst="rect">
              <a:avLst/>
            </a:prstGeom>
          </p:spPr>
        </p:pic>
        <p:pic>
          <p:nvPicPr>
            <p:cNvPr id="105" name="圖形 104">
              <a:extLst>
                <a:ext uri="{FF2B5EF4-FFF2-40B4-BE49-F238E27FC236}">
                  <a16:creationId xmlns:a16="http://schemas.microsoft.com/office/drawing/2014/main" id="{323C83B9-0AE7-4C2F-AD89-7F08BACD2CDA}"/>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8847436" y="2900419"/>
              <a:ext cx="430105" cy="375661"/>
            </a:xfrm>
            <a:prstGeom prst="rect">
              <a:avLst/>
            </a:prstGeom>
          </p:spPr>
        </p:pic>
        <p:pic>
          <p:nvPicPr>
            <p:cNvPr id="106" name="圖形 105">
              <a:extLst>
                <a:ext uri="{FF2B5EF4-FFF2-40B4-BE49-F238E27FC236}">
                  <a16:creationId xmlns:a16="http://schemas.microsoft.com/office/drawing/2014/main" id="{2F5DAC6A-07FF-42E7-8B0F-FF433F9A1F6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746358" y="2900419"/>
              <a:ext cx="430105" cy="375661"/>
            </a:xfrm>
            <a:prstGeom prst="rect">
              <a:avLst/>
            </a:prstGeom>
          </p:spPr>
        </p:pic>
      </p:grpSp>
    </p:spTree>
    <p:extLst>
      <p:ext uri="{BB962C8B-B14F-4D97-AF65-F5344CB8AC3E}">
        <p14:creationId xmlns:p14="http://schemas.microsoft.com/office/powerpoint/2010/main" val="902524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D6A574-81BD-4D2C-81E5-1ACF6EEDB04B}"/>
              </a:ext>
            </a:extLst>
          </p:cNvPr>
          <p:cNvSpPr>
            <a:spLocks noGrp="1"/>
          </p:cNvSpPr>
          <p:nvPr>
            <p:ph type="title"/>
          </p:nvPr>
        </p:nvSpPr>
        <p:spPr/>
        <p:txBody>
          <a:bodyPr/>
          <a:lstStyle/>
          <a:p>
            <a:pPr algn="ctr"/>
            <a:r>
              <a:rPr lang="en-US" err="1">
                <a:latin typeface="Meiryo UI" panose="020B0604030504040204" pitchFamily="50" charset="-128"/>
                <a:ea typeface="Meiryo UI" panose="020B0604030504040204" pitchFamily="50" charset="-128"/>
                <a:cs typeface="Arial"/>
              </a:rPr>
              <a:t>各種ストレージシステムの特徴</a:t>
            </a:r>
            <a:endParaRPr lang="en-US" altLang="zh-TW" err="1">
              <a:latin typeface="Meiryo UI" panose="020B0604030504040204" pitchFamily="50" charset="-128"/>
              <a:ea typeface="Meiryo UI" panose="020B0604030504040204" pitchFamily="50" charset="-128"/>
            </a:endParaRPr>
          </a:p>
        </p:txBody>
      </p:sp>
      <p:graphicFrame>
        <p:nvGraphicFramePr>
          <p:cNvPr id="3" name="表格 3">
            <a:extLst>
              <a:ext uri="{FF2B5EF4-FFF2-40B4-BE49-F238E27FC236}">
                <a16:creationId xmlns:a16="http://schemas.microsoft.com/office/drawing/2014/main" id="{2E30D25B-7534-4511-964B-821FFA2AA45D}"/>
              </a:ext>
            </a:extLst>
          </p:cNvPr>
          <p:cNvGraphicFramePr>
            <a:graphicFrameLocks noGrp="1"/>
          </p:cNvGraphicFramePr>
          <p:nvPr>
            <p:extLst>
              <p:ext uri="{D42A27DB-BD31-4B8C-83A1-F6EECF244321}">
                <p14:modId xmlns:p14="http://schemas.microsoft.com/office/powerpoint/2010/main" val="2241600784"/>
              </p:ext>
            </p:extLst>
          </p:nvPr>
        </p:nvGraphicFramePr>
        <p:xfrm>
          <a:off x="450179" y="1526223"/>
          <a:ext cx="11330264" cy="4014283"/>
        </p:xfrm>
        <a:graphic>
          <a:graphicData uri="http://schemas.openxmlformats.org/drawingml/2006/table">
            <a:tbl>
              <a:tblPr firstRow="1" bandRow="1">
                <a:tableStyleId>{5FD0F851-EC5A-4D38-B0AD-8093EC10F338}</a:tableStyleId>
              </a:tblPr>
              <a:tblGrid>
                <a:gridCol w="1771728">
                  <a:extLst>
                    <a:ext uri="{9D8B030D-6E8A-4147-A177-3AD203B41FA5}">
                      <a16:colId xmlns:a16="http://schemas.microsoft.com/office/drawing/2014/main" val="699327404"/>
                    </a:ext>
                  </a:extLst>
                </a:gridCol>
                <a:gridCol w="2982482">
                  <a:extLst>
                    <a:ext uri="{9D8B030D-6E8A-4147-A177-3AD203B41FA5}">
                      <a16:colId xmlns:a16="http://schemas.microsoft.com/office/drawing/2014/main" val="3520905237"/>
                    </a:ext>
                  </a:extLst>
                </a:gridCol>
                <a:gridCol w="3183026">
                  <a:extLst>
                    <a:ext uri="{9D8B030D-6E8A-4147-A177-3AD203B41FA5}">
                      <a16:colId xmlns:a16="http://schemas.microsoft.com/office/drawing/2014/main" val="2574945852"/>
                    </a:ext>
                  </a:extLst>
                </a:gridCol>
                <a:gridCol w="3393028">
                  <a:extLst>
                    <a:ext uri="{9D8B030D-6E8A-4147-A177-3AD203B41FA5}">
                      <a16:colId xmlns:a16="http://schemas.microsoft.com/office/drawing/2014/main" val="2589114445"/>
                    </a:ext>
                  </a:extLst>
                </a:gridCol>
              </a:tblGrid>
              <a:tr h="1820388">
                <a:tc>
                  <a:txBody>
                    <a:bodyPr/>
                    <a:lstStyle/>
                    <a:p>
                      <a:pPr algn="ctr"/>
                      <a:endParaRPr lang="zh-TW" altLang="en-US" sz="1600" b="1" dirty="0">
                        <a:solidFill>
                          <a:schemeClr val="bg1"/>
                        </a:solidFill>
                        <a:latin typeface="Meiryo UI" panose="020B0604030504040204" pitchFamily="50" charset="-128"/>
                        <a:ea typeface="Meiryo UI" panose="020B0604030504040204" pitchFamily="50" charset="-128"/>
                      </a:endParaRPr>
                    </a:p>
                  </a:txBody>
                  <a:tcPr anchor="b">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3B0065"/>
                    </a:solidFill>
                  </a:tcPr>
                </a:tc>
                <a:tc>
                  <a:txBody>
                    <a:bodyPr/>
                    <a:lstStyle/>
                    <a:p>
                      <a:pPr lvl="0" algn="ctr">
                        <a:buNone/>
                      </a:pPr>
                      <a:r>
                        <a:rPr lang="af-ZA" altLang="zh-TW" dirty="0">
                          <a:solidFill>
                            <a:schemeClr val="bg1"/>
                          </a:solidFill>
                          <a:effectLst/>
                          <a:latin typeface="Meiryo UI" panose="020B0604030504040204" pitchFamily="50" charset="-128"/>
                          <a:ea typeface="Meiryo UI" panose="020B0604030504040204" pitchFamily="50" charset="-128"/>
                        </a:rPr>
                        <a:t>ブロックストレージ</a:t>
                      </a:r>
                    </a:p>
                    <a:p>
                      <a:pPr lvl="0" algn="ctr">
                        <a:buNone/>
                      </a:pPr>
                      <a:r>
                        <a:rPr lang="af-ZA" altLang="zh-TW" dirty="0">
                          <a:solidFill>
                            <a:schemeClr val="bg1"/>
                          </a:solidFill>
                          <a:effectLst/>
                          <a:latin typeface="Meiryo UI" panose="020B0604030504040204" pitchFamily="50" charset="-128"/>
                          <a:ea typeface="Meiryo UI" panose="020B0604030504040204" pitchFamily="50" charset="-128"/>
                        </a:rPr>
                        <a:t> </a:t>
                      </a:r>
                      <a:r>
                        <a:rPr lang="af-ZA" dirty="0">
                          <a:solidFill>
                            <a:schemeClr val="bg1"/>
                          </a:solidFill>
                          <a:effectLst/>
                          <a:latin typeface="Meiryo UI" panose="020B0604030504040204" pitchFamily="50" charset="-128"/>
                          <a:ea typeface="Meiryo UI" panose="020B0604030504040204" pitchFamily="50" charset="-128"/>
                        </a:rPr>
                        <a:t>​</a:t>
                      </a:r>
                      <a:endParaRPr lang="af-ZA" b="1" dirty="0">
                        <a:solidFill>
                          <a:schemeClr val="bg1"/>
                        </a:solidFill>
                        <a:effectLst/>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3B0065"/>
                    </a:solidFill>
                  </a:tcPr>
                </a:tc>
                <a:tc>
                  <a:txBody>
                    <a:bodyPr/>
                    <a:lstStyle/>
                    <a:p>
                      <a:pPr algn="ctr" rtl="0" fontAlgn="base"/>
                      <a:r>
                        <a:rPr lang="af-ZA" altLang="zh-TW" err="1">
                          <a:solidFill>
                            <a:schemeClr val="bg1"/>
                          </a:solidFill>
                          <a:effectLst/>
                          <a:latin typeface="Meiryo UI" panose="020B0604030504040204" pitchFamily="50" charset="-128"/>
                          <a:ea typeface="Meiryo UI" panose="020B0604030504040204" pitchFamily="50" charset="-128"/>
                        </a:rPr>
                        <a:t>ファイルストレージ</a:t>
                      </a:r>
                    </a:p>
                    <a:p>
                      <a:pPr lvl="0" algn="ctr">
                        <a:buNone/>
                      </a:pPr>
                      <a:endParaRPr lang="af-ZA">
                        <a:solidFill>
                          <a:schemeClr val="bg1"/>
                        </a:solidFill>
                        <a:effectLst/>
                        <a:latin typeface="Meiryo UI" panose="020B0604030504040204" pitchFamily="50" charset="-128"/>
                        <a:ea typeface="Meiryo UI" panose="020B0604030504040204" pitchFamily="50" charset="-128"/>
                      </a:endParaRPr>
                    </a:p>
                    <a:p>
                      <a:pPr lvl="0" algn="ctr">
                        <a:buNone/>
                      </a:pPr>
                      <a:endParaRPr lang="af-ZA">
                        <a:solidFill>
                          <a:schemeClr val="bg1"/>
                        </a:solidFill>
                        <a:effectLst/>
                        <a:latin typeface="Meiryo UI" panose="020B0604030504040204" pitchFamily="50" charset="-128"/>
                        <a:ea typeface="Meiryo UI" panose="020B0604030504040204" pitchFamily="50" charset="-128"/>
                      </a:endParaRPr>
                    </a:p>
                    <a:p>
                      <a:pPr lvl="0" algn="ctr">
                        <a:buNone/>
                      </a:pPr>
                      <a:endParaRPr lang="af-ZA">
                        <a:solidFill>
                          <a:schemeClr val="bg1"/>
                        </a:solidFill>
                        <a:effectLst/>
                        <a:latin typeface="Meiryo UI" panose="020B0604030504040204" pitchFamily="50" charset="-128"/>
                        <a:ea typeface="Meiryo UI" panose="020B0604030504040204" pitchFamily="50" charset="-128"/>
                      </a:endParaRPr>
                    </a:p>
                    <a:p>
                      <a:pPr lvl="0" algn="ctr">
                        <a:buNone/>
                      </a:pPr>
                      <a:endParaRPr lang="af-ZA">
                        <a:solidFill>
                          <a:schemeClr val="bg1"/>
                        </a:solidFill>
                        <a:effectLst/>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3B0065"/>
                    </a:solidFill>
                  </a:tcPr>
                </a:tc>
                <a:tc>
                  <a:txBody>
                    <a:bodyPr/>
                    <a:lstStyle/>
                    <a:p>
                      <a:pPr algn="ctr" rtl="0" fontAlgn="base"/>
                      <a:r>
                        <a:rPr lang="af-ZA" altLang="zh-TW" err="1">
                          <a:solidFill>
                            <a:schemeClr val="bg1"/>
                          </a:solidFill>
                          <a:effectLst/>
                          <a:latin typeface="Meiryo UI" panose="020B0604030504040204" pitchFamily="50" charset="-128"/>
                          <a:ea typeface="Meiryo UI" panose="020B0604030504040204" pitchFamily="50" charset="-128"/>
                        </a:rPr>
                        <a:t>オブジェクトストレージ</a:t>
                      </a:r>
                      <a:r>
                        <a:rPr lang="af-ZA" altLang="zh-TW" dirty="0">
                          <a:solidFill>
                            <a:schemeClr val="bg1"/>
                          </a:solidFill>
                          <a:effectLst/>
                          <a:latin typeface="Meiryo UI" panose="020B0604030504040204" pitchFamily="50" charset="-128"/>
                          <a:ea typeface="Meiryo UI" panose="020B0604030504040204" pitchFamily="50" charset="-128"/>
                        </a:rPr>
                        <a:t> </a:t>
                      </a:r>
                      <a:r>
                        <a:rPr lang="af-ZA" dirty="0">
                          <a:solidFill>
                            <a:schemeClr val="bg1"/>
                          </a:solidFill>
                          <a:effectLst/>
                          <a:latin typeface="Meiryo UI" panose="020B0604030504040204" pitchFamily="50" charset="-128"/>
                          <a:ea typeface="Meiryo UI" panose="020B0604030504040204" pitchFamily="50" charset="-128"/>
                        </a:rPr>
                        <a:t>​</a:t>
                      </a:r>
                      <a:endParaRPr lang="af-ZA" b="1" dirty="0">
                        <a:solidFill>
                          <a:schemeClr val="bg1"/>
                        </a:solidFill>
                        <a:effectLst/>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3B0065"/>
                    </a:solidFill>
                  </a:tcPr>
                </a:tc>
                <a:extLst>
                  <a:ext uri="{0D108BD9-81ED-4DB2-BD59-A6C34878D82A}">
                    <a16:rowId xmlns:a16="http://schemas.microsoft.com/office/drawing/2014/main" val="1827104952"/>
                  </a:ext>
                </a:extLst>
              </a:tr>
              <a:tr h="438779">
                <a:tc>
                  <a:txBody>
                    <a:bodyPr/>
                    <a:lstStyle/>
                    <a:p>
                      <a:pPr algn="ctr" rtl="0" fontAlgn="base"/>
                      <a:r>
                        <a:rPr lang="ja-JP" altLang="en-US" b="1" noProof="0" dirty="0" smtClean="0">
                          <a:solidFill>
                            <a:schemeClr val="bg1"/>
                          </a:solidFill>
                          <a:latin typeface="Meiryo UI" panose="020B0604030504040204" pitchFamily="50" charset="-128"/>
                          <a:ea typeface="Meiryo UI" panose="020B0604030504040204" pitchFamily="50" charset="-128"/>
                        </a:rPr>
                        <a:t>ユーザー</a:t>
                      </a:r>
                      <a:r>
                        <a:rPr lang="en-US" altLang="zh-TW" b="1" noProof="0" dirty="0" smtClean="0">
                          <a:solidFill>
                            <a:schemeClr val="bg1"/>
                          </a:solidFill>
                          <a:latin typeface="Meiryo UI" panose="020B0604030504040204" pitchFamily="50" charset="-128"/>
                          <a:ea typeface="Meiryo UI" panose="020B0604030504040204" pitchFamily="50" charset="-128"/>
                        </a:rPr>
                        <a:t>​</a:t>
                      </a:r>
                      <a:endParaRPr lang="en-US" altLang="zh-TW" b="1" noProof="0" dirty="0">
                        <a:solidFill>
                          <a:schemeClr val="bg1"/>
                        </a:solidFill>
                        <a:latin typeface="Meiryo UI" panose="020B0604030504040204" pitchFamily="50" charset="-128"/>
                        <a:ea typeface="Meiryo UI" panose="020B0604030504040204" pitchFamily="50" charset="-128"/>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zh-TW" altLang="en-US" sz="1600" dirty="0">
                          <a:solidFill>
                            <a:schemeClr val="bg1"/>
                          </a:solidFill>
                          <a:effectLst/>
                          <a:latin typeface="Meiryo UI" panose="020B0604030504040204" pitchFamily="50" charset="-128"/>
                          <a:ea typeface="Meiryo UI" panose="020B0604030504040204" pitchFamily="50" charset="-128"/>
                        </a:rPr>
                        <a:t> </a:t>
                      </a:r>
                      <a:r>
                        <a:rPr lang="af-ZA" altLang="zh-TW" sz="1600" dirty="0" smtClean="0">
                          <a:solidFill>
                            <a:schemeClr val="bg1"/>
                          </a:solidFill>
                          <a:effectLst/>
                          <a:latin typeface="Meiryo UI" panose="020B0604030504040204" pitchFamily="50" charset="-128"/>
                          <a:ea typeface="Meiryo UI" panose="020B0604030504040204" pitchFamily="50" charset="-128"/>
                        </a:rPr>
                        <a:t>OS</a:t>
                      </a:r>
                      <a:endParaRPr lang="af-ZA" sz="1600" dirty="0">
                        <a:solidFill>
                          <a:schemeClr val="bg1"/>
                        </a:solidFill>
                        <a:effectLst/>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ja-JP" altLang="en-US" sz="1600" dirty="0" smtClean="0">
                          <a:solidFill>
                            <a:schemeClr val="bg1"/>
                          </a:solidFill>
                          <a:effectLst/>
                          <a:latin typeface="Meiryo UI" panose="020B0604030504040204" pitchFamily="50" charset="-128"/>
                          <a:ea typeface="Meiryo UI" panose="020B0604030504040204" pitchFamily="50" charset="-128"/>
                        </a:rPr>
                        <a:t>ユーザー</a:t>
                      </a:r>
                      <a:r>
                        <a:rPr lang="af-ZA" sz="1600" dirty="0" smtClean="0">
                          <a:solidFill>
                            <a:schemeClr val="bg1"/>
                          </a:solidFill>
                          <a:effectLst/>
                          <a:latin typeface="Meiryo UI" panose="020B0604030504040204" pitchFamily="50" charset="-128"/>
                          <a:ea typeface="Meiryo UI" panose="020B0604030504040204" pitchFamily="50" charset="-128"/>
                        </a:rPr>
                        <a:t>​</a:t>
                      </a:r>
                      <a:endParaRPr lang="af-ZA" sz="1600" dirty="0">
                        <a:solidFill>
                          <a:schemeClr val="bg1"/>
                        </a:solidFill>
                        <a:effectLst/>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ja-JP" altLang="en-US" sz="1600" dirty="0" smtClean="0">
                          <a:solidFill>
                            <a:schemeClr val="bg1"/>
                          </a:solidFill>
                          <a:effectLst/>
                          <a:latin typeface="Meiryo UI" panose="020B0604030504040204" pitchFamily="50" charset="-128"/>
                          <a:ea typeface="Meiryo UI" panose="020B0604030504040204" pitchFamily="50" charset="-128"/>
                        </a:rPr>
                        <a:t>ソフトウェア</a:t>
                      </a:r>
                      <a:r>
                        <a:rPr lang="en-US" altLang="ja-JP" sz="1600" dirty="0" smtClean="0">
                          <a:solidFill>
                            <a:schemeClr val="bg1"/>
                          </a:solidFill>
                          <a:effectLst/>
                          <a:latin typeface="Meiryo UI" panose="020B0604030504040204" pitchFamily="50" charset="-128"/>
                          <a:ea typeface="Meiryo UI" panose="020B0604030504040204" pitchFamily="50" charset="-128"/>
                        </a:rPr>
                        <a:t>/</a:t>
                      </a:r>
                      <a:r>
                        <a:rPr lang="ja-JP" altLang="en-US" sz="1600" dirty="0" smtClean="0">
                          <a:solidFill>
                            <a:schemeClr val="bg1"/>
                          </a:solidFill>
                          <a:effectLst/>
                          <a:latin typeface="Meiryo UI" panose="020B0604030504040204" pitchFamily="50" charset="-128"/>
                          <a:ea typeface="Meiryo UI" panose="020B0604030504040204" pitchFamily="50" charset="-128"/>
                        </a:rPr>
                        <a:t>プログラム</a:t>
                      </a:r>
                      <a:r>
                        <a:rPr lang="zh-TW" altLang="en-US" sz="1600" dirty="0">
                          <a:solidFill>
                            <a:schemeClr val="bg1"/>
                          </a:solidFill>
                          <a:effectLst/>
                          <a:latin typeface="Meiryo UI" panose="020B0604030504040204" pitchFamily="50" charset="-128"/>
                          <a:ea typeface="Meiryo UI" panose="020B0604030504040204" pitchFamily="50" charset="-128"/>
                        </a:rPr>
                        <a:t> </a:t>
                      </a:r>
                      <a:r>
                        <a:rPr lang="en-US" altLang="zh-TW" sz="1600" dirty="0">
                          <a:solidFill>
                            <a:schemeClr val="bg1"/>
                          </a:solidFill>
                          <a:effectLst/>
                          <a:latin typeface="Meiryo UI" panose="020B0604030504040204" pitchFamily="50" charset="-128"/>
                          <a:ea typeface="Meiryo UI" panose="020B0604030504040204" pitchFamily="50" charset="-128"/>
                        </a:rPr>
                        <a:t>(</a:t>
                      </a:r>
                      <a:r>
                        <a:rPr lang="af-ZA" altLang="zh-TW" sz="1600" dirty="0">
                          <a:solidFill>
                            <a:schemeClr val="bg1"/>
                          </a:solidFill>
                          <a:effectLst/>
                          <a:latin typeface="Meiryo UI" panose="020B0604030504040204" pitchFamily="50" charset="-128"/>
                          <a:ea typeface="Meiryo UI" panose="020B0604030504040204" pitchFamily="50" charset="-128"/>
                        </a:rPr>
                        <a:t>API)</a:t>
                      </a:r>
                      <a:r>
                        <a:rPr lang="af-ZA" sz="1600" dirty="0">
                          <a:solidFill>
                            <a:schemeClr val="bg1"/>
                          </a:solidFill>
                          <a:effectLst/>
                          <a:latin typeface="Meiryo UI" panose="020B0604030504040204" pitchFamily="50" charset="-128"/>
                          <a:ea typeface="Meiryo UI" panose="020B0604030504040204" pitchFamily="50" charset="-128"/>
                        </a:rPr>
                        <a:t>​</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44054112"/>
                  </a:ext>
                </a:extLst>
              </a:tr>
              <a:tr h="438779">
                <a:tc>
                  <a:txBody>
                    <a:bodyPr/>
                    <a:lstStyle/>
                    <a:p>
                      <a:pPr algn="ctr" rtl="0" fontAlgn="base"/>
                      <a:r>
                        <a:rPr lang="ja-JP" altLang="en-US" b="1" noProof="0" dirty="0" smtClean="0">
                          <a:solidFill>
                            <a:schemeClr val="bg1"/>
                          </a:solidFill>
                          <a:latin typeface="Meiryo UI" panose="020B0604030504040204" pitchFamily="50" charset="-128"/>
                          <a:ea typeface="Meiryo UI" panose="020B0604030504040204" pitchFamily="50" charset="-128"/>
                        </a:rPr>
                        <a:t>パフォーマンス</a:t>
                      </a:r>
                      <a:endParaRPr lang="en-US" altLang="zh-TW" b="1" noProof="0" dirty="0">
                        <a:solidFill>
                          <a:schemeClr val="bg1"/>
                        </a:solidFill>
                        <a:latin typeface="Meiryo UI" panose="020B0604030504040204" pitchFamily="50" charset="-128"/>
                        <a:ea typeface="Meiryo UI" panose="020B0604030504040204" pitchFamily="50" charset="-128"/>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ja-JP" altLang="en-US" sz="1600" dirty="0" smtClean="0">
                          <a:solidFill>
                            <a:schemeClr val="bg1"/>
                          </a:solidFill>
                          <a:effectLst/>
                          <a:latin typeface="Meiryo UI" panose="020B0604030504040204" pitchFamily="50" charset="-128"/>
                          <a:ea typeface="Meiryo UI" panose="020B0604030504040204" pitchFamily="50" charset="-128"/>
                        </a:rPr>
                        <a:t>高速</a:t>
                      </a:r>
                      <a:endParaRPr lang="zh-TW" altLang="en-US" sz="1600" dirty="0">
                        <a:solidFill>
                          <a:schemeClr val="bg1"/>
                        </a:solidFill>
                        <a:effectLst/>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ja-JP" altLang="en-US" sz="1600" dirty="0" smtClean="0">
                          <a:solidFill>
                            <a:schemeClr val="bg1"/>
                          </a:solidFill>
                          <a:effectLst/>
                          <a:latin typeface="Meiryo UI" panose="020B0604030504040204" pitchFamily="50" charset="-128"/>
                          <a:ea typeface="Meiryo UI" panose="020B0604030504040204" pitchFamily="50" charset="-128"/>
                        </a:rPr>
                        <a:t>中速</a:t>
                      </a:r>
                      <a:endParaRPr lang="zh-TW" altLang="en-US" sz="1600" dirty="0">
                        <a:solidFill>
                          <a:schemeClr val="bg1"/>
                        </a:solidFill>
                        <a:effectLst/>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ja-JP" altLang="en-US" sz="1600" dirty="0" smtClean="0">
                          <a:solidFill>
                            <a:schemeClr val="bg1"/>
                          </a:solidFill>
                          <a:effectLst/>
                          <a:latin typeface="Meiryo UI" panose="020B0604030504040204" pitchFamily="50" charset="-128"/>
                          <a:ea typeface="Meiryo UI" panose="020B0604030504040204" pitchFamily="50" charset="-128"/>
                        </a:rPr>
                        <a:t>低速</a:t>
                      </a:r>
                      <a:endParaRPr lang="zh-TW" altLang="en-US" sz="1600" dirty="0">
                        <a:solidFill>
                          <a:schemeClr val="bg1"/>
                        </a:solidFill>
                        <a:effectLst/>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36206851"/>
                  </a:ext>
                </a:extLst>
              </a:tr>
              <a:tr h="438779">
                <a:tc>
                  <a:txBody>
                    <a:bodyPr/>
                    <a:lstStyle/>
                    <a:p>
                      <a:pPr algn="ctr" rtl="0" fontAlgn="base"/>
                      <a:r>
                        <a:rPr lang="ja-JP" altLang="en-US" b="1" noProof="0" dirty="0" smtClean="0">
                          <a:solidFill>
                            <a:schemeClr val="bg1"/>
                          </a:solidFill>
                          <a:latin typeface="Meiryo UI" panose="020B0604030504040204" pitchFamily="50" charset="-128"/>
                          <a:ea typeface="Meiryo UI" panose="020B0604030504040204" pitchFamily="50" charset="-128"/>
                        </a:rPr>
                        <a:t>インターフェース</a:t>
                      </a:r>
                      <a:endParaRPr lang="en-US" altLang="zh-TW" b="1" noProof="0" dirty="0">
                        <a:solidFill>
                          <a:schemeClr val="bg1"/>
                        </a:solidFill>
                        <a:latin typeface="Meiryo UI" panose="020B0604030504040204" pitchFamily="50" charset="-128"/>
                        <a:ea typeface="Meiryo UI" panose="020B0604030504040204" pitchFamily="50" charset="-128"/>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zh-TW" altLang="en-US" sz="1600" dirty="0">
                          <a:solidFill>
                            <a:schemeClr val="bg1"/>
                          </a:solidFill>
                          <a:effectLst/>
                          <a:latin typeface="Meiryo UI" panose="020B0604030504040204" pitchFamily="50" charset="-128"/>
                          <a:ea typeface="Meiryo UI" panose="020B0604030504040204" pitchFamily="50" charset="-128"/>
                        </a:rPr>
                        <a:t> </a:t>
                      </a:r>
                      <a:r>
                        <a:rPr lang="af-ZA" altLang="zh-TW" sz="1600" dirty="0" err="1">
                          <a:solidFill>
                            <a:schemeClr val="bg1"/>
                          </a:solidFill>
                          <a:effectLst/>
                          <a:latin typeface="Meiryo UI" panose="020B0604030504040204" pitchFamily="50" charset="-128"/>
                          <a:ea typeface="Meiryo UI" panose="020B0604030504040204" pitchFamily="50" charset="-128"/>
                        </a:rPr>
                        <a:t>Fiber</a:t>
                      </a:r>
                      <a:r>
                        <a:rPr lang="af-ZA" altLang="zh-TW" sz="1600" dirty="0">
                          <a:solidFill>
                            <a:schemeClr val="bg1"/>
                          </a:solidFill>
                          <a:effectLst/>
                          <a:latin typeface="Meiryo UI" panose="020B0604030504040204" pitchFamily="50" charset="-128"/>
                          <a:ea typeface="Meiryo UI" panose="020B0604030504040204" pitchFamily="50" charset="-128"/>
                        </a:rPr>
                        <a:t> </a:t>
                      </a:r>
                      <a:r>
                        <a:rPr lang="af-ZA" altLang="zh-TW" sz="1600" dirty="0" err="1">
                          <a:solidFill>
                            <a:schemeClr val="bg1"/>
                          </a:solidFill>
                          <a:effectLst/>
                          <a:latin typeface="Meiryo UI" panose="020B0604030504040204" pitchFamily="50" charset="-128"/>
                          <a:ea typeface="Meiryo UI" panose="020B0604030504040204" pitchFamily="50" charset="-128"/>
                        </a:rPr>
                        <a:t>Channel</a:t>
                      </a:r>
                      <a:r>
                        <a:rPr lang="af-ZA" altLang="zh-TW" sz="1600" dirty="0">
                          <a:solidFill>
                            <a:schemeClr val="bg1"/>
                          </a:solidFill>
                          <a:effectLst/>
                          <a:latin typeface="Meiryo UI" panose="020B0604030504040204" pitchFamily="50" charset="-128"/>
                          <a:ea typeface="Meiryo UI" panose="020B0604030504040204" pitchFamily="50" charset="-128"/>
                        </a:rPr>
                        <a:t> / 10G</a:t>
                      </a:r>
                      <a:r>
                        <a:rPr lang="af-ZA" sz="1600" dirty="0">
                          <a:solidFill>
                            <a:schemeClr val="bg1"/>
                          </a:solidFill>
                          <a:effectLst/>
                          <a:latin typeface="Meiryo UI" panose="020B0604030504040204" pitchFamily="50" charset="-128"/>
                          <a:ea typeface="Meiryo UI" panose="020B0604030504040204" pitchFamily="50" charset="-128"/>
                        </a:rPr>
                        <a:t>​/ISCSI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af-ZA" altLang="zh-TW" sz="1600" dirty="0">
                          <a:solidFill>
                            <a:schemeClr val="bg1"/>
                          </a:solidFill>
                          <a:effectLst/>
                          <a:latin typeface="Meiryo UI" panose="020B0604030504040204" pitchFamily="50" charset="-128"/>
                          <a:ea typeface="Meiryo UI" panose="020B0604030504040204" pitchFamily="50" charset="-128"/>
                        </a:rPr>
                        <a:t>LAN / 10G</a:t>
                      </a:r>
                      <a:r>
                        <a:rPr lang="af-ZA" sz="1600" dirty="0">
                          <a:solidFill>
                            <a:schemeClr val="bg1"/>
                          </a:solidFill>
                          <a:effectLst/>
                          <a:latin typeface="Meiryo UI" panose="020B0604030504040204" pitchFamily="50" charset="-128"/>
                          <a:ea typeface="Meiryo UI" panose="020B0604030504040204" pitchFamily="50"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ja-JP" altLang="en-US" sz="1600" dirty="0" smtClean="0">
                          <a:solidFill>
                            <a:schemeClr val="bg1"/>
                          </a:solidFill>
                          <a:effectLst/>
                          <a:latin typeface="Meiryo UI" panose="020B0604030504040204" pitchFamily="50" charset="-128"/>
                          <a:ea typeface="Meiryo UI" panose="020B0604030504040204" pitchFamily="50" charset="-128"/>
                        </a:rPr>
                        <a:t>インターネット</a:t>
                      </a:r>
                      <a:endParaRPr lang="af-ZA" sz="1600" dirty="0">
                        <a:solidFill>
                          <a:schemeClr val="bg1"/>
                        </a:solidFill>
                        <a:effectLst/>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32191606"/>
                  </a:ext>
                </a:extLst>
              </a:tr>
              <a:tr h="438779">
                <a:tc>
                  <a:txBody>
                    <a:bodyPr/>
                    <a:lstStyle/>
                    <a:p>
                      <a:pPr algn="ctr" rtl="0" fontAlgn="base"/>
                      <a:r>
                        <a:rPr lang="ja-JP" altLang="en-US" b="1" noProof="0" dirty="0" smtClean="0">
                          <a:solidFill>
                            <a:schemeClr val="bg1"/>
                          </a:solidFill>
                          <a:latin typeface="Meiryo UI" panose="020B0604030504040204" pitchFamily="50" charset="-128"/>
                          <a:ea typeface="Meiryo UI" panose="020B0604030504040204" pitchFamily="50" charset="-128"/>
                        </a:rPr>
                        <a:t>使用例</a:t>
                      </a:r>
                      <a:endParaRPr lang="en-US" altLang="zh-TW" b="1" noProof="0" dirty="0">
                        <a:solidFill>
                          <a:schemeClr val="bg1"/>
                        </a:solidFill>
                        <a:latin typeface="Meiryo UI" panose="020B0604030504040204" pitchFamily="50" charset="-128"/>
                        <a:ea typeface="Meiryo UI" panose="020B0604030504040204" pitchFamily="50" charset="-128"/>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af-ZA" altLang="zh-TW" sz="1600" dirty="0">
                          <a:solidFill>
                            <a:schemeClr val="bg1"/>
                          </a:solidFill>
                          <a:effectLst/>
                          <a:latin typeface="Meiryo UI" panose="020B0604030504040204" pitchFamily="50" charset="-128"/>
                          <a:ea typeface="Meiryo UI" panose="020B0604030504040204" pitchFamily="50" charset="-128"/>
                        </a:rPr>
                        <a:t>OS . </a:t>
                      </a:r>
                      <a:r>
                        <a:rPr lang="af-ZA" altLang="zh-TW" sz="1600" dirty="0" smtClean="0">
                          <a:solidFill>
                            <a:schemeClr val="bg1"/>
                          </a:solidFill>
                          <a:effectLst/>
                          <a:latin typeface="Meiryo UI" panose="020B0604030504040204" pitchFamily="50" charset="-128"/>
                          <a:ea typeface="Meiryo UI" panose="020B0604030504040204" pitchFamily="50" charset="-128"/>
                        </a:rPr>
                        <a:t>DB</a:t>
                      </a:r>
                      <a:r>
                        <a:rPr lang="af-ZA" sz="1600" dirty="0" smtClean="0">
                          <a:solidFill>
                            <a:schemeClr val="bg1"/>
                          </a:solidFill>
                          <a:effectLst/>
                          <a:latin typeface="Meiryo UI" panose="020B0604030504040204" pitchFamily="50" charset="-128"/>
                          <a:ea typeface="Meiryo UI" panose="020B0604030504040204" pitchFamily="50" charset="-128"/>
                        </a:rPr>
                        <a:t>​</a:t>
                      </a:r>
                      <a:endParaRPr lang="af-ZA" sz="1600" dirty="0">
                        <a:solidFill>
                          <a:schemeClr val="bg1"/>
                        </a:solidFill>
                        <a:effectLst/>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zh-TW" altLang="en-US" sz="1600" dirty="0">
                          <a:solidFill>
                            <a:schemeClr val="bg1"/>
                          </a:solidFill>
                          <a:effectLst/>
                          <a:latin typeface="Meiryo UI" panose="020B0604030504040204" pitchFamily="50" charset="-128"/>
                          <a:ea typeface="Meiryo UI" panose="020B0604030504040204" pitchFamily="50" charset="-128"/>
                        </a:rPr>
                        <a:t> </a:t>
                      </a:r>
                      <a:r>
                        <a:rPr lang="ja-JP" altLang="en-US" sz="1600" dirty="0" smtClean="0">
                          <a:solidFill>
                            <a:schemeClr val="bg1"/>
                          </a:solidFill>
                          <a:effectLst/>
                          <a:latin typeface="Meiryo UI" panose="020B0604030504040204" pitchFamily="50" charset="-128"/>
                          <a:ea typeface="Meiryo UI" panose="020B0604030504040204" pitchFamily="50" charset="-128"/>
                        </a:rPr>
                        <a:t>ファイル</a:t>
                      </a:r>
                      <a:r>
                        <a:rPr lang="af-ZA" altLang="zh-TW" sz="1600" dirty="0" smtClean="0">
                          <a:solidFill>
                            <a:schemeClr val="bg1"/>
                          </a:solidFill>
                          <a:effectLst/>
                          <a:latin typeface="Meiryo UI" panose="020B0604030504040204" pitchFamily="50" charset="-128"/>
                          <a:ea typeface="Meiryo UI" panose="020B0604030504040204" pitchFamily="50" charset="-128"/>
                        </a:rPr>
                        <a:t>/ </a:t>
                      </a:r>
                      <a:r>
                        <a:rPr lang="ja-JP" altLang="en-US" sz="1600" dirty="0" smtClean="0">
                          <a:solidFill>
                            <a:schemeClr val="bg1"/>
                          </a:solidFill>
                          <a:effectLst/>
                          <a:latin typeface="Meiryo UI" panose="020B0604030504040204" pitchFamily="50" charset="-128"/>
                          <a:ea typeface="Meiryo UI" panose="020B0604030504040204" pitchFamily="50" charset="-128"/>
                        </a:rPr>
                        <a:t>ファイル共有</a:t>
                      </a:r>
                      <a:r>
                        <a:rPr lang="af-ZA" altLang="zh-TW" sz="1600" dirty="0">
                          <a:solidFill>
                            <a:schemeClr val="bg1"/>
                          </a:solidFill>
                          <a:effectLst/>
                          <a:latin typeface="Meiryo UI" panose="020B0604030504040204" pitchFamily="50" charset="-128"/>
                          <a:ea typeface="Meiryo UI" panose="020B0604030504040204" pitchFamily="50" charset="-128"/>
                        </a:rPr>
                        <a:t> </a:t>
                      </a:r>
                      <a:r>
                        <a:rPr lang="af-ZA" sz="1600" dirty="0">
                          <a:solidFill>
                            <a:schemeClr val="bg1"/>
                          </a:solidFill>
                          <a:effectLst/>
                          <a:latin typeface="Meiryo UI" panose="020B0604030504040204" pitchFamily="50" charset="-128"/>
                          <a:ea typeface="Meiryo UI" panose="020B0604030504040204" pitchFamily="50"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ja-JP" altLang="en-US" sz="1600" dirty="0" smtClean="0">
                          <a:solidFill>
                            <a:schemeClr val="bg1"/>
                          </a:solidFill>
                          <a:effectLst/>
                          <a:latin typeface="Meiryo UI" panose="020B0604030504040204" pitchFamily="50" charset="-128"/>
                          <a:ea typeface="Meiryo UI" panose="020B0604030504040204" pitchFamily="50" charset="-128"/>
                        </a:rPr>
                        <a:t>画像</a:t>
                      </a:r>
                      <a:r>
                        <a:rPr lang="af-ZA" altLang="zh-TW" sz="1600" dirty="0" smtClean="0">
                          <a:solidFill>
                            <a:schemeClr val="bg1"/>
                          </a:solidFill>
                          <a:effectLst/>
                          <a:latin typeface="Meiryo UI" panose="020B0604030504040204" pitchFamily="50" charset="-128"/>
                          <a:ea typeface="Meiryo UI" panose="020B0604030504040204" pitchFamily="50" charset="-128"/>
                        </a:rPr>
                        <a:t> </a:t>
                      </a:r>
                      <a:r>
                        <a:rPr lang="af-ZA" altLang="zh-TW" sz="1600" dirty="0">
                          <a:solidFill>
                            <a:schemeClr val="bg1"/>
                          </a:solidFill>
                          <a:effectLst/>
                          <a:latin typeface="Meiryo UI" panose="020B0604030504040204" pitchFamily="50" charset="-128"/>
                          <a:ea typeface="Meiryo UI" panose="020B0604030504040204" pitchFamily="50" charset="-128"/>
                        </a:rPr>
                        <a:t>/PDF </a:t>
                      </a:r>
                      <a:r>
                        <a:rPr lang="af-ZA" altLang="zh-TW" sz="1600" dirty="0" smtClean="0">
                          <a:solidFill>
                            <a:schemeClr val="bg1"/>
                          </a:solidFill>
                          <a:effectLst/>
                          <a:latin typeface="Meiryo UI" panose="020B0604030504040204" pitchFamily="50" charset="-128"/>
                          <a:ea typeface="Meiryo UI" panose="020B0604030504040204" pitchFamily="50" charset="-128"/>
                        </a:rPr>
                        <a:t>/</a:t>
                      </a:r>
                      <a:r>
                        <a:rPr lang="ja-JP" altLang="en-US" sz="1600" dirty="0" smtClean="0">
                          <a:solidFill>
                            <a:schemeClr val="bg1"/>
                          </a:solidFill>
                          <a:effectLst/>
                          <a:latin typeface="Meiryo UI" panose="020B0604030504040204" pitchFamily="50" charset="-128"/>
                          <a:ea typeface="Meiryo UI" panose="020B0604030504040204" pitchFamily="50" charset="-128"/>
                        </a:rPr>
                        <a:t>動画</a:t>
                      </a:r>
                      <a:r>
                        <a:rPr lang="af-ZA" sz="1600" dirty="0" smtClean="0">
                          <a:solidFill>
                            <a:schemeClr val="bg1"/>
                          </a:solidFill>
                          <a:effectLst/>
                          <a:latin typeface="Meiryo UI" panose="020B0604030504040204" pitchFamily="50" charset="-128"/>
                          <a:ea typeface="Meiryo UI" panose="020B0604030504040204" pitchFamily="50" charset="-128"/>
                        </a:rPr>
                        <a:t>​</a:t>
                      </a:r>
                      <a:endParaRPr lang="af-ZA" sz="1600" dirty="0">
                        <a:solidFill>
                          <a:schemeClr val="bg1"/>
                        </a:solidFill>
                        <a:effectLst/>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30514795"/>
                  </a:ext>
                </a:extLst>
              </a:tr>
              <a:tr h="438779">
                <a:tc>
                  <a:txBody>
                    <a:bodyPr/>
                    <a:lstStyle/>
                    <a:p>
                      <a:pPr algn="ctr" rtl="0" fontAlgn="base"/>
                      <a:r>
                        <a:rPr lang="ja-JP" altLang="en-US" b="1" noProof="0" dirty="0" smtClean="0">
                          <a:solidFill>
                            <a:schemeClr val="bg1"/>
                          </a:solidFill>
                          <a:latin typeface="Meiryo UI" panose="020B0604030504040204" pitchFamily="50" charset="-128"/>
                          <a:ea typeface="Meiryo UI" panose="020B0604030504040204" pitchFamily="50" charset="-128"/>
                        </a:rPr>
                        <a:t>スケール</a:t>
                      </a:r>
                      <a:endParaRPr lang="en-US" altLang="zh-TW" b="1" noProof="0" dirty="0">
                        <a:solidFill>
                          <a:schemeClr val="bg1"/>
                        </a:solidFill>
                        <a:latin typeface="Meiryo UI" panose="020B0604030504040204" pitchFamily="50" charset="-128"/>
                        <a:ea typeface="Meiryo UI" panose="020B0604030504040204" pitchFamily="50" charset="-128"/>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rtl="0" fontAlgn="base"/>
                      <a:r>
                        <a:rPr lang="ja-JP" altLang="en-US" sz="1600" dirty="0" smtClean="0">
                          <a:solidFill>
                            <a:schemeClr val="bg1"/>
                          </a:solidFill>
                          <a:effectLst/>
                          <a:latin typeface="Meiryo UI" panose="020B0604030504040204" pitchFamily="50" charset="-128"/>
                          <a:ea typeface="Meiryo UI" panose="020B0604030504040204" pitchFamily="50" charset="-128"/>
                        </a:rPr>
                        <a:t>いくつかの大きなファイル</a:t>
                      </a:r>
                      <a:r>
                        <a:rPr lang="en-US" altLang="ja-JP" sz="1600" dirty="0" smtClean="0">
                          <a:solidFill>
                            <a:schemeClr val="bg1"/>
                          </a:solidFill>
                          <a:effectLst/>
                          <a:latin typeface="Meiryo UI" panose="020B0604030504040204" pitchFamily="50" charset="-128"/>
                          <a:ea typeface="Meiryo UI" panose="020B0604030504040204" pitchFamily="50" charset="-128"/>
                        </a:rPr>
                        <a:t>(※)</a:t>
                      </a:r>
                      <a:endParaRPr lang="zh-TW" altLang="en-US" sz="1600" dirty="0">
                        <a:solidFill>
                          <a:schemeClr val="bg1"/>
                        </a:solidFill>
                        <a:effectLst/>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rtl="0" fontAlgn="base"/>
                      <a:r>
                        <a:rPr lang="ja-JP" altLang="en-US" sz="1600" b="0" i="0" u="none" strike="noStrike" noProof="0" dirty="0" smtClean="0">
                          <a:solidFill>
                            <a:schemeClr val="bg1"/>
                          </a:solidFill>
                          <a:effectLst/>
                          <a:latin typeface="Meiryo UI" panose="020B0604030504040204" pitchFamily="50" charset="-128"/>
                          <a:ea typeface="Meiryo UI" panose="020B0604030504040204" pitchFamily="50" charset="-128"/>
                        </a:rPr>
                        <a:t>中程度のファイル数</a:t>
                      </a:r>
                      <a:r>
                        <a:rPr lang="zh-TW" sz="1600" b="0" i="0" u="none" strike="noStrike" noProof="0" dirty="0" smtClean="0">
                          <a:solidFill>
                            <a:schemeClr val="bg1"/>
                          </a:solidFill>
                          <a:effectLst/>
                          <a:latin typeface="Meiryo UI" panose="020B0604030504040204" pitchFamily="50" charset="-128"/>
                          <a:ea typeface="Meiryo UI" panose="020B0604030504040204" pitchFamily="50" charset="-128"/>
                        </a:rPr>
                        <a:t> </a:t>
                      </a:r>
                      <a:endParaRPr lang="zh-TW" altLang="en-US" sz="1600" dirty="0">
                        <a:solidFill>
                          <a:schemeClr val="bg1"/>
                        </a:solidFill>
                        <a:effectLst/>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rtl="0" fontAlgn="base"/>
                      <a:r>
                        <a:rPr lang="ja-JP" altLang="en-US" sz="1600" b="0" i="0" u="none" strike="noStrike" noProof="0" dirty="0" smtClean="0">
                          <a:solidFill>
                            <a:schemeClr val="bg1"/>
                          </a:solidFill>
                          <a:effectLst/>
                          <a:latin typeface="Meiryo UI" panose="020B0604030504040204" pitchFamily="50" charset="-128"/>
                          <a:ea typeface="Meiryo UI" panose="020B0604030504040204" pitchFamily="50" charset="-128"/>
                        </a:rPr>
                        <a:t>膨大なファイル数</a:t>
                      </a:r>
                      <a:endParaRPr lang="zh-TW" altLang="en-US" sz="1600" dirty="0">
                        <a:solidFill>
                          <a:schemeClr val="bg1"/>
                        </a:solidFill>
                        <a:effectLst/>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68348731"/>
                  </a:ext>
                </a:extLst>
              </a:tr>
            </a:tbl>
          </a:graphicData>
        </a:graphic>
      </p:graphicFrame>
      <p:grpSp>
        <p:nvGrpSpPr>
          <p:cNvPr id="4" name="群組 3">
            <a:extLst>
              <a:ext uri="{FF2B5EF4-FFF2-40B4-BE49-F238E27FC236}">
                <a16:creationId xmlns:a16="http://schemas.microsoft.com/office/drawing/2014/main" id="{ABE86A9E-AC94-41C3-AFFC-FDF5D0255969}"/>
              </a:ext>
            </a:extLst>
          </p:cNvPr>
          <p:cNvGrpSpPr/>
          <p:nvPr/>
        </p:nvGrpSpPr>
        <p:grpSpPr>
          <a:xfrm>
            <a:off x="2886769" y="2088045"/>
            <a:ext cx="1709954" cy="1047833"/>
            <a:chOff x="1290123" y="2089391"/>
            <a:chExt cx="1908978" cy="1169792"/>
          </a:xfrm>
        </p:grpSpPr>
        <p:cxnSp>
          <p:nvCxnSpPr>
            <p:cNvPr id="5" name="直線接點 4">
              <a:extLst>
                <a:ext uri="{FF2B5EF4-FFF2-40B4-BE49-F238E27FC236}">
                  <a16:creationId xmlns:a16="http://schemas.microsoft.com/office/drawing/2014/main" id="{95602DBD-652A-4E49-8D09-EFD74824F8D6}"/>
                </a:ext>
              </a:extLst>
            </p:cNvPr>
            <p:cNvCxnSpPr>
              <a:cxnSpLocks/>
              <a:endCxn id="15" idx="5"/>
            </p:cNvCxnSpPr>
            <p:nvPr/>
          </p:nvCxnSpPr>
          <p:spPr>
            <a:xfrm flipH="1" flipV="1">
              <a:off x="2440107" y="2574402"/>
              <a:ext cx="574868" cy="42004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0BE54A92-F975-4DA6-867A-A10010C2BB74}"/>
                </a:ext>
              </a:extLst>
            </p:cNvPr>
            <p:cNvCxnSpPr>
              <a:cxnSpLocks/>
            </p:cNvCxnSpPr>
            <p:nvPr/>
          </p:nvCxnSpPr>
          <p:spPr>
            <a:xfrm flipH="1">
              <a:off x="1612501" y="2984102"/>
              <a:ext cx="1413237"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F1ED1DA8-6ACC-4DDD-A019-47BECAD3ED84}"/>
                </a:ext>
              </a:extLst>
            </p:cNvPr>
            <p:cNvCxnSpPr>
              <a:cxnSpLocks/>
            </p:cNvCxnSpPr>
            <p:nvPr/>
          </p:nvCxnSpPr>
          <p:spPr>
            <a:xfrm flipH="1">
              <a:off x="1581865" y="2522342"/>
              <a:ext cx="524288" cy="38930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群組 7">
              <a:extLst>
                <a:ext uri="{FF2B5EF4-FFF2-40B4-BE49-F238E27FC236}">
                  <a16:creationId xmlns:a16="http://schemas.microsoft.com/office/drawing/2014/main" id="{1B56AB28-9F3C-4B92-A2CE-3BCFC44C96AC}"/>
                </a:ext>
              </a:extLst>
            </p:cNvPr>
            <p:cNvGrpSpPr/>
            <p:nvPr/>
          </p:nvGrpSpPr>
          <p:grpSpPr>
            <a:xfrm>
              <a:off x="1955096" y="2089391"/>
              <a:ext cx="568226" cy="568226"/>
              <a:chOff x="1926103" y="2089391"/>
              <a:chExt cx="568226" cy="568226"/>
            </a:xfrm>
          </p:grpSpPr>
          <p:sp>
            <p:nvSpPr>
              <p:cNvPr id="15" name="橢圓 14">
                <a:extLst>
                  <a:ext uri="{FF2B5EF4-FFF2-40B4-BE49-F238E27FC236}">
                    <a16:creationId xmlns:a16="http://schemas.microsoft.com/office/drawing/2014/main" id="{63B32A70-1159-4685-A4AB-47D4FAC8AFDA}"/>
                  </a:ext>
                </a:extLst>
              </p:cNvPr>
              <p:cNvSpPr/>
              <p:nvPr/>
            </p:nvSpPr>
            <p:spPr>
              <a:xfrm>
                <a:off x="1926103" y="2089391"/>
                <a:ext cx="568226" cy="568226"/>
              </a:xfrm>
              <a:prstGeom prst="ellips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pic>
            <p:nvPicPr>
              <p:cNvPr id="16" name="圖形 15">
                <a:extLst>
                  <a:ext uri="{FF2B5EF4-FFF2-40B4-BE49-F238E27FC236}">
                    <a16:creationId xmlns:a16="http://schemas.microsoft.com/office/drawing/2014/main" id="{722EE334-07D2-4E8D-A3F3-355EF1B8C0E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030038" y="2193326"/>
                <a:ext cx="360357" cy="360357"/>
              </a:xfrm>
              <a:prstGeom prst="rect">
                <a:avLst/>
              </a:prstGeom>
            </p:spPr>
          </p:pic>
        </p:grpSp>
        <p:grpSp>
          <p:nvGrpSpPr>
            <p:cNvPr id="9" name="群組 8">
              <a:extLst>
                <a:ext uri="{FF2B5EF4-FFF2-40B4-BE49-F238E27FC236}">
                  <a16:creationId xmlns:a16="http://schemas.microsoft.com/office/drawing/2014/main" id="{531AFACD-A77E-445B-920A-0149683FFE69}"/>
                </a:ext>
              </a:extLst>
            </p:cNvPr>
            <p:cNvGrpSpPr/>
            <p:nvPr/>
          </p:nvGrpSpPr>
          <p:grpSpPr>
            <a:xfrm>
              <a:off x="1290123" y="2690957"/>
              <a:ext cx="568226" cy="568226"/>
              <a:chOff x="1981499" y="2089391"/>
              <a:chExt cx="568226" cy="568226"/>
            </a:xfrm>
          </p:grpSpPr>
          <p:sp>
            <p:nvSpPr>
              <p:cNvPr id="13" name="橢圓 12">
                <a:extLst>
                  <a:ext uri="{FF2B5EF4-FFF2-40B4-BE49-F238E27FC236}">
                    <a16:creationId xmlns:a16="http://schemas.microsoft.com/office/drawing/2014/main" id="{A9C24553-280E-4F53-A030-4FAE5517218B}"/>
                  </a:ext>
                </a:extLst>
              </p:cNvPr>
              <p:cNvSpPr/>
              <p:nvPr/>
            </p:nvSpPr>
            <p:spPr>
              <a:xfrm>
                <a:off x="1981499" y="2089391"/>
                <a:ext cx="568226" cy="568226"/>
              </a:xfrm>
              <a:prstGeom prst="ellips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pic>
            <p:nvPicPr>
              <p:cNvPr id="14" name="圖形 13">
                <a:extLst>
                  <a:ext uri="{FF2B5EF4-FFF2-40B4-BE49-F238E27FC236}">
                    <a16:creationId xmlns:a16="http://schemas.microsoft.com/office/drawing/2014/main" id="{73C46819-CC64-471D-90B0-04C8762411B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085434" y="2193326"/>
                <a:ext cx="360357" cy="360357"/>
              </a:xfrm>
              <a:prstGeom prst="rect">
                <a:avLst/>
              </a:prstGeom>
            </p:spPr>
          </p:pic>
        </p:grpSp>
        <p:grpSp>
          <p:nvGrpSpPr>
            <p:cNvPr id="10" name="群組 9">
              <a:extLst>
                <a:ext uri="{FF2B5EF4-FFF2-40B4-BE49-F238E27FC236}">
                  <a16:creationId xmlns:a16="http://schemas.microsoft.com/office/drawing/2014/main" id="{EF5D21EF-AA99-49AD-8EE4-C0B53C44CD46}"/>
                </a:ext>
              </a:extLst>
            </p:cNvPr>
            <p:cNvGrpSpPr/>
            <p:nvPr/>
          </p:nvGrpSpPr>
          <p:grpSpPr>
            <a:xfrm>
              <a:off x="2630875" y="2690957"/>
              <a:ext cx="568226" cy="568226"/>
              <a:chOff x="1881514" y="2089391"/>
              <a:chExt cx="568226" cy="568226"/>
            </a:xfrm>
          </p:grpSpPr>
          <p:sp>
            <p:nvSpPr>
              <p:cNvPr id="11" name="橢圓 10">
                <a:extLst>
                  <a:ext uri="{FF2B5EF4-FFF2-40B4-BE49-F238E27FC236}">
                    <a16:creationId xmlns:a16="http://schemas.microsoft.com/office/drawing/2014/main" id="{E7E845B6-5011-4891-9C91-384AFD5415BA}"/>
                  </a:ext>
                </a:extLst>
              </p:cNvPr>
              <p:cNvSpPr/>
              <p:nvPr/>
            </p:nvSpPr>
            <p:spPr>
              <a:xfrm>
                <a:off x="1881514" y="2089391"/>
                <a:ext cx="568226" cy="568226"/>
              </a:xfrm>
              <a:prstGeom prst="ellips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pic>
            <p:nvPicPr>
              <p:cNvPr id="12" name="圖形 11">
                <a:extLst>
                  <a:ext uri="{FF2B5EF4-FFF2-40B4-BE49-F238E27FC236}">
                    <a16:creationId xmlns:a16="http://schemas.microsoft.com/office/drawing/2014/main" id="{85A85836-6B6F-4D43-AE5E-99D80B9CBBEA}"/>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985449" y="2193326"/>
                <a:ext cx="360357" cy="360357"/>
              </a:xfrm>
              <a:prstGeom prst="rect">
                <a:avLst/>
              </a:prstGeom>
            </p:spPr>
          </p:pic>
        </p:grpSp>
      </p:grpSp>
      <p:grpSp>
        <p:nvGrpSpPr>
          <p:cNvPr id="17" name="群組 16">
            <a:extLst>
              <a:ext uri="{FF2B5EF4-FFF2-40B4-BE49-F238E27FC236}">
                <a16:creationId xmlns:a16="http://schemas.microsoft.com/office/drawing/2014/main" id="{1705B44B-E0BF-4871-A1CB-5E0E778E3166}"/>
              </a:ext>
            </a:extLst>
          </p:cNvPr>
          <p:cNvGrpSpPr/>
          <p:nvPr/>
        </p:nvGrpSpPr>
        <p:grpSpPr>
          <a:xfrm>
            <a:off x="5597763" y="2012787"/>
            <a:ext cx="2305434" cy="1152809"/>
            <a:chOff x="4193440" y="2032548"/>
            <a:chExt cx="2692088" cy="1346148"/>
          </a:xfrm>
        </p:grpSpPr>
        <p:cxnSp>
          <p:nvCxnSpPr>
            <p:cNvPr id="18" name="直線接點 17">
              <a:extLst>
                <a:ext uri="{FF2B5EF4-FFF2-40B4-BE49-F238E27FC236}">
                  <a16:creationId xmlns:a16="http://schemas.microsoft.com/office/drawing/2014/main" id="{ED078C59-D0D9-4BB4-B297-5AE43EB198AA}"/>
                </a:ext>
              </a:extLst>
            </p:cNvPr>
            <p:cNvCxnSpPr>
              <a:cxnSpLocks/>
              <a:stCxn id="22" idx="1"/>
              <a:endCxn id="20" idx="5"/>
            </p:cNvCxnSpPr>
            <p:nvPr/>
          </p:nvCxnSpPr>
          <p:spPr>
            <a:xfrm flipH="1" flipV="1">
              <a:off x="5680452" y="2396630"/>
              <a:ext cx="451828" cy="14996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C12C987F-03F4-4771-949B-33051B7C56B8}"/>
                </a:ext>
              </a:extLst>
            </p:cNvPr>
            <p:cNvCxnSpPr>
              <a:cxnSpLocks/>
              <a:stCxn id="20" idx="3"/>
              <a:endCxn id="21" idx="7"/>
            </p:cNvCxnSpPr>
            <p:nvPr/>
          </p:nvCxnSpPr>
          <p:spPr>
            <a:xfrm flipH="1">
              <a:off x="4950473" y="2396630"/>
              <a:ext cx="428364" cy="14996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橢圓 19">
              <a:extLst>
                <a:ext uri="{FF2B5EF4-FFF2-40B4-BE49-F238E27FC236}">
                  <a16:creationId xmlns:a16="http://schemas.microsoft.com/office/drawing/2014/main" id="{EF2DC130-B0BD-4361-9F8C-745B46F62510}"/>
                </a:ext>
              </a:extLst>
            </p:cNvPr>
            <p:cNvSpPr/>
            <p:nvPr/>
          </p:nvSpPr>
          <p:spPr>
            <a:xfrm>
              <a:off x="5316370" y="2032548"/>
              <a:ext cx="426549" cy="42654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sp>
          <p:nvSpPr>
            <p:cNvPr id="21" name="橢圓 20">
              <a:extLst>
                <a:ext uri="{FF2B5EF4-FFF2-40B4-BE49-F238E27FC236}">
                  <a16:creationId xmlns:a16="http://schemas.microsoft.com/office/drawing/2014/main" id="{4C6237E3-3476-43A1-8ED4-61C2A2E0F21E}"/>
                </a:ext>
              </a:extLst>
            </p:cNvPr>
            <p:cNvSpPr/>
            <p:nvPr/>
          </p:nvSpPr>
          <p:spPr>
            <a:xfrm>
              <a:off x="4586391" y="2484124"/>
              <a:ext cx="426549" cy="42654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sp>
          <p:nvSpPr>
            <p:cNvPr id="22" name="橢圓 21">
              <a:extLst>
                <a:ext uri="{FF2B5EF4-FFF2-40B4-BE49-F238E27FC236}">
                  <a16:creationId xmlns:a16="http://schemas.microsoft.com/office/drawing/2014/main" id="{CEA73D59-F610-427B-9CDA-4A5335525404}"/>
                </a:ext>
              </a:extLst>
            </p:cNvPr>
            <p:cNvSpPr/>
            <p:nvPr/>
          </p:nvSpPr>
          <p:spPr>
            <a:xfrm>
              <a:off x="6069813" y="2484124"/>
              <a:ext cx="426549" cy="42654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pic>
          <p:nvPicPr>
            <p:cNvPr id="23" name="圖形 22">
              <a:extLst>
                <a:ext uri="{FF2B5EF4-FFF2-40B4-BE49-F238E27FC236}">
                  <a16:creationId xmlns:a16="http://schemas.microsoft.com/office/drawing/2014/main" id="{455F8A10-C593-4325-82C4-D1C245E52DD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401812" y="2139416"/>
              <a:ext cx="278640" cy="226520"/>
            </a:xfrm>
            <a:prstGeom prst="rect">
              <a:avLst/>
            </a:prstGeom>
          </p:spPr>
        </p:pic>
        <p:pic>
          <p:nvPicPr>
            <p:cNvPr id="24" name="圖形 23">
              <a:extLst>
                <a:ext uri="{FF2B5EF4-FFF2-40B4-BE49-F238E27FC236}">
                  <a16:creationId xmlns:a16="http://schemas.microsoft.com/office/drawing/2014/main" id="{608B3337-102A-4738-AC21-791988A8205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660346" y="2593514"/>
              <a:ext cx="278640" cy="226520"/>
            </a:xfrm>
            <a:prstGeom prst="rect">
              <a:avLst/>
            </a:prstGeom>
          </p:spPr>
        </p:pic>
        <p:pic>
          <p:nvPicPr>
            <p:cNvPr id="25" name="圖形 24">
              <a:extLst>
                <a:ext uri="{FF2B5EF4-FFF2-40B4-BE49-F238E27FC236}">
                  <a16:creationId xmlns:a16="http://schemas.microsoft.com/office/drawing/2014/main" id="{530261F6-FA0B-46F2-A540-CC120DCE5DA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143765" y="2593514"/>
              <a:ext cx="278640" cy="226520"/>
            </a:xfrm>
            <a:prstGeom prst="rect">
              <a:avLst/>
            </a:prstGeom>
          </p:spPr>
        </p:pic>
        <p:grpSp>
          <p:nvGrpSpPr>
            <p:cNvPr id="26" name="群組 25">
              <a:extLst>
                <a:ext uri="{FF2B5EF4-FFF2-40B4-BE49-F238E27FC236}">
                  <a16:creationId xmlns:a16="http://schemas.microsoft.com/office/drawing/2014/main" id="{3F2BD5EE-8813-4F45-80DD-C38684EEC294}"/>
                </a:ext>
              </a:extLst>
            </p:cNvPr>
            <p:cNvGrpSpPr/>
            <p:nvPr/>
          </p:nvGrpSpPr>
          <p:grpSpPr>
            <a:xfrm>
              <a:off x="4193440" y="2957492"/>
              <a:ext cx="421204" cy="421204"/>
              <a:chOff x="4193440" y="2957492"/>
              <a:chExt cx="421204" cy="421204"/>
            </a:xfrm>
          </p:grpSpPr>
          <p:sp>
            <p:nvSpPr>
              <p:cNvPr id="40" name="橢圓 39">
                <a:extLst>
                  <a:ext uri="{FF2B5EF4-FFF2-40B4-BE49-F238E27FC236}">
                    <a16:creationId xmlns:a16="http://schemas.microsoft.com/office/drawing/2014/main" id="{903C83C0-0A16-4E9E-A1CD-2EA3E9DED9A8}"/>
                  </a:ext>
                </a:extLst>
              </p:cNvPr>
              <p:cNvSpPr/>
              <p:nvPr/>
            </p:nvSpPr>
            <p:spPr>
              <a:xfrm>
                <a:off x="4193440" y="2957492"/>
                <a:ext cx="421204" cy="421204"/>
              </a:xfrm>
              <a:prstGeom prst="ellips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pic>
            <p:nvPicPr>
              <p:cNvPr id="41" name="圖形 40">
                <a:extLst>
                  <a:ext uri="{FF2B5EF4-FFF2-40B4-BE49-F238E27FC236}">
                    <a16:creationId xmlns:a16="http://schemas.microsoft.com/office/drawing/2014/main" id="{378A5052-4A5E-4A83-AD8E-B71108D2D9B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260784" y="3071941"/>
                <a:ext cx="278640" cy="226520"/>
              </a:xfrm>
              <a:prstGeom prst="rect">
                <a:avLst/>
              </a:prstGeom>
            </p:spPr>
          </p:pic>
        </p:grpSp>
        <p:grpSp>
          <p:nvGrpSpPr>
            <p:cNvPr id="27" name="群組 26">
              <a:extLst>
                <a:ext uri="{FF2B5EF4-FFF2-40B4-BE49-F238E27FC236}">
                  <a16:creationId xmlns:a16="http://schemas.microsoft.com/office/drawing/2014/main" id="{791F319F-8447-4A3B-A271-0B0D3715638E}"/>
                </a:ext>
              </a:extLst>
            </p:cNvPr>
            <p:cNvGrpSpPr/>
            <p:nvPr/>
          </p:nvGrpSpPr>
          <p:grpSpPr>
            <a:xfrm>
              <a:off x="4977312" y="2957492"/>
              <a:ext cx="421204" cy="421204"/>
              <a:chOff x="4977312" y="2957492"/>
              <a:chExt cx="421204" cy="421204"/>
            </a:xfrm>
          </p:grpSpPr>
          <p:sp>
            <p:nvSpPr>
              <p:cNvPr id="38" name="橢圓 37">
                <a:extLst>
                  <a:ext uri="{FF2B5EF4-FFF2-40B4-BE49-F238E27FC236}">
                    <a16:creationId xmlns:a16="http://schemas.microsoft.com/office/drawing/2014/main" id="{A3AC6320-4F47-4B16-AABD-618EA7D61231}"/>
                  </a:ext>
                </a:extLst>
              </p:cNvPr>
              <p:cNvSpPr/>
              <p:nvPr/>
            </p:nvSpPr>
            <p:spPr>
              <a:xfrm>
                <a:off x="4977312" y="2957492"/>
                <a:ext cx="421204" cy="421204"/>
              </a:xfrm>
              <a:prstGeom prst="ellips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pic>
            <p:nvPicPr>
              <p:cNvPr id="39" name="圖形 38">
                <a:extLst>
                  <a:ext uri="{FF2B5EF4-FFF2-40B4-BE49-F238E27FC236}">
                    <a16:creationId xmlns:a16="http://schemas.microsoft.com/office/drawing/2014/main" id="{0C79B7A7-E15D-47B0-A7F4-08C9C160CBE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044656" y="3071941"/>
                <a:ext cx="278640" cy="226520"/>
              </a:xfrm>
              <a:prstGeom prst="rect">
                <a:avLst/>
              </a:prstGeom>
            </p:spPr>
          </p:pic>
        </p:grpSp>
        <p:grpSp>
          <p:nvGrpSpPr>
            <p:cNvPr id="28" name="群組 27">
              <a:extLst>
                <a:ext uri="{FF2B5EF4-FFF2-40B4-BE49-F238E27FC236}">
                  <a16:creationId xmlns:a16="http://schemas.microsoft.com/office/drawing/2014/main" id="{29B99893-EAF1-421A-9869-1788AB818B0C}"/>
                </a:ext>
              </a:extLst>
            </p:cNvPr>
            <p:cNvGrpSpPr/>
            <p:nvPr/>
          </p:nvGrpSpPr>
          <p:grpSpPr>
            <a:xfrm>
              <a:off x="5680452" y="2957492"/>
              <a:ext cx="421204" cy="421204"/>
              <a:chOff x="4193440" y="2957492"/>
              <a:chExt cx="421204" cy="421204"/>
            </a:xfrm>
          </p:grpSpPr>
          <p:sp>
            <p:nvSpPr>
              <p:cNvPr id="36" name="橢圓 35">
                <a:extLst>
                  <a:ext uri="{FF2B5EF4-FFF2-40B4-BE49-F238E27FC236}">
                    <a16:creationId xmlns:a16="http://schemas.microsoft.com/office/drawing/2014/main" id="{6791CE8A-8197-45C3-865C-411D9103E08D}"/>
                  </a:ext>
                </a:extLst>
              </p:cNvPr>
              <p:cNvSpPr/>
              <p:nvPr/>
            </p:nvSpPr>
            <p:spPr>
              <a:xfrm>
                <a:off x="4193440" y="2957492"/>
                <a:ext cx="421204" cy="421204"/>
              </a:xfrm>
              <a:prstGeom prst="ellips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pic>
            <p:nvPicPr>
              <p:cNvPr id="37" name="圖形 36">
                <a:extLst>
                  <a:ext uri="{FF2B5EF4-FFF2-40B4-BE49-F238E27FC236}">
                    <a16:creationId xmlns:a16="http://schemas.microsoft.com/office/drawing/2014/main" id="{7CB3B31E-85D7-4882-B96F-D7C8AE119E0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260784" y="3071941"/>
                <a:ext cx="278640" cy="226520"/>
              </a:xfrm>
              <a:prstGeom prst="rect">
                <a:avLst/>
              </a:prstGeom>
            </p:spPr>
          </p:pic>
        </p:grpSp>
        <p:grpSp>
          <p:nvGrpSpPr>
            <p:cNvPr id="29" name="群組 28">
              <a:extLst>
                <a:ext uri="{FF2B5EF4-FFF2-40B4-BE49-F238E27FC236}">
                  <a16:creationId xmlns:a16="http://schemas.microsoft.com/office/drawing/2014/main" id="{71C23BF5-F679-495C-9F5C-EC33C63182C0}"/>
                </a:ext>
              </a:extLst>
            </p:cNvPr>
            <p:cNvGrpSpPr/>
            <p:nvPr/>
          </p:nvGrpSpPr>
          <p:grpSpPr>
            <a:xfrm>
              <a:off x="6464324" y="2957492"/>
              <a:ext cx="421204" cy="421204"/>
              <a:chOff x="4977312" y="2957492"/>
              <a:chExt cx="421204" cy="421204"/>
            </a:xfrm>
          </p:grpSpPr>
          <p:sp>
            <p:nvSpPr>
              <p:cNvPr id="34" name="橢圓 33">
                <a:extLst>
                  <a:ext uri="{FF2B5EF4-FFF2-40B4-BE49-F238E27FC236}">
                    <a16:creationId xmlns:a16="http://schemas.microsoft.com/office/drawing/2014/main" id="{148788C8-2232-488B-84A9-24FA1EFB2709}"/>
                  </a:ext>
                </a:extLst>
              </p:cNvPr>
              <p:cNvSpPr/>
              <p:nvPr/>
            </p:nvSpPr>
            <p:spPr>
              <a:xfrm>
                <a:off x="4977312" y="2957492"/>
                <a:ext cx="421204" cy="421204"/>
              </a:xfrm>
              <a:prstGeom prst="ellips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pic>
            <p:nvPicPr>
              <p:cNvPr id="35" name="圖形 34">
                <a:extLst>
                  <a:ext uri="{FF2B5EF4-FFF2-40B4-BE49-F238E27FC236}">
                    <a16:creationId xmlns:a16="http://schemas.microsoft.com/office/drawing/2014/main" id="{B603698D-F7B9-4740-9D3D-1F6B85E8D12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044656" y="3071941"/>
                <a:ext cx="278640" cy="226520"/>
              </a:xfrm>
              <a:prstGeom prst="rect">
                <a:avLst/>
              </a:prstGeom>
            </p:spPr>
          </p:pic>
        </p:grpSp>
        <p:cxnSp>
          <p:nvCxnSpPr>
            <p:cNvPr id="30" name="直線接點 29">
              <a:extLst>
                <a:ext uri="{FF2B5EF4-FFF2-40B4-BE49-F238E27FC236}">
                  <a16:creationId xmlns:a16="http://schemas.microsoft.com/office/drawing/2014/main" id="{DCF3A59B-7DDE-466F-B919-E2CB24FE720E}"/>
                </a:ext>
              </a:extLst>
            </p:cNvPr>
            <p:cNvCxnSpPr>
              <a:cxnSpLocks/>
              <a:stCxn id="21" idx="3"/>
              <a:endCxn id="40" idx="0"/>
            </p:cNvCxnSpPr>
            <p:nvPr/>
          </p:nvCxnSpPr>
          <p:spPr>
            <a:xfrm flipH="1">
              <a:off x="4404042" y="2848206"/>
              <a:ext cx="244816" cy="1092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47B6EC5D-A518-4474-8747-7E7429586B60}"/>
                </a:ext>
              </a:extLst>
            </p:cNvPr>
            <p:cNvCxnSpPr>
              <a:cxnSpLocks/>
              <a:stCxn id="21" idx="5"/>
              <a:endCxn id="38" idx="0"/>
            </p:cNvCxnSpPr>
            <p:nvPr/>
          </p:nvCxnSpPr>
          <p:spPr>
            <a:xfrm>
              <a:off x="4950473" y="2848206"/>
              <a:ext cx="237441" cy="1092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21DE158C-6878-44EC-9F36-51C47EA26D74}"/>
                </a:ext>
              </a:extLst>
            </p:cNvPr>
            <p:cNvCxnSpPr>
              <a:cxnSpLocks/>
            </p:cNvCxnSpPr>
            <p:nvPr/>
          </p:nvCxnSpPr>
          <p:spPr>
            <a:xfrm flipH="1">
              <a:off x="5904028" y="2848206"/>
              <a:ext cx="244816" cy="1092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0665D121-445E-4196-B1D5-A0363EDE83B6}"/>
                </a:ext>
              </a:extLst>
            </p:cNvPr>
            <p:cNvCxnSpPr>
              <a:cxnSpLocks/>
            </p:cNvCxnSpPr>
            <p:nvPr/>
          </p:nvCxnSpPr>
          <p:spPr>
            <a:xfrm>
              <a:off x="6450459" y="2848206"/>
              <a:ext cx="237441" cy="1092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2" name="群組 41">
            <a:extLst>
              <a:ext uri="{FF2B5EF4-FFF2-40B4-BE49-F238E27FC236}">
                <a16:creationId xmlns:a16="http://schemas.microsoft.com/office/drawing/2014/main" id="{C02021B9-D875-4115-B6A1-2A38AAE631CA}"/>
              </a:ext>
            </a:extLst>
          </p:cNvPr>
          <p:cNvGrpSpPr/>
          <p:nvPr/>
        </p:nvGrpSpPr>
        <p:grpSpPr>
          <a:xfrm>
            <a:off x="9155148" y="2130809"/>
            <a:ext cx="1836305" cy="1001078"/>
            <a:chOff x="7848787" y="2070770"/>
            <a:chExt cx="2396737" cy="1306607"/>
          </a:xfrm>
        </p:grpSpPr>
        <p:grpSp>
          <p:nvGrpSpPr>
            <p:cNvPr id="43" name="群組 42">
              <a:extLst>
                <a:ext uri="{FF2B5EF4-FFF2-40B4-BE49-F238E27FC236}">
                  <a16:creationId xmlns:a16="http://schemas.microsoft.com/office/drawing/2014/main" id="{562E67AE-F7E3-47EC-B637-D940BE913ACA}"/>
                </a:ext>
              </a:extLst>
            </p:cNvPr>
            <p:cNvGrpSpPr/>
            <p:nvPr/>
          </p:nvGrpSpPr>
          <p:grpSpPr>
            <a:xfrm>
              <a:off x="7881275" y="2070770"/>
              <a:ext cx="625762" cy="534775"/>
              <a:chOff x="7545682" y="2959881"/>
              <a:chExt cx="804191" cy="551223"/>
            </a:xfrm>
          </p:grpSpPr>
          <p:sp>
            <p:nvSpPr>
              <p:cNvPr id="55" name="矩形: 圓角 54">
                <a:extLst>
                  <a:ext uri="{FF2B5EF4-FFF2-40B4-BE49-F238E27FC236}">
                    <a16:creationId xmlns:a16="http://schemas.microsoft.com/office/drawing/2014/main" id="{C74128F2-6CB9-42D0-BD4C-49AE40C95B91}"/>
                  </a:ext>
                </a:extLst>
              </p:cNvPr>
              <p:cNvSpPr/>
              <p:nvPr/>
            </p:nvSpPr>
            <p:spPr>
              <a:xfrm>
                <a:off x="7545682" y="3069987"/>
                <a:ext cx="646785" cy="361376"/>
              </a:xfrm>
              <a:prstGeom prst="roundRect">
                <a:avLst>
                  <a:gd name="adj" fmla="val 864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56" name="文字方塊 55">
                <a:extLst>
                  <a:ext uri="{FF2B5EF4-FFF2-40B4-BE49-F238E27FC236}">
                    <a16:creationId xmlns:a16="http://schemas.microsoft.com/office/drawing/2014/main" id="{AE8C4FBE-B859-4B69-A96C-4C228FCF4695}"/>
                  </a:ext>
                </a:extLst>
              </p:cNvPr>
              <p:cNvSpPr txBox="1"/>
              <p:nvPr/>
            </p:nvSpPr>
            <p:spPr>
              <a:xfrm>
                <a:off x="7640131" y="3055632"/>
                <a:ext cx="308185" cy="455472"/>
              </a:xfrm>
              <a:prstGeom prst="rect">
                <a:avLst/>
              </a:prstGeom>
              <a:noFill/>
            </p:spPr>
            <p:txBody>
              <a:bodyPr wrap="square" rtlCol="0">
                <a:spAutoFit/>
              </a:bodyPr>
              <a:lstStyle/>
              <a:p>
                <a:r>
                  <a:rPr lang="en-US" altLang="zh-TW" sz="1600">
                    <a:solidFill>
                      <a:schemeClr val="bg1"/>
                    </a:solidFill>
                    <a:latin typeface="Meiryo UI" panose="020B0604030504040204" pitchFamily="50" charset="-128"/>
                    <a:ea typeface="Meiryo UI" panose="020B0604030504040204" pitchFamily="50" charset="-128"/>
                    <a:cs typeface="Arial" panose="020B0604020202020204" pitchFamily="34" charset="0"/>
                  </a:rPr>
                  <a:t>A</a:t>
                </a:r>
                <a:endParaRPr lang="zh-TW" altLang="en-US" sz="160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57" name="文字方塊 56">
                <a:extLst>
                  <a:ext uri="{FF2B5EF4-FFF2-40B4-BE49-F238E27FC236}">
                    <a16:creationId xmlns:a16="http://schemas.microsoft.com/office/drawing/2014/main" id="{E8C4EFE4-75A7-4146-9744-0FDC118CA943}"/>
                  </a:ext>
                </a:extLst>
              </p:cNvPr>
              <p:cNvSpPr txBox="1"/>
              <p:nvPr/>
            </p:nvSpPr>
            <p:spPr>
              <a:xfrm>
                <a:off x="7803507" y="2959881"/>
                <a:ext cx="546366" cy="351956"/>
              </a:xfrm>
              <a:prstGeom prst="rect">
                <a:avLst/>
              </a:prstGeom>
              <a:noFill/>
            </p:spPr>
            <p:txBody>
              <a:bodyPr wrap="none" rtlCol="0">
                <a:spAutoFit/>
              </a:bodyPr>
              <a:lstStyle/>
              <a:p>
                <a:r>
                  <a:rPr lang="en-US" altLang="zh-TW" sz="1100">
                    <a:solidFill>
                      <a:schemeClr val="bg1"/>
                    </a:solidFill>
                    <a:latin typeface="Meiryo UI" panose="020B0604030504040204" pitchFamily="50" charset="-128"/>
                    <a:ea typeface="Meiryo UI" panose="020B0604030504040204" pitchFamily="50" charset="-128"/>
                    <a:cs typeface="Arial" panose="020B0604020202020204" pitchFamily="34" charset="0"/>
                  </a:rPr>
                  <a:t>…</a:t>
                </a:r>
                <a:endParaRPr lang="zh-TW" altLang="en-US" sz="110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grpSp>
        <p:sp>
          <p:nvSpPr>
            <p:cNvPr id="44" name="橢圓 43">
              <a:extLst>
                <a:ext uri="{FF2B5EF4-FFF2-40B4-BE49-F238E27FC236}">
                  <a16:creationId xmlns:a16="http://schemas.microsoft.com/office/drawing/2014/main" id="{A90DFF7B-280A-4B8B-9A0E-C47689DA0F52}"/>
                </a:ext>
              </a:extLst>
            </p:cNvPr>
            <p:cNvSpPr/>
            <p:nvPr/>
          </p:nvSpPr>
          <p:spPr>
            <a:xfrm>
              <a:off x="7848787" y="2809151"/>
              <a:ext cx="568226" cy="568226"/>
            </a:xfrm>
            <a:prstGeom prst="ellips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cxnSp>
          <p:nvCxnSpPr>
            <p:cNvPr id="45" name="直線接點 44">
              <a:extLst>
                <a:ext uri="{FF2B5EF4-FFF2-40B4-BE49-F238E27FC236}">
                  <a16:creationId xmlns:a16="http://schemas.microsoft.com/office/drawing/2014/main" id="{2DEC59E1-FCA7-4B05-A8C3-6981D91796DB}"/>
                </a:ext>
              </a:extLst>
            </p:cNvPr>
            <p:cNvCxnSpPr>
              <a:cxnSpLocks/>
              <a:stCxn id="44" idx="0"/>
              <a:endCxn id="55" idx="2"/>
            </p:cNvCxnSpPr>
            <p:nvPr/>
          </p:nvCxnSpPr>
          <p:spPr>
            <a:xfrm flipV="1">
              <a:off x="8132900" y="2528187"/>
              <a:ext cx="1" cy="2809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6" name="圖形 45">
              <a:extLst>
                <a:ext uri="{FF2B5EF4-FFF2-40B4-BE49-F238E27FC236}">
                  <a16:creationId xmlns:a16="http://schemas.microsoft.com/office/drawing/2014/main" id="{88A4A602-4D1A-4137-AD24-1B1308BAB98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9792197" y="2148956"/>
              <a:ext cx="338969" cy="464871"/>
            </a:xfrm>
            <a:prstGeom prst="rect">
              <a:avLst/>
            </a:prstGeom>
          </p:spPr>
        </p:pic>
        <p:sp>
          <p:nvSpPr>
            <p:cNvPr id="47" name="橢圓 46">
              <a:extLst>
                <a:ext uri="{FF2B5EF4-FFF2-40B4-BE49-F238E27FC236}">
                  <a16:creationId xmlns:a16="http://schemas.microsoft.com/office/drawing/2014/main" id="{9EFD9915-7036-4597-99FF-D0DF436796C3}"/>
                </a:ext>
              </a:extLst>
            </p:cNvPr>
            <p:cNvSpPr/>
            <p:nvPr/>
          </p:nvSpPr>
          <p:spPr>
            <a:xfrm>
              <a:off x="9677298" y="2809151"/>
              <a:ext cx="568226" cy="568226"/>
            </a:xfrm>
            <a:prstGeom prst="ellips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cxnSp>
          <p:nvCxnSpPr>
            <p:cNvPr id="48" name="直線接點 47">
              <a:extLst>
                <a:ext uri="{FF2B5EF4-FFF2-40B4-BE49-F238E27FC236}">
                  <a16:creationId xmlns:a16="http://schemas.microsoft.com/office/drawing/2014/main" id="{EE313D0D-AAB5-433D-A158-922D4E55C6BC}"/>
                </a:ext>
              </a:extLst>
            </p:cNvPr>
            <p:cNvCxnSpPr>
              <a:cxnSpLocks/>
              <a:stCxn id="47" idx="0"/>
              <a:endCxn id="46" idx="2"/>
            </p:cNvCxnSpPr>
            <p:nvPr/>
          </p:nvCxnSpPr>
          <p:spPr>
            <a:xfrm flipV="1">
              <a:off x="9961411" y="2613827"/>
              <a:ext cx="271" cy="19532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9" name="圖形 48">
              <a:extLst>
                <a:ext uri="{FF2B5EF4-FFF2-40B4-BE49-F238E27FC236}">
                  <a16:creationId xmlns:a16="http://schemas.microsoft.com/office/drawing/2014/main" id="{DA2BE99B-45C8-4EB2-AD03-898149498B32}"/>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8701606" y="2149205"/>
              <a:ext cx="713526" cy="464622"/>
            </a:xfrm>
            <a:prstGeom prst="rect">
              <a:avLst/>
            </a:prstGeom>
          </p:spPr>
        </p:pic>
        <p:sp>
          <p:nvSpPr>
            <p:cNvPr id="50" name="橢圓 49">
              <a:extLst>
                <a:ext uri="{FF2B5EF4-FFF2-40B4-BE49-F238E27FC236}">
                  <a16:creationId xmlns:a16="http://schemas.microsoft.com/office/drawing/2014/main" id="{2464431E-1FE9-4074-A717-C0B066DAB846}"/>
                </a:ext>
              </a:extLst>
            </p:cNvPr>
            <p:cNvSpPr/>
            <p:nvPr/>
          </p:nvSpPr>
          <p:spPr>
            <a:xfrm>
              <a:off x="8776449" y="2809151"/>
              <a:ext cx="568226" cy="568226"/>
            </a:xfrm>
            <a:prstGeom prst="ellips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cxnSp>
          <p:nvCxnSpPr>
            <p:cNvPr id="51" name="直線接點 50">
              <a:extLst>
                <a:ext uri="{FF2B5EF4-FFF2-40B4-BE49-F238E27FC236}">
                  <a16:creationId xmlns:a16="http://schemas.microsoft.com/office/drawing/2014/main" id="{35D012AC-F103-4FA6-801A-D9ADEE56D823}"/>
                </a:ext>
              </a:extLst>
            </p:cNvPr>
            <p:cNvCxnSpPr>
              <a:cxnSpLocks/>
              <a:stCxn id="50" idx="0"/>
            </p:cNvCxnSpPr>
            <p:nvPr/>
          </p:nvCxnSpPr>
          <p:spPr>
            <a:xfrm flipV="1">
              <a:off x="9060562" y="2613827"/>
              <a:ext cx="271" cy="19532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2" name="圖形 51">
              <a:extLst>
                <a:ext uri="{FF2B5EF4-FFF2-40B4-BE49-F238E27FC236}">
                  <a16:creationId xmlns:a16="http://schemas.microsoft.com/office/drawing/2014/main" id="{CFE4A39F-2CFF-4465-B2BF-8D24F0F2EEB4}"/>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7914326" y="2900419"/>
              <a:ext cx="430105" cy="375661"/>
            </a:xfrm>
            <a:prstGeom prst="rect">
              <a:avLst/>
            </a:prstGeom>
          </p:spPr>
        </p:pic>
        <p:pic>
          <p:nvPicPr>
            <p:cNvPr id="53" name="圖形 52">
              <a:extLst>
                <a:ext uri="{FF2B5EF4-FFF2-40B4-BE49-F238E27FC236}">
                  <a16:creationId xmlns:a16="http://schemas.microsoft.com/office/drawing/2014/main" id="{01CE0583-54E9-4A4C-B7F1-B259DABD973C}"/>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8847436" y="2900419"/>
              <a:ext cx="430105" cy="375661"/>
            </a:xfrm>
            <a:prstGeom prst="rect">
              <a:avLst/>
            </a:prstGeom>
          </p:spPr>
        </p:pic>
        <p:pic>
          <p:nvPicPr>
            <p:cNvPr id="54" name="圖形 53">
              <a:extLst>
                <a:ext uri="{FF2B5EF4-FFF2-40B4-BE49-F238E27FC236}">
                  <a16:creationId xmlns:a16="http://schemas.microsoft.com/office/drawing/2014/main" id="{CEF61E88-AF2A-4845-AFC3-D572C6206FBF}"/>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9746358" y="2900419"/>
              <a:ext cx="430105" cy="375661"/>
            </a:xfrm>
            <a:prstGeom prst="rect">
              <a:avLst/>
            </a:prstGeom>
          </p:spPr>
        </p:pic>
      </p:grpSp>
      <p:sp>
        <p:nvSpPr>
          <p:cNvPr id="58" name="TextBox 57"/>
          <p:cNvSpPr txBox="1"/>
          <p:nvPr/>
        </p:nvSpPr>
        <p:spPr>
          <a:xfrm>
            <a:off x="2200404" y="5564632"/>
            <a:ext cx="6149440" cy="646331"/>
          </a:xfrm>
          <a:prstGeom prst="rect">
            <a:avLst/>
          </a:prstGeom>
          <a:noFill/>
        </p:spPr>
        <p:txBody>
          <a:bodyPr wrap="none" rtlCol="0">
            <a:spAutoFit/>
          </a:bodyPr>
          <a:lstStyle/>
          <a:p>
            <a:r>
              <a:rPr kumimoji="1" lang="en-US" altLang="ja-JP" dirty="0" smtClean="0">
                <a:solidFill>
                  <a:schemeClr val="bg1"/>
                </a:solidFill>
                <a:latin typeface="Meiryo UI" panose="020B0604030504040204" pitchFamily="50" charset="-128"/>
                <a:ea typeface="Meiryo UI" panose="020B0604030504040204" pitchFamily="50" charset="-128"/>
              </a:rPr>
              <a:t>※</a:t>
            </a:r>
            <a:r>
              <a:rPr kumimoji="1" lang="ja-JP" altLang="en-US" dirty="0" smtClean="0">
                <a:solidFill>
                  <a:schemeClr val="bg1"/>
                </a:solidFill>
                <a:latin typeface="Meiryo UI" panose="020B0604030504040204" pitchFamily="50" charset="-128"/>
                <a:ea typeface="Meiryo UI" panose="020B0604030504040204" pitchFamily="50" charset="-128"/>
              </a:rPr>
              <a:t>いくつかの大きなフィアルを</a:t>
            </a:r>
            <a:r>
              <a:rPr kumimoji="1" lang="en-US" altLang="ja-JP" dirty="0" smtClean="0">
                <a:solidFill>
                  <a:schemeClr val="bg1"/>
                </a:solidFill>
                <a:latin typeface="Meiryo UI" panose="020B0604030504040204" pitchFamily="50" charset="-128"/>
                <a:ea typeface="Meiryo UI" panose="020B0604030504040204" pitchFamily="50" charset="-128"/>
              </a:rPr>
              <a:t>1</a:t>
            </a:r>
            <a:r>
              <a:rPr kumimoji="1" lang="ja-JP" altLang="en-US" dirty="0" smtClean="0">
                <a:solidFill>
                  <a:schemeClr val="bg1"/>
                </a:solidFill>
                <a:latin typeface="Meiryo UI" panose="020B0604030504040204" pitchFamily="50" charset="-128"/>
                <a:ea typeface="Meiryo UI" panose="020B0604030504040204" pitchFamily="50" charset="-128"/>
              </a:rPr>
              <a:t>つのブロックストレージとして扱うため。</a:t>
            </a:r>
            <a:endParaRPr kumimoji="1" lang="en-US" altLang="ja-JP" dirty="0" smtClean="0">
              <a:solidFill>
                <a:schemeClr val="bg1"/>
              </a:solidFill>
              <a:latin typeface="Meiryo UI" panose="020B0604030504040204" pitchFamily="50" charset="-128"/>
              <a:ea typeface="Meiryo UI" panose="020B0604030504040204" pitchFamily="50" charset="-128"/>
            </a:endParaRPr>
          </a:p>
          <a:p>
            <a:r>
              <a:rPr kumimoji="1" lang="ja-JP" altLang="en-US" dirty="0">
                <a:solidFill>
                  <a:schemeClr val="bg1"/>
                </a:solidFill>
                <a:latin typeface="Meiryo UI" panose="020B0604030504040204" pitchFamily="50" charset="-128"/>
                <a:ea typeface="Meiryo UI" panose="020B0604030504040204" pitchFamily="50" charset="-128"/>
              </a:rPr>
              <a:t>　</a:t>
            </a:r>
            <a:r>
              <a:rPr kumimoji="1" lang="ja-JP" altLang="en-US" dirty="0" smtClean="0">
                <a:solidFill>
                  <a:schemeClr val="bg1"/>
                </a:solidFill>
                <a:latin typeface="Meiryo UI" panose="020B0604030504040204" pitchFamily="50" charset="-128"/>
                <a:ea typeface="Meiryo UI" panose="020B0604030504040204" pitchFamily="50" charset="-128"/>
              </a:rPr>
              <a:t>例：</a:t>
            </a:r>
            <a:r>
              <a:rPr kumimoji="1" lang="en-US" altLang="ja-JP" dirty="0" smtClean="0">
                <a:solidFill>
                  <a:schemeClr val="bg1"/>
                </a:solidFill>
                <a:latin typeface="Meiryo UI" panose="020B0604030504040204" pitchFamily="50" charset="-128"/>
                <a:ea typeface="Meiryo UI" panose="020B0604030504040204" pitchFamily="50" charset="-128"/>
              </a:rPr>
              <a:t>iSCSI</a:t>
            </a:r>
            <a:r>
              <a:rPr kumimoji="1" lang="ja-JP" altLang="en-US" dirty="0" smtClean="0">
                <a:solidFill>
                  <a:schemeClr val="bg1"/>
                </a:solidFill>
                <a:latin typeface="Meiryo UI" panose="020B0604030504040204" pitchFamily="50" charset="-128"/>
                <a:ea typeface="Meiryo UI" panose="020B0604030504040204" pitchFamily="50" charset="-128"/>
              </a:rPr>
              <a:t>の</a:t>
            </a:r>
            <a:r>
              <a:rPr kumimoji="1" lang="en-US" altLang="ja-JP" dirty="0" smtClean="0">
                <a:solidFill>
                  <a:schemeClr val="bg1"/>
                </a:solidFill>
                <a:latin typeface="Meiryo UI" panose="020B0604030504040204" pitchFamily="50" charset="-128"/>
                <a:ea typeface="Meiryo UI" panose="020B0604030504040204" pitchFamily="50" charset="-128"/>
              </a:rPr>
              <a:t>LUN</a:t>
            </a:r>
            <a:endParaRPr kumimoji="1" lang="ja-JP" altLang="en-US"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09292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61F2F1A-6037-41F6-B13D-4F65821DB9A8}"/>
              </a:ext>
            </a:extLst>
          </p:cNvPr>
          <p:cNvSpPr>
            <a:spLocks noGrp="1"/>
          </p:cNvSpPr>
          <p:nvPr>
            <p:ph type="title"/>
          </p:nvPr>
        </p:nvSpPr>
        <p:spPr>
          <a:xfrm>
            <a:off x="390281" y="296431"/>
            <a:ext cx="11532100" cy="658084"/>
          </a:xfrm>
        </p:spPr>
        <p:txBody>
          <a:bodyPr>
            <a:normAutofit/>
          </a:bodyPr>
          <a:lstStyle/>
          <a:p>
            <a:pPr algn="ctr"/>
            <a:r>
              <a:rPr lang="en-US" dirty="0" err="1">
                <a:latin typeface="Meiryo UI" panose="020B0604030504040204" pitchFamily="50" charset="-128"/>
                <a:ea typeface="Meiryo UI" panose="020B0604030504040204" pitchFamily="50" charset="-128"/>
                <a:cs typeface="Arial"/>
              </a:rPr>
              <a:t>QuObjectsでNAS</a:t>
            </a:r>
            <a:r>
              <a:rPr lang="ja-JP" altLang="en-US" dirty="0">
                <a:latin typeface="Meiryo UI" panose="020B0604030504040204" pitchFamily="50" charset="-128"/>
                <a:ea typeface="Meiryo UI" panose="020B0604030504040204" pitchFamily="50" charset="-128"/>
                <a:cs typeface="Arial"/>
              </a:rPr>
              <a:t>のファイルに</a:t>
            </a:r>
            <a:r>
              <a:rPr lang="en-US" dirty="0">
                <a:latin typeface="Meiryo UI" panose="020B0604030504040204" pitchFamily="50" charset="-128"/>
                <a:ea typeface="Meiryo UI" panose="020B0604030504040204" pitchFamily="50" charset="-128"/>
                <a:cs typeface="Arial"/>
              </a:rPr>
              <a:t>S3</a:t>
            </a:r>
            <a:r>
              <a:rPr lang="ja-JP" altLang="en-US" dirty="0">
                <a:latin typeface="Meiryo UI" panose="020B0604030504040204" pitchFamily="50" charset="-128"/>
                <a:ea typeface="Meiryo UI" panose="020B0604030504040204" pitchFamily="50" charset="-128"/>
                <a:cs typeface="Arial"/>
              </a:rPr>
              <a:t>経由</a:t>
            </a:r>
            <a:r>
              <a:rPr lang="ja-JP" altLang="en-US" dirty="0" smtClean="0">
                <a:latin typeface="Meiryo UI" panose="020B0604030504040204" pitchFamily="50" charset="-128"/>
                <a:ea typeface="Meiryo UI" panose="020B0604030504040204" pitchFamily="50" charset="-128"/>
                <a:cs typeface="Arial"/>
              </a:rPr>
              <a:t>でア</a:t>
            </a:r>
            <a:r>
              <a:rPr lang="ja-JP" altLang="en-US" dirty="0">
                <a:latin typeface="Meiryo UI" panose="020B0604030504040204" pitchFamily="50" charset="-128"/>
                <a:ea typeface="Meiryo UI" panose="020B0604030504040204" pitchFamily="50" charset="-128"/>
                <a:cs typeface="Arial"/>
              </a:rPr>
              <a:t>クセス可能</a:t>
            </a:r>
            <a:r>
              <a:rPr lang="en-US" dirty="0">
                <a:latin typeface="Meiryo UI" panose="020B0604030504040204" pitchFamily="50" charset="-128"/>
                <a:ea typeface="Meiryo UI" panose="020B0604030504040204" pitchFamily="50" charset="-128"/>
                <a:cs typeface="Arial"/>
              </a:rPr>
              <a:t> </a:t>
            </a:r>
            <a:endParaRPr lang="zh-TW" dirty="0">
              <a:latin typeface="Meiryo UI" panose="020B0604030504040204" pitchFamily="50" charset="-128"/>
              <a:ea typeface="Meiryo UI" panose="020B0604030504040204" pitchFamily="50" charset="-128"/>
            </a:endParaRPr>
          </a:p>
        </p:txBody>
      </p:sp>
      <p:sp>
        <p:nvSpPr>
          <p:cNvPr id="3" name="文字方塊 2">
            <a:extLst>
              <a:ext uri="{FF2B5EF4-FFF2-40B4-BE49-F238E27FC236}">
                <a16:creationId xmlns:a16="http://schemas.microsoft.com/office/drawing/2014/main" id="{CFA84D54-D218-435A-9966-F11EFEBEB144}"/>
              </a:ext>
            </a:extLst>
          </p:cNvPr>
          <p:cNvSpPr txBox="1"/>
          <p:nvPr/>
        </p:nvSpPr>
        <p:spPr>
          <a:xfrm>
            <a:off x="581664" y="1222587"/>
            <a:ext cx="9217340" cy="150810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zh-TW" altLang="en-US" dirty="0">
                <a:solidFill>
                  <a:schemeClr val="bg1"/>
                </a:solidFill>
                <a:latin typeface="Meiryo UI" panose="020B0604030504040204" pitchFamily="50" charset="-128"/>
                <a:ea typeface="Meiryo UI" panose="020B0604030504040204" pitchFamily="50" charset="-128"/>
              </a:rPr>
              <a:t>オブジェクトストレージは「バケット</a:t>
            </a:r>
            <a:r>
              <a:rPr lang="zh-TW" altLang="en-US" dirty="0" smtClean="0">
                <a:solidFill>
                  <a:schemeClr val="bg1"/>
                </a:solidFill>
                <a:latin typeface="Meiryo UI" panose="020B0604030504040204" pitchFamily="50" charset="-128"/>
                <a:ea typeface="Meiryo UI" panose="020B0604030504040204" pitchFamily="50" charset="-128"/>
              </a:rPr>
              <a:t>」</a:t>
            </a:r>
            <a:r>
              <a:rPr lang="ja-JP" altLang="en-US" dirty="0" smtClean="0">
                <a:solidFill>
                  <a:schemeClr val="bg1"/>
                </a:solidFill>
                <a:latin typeface="Meiryo UI" panose="020B0604030504040204" pitchFamily="50" charset="-128"/>
                <a:ea typeface="Meiryo UI" panose="020B0604030504040204" pitchFamily="50" charset="-128"/>
              </a:rPr>
              <a:t>で表現し</a:t>
            </a:r>
            <a:r>
              <a:rPr lang="zh-TW" altLang="en-US" dirty="0" smtClean="0">
                <a:solidFill>
                  <a:schemeClr val="bg1"/>
                </a:solidFill>
                <a:latin typeface="Meiryo UI" panose="020B0604030504040204" pitchFamily="50" charset="-128"/>
                <a:ea typeface="Meiryo UI" panose="020B0604030504040204" pitchFamily="50" charset="-128"/>
              </a:rPr>
              <a:t>、</a:t>
            </a:r>
            <a:r>
              <a:rPr lang="zh-TW" altLang="en-US" dirty="0">
                <a:solidFill>
                  <a:schemeClr val="bg1"/>
                </a:solidFill>
                <a:latin typeface="Meiryo UI" panose="020B0604030504040204" pitchFamily="50" charset="-128"/>
                <a:ea typeface="Meiryo UI" panose="020B0604030504040204" pitchFamily="50" charset="-128"/>
              </a:rPr>
              <a:t>「バケット」に「オブジェクト」を入れることができます。</a:t>
            </a:r>
            <a:br>
              <a:rPr lang="zh-TW" altLang="en-US" dirty="0">
                <a:solidFill>
                  <a:schemeClr val="bg1"/>
                </a:solidFill>
                <a:latin typeface="Meiryo UI" panose="020B0604030504040204" pitchFamily="50" charset="-128"/>
                <a:ea typeface="Meiryo UI" panose="020B0604030504040204" pitchFamily="50" charset="-128"/>
              </a:rPr>
            </a:br>
            <a:r>
              <a:rPr lang="zh-TW" altLang="en-US" dirty="0">
                <a:solidFill>
                  <a:schemeClr val="bg1"/>
                </a:solidFill>
                <a:latin typeface="Meiryo UI" panose="020B0604030504040204" pitchFamily="50" charset="-128"/>
                <a:ea typeface="Meiryo UI" panose="020B0604030504040204" pitchFamily="50" charset="-128"/>
              </a:rPr>
              <a:t>オブジェクトの一意な識別子（UID）です。</a:t>
            </a:r>
          </a:p>
          <a:p>
            <a:pPr marL="285750" indent="-285750">
              <a:buFont typeface="Arial" panose="020B0604020202020204" pitchFamily="34" charset="0"/>
              <a:buChar char="•"/>
            </a:pPr>
            <a:r>
              <a:rPr lang="zh-TW" altLang="en-US" dirty="0">
                <a:solidFill>
                  <a:schemeClr val="bg1"/>
                </a:solidFill>
                <a:latin typeface="Meiryo UI" panose="020B0604030504040204" pitchFamily="50" charset="-128"/>
                <a:ea typeface="Meiryo UI" panose="020B0604030504040204" pitchFamily="50" charset="-128"/>
              </a:rPr>
              <a:t>サーバーやユーザーはデータの物理的なアドレスを把握する必要がなく、</a:t>
            </a:r>
            <a:br>
              <a:rPr lang="zh-TW" altLang="en-US" dirty="0">
                <a:solidFill>
                  <a:schemeClr val="bg1"/>
                </a:solidFill>
                <a:latin typeface="Meiryo UI" panose="020B0604030504040204" pitchFamily="50" charset="-128"/>
                <a:ea typeface="Meiryo UI" panose="020B0604030504040204" pitchFamily="50" charset="-128"/>
              </a:rPr>
            </a:br>
            <a:r>
              <a:rPr lang="zh-TW" altLang="en-US" dirty="0">
                <a:solidFill>
                  <a:schemeClr val="bg1"/>
                </a:solidFill>
                <a:latin typeface="Meiryo UI" panose="020B0604030504040204" pitchFamily="50" charset="-128"/>
                <a:ea typeface="Meiryo UI" panose="020B0604030504040204" pitchFamily="50" charset="-128"/>
              </a:rPr>
              <a:t>それを通じてデータを見つけることもできます。</a:t>
            </a:r>
            <a:endParaRPr lang="zh-TW" altLang="en-US" dirty="0">
              <a:solidFill>
                <a:schemeClr val="bg1"/>
              </a:solidFill>
              <a:latin typeface="Meiryo UI" panose="020B0604030504040204" pitchFamily="50" charset="-128"/>
              <a:ea typeface="Meiryo UI" panose="020B0604030504040204" pitchFamily="50" charset="-128"/>
              <a:cs typeface="Arial"/>
            </a:endParaRPr>
          </a:p>
          <a:p>
            <a:pPr marL="285750" indent="-285750">
              <a:buFont typeface="Arial" panose="020B0604020202020204" pitchFamily="34" charset="0"/>
              <a:buChar char="•"/>
            </a:pPr>
            <a:r>
              <a:rPr lang="zh-TW" altLang="en-US" dirty="0">
                <a:solidFill>
                  <a:schemeClr val="bg1"/>
                </a:solidFill>
                <a:latin typeface="Meiryo UI" panose="020B0604030504040204" pitchFamily="50" charset="-128"/>
                <a:ea typeface="Meiryo UI" panose="020B0604030504040204" pitchFamily="50" charset="-128"/>
              </a:rPr>
              <a:t>次の行は、オブジェクトのアドレスの例です:</a:t>
            </a:r>
            <a:endParaRPr lang="zh-TW" altLang="zh-TW" dirty="0">
              <a:solidFill>
                <a:schemeClr val="bg1"/>
              </a:solidFill>
              <a:latin typeface="Meiryo UI" panose="020B0604030504040204" pitchFamily="50" charset="-128"/>
              <a:ea typeface="Meiryo UI" panose="020B0604030504040204" pitchFamily="50" charset="-128"/>
              <a:cs typeface="Arial"/>
            </a:endParaRPr>
          </a:p>
        </p:txBody>
      </p:sp>
      <p:grpSp>
        <p:nvGrpSpPr>
          <p:cNvPr id="72" name="群組 71">
            <a:extLst>
              <a:ext uri="{FF2B5EF4-FFF2-40B4-BE49-F238E27FC236}">
                <a16:creationId xmlns:a16="http://schemas.microsoft.com/office/drawing/2014/main" id="{376F6270-0F82-4D31-9E64-348F04BEC8CB}"/>
              </a:ext>
            </a:extLst>
          </p:cNvPr>
          <p:cNvGrpSpPr/>
          <p:nvPr/>
        </p:nvGrpSpPr>
        <p:grpSpPr>
          <a:xfrm>
            <a:off x="655602" y="2784632"/>
            <a:ext cx="7731700" cy="266191"/>
            <a:chOff x="466825" y="3603924"/>
            <a:chExt cx="8893914" cy="306204"/>
          </a:xfrm>
        </p:grpSpPr>
        <p:grpSp>
          <p:nvGrpSpPr>
            <p:cNvPr id="67" name="群組 66">
              <a:extLst>
                <a:ext uri="{FF2B5EF4-FFF2-40B4-BE49-F238E27FC236}">
                  <a16:creationId xmlns:a16="http://schemas.microsoft.com/office/drawing/2014/main" id="{A3795957-C2BC-4F44-85C9-FF9ABE597BDA}"/>
                </a:ext>
              </a:extLst>
            </p:cNvPr>
            <p:cNvGrpSpPr/>
            <p:nvPr/>
          </p:nvGrpSpPr>
          <p:grpSpPr>
            <a:xfrm>
              <a:off x="466825" y="3603924"/>
              <a:ext cx="957350" cy="302241"/>
              <a:chOff x="466825" y="3603924"/>
              <a:chExt cx="957350" cy="302241"/>
            </a:xfrm>
            <a:solidFill>
              <a:schemeClr val="bg1"/>
            </a:solidFill>
          </p:grpSpPr>
          <p:sp>
            <p:nvSpPr>
              <p:cNvPr id="8" name="手繪多邊形: 圖案 7">
                <a:extLst>
                  <a:ext uri="{FF2B5EF4-FFF2-40B4-BE49-F238E27FC236}">
                    <a16:creationId xmlns:a16="http://schemas.microsoft.com/office/drawing/2014/main" id="{87DE7413-DA57-425C-8EC6-5100F71A940E}"/>
                  </a:ext>
                </a:extLst>
              </p:cNvPr>
              <p:cNvSpPr/>
              <p:nvPr/>
            </p:nvSpPr>
            <p:spPr>
              <a:xfrm>
                <a:off x="466825" y="3607887"/>
                <a:ext cx="137724" cy="233454"/>
              </a:xfrm>
              <a:custGeom>
                <a:avLst/>
                <a:gdLst>
                  <a:gd name="connsiteX0" fmla="*/ 0 w 137724"/>
                  <a:gd name="connsiteY0" fmla="*/ 233455 h 233454"/>
                  <a:gd name="connsiteX1" fmla="*/ 0 w 137724"/>
                  <a:gd name="connsiteY1" fmla="*/ 0 h 233454"/>
                  <a:gd name="connsiteX2" fmla="*/ 28649 w 137724"/>
                  <a:gd name="connsiteY2" fmla="*/ 0 h 233454"/>
                  <a:gd name="connsiteX3" fmla="*/ 28649 w 137724"/>
                  <a:gd name="connsiteY3" fmla="*/ 83739 h 233454"/>
                  <a:gd name="connsiteX4" fmla="*/ 79273 w 137724"/>
                  <a:gd name="connsiteY4" fmla="*/ 60509 h 233454"/>
                  <a:gd name="connsiteX5" fmla="*/ 111936 w 137724"/>
                  <a:gd name="connsiteY5" fmla="*/ 67934 h 233454"/>
                  <a:gd name="connsiteX6" fmla="*/ 131754 w 137724"/>
                  <a:gd name="connsiteY6" fmla="*/ 88405 h 233454"/>
                  <a:gd name="connsiteX7" fmla="*/ 137725 w 137724"/>
                  <a:gd name="connsiteY7" fmla="*/ 126285 h 233454"/>
                  <a:gd name="connsiteX8" fmla="*/ 137725 w 137724"/>
                  <a:gd name="connsiteY8" fmla="*/ 233455 h 233454"/>
                  <a:gd name="connsiteX9" fmla="*/ 109076 w 137724"/>
                  <a:gd name="connsiteY9" fmla="*/ 233455 h 233454"/>
                  <a:gd name="connsiteX10" fmla="*/ 109076 w 137724"/>
                  <a:gd name="connsiteY10" fmla="*/ 126285 h 233454"/>
                  <a:gd name="connsiteX11" fmla="*/ 99744 w 137724"/>
                  <a:gd name="connsiteY11" fmla="*/ 94977 h 233454"/>
                  <a:gd name="connsiteX12" fmla="*/ 73403 w 137724"/>
                  <a:gd name="connsiteY12" fmla="*/ 85194 h 233454"/>
                  <a:gd name="connsiteX13" fmla="*/ 49420 w 137724"/>
                  <a:gd name="connsiteY13" fmla="*/ 91817 h 233454"/>
                  <a:gd name="connsiteX14" fmla="*/ 33415 w 137724"/>
                  <a:gd name="connsiteY14" fmla="*/ 109728 h 233454"/>
                  <a:gd name="connsiteX15" fmla="*/ 28649 w 137724"/>
                  <a:gd name="connsiteY15" fmla="*/ 140936 h 233454"/>
                  <a:gd name="connsiteX16" fmla="*/ 28649 w 137724"/>
                  <a:gd name="connsiteY16" fmla="*/ 233455 h 233454"/>
                  <a:gd name="connsiteX17" fmla="*/ 0 w 137724"/>
                  <a:gd name="connsiteY17" fmla="*/ 233455 h 23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724" h="233454">
                    <a:moveTo>
                      <a:pt x="0" y="233455"/>
                    </a:moveTo>
                    <a:lnTo>
                      <a:pt x="0" y="0"/>
                    </a:lnTo>
                    <a:lnTo>
                      <a:pt x="28649" y="0"/>
                    </a:lnTo>
                    <a:lnTo>
                      <a:pt x="28649" y="83739"/>
                    </a:lnTo>
                    <a:cubicBezTo>
                      <a:pt x="42045" y="68235"/>
                      <a:pt x="58903" y="60509"/>
                      <a:pt x="79273" y="60509"/>
                    </a:cubicBezTo>
                    <a:cubicBezTo>
                      <a:pt x="91817" y="60509"/>
                      <a:pt x="102704" y="62967"/>
                      <a:pt x="111936" y="67934"/>
                    </a:cubicBezTo>
                    <a:cubicBezTo>
                      <a:pt x="121168" y="72851"/>
                      <a:pt x="127791" y="79675"/>
                      <a:pt x="131754" y="88405"/>
                    </a:cubicBezTo>
                    <a:cubicBezTo>
                      <a:pt x="135718" y="97135"/>
                      <a:pt x="137725" y="109728"/>
                      <a:pt x="137725" y="126285"/>
                    </a:cubicBezTo>
                    <a:lnTo>
                      <a:pt x="137725" y="233455"/>
                    </a:lnTo>
                    <a:lnTo>
                      <a:pt x="109076" y="233455"/>
                    </a:lnTo>
                    <a:lnTo>
                      <a:pt x="109076" y="126285"/>
                    </a:lnTo>
                    <a:cubicBezTo>
                      <a:pt x="109076" y="111936"/>
                      <a:pt x="105965" y="101500"/>
                      <a:pt x="99744" y="94977"/>
                    </a:cubicBezTo>
                    <a:cubicBezTo>
                      <a:pt x="93522" y="88455"/>
                      <a:pt x="84742" y="85194"/>
                      <a:pt x="73403" y="85194"/>
                    </a:cubicBezTo>
                    <a:cubicBezTo>
                      <a:pt x="64924" y="85194"/>
                      <a:pt x="56946" y="87401"/>
                      <a:pt x="49420" y="91817"/>
                    </a:cubicBezTo>
                    <a:cubicBezTo>
                      <a:pt x="41945" y="96232"/>
                      <a:pt x="36626" y="102202"/>
                      <a:pt x="33415" y="109728"/>
                    </a:cubicBezTo>
                    <a:cubicBezTo>
                      <a:pt x="30254" y="117254"/>
                      <a:pt x="28649" y="127690"/>
                      <a:pt x="28649" y="140936"/>
                    </a:cubicBezTo>
                    <a:lnTo>
                      <a:pt x="28649" y="233455"/>
                    </a:lnTo>
                    <a:lnTo>
                      <a:pt x="0" y="233455"/>
                    </a:lnTo>
                    <a:close/>
                  </a:path>
                </a:pathLst>
              </a:custGeom>
              <a:grpFill/>
              <a:ln w="5012" cap="flat">
                <a:noFill/>
                <a:prstDash val="solid"/>
                <a:miter/>
              </a:ln>
            </p:spPr>
            <p:txBody>
              <a:bodyPr rtlCol="0" anchor="ctr"/>
              <a:lstStyle/>
              <a:p>
                <a:endParaRPr lang="zh-TW" altLang="en-US">
                  <a:solidFill>
                    <a:schemeClr val="bg1"/>
                  </a:solidFill>
                  <a:latin typeface="Meiryo UI" panose="020B0604030504040204" pitchFamily="50" charset="-128"/>
                  <a:ea typeface="Meiryo UI" panose="020B0604030504040204" pitchFamily="50" charset="-128"/>
                </a:endParaRPr>
              </a:p>
            </p:txBody>
          </p:sp>
          <p:sp>
            <p:nvSpPr>
              <p:cNvPr id="9" name="手繪多邊形: 圖案 8">
                <a:extLst>
                  <a:ext uri="{FF2B5EF4-FFF2-40B4-BE49-F238E27FC236}">
                    <a16:creationId xmlns:a16="http://schemas.microsoft.com/office/drawing/2014/main" id="{B4DAD082-5914-4E8E-A440-785BFC61711A}"/>
                  </a:ext>
                </a:extLst>
              </p:cNvPr>
              <p:cNvSpPr/>
              <p:nvPr/>
            </p:nvSpPr>
            <p:spPr>
              <a:xfrm>
                <a:off x="632446" y="3613155"/>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p>
                <a:endParaRPr lang="zh-TW" altLang="en-US">
                  <a:solidFill>
                    <a:schemeClr val="bg1"/>
                  </a:solidFill>
                  <a:latin typeface="Meiryo UI" panose="020B0604030504040204" pitchFamily="50" charset="-128"/>
                  <a:ea typeface="Meiryo UI" panose="020B0604030504040204" pitchFamily="50" charset="-128"/>
                </a:endParaRPr>
              </a:p>
            </p:txBody>
          </p:sp>
          <p:sp>
            <p:nvSpPr>
              <p:cNvPr id="10" name="手繪多邊形: 圖案 9">
                <a:extLst>
                  <a:ext uri="{FF2B5EF4-FFF2-40B4-BE49-F238E27FC236}">
                    <a16:creationId xmlns:a16="http://schemas.microsoft.com/office/drawing/2014/main" id="{38228618-59DF-4EE8-9036-A22A17AD4C3F}"/>
                  </a:ext>
                </a:extLst>
              </p:cNvPr>
              <p:cNvSpPr/>
              <p:nvPr/>
            </p:nvSpPr>
            <p:spPr>
              <a:xfrm>
                <a:off x="723058" y="3613155"/>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p>
                <a:endParaRPr lang="zh-TW" altLang="en-US">
                  <a:solidFill>
                    <a:schemeClr val="bg1"/>
                  </a:solidFill>
                  <a:latin typeface="Meiryo UI" panose="020B0604030504040204" pitchFamily="50" charset="-128"/>
                  <a:ea typeface="Meiryo UI" panose="020B0604030504040204" pitchFamily="50" charset="-128"/>
                </a:endParaRPr>
              </a:p>
            </p:txBody>
          </p:sp>
          <p:sp>
            <p:nvSpPr>
              <p:cNvPr id="11" name="手繪多邊形: 圖案 10">
                <a:extLst>
                  <a:ext uri="{FF2B5EF4-FFF2-40B4-BE49-F238E27FC236}">
                    <a16:creationId xmlns:a16="http://schemas.microsoft.com/office/drawing/2014/main" id="{7F78FE9C-8476-49A5-849B-972669C0FEAB}"/>
                  </a:ext>
                </a:extLst>
              </p:cNvPr>
              <p:cNvSpPr/>
              <p:nvPr/>
            </p:nvSpPr>
            <p:spPr>
              <a:xfrm>
                <a:off x="829425" y="3668396"/>
                <a:ext cx="146856" cy="237769"/>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1 w 146856"/>
                  <a:gd name="connsiteY10" fmla="*/ 165721 h 237769"/>
                  <a:gd name="connsiteX11" fmla="*/ 73102 w 146856"/>
                  <a:gd name="connsiteY11" fmla="*/ 176809 h 237769"/>
                  <a:gd name="connsiteX12" fmla="*/ 47363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39 w 146856"/>
                  <a:gd name="connsiteY16" fmla="*/ 89358 h 237769"/>
                  <a:gd name="connsiteX17" fmla="*/ 39135 w 146856"/>
                  <a:gd name="connsiteY17" fmla="*/ 137624 h 237769"/>
                  <a:gd name="connsiteX18" fmla="*/ 71145 w 146856"/>
                  <a:gd name="connsiteY18" fmla="*/ 153228 h 237769"/>
                  <a:gd name="connsiteX19" fmla="*/ 103858 w 146856"/>
                  <a:gd name="connsiteY19" fmla="*/ 137072 h 237769"/>
                  <a:gd name="connsiteX20" fmla="*/ 117455 w 146856"/>
                  <a:gd name="connsiteY20" fmla="*/ 87000 h 237769"/>
                  <a:gd name="connsiteX21" fmla="*/ 104159 w 146856"/>
                  <a:gd name="connsiteY21" fmla="*/ 38583 h 237769"/>
                  <a:gd name="connsiteX22" fmla="*/ 72400 w 146856"/>
                  <a:gd name="connsiteY22" fmla="*/ 22477 h 237769"/>
                  <a:gd name="connsiteX23" fmla="*/ 39988 w 146856"/>
                  <a:gd name="connsiteY23" fmla="*/ 39586 h 237769"/>
                  <a:gd name="connsiteX24" fmla="*/ 25939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7"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90" y="174803"/>
                      <a:pt x="47363" y="170739"/>
                    </a:cubicBezTo>
                    <a:cubicBezTo>
                      <a:pt x="39787" y="166725"/>
                      <a:pt x="33516" y="161607"/>
                      <a:pt x="28649" y="155436"/>
                    </a:cubicBezTo>
                    <a:lnTo>
                      <a:pt x="28649" y="237770"/>
                    </a:lnTo>
                    <a:lnTo>
                      <a:pt x="0" y="237770"/>
                    </a:lnTo>
                    <a:close/>
                    <a:moveTo>
                      <a:pt x="25939" y="89358"/>
                    </a:moveTo>
                    <a:cubicBezTo>
                      <a:pt x="25939" y="111133"/>
                      <a:pt x="30355" y="127188"/>
                      <a:pt x="39135" y="137624"/>
                    </a:cubicBezTo>
                    <a:cubicBezTo>
                      <a:pt x="47965" y="148010"/>
                      <a:pt x="58602" y="153228"/>
                      <a:pt x="71145"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9" y="27846"/>
                      <a:pt x="84692" y="22477"/>
                      <a:pt x="72400" y="22477"/>
                    </a:cubicBezTo>
                    <a:cubicBezTo>
                      <a:pt x="60208" y="22477"/>
                      <a:pt x="49370" y="28197"/>
                      <a:pt x="39988" y="39586"/>
                    </a:cubicBezTo>
                    <a:cubicBezTo>
                      <a:pt x="30656" y="51026"/>
                      <a:pt x="25939" y="67583"/>
                      <a:pt x="25939" y="89358"/>
                    </a:cubicBezTo>
                    <a:close/>
                  </a:path>
                </a:pathLst>
              </a:custGeom>
              <a:grpFill/>
              <a:ln w="5012" cap="flat">
                <a:noFill/>
                <a:prstDash val="solid"/>
                <a:miter/>
              </a:ln>
            </p:spPr>
            <p:txBody>
              <a:bodyPr rtlCol="0" anchor="ctr"/>
              <a:lstStyle/>
              <a:p>
                <a:endParaRPr lang="zh-TW" altLang="en-US">
                  <a:solidFill>
                    <a:schemeClr val="bg1"/>
                  </a:solidFill>
                  <a:latin typeface="Meiryo UI" panose="020B0604030504040204" pitchFamily="50" charset="-128"/>
                  <a:ea typeface="Meiryo UI" panose="020B0604030504040204" pitchFamily="50" charset="-128"/>
                </a:endParaRPr>
              </a:p>
            </p:txBody>
          </p:sp>
          <p:sp>
            <p:nvSpPr>
              <p:cNvPr id="12" name="手繪多邊形: 圖案 11">
                <a:extLst>
                  <a:ext uri="{FF2B5EF4-FFF2-40B4-BE49-F238E27FC236}">
                    <a16:creationId xmlns:a16="http://schemas.microsoft.com/office/drawing/2014/main" id="{CDA19425-E654-4D6E-A548-96775487B1B1}"/>
                  </a:ext>
                </a:extLst>
              </p:cNvPr>
              <p:cNvSpPr/>
              <p:nvPr/>
            </p:nvSpPr>
            <p:spPr>
              <a:xfrm>
                <a:off x="999310" y="3668396"/>
                <a:ext cx="140484" cy="176709"/>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3 w 140484"/>
                  <a:gd name="connsiteY7" fmla="*/ 101299 h 176709"/>
                  <a:gd name="connsiteX8" fmla="*/ 29552 w 140484"/>
                  <a:gd name="connsiteY8" fmla="*/ 87502 h 176709"/>
                  <a:gd name="connsiteX9" fmla="*/ 11088 w 140484"/>
                  <a:gd name="connsiteY9" fmla="*/ 71396 h 176709"/>
                  <a:gd name="connsiteX10" fmla="*/ 4817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6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9"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3" y="101299"/>
                    </a:cubicBezTo>
                    <a:cubicBezTo>
                      <a:pt x="52230" y="95981"/>
                      <a:pt x="37680" y="91415"/>
                      <a:pt x="29552" y="87502"/>
                    </a:cubicBezTo>
                    <a:cubicBezTo>
                      <a:pt x="21424" y="83588"/>
                      <a:pt x="15253" y="78270"/>
                      <a:pt x="11088" y="71396"/>
                    </a:cubicBezTo>
                    <a:cubicBezTo>
                      <a:pt x="6874" y="64573"/>
                      <a:pt x="4817" y="56996"/>
                      <a:pt x="4817" y="48718"/>
                    </a:cubicBezTo>
                    <a:cubicBezTo>
                      <a:pt x="4817" y="41192"/>
                      <a:pt x="6523"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6"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a:solidFill>
                    <a:schemeClr val="bg1"/>
                  </a:solidFill>
                  <a:latin typeface="Meiryo UI" panose="020B0604030504040204" pitchFamily="50" charset="-128"/>
                  <a:ea typeface="Meiryo UI" panose="020B0604030504040204" pitchFamily="50" charset="-128"/>
                </a:endParaRPr>
              </a:p>
            </p:txBody>
          </p:sp>
          <p:sp>
            <p:nvSpPr>
              <p:cNvPr id="13" name="手繪多邊形: 圖案 12">
                <a:extLst>
                  <a:ext uri="{FF2B5EF4-FFF2-40B4-BE49-F238E27FC236}">
                    <a16:creationId xmlns:a16="http://schemas.microsoft.com/office/drawing/2014/main" id="{FF8A6082-0C47-4A0D-AD8A-7CD7E323CD47}"/>
                  </a:ext>
                </a:extLst>
              </p:cNvPr>
              <p:cNvSpPr/>
              <p:nvPr/>
            </p:nvSpPr>
            <p:spPr>
              <a:xfrm>
                <a:off x="1181790" y="3672209"/>
                <a:ext cx="32662" cy="169133"/>
              </a:xfrm>
              <a:custGeom>
                <a:avLst/>
                <a:gdLst>
                  <a:gd name="connsiteX0" fmla="*/ 0 w 32662"/>
                  <a:gd name="connsiteY0" fmla="*/ 32663 h 169133"/>
                  <a:gd name="connsiteX1" fmla="*/ 0 w 32662"/>
                  <a:gd name="connsiteY1" fmla="*/ 0 h 169133"/>
                  <a:gd name="connsiteX2" fmla="*/ 32663 w 32662"/>
                  <a:gd name="connsiteY2" fmla="*/ 0 h 169133"/>
                  <a:gd name="connsiteX3" fmla="*/ 32663 w 32662"/>
                  <a:gd name="connsiteY3" fmla="*/ 32663 h 169133"/>
                  <a:gd name="connsiteX4" fmla="*/ 0 w 32662"/>
                  <a:gd name="connsiteY4" fmla="*/ 32663 h 169133"/>
                  <a:gd name="connsiteX5" fmla="*/ 0 w 32662"/>
                  <a:gd name="connsiteY5" fmla="*/ 169133 h 169133"/>
                  <a:gd name="connsiteX6" fmla="*/ 0 w 32662"/>
                  <a:gd name="connsiteY6" fmla="*/ 136470 h 169133"/>
                  <a:gd name="connsiteX7" fmla="*/ 32663 w 32662"/>
                  <a:gd name="connsiteY7" fmla="*/ 136470 h 169133"/>
                  <a:gd name="connsiteX8" fmla="*/ 32663 w 32662"/>
                  <a:gd name="connsiteY8" fmla="*/ 169133 h 169133"/>
                  <a:gd name="connsiteX9" fmla="*/ 0 w 32662"/>
                  <a:gd name="connsiteY9"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62" h="169133">
                    <a:moveTo>
                      <a:pt x="0" y="32663"/>
                    </a:moveTo>
                    <a:lnTo>
                      <a:pt x="0" y="0"/>
                    </a:lnTo>
                    <a:lnTo>
                      <a:pt x="32663" y="0"/>
                    </a:lnTo>
                    <a:lnTo>
                      <a:pt x="32663" y="32663"/>
                    </a:lnTo>
                    <a:lnTo>
                      <a:pt x="0" y="32663"/>
                    </a:lnTo>
                    <a:close/>
                    <a:moveTo>
                      <a:pt x="0" y="169133"/>
                    </a:moveTo>
                    <a:lnTo>
                      <a:pt x="0" y="136470"/>
                    </a:lnTo>
                    <a:lnTo>
                      <a:pt x="32663" y="136470"/>
                    </a:lnTo>
                    <a:lnTo>
                      <a:pt x="32663" y="169133"/>
                    </a:lnTo>
                    <a:lnTo>
                      <a:pt x="0" y="169133"/>
                    </a:lnTo>
                    <a:close/>
                  </a:path>
                </a:pathLst>
              </a:custGeom>
              <a:grpFill/>
              <a:ln w="5012" cap="flat">
                <a:noFill/>
                <a:prstDash val="solid"/>
                <a:miter/>
              </a:ln>
            </p:spPr>
            <p:txBody>
              <a:bodyPr rtlCol="0" anchor="ctr"/>
              <a:lstStyle/>
              <a:p>
                <a:endParaRPr lang="zh-TW" altLang="en-US">
                  <a:solidFill>
                    <a:schemeClr val="bg1"/>
                  </a:solidFill>
                  <a:latin typeface="Meiryo UI" panose="020B0604030504040204" pitchFamily="50" charset="-128"/>
                  <a:ea typeface="Meiryo UI" panose="020B0604030504040204" pitchFamily="50" charset="-128"/>
                </a:endParaRPr>
              </a:p>
            </p:txBody>
          </p:sp>
          <p:sp>
            <p:nvSpPr>
              <p:cNvPr id="14" name="手繪多邊形: 圖案 13">
                <a:extLst>
                  <a:ext uri="{FF2B5EF4-FFF2-40B4-BE49-F238E27FC236}">
                    <a16:creationId xmlns:a16="http://schemas.microsoft.com/office/drawing/2014/main" id="{9DB8892A-165E-4596-B89E-0103E6A0BE1E}"/>
                  </a:ext>
                </a:extLst>
              </p:cNvPr>
              <p:cNvSpPr/>
              <p:nvPr/>
            </p:nvSpPr>
            <p:spPr>
              <a:xfrm>
                <a:off x="1242950" y="3603924"/>
                <a:ext cx="90612" cy="241432"/>
              </a:xfrm>
              <a:custGeom>
                <a:avLst/>
                <a:gdLst>
                  <a:gd name="connsiteX0" fmla="*/ 0 w 90612"/>
                  <a:gd name="connsiteY0" fmla="*/ 241432 h 241432"/>
                  <a:gd name="connsiteX1" fmla="*/ 67683 w 90612"/>
                  <a:gd name="connsiteY1" fmla="*/ 0 h 241432"/>
                  <a:gd name="connsiteX2" fmla="*/ 90612 w 90612"/>
                  <a:gd name="connsiteY2" fmla="*/ 0 h 241432"/>
                  <a:gd name="connsiteX3" fmla="*/ 23080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80" y="241432"/>
                    </a:lnTo>
                    <a:lnTo>
                      <a:pt x="0" y="241432"/>
                    </a:lnTo>
                    <a:close/>
                  </a:path>
                </a:pathLst>
              </a:custGeom>
              <a:grpFill/>
              <a:ln w="5012" cap="flat">
                <a:noFill/>
                <a:prstDash val="solid"/>
                <a:miter/>
              </a:ln>
            </p:spPr>
            <p:txBody>
              <a:bodyPr rtlCol="0" anchor="ctr"/>
              <a:lstStyle/>
              <a:p>
                <a:endParaRPr lang="zh-TW" altLang="en-US">
                  <a:solidFill>
                    <a:schemeClr val="bg1"/>
                  </a:solidFill>
                  <a:latin typeface="Meiryo UI" panose="020B0604030504040204" pitchFamily="50" charset="-128"/>
                  <a:ea typeface="Meiryo UI" panose="020B0604030504040204" pitchFamily="50" charset="-128"/>
                </a:endParaRPr>
              </a:p>
            </p:txBody>
          </p:sp>
          <p:sp>
            <p:nvSpPr>
              <p:cNvPr id="15" name="手繪多邊形: 圖案 14">
                <a:extLst>
                  <a:ext uri="{FF2B5EF4-FFF2-40B4-BE49-F238E27FC236}">
                    <a16:creationId xmlns:a16="http://schemas.microsoft.com/office/drawing/2014/main" id="{4DE662C7-CFA4-4DFA-9BCD-31F494147EA3}"/>
                  </a:ext>
                </a:extLst>
              </p:cNvPr>
              <p:cNvSpPr/>
              <p:nvPr/>
            </p:nvSpPr>
            <p:spPr>
              <a:xfrm>
                <a:off x="1333563" y="3603924"/>
                <a:ext cx="90612" cy="241432"/>
              </a:xfrm>
              <a:custGeom>
                <a:avLst/>
                <a:gdLst>
                  <a:gd name="connsiteX0" fmla="*/ 0 w 90612"/>
                  <a:gd name="connsiteY0" fmla="*/ 241432 h 241432"/>
                  <a:gd name="connsiteX1" fmla="*/ 67683 w 90612"/>
                  <a:gd name="connsiteY1" fmla="*/ 0 h 241432"/>
                  <a:gd name="connsiteX2" fmla="*/ 90612 w 90612"/>
                  <a:gd name="connsiteY2" fmla="*/ 0 h 241432"/>
                  <a:gd name="connsiteX3" fmla="*/ 23080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80" y="241432"/>
                    </a:lnTo>
                    <a:lnTo>
                      <a:pt x="0" y="241432"/>
                    </a:lnTo>
                    <a:close/>
                  </a:path>
                </a:pathLst>
              </a:custGeom>
              <a:grpFill/>
              <a:ln w="5012" cap="flat">
                <a:noFill/>
                <a:prstDash val="solid"/>
                <a:miter/>
              </a:ln>
            </p:spPr>
            <p:txBody>
              <a:bodyPr rtlCol="0" anchor="ctr"/>
              <a:lstStyle/>
              <a:p>
                <a:endParaRPr lang="zh-TW" altLang="en-US">
                  <a:solidFill>
                    <a:schemeClr val="bg1"/>
                  </a:solidFill>
                  <a:latin typeface="Meiryo UI" panose="020B0604030504040204" pitchFamily="50" charset="-128"/>
                  <a:ea typeface="Meiryo UI" panose="020B0604030504040204" pitchFamily="50" charset="-128"/>
                </a:endParaRPr>
              </a:p>
            </p:txBody>
          </p:sp>
        </p:grpSp>
        <p:grpSp>
          <p:nvGrpSpPr>
            <p:cNvPr id="68" name="群組 67">
              <a:extLst>
                <a:ext uri="{FF2B5EF4-FFF2-40B4-BE49-F238E27FC236}">
                  <a16:creationId xmlns:a16="http://schemas.microsoft.com/office/drawing/2014/main" id="{3BF87C0C-2917-45A3-80C4-7DB98AF20A8E}"/>
                </a:ext>
              </a:extLst>
            </p:cNvPr>
            <p:cNvGrpSpPr/>
            <p:nvPr/>
          </p:nvGrpSpPr>
          <p:grpSpPr>
            <a:xfrm>
              <a:off x="1436919" y="3606984"/>
              <a:ext cx="1064721" cy="238221"/>
              <a:chOff x="1436919" y="3606984"/>
              <a:chExt cx="1064721" cy="238221"/>
            </a:xfrm>
            <a:solidFill>
              <a:schemeClr val="accent4">
                <a:lumMod val="75000"/>
              </a:schemeClr>
            </a:solidFill>
          </p:grpSpPr>
          <p:sp>
            <p:nvSpPr>
              <p:cNvPr id="16" name="手繪多邊形: 圖案 15">
                <a:extLst>
                  <a:ext uri="{FF2B5EF4-FFF2-40B4-BE49-F238E27FC236}">
                    <a16:creationId xmlns:a16="http://schemas.microsoft.com/office/drawing/2014/main" id="{FADA5286-D6AE-4C83-B050-92259BDFB8EF}"/>
                  </a:ext>
                </a:extLst>
              </p:cNvPr>
              <p:cNvSpPr/>
              <p:nvPr/>
            </p:nvSpPr>
            <p:spPr>
              <a:xfrm>
                <a:off x="1436919" y="3668446"/>
                <a:ext cx="147307" cy="176759"/>
              </a:xfrm>
              <a:custGeom>
                <a:avLst/>
                <a:gdLst>
                  <a:gd name="connsiteX0" fmla="*/ 119111 w 147307"/>
                  <a:gd name="connsiteY0" fmla="*/ 110983 h 176759"/>
                  <a:gd name="connsiteX1" fmla="*/ 147308 w 147307"/>
                  <a:gd name="connsiteY1" fmla="*/ 114645 h 176759"/>
                  <a:gd name="connsiteX2" fmla="*/ 123676 w 147307"/>
                  <a:gd name="connsiteY2" fmla="*/ 160252 h 176759"/>
                  <a:gd name="connsiteX3" fmla="*/ 76915 w 147307"/>
                  <a:gd name="connsiteY3" fmla="*/ 176759 h 176759"/>
                  <a:gd name="connsiteX4" fmla="*/ 21123 w 147307"/>
                  <a:gd name="connsiteY4" fmla="*/ 154081 h 176759"/>
                  <a:gd name="connsiteX5" fmla="*/ 0 w 147307"/>
                  <a:gd name="connsiteY5" fmla="*/ 89007 h 176759"/>
                  <a:gd name="connsiteX6" fmla="*/ 9081 w 147307"/>
                  <a:gd name="connsiteY6" fmla="*/ 41092 h 176759"/>
                  <a:gd name="connsiteX7" fmla="*/ 36727 w 147307"/>
                  <a:gd name="connsiteY7" fmla="*/ 10285 h 176759"/>
                  <a:gd name="connsiteX8" fmla="*/ 77116 w 147307"/>
                  <a:gd name="connsiteY8" fmla="*/ 0 h 176759"/>
                  <a:gd name="connsiteX9" fmla="*/ 122171 w 147307"/>
                  <a:gd name="connsiteY9" fmla="*/ 13948 h 176759"/>
                  <a:gd name="connsiteX10" fmla="*/ 144649 w 147307"/>
                  <a:gd name="connsiteY10" fmla="*/ 53535 h 176759"/>
                  <a:gd name="connsiteX11" fmla="*/ 116803 w 147307"/>
                  <a:gd name="connsiteY11" fmla="*/ 57849 h 176759"/>
                  <a:gd name="connsiteX12" fmla="*/ 102704 w 147307"/>
                  <a:gd name="connsiteY12" fmla="*/ 32211 h 176759"/>
                  <a:gd name="connsiteX13" fmla="*/ 78270 w 147307"/>
                  <a:gd name="connsiteY13" fmla="*/ 23631 h 176759"/>
                  <a:gd name="connsiteX14" fmla="*/ 43099 w 147307"/>
                  <a:gd name="connsiteY14" fmla="*/ 39135 h 176759"/>
                  <a:gd name="connsiteX15" fmla="*/ 29552 w 147307"/>
                  <a:gd name="connsiteY15" fmla="*/ 88254 h 176759"/>
                  <a:gd name="connsiteX16" fmla="*/ 42597 w 147307"/>
                  <a:gd name="connsiteY16" fmla="*/ 137775 h 176759"/>
                  <a:gd name="connsiteX17" fmla="*/ 76664 w 147307"/>
                  <a:gd name="connsiteY17" fmla="*/ 153228 h 176759"/>
                  <a:gd name="connsiteX18" fmla="*/ 104862 w 147307"/>
                  <a:gd name="connsiteY18" fmla="*/ 142893 h 176759"/>
                  <a:gd name="connsiteX19" fmla="*/ 119111 w 147307"/>
                  <a:gd name="connsiteY19" fmla="*/ 110983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7307" h="176759">
                    <a:moveTo>
                      <a:pt x="119111" y="110983"/>
                    </a:moveTo>
                    <a:lnTo>
                      <a:pt x="147308" y="114645"/>
                    </a:lnTo>
                    <a:cubicBezTo>
                      <a:pt x="144247" y="134062"/>
                      <a:pt x="136320" y="149265"/>
                      <a:pt x="123676" y="160252"/>
                    </a:cubicBezTo>
                    <a:cubicBezTo>
                      <a:pt x="110983" y="171240"/>
                      <a:pt x="95429" y="176759"/>
                      <a:pt x="76915" y="176759"/>
                    </a:cubicBezTo>
                    <a:cubicBezTo>
                      <a:pt x="53785" y="176759"/>
                      <a:pt x="35171" y="169183"/>
                      <a:pt x="21123" y="154081"/>
                    </a:cubicBezTo>
                    <a:cubicBezTo>
                      <a:pt x="7074" y="138929"/>
                      <a:pt x="0" y="117254"/>
                      <a:pt x="0" y="89007"/>
                    </a:cubicBezTo>
                    <a:cubicBezTo>
                      <a:pt x="0" y="70744"/>
                      <a:pt x="3010" y="54789"/>
                      <a:pt x="9081" y="41092"/>
                    </a:cubicBezTo>
                    <a:cubicBezTo>
                      <a:pt x="15152" y="27394"/>
                      <a:pt x="24334" y="17109"/>
                      <a:pt x="36727" y="10285"/>
                    </a:cubicBezTo>
                    <a:cubicBezTo>
                      <a:pt x="49069" y="3462"/>
                      <a:pt x="62566" y="0"/>
                      <a:pt x="77116" y="0"/>
                    </a:cubicBezTo>
                    <a:cubicBezTo>
                      <a:pt x="95479" y="0"/>
                      <a:pt x="110481" y="4666"/>
                      <a:pt x="122171" y="13948"/>
                    </a:cubicBezTo>
                    <a:cubicBezTo>
                      <a:pt x="133862" y="23230"/>
                      <a:pt x="141337" y="36426"/>
                      <a:pt x="144649" y="53535"/>
                    </a:cubicBezTo>
                    <a:lnTo>
                      <a:pt x="116803" y="57849"/>
                    </a:lnTo>
                    <a:cubicBezTo>
                      <a:pt x="114144" y="46510"/>
                      <a:pt x="109427" y="37931"/>
                      <a:pt x="102704" y="32211"/>
                    </a:cubicBezTo>
                    <a:cubicBezTo>
                      <a:pt x="95981" y="26491"/>
                      <a:pt x="87803" y="23631"/>
                      <a:pt x="78270" y="23631"/>
                    </a:cubicBezTo>
                    <a:cubicBezTo>
                      <a:pt x="63820" y="23631"/>
                      <a:pt x="52080" y="28799"/>
                      <a:pt x="43099" y="39135"/>
                    </a:cubicBezTo>
                    <a:cubicBezTo>
                      <a:pt x="34067" y="49471"/>
                      <a:pt x="29552" y="65877"/>
                      <a:pt x="29552" y="88254"/>
                    </a:cubicBezTo>
                    <a:cubicBezTo>
                      <a:pt x="29552" y="110983"/>
                      <a:pt x="33917" y="127489"/>
                      <a:pt x="42597" y="137775"/>
                    </a:cubicBezTo>
                    <a:cubicBezTo>
                      <a:pt x="51277" y="148060"/>
                      <a:pt x="62666" y="153228"/>
                      <a:pt x="76664" y="153228"/>
                    </a:cubicBezTo>
                    <a:cubicBezTo>
                      <a:pt x="87903" y="153228"/>
                      <a:pt x="97285" y="149766"/>
                      <a:pt x="104862" y="142893"/>
                    </a:cubicBezTo>
                    <a:cubicBezTo>
                      <a:pt x="112337" y="135919"/>
                      <a:pt x="117104" y="125282"/>
                      <a:pt x="119111" y="110983"/>
                    </a:cubicBez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7" name="手繪多邊形: 圖案 16">
                <a:extLst>
                  <a:ext uri="{FF2B5EF4-FFF2-40B4-BE49-F238E27FC236}">
                    <a16:creationId xmlns:a16="http://schemas.microsoft.com/office/drawing/2014/main" id="{D497DDF1-3E93-4517-841D-4764500CD4B7}"/>
                  </a:ext>
                </a:extLst>
              </p:cNvPr>
              <p:cNvSpPr/>
              <p:nvPr/>
            </p:nvSpPr>
            <p:spPr>
              <a:xfrm>
                <a:off x="1599028" y="3668396"/>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69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6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0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656 w 155737"/>
                  <a:gd name="connsiteY28" fmla="*/ 88104 h 176759"/>
                  <a:gd name="connsiteX29" fmla="*/ 70844 w 155737"/>
                  <a:gd name="connsiteY29" fmla="*/ 98941 h 176759"/>
                  <a:gd name="connsiteX30" fmla="*/ 45858 w 155737"/>
                  <a:gd name="connsiteY30" fmla="*/ 104661 h 176759"/>
                  <a:gd name="connsiteX31" fmla="*/ 34569 w 155737"/>
                  <a:gd name="connsiteY31" fmla="*/ 113993 h 176759"/>
                  <a:gd name="connsiteX32" fmla="*/ 30605 w 155737"/>
                  <a:gd name="connsiteY32" fmla="*/ 127590 h 176759"/>
                  <a:gd name="connsiteX33" fmla="*/ 39285 w 155737"/>
                  <a:gd name="connsiteY33" fmla="*/ 146706 h 176759"/>
                  <a:gd name="connsiteX34" fmla="*/ 64673 w 155737"/>
                  <a:gd name="connsiteY34" fmla="*/ 154332 h 176759"/>
                  <a:gd name="connsiteX35" fmla="*/ 94125 w 155737"/>
                  <a:gd name="connsiteY35" fmla="*/ 147107 h 176759"/>
                  <a:gd name="connsiteX36" fmla="*/ 113090 w 155737"/>
                  <a:gd name="connsiteY36" fmla="*/ 127289 h 176759"/>
                  <a:gd name="connsiteX37" fmla="*/ 117706 w 155737"/>
                  <a:gd name="connsiteY37" fmla="*/ 98640 h 176759"/>
                  <a:gd name="connsiteX38" fmla="*/ 11770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4" y="174903"/>
                      <a:pt x="69038" y="176759"/>
                      <a:pt x="57799" y="176759"/>
                    </a:cubicBezTo>
                    <a:cubicBezTo>
                      <a:pt x="39235" y="176759"/>
                      <a:pt x="24936" y="172244"/>
                      <a:pt x="14952" y="163162"/>
                    </a:cubicBezTo>
                    <a:cubicBezTo>
                      <a:pt x="4967" y="154081"/>
                      <a:pt x="0" y="142491"/>
                      <a:pt x="0" y="128393"/>
                    </a:cubicBezTo>
                    <a:cubicBezTo>
                      <a:pt x="0" y="120114"/>
                      <a:pt x="1907" y="112538"/>
                      <a:pt x="5669" y="105714"/>
                    </a:cubicBezTo>
                    <a:cubicBezTo>
                      <a:pt x="9432"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5"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8" name="手繪多邊形: 圖案 17">
                <a:extLst>
                  <a:ext uri="{FF2B5EF4-FFF2-40B4-BE49-F238E27FC236}">
                    <a16:creationId xmlns:a16="http://schemas.microsoft.com/office/drawing/2014/main" id="{931B8A44-3271-45A2-99D6-3150CAC4B03F}"/>
                  </a:ext>
                </a:extLst>
              </p:cNvPr>
              <p:cNvSpPr/>
              <p:nvPr/>
            </p:nvSpPr>
            <p:spPr>
              <a:xfrm>
                <a:off x="1789485" y="3607887"/>
                <a:ext cx="28648" cy="233454"/>
              </a:xfrm>
              <a:custGeom>
                <a:avLst/>
                <a:gdLst>
                  <a:gd name="connsiteX0" fmla="*/ 0 w 28648"/>
                  <a:gd name="connsiteY0" fmla="*/ 233455 h 233454"/>
                  <a:gd name="connsiteX1" fmla="*/ 0 w 28648"/>
                  <a:gd name="connsiteY1" fmla="*/ 0 h 233454"/>
                  <a:gd name="connsiteX2" fmla="*/ 28649 w 28648"/>
                  <a:gd name="connsiteY2" fmla="*/ 0 h 233454"/>
                  <a:gd name="connsiteX3" fmla="*/ 28649 w 28648"/>
                  <a:gd name="connsiteY3" fmla="*/ 233455 h 233454"/>
                  <a:gd name="connsiteX4" fmla="*/ 0 w 28648"/>
                  <a:gd name="connsiteY4" fmla="*/ 233455 h 2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8" h="233454">
                    <a:moveTo>
                      <a:pt x="0" y="233455"/>
                    </a:moveTo>
                    <a:lnTo>
                      <a:pt x="0" y="0"/>
                    </a:lnTo>
                    <a:lnTo>
                      <a:pt x="28649" y="0"/>
                    </a:lnTo>
                    <a:lnTo>
                      <a:pt x="28649" y="233455"/>
                    </a:lnTo>
                    <a:lnTo>
                      <a:pt x="0" y="233455"/>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9" name="手繪多邊形: 圖案 18">
                <a:extLst>
                  <a:ext uri="{FF2B5EF4-FFF2-40B4-BE49-F238E27FC236}">
                    <a16:creationId xmlns:a16="http://schemas.microsoft.com/office/drawing/2014/main" id="{4C70751A-18FA-48D7-A412-B00727F130E8}"/>
                  </a:ext>
                </a:extLst>
              </p:cNvPr>
              <p:cNvSpPr/>
              <p:nvPr/>
            </p:nvSpPr>
            <p:spPr>
              <a:xfrm>
                <a:off x="1845227" y="3672209"/>
                <a:ext cx="155134" cy="169133"/>
              </a:xfrm>
              <a:custGeom>
                <a:avLst/>
                <a:gdLst>
                  <a:gd name="connsiteX0" fmla="*/ 64322 w 155134"/>
                  <a:gd name="connsiteY0" fmla="*/ 169133 h 169133"/>
                  <a:gd name="connsiteX1" fmla="*/ 0 w 155134"/>
                  <a:gd name="connsiteY1" fmla="*/ 0 h 169133"/>
                  <a:gd name="connsiteX2" fmla="*/ 30254 w 155134"/>
                  <a:gd name="connsiteY2" fmla="*/ 0 h 169133"/>
                  <a:gd name="connsiteX3" fmla="*/ 66580 w 155134"/>
                  <a:gd name="connsiteY3" fmla="*/ 101299 h 169133"/>
                  <a:gd name="connsiteX4" fmla="*/ 77417 w 155134"/>
                  <a:gd name="connsiteY4" fmla="*/ 135367 h 169133"/>
                  <a:gd name="connsiteX5" fmla="*/ 88104 w 155134"/>
                  <a:gd name="connsiteY5" fmla="*/ 103206 h 169133"/>
                  <a:gd name="connsiteX6" fmla="*/ 125683 w 155134"/>
                  <a:gd name="connsiteY6" fmla="*/ 0 h 169133"/>
                  <a:gd name="connsiteX7" fmla="*/ 155135 w 155134"/>
                  <a:gd name="connsiteY7" fmla="*/ 0 h 169133"/>
                  <a:gd name="connsiteX8" fmla="*/ 91114 w 155134"/>
                  <a:gd name="connsiteY8" fmla="*/ 169133 h 169133"/>
                  <a:gd name="connsiteX9" fmla="*/ 64322 w 155134"/>
                  <a:gd name="connsiteY9"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134" h="169133">
                    <a:moveTo>
                      <a:pt x="64322" y="169133"/>
                    </a:moveTo>
                    <a:lnTo>
                      <a:pt x="0" y="0"/>
                    </a:lnTo>
                    <a:lnTo>
                      <a:pt x="30254" y="0"/>
                    </a:lnTo>
                    <a:lnTo>
                      <a:pt x="66580" y="101299"/>
                    </a:lnTo>
                    <a:cubicBezTo>
                      <a:pt x="70493" y="112237"/>
                      <a:pt x="74105" y="123576"/>
                      <a:pt x="77417" y="135367"/>
                    </a:cubicBezTo>
                    <a:cubicBezTo>
                      <a:pt x="79976" y="126436"/>
                      <a:pt x="83538" y="115749"/>
                      <a:pt x="88104" y="103206"/>
                    </a:cubicBezTo>
                    <a:lnTo>
                      <a:pt x="125683" y="0"/>
                    </a:lnTo>
                    <a:lnTo>
                      <a:pt x="155135" y="0"/>
                    </a:lnTo>
                    <a:lnTo>
                      <a:pt x="91114" y="169133"/>
                    </a:lnTo>
                    <a:lnTo>
                      <a:pt x="64322" y="169133"/>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0" name="手繪多邊形: 圖案 19">
                <a:extLst>
                  <a:ext uri="{FF2B5EF4-FFF2-40B4-BE49-F238E27FC236}">
                    <a16:creationId xmlns:a16="http://schemas.microsoft.com/office/drawing/2014/main" id="{02CF506F-8E66-4C0A-99B0-892D12E0C0A5}"/>
                  </a:ext>
                </a:extLst>
              </p:cNvPr>
              <p:cNvSpPr/>
              <p:nvPr/>
            </p:nvSpPr>
            <p:spPr>
              <a:xfrm>
                <a:off x="2025800" y="3607887"/>
                <a:ext cx="28648" cy="233504"/>
              </a:xfrm>
              <a:custGeom>
                <a:avLst/>
                <a:gdLst>
                  <a:gd name="connsiteX0" fmla="*/ 0 w 28648"/>
                  <a:gd name="connsiteY0" fmla="*/ 32964 h 233504"/>
                  <a:gd name="connsiteX1" fmla="*/ 0 w 28648"/>
                  <a:gd name="connsiteY1" fmla="*/ 0 h 233504"/>
                  <a:gd name="connsiteX2" fmla="*/ 28649 w 28648"/>
                  <a:gd name="connsiteY2" fmla="*/ 0 h 233504"/>
                  <a:gd name="connsiteX3" fmla="*/ 28649 w 28648"/>
                  <a:gd name="connsiteY3" fmla="*/ 32964 h 233504"/>
                  <a:gd name="connsiteX4" fmla="*/ 0 w 28648"/>
                  <a:gd name="connsiteY4" fmla="*/ 32964 h 233504"/>
                  <a:gd name="connsiteX5" fmla="*/ 0 w 28648"/>
                  <a:gd name="connsiteY5" fmla="*/ 233455 h 233504"/>
                  <a:gd name="connsiteX6" fmla="*/ 0 w 28648"/>
                  <a:gd name="connsiteY6" fmla="*/ 64372 h 233504"/>
                  <a:gd name="connsiteX7" fmla="*/ 28649 w 28648"/>
                  <a:gd name="connsiteY7" fmla="*/ 64372 h 233504"/>
                  <a:gd name="connsiteX8" fmla="*/ 28649 w 28648"/>
                  <a:gd name="connsiteY8" fmla="*/ 233505 h 233504"/>
                  <a:gd name="connsiteX9" fmla="*/ 0 w 28648"/>
                  <a:gd name="connsiteY9" fmla="*/ 233505 h 23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48" h="233504">
                    <a:moveTo>
                      <a:pt x="0" y="32964"/>
                    </a:moveTo>
                    <a:lnTo>
                      <a:pt x="0" y="0"/>
                    </a:lnTo>
                    <a:lnTo>
                      <a:pt x="28649" y="0"/>
                    </a:lnTo>
                    <a:lnTo>
                      <a:pt x="28649" y="32964"/>
                    </a:lnTo>
                    <a:lnTo>
                      <a:pt x="0" y="32964"/>
                    </a:lnTo>
                    <a:close/>
                    <a:moveTo>
                      <a:pt x="0" y="233455"/>
                    </a:moveTo>
                    <a:lnTo>
                      <a:pt x="0" y="64372"/>
                    </a:lnTo>
                    <a:lnTo>
                      <a:pt x="28649" y="64372"/>
                    </a:lnTo>
                    <a:lnTo>
                      <a:pt x="28649" y="233505"/>
                    </a:lnTo>
                    <a:lnTo>
                      <a:pt x="0" y="233505"/>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1" name="手繪多邊形: 圖案 20">
                <a:extLst>
                  <a:ext uri="{FF2B5EF4-FFF2-40B4-BE49-F238E27FC236}">
                    <a16:creationId xmlns:a16="http://schemas.microsoft.com/office/drawing/2014/main" id="{52D7B3AA-3500-485F-8E44-4308C4990E4C}"/>
                  </a:ext>
                </a:extLst>
              </p:cNvPr>
              <p:cNvSpPr/>
              <p:nvPr/>
            </p:nvSpPr>
            <p:spPr>
              <a:xfrm>
                <a:off x="2098099" y="3668446"/>
                <a:ext cx="137423" cy="172895"/>
              </a:xfrm>
              <a:custGeom>
                <a:avLst/>
                <a:gdLst>
                  <a:gd name="connsiteX0" fmla="*/ 0 w 137423"/>
                  <a:gd name="connsiteY0" fmla="*/ 172896 h 172895"/>
                  <a:gd name="connsiteX1" fmla="*/ 0 w 137423"/>
                  <a:gd name="connsiteY1" fmla="*/ 3813 h 172895"/>
                  <a:gd name="connsiteX2" fmla="*/ 25789 w 137423"/>
                  <a:gd name="connsiteY2" fmla="*/ 3813 h 172895"/>
                  <a:gd name="connsiteX3" fmla="*/ 25789 w 137423"/>
                  <a:gd name="connsiteY3" fmla="*/ 27846 h 172895"/>
                  <a:gd name="connsiteX4" fmla="*/ 79625 w 137423"/>
                  <a:gd name="connsiteY4" fmla="*/ 0 h 172895"/>
                  <a:gd name="connsiteX5" fmla="*/ 107721 w 137423"/>
                  <a:gd name="connsiteY5" fmla="*/ 5469 h 172895"/>
                  <a:gd name="connsiteX6" fmla="*/ 126888 w 137423"/>
                  <a:gd name="connsiteY6" fmla="*/ 19868 h 172895"/>
                  <a:gd name="connsiteX7" fmla="*/ 135818 w 137423"/>
                  <a:gd name="connsiteY7" fmla="*/ 41041 h 172895"/>
                  <a:gd name="connsiteX8" fmla="*/ 137424 w 137423"/>
                  <a:gd name="connsiteY8" fmla="*/ 68887 h 172895"/>
                  <a:gd name="connsiteX9" fmla="*/ 137424 w 137423"/>
                  <a:gd name="connsiteY9" fmla="*/ 172846 h 172895"/>
                  <a:gd name="connsiteX10" fmla="*/ 108775 w 137423"/>
                  <a:gd name="connsiteY10" fmla="*/ 172846 h 172895"/>
                  <a:gd name="connsiteX11" fmla="*/ 108775 w 137423"/>
                  <a:gd name="connsiteY11" fmla="*/ 69991 h 172895"/>
                  <a:gd name="connsiteX12" fmla="*/ 105414 w 137423"/>
                  <a:gd name="connsiteY12" fmla="*/ 43801 h 172895"/>
                  <a:gd name="connsiteX13" fmla="*/ 93573 w 137423"/>
                  <a:gd name="connsiteY13" fmla="*/ 29953 h 172895"/>
                  <a:gd name="connsiteX14" fmla="*/ 73604 w 137423"/>
                  <a:gd name="connsiteY14" fmla="*/ 24785 h 172895"/>
                  <a:gd name="connsiteX15" fmla="*/ 41995 w 137423"/>
                  <a:gd name="connsiteY15" fmla="*/ 36426 h 172895"/>
                  <a:gd name="connsiteX16" fmla="*/ 28699 w 137423"/>
                  <a:gd name="connsiteY16" fmla="*/ 80528 h 172895"/>
                  <a:gd name="connsiteX17" fmla="*/ 28699 w 137423"/>
                  <a:gd name="connsiteY17" fmla="*/ 172896 h 172895"/>
                  <a:gd name="connsiteX18" fmla="*/ 0 w 137423"/>
                  <a:gd name="connsiteY18" fmla="*/ 172896 h 17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423" h="172895">
                    <a:moveTo>
                      <a:pt x="0" y="172896"/>
                    </a:moveTo>
                    <a:lnTo>
                      <a:pt x="0" y="3813"/>
                    </a:lnTo>
                    <a:lnTo>
                      <a:pt x="25789" y="3813"/>
                    </a:lnTo>
                    <a:lnTo>
                      <a:pt x="25789" y="27846"/>
                    </a:lnTo>
                    <a:cubicBezTo>
                      <a:pt x="38232" y="9282"/>
                      <a:pt x="56144" y="0"/>
                      <a:pt x="79625" y="0"/>
                    </a:cubicBezTo>
                    <a:cubicBezTo>
                      <a:pt x="89810" y="0"/>
                      <a:pt x="99192" y="1856"/>
                      <a:pt x="107721" y="5469"/>
                    </a:cubicBezTo>
                    <a:cubicBezTo>
                      <a:pt x="116251" y="9131"/>
                      <a:pt x="122673" y="13948"/>
                      <a:pt x="126888"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3"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2" name="手繪多邊形: 圖案 21">
                <a:extLst>
                  <a:ext uri="{FF2B5EF4-FFF2-40B4-BE49-F238E27FC236}">
                    <a16:creationId xmlns:a16="http://schemas.microsoft.com/office/drawing/2014/main" id="{A5D79246-2935-4020-984B-2AB9D5091D12}"/>
                  </a:ext>
                </a:extLst>
              </p:cNvPr>
              <p:cNvSpPr/>
              <p:nvPr/>
            </p:nvSpPr>
            <p:spPr>
              <a:xfrm>
                <a:off x="2293523" y="3606984"/>
                <a:ext cx="85996" cy="234357"/>
              </a:xfrm>
              <a:custGeom>
                <a:avLst/>
                <a:gdLst>
                  <a:gd name="connsiteX0" fmla="*/ 85946 w 85996"/>
                  <a:gd name="connsiteY0" fmla="*/ 234358 h 234357"/>
                  <a:gd name="connsiteX1" fmla="*/ 57298 w 85996"/>
                  <a:gd name="connsiteY1" fmla="*/ 234358 h 234357"/>
                  <a:gd name="connsiteX2" fmla="*/ 57298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8" y="234358"/>
                    </a:lnTo>
                    <a:lnTo>
                      <a:pt x="57298" y="51728"/>
                    </a:lnTo>
                    <a:cubicBezTo>
                      <a:pt x="50374" y="58301"/>
                      <a:pt x="41343" y="64874"/>
                      <a:pt x="30154" y="71496"/>
                    </a:cubicBezTo>
                    <a:cubicBezTo>
                      <a:pt x="18965" y="78069"/>
                      <a:pt x="8881" y="83036"/>
                      <a:pt x="0" y="86297"/>
                    </a:cubicBezTo>
                    <a:lnTo>
                      <a:pt x="0" y="58602"/>
                    </a:lnTo>
                    <a:cubicBezTo>
                      <a:pt x="16005" y="51076"/>
                      <a:pt x="30054" y="41945"/>
                      <a:pt x="42045" y="31208"/>
                    </a:cubicBezTo>
                    <a:cubicBezTo>
                      <a:pt x="54036" y="20471"/>
                      <a:pt x="62516" y="10085"/>
                      <a:pt x="67533" y="0"/>
                    </a:cubicBezTo>
                    <a:lnTo>
                      <a:pt x="85997" y="0"/>
                    </a:lnTo>
                    <a:lnTo>
                      <a:pt x="85997" y="234358"/>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3" name="手繪多邊形: 圖案 22">
                <a:extLst>
                  <a:ext uri="{FF2B5EF4-FFF2-40B4-BE49-F238E27FC236}">
                    <a16:creationId xmlns:a16="http://schemas.microsoft.com/office/drawing/2014/main" id="{A18FDFB4-1BA6-4883-86AE-B220F63B91A5}"/>
                  </a:ext>
                </a:extLst>
              </p:cNvPr>
              <p:cNvSpPr/>
              <p:nvPr/>
            </p:nvSpPr>
            <p:spPr>
              <a:xfrm>
                <a:off x="2468978"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nvGrpSpPr>
            <p:cNvPr id="69" name="群組 68">
              <a:extLst>
                <a:ext uri="{FF2B5EF4-FFF2-40B4-BE49-F238E27FC236}">
                  <a16:creationId xmlns:a16="http://schemas.microsoft.com/office/drawing/2014/main" id="{74913643-8FBA-41C2-81E5-2FD2CC3D8494}"/>
                </a:ext>
              </a:extLst>
            </p:cNvPr>
            <p:cNvGrpSpPr/>
            <p:nvPr/>
          </p:nvGrpSpPr>
          <p:grpSpPr>
            <a:xfrm>
              <a:off x="2539972" y="3606934"/>
              <a:ext cx="4319242" cy="299231"/>
              <a:chOff x="2539972" y="3606934"/>
              <a:chExt cx="4319242" cy="299231"/>
            </a:xfrm>
            <a:solidFill>
              <a:srgbClr val="11F7C0"/>
            </a:solidFill>
          </p:grpSpPr>
          <p:sp>
            <p:nvSpPr>
              <p:cNvPr id="24" name="手繪多邊形: 圖案 23">
                <a:extLst>
                  <a:ext uri="{FF2B5EF4-FFF2-40B4-BE49-F238E27FC236}">
                    <a16:creationId xmlns:a16="http://schemas.microsoft.com/office/drawing/2014/main" id="{CDC0B0FE-4A91-4148-9216-F87FA855D341}"/>
                  </a:ext>
                </a:extLst>
              </p:cNvPr>
              <p:cNvSpPr/>
              <p:nvPr/>
            </p:nvSpPr>
            <p:spPr>
              <a:xfrm>
                <a:off x="2539972" y="3668396"/>
                <a:ext cx="140484" cy="176709"/>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7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7" y="56996"/>
                      <a:pt x="4817" y="48718"/>
                    </a:cubicBezTo>
                    <a:cubicBezTo>
                      <a:pt x="4817"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5" name="手繪多邊形: 圖案 24">
                <a:extLst>
                  <a:ext uri="{FF2B5EF4-FFF2-40B4-BE49-F238E27FC236}">
                    <a16:creationId xmlns:a16="http://schemas.microsoft.com/office/drawing/2014/main" id="{9486C2A7-8A52-45FD-9D63-DE11F70DA318}"/>
                  </a:ext>
                </a:extLst>
              </p:cNvPr>
              <p:cNvSpPr/>
              <p:nvPr/>
            </p:nvSpPr>
            <p:spPr>
              <a:xfrm>
                <a:off x="2706697" y="3606934"/>
                <a:ext cx="152877" cy="238572"/>
              </a:xfrm>
              <a:custGeom>
                <a:avLst/>
                <a:gdLst>
                  <a:gd name="connsiteX0" fmla="*/ 0 w 152877"/>
                  <a:gd name="connsiteY0" fmla="*/ 172796 h 238572"/>
                  <a:gd name="connsiteX1" fmla="*/ 28649 w 152877"/>
                  <a:gd name="connsiteY1" fmla="*/ 168982 h 238572"/>
                  <a:gd name="connsiteX2" fmla="*/ 45457 w 152877"/>
                  <a:gd name="connsiteY2" fmla="*/ 204104 h 238572"/>
                  <a:gd name="connsiteX3" fmla="*/ 74356 w 152877"/>
                  <a:gd name="connsiteY3" fmla="*/ 214841 h 238572"/>
                  <a:gd name="connsiteX4" fmla="*/ 108524 w 152877"/>
                  <a:gd name="connsiteY4" fmla="*/ 200842 h 238572"/>
                  <a:gd name="connsiteX5" fmla="*/ 122472 w 152877"/>
                  <a:gd name="connsiteY5" fmla="*/ 166123 h 238572"/>
                  <a:gd name="connsiteX6" fmla="*/ 109578 w 152877"/>
                  <a:gd name="connsiteY6" fmla="*/ 133560 h 238572"/>
                  <a:gd name="connsiteX7" fmla="*/ 76765 w 152877"/>
                  <a:gd name="connsiteY7" fmla="*/ 120766 h 238572"/>
                  <a:gd name="connsiteX8" fmla="*/ 56545 w 152877"/>
                  <a:gd name="connsiteY8" fmla="*/ 123927 h 238572"/>
                  <a:gd name="connsiteX9" fmla="*/ 59706 w 152877"/>
                  <a:gd name="connsiteY9" fmla="*/ 98791 h 238572"/>
                  <a:gd name="connsiteX10" fmla="*/ 64322 w 152877"/>
                  <a:gd name="connsiteY10" fmla="*/ 99092 h 238572"/>
                  <a:gd name="connsiteX11" fmla="*/ 97286 w 152877"/>
                  <a:gd name="connsiteY11" fmla="*/ 89559 h 238572"/>
                  <a:gd name="connsiteX12" fmla="*/ 111936 w 152877"/>
                  <a:gd name="connsiteY12" fmla="*/ 60107 h 238572"/>
                  <a:gd name="connsiteX13" fmla="*/ 101249 w 152877"/>
                  <a:gd name="connsiteY13" fmla="*/ 33967 h 238572"/>
                  <a:gd name="connsiteX14" fmla="*/ 73704 w 152877"/>
                  <a:gd name="connsiteY14" fmla="*/ 23631 h 238572"/>
                  <a:gd name="connsiteX15" fmla="*/ 45858 w 152877"/>
                  <a:gd name="connsiteY15" fmla="*/ 34118 h 238572"/>
                  <a:gd name="connsiteX16" fmla="*/ 31509 w 152877"/>
                  <a:gd name="connsiteY16" fmla="*/ 65626 h 238572"/>
                  <a:gd name="connsiteX17" fmla="*/ 2860 w 152877"/>
                  <a:gd name="connsiteY17" fmla="*/ 60509 h 238572"/>
                  <a:gd name="connsiteX18" fmla="*/ 26742 w 152877"/>
                  <a:gd name="connsiteY18" fmla="*/ 15855 h 238572"/>
                  <a:gd name="connsiteX19" fmla="*/ 73102 w 152877"/>
                  <a:gd name="connsiteY19" fmla="*/ 0 h 238572"/>
                  <a:gd name="connsiteX20" fmla="*/ 108273 w 152877"/>
                  <a:gd name="connsiteY20" fmla="*/ 8178 h 238572"/>
                  <a:gd name="connsiteX21" fmla="*/ 132858 w 152877"/>
                  <a:gd name="connsiteY21" fmla="*/ 30555 h 238572"/>
                  <a:gd name="connsiteX22" fmla="*/ 141387 w 152877"/>
                  <a:gd name="connsiteY22" fmla="*/ 60659 h 238572"/>
                  <a:gd name="connsiteX23" fmla="*/ 133259 w 152877"/>
                  <a:gd name="connsiteY23" fmla="*/ 88204 h 238572"/>
                  <a:gd name="connsiteX24" fmla="*/ 109227 w 152877"/>
                  <a:gd name="connsiteY24" fmla="*/ 107972 h 238572"/>
                  <a:gd name="connsiteX25" fmla="*/ 141387 w 152877"/>
                  <a:gd name="connsiteY25" fmla="*/ 127791 h 238572"/>
                  <a:gd name="connsiteX26" fmla="*/ 152877 w 152877"/>
                  <a:gd name="connsiteY26" fmla="*/ 165470 h 238572"/>
                  <a:gd name="connsiteX27" fmla="*/ 130600 w 152877"/>
                  <a:gd name="connsiteY27" fmla="*/ 217299 h 238572"/>
                  <a:gd name="connsiteX28" fmla="*/ 74206 w 152877"/>
                  <a:gd name="connsiteY28" fmla="*/ 238572 h 238572"/>
                  <a:gd name="connsiteX29" fmla="*/ 23180 w 152877"/>
                  <a:gd name="connsiteY29" fmla="*/ 220259 h 238572"/>
                  <a:gd name="connsiteX30" fmla="*/ 0 w 152877"/>
                  <a:gd name="connsiteY30" fmla="*/ 172796 h 23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2877" h="238572">
                    <a:moveTo>
                      <a:pt x="0" y="172796"/>
                    </a:moveTo>
                    <a:lnTo>
                      <a:pt x="28649" y="168982"/>
                    </a:lnTo>
                    <a:cubicBezTo>
                      <a:pt x="31960" y="185239"/>
                      <a:pt x="37529" y="196929"/>
                      <a:pt x="45457" y="204104"/>
                    </a:cubicBezTo>
                    <a:cubicBezTo>
                      <a:pt x="53384" y="211278"/>
                      <a:pt x="63017" y="214841"/>
                      <a:pt x="74356" y="214841"/>
                    </a:cubicBezTo>
                    <a:cubicBezTo>
                      <a:pt x="87853" y="214841"/>
                      <a:pt x="99242" y="210175"/>
                      <a:pt x="108524" y="200842"/>
                    </a:cubicBezTo>
                    <a:cubicBezTo>
                      <a:pt x="117806" y="191510"/>
                      <a:pt x="122472" y="179920"/>
                      <a:pt x="122472" y="166123"/>
                    </a:cubicBezTo>
                    <a:cubicBezTo>
                      <a:pt x="122472" y="152977"/>
                      <a:pt x="118157" y="142090"/>
                      <a:pt x="109578" y="133560"/>
                    </a:cubicBezTo>
                    <a:cubicBezTo>
                      <a:pt x="100998" y="125031"/>
                      <a:pt x="90061" y="120766"/>
                      <a:pt x="76765" y="120766"/>
                    </a:cubicBezTo>
                    <a:cubicBezTo>
                      <a:pt x="71346" y="120766"/>
                      <a:pt x="64623" y="121820"/>
                      <a:pt x="56545" y="123927"/>
                    </a:cubicBezTo>
                    <a:lnTo>
                      <a:pt x="59706" y="98791"/>
                    </a:lnTo>
                    <a:cubicBezTo>
                      <a:pt x="61612" y="98991"/>
                      <a:pt x="63168" y="99092"/>
                      <a:pt x="64322" y="99092"/>
                    </a:cubicBezTo>
                    <a:cubicBezTo>
                      <a:pt x="76514" y="99092"/>
                      <a:pt x="87502" y="95931"/>
                      <a:pt x="97286" y="89559"/>
                    </a:cubicBezTo>
                    <a:cubicBezTo>
                      <a:pt x="107069" y="83187"/>
                      <a:pt x="111936" y="73353"/>
                      <a:pt x="111936" y="60107"/>
                    </a:cubicBezTo>
                    <a:cubicBezTo>
                      <a:pt x="111936" y="49621"/>
                      <a:pt x="108374" y="40891"/>
                      <a:pt x="101249" y="33967"/>
                    </a:cubicBezTo>
                    <a:cubicBezTo>
                      <a:pt x="94125" y="27043"/>
                      <a:pt x="84943" y="23631"/>
                      <a:pt x="73704" y="23631"/>
                    </a:cubicBezTo>
                    <a:cubicBezTo>
                      <a:pt x="62566" y="23631"/>
                      <a:pt x="53284" y="27144"/>
                      <a:pt x="45858" y="34118"/>
                    </a:cubicBezTo>
                    <a:cubicBezTo>
                      <a:pt x="38433" y="41142"/>
                      <a:pt x="33666" y="51628"/>
                      <a:pt x="31509" y="65626"/>
                    </a:cubicBezTo>
                    <a:lnTo>
                      <a:pt x="2860" y="60509"/>
                    </a:lnTo>
                    <a:cubicBezTo>
                      <a:pt x="6372" y="41292"/>
                      <a:pt x="14350" y="26391"/>
                      <a:pt x="26742" y="15855"/>
                    </a:cubicBezTo>
                    <a:cubicBezTo>
                      <a:pt x="39135" y="5318"/>
                      <a:pt x="54638" y="0"/>
                      <a:pt x="73102" y="0"/>
                    </a:cubicBezTo>
                    <a:cubicBezTo>
                      <a:pt x="85846" y="0"/>
                      <a:pt x="97587" y="2709"/>
                      <a:pt x="108273" y="8178"/>
                    </a:cubicBezTo>
                    <a:cubicBezTo>
                      <a:pt x="119010" y="13647"/>
                      <a:pt x="127189" y="21123"/>
                      <a:pt x="132858" y="30555"/>
                    </a:cubicBezTo>
                    <a:cubicBezTo>
                      <a:pt x="138528" y="39988"/>
                      <a:pt x="141387" y="50022"/>
                      <a:pt x="141387" y="60659"/>
                    </a:cubicBezTo>
                    <a:cubicBezTo>
                      <a:pt x="141387" y="70744"/>
                      <a:pt x="138678" y="79926"/>
                      <a:pt x="133259" y="88204"/>
                    </a:cubicBezTo>
                    <a:cubicBezTo>
                      <a:pt x="127841" y="96483"/>
                      <a:pt x="119813" y="103055"/>
                      <a:pt x="109227" y="107972"/>
                    </a:cubicBezTo>
                    <a:cubicBezTo>
                      <a:pt x="123024" y="111133"/>
                      <a:pt x="133761" y="117756"/>
                      <a:pt x="141387" y="127791"/>
                    </a:cubicBezTo>
                    <a:cubicBezTo>
                      <a:pt x="149014" y="137825"/>
                      <a:pt x="152877" y="150368"/>
                      <a:pt x="152877" y="165470"/>
                    </a:cubicBezTo>
                    <a:cubicBezTo>
                      <a:pt x="152877" y="185841"/>
                      <a:pt x="145452" y="203150"/>
                      <a:pt x="130600" y="217299"/>
                    </a:cubicBezTo>
                    <a:cubicBezTo>
                      <a:pt x="115749" y="231498"/>
                      <a:pt x="96934" y="238572"/>
                      <a:pt x="74206" y="238572"/>
                    </a:cubicBezTo>
                    <a:cubicBezTo>
                      <a:pt x="53735" y="238572"/>
                      <a:pt x="36727" y="232451"/>
                      <a:pt x="23180" y="220259"/>
                    </a:cubicBezTo>
                    <a:cubicBezTo>
                      <a:pt x="9633" y="208017"/>
                      <a:pt x="1907" y="192213"/>
                      <a:pt x="0" y="172796"/>
                    </a:cubicBez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6" name="手繪多邊形: 圖案 25">
                <a:extLst>
                  <a:ext uri="{FF2B5EF4-FFF2-40B4-BE49-F238E27FC236}">
                    <a16:creationId xmlns:a16="http://schemas.microsoft.com/office/drawing/2014/main" id="{F3D3C705-BE05-40D8-B1C8-C400E0A87B1C}"/>
                  </a:ext>
                </a:extLst>
              </p:cNvPr>
              <p:cNvSpPr/>
              <p:nvPr/>
            </p:nvSpPr>
            <p:spPr>
              <a:xfrm>
                <a:off x="2903977"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7" name="手繪多邊形: 圖案 26">
                <a:extLst>
                  <a:ext uri="{FF2B5EF4-FFF2-40B4-BE49-F238E27FC236}">
                    <a16:creationId xmlns:a16="http://schemas.microsoft.com/office/drawing/2014/main" id="{1B27DFCF-D4E7-4DE1-BB4B-82B744C74634}"/>
                  </a:ext>
                </a:extLst>
              </p:cNvPr>
              <p:cNvSpPr/>
              <p:nvPr/>
            </p:nvSpPr>
            <p:spPr>
              <a:xfrm>
                <a:off x="2976779" y="3668396"/>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1 w 155736"/>
                  <a:gd name="connsiteY6" fmla="*/ 89208 h 176759"/>
                  <a:gd name="connsiteX7" fmla="*/ 41092 w 155736"/>
                  <a:gd name="connsiteY7" fmla="*/ 79825 h 176759"/>
                  <a:gd name="connsiteX8" fmla="*/ 66580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3 w 155736"/>
                  <a:gd name="connsiteY13" fmla="*/ 30806 h 176759"/>
                  <a:gd name="connsiteX14" fmla="*/ 32964 w 155736"/>
                  <a:gd name="connsiteY14" fmla="*/ 55893 h 176759"/>
                  <a:gd name="connsiteX15" fmla="*/ 4917 w 155736"/>
                  <a:gd name="connsiteY15" fmla="*/ 52080 h 176759"/>
                  <a:gd name="connsiteX16" fmla="*/ 17510 w 155736"/>
                  <a:gd name="connsiteY16" fmla="*/ 23029 h 176759"/>
                  <a:gd name="connsiteX17" fmla="*/ 42848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4 w 155736"/>
                  <a:gd name="connsiteY26" fmla="*/ 172996 h 176759"/>
                  <a:gd name="connsiteX27" fmla="*/ 120064 w 155736"/>
                  <a:gd name="connsiteY27" fmla="*/ 152074 h 176759"/>
                  <a:gd name="connsiteX28" fmla="*/ 117656 w 155736"/>
                  <a:gd name="connsiteY28" fmla="*/ 88104 h 176759"/>
                  <a:gd name="connsiteX29" fmla="*/ 70844 w 155736"/>
                  <a:gd name="connsiteY29" fmla="*/ 98941 h 176759"/>
                  <a:gd name="connsiteX30" fmla="*/ 45858 w 155736"/>
                  <a:gd name="connsiteY30" fmla="*/ 104661 h 176759"/>
                  <a:gd name="connsiteX31" fmla="*/ 34569 w 155736"/>
                  <a:gd name="connsiteY31" fmla="*/ 113993 h 176759"/>
                  <a:gd name="connsiteX32" fmla="*/ 30605 w 155736"/>
                  <a:gd name="connsiteY32" fmla="*/ 127590 h 176759"/>
                  <a:gd name="connsiteX33" fmla="*/ 39285 w 155736"/>
                  <a:gd name="connsiteY33" fmla="*/ 146706 h 176759"/>
                  <a:gd name="connsiteX34" fmla="*/ 64673 w 155736"/>
                  <a:gd name="connsiteY34" fmla="*/ 154332 h 176759"/>
                  <a:gd name="connsiteX35" fmla="*/ 94125 w 155736"/>
                  <a:gd name="connsiteY35" fmla="*/ 147107 h 176759"/>
                  <a:gd name="connsiteX36" fmla="*/ 113090 w 155736"/>
                  <a:gd name="connsiteY36" fmla="*/ 127289 h 176759"/>
                  <a:gd name="connsiteX37" fmla="*/ 117706 w 155736"/>
                  <a:gd name="connsiteY37" fmla="*/ 98640 h 176759"/>
                  <a:gd name="connsiteX38" fmla="*/ 11770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4"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8" name="手繪多邊形: 圖案 27">
                <a:extLst>
                  <a:ext uri="{FF2B5EF4-FFF2-40B4-BE49-F238E27FC236}">
                    <a16:creationId xmlns:a16="http://schemas.microsoft.com/office/drawing/2014/main" id="{A05DE46E-6F7B-4E7C-B7ED-ADF950757A9A}"/>
                  </a:ext>
                </a:extLst>
              </p:cNvPr>
              <p:cNvSpPr/>
              <p:nvPr/>
            </p:nvSpPr>
            <p:spPr>
              <a:xfrm>
                <a:off x="3167837" y="3668396"/>
                <a:ext cx="146856" cy="237769"/>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0 w 146856"/>
                  <a:gd name="connsiteY10" fmla="*/ 165721 h 237769"/>
                  <a:gd name="connsiteX11" fmla="*/ 73102 w 146856"/>
                  <a:gd name="connsiteY11" fmla="*/ 176809 h 237769"/>
                  <a:gd name="connsiteX12" fmla="*/ 47363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90 w 146856"/>
                  <a:gd name="connsiteY16" fmla="*/ 89358 h 237769"/>
                  <a:gd name="connsiteX17" fmla="*/ 39185 w 146856"/>
                  <a:gd name="connsiteY17" fmla="*/ 137624 h 237769"/>
                  <a:gd name="connsiteX18" fmla="*/ 71195 w 146856"/>
                  <a:gd name="connsiteY18" fmla="*/ 153228 h 237769"/>
                  <a:gd name="connsiteX19" fmla="*/ 103908 w 146856"/>
                  <a:gd name="connsiteY19" fmla="*/ 137072 h 237769"/>
                  <a:gd name="connsiteX20" fmla="*/ 117505 w 146856"/>
                  <a:gd name="connsiteY20" fmla="*/ 87000 h 237769"/>
                  <a:gd name="connsiteX21" fmla="*/ 104209 w 146856"/>
                  <a:gd name="connsiteY21" fmla="*/ 38583 h 237769"/>
                  <a:gd name="connsiteX22" fmla="*/ 72450 w 146856"/>
                  <a:gd name="connsiteY22" fmla="*/ 22477 h 237769"/>
                  <a:gd name="connsiteX23" fmla="*/ 40038 w 146856"/>
                  <a:gd name="connsiteY23" fmla="*/ 39586 h 237769"/>
                  <a:gd name="connsiteX24" fmla="*/ 25990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5" y="119964"/>
                      <a:pt x="137524" y="133861"/>
                    </a:cubicBezTo>
                    <a:cubicBezTo>
                      <a:pt x="131303" y="147709"/>
                      <a:pt x="122272" y="158346"/>
                      <a:pt x="110430" y="165721"/>
                    </a:cubicBezTo>
                    <a:cubicBezTo>
                      <a:pt x="98590" y="173097"/>
                      <a:pt x="86147" y="176809"/>
                      <a:pt x="73102" y="176809"/>
                    </a:cubicBezTo>
                    <a:cubicBezTo>
                      <a:pt x="63569" y="176809"/>
                      <a:pt x="54989" y="174803"/>
                      <a:pt x="47363" y="170739"/>
                    </a:cubicBezTo>
                    <a:cubicBezTo>
                      <a:pt x="39787" y="166725"/>
                      <a:pt x="33516" y="161607"/>
                      <a:pt x="28649" y="155436"/>
                    </a:cubicBezTo>
                    <a:lnTo>
                      <a:pt x="28649" y="237770"/>
                    </a:lnTo>
                    <a:lnTo>
                      <a:pt x="0" y="237770"/>
                    </a:lnTo>
                    <a:close/>
                    <a:moveTo>
                      <a:pt x="25990" y="89358"/>
                    </a:moveTo>
                    <a:cubicBezTo>
                      <a:pt x="25990" y="111133"/>
                      <a:pt x="30405" y="127188"/>
                      <a:pt x="39185" y="137624"/>
                    </a:cubicBezTo>
                    <a:cubicBezTo>
                      <a:pt x="48015" y="148010"/>
                      <a:pt x="58652" y="153228"/>
                      <a:pt x="71195" y="153228"/>
                    </a:cubicBezTo>
                    <a:cubicBezTo>
                      <a:pt x="83939" y="153228"/>
                      <a:pt x="94827" y="147860"/>
                      <a:pt x="103908" y="137072"/>
                    </a:cubicBezTo>
                    <a:cubicBezTo>
                      <a:pt x="112989" y="126285"/>
                      <a:pt x="117505" y="109628"/>
                      <a:pt x="117505" y="87000"/>
                    </a:cubicBezTo>
                    <a:cubicBezTo>
                      <a:pt x="117505" y="65476"/>
                      <a:pt x="113090" y="49320"/>
                      <a:pt x="104209" y="38583"/>
                    </a:cubicBezTo>
                    <a:cubicBezTo>
                      <a:pt x="95329" y="27846"/>
                      <a:pt x="84742" y="22477"/>
                      <a:pt x="72450" y="22477"/>
                    </a:cubicBezTo>
                    <a:cubicBezTo>
                      <a:pt x="60258" y="22477"/>
                      <a:pt x="49420" y="28197"/>
                      <a:pt x="40038" y="39586"/>
                    </a:cubicBezTo>
                    <a:cubicBezTo>
                      <a:pt x="30656" y="51026"/>
                      <a:pt x="25990" y="67583"/>
                      <a:pt x="25990" y="89358"/>
                    </a:cubicBez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9" name="手繪多邊形: 圖案 28">
                <a:extLst>
                  <a:ext uri="{FF2B5EF4-FFF2-40B4-BE49-F238E27FC236}">
                    <a16:creationId xmlns:a16="http://schemas.microsoft.com/office/drawing/2014/main" id="{6E8B8CD1-1120-4782-A7AB-A6A925528516}"/>
                  </a:ext>
                </a:extLst>
              </p:cNvPr>
              <p:cNvSpPr/>
              <p:nvPr/>
            </p:nvSpPr>
            <p:spPr>
              <a:xfrm>
                <a:off x="3338074" y="3742501"/>
                <a:ext cx="88053" cy="28799"/>
              </a:xfrm>
              <a:custGeom>
                <a:avLst/>
                <a:gdLst>
                  <a:gd name="connsiteX0" fmla="*/ 0 w 88053"/>
                  <a:gd name="connsiteY0" fmla="*/ 28799 h 28799"/>
                  <a:gd name="connsiteX1" fmla="*/ 0 w 88053"/>
                  <a:gd name="connsiteY1" fmla="*/ 0 h 28799"/>
                  <a:gd name="connsiteX2" fmla="*/ 88054 w 88053"/>
                  <a:gd name="connsiteY2" fmla="*/ 0 h 28799"/>
                  <a:gd name="connsiteX3" fmla="*/ 88054 w 88053"/>
                  <a:gd name="connsiteY3" fmla="*/ 28799 h 28799"/>
                  <a:gd name="connsiteX4" fmla="*/ 0 w 88053"/>
                  <a:gd name="connsiteY4" fmla="*/ 28799 h 2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53" h="28799">
                    <a:moveTo>
                      <a:pt x="0" y="28799"/>
                    </a:moveTo>
                    <a:lnTo>
                      <a:pt x="0" y="0"/>
                    </a:lnTo>
                    <a:lnTo>
                      <a:pt x="88054" y="0"/>
                    </a:lnTo>
                    <a:lnTo>
                      <a:pt x="88054" y="28799"/>
                    </a:lnTo>
                    <a:lnTo>
                      <a:pt x="0" y="28799"/>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30" name="手繪多邊形: 圖案 29">
                <a:extLst>
                  <a:ext uri="{FF2B5EF4-FFF2-40B4-BE49-F238E27FC236}">
                    <a16:creationId xmlns:a16="http://schemas.microsoft.com/office/drawing/2014/main" id="{E9602360-1271-444C-839C-41AB1078D1D6}"/>
                  </a:ext>
                </a:extLst>
              </p:cNvPr>
              <p:cNvSpPr/>
              <p:nvPr/>
            </p:nvSpPr>
            <p:spPr>
              <a:xfrm>
                <a:off x="3448254" y="3668496"/>
                <a:ext cx="155837" cy="176709"/>
              </a:xfrm>
              <a:custGeom>
                <a:avLst/>
                <a:gdLst>
                  <a:gd name="connsiteX0" fmla="*/ 125332 w 155837"/>
                  <a:gd name="connsiteY0" fmla="*/ 118408 h 176709"/>
                  <a:gd name="connsiteX1" fmla="*/ 154934 w 155837"/>
                  <a:gd name="connsiteY1" fmla="*/ 122071 h 176709"/>
                  <a:gd name="connsiteX2" fmla="*/ 128995 w 155837"/>
                  <a:gd name="connsiteY2" fmla="*/ 162360 h 176709"/>
                  <a:gd name="connsiteX3" fmla="*/ 80578 w 155837"/>
                  <a:gd name="connsiteY3" fmla="*/ 176709 h 176709"/>
                  <a:gd name="connsiteX4" fmla="*/ 21725 w 155837"/>
                  <a:gd name="connsiteY4" fmla="*/ 153880 h 176709"/>
                  <a:gd name="connsiteX5" fmla="*/ 0 w 155837"/>
                  <a:gd name="connsiteY5" fmla="*/ 89810 h 176709"/>
                  <a:gd name="connsiteX6" fmla="*/ 21976 w 155837"/>
                  <a:gd name="connsiteY6" fmla="*/ 23581 h 176709"/>
                  <a:gd name="connsiteX7" fmla="*/ 78972 w 155837"/>
                  <a:gd name="connsiteY7" fmla="*/ 0 h 176709"/>
                  <a:gd name="connsiteX8" fmla="*/ 134363 w 155837"/>
                  <a:gd name="connsiteY8" fmla="*/ 23080 h 176709"/>
                  <a:gd name="connsiteX9" fmla="*/ 155837 w 155837"/>
                  <a:gd name="connsiteY9" fmla="*/ 88054 h 176709"/>
                  <a:gd name="connsiteX10" fmla="*/ 155687 w 155837"/>
                  <a:gd name="connsiteY10" fmla="*/ 95680 h 176709"/>
                  <a:gd name="connsiteX11" fmla="*/ 29552 w 155837"/>
                  <a:gd name="connsiteY11" fmla="*/ 95680 h 176709"/>
                  <a:gd name="connsiteX12" fmla="*/ 45306 w 155837"/>
                  <a:gd name="connsiteY12" fmla="*/ 138377 h 176709"/>
                  <a:gd name="connsiteX13" fmla="*/ 80678 w 155837"/>
                  <a:gd name="connsiteY13" fmla="*/ 153178 h 176709"/>
                  <a:gd name="connsiteX14" fmla="*/ 107571 w 155837"/>
                  <a:gd name="connsiteY14" fmla="*/ 144899 h 176709"/>
                  <a:gd name="connsiteX15" fmla="*/ 125332 w 155837"/>
                  <a:gd name="connsiteY15" fmla="*/ 118408 h 176709"/>
                  <a:gd name="connsiteX16" fmla="*/ 31258 w 155837"/>
                  <a:gd name="connsiteY16" fmla="*/ 72048 h 176709"/>
                  <a:gd name="connsiteX17" fmla="*/ 125684 w 155837"/>
                  <a:gd name="connsiteY17" fmla="*/ 72048 h 176709"/>
                  <a:gd name="connsiteX18" fmla="*/ 114846 w 155837"/>
                  <a:gd name="connsiteY18" fmla="*/ 40038 h 176709"/>
                  <a:gd name="connsiteX19" fmla="*/ 79323 w 155837"/>
                  <a:gd name="connsiteY19" fmla="*/ 23481 h 176709"/>
                  <a:gd name="connsiteX20" fmla="*/ 46109 w 155837"/>
                  <a:gd name="connsiteY20" fmla="*/ 36676 h 176709"/>
                  <a:gd name="connsiteX21" fmla="*/ 31258 w 155837"/>
                  <a:gd name="connsiteY21" fmla="*/ 72048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37" h="176709">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6" y="114244"/>
                      <a:pt x="35874" y="128493"/>
                      <a:pt x="45306" y="138377"/>
                    </a:cubicBezTo>
                    <a:cubicBezTo>
                      <a:pt x="54739" y="148261"/>
                      <a:pt x="66529" y="153178"/>
                      <a:pt x="80678" y="153178"/>
                    </a:cubicBezTo>
                    <a:cubicBezTo>
                      <a:pt x="91165" y="153178"/>
                      <a:pt x="100145" y="150419"/>
                      <a:pt x="107571" y="144899"/>
                    </a:cubicBezTo>
                    <a:cubicBezTo>
                      <a:pt x="115097" y="139330"/>
                      <a:pt x="121017" y="130500"/>
                      <a:pt x="125332" y="118408"/>
                    </a:cubicBezTo>
                    <a:close/>
                    <a:moveTo>
                      <a:pt x="31258" y="72048"/>
                    </a:moveTo>
                    <a:lnTo>
                      <a:pt x="125684" y="72048"/>
                    </a:lnTo>
                    <a:cubicBezTo>
                      <a:pt x="124429" y="57799"/>
                      <a:pt x="120817" y="47163"/>
                      <a:pt x="114846" y="40038"/>
                    </a:cubicBezTo>
                    <a:cubicBezTo>
                      <a:pt x="105715" y="29000"/>
                      <a:pt x="93874" y="23481"/>
                      <a:pt x="79323" y="23481"/>
                    </a:cubicBezTo>
                    <a:cubicBezTo>
                      <a:pt x="66178" y="23481"/>
                      <a:pt x="55090" y="27896"/>
                      <a:pt x="46109" y="36676"/>
                    </a:cubicBezTo>
                    <a:cubicBezTo>
                      <a:pt x="37178" y="45507"/>
                      <a:pt x="32211" y="57298"/>
                      <a:pt x="31258" y="72048"/>
                    </a:cubicBez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31" name="手繪多邊形: 圖案 30">
                <a:extLst>
                  <a:ext uri="{FF2B5EF4-FFF2-40B4-BE49-F238E27FC236}">
                    <a16:creationId xmlns:a16="http://schemas.microsoft.com/office/drawing/2014/main" id="{7976425D-50E9-40E8-A7E3-16F7C3BB978F}"/>
                  </a:ext>
                </a:extLst>
              </p:cNvPr>
              <p:cNvSpPr/>
              <p:nvPr/>
            </p:nvSpPr>
            <p:spPr>
              <a:xfrm>
                <a:off x="3629479" y="3668396"/>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70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7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1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706 w 155737"/>
                  <a:gd name="connsiteY28" fmla="*/ 88104 h 176759"/>
                  <a:gd name="connsiteX29" fmla="*/ 70894 w 155737"/>
                  <a:gd name="connsiteY29" fmla="*/ 98941 h 176759"/>
                  <a:gd name="connsiteX30" fmla="*/ 45908 w 155737"/>
                  <a:gd name="connsiteY30" fmla="*/ 104661 h 176759"/>
                  <a:gd name="connsiteX31" fmla="*/ 34619 w 155737"/>
                  <a:gd name="connsiteY31" fmla="*/ 113993 h 176759"/>
                  <a:gd name="connsiteX32" fmla="*/ 30656 w 155737"/>
                  <a:gd name="connsiteY32" fmla="*/ 127590 h 176759"/>
                  <a:gd name="connsiteX33" fmla="*/ 39336 w 155737"/>
                  <a:gd name="connsiteY33" fmla="*/ 146706 h 176759"/>
                  <a:gd name="connsiteX34" fmla="*/ 64723 w 155737"/>
                  <a:gd name="connsiteY34" fmla="*/ 154332 h 176759"/>
                  <a:gd name="connsiteX35" fmla="*/ 94175 w 155737"/>
                  <a:gd name="connsiteY35" fmla="*/ 147107 h 176759"/>
                  <a:gd name="connsiteX36" fmla="*/ 113140 w 155737"/>
                  <a:gd name="connsiteY36" fmla="*/ 127289 h 176759"/>
                  <a:gd name="connsiteX37" fmla="*/ 117756 w 155737"/>
                  <a:gd name="connsiteY37" fmla="*/ 98640 h 176759"/>
                  <a:gd name="connsiteX38" fmla="*/ 11775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7" y="59204"/>
                      <a:pt x="117857" y="58150"/>
                    </a:cubicBezTo>
                    <a:cubicBezTo>
                      <a:pt x="117857" y="46460"/>
                      <a:pt x="115147" y="38232"/>
                      <a:pt x="109728" y="33465"/>
                    </a:cubicBezTo>
                    <a:cubicBezTo>
                      <a:pt x="102403" y="26993"/>
                      <a:pt x="91516" y="23732"/>
                      <a:pt x="77066" y="23732"/>
                    </a:cubicBezTo>
                    <a:cubicBezTo>
                      <a:pt x="63569" y="23732"/>
                      <a:pt x="53635" y="26090"/>
                      <a:pt x="47213" y="30806"/>
                    </a:cubicBezTo>
                    <a:cubicBezTo>
                      <a:pt x="40791" y="35522"/>
                      <a:pt x="36024" y="43901"/>
                      <a:pt x="32964" y="55893"/>
                    </a:cubicBezTo>
                    <a:lnTo>
                      <a:pt x="4917" y="52080"/>
                    </a:lnTo>
                    <a:cubicBezTo>
                      <a:pt x="7476" y="40088"/>
                      <a:pt x="11640" y="30405"/>
                      <a:pt x="17511"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2" y="106768"/>
                      <a:pt x="37279" y="109879"/>
                      <a:pt x="34619" y="113993"/>
                    </a:cubicBezTo>
                    <a:cubicBezTo>
                      <a:pt x="31960" y="118057"/>
                      <a:pt x="30656" y="122623"/>
                      <a:pt x="30656" y="127590"/>
                    </a:cubicBezTo>
                    <a:cubicBezTo>
                      <a:pt x="30656" y="135216"/>
                      <a:pt x="33566" y="141588"/>
                      <a:pt x="39336" y="146706"/>
                    </a:cubicBezTo>
                    <a:cubicBezTo>
                      <a:pt x="45106" y="151823"/>
                      <a:pt x="53585" y="154332"/>
                      <a:pt x="64723" y="154332"/>
                    </a:cubicBezTo>
                    <a:cubicBezTo>
                      <a:pt x="75761" y="154332"/>
                      <a:pt x="85595" y="151924"/>
                      <a:pt x="94175" y="147107"/>
                    </a:cubicBezTo>
                    <a:cubicBezTo>
                      <a:pt x="102754" y="142290"/>
                      <a:pt x="109076" y="135668"/>
                      <a:pt x="113140" y="127289"/>
                    </a:cubicBezTo>
                    <a:cubicBezTo>
                      <a:pt x="116201" y="120816"/>
                      <a:pt x="117756" y="111284"/>
                      <a:pt x="117756" y="98640"/>
                    </a:cubicBezTo>
                    <a:lnTo>
                      <a:pt x="117756" y="88104"/>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32" name="手繪多邊形: 圖案 31">
                <a:extLst>
                  <a:ext uri="{FF2B5EF4-FFF2-40B4-BE49-F238E27FC236}">
                    <a16:creationId xmlns:a16="http://schemas.microsoft.com/office/drawing/2014/main" id="{1A011654-709E-4C25-A5BF-BD260A0AB45B}"/>
                  </a:ext>
                </a:extLst>
              </p:cNvPr>
              <p:cNvSpPr/>
              <p:nvPr/>
            </p:nvSpPr>
            <p:spPr>
              <a:xfrm>
                <a:off x="3809098" y="3668396"/>
                <a:ext cx="140484" cy="176709"/>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1" y="42547"/>
                      <a:pt x="101149" y="35723"/>
                      <a:pt x="95028" y="30856"/>
                    </a:cubicBezTo>
                    <a:cubicBezTo>
                      <a:pt x="88906" y="25990"/>
                      <a:pt x="80277" y="23531"/>
                      <a:pt x="69138" y="23531"/>
                    </a:cubicBezTo>
                    <a:cubicBezTo>
                      <a:pt x="55993" y="23531"/>
                      <a:pt x="46560"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3"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33" name="手繪多邊形: 圖案 32">
                <a:extLst>
                  <a:ext uri="{FF2B5EF4-FFF2-40B4-BE49-F238E27FC236}">
                    <a16:creationId xmlns:a16="http://schemas.microsoft.com/office/drawing/2014/main" id="{B30678F9-7481-4C63-A1B5-C97BAA7B4808}"/>
                  </a:ext>
                </a:extLst>
              </p:cNvPr>
              <p:cNvSpPr/>
              <p:nvPr/>
            </p:nvSpPr>
            <p:spPr>
              <a:xfrm>
                <a:off x="3967896" y="3613155"/>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3"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34" name="手繪多邊形: 圖案 33">
                <a:extLst>
                  <a:ext uri="{FF2B5EF4-FFF2-40B4-BE49-F238E27FC236}">
                    <a16:creationId xmlns:a16="http://schemas.microsoft.com/office/drawing/2014/main" id="{629E6388-FE96-49C6-840E-77B92C4F22CE}"/>
                  </a:ext>
                </a:extLst>
              </p:cNvPr>
              <p:cNvSpPr/>
              <p:nvPr/>
            </p:nvSpPr>
            <p:spPr>
              <a:xfrm>
                <a:off x="4063124" y="3742501"/>
                <a:ext cx="88053" cy="28799"/>
              </a:xfrm>
              <a:custGeom>
                <a:avLst/>
                <a:gdLst>
                  <a:gd name="connsiteX0" fmla="*/ 0 w 88053"/>
                  <a:gd name="connsiteY0" fmla="*/ 28799 h 28799"/>
                  <a:gd name="connsiteX1" fmla="*/ 0 w 88053"/>
                  <a:gd name="connsiteY1" fmla="*/ 0 h 28799"/>
                  <a:gd name="connsiteX2" fmla="*/ 88054 w 88053"/>
                  <a:gd name="connsiteY2" fmla="*/ 0 h 28799"/>
                  <a:gd name="connsiteX3" fmla="*/ 88054 w 88053"/>
                  <a:gd name="connsiteY3" fmla="*/ 28799 h 28799"/>
                  <a:gd name="connsiteX4" fmla="*/ 0 w 88053"/>
                  <a:gd name="connsiteY4" fmla="*/ 28799 h 2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53" h="28799">
                    <a:moveTo>
                      <a:pt x="0" y="28799"/>
                    </a:moveTo>
                    <a:lnTo>
                      <a:pt x="0" y="0"/>
                    </a:lnTo>
                    <a:lnTo>
                      <a:pt x="88054" y="0"/>
                    </a:lnTo>
                    <a:lnTo>
                      <a:pt x="88054" y="28799"/>
                    </a:lnTo>
                    <a:lnTo>
                      <a:pt x="0" y="28799"/>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35" name="手繪多邊形: 圖案 34">
                <a:extLst>
                  <a:ext uri="{FF2B5EF4-FFF2-40B4-BE49-F238E27FC236}">
                    <a16:creationId xmlns:a16="http://schemas.microsoft.com/office/drawing/2014/main" id="{3210989F-AC7F-4D93-A073-80FDE2EFD455}"/>
                  </a:ext>
                </a:extLst>
              </p:cNvPr>
              <p:cNvSpPr/>
              <p:nvPr/>
            </p:nvSpPr>
            <p:spPr>
              <a:xfrm>
                <a:off x="4196935" y="3606984"/>
                <a:ext cx="85996" cy="234357"/>
              </a:xfrm>
              <a:custGeom>
                <a:avLst/>
                <a:gdLst>
                  <a:gd name="connsiteX0" fmla="*/ 85946 w 85996"/>
                  <a:gd name="connsiteY0" fmla="*/ 234358 h 234357"/>
                  <a:gd name="connsiteX1" fmla="*/ 57297 w 85996"/>
                  <a:gd name="connsiteY1" fmla="*/ 234358 h 234357"/>
                  <a:gd name="connsiteX2" fmla="*/ 57297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7" y="234358"/>
                    </a:lnTo>
                    <a:lnTo>
                      <a:pt x="57297" y="51728"/>
                    </a:lnTo>
                    <a:cubicBezTo>
                      <a:pt x="50374"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36" name="手繪多邊形: 圖案 35">
                <a:extLst>
                  <a:ext uri="{FF2B5EF4-FFF2-40B4-BE49-F238E27FC236}">
                    <a16:creationId xmlns:a16="http://schemas.microsoft.com/office/drawing/2014/main" id="{B8FB84F9-B62F-4331-8655-2E9612CB1E85}"/>
                  </a:ext>
                </a:extLst>
              </p:cNvPr>
              <p:cNvSpPr/>
              <p:nvPr/>
            </p:nvSpPr>
            <p:spPr>
              <a:xfrm>
                <a:off x="4372340"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37" name="手繪多邊形: 圖案 36">
                <a:extLst>
                  <a:ext uri="{FF2B5EF4-FFF2-40B4-BE49-F238E27FC236}">
                    <a16:creationId xmlns:a16="http://schemas.microsoft.com/office/drawing/2014/main" id="{630C6CD3-FD41-406D-BCB1-3082B8E44736}"/>
                  </a:ext>
                </a:extLst>
              </p:cNvPr>
              <p:cNvSpPr/>
              <p:nvPr/>
            </p:nvSpPr>
            <p:spPr>
              <a:xfrm>
                <a:off x="4445141" y="3668396"/>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70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6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0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656 w 155737"/>
                  <a:gd name="connsiteY28" fmla="*/ 88104 h 176759"/>
                  <a:gd name="connsiteX29" fmla="*/ 70844 w 155737"/>
                  <a:gd name="connsiteY29" fmla="*/ 98941 h 176759"/>
                  <a:gd name="connsiteX30" fmla="*/ 45858 w 155737"/>
                  <a:gd name="connsiteY30" fmla="*/ 104661 h 176759"/>
                  <a:gd name="connsiteX31" fmla="*/ 34569 w 155737"/>
                  <a:gd name="connsiteY31" fmla="*/ 113993 h 176759"/>
                  <a:gd name="connsiteX32" fmla="*/ 30606 w 155737"/>
                  <a:gd name="connsiteY32" fmla="*/ 127590 h 176759"/>
                  <a:gd name="connsiteX33" fmla="*/ 39286 w 155737"/>
                  <a:gd name="connsiteY33" fmla="*/ 146706 h 176759"/>
                  <a:gd name="connsiteX34" fmla="*/ 64673 w 155737"/>
                  <a:gd name="connsiteY34" fmla="*/ 154332 h 176759"/>
                  <a:gd name="connsiteX35" fmla="*/ 94125 w 155737"/>
                  <a:gd name="connsiteY35" fmla="*/ 147107 h 176759"/>
                  <a:gd name="connsiteX36" fmla="*/ 113090 w 155737"/>
                  <a:gd name="connsiteY36" fmla="*/ 127289 h 176759"/>
                  <a:gd name="connsiteX37" fmla="*/ 117706 w 155737"/>
                  <a:gd name="connsiteY37" fmla="*/ 98640 h 176759"/>
                  <a:gd name="connsiteX38" fmla="*/ 11770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2" y="106768"/>
                      <a:pt x="37229" y="109879"/>
                      <a:pt x="34569" y="113993"/>
                    </a:cubicBezTo>
                    <a:cubicBezTo>
                      <a:pt x="31910" y="118057"/>
                      <a:pt x="30606" y="122623"/>
                      <a:pt x="30606" y="127590"/>
                    </a:cubicBezTo>
                    <a:cubicBezTo>
                      <a:pt x="30606" y="135216"/>
                      <a:pt x="33516" y="141588"/>
                      <a:pt x="39286" y="146706"/>
                    </a:cubicBezTo>
                    <a:cubicBezTo>
                      <a:pt x="45056" y="151823"/>
                      <a:pt x="53535" y="154332"/>
                      <a:pt x="64673" y="154332"/>
                    </a:cubicBezTo>
                    <a:cubicBezTo>
                      <a:pt x="75711" y="154332"/>
                      <a:pt x="85545" y="151924"/>
                      <a:pt x="94125" y="147107"/>
                    </a:cubicBezTo>
                    <a:cubicBezTo>
                      <a:pt x="102704" y="142290"/>
                      <a:pt x="109026" y="135668"/>
                      <a:pt x="113090" y="127289"/>
                    </a:cubicBezTo>
                    <a:cubicBezTo>
                      <a:pt x="116151" y="120816"/>
                      <a:pt x="117706" y="111284"/>
                      <a:pt x="117706" y="98640"/>
                    </a:cubicBezTo>
                    <a:lnTo>
                      <a:pt x="117706" y="88104"/>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38" name="手繪多邊形: 圖案 37">
                <a:extLst>
                  <a:ext uri="{FF2B5EF4-FFF2-40B4-BE49-F238E27FC236}">
                    <a16:creationId xmlns:a16="http://schemas.microsoft.com/office/drawing/2014/main" id="{94219D83-1DD0-4A26-BC21-23E251F863E3}"/>
                  </a:ext>
                </a:extLst>
              </p:cNvPr>
              <p:cNvSpPr/>
              <p:nvPr/>
            </p:nvSpPr>
            <p:spPr>
              <a:xfrm>
                <a:off x="4636200" y="3668446"/>
                <a:ext cx="229139" cy="172996"/>
              </a:xfrm>
              <a:custGeom>
                <a:avLst/>
                <a:gdLst>
                  <a:gd name="connsiteX0" fmla="*/ 0 w 229139"/>
                  <a:gd name="connsiteY0" fmla="*/ 172896 h 172996"/>
                  <a:gd name="connsiteX1" fmla="*/ 0 w 229139"/>
                  <a:gd name="connsiteY1" fmla="*/ 3813 h 172996"/>
                  <a:gd name="connsiteX2" fmla="*/ 25638 w 229139"/>
                  <a:gd name="connsiteY2" fmla="*/ 3813 h 172996"/>
                  <a:gd name="connsiteX3" fmla="*/ 25638 w 229139"/>
                  <a:gd name="connsiteY3" fmla="*/ 27545 h 172996"/>
                  <a:gd name="connsiteX4" fmla="*/ 46811 w 229139"/>
                  <a:gd name="connsiteY4" fmla="*/ 7576 h 172996"/>
                  <a:gd name="connsiteX5" fmla="*/ 76915 w 229139"/>
                  <a:gd name="connsiteY5" fmla="*/ 0 h 172996"/>
                  <a:gd name="connsiteX6" fmla="*/ 107721 w 229139"/>
                  <a:gd name="connsiteY6" fmla="*/ 7827 h 172996"/>
                  <a:gd name="connsiteX7" fmla="*/ 124680 w 229139"/>
                  <a:gd name="connsiteY7" fmla="*/ 29652 h 172996"/>
                  <a:gd name="connsiteX8" fmla="*/ 176910 w 229139"/>
                  <a:gd name="connsiteY8" fmla="*/ 50 h 172996"/>
                  <a:gd name="connsiteX9" fmla="*/ 215593 w 229139"/>
                  <a:gd name="connsiteY9" fmla="*/ 13998 h 172996"/>
                  <a:gd name="connsiteX10" fmla="*/ 229140 w 229139"/>
                  <a:gd name="connsiteY10" fmla="*/ 56896 h 172996"/>
                  <a:gd name="connsiteX11" fmla="*/ 229140 w 229139"/>
                  <a:gd name="connsiteY11" fmla="*/ 172996 h 172996"/>
                  <a:gd name="connsiteX12" fmla="*/ 200642 w 229139"/>
                  <a:gd name="connsiteY12" fmla="*/ 172996 h 172996"/>
                  <a:gd name="connsiteX13" fmla="*/ 200642 w 229139"/>
                  <a:gd name="connsiteY13" fmla="*/ 66379 h 172996"/>
                  <a:gd name="connsiteX14" fmla="*/ 197832 w 229139"/>
                  <a:gd name="connsiteY14" fmla="*/ 41593 h 172996"/>
                  <a:gd name="connsiteX15" fmla="*/ 187697 w 229139"/>
                  <a:gd name="connsiteY15" fmla="*/ 29401 h 172996"/>
                  <a:gd name="connsiteX16" fmla="*/ 170488 w 229139"/>
                  <a:gd name="connsiteY16" fmla="*/ 24785 h 172996"/>
                  <a:gd name="connsiteX17" fmla="*/ 140886 w 229139"/>
                  <a:gd name="connsiteY17" fmla="*/ 36626 h 172996"/>
                  <a:gd name="connsiteX18" fmla="*/ 129095 w 229139"/>
                  <a:gd name="connsiteY18" fmla="*/ 74607 h 172996"/>
                  <a:gd name="connsiteX19" fmla="*/ 129095 w 229139"/>
                  <a:gd name="connsiteY19" fmla="*/ 172846 h 172996"/>
                  <a:gd name="connsiteX20" fmla="*/ 100446 w 229139"/>
                  <a:gd name="connsiteY20" fmla="*/ 172846 h 172996"/>
                  <a:gd name="connsiteX21" fmla="*/ 100446 w 229139"/>
                  <a:gd name="connsiteY21" fmla="*/ 62967 h 172996"/>
                  <a:gd name="connsiteX22" fmla="*/ 93422 w 229139"/>
                  <a:gd name="connsiteY22" fmla="*/ 34318 h 172996"/>
                  <a:gd name="connsiteX23" fmla="*/ 70493 w 229139"/>
                  <a:gd name="connsiteY23" fmla="*/ 24785 h 172996"/>
                  <a:gd name="connsiteX24" fmla="*/ 48116 w 229139"/>
                  <a:gd name="connsiteY24" fmla="*/ 31157 h 172996"/>
                  <a:gd name="connsiteX25" fmla="*/ 33214 w 229139"/>
                  <a:gd name="connsiteY25" fmla="*/ 49772 h 172996"/>
                  <a:gd name="connsiteX26" fmla="*/ 28599 w 229139"/>
                  <a:gd name="connsiteY26" fmla="*/ 85093 h 172996"/>
                  <a:gd name="connsiteX27" fmla="*/ 28599 w 229139"/>
                  <a:gd name="connsiteY27" fmla="*/ 172846 h 172996"/>
                  <a:gd name="connsiteX28" fmla="*/ 0 w 229139"/>
                  <a:gd name="connsiteY28" fmla="*/ 172846 h 17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139" h="172996">
                    <a:moveTo>
                      <a:pt x="0" y="172896"/>
                    </a:moveTo>
                    <a:lnTo>
                      <a:pt x="0" y="3813"/>
                    </a:lnTo>
                    <a:lnTo>
                      <a:pt x="25638" y="3813"/>
                    </a:lnTo>
                    <a:lnTo>
                      <a:pt x="25638" y="27545"/>
                    </a:lnTo>
                    <a:cubicBezTo>
                      <a:pt x="30957" y="19266"/>
                      <a:pt x="37981" y="12593"/>
                      <a:pt x="46811" y="7576"/>
                    </a:cubicBezTo>
                    <a:cubicBezTo>
                      <a:pt x="55642" y="2559"/>
                      <a:pt x="65677" y="0"/>
                      <a:pt x="76915" y="0"/>
                    </a:cubicBezTo>
                    <a:cubicBezTo>
                      <a:pt x="89459"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6"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30" y="24785"/>
                      <a:pt x="70493" y="24785"/>
                    </a:cubicBezTo>
                    <a:cubicBezTo>
                      <a:pt x="62415" y="24785"/>
                      <a:pt x="54990" y="26893"/>
                      <a:pt x="48116" y="31157"/>
                    </a:cubicBezTo>
                    <a:cubicBezTo>
                      <a:pt x="41292" y="35422"/>
                      <a:pt x="36325" y="41593"/>
                      <a:pt x="33214" y="49772"/>
                    </a:cubicBezTo>
                    <a:cubicBezTo>
                      <a:pt x="30154" y="57950"/>
                      <a:pt x="28599" y="69740"/>
                      <a:pt x="28599" y="85093"/>
                    </a:cubicBezTo>
                    <a:lnTo>
                      <a:pt x="28599" y="172846"/>
                    </a:lnTo>
                    <a:lnTo>
                      <a:pt x="0" y="172846"/>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39" name="手繪多邊形: 圖案 38">
                <a:extLst>
                  <a:ext uri="{FF2B5EF4-FFF2-40B4-BE49-F238E27FC236}">
                    <a16:creationId xmlns:a16="http://schemas.microsoft.com/office/drawing/2014/main" id="{0682DB1C-CCA2-4806-9A3F-444BF6708877}"/>
                  </a:ext>
                </a:extLst>
              </p:cNvPr>
              <p:cNvSpPr/>
              <p:nvPr/>
            </p:nvSpPr>
            <p:spPr>
              <a:xfrm>
                <a:off x="4898153" y="3668396"/>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0 w 155736"/>
                  <a:gd name="connsiteY6" fmla="*/ 89208 h 176759"/>
                  <a:gd name="connsiteX7" fmla="*/ 41092 w 155736"/>
                  <a:gd name="connsiteY7" fmla="*/ 79825 h 176759"/>
                  <a:gd name="connsiteX8" fmla="*/ 66579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3 w 155736"/>
                  <a:gd name="connsiteY13" fmla="*/ 30806 h 176759"/>
                  <a:gd name="connsiteX14" fmla="*/ 32964 w 155736"/>
                  <a:gd name="connsiteY14" fmla="*/ 55893 h 176759"/>
                  <a:gd name="connsiteX15" fmla="*/ 4917 w 155736"/>
                  <a:gd name="connsiteY15" fmla="*/ 52080 h 176759"/>
                  <a:gd name="connsiteX16" fmla="*/ 17510 w 155736"/>
                  <a:gd name="connsiteY16" fmla="*/ 23029 h 176759"/>
                  <a:gd name="connsiteX17" fmla="*/ 42848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4 w 155736"/>
                  <a:gd name="connsiteY26" fmla="*/ 172996 h 176759"/>
                  <a:gd name="connsiteX27" fmla="*/ 120064 w 155736"/>
                  <a:gd name="connsiteY27" fmla="*/ 152074 h 176759"/>
                  <a:gd name="connsiteX28" fmla="*/ 117706 w 155736"/>
                  <a:gd name="connsiteY28" fmla="*/ 88104 h 176759"/>
                  <a:gd name="connsiteX29" fmla="*/ 70894 w 155736"/>
                  <a:gd name="connsiteY29" fmla="*/ 98941 h 176759"/>
                  <a:gd name="connsiteX30" fmla="*/ 45908 w 155736"/>
                  <a:gd name="connsiteY30" fmla="*/ 104661 h 176759"/>
                  <a:gd name="connsiteX31" fmla="*/ 34619 w 155736"/>
                  <a:gd name="connsiteY31" fmla="*/ 113993 h 176759"/>
                  <a:gd name="connsiteX32" fmla="*/ 30656 w 155736"/>
                  <a:gd name="connsiteY32" fmla="*/ 127590 h 176759"/>
                  <a:gd name="connsiteX33" fmla="*/ 39335 w 155736"/>
                  <a:gd name="connsiteY33" fmla="*/ 146706 h 176759"/>
                  <a:gd name="connsiteX34" fmla="*/ 64723 w 155736"/>
                  <a:gd name="connsiteY34" fmla="*/ 154332 h 176759"/>
                  <a:gd name="connsiteX35" fmla="*/ 94174 w 155736"/>
                  <a:gd name="connsiteY35" fmla="*/ 147107 h 176759"/>
                  <a:gd name="connsiteX36" fmla="*/ 113140 w 155736"/>
                  <a:gd name="connsiteY36" fmla="*/ 127289 h 176759"/>
                  <a:gd name="connsiteX37" fmla="*/ 117756 w 155736"/>
                  <a:gd name="connsiteY37" fmla="*/ 98640 h 176759"/>
                  <a:gd name="connsiteX38" fmla="*/ 11775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2" y="85043"/>
                      <a:pt x="33465" y="81932"/>
                      <a:pt x="41092" y="79825"/>
                    </a:cubicBezTo>
                    <a:cubicBezTo>
                      <a:pt x="46711" y="78320"/>
                      <a:pt x="55190" y="76915"/>
                      <a:pt x="66579"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1" y="106768"/>
                      <a:pt x="37278" y="109879"/>
                      <a:pt x="34619" y="113993"/>
                    </a:cubicBezTo>
                    <a:cubicBezTo>
                      <a:pt x="31960" y="118057"/>
                      <a:pt x="30656" y="122623"/>
                      <a:pt x="30656" y="127590"/>
                    </a:cubicBezTo>
                    <a:cubicBezTo>
                      <a:pt x="30656" y="135216"/>
                      <a:pt x="33566" y="141588"/>
                      <a:pt x="39335" y="146706"/>
                    </a:cubicBezTo>
                    <a:cubicBezTo>
                      <a:pt x="45105" y="151823"/>
                      <a:pt x="53585" y="154332"/>
                      <a:pt x="64723" y="154332"/>
                    </a:cubicBezTo>
                    <a:cubicBezTo>
                      <a:pt x="75761" y="154332"/>
                      <a:pt x="85595" y="151924"/>
                      <a:pt x="94174" y="147107"/>
                    </a:cubicBezTo>
                    <a:cubicBezTo>
                      <a:pt x="102754" y="142290"/>
                      <a:pt x="109076" y="135668"/>
                      <a:pt x="113140" y="127289"/>
                    </a:cubicBezTo>
                    <a:cubicBezTo>
                      <a:pt x="116201" y="120816"/>
                      <a:pt x="117756" y="111284"/>
                      <a:pt x="117756" y="98640"/>
                    </a:cubicBezTo>
                    <a:lnTo>
                      <a:pt x="117756" y="88104"/>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40" name="手繪多邊形: 圖案 39">
                <a:extLst>
                  <a:ext uri="{FF2B5EF4-FFF2-40B4-BE49-F238E27FC236}">
                    <a16:creationId xmlns:a16="http://schemas.microsoft.com/office/drawing/2014/main" id="{0518F4C5-B050-4FD7-B590-52D454C55CA3}"/>
                  </a:ext>
                </a:extLst>
              </p:cNvPr>
              <p:cNvSpPr/>
              <p:nvPr/>
            </p:nvSpPr>
            <p:spPr>
              <a:xfrm>
                <a:off x="5074110" y="3672259"/>
                <a:ext cx="149716" cy="169082"/>
              </a:xfrm>
              <a:custGeom>
                <a:avLst/>
                <a:gdLst>
                  <a:gd name="connsiteX0" fmla="*/ 0 w 149716"/>
                  <a:gd name="connsiteY0" fmla="*/ 169083 h 169082"/>
                  <a:gd name="connsiteX1" fmla="*/ 0 w 149716"/>
                  <a:gd name="connsiteY1" fmla="*/ 145853 h 169082"/>
                  <a:gd name="connsiteX2" fmla="*/ 107671 w 149716"/>
                  <a:gd name="connsiteY2" fmla="*/ 22277 h 169082"/>
                  <a:gd name="connsiteX3" fmla="*/ 75360 w 149716"/>
                  <a:gd name="connsiteY3" fmla="*/ 23230 h 169082"/>
                  <a:gd name="connsiteX4" fmla="*/ 6422 w 149716"/>
                  <a:gd name="connsiteY4" fmla="*/ 23230 h 169082"/>
                  <a:gd name="connsiteX5" fmla="*/ 6422 w 149716"/>
                  <a:gd name="connsiteY5" fmla="*/ 0 h 169082"/>
                  <a:gd name="connsiteX6" fmla="*/ 144649 w 149716"/>
                  <a:gd name="connsiteY6" fmla="*/ 0 h 169082"/>
                  <a:gd name="connsiteX7" fmla="*/ 144649 w 149716"/>
                  <a:gd name="connsiteY7" fmla="*/ 18965 h 169082"/>
                  <a:gd name="connsiteX8" fmla="*/ 53083 w 149716"/>
                  <a:gd name="connsiteY8" fmla="*/ 126285 h 169082"/>
                  <a:gd name="connsiteX9" fmla="*/ 35422 w 149716"/>
                  <a:gd name="connsiteY9" fmla="*/ 145853 h 169082"/>
                  <a:gd name="connsiteX10" fmla="*/ 71546 w 149716"/>
                  <a:gd name="connsiteY10" fmla="*/ 144398 h 169082"/>
                  <a:gd name="connsiteX11" fmla="*/ 149716 w 149716"/>
                  <a:gd name="connsiteY11" fmla="*/ 144398 h 169082"/>
                  <a:gd name="connsiteX12" fmla="*/ 149716 w 149716"/>
                  <a:gd name="connsiteY12" fmla="*/ 169083 h 169082"/>
                  <a:gd name="connsiteX13" fmla="*/ 0 w 149716"/>
                  <a:gd name="connsiteY13" fmla="*/ 169083 h 16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716" h="169082">
                    <a:moveTo>
                      <a:pt x="0" y="169083"/>
                    </a:moveTo>
                    <a:lnTo>
                      <a:pt x="0" y="145853"/>
                    </a:lnTo>
                    <a:lnTo>
                      <a:pt x="107671" y="22277"/>
                    </a:lnTo>
                    <a:cubicBezTo>
                      <a:pt x="95479" y="22929"/>
                      <a:pt x="84692" y="23230"/>
                      <a:pt x="75360" y="23230"/>
                    </a:cubicBezTo>
                    <a:lnTo>
                      <a:pt x="6422" y="23230"/>
                    </a:lnTo>
                    <a:lnTo>
                      <a:pt x="6422" y="0"/>
                    </a:lnTo>
                    <a:lnTo>
                      <a:pt x="144649" y="0"/>
                    </a:lnTo>
                    <a:lnTo>
                      <a:pt x="144649" y="18965"/>
                    </a:lnTo>
                    <a:lnTo>
                      <a:pt x="53083" y="126285"/>
                    </a:lnTo>
                    <a:lnTo>
                      <a:pt x="35422" y="145853"/>
                    </a:lnTo>
                    <a:cubicBezTo>
                      <a:pt x="48266" y="144899"/>
                      <a:pt x="60308" y="144398"/>
                      <a:pt x="71546" y="144398"/>
                    </a:cubicBezTo>
                    <a:lnTo>
                      <a:pt x="149716" y="144398"/>
                    </a:lnTo>
                    <a:lnTo>
                      <a:pt x="149716" y="169083"/>
                    </a:lnTo>
                    <a:lnTo>
                      <a:pt x="0" y="169083"/>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41" name="手繪多邊形: 圖案 40">
                <a:extLst>
                  <a:ext uri="{FF2B5EF4-FFF2-40B4-BE49-F238E27FC236}">
                    <a16:creationId xmlns:a16="http://schemas.microsoft.com/office/drawing/2014/main" id="{86EF3DAE-685C-4CC8-A5BC-A687B7497076}"/>
                  </a:ext>
                </a:extLst>
              </p:cNvPr>
              <p:cNvSpPr/>
              <p:nvPr/>
            </p:nvSpPr>
            <p:spPr>
              <a:xfrm>
                <a:off x="5241637" y="3668396"/>
                <a:ext cx="158446" cy="176709"/>
              </a:xfrm>
              <a:custGeom>
                <a:avLst/>
                <a:gdLst>
                  <a:gd name="connsiteX0" fmla="*/ 0 w 158446"/>
                  <a:gd name="connsiteY0" fmla="*/ 88405 h 176709"/>
                  <a:gd name="connsiteX1" fmla="*/ 26140 w 158446"/>
                  <a:gd name="connsiteY1" fmla="*/ 18815 h 176709"/>
                  <a:gd name="connsiteX2" fmla="*/ 79323 w 158446"/>
                  <a:gd name="connsiteY2" fmla="*/ 0 h 176709"/>
                  <a:gd name="connsiteX3" fmla="*/ 136320 w 158446"/>
                  <a:gd name="connsiteY3" fmla="*/ 22829 h 176709"/>
                  <a:gd name="connsiteX4" fmla="*/ 158446 w 158446"/>
                  <a:gd name="connsiteY4" fmla="*/ 85946 h 176709"/>
                  <a:gd name="connsiteX5" fmla="*/ 148663 w 158446"/>
                  <a:gd name="connsiteY5" fmla="*/ 137323 h 176709"/>
                  <a:gd name="connsiteX6" fmla="*/ 120164 w 158446"/>
                  <a:gd name="connsiteY6" fmla="*/ 166374 h 176709"/>
                  <a:gd name="connsiteX7" fmla="*/ 79323 w 158446"/>
                  <a:gd name="connsiteY7" fmla="*/ 176709 h 176709"/>
                  <a:gd name="connsiteX8" fmla="*/ 21926 w 158446"/>
                  <a:gd name="connsiteY8" fmla="*/ 153931 h 176709"/>
                  <a:gd name="connsiteX9" fmla="*/ 0 w 158446"/>
                  <a:gd name="connsiteY9" fmla="*/ 88405 h 176709"/>
                  <a:gd name="connsiteX10" fmla="*/ 29452 w 158446"/>
                  <a:gd name="connsiteY10" fmla="*/ 88405 h 176709"/>
                  <a:gd name="connsiteX11" fmla="*/ 43600 w 158446"/>
                  <a:gd name="connsiteY11" fmla="*/ 137072 h 176709"/>
                  <a:gd name="connsiteX12" fmla="*/ 79273 w 158446"/>
                  <a:gd name="connsiteY12" fmla="*/ 153228 h 176709"/>
                  <a:gd name="connsiteX13" fmla="*/ 114796 w 158446"/>
                  <a:gd name="connsiteY13" fmla="*/ 136972 h 176709"/>
                  <a:gd name="connsiteX14" fmla="*/ 128945 w 158446"/>
                  <a:gd name="connsiteY14" fmla="*/ 87451 h 176709"/>
                  <a:gd name="connsiteX15" fmla="*/ 114696 w 158446"/>
                  <a:gd name="connsiteY15" fmla="*/ 39938 h 176709"/>
                  <a:gd name="connsiteX16" fmla="*/ 79273 w 158446"/>
                  <a:gd name="connsiteY16" fmla="*/ 23782 h 176709"/>
                  <a:gd name="connsiteX17" fmla="*/ 43600 w 158446"/>
                  <a:gd name="connsiteY17" fmla="*/ 39887 h 176709"/>
                  <a:gd name="connsiteX18" fmla="*/ 29452 w 158446"/>
                  <a:gd name="connsiteY18" fmla="*/ 88405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446" h="176709">
                    <a:moveTo>
                      <a:pt x="0" y="88405"/>
                    </a:moveTo>
                    <a:cubicBezTo>
                      <a:pt x="0" y="57097"/>
                      <a:pt x="8680" y="33917"/>
                      <a:pt x="26140" y="18815"/>
                    </a:cubicBezTo>
                    <a:cubicBezTo>
                      <a:pt x="40691" y="6272"/>
                      <a:pt x="58401" y="0"/>
                      <a:pt x="79323"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3" y="176709"/>
                    </a:cubicBezTo>
                    <a:cubicBezTo>
                      <a:pt x="55642" y="176709"/>
                      <a:pt x="36526" y="169133"/>
                      <a:pt x="21926" y="153931"/>
                    </a:cubicBezTo>
                    <a:cubicBezTo>
                      <a:pt x="7325" y="138829"/>
                      <a:pt x="0" y="116953"/>
                      <a:pt x="0" y="88405"/>
                    </a:cubicBezTo>
                    <a:close/>
                    <a:moveTo>
                      <a:pt x="29452" y="88405"/>
                    </a:moveTo>
                    <a:cubicBezTo>
                      <a:pt x="29452" y="110079"/>
                      <a:pt x="34168" y="126285"/>
                      <a:pt x="43600" y="137072"/>
                    </a:cubicBezTo>
                    <a:cubicBezTo>
                      <a:pt x="53033" y="147860"/>
                      <a:pt x="64924" y="153228"/>
                      <a:pt x="79273" y="153228"/>
                    </a:cubicBezTo>
                    <a:cubicBezTo>
                      <a:pt x="93523" y="153228"/>
                      <a:pt x="105313" y="147810"/>
                      <a:pt x="114796" y="136972"/>
                    </a:cubicBezTo>
                    <a:cubicBezTo>
                      <a:pt x="124228" y="126135"/>
                      <a:pt x="128945" y="109628"/>
                      <a:pt x="128945" y="87451"/>
                    </a:cubicBezTo>
                    <a:cubicBezTo>
                      <a:pt x="128945" y="66529"/>
                      <a:pt x="124178" y="50675"/>
                      <a:pt x="114696" y="39938"/>
                    </a:cubicBezTo>
                    <a:cubicBezTo>
                      <a:pt x="105213" y="29150"/>
                      <a:pt x="93372" y="23782"/>
                      <a:pt x="79273" y="23782"/>
                    </a:cubicBezTo>
                    <a:cubicBezTo>
                      <a:pt x="64924" y="23782"/>
                      <a:pt x="53033" y="29150"/>
                      <a:pt x="43600" y="39887"/>
                    </a:cubicBezTo>
                    <a:cubicBezTo>
                      <a:pt x="34218" y="50574"/>
                      <a:pt x="29452" y="66730"/>
                      <a:pt x="29452" y="88405"/>
                    </a:cubicBez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42" name="手繪多邊形: 圖案 41">
                <a:extLst>
                  <a:ext uri="{FF2B5EF4-FFF2-40B4-BE49-F238E27FC236}">
                    <a16:creationId xmlns:a16="http://schemas.microsoft.com/office/drawing/2014/main" id="{5634FF27-FCC8-44AB-907D-4784B920D073}"/>
                  </a:ext>
                </a:extLst>
              </p:cNvPr>
              <p:cNvSpPr/>
              <p:nvPr/>
            </p:nvSpPr>
            <p:spPr>
              <a:xfrm>
                <a:off x="5433700" y="3668446"/>
                <a:ext cx="137423" cy="172895"/>
              </a:xfrm>
              <a:custGeom>
                <a:avLst/>
                <a:gdLst>
                  <a:gd name="connsiteX0" fmla="*/ 0 w 137423"/>
                  <a:gd name="connsiteY0" fmla="*/ 172896 h 172895"/>
                  <a:gd name="connsiteX1" fmla="*/ 0 w 137423"/>
                  <a:gd name="connsiteY1" fmla="*/ 3813 h 172895"/>
                  <a:gd name="connsiteX2" fmla="*/ 25789 w 137423"/>
                  <a:gd name="connsiteY2" fmla="*/ 3813 h 172895"/>
                  <a:gd name="connsiteX3" fmla="*/ 25789 w 137423"/>
                  <a:gd name="connsiteY3" fmla="*/ 27846 h 172895"/>
                  <a:gd name="connsiteX4" fmla="*/ 79625 w 137423"/>
                  <a:gd name="connsiteY4" fmla="*/ 0 h 172895"/>
                  <a:gd name="connsiteX5" fmla="*/ 107721 w 137423"/>
                  <a:gd name="connsiteY5" fmla="*/ 5469 h 172895"/>
                  <a:gd name="connsiteX6" fmla="*/ 126887 w 137423"/>
                  <a:gd name="connsiteY6" fmla="*/ 19868 h 172895"/>
                  <a:gd name="connsiteX7" fmla="*/ 135818 w 137423"/>
                  <a:gd name="connsiteY7" fmla="*/ 41041 h 172895"/>
                  <a:gd name="connsiteX8" fmla="*/ 137424 w 137423"/>
                  <a:gd name="connsiteY8" fmla="*/ 68887 h 172895"/>
                  <a:gd name="connsiteX9" fmla="*/ 137424 w 137423"/>
                  <a:gd name="connsiteY9" fmla="*/ 172846 h 172895"/>
                  <a:gd name="connsiteX10" fmla="*/ 108775 w 137423"/>
                  <a:gd name="connsiteY10" fmla="*/ 172846 h 172895"/>
                  <a:gd name="connsiteX11" fmla="*/ 108775 w 137423"/>
                  <a:gd name="connsiteY11" fmla="*/ 69991 h 172895"/>
                  <a:gd name="connsiteX12" fmla="*/ 105414 w 137423"/>
                  <a:gd name="connsiteY12" fmla="*/ 43801 h 172895"/>
                  <a:gd name="connsiteX13" fmla="*/ 93572 w 137423"/>
                  <a:gd name="connsiteY13" fmla="*/ 29953 h 172895"/>
                  <a:gd name="connsiteX14" fmla="*/ 73604 w 137423"/>
                  <a:gd name="connsiteY14" fmla="*/ 24785 h 172895"/>
                  <a:gd name="connsiteX15" fmla="*/ 41995 w 137423"/>
                  <a:gd name="connsiteY15" fmla="*/ 36426 h 172895"/>
                  <a:gd name="connsiteX16" fmla="*/ 28699 w 137423"/>
                  <a:gd name="connsiteY16" fmla="*/ 80528 h 172895"/>
                  <a:gd name="connsiteX17" fmla="*/ 28699 w 137423"/>
                  <a:gd name="connsiteY17" fmla="*/ 172896 h 172895"/>
                  <a:gd name="connsiteX18" fmla="*/ 0 w 137423"/>
                  <a:gd name="connsiteY18" fmla="*/ 172896 h 17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423" h="172895">
                    <a:moveTo>
                      <a:pt x="0" y="172896"/>
                    </a:moveTo>
                    <a:lnTo>
                      <a:pt x="0" y="3813"/>
                    </a:lnTo>
                    <a:lnTo>
                      <a:pt x="25789" y="3813"/>
                    </a:lnTo>
                    <a:lnTo>
                      <a:pt x="25789" y="27846"/>
                    </a:lnTo>
                    <a:cubicBezTo>
                      <a:pt x="38232" y="9282"/>
                      <a:pt x="56144" y="0"/>
                      <a:pt x="79625" y="0"/>
                    </a:cubicBezTo>
                    <a:cubicBezTo>
                      <a:pt x="89809" y="0"/>
                      <a:pt x="99192" y="1856"/>
                      <a:pt x="107721" y="5469"/>
                    </a:cubicBezTo>
                    <a:cubicBezTo>
                      <a:pt x="116251" y="9131"/>
                      <a:pt x="122673" y="13948"/>
                      <a:pt x="126887"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2"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43" name="手繪多邊形: 圖案 42">
                <a:extLst>
                  <a:ext uri="{FF2B5EF4-FFF2-40B4-BE49-F238E27FC236}">
                    <a16:creationId xmlns:a16="http://schemas.microsoft.com/office/drawing/2014/main" id="{3F8881AD-F893-4ED2-89F0-A25169A750EB}"/>
                  </a:ext>
                </a:extLst>
              </p:cNvPr>
              <p:cNvSpPr/>
              <p:nvPr/>
            </p:nvSpPr>
            <p:spPr>
              <a:xfrm>
                <a:off x="5605342" y="3668396"/>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0 w 155736"/>
                  <a:gd name="connsiteY6" fmla="*/ 89208 h 176759"/>
                  <a:gd name="connsiteX7" fmla="*/ 41091 w 155736"/>
                  <a:gd name="connsiteY7" fmla="*/ 79825 h 176759"/>
                  <a:gd name="connsiteX8" fmla="*/ 66580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2 w 155736"/>
                  <a:gd name="connsiteY13" fmla="*/ 30806 h 176759"/>
                  <a:gd name="connsiteX14" fmla="*/ 32963 w 155736"/>
                  <a:gd name="connsiteY14" fmla="*/ 55893 h 176759"/>
                  <a:gd name="connsiteX15" fmla="*/ 4917 w 155736"/>
                  <a:gd name="connsiteY15" fmla="*/ 52080 h 176759"/>
                  <a:gd name="connsiteX16" fmla="*/ 17510 w 155736"/>
                  <a:gd name="connsiteY16" fmla="*/ 23029 h 176759"/>
                  <a:gd name="connsiteX17" fmla="*/ 42847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3 w 155736"/>
                  <a:gd name="connsiteY26" fmla="*/ 172996 h 176759"/>
                  <a:gd name="connsiteX27" fmla="*/ 120064 w 155736"/>
                  <a:gd name="connsiteY27" fmla="*/ 152074 h 176759"/>
                  <a:gd name="connsiteX28" fmla="*/ 117706 w 155736"/>
                  <a:gd name="connsiteY28" fmla="*/ 88104 h 176759"/>
                  <a:gd name="connsiteX29" fmla="*/ 70894 w 155736"/>
                  <a:gd name="connsiteY29" fmla="*/ 98941 h 176759"/>
                  <a:gd name="connsiteX30" fmla="*/ 45908 w 155736"/>
                  <a:gd name="connsiteY30" fmla="*/ 104661 h 176759"/>
                  <a:gd name="connsiteX31" fmla="*/ 34619 w 155736"/>
                  <a:gd name="connsiteY31" fmla="*/ 113993 h 176759"/>
                  <a:gd name="connsiteX32" fmla="*/ 30656 w 155736"/>
                  <a:gd name="connsiteY32" fmla="*/ 127590 h 176759"/>
                  <a:gd name="connsiteX33" fmla="*/ 39335 w 155736"/>
                  <a:gd name="connsiteY33" fmla="*/ 146706 h 176759"/>
                  <a:gd name="connsiteX34" fmla="*/ 64723 w 155736"/>
                  <a:gd name="connsiteY34" fmla="*/ 154332 h 176759"/>
                  <a:gd name="connsiteX35" fmla="*/ 94175 w 155736"/>
                  <a:gd name="connsiteY35" fmla="*/ 147107 h 176759"/>
                  <a:gd name="connsiteX36" fmla="*/ 113140 w 155736"/>
                  <a:gd name="connsiteY36" fmla="*/ 127289 h 176759"/>
                  <a:gd name="connsiteX37" fmla="*/ 117756 w 155736"/>
                  <a:gd name="connsiteY37" fmla="*/ 98640 h 176759"/>
                  <a:gd name="connsiteX38" fmla="*/ 11775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1" y="85043"/>
                      <a:pt x="33465" y="81932"/>
                      <a:pt x="41091"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2" y="30806"/>
                    </a:cubicBezTo>
                    <a:cubicBezTo>
                      <a:pt x="40791" y="35522"/>
                      <a:pt x="36024" y="43901"/>
                      <a:pt x="32963" y="55893"/>
                    </a:cubicBezTo>
                    <a:lnTo>
                      <a:pt x="4917" y="52080"/>
                    </a:lnTo>
                    <a:cubicBezTo>
                      <a:pt x="7476" y="40088"/>
                      <a:pt x="11640" y="30405"/>
                      <a:pt x="17510" y="23029"/>
                    </a:cubicBezTo>
                    <a:cubicBezTo>
                      <a:pt x="23331" y="15654"/>
                      <a:pt x="31810" y="9984"/>
                      <a:pt x="42847" y="5971"/>
                    </a:cubicBezTo>
                    <a:cubicBezTo>
                      <a:pt x="53886" y="2007"/>
                      <a:pt x="66679"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3" y="172996"/>
                    </a:lnTo>
                    <a:cubicBezTo>
                      <a:pt x="122823" y="167026"/>
                      <a:pt x="120917" y="160052"/>
                      <a:pt x="120064" y="152074"/>
                    </a:cubicBezTo>
                    <a:close/>
                    <a:moveTo>
                      <a:pt x="117706" y="88104"/>
                    </a:moveTo>
                    <a:cubicBezTo>
                      <a:pt x="107320" y="92368"/>
                      <a:pt x="91716" y="95981"/>
                      <a:pt x="70894" y="98941"/>
                    </a:cubicBezTo>
                    <a:cubicBezTo>
                      <a:pt x="59103" y="100647"/>
                      <a:pt x="50775" y="102554"/>
                      <a:pt x="45908" y="104661"/>
                    </a:cubicBezTo>
                    <a:cubicBezTo>
                      <a:pt x="41041" y="106768"/>
                      <a:pt x="37278" y="109879"/>
                      <a:pt x="34619" y="113993"/>
                    </a:cubicBezTo>
                    <a:cubicBezTo>
                      <a:pt x="31960" y="118057"/>
                      <a:pt x="30656" y="122623"/>
                      <a:pt x="30656" y="127590"/>
                    </a:cubicBezTo>
                    <a:cubicBezTo>
                      <a:pt x="30656" y="135216"/>
                      <a:pt x="33565" y="141588"/>
                      <a:pt x="39335" y="146706"/>
                    </a:cubicBezTo>
                    <a:cubicBezTo>
                      <a:pt x="45105" y="151823"/>
                      <a:pt x="53584" y="154332"/>
                      <a:pt x="64723" y="154332"/>
                    </a:cubicBezTo>
                    <a:cubicBezTo>
                      <a:pt x="75761" y="154332"/>
                      <a:pt x="85595" y="151924"/>
                      <a:pt x="94175" y="147107"/>
                    </a:cubicBezTo>
                    <a:cubicBezTo>
                      <a:pt x="102754" y="142290"/>
                      <a:pt x="109076" y="135668"/>
                      <a:pt x="113140" y="127289"/>
                    </a:cubicBezTo>
                    <a:cubicBezTo>
                      <a:pt x="116200" y="120816"/>
                      <a:pt x="117756" y="111284"/>
                      <a:pt x="117756" y="98640"/>
                    </a:cubicBezTo>
                    <a:lnTo>
                      <a:pt x="117756" y="88104"/>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44" name="手繪多邊形: 圖案 43">
                <a:extLst>
                  <a:ext uri="{FF2B5EF4-FFF2-40B4-BE49-F238E27FC236}">
                    <a16:creationId xmlns:a16="http://schemas.microsoft.com/office/drawing/2014/main" id="{E3208BC5-948B-44C6-87F7-4FE852FC630D}"/>
                  </a:ext>
                </a:extLst>
              </p:cNvPr>
              <p:cNvSpPr/>
              <p:nvPr/>
            </p:nvSpPr>
            <p:spPr>
              <a:xfrm>
                <a:off x="5775930" y="3672209"/>
                <a:ext cx="231999" cy="169133"/>
              </a:xfrm>
              <a:custGeom>
                <a:avLst/>
                <a:gdLst>
                  <a:gd name="connsiteX0" fmla="*/ 51728 w 231999"/>
                  <a:gd name="connsiteY0" fmla="*/ 169133 h 169133"/>
                  <a:gd name="connsiteX1" fmla="*/ 0 w 231999"/>
                  <a:gd name="connsiteY1" fmla="*/ 0 h 169133"/>
                  <a:gd name="connsiteX2" fmla="*/ 29602 w 231999"/>
                  <a:gd name="connsiteY2" fmla="*/ 0 h 169133"/>
                  <a:gd name="connsiteX3" fmla="*/ 56495 w 231999"/>
                  <a:gd name="connsiteY3" fmla="*/ 97637 h 169133"/>
                  <a:gd name="connsiteX4" fmla="*/ 66529 w 231999"/>
                  <a:gd name="connsiteY4" fmla="*/ 133962 h 169133"/>
                  <a:gd name="connsiteX5" fmla="*/ 75310 w 231999"/>
                  <a:gd name="connsiteY5" fmla="*/ 99092 h 169133"/>
                  <a:gd name="connsiteX6" fmla="*/ 102202 w 231999"/>
                  <a:gd name="connsiteY6" fmla="*/ 50 h 169133"/>
                  <a:gd name="connsiteX7" fmla="*/ 131654 w 231999"/>
                  <a:gd name="connsiteY7" fmla="*/ 50 h 169133"/>
                  <a:gd name="connsiteX8" fmla="*/ 156991 w 231999"/>
                  <a:gd name="connsiteY8" fmla="*/ 98138 h 169133"/>
                  <a:gd name="connsiteX9" fmla="*/ 165420 w 231999"/>
                  <a:gd name="connsiteY9" fmla="*/ 130450 h 169133"/>
                  <a:gd name="connsiteX10" fmla="*/ 175153 w 231999"/>
                  <a:gd name="connsiteY10" fmla="*/ 97787 h 169133"/>
                  <a:gd name="connsiteX11" fmla="*/ 204154 w 231999"/>
                  <a:gd name="connsiteY11" fmla="*/ 0 h 169133"/>
                  <a:gd name="connsiteX12" fmla="*/ 232000 w 231999"/>
                  <a:gd name="connsiteY12" fmla="*/ 0 h 169133"/>
                  <a:gd name="connsiteX13" fmla="*/ 179117 w 231999"/>
                  <a:gd name="connsiteY13" fmla="*/ 169133 h 169133"/>
                  <a:gd name="connsiteX14" fmla="*/ 149315 w 231999"/>
                  <a:gd name="connsiteY14" fmla="*/ 169133 h 169133"/>
                  <a:gd name="connsiteX15" fmla="*/ 122422 w 231999"/>
                  <a:gd name="connsiteY15" fmla="*/ 67834 h 169133"/>
                  <a:gd name="connsiteX16" fmla="*/ 115899 w 231999"/>
                  <a:gd name="connsiteY16" fmla="*/ 39035 h 169133"/>
                  <a:gd name="connsiteX17" fmla="*/ 81681 w 231999"/>
                  <a:gd name="connsiteY17" fmla="*/ 169133 h 169133"/>
                  <a:gd name="connsiteX18" fmla="*/ 51728 w 231999"/>
                  <a:gd name="connsiteY18"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1999" h="169133">
                    <a:moveTo>
                      <a:pt x="51728" y="169133"/>
                    </a:moveTo>
                    <a:lnTo>
                      <a:pt x="0" y="0"/>
                    </a:lnTo>
                    <a:lnTo>
                      <a:pt x="29602" y="0"/>
                    </a:lnTo>
                    <a:lnTo>
                      <a:pt x="56495" y="97637"/>
                    </a:lnTo>
                    <a:lnTo>
                      <a:pt x="66529" y="133962"/>
                    </a:lnTo>
                    <a:cubicBezTo>
                      <a:pt x="66931" y="132156"/>
                      <a:pt x="69891" y="120515"/>
                      <a:pt x="75310" y="99092"/>
                    </a:cubicBezTo>
                    <a:lnTo>
                      <a:pt x="102202" y="50"/>
                    </a:lnTo>
                    <a:lnTo>
                      <a:pt x="131654" y="50"/>
                    </a:lnTo>
                    <a:lnTo>
                      <a:pt x="156991" y="98138"/>
                    </a:lnTo>
                    <a:lnTo>
                      <a:pt x="165420" y="130450"/>
                    </a:lnTo>
                    <a:lnTo>
                      <a:pt x="175153" y="97787"/>
                    </a:lnTo>
                    <a:lnTo>
                      <a:pt x="204154" y="0"/>
                    </a:lnTo>
                    <a:lnTo>
                      <a:pt x="232000" y="0"/>
                    </a:lnTo>
                    <a:lnTo>
                      <a:pt x="179117" y="169133"/>
                    </a:lnTo>
                    <a:lnTo>
                      <a:pt x="149315" y="169133"/>
                    </a:lnTo>
                    <a:lnTo>
                      <a:pt x="122422" y="67834"/>
                    </a:lnTo>
                    <a:lnTo>
                      <a:pt x="115899" y="39035"/>
                    </a:lnTo>
                    <a:lnTo>
                      <a:pt x="81681" y="169133"/>
                    </a:lnTo>
                    <a:lnTo>
                      <a:pt x="51728" y="169133"/>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45" name="手繪多邊形: 圖案 44">
                <a:extLst>
                  <a:ext uri="{FF2B5EF4-FFF2-40B4-BE49-F238E27FC236}">
                    <a16:creationId xmlns:a16="http://schemas.microsoft.com/office/drawing/2014/main" id="{AA08A65A-0C76-4E56-B065-91F1D89C4081}"/>
                  </a:ext>
                </a:extLst>
              </p:cNvPr>
              <p:cNvSpPr/>
              <p:nvPr/>
            </p:nvSpPr>
            <p:spPr>
              <a:xfrm>
                <a:off x="6020473" y="3668396"/>
                <a:ext cx="140484" cy="176709"/>
              </a:xfrm>
              <a:custGeom>
                <a:avLst/>
                <a:gdLst>
                  <a:gd name="connsiteX0" fmla="*/ 0 w 140484"/>
                  <a:gd name="connsiteY0" fmla="*/ 122472 h 176709"/>
                  <a:gd name="connsiteX1" fmla="*/ 28348 w 140484"/>
                  <a:gd name="connsiteY1" fmla="*/ 118007 h 176709"/>
                  <a:gd name="connsiteX2" fmla="*/ 41643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3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5 w 140484"/>
                  <a:gd name="connsiteY13" fmla="*/ 3412 h 176709"/>
                  <a:gd name="connsiteX14" fmla="*/ 67081 w 140484"/>
                  <a:gd name="connsiteY14" fmla="*/ 0 h 176709"/>
                  <a:gd name="connsiteX15" fmla="*/ 102052 w 140484"/>
                  <a:gd name="connsiteY15" fmla="*/ 5720 h 176709"/>
                  <a:gd name="connsiteX16" fmla="*/ 124279 w 140484"/>
                  <a:gd name="connsiteY16" fmla="*/ 21223 h 176709"/>
                  <a:gd name="connsiteX17" fmla="*/ 134163 w 140484"/>
                  <a:gd name="connsiteY17" fmla="*/ 47413 h 176709"/>
                  <a:gd name="connsiteX18" fmla="*/ 106116 w 140484"/>
                  <a:gd name="connsiteY18" fmla="*/ 51227 h 176709"/>
                  <a:gd name="connsiteX19" fmla="*/ 95027 w 140484"/>
                  <a:gd name="connsiteY19" fmla="*/ 30856 h 176709"/>
                  <a:gd name="connsiteX20" fmla="*/ 69139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9"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46" name="手繪多邊形: 圖案 45">
                <a:extLst>
                  <a:ext uri="{FF2B5EF4-FFF2-40B4-BE49-F238E27FC236}">
                    <a16:creationId xmlns:a16="http://schemas.microsoft.com/office/drawing/2014/main" id="{31F67AE3-391F-46D5-8D70-007B79A839AF}"/>
                  </a:ext>
                </a:extLst>
              </p:cNvPr>
              <p:cNvSpPr/>
              <p:nvPr/>
            </p:nvSpPr>
            <p:spPr>
              <a:xfrm>
                <a:off x="6203153" y="3808679"/>
                <a:ext cx="32662" cy="32662"/>
              </a:xfrm>
              <a:custGeom>
                <a:avLst/>
                <a:gdLst>
                  <a:gd name="connsiteX0" fmla="*/ 0 w 32662"/>
                  <a:gd name="connsiteY0" fmla="*/ 32663 h 32662"/>
                  <a:gd name="connsiteX1" fmla="*/ 0 w 32662"/>
                  <a:gd name="connsiteY1" fmla="*/ 0 h 32662"/>
                  <a:gd name="connsiteX2" fmla="*/ 32662 w 32662"/>
                  <a:gd name="connsiteY2" fmla="*/ 0 h 32662"/>
                  <a:gd name="connsiteX3" fmla="*/ 32662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2" y="0"/>
                    </a:lnTo>
                    <a:lnTo>
                      <a:pt x="32662" y="32663"/>
                    </a:lnTo>
                    <a:lnTo>
                      <a:pt x="0" y="32663"/>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47" name="手繪多邊形: 圖案 46">
                <a:extLst>
                  <a:ext uri="{FF2B5EF4-FFF2-40B4-BE49-F238E27FC236}">
                    <a16:creationId xmlns:a16="http://schemas.microsoft.com/office/drawing/2014/main" id="{BFE86E75-CB6A-41C5-8956-1CADA9E8721F}"/>
                  </a:ext>
                </a:extLst>
              </p:cNvPr>
              <p:cNvSpPr/>
              <p:nvPr/>
            </p:nvSpPr>
            <p:spPr>
              <a:xfrm>
                <a:off x="6276857" y="3668446"/>
                <a:ext cx="147307" cy="176759"/>
              </a:xfrm>
              <a:custGeom>
                <a:avLst/>
                <a:gdLst>
                  <a:gd name="connsiteX0" fmla="*/ 119111 w 147307"/>
                  <a:gd name="connsiteY0" fmla="*/ 110983 h 176759"/>
                  <a:gd name="connsiteX1" fmla="*/ 147308 w 147307"/>
                  <a:gd name="connsiteY1" fmla="*/ 114645 h 176759"/>
                  <a:gd name="connsiteX2" fmla="*/ 123677 w 147307"/>
                  <a:gd name="connsiteY2" fmla="*/ 160252 h 176759"/>
                  <a:gd name="connsiteX3" fmla="*/ 76915 w 147307"/>
                  <a:gd name="connsiteY3" fmla="*/ 176759 h 176759"/>
                  <a:gd name="connsiteX4" fmla="*/ 21123 w 147307"/>
                  <a:gd name="connsiteY4" fmla="*/ 154081 h 176759"/>
                  <a:gd name="connsiteX5" fmla="*/ 0 w 147307"/>
                  <a:gd name="connsiteY5" fmla="*/ 89007 h 176759"/>
                  <a:gd name="connsiteX6" fmla="*/ 9082 w 147307"/>
                  <a:gd name="connsiteY6" fmla="*/ 41092 h 176759"/>
                  <a:gd name="connsiteX7" fmla="*/ 36726 w 147307"/>
                  <a:gd name="connsiteY7" fmla="*/ 10285 h 176759"/>
                  <a:gd name="connsiteX8" fmla="*/ 77116 w 147307"/>
                  <a:gd name="connsiteY8" fmla="*/ 0 h 176759"/>
                  <a:gd name="connsiteX9" fmla="*/ 122171 w 147307"/>
                  <a:gd name="connsiteY9" fmla="*/ 13948 h 176759"/>
                  <a:gd name="connsiteX10" fmla="*/ 144649 w 147307"/>
                  <a:gd name="connsiteY10" fmla="*/ 53535 h 176759"/>
                  <a:gd name="connsiteX11" fmla="*/ 116803 w 147307"/>
                  <a:gd name="connsiteY11" fmla="*/ 57849 h 176759"/>
                  <a:gd name="connsiteX12" fmla="*/ 102704 w 147307"/>
                  <a:gd name="connsiteY12" fmla="*/ 32211 h 176759"/>
                  <a:gd name="connsiteX13" fmla="*/ 78270 w 147307"/>
                  <a:gd name="connsiteY13" fmla="*/ 23631 h 176759"/>
                  <a:gd name="connsiteX14" fmla="*/ 43098 w 147307"/>
                  <a:gd name="connsiteY14" fmla="*/ 39135 h 176759"/>
                  <a:gd name="connsiteX15" fmla="*/ 29552 w 147307"/>
                  <a:gd name="connsiteY15" fmla="*/ 88254 h 176759"/>
                  <a:gd name="connsiteX16" fmla="*/ 42597 w 147307"/>
                  <a:gd name="connsiteY16" fmla="*/ 137775 h 176759"/>
                  <a:gd name="connsiteX17" fmla="*/ 76664 w 147307"/>
                  <a:gd name="connsiteY17" fmla="*/ 153228 h 176759"/>
                  <a:gd name="connsiteX18" fmla="*/ 104862 w 147307"/>
                  <a:gd name="connsiteY18" fmla="*/ 142893 h 176759"/>
                  <a:gd name="connsiteX19" fmla="*/ 119111 w 147307"/>
                  <a:gd name="connsiteY19" fmla="*/ 110983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7307" h="176759">
                    <a:moveTo>
                      <a:pt x="119111" y="110983"/>
                    </a:moveTo>
                    <a:lnTo>
                      <a:pt x="147308" y="114645"/>
                    </a:lnTo>
                    <a:cubicBezTo>
                      <a:pt x="144247" y="134062"/>
                      <a:pt x="136320" y="149265"/>
                      <a:pt x="123677" y="160252"/>
                    </a:cubicBezTo>
                    <a:cubicBezTo>
                      <a:pt x="110983" y="171240"/>
                      <a:pt x="95429" y="176759"/>
                      <a:pt x="76915" y="176759"/>
                    </a:cubicBezTo>
                    <a:cubicBezTo>
                      <a:pt x="53785" y="176759"/>
                      <a:pt x="35171" y="169183"/>
                      <a:pt x="21123" y="154081"/>
                    </a:cubicBezTo>
                    <a:cubicBezTo>
                      <a:pt x="7075" y="138929"/>
                      <a:pt x="0" y="117254"/>
                      <a:pt x="0" y="89007"/>
                    </a:cubicBezTo>
                    <a:cubicBezTo>
                      <a:pt x="0" y="70744"/>
                      <a:pt x="3010" y="54789"/>
                      <a:pt x="9082" y="41092"/>
                    </a:cubicBezTo>
                    <a:cubicBezTo>
                      <a:pt x="15152" y="27394"/>
                      <a:pt x="24334" y="17109"/>
                      <a:pt x="36726" y="10285"/>
                    </a:cubicBezTo>
                    <a:cubicBezTo>
                      <a:pt x="49069" y="3462"/>
                      <a:pt x="62566" y="0"/>
                      <a:pt x="77116" y="0"/>
                    </a:cubicBezTo>
                    <a:cubicBezTo>
                      <a:pt x="95479" y="0"/>
                      <a:pt x="110481" y="4666"/>
                      <a:pt x="122171" y="13948"/>
                    </a:cubicBezTo>
                    <a:cubicBezTo>
                      <a:pt x="133862" y="23230"/>
                      <a:pt x="141338" y="36426"/>
                      <a:pt x="144649" y="53535"/>
                    </a:cubicBezTo>
                    <a:lnTo>
                      <a:pt x="116803" y="57849"/>
                    </a:lnTo>
                    <a:cubicBezTo>
                      <a:pt x="114144" y="46510"/>
                      <a:pt x="109428" y="37931"/>
                      <a:pt x="102704" y="32211"/>
                    </a:cubicBezTo>
                    <a:cubicBezTo>
                      <a:pt x="95981" y="26491"/>
                      <a:pt x="87803" y="23631"/>
                      <a:pt x="78270" y="23631"/>
                    </a:cubicBezTo>
                    <a:cubicBezTo>
                      <a:pt x="63820" y="23631"/>
                      <a:pt x="52080" y="28799"/>
                      <a:pt x="43098" y="39135"/>
                    </a:cubicBezTo>
                    <a:cubicBezTo>
                      <a:pt x="34068" y="49471"/>
                      <a:pt x="29552" y="65877"/>
                      <a:pt x="29552" y="88254"/>
                    </a:cubicBezTo>
                    <a:cubicBezTo>
                      <a:pt x="29552" y="110983"/>
                      <a:pt x="33917" y="127489"/>
                      <a:pt x="42597" y="137775"/>
                    </a:cubicBezTo>
                    <a:cubicBezTo>
                      <a:pt x="51277" y="148060"/>
                      <a:pt x="62666" y="153228"/>
                      <a:pt x="76664" y="153228"/>
                    </a:cubicBezTo>
                    <a:cubicBezTo>
                      <a:pt x="87903" y="153228"/>
                      <a:pt x="97286" y="149766"/>
                      <a:pt x="104862" y="142893"/>
                    </a:cubicBezTo>
                    <a:cubicBezTo>
                      <a:pt x="112337" y="135919"/>
                      <a:pt x="117104" y="125282"/>
                      <a:pt x="119111" y="110983"/>
                    </a:cubicBez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48" name="手繪多邊形: 圖案 47">
                <a:extLst>
                  <a:ext uri="{FF2B5EF4-FFF2-40B4-BE49-F238E27FC236}">
                    <a16:creationId xmlns:a16="http://schemas.microsoft.com/office/drawing/2014/main" id="{29034E3F-8374-4779-A9CA-6C9160A4041F}"/>
                  </a:ext>
                </a:extLst>
              </p:cNvPr>
              <p:cNvSpPr/>
              <p:nvPr/>
            </p:nvSpPr>
            <p:spPr>
              <a:xfrm>
                <a:off x="6438012" y="3668396"/>
                <a:ext cx="158446" cy="176709"/>
              </a:xfrm>
              <a:custGeom>
                <a:avLst/>
                <a:gdLst>
                  <a:gd name="connsiteX0" fmla="*/ 0 w 158446"/>
                  <a:gd name="connsiteY0" fmla="*/ 88405 h 176709"/>
                  <a:gd name="connsiteX1" fmla="*/ 26140 w 158446"/>
                  <a:gd name="connsiteY1" fmla="*/ 18815 h 176709"/>
                  <a:gd name="connsiteX2" fmla="*/ 79324 w 158446"/>
                  <a:gd name="connsiteY2" fmla="*/ 0 h 176709"/>
                  <a:gd name="connsiteX3" fmla="*/ 136320 w 158446"/>
                  <a:gd name="connsiteY3" fmla="*/ 22829 h 176709"/>
                  <a:gd name="connsiteX4" fmla="*/ 158446 w 158446"/>
                  <a:gd name="connsiteY4" fmla="*/ 85946 h 176709"/>
                  <a:gd name="connsiteX5" fmla="*/ 148663 w 158446"/>
                  <a:gd name="connsiteY5" fmla="*/ 137323 h 176709"/>
                  <a:gd name="connsiteX6" fmla="*/ 120164 w 158446"/>
                  <a:gd name="connsiteY6" fmla="*/ 166374 h 176709"/>
                  <a:gd name="connsiteX7" fmla="*/ 79324 w 158446"/>
                  <a:gd name="connsiteY7" fmla="*/ 176709 h 176709"/>
                  <a:gd name="connsiteX8" fmla="*/ 21926 w 158446"/>
                  <a:gd name="connsiteY8" fmla="*/ 153931 h 176709"/>
                  <a:gd name="connsiteX9" fmla="*/ 0 w 158446"/>
                  <a:gd name="connsiteY9" fmla="*/ 88405 h 176709"/>
                  <a:gd name="connsiteX10" fmla="*/ 29452 w 158446"/>
                  <a:gd name="connsiteY10" fmla="*/ 88405 h 176709"/>
                  <a:gd name="connsiteX11" fmla="*/ 43601 w 158446"/>
                  <a:gd name="connsiteY11" fmla="*/ 137072 h 176709"/>
                  <a:gd name="connsiteX12" fmla="*/ 79274 w 158446"/>
                  <a:gd name="connsiteY12" fmla="*/ 153228 h 176709"/>
                  <a:gd name="connsiteX13" fmla="*/ 114796 w 158446"/>
                  <a:gd name="connsiteY13" fmla="*/ 136972 h 176709"/>
                  <a:gd name="connsiteX14" fmla="*/ 128944 w 158446"/>
                  <a:gd name="connsiteY14" fmla="*/ 87451 h 176709"/>
                  <a:gd name="connsiteX15" fmla="*/ 114695 w 158446"/>
                  <a:gd name="connsiteY15" fmla="*/ 39938 h 176709"/>
                  <a:gd name="connsiteX16" fmla="*/ 79274 w 158446"/>
                  <a:gd name="connsiteY16" fmla="*/ 23782 h 176709"/>
                  <a:gd name="connsiteX17" fmla="*/ 43601 w 158446"/>
                  <a:gd name="connsiteY17" fmla="*/ 39887 h 176709"/>
                  <a:gd name="connsiteX18" fmla="*/ 29452 w 158446"/>
                  <a:gd name="connsiteY18" fmla="*/ 88405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446" h="176709">
                    <a:moveTo>
                      <a:pt x="0" y="88405"/>
                    </a:moveTo>
                    <a:cubicBezTo>
                      <a:pt x="0" y="57097"/>
                      <a:pt x="8680" y="33917"/>
                      <a:pt x="26140" y="18815"/>
                    </a:cubicBezTo>
                    <a:cubicBezTo>
                      <a:pt x="40690" y="6272"/>
                      <a:pt x="58401" y="0"/>
                      <a:pt x="79324"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4" y="176709"/>
                    </a:cubicBezTo>
                    <a:cubicBezTo>
                      <a:pt x="55642" y="176709"/>
                      <a:pt x="36526" y="169133"/>
                      <a:pt x="21926" y="153931"/>
                    </a:cubicBezTo>
                    <a:cubicBezTo>
                      <a:pt x="7325" y="138829"/>
                      <a:pt x="0" y="116953"/>
                      <a:pt x="0" y="88405"/>
                    </a:cubicBezTo>
                    <a:close/>
                    <a:moveTo>
                      <a:pt x="29452" y="88405"/>
                    </a:moveTo>
                    <a:cubicBezTo>
                      <a:pt x="29452" y="110079"/>
                      <a:pt x="34168" y="126285"/>
                      <a:pt x="43601" y="137072"/>
                    </a:cubicBezTo>
                    <a:cubicBezTo>
                      <a:pt x="53033" y="147860"/>
                      <a:pt x="64924" y="153228"/>
                      <a:pt x="79274" y="153228"/>
                    </a:cubicBezTo>
                    <a:cubicBezTo>
                      <a:pt x="93523" y="153228"/>
                      <a:pt x="105313" y="147810"/>
                      <a:pt x="114796" y="136972"/>
                    </a:cubicBezTo>
                    <a:cubicBezTo>
                      <a:pt x="124228" y="126135"/>
                      <a:pt x="128944" y="109628"/>
                      <a:pt x="128944" y="87451"/>
                    </a:cubicBezTo>
                    <a:cubicBezTo>
                      <a:pt x="128944" y="66529"/>
                      <a:pt x="124178" y="50675"/>
                      <a:pt x="114695" y="39938"/>
                    </a:cubicBezTo>
                    <a:cubicBezTo>
                      <a:pt x="105213" y="29150"/>
                      <a:pt x="93372" y="23782"/>
                      <a:pt x="79274" y="23782"/>
                    </a:cubicBezTo>
                    <a:cubicBezTo>
                      <a:pt x="64924" y="23782"/>
                      <a:pt x="53033" y="29150"/>
                      <a:pt x="43601" y="39887"/>
                    </a:cubicBezTo>
                    <a:cubicBezTo>
                      <a:pt x="34168" y="50574"/>
                      <a:pt x="29452" y="66730"/>
                      <a:pt x="29452" y="88405"/>
                    </a:cubicBez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49" name="手繪多邊形: 圖案 48">
                <a:extLst>
                  <a:ext uri="{FF2B5EF4-FFF2-40B4-BE49-F238E27FC236}">
                    <a16:creationId xmlns:a16="http://schemas.microsoft.com/office/drawing/2014/main" id="{EAC105CC-C30C-4FE9-808F-575CF9942A56}"/>
                  </a:ext>
                </a:extLst>
              </p:cNvPr>
              <p:cNvSpPr/>
              <p:nvPr/>
            </p:nvSpPr>
            <p:spPr>
              <a:xfrm>
                <a:off x="6630075" y="3668446"/>
                <a:ext cx="229139" cy="172996"/>
              </a:xfrm>
              <a:custGeom>
                <a:avLst/>
                <a:gdLst>
                  <a:gd name="connsiteX0" fmla="*/ 0 w 229139"/>
                  <a:gd name="connsiteY0" fmla="*/ 172896 h 172996"/>
                  <a:gd name="connsiteX1" fmla="*/ 0 w 229139"/>
                  <a:gd name="connsiteY1" fmla="*/ 3813 h 172996"/>
                  <a:gd name="connsiteX2" fmla="*/ 25638 w 229139"/>
                  <a:gd name="connsiteY2" fmla="*/ 3813 h 172996"/>
                  <a:gd name="connsiteX3" fmla="*/ 25638 w 229139"/>
                  <a:gd name="connsiteY3" fmla="*/ 27545 h 172996"/>
                  <a:gd name="connsiteX4" fmla="*/ 46811 w 229139"/>
                  <a:gd name="connsiteY4" fmla="*/ 7576 h 172996"/>
                  <a:gd name="connsiteX5" fmla="*/ 76915 w 229139"/>
                  <a:gd name="connsiteY5" fmla="*/ 0 h 172996"/>
                  <a:gd name="connsiteX6" fmla="*/ 107721 w 229139"/>
                  <a:gd name="connsiteY6" fmla="*/ 7827 h 172996"/>
                  <a:gd name="connsiteX7" fmla="*/ 124680 w 229139"/>
                  <a:gd name="connsiteY7" fmla="*/ 29652 h 172996"/>
                  <a:gd name="connsiteX8" fmla="*/ 176910 w 229139"/>
                  <a:gd name="connsiteY8" fmla="*/ 50 h 172996"/>
                  <a:gd name="connsiteX9" fmla="*/ 215593 w 229139"/>
                  <a:gd name="connsiteY9" fmla="*/ 13998 h 172996"/>
                  <a:gd name="connsiteX10" fmla="*/ 229140 w 229139"/>
                  <a:gd name="connsiteY10" fmla="*/ 56896 h 172996"/>
                  <a:gd name="connsiteX11" fmla="*/ 229140 w 229139"/>
                  <a:gd name="connsiteY11" fmla="*/ 172996 h 172996"/>
                  <a:gd name="connsiteX12" fmla="*/ 200642 w 229139"/>
                  <a:gd name="connsiteY12" fmla="*/ 172996 h 172996"/>
                  <a:gd name="connsiteX13" fmla="*/ 200642 w 229139"/>
                  <a:gd name="connsiteY13" fmla="*/ 66379 h 172996"/>
                  <a:gd name="connsiteX14" fmla="*/ 197832 w 229139"/>
                  <a:gd name="connsiteY14" fmla="*/ 41593 h 172996"/>
                  <a:gd name="connsiteX15" fmla="*/ 187697 w 229139"/>
                  <a:gd name="connsiteY15" fmla="*/ 29401 h 172996"/>
                  <a:gd name="connsiteX16" fmla="*/ 170488 w 229139"/>
                  <a:gd name="connsiteY16" fmla="*/ 24785 h 172996"/>
                  <a:gd name="connsiteX17" fmla="*/ 140886 w 229139"/>
                  <a:gd name="connsiteY17" fmla="*/ 36626 h 172996"/>
                  <a:gd name="connsiteX18" fmla="*/ 129095 w 229139"/>
                  <a:gd name="connsiteY18" fmla="*/ 74607 h 172996"/>
                  <a:gd name="connsiteX19" fmla="*/ 129095 w 229139"/>
                  <a:gd name="connsiteY19" fmla="*/ 172846 h 172996"/>
                  <a:gd name="connsiteX20" fmla="*/ 100446 w 229139"/>
                  <a:gd name="connsiteY20" fmla="*/ 172846 h 172996"/>
                  <a:gd name="connsiteX21" fmla="*/ 100446 w 229139"/>
                  <a:gd name="connsiteY21" fmla="*/ 62967 h 172996"/>
                  <a:gd name="connsiteX22" fmla="*/ 93422 w 229139"/>
                  <a:gd name="connsiteY22" fmla="*/ 34318 h 172996"/>
                  <a:gd name="connsiteX23" fmla="*/ 70493 w 229139"/>
                  <a:gd name="connsiteY23" fmla="*/ 24785 h 172996"/>
                  <a:gd name="connsiteX24" fmla="*/ 48116 w 229139"/>
                  <a:gd name="connsiteY24" fmla="*/ 31157 h 172996"/>
                  <a:gd name="connsiteX25" fmla="*/ 33214 w 229139"/>
                  <a:gd name="connsiteY25" fmla="*/ 49772 h 172996"/>
                  <a:gd name="connsiteX26" fmla="*/ 28598 w 229139"/>
                  <a:gd name="connsiteY26" fmla="*/ 85093 h 172996"/>
                  <a:gd name="connsiteX27" fmla="*/ 28598 w 229139"/>
                  <a:gd name="connsiteY27" fmla="*/ 172846 h 172996"/>
                  <a:gd name="connsiteX28" fmla="*/ 0 w 229139"/>
                  <a:gd name="connsiteY28" fmla="*/ 172846 h 17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139" h="172996">
                    <a:moveTo>
                      <a:pt x="0" y="172896"/>
                    </a:moveTo>
                    <a:lnTo>
                      <a:pt x="0" y="3813"/>
                    </a:lnTo>
                    <a:lnTo>
                      <a:pt x="25638" y="3813"/>
                    </a:lnTo>
                    <a:lnTo>
                      <a:pt x="25638" y="27545"/>
                    </a:lnTo>
                    <a:cubicBezTo>
                      <a:pt x="30956" y="19266"/>
                      <a:pt x="37981" y="12593"/>
                      <a:pt x="46811" y="7576"/>
                    </a:cubicBezTo>
                    <a:cubicBezTo>
                      <a:pt x="55642" y="2559"/>
                      <a:pt x="65676" y="0"/>
                      <a:pt x="76915" y="0"/>
                    </a:cubicBezTo>
                    <a:cubicBezTo>
                      <a:pt x="89458"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5"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29" y="24785"/>
                      <a:pt x="70493" y="24785"/>
                    </a:cubicBezTo>
                    <a:cubicBezTo>
                      <a:pt x="62415" y="24785"/>
                      <a:pt x="54989" y="26893"/>
                      <a:pt x="48116" y="31157"/>
                    </a:cubicBezTo>
                    <a:cubicBezTo>
                      <a:pt x="41292" y="35422"/>
                      <a:pt x="36325" y="41593"/>
                      <a:pt x="33214" y="49772"/>
                    </a:cubicBezTo>
                    <a:cubicBezTo>
                      <a:pt x="30154" y="57950"/>
                      <a:pt x="28598" y="69740"/>
                      <a:pt x="28598" y="85093"/>
                    </a:cubicBezTo>
                    <a:lnTo>
                      <a:pt x="28598" y="172846"/>
                    </a:lnTo>
                    <a:lnTo>
                      <a:pt x="0" y="172846"/>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nvGrpSpPr>
            <p:cNvPr id="70" name="群組 69">
              <a:extLst>
                <a:ext uri="{FF2B5EF4-FFF2-40B4-BE49-F238E27FC236}">
                  <a16:creationId xmlns:a16="http://schemas.microsoft.com/office/drawing/2014/main" id="{CF3361CD-1F33-42C8-BE5D-6446E7650E48}"/>
                </a:ext>
              </a:extLst>
            </p:cNvPr>
            <p:cNvGrpSpPr/>
            <p:nvPr/>
          </p:nvGrpSpPr>
          <p:grpSpPr>
            <a:xfrm>
              <a:off x="6880237" y="3603924"/>
              <a:ext cx="737794" cy="241432"/>
              <a:chOff x="6880237" y="3603924"/>
              <a:chExt cx="737794" cy="241432"/>
            </a:xfrm>
            <a:solidFill>
              <a:schemeClr val="accent4">
                <a:lumMod val="60000"/>
                <a:lumOff val="40000"/>
              </a:schemeClr>
            </a:solidFill>
          </p:grpSpPr>
          <p:sp>
            <p:nvSpPr>
              <p:cNvPr id="50" name="手繪多邊形: 圖案 49">
                <a:extLst>
                  <a:ext uri="{FF2B5EF4-FFF2-40B4-BE49-F238E27FC236}">
                    <a16:creationId xmlns:a16="http://schemas.microsoft.com/office/drawing/2014/main" id="{6315033B-4F76-4B67-9284-BBD446055433}"/>
                  </a:ext>
                </a:extLst>
              </p:cNvPr>
              <p:cNvSpPr/>
              <p:nvPr/>
            </p:nvSpPr>
            <p:spPr>
              <a:xfrm>
                <a:off x="6880237" y="3603924"/>
                <a:ext cx="90612" cy="241432"/>
              </a:xfrm>
              <a:custGeom>
                <a:avLst/>
                <a:gdLst>
                  <a:gd name="connsiteX0" fmla="*/ 0 w 90612"/>
                  <a:gd name="connsiteY0" fmla="*/ 241432 h 241432"/>
                  <a:gd name="connsiteX1" fmla="*/ 67683 w 90612"/>
                  <a:gd name="connsiteY1" fmla="*/ 0 h 241432"/>
                  <a:gd name="connsiteX2" fmla="*/ 90612 w 90612"/>
                  <a:gd name="connsiteY2" fmla="*/ 0 h 241432"/>
                  <a:gd name="connsiteX3" fmla="*/ 23079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79" y="241432"/>
                    </a:lnTo>
                    <a:lnTo>
                      <a:pt x="0" y="241432"/>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1" name="手繪多邊形: 圖案 50">
                <a:extLst>
                  <a:ext uri="{FF2B5EF4-FFF2-40B4-BE49-F238E27FC236}">
                    <a16:creationId xmlns:a16="http://schemas.microsoft.com/office/drawing/2014/main" id="{77B5F6B0-4DC5-4CEF-A9F6-A27C5D444276}"/>
                  </a:ext>
                </a:extLst>
              </p:cNvPr>
              <p:cNvSpPr/>
              <p:nvPr/>
            </p:nvSpPr>
            <p:spPr>
              <a:xfrm>
                <a:off x="6976619" y="3613155"/>
                <a:ext cx="82484" cy="230444"/>
              </a:xfrm>
              <a:custGeom>
                <a:avLst/>
                <a:gdLst>
                  <a:gd name="connsiteX0" fmla="*/ 78320 w 82484"/>
                  <a:gd name="connsiteY0" fmla="*/ 202548 h 230444"/>
                  <a:gd name="connsiteX1" fmla="*/ 82485 w 82484"/>
                  <a:gd name="connsiteY1" fmla="*/ 227886 h 230444"/>
                  <a:gd name="connsiteX2" fmla="*/ 60810 w 82484"/>
                  <a:gd name="connsiteY2" fmla="*/ 230444 h 230444"/>
                  <a:gd name="connsiteX3" fmla="*/ 36627 w 82484"/>
                  <a:gd name="connsiteY3" fmla="*/ 225527 h 230444"/>
                  <a:gd name="connsiteX4" fmla="*/ 24535 w 82484"/>
                  <a:gd name="connsiteY4" fmla="*/ 212533 h 230444"/>
                  <a:gd name="connsiteX5" fmla="*/ 21023 w 82484"/>
                  <a:gd name="connsiteY5" fmla="*/ 178666 h 230444"/>
                  <a:gd name="connsiteX6" fmla="*/ 21023 w 82484"/>
                  <a:gd name="connsiteY6" fmla="*/ 81381 h 230444"/>
                  <a:gd name="connsiteX7" fmla="*/ 0 w 82484"/>
                  <a:gd name="connsiteY7" fmla="*/ 81381 h 230444"/>
                  <a:gd name="connsiteX8" fmla="*/ 0 w 82484"/>
                  <a:gd name="connsiteY8" fmla="*/ 59104 h 230444"/>
                  <a:gd name="connsiteX9" fmla="*/ 21023 w 82484"/>
                  <a:gd name="connsiteY9" fmla="*/ 59104 h 230444"/>
                  <a:gd name="connsiteX10" fmla="*/ 21023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6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5" y="227886"/>
                    </a:lnTo>
                    <a:cubicBezTo>
                      <a:pt x="74407" y="229591"/>
                      <a:pt x="67182" y="230444"/>
                      <a:pt x="60810" y="230444"/>
                    </a:cubicBezTo>
                    <a:cubicBezTo>
                      <a:pt x="50424" y="230444"/>
                      <a:pt x="42346" y="228789"/>
                      <a:pt x="36627" y="225527"/>
                    </a:cubicBezTo>
                    <a:cubicBezTo>
                      <a:pt x="30907" y="222216"/>
                      <a:pt x="26842" y="217901"/>
                      <a:pt x="24535" y="212533"/>
                    </a:cubicBezTo>
                    <a:cubicBezTo>
                      <a:pt x="22177" y="207164"/>
                      <a:pt x="21023" y="195875"/>
                      <a:pt x="21023" y="178666"/>
                    </a:cubicBezTo>
                    <a:lnTo>
                      <a:pt x="21023" y="81381"/>
                    </a:lnTo>
                    <a:lnTo>
                      <a:pt x="0" y="81381"/>
                    </a:lnTo>
                    <a:lnTo>
                      <a:pt x="0" y="59104"/>
                    </a:lnTo>
                    <a:lnTo>
                      <a:pt x="21023" y="59104"/>
                    </a:lnTo>
                    <a:lnTo>
                      <a:pt x="21023"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6" y="203602"/>
                    </a:cubicBezTo>
                    <a:cubicBezTo>
                      <a:pt x="68887" y="203652"/>
                      <a:pt x="73102" y="203301"/>
                      <a:pt x="78320" y="202548"/>
                    </a:cubicBez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2" name="手繪多邊形: 圖案 51">
                <a:extLst>
                  <a:ext uri="{FF2B5EF4-FFF2-40B4-BE49-F238E27FC236}">
                    <a16:creationId xmlns:a16="http://schemas.microsoft.com/office/drawing/2014/main" id="{79BFE745-882B-4A95-BB99-E024153BF8E4}"/>
                  </a:ext>
                </a:extLst>
              </p:cNvPr>
              <p:cNvSpPr/>
              <p:nvPr/>
            </p:nvSpPr>
            <p:spPr>
              <a:xfrm>
                <a:off x="7073403" y="3668496"/>
                <a:ext cx="155836" cy="176709"/>
              </a:xfrm>
              <a:custGeom>
                <a:avLst/>
                <a:gdLst>
                  <a:gd name="connsiteX0" fmla="*/ 125332 w 155836"/>
                  <a:gd name="connsiteY0" fmla="*/ 118408 h 176709"/>
                  <a:gd name="connsiteX1" fmla="*/ 154934 w 155836"/>
                  <a:gd name="connsiteY1" fmla="*/ 122071 h 176709"/>
                  <a:gd name="connsiteX2" fmla="*/ 128995 w 155836"/>
                  <a:gd name="connsiteY2" fmla="*/ 162360 h 176709"/>
                  <a:gd name="connsiteX3" fmla="*/ 80578 w 155836"/>
                  <a:gd name="connsiteY3" fmla="*/ 176709 h 176709"/>
                  <a:gd name="connsiteX4" fmla="*/ 21725 w 155836"/>
                  <a:gd name="connsiteY4" fmla="*/ 153880 h 176709"/>
                  <a:gd name="connsiteX5" fmla="*/ 0 w 155836"/>
                  <a:gd name="connsiteY5" fmla="*/ 89810 h 176709"/>
                  <a:gd name="connsiteX6" fmla="*/ 21976 w 155836"/>
                  <a:gd name="connsiteY6" fmla="*/ 23581 h 176709"/>
                  <a:gd name="connsiteX7" fmla="*/ 78972 w 155836"/>
                  <a:gd name="connsiteY7" fmla="*/ 0 h 176709"/>
                  <a:gd name="connsiteX8" fmla="*/ 134363 w 155836"/>
                  <a:gd name="connsiteY8" fmla="*/ 23080 h 176709"/>
                  <a:gd name="connsiteX9" fmla="*/ 155837 w 155836"/>
                  <a:gd name="connsiteY9" fmla="*/ 88054 h 176709"/>
                  <a:gd name="connsiteX10" fmla="*/ 155687 w 155836"/>
                  <a:gd name="connsiteY10" fmla="*/ 95680 h 176709"/>
                  <a:gd name="connsiteX11" fmla="*/ 29552 w 155836"/>
                  <a:gd name="connsiteY11" fmla="*/ 95680 h 176709"/>
                  <a:gd name="connsiteX12" fmla="*/ 45306 w 155836"/>
                  <a:gd name="connsiteY12" fmla="*/ 138377 h 176709"/>
                  <a:gd name="connsiteX13" fmla="*/ 80678 w 155836"/>
                  <a:gd name="connsiteY13" fmla="*/ 153178 h 176709"/>
                  <a:gd name="connsiteX14" fmla="*/ 107571 w 155836"/>
                  <a:gd name="connsiteY14" fmla="*/ 144899 h 176709"/>
                  <a:gd name="connsiteX15" fmla="*/ 125332 w 155836"/>
                  <a:gd name="connsiteY15" fmla="*/ 118408 h 176709"/>
                  <a:gd name="connsiteX16" fmla="*/ 31207 w 155836"/>
                  <a:gd name="connsiteY16" fmla="*/ 72048 h 176709"/>
                  <a:gd name="connsiteX17" fmla="*/ 125633 w 155836"/>
                  <a:gd name="connsiteY17" fmla="*/ 72048 h 176709"/>
                  <a:gd name="connsiteX18" fmla="*/ 114796 w 155836"/>
                  <a:gd name="connsiteY18" fmla="*/ 40038 h 176709"/>
                  <a:gd name="connsiteX19" fmla="*/ 79274 w 155836"/>
                  <a:gd name="connsiteY19" fmla="*/ 23481 h 176709"/>
                  <a:gd name="connsiteX20" fmla="*/ 46058 w 155836"/>
                  <a:gd name="connsiteY20" fmla="*/ 36676 h 176709"/>
                  <a:gd name="connsiteX21" fmla="*/ 31207 w 155836"/>
                  <a:gd name="connsiteY21" fmla="*/ 72048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36" h="176709">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5" y="114244"/>
                      <a:pt x="35874" y="128493"/>
                      <a:pt x="45306" y="138377"/>
                    </a:cubicBezTo>
                    <a:cubicBezTo>
                      <a:pt x="54739" y="148261"/>
                      <a:pt x="66529" y="153178"/>
                      <a:pt x="80678" y="153178"/>
                    </a:cubicBezTo>
                    <a:cubicBezTo>
                      <a:pt x="91165" y="153178"/>
                      <a:pt x="100145" y="150419"/>
                      <a:pt x="107571" y="144899"/>
                    </a:cubicBezTo>
                    <a:cubicBezTo>
                      <a:pt x="115046" y="139330"/>
                      <a:pt x="120967" y="130500"/>
                      <a:pt x="125332" y="118408"/>
                    </a:cubicBezTo>
                    <a:close/>
                    <a:moveTo>
                      <a:pt x="31207" y="72048"/>
                    </a:moveTo>
                    <a:lnTo>
                      <a:pt x="125633" y="72048"/>
                    </a:lnTo>
                    <a:cubicBezTo>
                      <a:pt x="124379" y="57799"/>
                      <a:pt x="120766" y="47163"/>
                      <a:pt x="114796" y="40038"/>
                    </a:cubicBezTo>
                    <a:cubicBezTo>
                      <a:pt x="105664" y="29000"/>
                      <a:pt x="93823" y="23481"/>
                      <a:pt x="79274" y="23481"/>
                    </a:cubicBezTo>
                    <a:cubicBezTo>
                      <a:pt x="66128" y="23481"/>
                      <a:pt x="55040" y="27896"/>
                      <a:pt x="46058" y="36676"/>
                    </a:cubicBezTo>
                    <a:cubicBezTo>
                      <a:pt x="37128" y="45507"/>
                      <a:pt x="32161" y="57298"/>
                      <a:pt x="31207" y="72048"/>
                    </a:cubicBez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3" name="手繪多邊形: 圖案 52">
                <a:extLst>
                  <a:ext uri="{FF2B5EF4-FFF2-40B4-BE49-F238E27FC236}">
                    <a16:creationId xmlns:a16="http://schemas.microsoft.com/office/drawing/2014/main" id="{A071F6BE-2562-4659-A36D-8E70BCAE550F}"/>
                  </a:ext>
                </a:extLst>
              </p:cNvPr>
              <p:cNvSpPr/>
              <p:nvPr/>
            </p:nvSpPr>
            <p:spPr>
              <a:xfrm>
                <a:off x="7252872" y="3668396"/>
                <a:ext cx="140484" cy="176709"/>
              </a:xfrm>
              <a:custGeom>
                <a:avLst/>
                <a:gdLst>
                  <a:gd name="connsiteX0" fmla="*/ 0 w 140484"/>
                  <a:gd name="connsiteY0" fmla="*/ 122472 h 176709"/>
                  <a:gd name="connsiteX1" fmla="*/ 28348 w 140484"/>
                  <a:gd name="connsiteY1" fmla="*/ 118007 h 176709"/>
                  <a:gd name="connsiteX2" fmla="*/ 41643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3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5 w 140484"/>
                  <a:gd name="connsiteY13" fmla="*/ 3412 h 176709"/>
                  <a:gd name="connsiteX14" fmla="*/ 67081 w 140484"/>
                  <a:gd name="connsiteY14" fmla="*/ 0 h 176709"/>
                  <a:gd name="connsiteX15" fmla="*/ 102052 w 140484"/>
                  <a:gd name="connsiteY15" fmla="*/ 5720 h 176709"/>
                  <a:gd name="connsiteX16" fmla="*/ 124279 w 140484"/>
                  <a:gd name="connsiteY16" fmla="*/ 21223 h 176709"/>
                  <a:gd name="connsiteX17" fmla="*/ 134163 w 140484"/>
                  <a:gd name="connsiteY17" fmla="*/ 47413 h 176709"/>
                  <a:gd name="connsiteX18" fmla="*/ 106116 w 140484"/>
                  <a:gd name="connsiteY18" fmla="*/ 51227 h 176709"/>
                  <a:gd name="connsiteX19" fmla="*/ 95027 w 140484"/>
                  <a:gd name="connsiteY19" fmla="*/ 30856 h 176709"/>
                  <a:gd name="connsiteX20" fmla="*/ 69139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8"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161" y="140434"/>
                      <a:pt x="0" y="122472"/>
                    </a:cubicBez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4" name="手繪多邊形: 圖案 53">
                <a:extLst>
                  <a:ext uri="{FF2B5EF4-FFF2-40B4-BE49-F238E27FC236}">
                    <a16:creationId xmlns:a16="http://schemas.microsoft.com/office/drawing/2014/main" id="{9F78FD3E-208C-4008-845C-B3777E731789}"/>
                  </a:ext>
                </a:extLst>
              </p:cNvPr>
              <p:cNvSpPr/>
              <p:nvPr/>
            </p:nvSpPr>
            <p:spPr>
              <a:xfrm>
                <a:off x="7411670" y="3613155"/>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4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2 w 82484"/>
                  <a:gd name="connsiteY18" fmla="*/ 201545 h 230444"/>
                  <a:gd name="connsiteX19" fmla="*/ 65726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6" y="229591"/>
                      <a:pt x="67181" y="230444"/>
                      <a:pt x="60810" y="230444"/>
                    </a:cubicBezTo>
                    <a:cubicBezTo>
                      <a:pt x="50423" y="230444"/>
                      <a:pt x="42346" y="228789"/>
                      <a:pt x="36626" y="225527"/>
                    </a:cubicBezTo>
                    <a:cubicBezTo>
                      <a:pt x="30906" y="222216"/>
                      <a:pt x="26842" y="217901"/>
                      <a:pt x="24534"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2" y="201545"/>
                    </a:cubicBezTo>
                    <a:cubicBezTo>
                      <a:pt x="58201" y="202950"/>
                      <a:pt x="61512" y="203602"/>
                      <a:pt x="65726" y="203602"/>
                    </a:cubicBezTo>
                    <a:cubicBezTo>
                      <a:pt x="68887" y="203652"/>
                      <a:pt x="73102" y="203301"/>
                      <a:pt x="78320" y="202548"/>
                    </a:cubicBez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5" name="手繪多邊形: 圖案 54">
                <a:extLst>
                  <a:ext uri="{FF2B5EF4-FFF2-40B4-BE49-F238E27FC236}">
                    <a16:creationId xmlns:a16="http://schemas.microsoft.com/office/drawing/2014/main" id="{4213134A-725D-4A9C-8546-DC4B9679F249}"/>
                  </a:ext>
                </a:extLst>
              </p:cNvPr>
              <p:cNvSpPr/>
              <p:nvPr/>
            </p:nvSpPr>
            <p:spPr>
              <a:xfrm>
                <a:off x="7532035" y="3606984"/>
                <a:ext cx="85996" cy="234357"/>
              </a:xfrm>
              <a:custGeom>
                <a:avLst/>
                <a:gdLst>
                  <a:gd name="connsiteX0" fmla="*/ 85946 w 85996"/>
                  <a:gd name="connsiteY0" fmla="*/ 234358 h 234357"/>
                  <a:gd name="connsiteX1" fmla="*/ 57297 w 85996"/>
                  <a:gd name="connsiteY1" fmla="*/ 234358 h 234357"/>
                  <a:gd name="connsiteX2" fmla="*/ 57297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7" y="234358"/>
                    </a:lnTo>
                    <a:lnTo>
                      <a:pt x="57297" y="51728"/>
                    </a:lnTo>
                    <a:cubicBezTo>
                      <a:pt x="50373"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nvGrpSpPr>
            <p:cNvPr id="71" name="群組 70">
              <a:extLst>
                <a:ext uri="{FF2B5EF4-FFF2-40B4-BE49-F238E27FC236}">
                  <a16:creationId xmlns:a16="http://schemas.microsoft.com/office/drawing/2014/main" id="{92E3E7B2-84C4-4F5D-A985-2D27B3C7D6CA}"/>
                </a:ext>
              </a:extLst>
            </p:cNvPr>
            <p:cNvGrpSpPr/>
            <p:nvPr/>
          </p:nvGrpSpPr>
          <p:grpSpPr>
            <a:xfrm>
              <a:off x="7677887" y="3603924"/>
              <a:ext cx="1682852" cy="306204"/>
              <a:chOff x="7677887" y="3603924"/>
              <a:chExt cx="1682852" cy="306204"/>
            </a:xfrm>
            <a:solidFill>
              <a:srgbClr val="00B0F0"/>
            </a:solidFill>
          </p:grpSpPr>
          <p:sp>
            <p:nvSpPr>
              <p:cNvPr id="56" name="手繪多邊形: 圖案 55">
                <a:extLst>
                  <a:ext uri="{FF2B5EF4-FFF2-40B4-BE49-F238E27FC236}">
                    <a16:creationId xmlns:a16="http://schemas.microsoft.com/office/drawing/2014/main" id="{125FA9D2-627B-4057-92AD-2BD3948791D6}"/>
                  </a:ext>
                </a:extLst>
              </p:cNvPr>
              <p:cNvSpPr/>
              <p:nvPr/>
            </p:nvSpPr>
            <p:spPr>
              <a:xfrm>
                <a:off x="7677887" y="3603924"/>
                <a:ext cx="90612" cy="241432"/>
              </a:xfrm>
              <a:custGeom>
                <a:avLst/>
                <a:gdLst>
                  <a:gd name="connsiteX0" fmla="*/ 0 w 90612"/>
                  <a:gd name="connsiteY0" fmla="*/ 241432 h 241432"/>
                  <a:gd name="connsiteX1" fmla="*/ 67683 w 90612"/>
                  <a:gd name="connsiteY1" fmla="*/ 0 h 241432"/>
                  <a:gd name="connsiteX2" fmla="*/ 90613 w 90612"/>
                  <a:gd name="connsiteY2" fmla="*/ 0 h 241432"/>
                  <a:gd name="connsiteX3" fmla="*/ 23079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3" y="0"/>
                    </a:lnTo>
                    <a:lnTo>
                      <a:pt x="23079" y="241432"/>
                    </a:lnTo>
                    <a:lnTo>
                      <a:pt x="0" y="241432"/>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7" name="手繪多邊形: 圖案 56">
                <a:extLst>
                  <a:ext uri="{FF2B5EF4-FFF2-40B4-BE49-F238E27FC236}">
                    <a16:creationId xmlns:a16="http://schemas.microsoft.com/office/drawing/2014/main" id="{4A3D63E7-2FE7-46FD-A086-80A1FACCB46B}"/>
                  </a:ext>
                </a:extLst>
              </p:cNvPr>
              <p:cNvSpPr/>
              <p:nvPr/>
            </p:nvSpPr>
            <p:spPr>
              <a:xfrm>
                <a:off x="7778361" y="3607034"/>
                <a:ext cx="154305" cy="234307"/>
              </a:xfrm>
              <a:custGeom>
                <a:avLst/>
                <a:gdLst>
                  <a:gd name="connsiteX0" fmla="*/ 154305 w 154305"/>
                  <a:gd name="connsiteY0" fmla="*/ 206763 h 234307"/>
                  <a:gd name="connsiteX1" fmla="*/ 154305 w 154305"/>
                  <a:gd name="connsiteY1" fmla="*/ 234308 h 234307"/>
                  <a:gd name="connsiteX2" fmla="*/ 23 w 154305"/>
                  <a:gd name="connsiteY2" fmla="*/ 234308 h 234307"/>
                  <a:gd name="connsiteX3" fmla="*/ 3384 w 154305"/>
                  <a:gd name="connsiteY3" fmla="*/ 214389 h 234307"/>
                  <a:gd name="connsiteX4" fmla="*/ 22249 w 154305"/>
                  <a:gd name="connsiteY4" fmla="*/ 183332 h 234307"/>
                  <a:gd name="connsiteX5" fmla="*/ 59729 w 154305"/>
                  <a:gd name="connsiteY5" fmla="*/ 147960 h 234307"/>
                  <a:gd name="connsiteX6" fmla="*/ 111156 w 154305"/>
                  <a:gd name="connsiteY6" fmla="*/ 98540 h 234307"/>
                  <a:gd name="connsiteX7" fmla="*/ 124552 w 154305"/>
                  <a:gd name="connsiteY7" fmla="*/ 64071 h 234307"/>
                  <a:gd name="connsiteX8" fmla="*/ 112361 w 154305"/>
                  <a:gd name="connsiteY8" fmla="*/ 35322 h 234307"/>
                  <a:gd name="connsiteX9" fmla="*/ 80601 w 154305"/>
                  <a:gd name="connsiteY9" fmla="*/ 23631 h 234307"/>
                  <a:gd name="connsiteX10" fmla="*/ 47487 w 154305"/>
                  <a:gd name="connsiteY10" fmla="*/ 36074 h 234307"/>
                  <a:gd name="connsiteX11" fmla="*/ 34893 w 154305"/>
                  <a:gd name="connsiteY11" fmla="*/ 70493 h 234307"/>
                  <a:gd name="connsiteX12" fmla="*/ 5442 w 154305"/>
                  <a:gd name="connsiteY12" fmla="*/ 67483 h 234307"/>
                  <a:gd name="connsiteX13" fmla="*/ 28220 w 154305"/>
                  <a:gd name="connsiteY13" fmla="*/ 17259 h 234307"/>
                  <a:gd name="connsiteX14" fmla="*/ 81253 w 154305"/>
                  <a:gd name="connsiteY14" fmla="*/ 0 h 234307"/>
                  <a:gd name="connsiteX15" fmla="*/ 134437 w 154305"/>
                  <a:gd name="connsiteY15" fmla="*/ 18614 h 234307"/>
                  <a:gd name="connsiteX16" fmla="*/ 154004 w 154305"/>
                  <a:gd name="connsiteY16" fmla="*/ 64823 h 234307"/>
                  <a:gd name="connsiteX17" fmla="*/ 148284 w 154305"/>
                  <a:gd name="connsiteY17" fmla="*/ 92368 h 234307"/>
                  <a:gd name="connsiteX18" fmla="*/ 129269 w 154305"/>
                  <a:gd name="connsiteY18" fmla="*/ 120867 h 234307"/>
                  <a:gd name="connsiteX19" fmla="*/ 85066 w 154305"/>
                  <a:gd name="connsiteY19" fmla="*/ 161958 h 234307"/>
                  <a:gd name="connsiteX20" fmla="*/ 51952 w 154305"/>
                  <a:gd name="connsiteY20" fmla="*/ 191360 h 234307"/>
                  <a:gd name="connsiteX21" fmla="*/ 39860 w 154305"/>
                  <a:gd name="connsiteY21" fmla="*/ 206863 h 234307"/>
                  <a:gd name="connsiteX22" fmla="*/ 154305 w 154305"/>
                  <a:gd name="connsiteY22" fmla="*/ 206863 h 23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05" h="234307">
                    <a:moveTo>
                      <a:pt x="154305" y="206763"/>
                    </a:moveTo>
                    <a:lnTo>
                      <a:pt x="154305" y="234308"/>
                    </a:lnTo>
                    <a:lnTo>
                      <a:pt x="23" y="234308"/>
                    </a:lnTo>
                    <a:cubicBezTo>
                      <a:pt x="-178" y="227384"/>
                      <a:pt x="926" y="220761"/>
                      <a:pt x="3384" y="214389"/>
                    </a:cubicBezTo>
                    <a:cubicBezTo>
                      <a:pt x="7298" y="203853"/>
                      <a:pt x="13620" y="193517"/>
                      <a:pt x="22249" y="183332"/>
                    </a:cubicBezTo>
                    <a:cubicBezTo>
                      <a:pt x="30880" y="173147"/>
                      <a:pt x="43423" y="161356"/>
                      <a:pt x="59729" y="147960"/>
                    </a:cubicBezTo>
                    <a:cubicBezTo>
                      <a:pt x="85116" y="127138"/>
                      <a:pt x="102226" y="110682"/>
                      <a:pt x="111156" y="98540"/>
                    </a:cubicBezTo>
                    <a:cubicBezTo>
                      <a:pt x="120087" y="86398"/>
                      <a:pt x="124552" y="74908"/>
                      <a:pt x="124552" y="64071"/>
                    </a:cubicBezTo>
                    <a:cubicBezTo>
                      <a:pt x="124552" y="52732"/>
                      <a:pt x="120489" y="43149"/>
                      <a:pt x="112361" y="35322"/>
                    </a:cubicBezTo>
                    <a:cubicBezTo>
                      <a:pt x="104233" y="27545"/>
                      <a:pt x="93646" y="23631"/>
                      <a:pt x="80601" y="23631"/>
                    </a:cubicBezTo>
                    <a:cubicBezTo>
                      <a:pt x="66803" y="23631"/>
                      <a:pt x="55765" y="27796"/>
                      <a:pt x="47487" y="36074"/>
                    </a:cubicBezTo>
                    <a:cubicBezTo>
                      <a:pt x="39208" y="44353"/>
                      <a:pt x="34994" y="55842"/>
                      <a:pt x="34893" y="70493"/>
                    </a:cubicBezTo>
                    <a:lnTo>
                      <a:pt x="5442" y="67483"/>
                    </a:lnTo>
                    <a:cubicBezTo>
                      <a:pt x="7449" y="45507"/>
                      <a:pt x="15025" y="28749"/>
                      <a:pt x="28220" y="17259"/>
                    </a:cubicBezTo>
                    <a:cubicBezTo>
                      <a:pt x="41366" y="5770"/>
                      <a:pt x="59077" y="0"/>
                      <a:pt x="81253" y="0"/>
                    </a:cubicBezTo>
                    <a:cubicBezTo>
                      <a:pt x="103631" y="0"/>
                      <a:pt x="121391" y="6221"/>
                      <a:pt x="134437" y="18614"/>
                    </a:cubicBezTo>
                    <a:cubicBezTo>
                      <a:pt x="147482" y="31057"/>
                      <a:pt x="154004" y="46410"/>
                      <a:pt x="154004" y="64823"/>
                    </a:cubicBezTo>
                    <a:cubicBezTo>
                      <a:pt x="154004" y="74156"/>
                      <a:pt x="152097" y="83337"/>
                      <a:pt x="148284" y="92368"/>
                    </a:cubicBezTo>
                    <a:cubicBezTo>
                      <a:pt x="144471" y="101400"/>
                      <a:pt x="138099" y="110882"/>
                      <a:pt x="129269" y="120867"/>
                    </a:cubicBezTo>
                    <a:cubicBezTo>
                      <a:pt x="120388" y="130851"/>
                      <a:pt x="105687" y="144548"/>
                      <a:pt x="85066" y="161958"/>
                    </a:cubicBezTo>
                    <a:cubicBezTo>
                      <a:pt x="67857" y="176408"/>
                      <a:pt x="56819" y="186192"/>
                      <a:pt x="51952" y="191360"/>
                    </a:cubicBezTo>
                    <a:cubicBezTo>
                      <a:pt x="47085" y="196527"/>
                      <a:pt x="43021" y="201695"/>
                      <a:pt x="39860" y="206863"/>
                    </a:cubicBezTo>
                    <a:lnTo>
                      <a:pt x="154305" y="206863"/>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8" name="手繪多邊形: 圖案 57">
                <a:extLst>
                  <a:ext uri="{FF2B5EF4-FFF2-40B4-BE49-F238E27FC236}">
                    <a16:creationId xmlns:a16="http://schemas.microsoft.com/office/drawing/2014/main" id="{04C6BEEC-CA8C-4622-B5F8-0560B87BCF3B}"/>
                  </a:ext>
                </a:extLst>
              </p:cNvPr>
              <p:cNvSpPr/>
              <p:nvPr/>
            </p:nvSpPr>
            <p:spPr>
              <a:xfrm>
                <a:off x="7963422" y="3607034"/>
                <a:ext cx="153479" cy="238371"/>
              </a:xfrm>
              <a:custGeom>
                <a:avLst/>
                <a:gdLst>
                  <a:gd name="connsiteX0" fmla="*/ 4265 w 153479"/>
                  <a:gd name="connsiteY0" fmla="*/ 180322 h 238371"/>
                  <a:gd name="connsiteX1" fmla="*/ 31810 w 153479"/>
                  <a:gd name="connsiteY1" fmla="*/ 177763 h 238371"/>
                  <a:gd name="connsiteX2" fmla="*/ 45206 w 153479"/>
                  <a:gd name="connsiteY2" fmla="*/ 205960 h 238371"/>
                  <a:gd name="connsiteX3" fmla="*/ 70543 w 153479"/>
                  <a:gd name="connsiteY3" fmla="*/ 214740 h 238371"/>
                  <a:gd name="connsiteX4" fmla="*/ 93723 w 153479"/>
                  <a:gd name="connsiteY4" fmla="*/ 208669 h 238371"/>
                  <a:gd name="connsiteX5" fmla="*/ 110029 w 153479"/>
                  <a:gd name="connsiteY5" fmla="*/ 192514 h 238371"/>
                  <a:gd name="connsiteX6" fmla="*/ 120716 w 153479"/>
                  <a:gd name="connsiteY6" fmla="*/ 165220 h 238371"/>
                  <a:gd name="connsiteX7" fmla="*/ 125031 w 153479"/>
                  <a:gd name="connsiteY7" fmla="*/ 130199 h 238371"/>
                  <a:gd name="connsiteX8" fmla="*/ 124881 w 153479"/>
                  <a:gd name="connsiteY8" fmla="*/ 124479 h 238371"/>
                  <a:gd name="connsiteX9" fmla="*/ 101399 w 153479"/>
                  <a:gd name="connsiteY9" fmla="*/ 146706 h 238371"/>
                  <a:gd name="connsiteX10" fmla="*/ 69139 w 153479"/>
                  <a:gd name="connsiteY10" fmla="*/ 155235 h 238371"/>
                  <a:gd name="connsiteX11" fmla="*/ 20069 w 153479"/>
                  <a:gd name="connsiteY11" fmla="*/ 134213 h 238371"/>
                  <a:gd name="connsiteX12" fmla="*/ 0 w 153479"/>
                  <a:gd name="connsiteY12" fmla="*/ 78822 h 238371"/>
                  <a:gd name="connsiteX13" fmla="*/ 20922 w 153479"/>
                  <a:gd name="connsiteY13" fmla="*/ 21675 h 238371"/>
                  <a:gd name="connsiteX14" fmla="*/ 73403 w 153479"/>
                  <a:gd name="connsiteY14" fmla="*/ 0 h 238371"/>
                  <a:gd name="connsiteX15" fmla="*/ 115046 w 153479"/>
                  <a:gd name="connsiteY15" fmla="*/ 12242 h 238371"/>
                  <a:gd name="connsiteX16" fmla="*/ 143696 w 153479"/>
                  <a:gd name="connsiteY16" fmla="*/ 47213 h 238371"/>
                  <a:gd name="connsiteX17" fmla="*/ 153479 w 153479"/>
                  <a:gd name="connsiteY17" fmla="*/ 112889 h 238371"/>
                  <a:gd name="connsiteX18" fmla="*/ 143746 w 153479"/>
                  <a:gd name="connsiteY18" fmla="*/ 184135 h 238371"/>
                  <a:gd name="connsiteX19" fmla="*/ 114846 w 153479"/>
                  <a:gd name="connsiteY19" fmla="*/ 224524 h 238371"/>
                  <a:gd name="connsiteX20" fmla="*/ 69840 w 153479"/>
                  <a:gd name="connsiteY20" fmla="*/ 238372 h 238371"/>
                  <a:gd name="connsiteX21" fmla="*/ 25086 w 153479"/>
                  <a:gd name="connsiteY21" fmla="*/ 223169 h 238371"/>
                  <a:gd name="connsiteX22" fmla="*/ 4265 w 153479"/>
                  <a:gd name="connsiteY22" fmla="*/ 180322 h 238371"/>
                  <a:gd name="connsiteX23" fmla="*/ 121619 w 153479"/>
                  <a:gd name="connsiteY23" fmla="*/ 77317 h 238371"/>
                  <a:gd name="connsiteX24" fmla="*/ 108474 w 153479"/>
                  <a:gd name="connsiteY24" fmla="*/ 38131 h 238371"/>
                  <a:gd name="connsiteX25" fmla="*/ 76865 w 153479"/>
                  <a:gd name="connsiteY25" fmla="*/ 23631 h 238371"/>
                  <a:gd name="connsiteX26" fmla="*/ 43600 w 153479"/>
                  <a:gd name="connsiteY26" fmla="*/ 39235 h 238371"/>
                  <a:gd name="connsiteX27" fmla="*/ 29452 w 153479"/>
                  <a:gd name="connsiteY27" fmla="*/ 79675 h 238371"/>
                  <a:gd name="connsiteX28" fmla="*/ 42898 w 153479"/>
                  <a:gd name="connsiteY28" fmla="*/ 115900 h 238371"/>
                  <a:gd name="connsiteX29" fmla="*/ 76112 w 153479"/>
                  <a:gd name="connsiteY29" fmla="*/ 129848 h 238371"/>
                  <a:gd name="connsiteX30" fmla="*/ 108825 w 153479"/>
                  <a:gd name="connsiteY30" fmla="*/ 115900 h 238371"/>
                  <a:gd name="connsiteX31" fmla="*/ 121619 w 153479"/>
                  <a:gd name="connsiteY31" fmla="*/ 77317 h 23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3479" h="238371">
                    <a:moveTo>
                      <a:pt x="4265" y="180322"/>
                    </a:moveTo>
                    <a:lnTo>
                      <a:pt x="31810" y="177763"/>
                    </a:lnTo>
                    <a:cubicBezTo>
                      <a:pt x="34167" y="190707"/>
                      <a:pt x="38583" y="200140"/>
                      <a:pt x="45206" y="205960"/>
                    </a:cubicBezTo>
                    <a:cubicBezTo>
                      <a:pt x="51778" y="211780"/>
                      <a:pt x="60208" y="214740"/>
                      <a:pt x="70543" y="214740"/>
                    </a:cubicBezTo>
                    <a:cubicBezTo>
                      <a:pt x="79373" y="214740"/>
                      <a:pt x="87100" y="212733"/>
                      <a:pt x="93723" y="208669"/>
                    </a:cubicBezTo>
                    <a:cubicBezTo>
                      <a:pt x="100346" y="204655"/>
                      <a:pt x="105815" y="199237"/>
                      <a:pt x="110029" y="192514"/>
                    </a:cubicBezTo>
                    <a:cubicBezTo>
                      <a:pt x="114294" y="185790"/>
                      <a:pt x="117856" y="176659"/>
                      <a:pt x="120716" y="165220"/>
                    </a:cubicBezTo>
                    <a:cubicBezTo>
                      <a:pt x="123576" y="153780"/>
                      <a:pt x="125031" y="142090"/>
                      <a:pt x="125031" y="130199"/>
                    </a:cubicBezTo>
                    <a:cubicBezTo>
                      <a:pt x="125031" y="128944"/>
                      <a:pt x="124981" y="127038"/>
                      <a:pt x="124881" y="124479"/>
                    </a:cubicBezTo>
                    <a:cubicBezTo>
                      <a:pt x="119161" y="133611"/>
                      <a:pt x="111334" y="141036"/>
                      <a:pt x="101399" y="146706"/>
                    </a:cubicBezTo>
                    <a:cubicBezTo>
                      <a:pt x="91465" y="152375"/>
                      <a:pt x="80728" y="155235"/>
                      <a:pt x="69139" y="155235"/>
                    </a:cubicBezTo>
                    <a:cubicBezTo>
                      <a:pt x="49821" y="155235"/>
                      <a:pt x="33465" y="148211"/>
                      <a:pt x="20069" y="134213"/>
                    </a:cubicBezTo>
                    <a:cubicBezTo>
                      <a:pt x="6673" y="120214"/>
                      <a:pt x="0" y="101751"/>
                      <a:pt x="0" y="78822"/>
                    </a:cubicBezTo>
                    <a:cubicBezTo>
                      <a:pt x="0" y="55140"/>
                      <a:pt x="6974" y="36074"/>
                      <a:pt x="20922" y="21675"/>
                    </a:cubicBezTo>
                    <a:cubicBezTo>
                      <a:pt x="34870" y="7225"/>
                      <a:pt x="52380" y="0"/>
                      <a:pt x="73403" y="0"/>
                    </a:cubicBezTo>
                    <a:cubicBezTo>
                      <a:pt x="88606" y="0"/>
                      <a:pt x="102453" y="4064"/>
                      <a:pt x="115046" y="12242"/>
                    </a:cubicBezTo>
                    <a:cubicBezTo>
                      <a:pt x="127640" y="20420"/>
                      <a:pt x="137173" y="32061"/>
                      <a:pt x="143696" y="47213"/>
                    </a:cubicBezTo>
                    <a:cubicBezTo>
                      <a:pt x="150218" y="62365"/>
                      <a:pt x="153479" y="84240"/>
                      <a:pt x="153479" y="112889"/>
                    </a:cubicBezTo>
                    <a:cubicBezTo>
                      <a:pt x="153479" y="142742"/>
                      <a:pt x="150218" y="166474"/>
                      <a:pt x="143746" y="184135"/>
                    </a:cubicBezTo>
                    <a:cubicBezTo>
                      <a:pt x="137273" y="201796"/>
                      <a:pt x="127640" y="215292"/>
                      <a:pt x="114846" y="224524"/>
                    </a:cubicBezTo>
                    <a:cubicBezTo>
                      <a:pt x="102052" y="233756"/>
                      <a:pt x="87050" y="238372"/>
                      <a:pt x="69840" y="238372"/>
                    </a:cubicBezTo>
                    <a:cubicBezTo>
                      <a:pt x="51578" y="238372"/>
                      <a:pt x="36676" y="233304"/>
                      <a:pt x="25086" y="223169"/>
                    </a:cubicBezTo>
                    <a:cubicBezTo>
                      <a:pt x="13546" y="212934"/>
                      <a:pt x="6623" y="198685"/>
                      <a:pt x="4265" y="180322"/>
                    </a:cubicBezTo>
                    <a:close/>
                    <a:moveTo>
                      <a:pt x="121619" y="77317"/>
                    </a:moveTo>
                    <a:cubicBezTo>
                      <a:pt x="121619" y="60860"/>
                      <a:pt x="117254" y="47815"/>
                      <a:pt x="108474" y="38131"/>
                    </a:cubicBezTo>
                    <a:cubicBezTo>
                      <a:pt x="99694" y="28498"/>
                      <a:pt x="89158" y="23631"/>
                      <a:pt x="76865" y="23631"/>
                    </a:cubicBezTo>
                    <a:cubicBezTo>
                      <a:pt x="64121" y="23631"/>
                      <a:pt x="53033" y="28849"/>
                      <a:pt x="43600" y="39235"/>
                    </a:cubicBezTo>
                    <a:cubicBezTo>
                      <a:pt x="34167" y="49621"/>
                      <a:pt x="29452" y="63118"/>
                      <a:pt x="29452" y="79675"/>
                    </a:cubicBezTo>
                    <a:cubicBezTo>
                      <a:pt x="29452" y="94526"/>
                      <a:pt x="33917" y="106618"/>
                      <a:pt x="42898" y="115900"/>
                    </a:cubicBezTo>
                    <a:cubicBezTo>
                      <a:pt x="51879" y="125182"/>
                      <a:pt x="62917" y="129848"/>
                      <a:pt x="76112" y="129848"/>
                    </a:cubicBezTo>
                    <a:cubicBezTo>
                      <a:pt x="89358" y="129848"/>
                      <a:pt x="100296" y="125182"/>
                      <a:pt x="108825" y="115900"/>
                    </a:cubicBezTo>
                    <a:cubicBezTo>
                      <a:pt x="117355" y="106618"/>
                      <a:pt x="121619" y="93773"/>
                      <a:pt x="121619" y="77317"/>
                    </a:cubicBez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9" name="手繪多邊形: 圖案 58">
                <a:extLst>
                  <a:ext uri="{FF2B5EF4-FFF2-40B4-BE49-F238E27FC236}">
                    <a16:creationId xmlns:a16="http://schemas.microsoft.com/office/drawing/2014/main" id="{FED0F8C7-D9D6-4E44-BE1F-2DA383687CA6}"/>
                  </a:ext>
                </a:extLst>
              </p:cNvPr>
              <p:cNvSpPr/>
              <p:nvPr/>
            </p:nvSpPr>
            <p:spPr>
              <a:xfrm>
                <a:off x="8141111" y="3607034"/>
                <a:ext cx="154304" cy="234307"/>
              </a:xfrm>
              <a:custGeom>
                <a:avLst/>
                <a:gdLst>
                  <a:gd name="connsiteX0" fmla="*/ 154305 w 154304"/>
                  <a:gd name="connsiteY0" fmla="*/ 206763 h 234307"/>
                  <a:gd name="connsiteX1" fmla="*/ 154305 w 154304"/>
                  <a:gd name="connsiteY1" fmla="*/ 234308 h 234307"/>
                  <a:gd name="connsiteX2" fmla="*/ 23 w 154304"/>
                  <a:gd name="connsiteY2" fmla="*/ 234308 h 234307"/>
                  <a:gd name="connsiteX3" fmla="*/ 3385 w 154304"/>
                  <a:gd name="connsiteY3" fmla="*/ 214389 h 234307"/>
                  <a:gd name="connsiteX4" fmla="*/ 22250 w 154304"/>
                  <a:gd name="connsiteY4" fmla="*/ 183332 h 234307"/>
                  <a:gd name="connsiteX5" fmla="*/ 59729 w 154304"/>
                  <a:gd name="connsiteY5" fmla="*/ 147960 h 234307"/>
                  <a:gd name="connsiteX6" fmla="*/ 111156 w 154304"/>
                  <a:gd name="connsiteY6" fmla="*/ 98540 h 234307"/>
                  <a:gd name="connsiteX7" fmla="*/ 124553 w 154304"/>
                  <a:gd name="connsiteY7" fmla="*/ 64071 h 234307"/>
                  <a:gd name="connsiteX8" fmla="*/ 112360 w 154304"/>
                  <a:gd name="connsiteY8" fmla="*/ 35322 h 234307"/>
                  <a:gd name="connsiteX9" fmla="*/ 80601 w 154304"/>
                  <a:gd name="connsiteY9" fmla="*/ 23631 h 234307"/>
                  <a:gd name="connsiteX10" fmla="*/ 47487 w 154304"/>
                  <a:gd name="connsiteY10" fmla="*/ 36074 h 234307"/>
                  <a:gd name="connsiteX11" fmla="*/ 34894 w 154304"/>
                  <a:gd name="connsiteY11" fmla="*/ 70493 h 234307"/>
                  <a:gd name="connsiteX12" fmla="*/ 5442 w 154304"/>
                  <a:gd name="connsiteY12" fmla="*/ 67483 h 234307"/>
                  <a:gd name="connsiteX13" fmla="*/ 28220 w 154304"/>
                  <a:gd name="connsiteY13" fmla="*/ 17259 h 234307"/>
                  <a:gd name="connsiteX14" fmla="*/ 81253 w 154304"/>
                  <a:gd name="connsiteY14" fmla="*/ 0 h 234307"/>
                  <a:gd name="connsiteX15" fmla="*/ 134437 w 154304"/>
                  <a:gd name="connsiteY15" fmla="*/ 18614 h 234307"/>
                  <a:gd name="connsiteX16" fmla="*/ 154004 w 154304"/>
                  <a:gd name="connsiteY16" fmla="*/ 64823 h 234307"/>
                  <a:gd name="connsiteX17" fmla="*/ 148284 w 154304"/>
                  <a:gd name="connsiteY17" fmla="*/ 92368 h 234307"/>
                  <a:gd name="connsiteX18" fmla="*/ 129269 w 154304"/>
                  <a:gd name="connsiteY18" fmla="*/ 120867 h 234307"/>
                  <a:gd name="connsiteX19" fmla="*/ 85067 w 154304"/>
                  <a:gd name="connsiteY19" fmla="*/ 161958 h 234307"/>
                  <a:gd name="connsiteX20" fmla="*/ 51953 w 154304"/>
                  <a:gd name="connsiteY20" fmla="*/ 191360 h 234307"/>
                  <a:gd name="connsiteX21" fmla="*/ 39861 w 154304"/>
                  <a:gd name="connsiteY21" fmla="*/ 206863 h 234307"/>
                  <a:gd name="connsiteX22" fmla="*/ 154305 w 154304"/>
                  <a:gd name="connsiteY22" fmla="*/ 206863 h 23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04" h="234307">
                    <a:moveTo>
                      <a:pt x="154305" y="206763"/>
                    </a:moveTo>
                    <a:lnTo>
                      <a:pt x="154305" y="234308"/>
                    </a:lnTo>
                    <a:lnTo>
                      <a:pt x="23" y="234308"/>
                    </a:lnTo>
                    <a:cubicBezTo>
                      <a:pt x="-177" y="227384"/>
                      <a:pt x="926" y="220761"/>
                      <a:pt x="3385" y="214389"/>
                    </a:cubicBezTo>
                    <a:cubicBezTo>
                      <a:pt x="7298" y="203853"/>
                      <a:pt x="13620" y="193517"/>
                      <a:pt x="22250" y="183332"/>
                    </a:cubicBezTo>
                    <a:cubicBezTo>
                      <a:pt x="30880" y="173147"/>
                      <a:pt x="43423" y="161356"/>
                      <a:pt x="59729" y="147960"/>
                    </a:cubicBezTo>
                    <a:cubicBezTo>
                      <a:pt x="85117" y="127138"/>
                      <a:pt x="102225" y="110682"/>
                      <a:pt x="111156" y="98540"/>
                    </a:cubicBezTo>
                    <a:cubicBezTo>
                      <a:pt x="120087" y="86398"/>
                      <a:pt x="124553" y="74908"/>
                      <a:pt x="124553" y="64071"/>
                    </a:cubicBezTo>
                    <a:cubicBezTo>
                      <a:pt x="124553" y="52732"/>
                      <a:pt x="120488" y="43149"/>
                      <a:pt x="112360" y="35322"/>
                    </a:cubicBezTo>
                    <a:cubicBezTo>
                      <a:pt x="104232" y="27545"/>
                      <a:pt x="93646" y="23631"/>
                      <a:pt x="80601" y="23631"/>
                    </a:cubicBezTo>
                    <a:cubicBezTo>
                      <a:pt x="66804" y="23631"/>
                      <a:pt x="55766" y="27796"/>
                      <a:pt x="47487" y="36074"/>
                    </a:cubicBezTo>
                    <a:cubicBezTo>
                      <a:pt x="39208" y="44353"/>
                      <a:pt x="34994" y="55842"/>
                      <a:pt x="34894" y="70493"/>
                    </a:cubicBezTo>
                    <a:lnTo>
                      <a:pt x="5442" y="67483"/>
                    </a:lnTo>
                    <a:cubicBezTo>
                      <a:pt x="7449" y="45507"/>
                      <a:pt x="15025" y="28749"/>
                      <a:pt x="28220" y="17259"/>
                    </a:cubicBezTo>
                    <a:cubicBezTo>
                      <a:pt x="41366" y="5770"/>
                      <a:pt x="59077" y="0"/>
                      <a:pt x="81253" y="0"/>
                    </a:cubicBezTo>
                    <a:cubicBezTo>
                      <a:pt x="103630" y="0"/>
                      <a:pt x="121392" y="6221"/>
                      <a:pt x="134437" y="18614"/>
                    </a:cubicBezTo>
                    <a:cubicBezTo>
                      <a:pt x="147482" y="31057"/>
                      <a:pt x="154004" y="46410"/>
                      <a:pt x="154004" y="64823"/>
                    </a:cubicBezTo>
                    <a:cubicBezTo>
                      <a:pt x="154004" y="74156"/>
                      <a:pt x="152098" y="83337"/>
                      <a:pt x="148284" y="92368"/>
                    </a:cubicBezTo>
                    <a:cubicBezTo>
                      <a:pt x="144471" y="101400"/>
                      <a:pt x="138099" y="110882"/>
                      <a:pt x="129269" y="120867"/>
                    </a:cubicBezTo>
                    <a:cubicBezTo>
                      <a:pt x="120389" y="130851"/>
                      <a:pt x="105688" y="144548"/>
                      <a:pt x="85067" y="161958"/>
                    </a:cubicBezTo>
                    <a:cubicBezTo>
                      <a:pt x="67857" y="176408"/>
                      <a:pt x="56819" y="186192"/>
                      <a:pt x="51953" y="191360"/>
                    </a:cubicBezTo>
                    <a:cubicBezTo>
                      <a:pt x="47085" y="196527"/>
                      <a:pt x="43022" y="201695"/>
                      <a:pt x="39861" y="206863"/>
                    </a:cubicBezTo>
                    <a:lnTo>
                      <a:pt x="154305" y="206863"/>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0" name="手繪多邊形: 圖案 59">
                <a:extLst>
                  <a:ext uri="{FF2B5EF4-FFF2-40B4-BE49-F238E27FC236}">
                    <a16:creationId xmlns:a16="http://schemas.microsoft.com/office/drawing/2014/main" id="{2A78DB4B-8E2E-446D-9429-247183B55DAF}"/>
                  </a:ext>
                </a:extLst>
              </p:cNvPr>
              <p:cNvSpPr/>
              <p:nvPr/>
            </p:nvSpPr>
            <p:spPr>
              <a:xfrm>
                <a:off x="8326122" y="3611098"/>
                <a:ext cx="154784" cy="234257"/>
              </a:xfrm>
              <a:custGeom>
                <a:avLst/>
                <a:gdLst>
                  <a:gd name="connsiteX0" fmla="*/ 0 w 154784"/>
                  <a:gd name="connsiteY0" fmla="*/ 169083 h 234257"/>
                  <a:gd name="connsiteX1" fmla="*/ 30104 w 154784"/>
                  <a:gd name="connsiteY1" fmla="*/ 166524 h 234257"/>
                  <a:gd name="connsiteX2" fmla="*/ 45608 w 154784"/>
                  <a:gd name="connsiteY2" fmla="*/ 199588 h 234257"/>
                  <a:gd name="connsiteX3" fmla="*/ 75009 w 154784"/>
                  <a:gd name="connsiteY3" fmla="*/ 210676 h 234257"/>
                  <a:gd name="connsiteX4" fmla="*/ 110030 w 154784"/>
                  <a:gd name="connsiteY4" fmla="*/ 195072 h 234257"/>
                  <a:gd name="connsiteX5" fmla="*/ 124379 w 154784"/>
                  <a:gd name="connsiteY5" fmla="*/ 153680 h 234257"/>
                  <a:gd name="connsiteX6" fmla="*/ 110581 w 154784"/>
                  <a:gd name="connsiteY6" fmla="*/ 114996 h 234257"/>
                  <a:gd name="connsiteX7" fmla="*/ 74507 w 154784"/>
                  <a:gd name="connsiteY7" fmla="*/ 100848 h 234257"/>
                  <a:gd name="connsiteX8" fmla="*/ 49521 w 154784"/>
                  <a:gd name="connsiteY8" fmla="*/ 107119 h 234257"/>
                  <a:gd name="connsiteX9" fmla="*/ 32010 w 154784"/>
                  <a:gd name="connsiteY9" fmla="*/ 123425 h 234257"/>
                  <a:gd name="connsiteX10" fmla="*/ 5118 w 154784"/>
                  <a:gd name="connsiteY10" fmla="*/ 119913 h 234257"/>
                  <a:gd name="connsiteX11" fmla="*/ 27746 w 154784"/>
                  <a:gd name="connsiteY11" fmla="*/ 0 h 234257"/>
                  <a:gd name="connsiteX12" fmla="*/ 143846 w 154784"/>
                  <a:gd name="connsiteY12" fmla="*/ 0 h 234257"/>
                  <a:gd name="connsiteX13" fmla="*/ 143846 w 154784"/>
                  <a:gd name="connsiteY13" fmla="*/ 27394 h 234257"/>
                  <a:gd name="connsiteX14" fmla="*/ 50675 w 154784"/>
                  <a:gd name="connsiteY14" fmla="*/ 27394 h 234257"/>
                  <a:gd name="connsiteX15" fmla="*/ 38082 w 154784"/>
                  <a:gd name="connsiteY15" fmla="*/ 90111 h 234257"/>
                  <a:gd name="connsiteX16" fmla="*/ 82183 w 154784"/>
                  <a:gd name="connsiteY16" fmla="*/ 75460 h 234257"/>
                  <a:gd name="connsiteX17" fmla="*/ 133761 w 154784"/>
                  <a:gd name="connsiteY17" fmla="*/ 96633 h 234257"/>
                  <a:gd name="connsiteX18" fmla="*/ 154784 w 154784"/>
                  <a:gd name="connsiteY18" fmla="*/ 151121 h 234257"/>
                  <a:gd name="connsiteX19" fmla="*/ 136320 w 154784"/>
                  <a:gd name="connsiteY19" fmla="*/ 205910 h 234257"/>
                  <a:gd name="connsiteX20" fmla="*/ 75009 w 154784"/>
                  <a:gd name="connsiteY20" fmla="*/ 234258 h 234257"/>
                  <a:gd name="connsiteX21" fmla="*/ 23030 w 154784"/>
                  <a:gd name="connsiteY21" fmla="*/ 216446 h 234257"/>
                  <a:gd name="connsiteX22" fmla="*/ 0 w 154784"/>
                  <a:gd name="connsiteY22" fmla="*/ 169083 h 23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784" h="234257">
                    <a:moveTo>
                      <a:pt x="0" y="169083"/>
                    </a:moveTo>
                    <a:lnTo>
                      <a:pt x="30104" y="166524"/>
                    </a:lnTo>
                    <a:cubicBezTo>
                      <a:pt x="32312" y="181175"/>
                      <a:pt x="37530"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4" y="124429"/>
                      <a:pt x="110581" y="114996"/>
                    </a:cubicBezTo>
                    <a:cubicBezTo>
                      <a:pt x="101400" y="105564"/>
                      <a:pt x="89358" y="100848"/>
                      <a:pt x="74507" y="100848"/>
                    </a:cubicBezTo>
                    <a:cubicBezTo>
                      <a:pt x="65275" y="100848"/>
                      <a:pt x="56947"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4" y="82535"/>
                      <a:pt x="133761" y="96633"/>
                    </a:cubicBezTo>
                    <a:cubicBezTo>
                      <a:pt x="147760" y="110732"/>
                      <a:pt x="154784" y="128894"/>
                      <a:pt x="154784" y="151121"/>
                    </a:cubicBezTo>
                    <a:cubicBezTo>
                      <a:pt x="154784" y="172244"/>
                      <a:pt x="148613"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1" name="手繪多邊形: 圖案 60">
                <a:extLst>
                  <a:ext uri="{FF2B5EF4-FFF2-40B4-BE49-F238E27FC236}">
                    <a16:creationId xmlns:a16="http://schemas.microsoft.com/office/drawing/2014/main" id="{84FD815C-EA0F-4F8B-B8A1-46FF866FECA8}"/>
                  </a:ext>
                </a:extLst>
              </p:cNvPr>
              <p:cNvSpPr/>
              <p:nvPr/>
            </p:nvSpPr>
            <p:spPr>
              <a:xfrm>
                <a:off x="8507497" y="3611098"/>
                <a:ext cx="154783" cy="234257"/>
              </a:xfrm>
              <a:custGeom>
                <a:avLst/>
                <a:gdLst>
                  <a:gd name="connsiteX0" fmla="*/ 0 w 154783"/>
                  <a:gd name="connsiteY0" fmla="*/ 169083 h 234257"/>
                  <a:gd name="connsiteX1" fmla="*/ 30104 w 154783"/>
                  <a:gd name="connsiteY1" fmla="*/ 166524 h 234257"/>
                  <a:gd name="connsiteX2" fmla="*/ 45608 w 154783"/>
                  <a:gd name="connsiteY2" fmla="*/ 199588 h 234257"/>
                  <a:gd name="connsiteX3" fmla="*/ 75009 w 154783"/>
                  <a:gd name="connsiteY3" fmla="*/ 210676 h 234257"/>
                  <a:gd name="connsiteX4" fmla="*/ 110030 w 154783"/>
                  <a:gd name="connsiteY4" fmla="*/ 195072 h 234257"/>
                  <a:gd name="connsiteX5" fmla="*/ 124379 w 154783"/>
                  <a:gd name="connsiteY5" fmla="*/ 153680 h 234257"/>
                  <a:gd name="connsiteX6" fmla="*/ 110581 w 154783"/>
                  <a:gd name="connsiteY6" fmla="*/ 114996 h 234257"/>
                  <a:gd name="connsiteX7" fmla="*/ 74507 w 154783"/>
                  <a:gd name="connsiteY7" fmla="*/ 100848 h 234257"/>
                  <a:gd name="connsiteX8" fmla="*/ 49521 w 154783"/>
                  <a:gd name="connsiteY8" fmla="*/ 107119 h 234257"/>
                  <a:gd name="connsiteX9" fmla="*/ 32010 w 154783"/>
                  <a:gd name="connsiteY9" fmla="*/ 123425 h 234257"/>
                  <a:gd name="connsiteX10" fmla="*/ 5118 w 154783"/>
                  <a:gd name="connsiteY10" fmla="*/ 119913 h 234257"/>
                  <a:gd name="connsiteX11" fmla="*/ 27746 w 154783"/>
                  <a:gd name="connsiteY11" fmla="*/ 0 h 234257"/>
                  <a:gd name="connsiteX12" fmla="*/ 143846 w 154783"/>
                  <a:gd name="connsiteY12" fmla="*/ 0 h 234257"/>
                  <a:gd name="connsiteX13" fmla="*/ 143846 w 154783"/>
                  <a:gd name="connsiteY13" fmla="*/ 27394 h 234257"/>
                  <a:gd name="connsiteX14" fmla="*/ 50675 w 154783"/>
                  <a:gd name="connsiteY14" fmla="*/ 27394 h 234257"/>
                  <a:gd name="connsiteX15" fmla="*/ 38082 w 154783"/>
                  <a:gd name="connsiteY15" fmla="*/ 90111 h 234257"/>
                  <a:gd name="connsiteX16" fmla="*/ 82183 w 154783"/>
                  <a:gd name="connsiteY16" fmla="*/ 75460 h 234257"/>
                  <a:gd name="connsiteX17" fmla="*/ 133761 w 154783"/>
                  <a:gd name="connsiteY17" fmla="*/ 96633 h 234257"/>
                  <a:gd name="connsiteX18" fmla="*/ 154784 w 154783"/>
                  <a:gd name="connsiteY18" fmla="*/ 151121 h 234257"/>
                  <a:gd name="connsiteX19" fmla="*/ 136320 w 154783"/>
                  <a:gd name="connsiteY19" fmla="*/ 205910 h 234257"/>
                  <a:gd name="connsiteX20" fmla="*/ 75009 w 154783"/>
                  <a:gd name="connsiteY20" fmla="*/ 234258 h 234257"/>
                  <a:gd name="connsiteX21" fmla="*/ 23030 w 154783"/>
                  <a:gd name="connsiteY21" fmla="*/ 216446 h 234257"/>
                  <a:gd name="connsiteX22" fmla="*/ 0 w 154783"/>
                  <a:gd name="connsiteY22" fmla="*/ 169083 h 23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783" h="234257">
                    <a:moveTo>
                      <a:pt x="0" y="169083"/>
                    </a:moveTo>
                    <a:lnTo>
                      <a:pt x="30104" y="166524"/>
                    </a:lnTo>
                    <a:cubicBezTo>
                      <a:pt x="32312" y="181175"/>
                      <a:pt x="37529"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3" y="124429"/>
                      <a:pt x="110581" y="114996"/>
                    </a:cubicBezTo>
                    <a:cubicBezTo>
                      <a:pt x="101400" y="105564"/>
                      <a:pt x="89358" y="100848"/>
                      <a:pt x="74507" y="100848"/>
                    </a:cubicBezTo>
                    <a:cubicBezTo>
                      <a:pt x="65275" y="100848"/>
                      <a:pt x="56946"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3" y="82535"/>
                      <a:pt x="133761" y="96633"/>
                    </a:cubicBezTo>
                    <a:cubicBezTo>
                      <a:pt x="147760" y="110732"/>
                      <a:pt x="154784" y="128894"/>
                      <a:pt x="154784" y="151121"/>
                    </a:cubicBezTo>
                    <a:cubicBezTo>
                      <a:pt x="154784" y="172244"/>
                      <a:pt x="148612"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2" name="手繪多邊形: 圖案 61">
                <a:extLst>
                  <a:ext uri="{FF2B5EF4-FFF2-40B4-BE49-F238E27FC236}">
                    <a16:creationId xmlns:a16="http://schemas.microsoft.com/office/drawing/2014/main" id="{2BF226D0-A2F0-4904-8B33-99177D5AC513}"/>
                  </a:ext>
                </a:extLst>
              </p:cNvPr>
              <p:cNvSpPr/>
              <p:nvPr/>
            </p:nvSpPr>
            <p:spPr>
              <a:xfrm>
                <a:off x="8690779" y="3610948"/>
                <a:ext cx="151121" cy="230394"/>
              </a:xfrm>
              <a:custGeom>
                <a:avLst/>
                <a:gdLst>
                  <a:gd name="connsiteX0" fmla="*/ 0 w 151121"/>
                  <a:gd name="connsiteY0" fmla="*/ 27545 h 230394"/>
                  <a:gd name="connsiteX1" fmla="*/ 0 w 151121"/>
                  <a:gd name="connsiteY1" fmla="*/ 0 h 230394"/>
                  <a:gd name="connsiteX2" fmla="*/ 151121 w 151121"/>
                  <a:gd name="connsiteY2" fmla="*/ 0 h 230394"/>
                  <a:gd name="connsiteX3" fmla="*/ 151121 w 151121"/>
                  <a:gd name="connsiteY3" fmla="*/ 22277 h 230394"/>
                  <a:gd name="connsiteX4" fmla="*/ 106919 w 151121"/>
                  <a:gd name="connsiteY4" fmla="*/ 85344 h 230394"/>
                  <a:gd name="connsiteX5" fmla="*/ 73102 w 151121"/>
                  <a:gd name="connsiteY5" fmla="*/ 166223 h 230394"/>
                  <a:gd name="connsiteX6" fmla="*/ 62114 w 151121"/>
                  <a:gd name="connsiteY6" fmla="*/ 230394 h 230394"/>
                  <a:gd name="connsiteX7" fmla="*/ 32663 w 151121"/>
                  <a:gd name="connsiteY7" fmla="*/ 230394 h 230394"/>
                  <a:gd name="connsiteX8" fmla="*/ 43500 w 151121"/>
                  <a:gd name="connsiteY8" fmla="*/ 163815 h 230394"/>
                  <a:gd name="connsiteX9" fmla="*/ 73202 w 151121"/>
                  <a:gd name="connsiteY9" fmla="*/ 88555 h 230394"/>
                  <a:gd name="connsiteX10" fmla="*/ 114344 w 151121"/>
                  <a:gd name="connsiteY10" fmla="*/ 27495 h 230394"/>
                  <a:gd name="connsiteX11" fmla="*/ 0 w 151121"/>
                  <a:gd name="connsiteY11" fmla="*/ 27495 h 2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121" h="230394">
                    <a:moveTo>
                      <a:pt x="0" y="27545"/>
                    </a:moveTo>
                    <a:lnTo>
                      <a:pt x="0" y="0"/>
                    </a:lnTo>
                    <a:lnTo>
                      <a:pt x="151121" y="0"/>
                    </a:lnTo>
                    <a:lnTo>
                      <a:pt x="151121" y="22277"/>
                    </a:lnTo>
                    <a:cubicBezTo>
                      <a:pt x="136270" y="38081"/>
                      <a:pt x="121519" y="59104"/>
                      <a:pt x="106919" y="85344"/>
                    </a:cubicBezTo>
                    <a:cubicBezTo>
                      <a:pt x="92318" y="111585"/>
                      <a:pt x="81030" y="138528"/>
                      <a:pt x="73102" y="166223"/>
                    </a:cubicBezTo>
                    <a:cubicBezTo>
                      <a:pt x="67383" y="185740"/>
                      <a:pt x="63719" y="207164"/>
                      <a:pt x="62114" y="230394"/>
                    </a:cubicBezTo>
                    <a:lnTo>
                      <a:pt x="32663" y="230394"/>
                    </a:lnTo>
                    <a:cubicBezTo>
                      <a:pt x="32963" y="212031"/>
                      <a:pt x="36576" y="189854"/>
                      <a:pt x="43500" y="163815"/>
                    </a:cubicBezTo>
                    <a:cubicBezTo>
                      <a:pt x="50424" y="137825"/>
                      <a:pt x="60308" y="112739"/>
                      <a:pt x="73202" y="88555"/>
                    </a:cubicBezTo>
                    <a:cubicBezTo>
                      <a:pt x="86097" y="64372"/>
                      <a:pt x="99844" y="44052"/>
                      <a:pt x="114344" y="27495"/>
                    </a:cubicBezTo>
                    <a:lnTo>
                      <a:pt x="0" y="27495"/>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3" name="手繪多邊形: 圖案 62">
                <a:extLst>
                  <a:ext uri="{FF2B5EF4-FFF2-40B4-BE49-F238E27FC236}">
                    <a16:creationId xmlns:a16="http://schemas.microsoft.com/office/drawing/2014/main" id="{FBFF048C-6662-49DB-9552-B6104C7CD6D2}"/>
                  </a:ext>
                </a:extLst>
              </p:cNvPr>
              <p:cNvSpPr/>
              <p:nvPr/>
            </p:nvSpPr>
            <p:spPr>
              <a:xfrm>
                <a:off x="8886354"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4" name="手繪多邊形: 圖案 63">
                <a:extLst>
                  <a:ext uri="{FF2B5EF4-FFF2-40B4-BE49-F238E27FC236}">
                    <a16:creationId xmlns:a16="http://schemas.microsoft.com/office/drawing/2014/main" id="{2E08193F-2D4C-49F3-BC3F-E72FB184EBF2}"/>
                  </a:ext>
                </a:extLst>
              </p:cNvPr>
              <p:cNvSpPr/>
              <p:nvPr/>
            </p:nvSpPr>
            <p:spPr>
              <a:xfrm>
                <a:off x="8932363" y="3607887"/>
                <a:ext cx="64973" cy="302141"/>
              </a:xfrm>
              <a:custGeom>
                <a:avLst/>
                <a:gdLst>
                  <a:gd name="connsiteX0" fmla="*/ 0 w 64973"/>
                  <a:gd name="connsiteY0" fmla="*/ 299081 h 302141"/>
                  <a:gd name="connsiteX1" fmla="*/ 5418 w 64973"/>
                  <a:gd name="connsiteY1" fmla="*/ 274697 h 302141"/>
                  <a:gd name="connsiteX2" fmla="*/ 18966 w 64973"/>
                  <a:gd name="connsiteY2" fmla="*/ 276905 h 302141"/>
                  <a:gd name="connsiteX3" fmla="*/ 32010 w 64973"/>
                  <a:gd name="connsiteY3" fmla="*/ 271084 h 302141"/>
                  <a:gd name="connsiteX4" fmla="*/ 36325 w 64973"/>
                  <a:gd name="connsiteY4" fmla="*/ 242034 h 302141"/>
                  <a:gd name="connsiteX5" fmla="*/ 36325 w 64973"/>
                  <a:gd name="connsiteY5" fmla="*/ 64372 h 302141"/>
                  <a:gd name="connsiteX6" fmla="*/ 64974 w 64973"/>
                  <a:gd name="connsiteY6" fmla="*/ 64372 h 302141"/>
                  <a:gd name="connsiteX7" fmla="*/ 64974 w 64973"/>
                  <a:gd name="connsiteY7" fmla="*/ 242737 h 302141"/>
                  <a:gd name="connsiteX8" fmla="*/ 56846 w 64973"/>
                  <a:gd name="connsiteY8" fmla="*/ 286237 h 302141"/>
                  <a:gd name="connsiteX9" fmla="*/ 22427 w 64973"/>
                  <a:gd name="connsiteY9" fmla="*/ 302142 h 302141"/>
                  <a:gd name="connsiteX10" fmla="*/ 0 w 64973"/>
                  <a:gd name="connsiteY10" fmla="*/ 299081 h 302141"/>
                  <a:gd name="connsiteX11" fmla="*/ 36325 w 64973"/>
                  <a:gd name="connsiteY11" fmla="*/ 33315 h 302141"/>
                  <a:gd name="connsiteX12" fmla="*/ 36325 w 64973"/>
                  <a:gd name="connsiteY12" fmla="*/ 0 h 302141"/>
                  <a:gd name="connsiteX13" fmla="*/ 64974 w 64973"/>
                  <a:gd name="connsiteY13" fmla="*/ 0 h 302141"/>
                  <a:gd name="connsiteX14" fmla="*/ 64974 w 64973"/>
                  <a:gd name="connsiteY14" fmla="*/ 33265 h 302141"/>
                  <a:gd name="connsiteX15" fmla="*/ 36325 w 64973"/>
                  <a:gd name="connsiteY15" fmla="*/ 33265 h 30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973" h="302141">
                    <a:moveTo>
                      <a:pt x="0" y="299081"/>
                    </a:moveTo>
                    <a:lnTo>
                      <a:pt x="5418" y="274697"/>
                    </a:lnTo>
                    <a:cubicBezTo>
                      <a:pt x="11138" y="276202"/>
                      <a:pt x="15654" y="276905"/>
                      <a:pt x="18966" y="276905"/>
                    </a:cubicBezTo>
                    <a:cubicBezTo>
                      <a:pt x="24785" y="276905"/>
                      <a:pt x="29150" y="274948"/>
                      <a:pt x="32010" y="271084"/>
                    </a:cubicBezTo>
                    <a:cubicBezTo>
                      <a:pt x="34870" y="267221"/>
                      <a:pt x="36325" y="257538"/>
                      <a:pt x="36325" y="242034"/>
                    </a:cubicBezTo>
                    <a:lnTo>
                      <a:pt x="36325" y="64372"/>
                    </a:lnTo>
                    <a:lnTo>
                      <a:pt x="64974" y="64372"/>
                    </a:lnTo>
                    <a:lnTo>
                      <a:pt x="64974" y="242737"/>
                    </a:lnTo>
                    <a:cubicBezTo>
                      <a:pt x="64974" y="263559"/>
                      <a:pt x="62265" y="278059"/>
                      <a:pt x="56846" y="286237"/>
                    </a:cubicBezTo>
                    <a:cubicBezTo>
                      <a:pt x="49922" y="296873"/>
                      <a:pt x="38482" y="302142"/>
                      <a:pt x="22427" y="302142"/>
                    </a:cubicBezTo>
                    <a:cubicBezTo>
                      <a:pt x="14700" y="302091"/>
                      <a:pt x="7225" y="301088"/>
                      <a:pt x="0" y="299081"/>
                    </a:cubicBezTo>
                    <a:close/>
                    <a:moveTo>
                      <a:pt x="36325" y="33315"/>
                    </a:moveTo>
                    <a:lnTo>
                      <a:pt x="36325" y="0"/>
                    </a:lnTo>
                    <a:lnTo>
                      <a:pt x="64974" y="0"/>
                    </a:lnTo>
                    <a:lnTo>
                      <a:pt x="64974" y="33265"/>
                    </a:lnTo>
                    <a:lnTo>
                      <a:pt x="36325" y="33265"/>
                    </a:ln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5" name="手繪多邊形: 圖案 64">
                <a:extLst>
                  <a:ext uri="{FF2B5EF4-FFF2-40B4-BE49-F238E27FC236}">
                    <a16:creationId xmlns:a16="http://schemas.microsoft.com/office/drawing/2014/main" id="{7F6FE685-D264-4055-9D02-99DCE210685D}"/>
                  </a:ext>
                </a:extLst>
              </p:cNvPr>
              <p:cNvSpPr/>
              <p:nvPr/>
            </p:nvSpPr>
            <p:spPr>
              <a:xfrm>
                <a:off x="9041288" y="3668396"/>
                <a:ext cx="146856" cy="237769"/>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1 w 146856"/>
                  <a:gd name="connsiteY10" fmla="*/ 165721 h 237769"/>
                  <a:gd name="connsiteX11" fmla="*/ 73102 w 146856"/>
                  <a:gd name="connsiteY11" fmla="*/ 176809 h 237769"/>
                  <a:gd name="connsiteX12" fmla="*/ 47364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40 w 146856"/>
                  <a:gd name="connsiteY16" fmla="*/ 89358 h 237769"/>
                  <a:gd name="connsiteX17" fmla="*/ 39135 w 146856"/>
                  <a:gd name="connsiteY17" fmla="*/ 137624 h 237769"/>
                  <a:gd name="connsiteX18" fmla="*/ 71146 w 146856"/>
                  <a:gd name="connsiteY18" fmla="*/ 153228 h 237769"/>
                  <a:gd name="connsiteX19" fmla="*/ 103858 w 146856"/>
                  <a:gd name="connsiteY19" fmla="*/ 137072 h 237769"/>
                  <a:gd name="connsiteX20" fmla="*/ 117455 w 146856"/>
                  <a:gd name="connsiteY20" fmla="*/ 87000 h 237769"/>
                  <a:gd name="connsiteX21" fmla="*/ 104159 w 146856"/>
                  <a:gd name="connsiteY21" fmla="*/ 38583 h 237769"/>
                  <a:gd name="connsiteX22" fmla="*/ 72400 w 146856"/>
                  <a:gd name="connsiteY22" fmla="*/ 22477 h 237769"/>
                  <a:gd name="connsiteX23" fmla="*/ 39988 w 146856"/>
                  <a:gd name="connsiteY23" fmla="*/ 39586 h 237769"/>
                  <a:gd name="connsiteX24" fmla="*/ 25940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2" y="17259"/>
                      <a:pt x="39236"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89" y="174803"/>
                      <a:pt x="47364" y="170739"/>
                    </a:cubicBezTo>
                    <a:cubicBezTo>
                      <a:pt x="39787" y="166725"/>
                      <a:pt x="33516" y="161607"/>
                      <a:pt x="28649" y="155436"/>
                    </a:cubicBezTo>
                    <a:lnTo>
                      <a:pt x="28649" y="237770"/>
                    </a:lnTo>
                    <a:lnTo>
                      <a:pt x="0" y="237770"/>
                    </a:lnTo>
                    <a:close/>
                    <a:moveTo>
                      <a:pt x="25940" y="89358"/>
                    </a:moveTo>
                    <a:cubicBezTo>
                      <a:pt x="25940" y="111133"/>
                      <a:pt x="30355" y="127188"/>
                      <a:pt x="39135" y="137624"/>
                    </a:cubicBezTo>
                    <a:cubicBezTo>
                      <a:pt x="47966" y="148010"/>
                      <a:pt x="58602" y="153228"/>
                      <a:pt x="71146"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8" y="27846"/>
                      <a:pt x="84692" y="22477"/>
                      <a:pt x="72400" y="22477"/>
                    </a:cubicBezTo>
                    <a:cubicBezTo>
                      <a:pt x="60208" y="22477"/>
                      <a:pt x="49370" y="28197"/>
                      <a:pt x="39988" y="39586"/>
                    </a:cubicBezTo>
                    <a:cubicBezTo>
                      <a:pt x="30656" y="51026"/>
                      <a:pt x="25940" y="67583"/>
                      <a:pt x="25940" y="89358"/>
                    </a:cubicBez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6" name="手繪多邊形: 圖案 65">
                <a:extLst>
                  <a:ext uri="{FF2B5EF4-FFF2-40B4-BE49-F238E27FC236}">
                    <a16:creationId xmlns:a16="http://schemas.microsoft.com/office/drawing/2014/main" id="{681299ED-E994-4056-9E6E-AF4F529EED43}"/>
                  </a:ext>
                </a:extLst>
              </p:cNvPr>
              <p:cNvSpPr/>
              <p:nvPr/>
            </p:nvSpPr>
            <p:spPr>
              <a:xfrm>
                <a:off x="9211675" y="3668546"/>
                <a:ext cx="149064" cy="241582"/>
              </a:xfrm>
              <a:custGeom>
                <a:avLst/>
                <a:gdLst>
                  <a:gd name="connsiteX0" fmla="*/ 5720 w 149064"/>
                  <a:gd name="connsiteY0" fmla="*/ 186844 h 241582"/>
                  <a:gd name="connsiteX1" fmla="*/ 33566 w 149064"/>
                  <a:gd name="connsiteY1" fmla="*/ 191008 h 241582"/>
                  <a:gd name="connsiteX2" fmla="*/ 43299 w 149064"/>
                  <a:gd name="connsiteY2" fmla="*/ 209823 h 241582"/>
                  <a:gd name="connsiteX3" fmla="*/ 72450 w 149064"/>
                  <a:gd name="connsiteY3" fmla="*/ 217801 h 241582"/>
                  <a:gd name="connsiteX4" fmla="*/ 103206 w 149064"/>
                  <a:gd name="connsiteY4" fmla="*/ 209823 h 241582"/>
                  <a:gd name="connsiteX5" fmla="*/ 117857 w 149064"/>
                  <a:gd name="connsiteY5" fmla="*/ 187546 h 241582"/>
                  <a:gd name="connsiteX6" fmla="*/ 119914 w 149064"/>
                  <a:gd name="connsiteY6" fmla="*/ 150770 h 241582"/>
                  <a:gd name="connsiteX7" fmla="*/ 73102 w 149064"/>
                  <a:gd name="connsiteY7" fmla="*/ 172896 h 241582"/>
                  <a:gd name="connsiteX8" fmla="*/ 19116 w 149064"/>
                  <a:gd name="connsiteY8" fmla="*/ 147759 h 241582"/>
                  <a:gd name="connsiteX9" fmla="*/ 0 w 149064"/>
                  <a:gd name="connsiteY9" fmla="*/ 87401 h 241582"/>
                  <a:gd name="connsiteX10" fmla="*/ 8780 w 149064"/>
                  <a:gd name="connsiteY10" fmla="*/ 42747 h 241582"/>
                  <a:gd name="connsiteX11" fmla="*/ 34168 w 149064"/>
                  <a:gd name="connsiteY11" fmla="*/ 11138 h 241582"/>
                  <a:gd name="connsiteX12" fmla="*/ 73253 w 149064"/>
                  <a:gd name="connsiteY12" fmla="*/ 0 h 241582"/>
                  <a:gd name="connsiteX13" fmla="*/ 122623 w 149064"/>
                  <a:gd name="connsiteY13" fmla="*/ 24183 h 241582"/>
                  <a:gd name="connsiteX14" fmla="*/ 122623 w 149064"/>
                  <a:gd name="connsiteY14" fmla="*/ 3813 h 241582"/>
                  <a:gd name="connsiteX15" fmla="*/ 149064 w 149064"/>
                  <a:gd name="connsiteY15" fmla="*/ 3813 h 241582"/>
                  <a:gd name="connsiteX16" fmla="*/ 149064 w 149064"/>
                  <a:gd name="connsiteY16" fmla="*/ 150017 h 241582"/>
                  <a:gd name="connsiteX17" fmla="*/ 141037 w 149064"/>
                  <a:gd name="connsiteY17" fmla="*/ 206010 h 241582"/>
                  <a:gd name="connsiteX18" fmla="*/ 115549 w 149064"/>
                  <a:gd name="connsiteY18" fmla="*/ 232050 h 241582"/>
                  <a:gd name="connsiteX19" fmla="*/ 72651 w 149064"/>
                  <a:gd name="connsiteY19" fmla="*/ 241583 h 241582"/>
                  <a:gd name="connsiteX20" fmla="*/ 23783 w 149064"/>
                  <a:gd name="connsiteY20" fmla="*/ 227986 h 241582"/>
                  <a:gd name="connsiteX21" fmla="*/ 5720 w 149064"/>
                  <a:gd name="connsiteY21" fmla="*/ 186844 h 241582"/>
                  <a:gd name="connsiteX22" fmla="*/ 29452 w 149064"/>
                  <a:gd name="connsiteY22" fmla="*/ 85244 h 241582"/>
                  <a:gd name="connsiteX23" fmla="*/ 42647 w 149064"/>
                  <a:gd name="connsiteY23" fmla="*/ 133811 h 241582"/>
                  <a:gd name="connsiteX24" fmla="*/ 75762 w 149064"/>
                  <a:gd name="connsiteY24" fmla="*/ 149114 h 241582"/>
                  <a:gd name="connsiteX25" fmla="*/ 108876 w 149064"/>
                  <a:gd name="connsiteY25" fmla="*/ 133912 h 241582"/>
                  <a:gd name="connsiteX26" fmla="*/ 122272 w 149064"/>
                  <a:gd name="connsiteY26" fmla="*/ 86197 h 241582"/>
                  <a:gd name="connsiteX27" fmla="*/ 108475 w 149064"/>
                  <a:gd name="connsiteY27" fmla="*/ 39386 h 241582"/>
                  <a:gd name="connsiteX28" fmla="*/ 75259 w 149064"/>
                  <a:gd name="connsiteY28" fmla="*/ 23631 h 241582"/>
                  <a:gd name="connsiteX29" fmla="*/ 42798 w 149064"/>
                  <a:gd name="connsiteY29" fmla="*/ 39135 h 241582"/>
                  <a:gd name="connsiteX30" fmla="*/ 29452 w 149064"/>
                  <a:gd name="connsiteY30" fmla="*/ 85244 h 24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64" h="241582">
                    <a:moveTo>
                      <a:pt x="5720" y="186844"/>
                    </a:moveTo>
                    <a:lnTo>
                      <a:pt x="33566" y="191008"/>
                    </a:lnTo>
                    <a:cubicBezTo>
                      <a:pt x="34720" y="199588"/>
                      <a:pt x="37981" y="205860"/>
                      <a:pt x="43299" y="209823"/>
                    </a:cubicBezTo>
                    <a:cubicBezTo>
                      <a:pt x="50424" y="215142"/>
                      <a:pt x="60108" y="217801"/>
                      <a:pt x="72450" y="217801"/>
                    </a:cubicBezTo>
                    <a:cubicBezTo>
                      <a:pt x="85696" y="217801"/>
                      <a:pt x="95981" y="215142"/>
                      <a:pt x="103206" y="209823"/>
                    </a:cubicBezTo>
                    <a:cubicBezTo>
                      <a:pt x="110431" y="204505"/>
                      <a:pt x="115298" y="197079"/>
                      <a:pt x="117857" y="187546"/>
                    </a:cubicBezTo>
                    <a:cubicBezTo>
                      <a:pt x="119362" y="181726"/>
                      <a:pt x="120014" y="169434"/>
                      <a:pt x="119914" y="150770"/>
                    </a:cubicBezTo>
                    <a:cubicBezTo>
                      <a:pt x="107370" y="165521"/>
                      <a:pt x="91767" y="172896"/>
                      <a:pt x="73102" y="172896"/>
                    </a:cubicBezTo>
                    <a:cubicBezTo>
                      <a:pt x="49872" y="172896"/>
                      <a:pt x="31860" y="164517"/>
                      <a:pt x="19116" y="147759"/>
                    </a:cubicBezTo>
                    <a:cubicBezTo>
                      <a:pt x="6372" y="131002"/>
                      <a:pt x="0" y="110882"/>
                      <a:pt x="0" y="87401"/>
                    </a:cubicBezTo>
                    <a:cubicBezTo>
                      <a:pt x="0" y="71246"/>
                      <a:pt x="2910" y="56394"/>
                      <a:pt x="8780" y="42747"/>
                    </a:cubicBezTo>
                    <a:cubicBezTo>
                      <a:pt x="14601" y="29100"/>
                      <a:pt x="23080" y="18564"/>
                      <a:pt x="34168" y="11138"/>
                    </a:cubicBezTo>
                    <a:cubicBezTo>
                      <a:pt x="45256" y="3713"/>
                      <a:pt x="58302" y="0"/>
                      <a:pt x="73253" y="0"/>
                    </a:cubicBezTo>
                    <a:cubicBezTo>
                      <a:pt x="93222" y="0"/>
                      <a:pt x="109679" y="8078"/>
                      <a:pt x="122623" y="24183"/>
                    </a:cubicBezTo>
                    <a:lnTo>
                      <a:pt x="122623" y="3813"/>
                    </a:lnTo>
                    <a:lnTo>
                      <a:pt x="149064" y="3813"/>
                    </a:lnTo>
                    <a:lnTo>
                      <a:pt x="149064" y="150017"/>
                    </a:lnTo>
                    <a:cubicBezTo>
                      <a:pt x="149064" y="176358"/>
                      <a:pt x="146405" y="195022"/>
                      <a:pt x="141037" y="206010"/>
                    </a:cubicBezTo>
                    <a:cubicBezTo>
                      <a:pt x="135668" y="216998"/>
                      <a:pt x="127189" y="225678"/>
                      <a:pt x="115549" y="232050"/>
                    </a:cubicBezTo>
                    <a:cubicBezTo>
                      <a:pt x="103909" y="238422"/>
                      <a:pt x="89610" y="241583"/>
                      <a:pt x="72651" y="241583"/>
                    </a:cubicBezTo>
                    <a:cubicBezTo>
                      <a:pt x="52481" y="241583"/>
                      <a:pt x="36175" y="237017"/>
                      <a:pt x="23783" y="227986"/>
                    </a:cubicBezTo>
                    <a:cubicBezTo>
                      <a:pt x="11289" y="218754"/>
                      <a:pt x="5319" y="205057"/>
                      <a:pt x="5720" y="186844"/>
                    </a:cubicBezTo>
                    <a:close/>
                    <a:moveTo>
                      <a:pt x="29452" y="85244"/>
                    </a:moveTo>
                    <a:cubicBezTo>
                      <a:pt x="29452" y="107420"/>
                      <a:pt x="33867" y="123626"/>
                      <a:pt x="42647" y="133811"/>
                    </a:cubicBezTo>
                    <a:cubicBezTo>
                      <a:pt x="51478" y="143996"/>
                      <a:pt x="62516" y="149114"/>
                      <a:pt x="75762" y="149114"/>
                    </a:cubicBezTo>
                    <a:cubicBezTo>
                      <a:pt x="88907" y="149114"/>
                      <a:pt x="99945" y="144047"/>
                      <a:pt x="108876" y="133912"/>
                    </a:cubicBezTo>
                    <a:cubicBezTo>
                      <a:pt x="117807" y="123777"/>
                      <a:pt x="122272" y="107872"/>
                      <a:pt x="122272" y="86197"/>
                    </a:cubicBezTo>
                    <a:cubicBezTo>
                      <a:pt x="122272" y="65476"/>
                      <a:pt x="117656" y="49872"/>
                      <a:pt x="108475" y="39386"/>
                    </a:cubicBezTo>
                    <a:cubicBezTo>
                      <a:pt x="99293" y="28900"/>
                      <a:pt x="88205" y="23631"/>
                      <a:pt x="75259" y="23631"/>
                    </a:cubicBezTo>
                    <a:cubicBezTo>
                      <a:pt x="62516" y="23631"/>
                      <a:pt x="51678" y="28799"/>
                      <a:pt x="42798" y="39135"/>
                    </a:cubicBezTo>
                    <a:cubicBezTo>
                      <a:pt x="33917" y="49471"/>
                      <a:pt x="29452" y="64823"/>
                      <a:pt x="29452" y="85244"/>
                    </a:cubicBezTo>
                    <a:close/>
                  </a:path>
                </a:pathLst>
              </a:custGeom>
              <a:grpFill/>
              <a:ln w="5012"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sp>
        <p:nvSpPr>
          <p:cNvPr id="78" name="文字方塊 77">
            <a:extLst>
              <a:ext uri="{FF2B5EF4-FFF2-40B4-BE49-F238E27FC236}">
                <a16:creationId xmlns:a16="http://schemas.microsoft.com/office/drawing/2014/main" id="{50B58368-88E7-4297-81E1-B8CE862A2DB0}"/>
              </a:ext>
            </a:extLst>
          </p:cNvPr>
          <p:cNvSpPr txBox="1"/>
          <p:nvPr/>
        </p:nvSpPr>
        <p:spPr>
          <a:xfrm>
            <a:off x="1464887" y="3233994"/>
            <a:ext cx="1279897" cy="338554"/>
          </a:xfrm>
          <a:prstGeom prst="rect">
            <a:avLst/>
          </a:prstGeom>
          <a:noFill/>
        </p:spPr>
        <p:txBody>
          <a:bodyPr wrap="square" lIns="91440" tIns="45720" rIns="91440" bIns="45720" anchor="t">
            <a:spAutoFit/>
          </a:bodyPr>
          <a:lstStyle/>
          <a:p>
            <a:r>
              <a:rPr lang="en-US" altLang="zh-TW" sz="1600" b="1" dirty="0">
                <a:solidFill>
                  <a:schemeClr val="accent4">
                    <a:lumMod val="75000"/>
                  </a:schemeClr>
                </a:solidFill>
                <a:latin typeface="Meiryo UI" panose="020B0604030504040204" pitchFamily="50" charset="-128"/>
                <a:ea typeface="Meiryo UI" panose="020B0604030504040204" pitchFamily="50" charset="-128"/>
                <a:cs typeface="Arial"/>
              </a:rPr>
              <a:t> </a:t>
            </a:r>
            <a:r>
              <a:rPr lang="en-US" altLang="zh-TW" sz="1600" b="1" dirty="0" err="1">
                <a:solidFill>
                  <a:schemeClr val="accent4">
                    <a:lumMod val="75000"/>
                  </a:schemeClr>
                </a:solidFill>
                <a:latin typeface="Meiryo UI" panose="020B0604030504040204" pitchFamily="50" charset="-128"/>
                <a:ea typeface="Meiryo UI" panose="020B0604030504040204" pitchFamily="50" charset="-128"/>
                <a:cs typeface="Arial"/>
              </a:rPr>
              <a:t>バケット</a:t>
            </a:r>
            <a:endParaRPr lang="zh-TW" altLang="en-US" sz="1600" b="1" dirty="0" err="1">
              <a:solidFill>
                <a:schemeClr val="accent4">
                  <a:lumMod val="75000"/>
                </a:schemeClr>
              </a:solidFill>
              <a:latin typeface="Meiryo UI" panose="020B0604030504040204" pitchFamily="50" charset="-128"/>
              <a:ea typeface="Meiryo UI" panose="020B0604030504040204" pitchFamily="50" charset="-128"/>
              <a:cs typeface="Arial" panose="020B0604020202020204" pitchFamily="34" charset="0"/>
            </a:endParaRPr>
          </a:p>
        </p:txBody>
      </p:sp>
      <p:grpSp>
        <p:nvGrpSpPr>
          <p:cNvPr id="84" name="群組 83">
            <a:extLst>
              <a:ext uri="{FF2B5EF4-FFF2-40B4-BE49-F238E27FC236}">
                <a16:creationId xmlns:a16="http://schemas.microsoft.com/office/drawing/2014/main" id="{47F58D3E-22AE-41D5-A5AB-A8E24F27FFDD}"/>
              </a:ext>
            </a:extLst>
          </p:cNvPr>
          <p:cNvGrpSpPr/>
          <p:nvPr/>
        </p:nvGrpSpPr>
        <p:grpSpPr>
          <a:xfrm>
            <a:off x="1650585" y="3068196"/>
            <a:ext cx="596173" cy="182055"/>
            <a:chOff x="1838425" y="4577685"/>
            <a:chExt cx="685788" cy="220509"/>
          </a:xfrm>
        </p:grpSpPr>
        <p:cxnSp>
          <p:nvCxnSpPr>
            <p:cNvPr id="80" name="直線接點 79">
              <a:extLst>
                <a:ext uri="{FF2B5EF4-FFF2-40B4-BE49-F238E27FC236}">
                  <a16:creationId xmlns:a16="http://schemas.microsoft.com/office/drawing/2014/main" id="{67900A83-D316-4A6D-8AF5-DDDCFE0E059B}"/>
                </a:ext>
              </a:extLst>
            </p:cNvPr>
            <p:cNvCxnSpPr/>
            <p:nvPr/>
          </p:nvCxnSpPr>
          <p:spPr>
            <a:xfrm>
              <a:off x="1846799" y="4577685"/>
              <a:ext cx="0" cy="220509"/>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id="{03D73B4B-FE2C-4E9C-B9B5-49D9507AC0A7}"/>
                </a:ext>
              </a:extLst>
            </p:cNvPr>
            <p:cNvCxnSpPr/>
            <p:nvPr/>
          </p:nvCxnSpPr>
          <p:spPr>
            <a:xfrm>
              <a:off x="1838425" y="4783755"/>
              <a:ext cx="680123"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id="{D6FBF6C1-95E6-454E-B476-CC202D7A56B5}"/>
                </a:ext>
              </a:extLst>
            </p:cNvPr>
            <p:cNvCxnSpPr/>
            <p:nvPr/>
          </p:nvCxnSpPr>
          <p:spPr>
            <a:xfrm>
              <a:off x="2524213" y="4577685"/>
              <a:ext cx="0" cy="220509"/>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5" name="群組 84">
            <a:extLst>
              <a:ext uri="{FF2B5EF4-FFF2-40B4-BE49-F238E27FC236}">
                <a16:creationId xmlns:a16="http://schemas.microsoft.com/office/drawing/2014/main" id="{141ACE97-98DF-419B-8311-F6BF3AFFF7DA}"/>
              </a:ext>
            </a:extLst>
          </p:cNvPr>
          <p:cNvGrpSpPr/>
          <p:nvPr/>
        </p:nvGrpSpPr>
        <p:grpSpPr>
          <a:xfrm>
            <a:off x="2524150" y="3083039"/>
            <a:ext cx="3639976" cy="146988"/>
            <a:chOff x="1843909" y="4573208"/>
            <a:chExt cx="680123" cy="224986"/>
          </a:xfrm>
        </p:grpSpPr>
        <p:cxnSp>
          <p:nvCxnSpPr>
            <p:cNvPr id="86" name="直線接點 85">
              <a:extLst>
                <a:ext uri="{FF2B5EF4-FFF2-40B4-BE49-F238E27FC236}">
                  <a16:creationId xmlns:a16="http://schemas.microsoft.com/office/drawing/2014/main" id="{4EFEE350-6191-437A-836E-1915C14D4B72}"/>
                </a:ext>
              </a:extLst>
            </p:cNvPr>
            <p:cNvCxnSpPr/>
            <p:nvPr/>
          </p:nvCxnSpPr>
          <p:spPr>
            <a:xfrm>
              <a:off x="1844217" y="4577685"/>
              <a:ext cx="0" cy="220509"/>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76FFED52-61A7-4ECC-904C-B93B6AE64019}"/>
                </a:ext>
              </a:extLst>
            </p:cNvPr>
            <p:cNvCxnSpPr/>
            <p:nvPr/>
          </p:nvCxnSpPr>
          <p:spPr>
            <a:xfrm>
              <a:off x="1843909" y="4777184"/>
              <a:ext cx="680123" cy="0"/>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cxnSp>
          <p:nvCxnSpPr>
            <p:cNvPr id="88" name="直線接點 87">
              <a:extLst>
                <a:ext uri="{FF2B5EF4-FFF2-40B4-BE49-F238E27FC236}">
                  <a16:creationId xmlns:a16="http://schemas.microsoft.com/office/drawing/2014/main" id="{7C706182-9CC6-41EE-9496-C10B2F93AA70}"/>
                </a:ext>
              </a:extLst>
            </p:cNvPr>
            <p:cNvCxnSpPr/>
            <p:nvPr/>
          </p:nvCxnSpPr>
          <p:spPr>
            <a:xfrm>
              <a:off x="2523437" y="4573208"/>
              <a:ext cx="0" cy="220509"/>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grpSp>
      <p:sp>
        <p:nvSpPr>
          <p:cNvPr id="89" name="文字方塊 88">
            <a:extLst>
              <a:ext uri="{FF2B5EF4-FFF2-40B4-BE49-F238E27FC236}">
                <a16:creationId xmlns:a16="http://schemas.microsoft.com/office/drawing/2014/main" id="{7B342D5E-50A5-4F57-AC15-251377BE7AF9}"/>
              </a:ext>
            </a:extLst>
          </p:cNvPr>
          <p:cNvSpPr txBox="1"/>
          <p:nvPr/>
        </p:nvSpPr>
        <p:spPr>
          <a:xfrm>
            <a:off x="6095569" y="3228482"/>
            <a:ext cx="1365463" cy="338554"/>
          </a:xfrm>
          <a:prstGeom prst="rect">
            <a:avLst/>
          </a:prstGeom>
          <a:noFill/>
        </p:spPr>
        <p:txBody>
          <a:bodyPr wrap="square" lIns="91440" tIns="45720" rIns="91440" bIns="45720" anchor="t">
            <a:spAutoFit/>
          </a:bodyPr>
          <a:lstStyle/>
          <a:p>
            <a:r>
              <a:rPr lang="en-US" altLang="zh-TW" sz="1600" b="1" dirty="0">
                <a:solidFill>
                  <a:schemeClr val="accent4">
                    <a:lumMod val="60000"/>
                    <a:lumOff val="40000"/>
                  </a:schemeClr>
                </a:solidFill>
                <a:latin typeface="Meiryo UI" panose="020B0604030504040204" pitchFamily="50" charset="-128"/>
                <a:ea typeface="Meiryo UI" panose="020B0604030504040204" pitchFamily="50" charset="-128"/>
                <a:cs typeface="Calibri"/>
              </a:rPr>
              <a:t>  </a:t>
            </a:r>
            <a:r>
              <a:rPr lang="en-US" altLang="zh-TW" sz="1600" b="1" dirty="0" err="1">
                <a:solidFill>
                  <a:schemeClr val="accent4">
                    <a:lumMod val="60000"/>
                    <a:lumOff val="40000"/>
                  </a:schemeClr>
                </a:solidFill>
                <a:latin typeface="Meiryo UI" panose="020B0604030504040204" pitchFamily="50" charset="-128"/>
                <a:ea typeface="Meiryo UI" panose="020B0604030504040204" pitchFamily="50" charset="-128"/>
                <a:cs typeface="Calibri"/>
              </a:rPr>
              <a:t>フォルダ</a:t>
            </a:r>
          </a:p>
        </p:txBody>
      </p:sp>
      <p:grpSp>
        <p:nvGrpSpPr>
          <p:cNvPr id="90" name="群組 89">
            <a:extLst>
              <a:ext uri="{FF2B5EF4-FFF2-40B4-BE49-F238E27FC236}">
                <a16:creationId xmlns:a16="http://schemas.microsoft.com/office/drawing/2014/main" id="{42909AB4-1F92-4430-B0B9-86FF8A67439E}"/>
              </a:ext>
            </a:extLst>
          </p:cNvPr>
          <p:cNvGrpSpPr/>
          <p:nvPr/>
        </p:nvGrpSpPr>
        <p:grpSpPr>
          <a:xfrm>
            <a:off x="6300917" y="3083495"/>
            <a:ext cx="596173" cy="150391"/>
            <a:chOff x="1838425" y="4573208"/>
            <a:chExt cx="685788" cy="224986"/>
          </a:xfrm>
        </p:grpSpPr>
        <p:cxnSp>
          <p:nvCxnSpPr>
            <p:cNvPr id="91" name="直線接點 90">
              <a:extLst>
                <a:ext uri="{FF2B5EF4-FFF2-40B4-BE49-F238E27FC236}">
                  <a16:creationId xmlns:a16="http://schemas.microsoft.com/office/drawing/2014/main" id="{A909B1BD-6DA0-4814-8B4F-1212F1F7D093}"/>
                </a:ext>
              </a:extLst>
            </p:cNvPr>
            <p:cNvCxnSpPr/>
            <p:nvPr/>
          </p:nvCxnSpPr>
          <p:spPr>
            <a:xfrm>
              <a:off x="1850425" y="4577685"/>
              <a:ext cx="0" cy="220509"/>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D690CAEB-BFC5-4FD4-A288-405B5409E60C}"/>
                </a:ext>
              </a:extLst>
            </p:cNvPr>
            <p:cNvCxnSpPr/>
            <p:nvPr/>
          </p:nvCxnSpPr>
          <p:spPr>
            <a:xfrm>
              <a:off x="1838425" y="4783755"/>
              <a:ext cx="680123"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4D04614F-3F88-4F14-9E6E-0F88B750EA99}"/>
                </a:ext>
              </a:extLst>
            </p:cNvPr>
            <p:cNvCxnSpPr/>
            <p:nvPr/>
          </p:nvCxnSpPr>
          <p:spPr>
            <a:xfrm>
              <a:off x="2524213" y="4573208"/>
              <a:ext cx="0" cy="220509"/>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5" name="群組 94">
            <a:extLst>
              <a:ext uri="{FF2B5EF4-FFF2-40B4-BE49-F238E27FC236}">
                <a16:creationId xmlns:a16="http://schemas.microsoft.com/office/drawing/2014/main" id="{F93272CA-0B6A-4B1D-B428-02E3E774F62D}"/>
              </a:ext>
            </a:extLst>
          </p:cNvPr>
          <p:cNvGrpSpPr/>
          <p:nvPr/>
        </p:nvGrpSpPr>
        <p:grpSpPr>
          <a:xfrm>
            <a:off x="7003127" y="3061696"/>
            <a:ext cx="1384173" cy="172334"/>
            <a:chOff x="1846561" y="4577685"/>
            <a:chExt cx="680123" cy="220677"/>
          </a:xfrm>
        </p:grpSpPr>
        <p:cxnSp>
          <p:nvCxnSpPr>
            <p:cNvPr id="96" name="直線接點 95">
              <a:extLst>
                <a:ext uri="{FF2B5EF4-FFF2-40B4-BE49-F238E27FC236}">
                  <a16:creationId xmlns:a16="http://schemas.microsoft.com/office/drawing/2014/main" id="{E93128E0-109B-47DB-80FA-CE727B8B0DDA}"/>
                </a:ext>
              </a:extLst>
            </p:cNvPr>
            <p:cNvCxnSpPr/>
            <p:nvPr/>
          </p:nvCxnSpPr>
          <p:spPr>
            <a:xfrm>
              <a:off x="1850425" y="4577685"/>
              <a:ext cx="0" cy="2205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a:extLst>
                <a:ext uri="{FF2B5EF4-FFF2-40B4-BE49-F238E27FC236}">
                  <a16:creationId xmlns:a16="http://schemas.microsoft.com/office/drawing/2014/main" id="{35ECACE0-6D72-45F6-B715-3A6AFEAAA11A}"/>
                </a:ext>
              </a:extLst>
            </p:cNvPr>
            <p:cNvCxnSpPr/>
            <p:nvPr/>
          </p:nvCxnSpPr>
          <p:spPr>
            <a:xfrm>
              <a:off x="1846561" y="4783755"/>
              <a:ext cx="68012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8" name="直線接點 97">
              <a:extLst>
                <a:ext uri="{FF2B5EF4-FFF2-40B4-BE49-F238E27FC236}">
                  <a16:creationId xmlns:a16="http://schemas.microsoft.com/office/drawing/2014/main" id="{B46C5CA5-2A24-4BE9-BFF5-8376FFCA2345}"/>
                </a:ext>
              </a:extLst>
            </p:cNvPr>
            <p:cNvCxnSpPr/>
            <p:nvPr/>
          </p:nvCxnSpPr>
          <p:spPr>
            <a:xfrm>
              <a:off x="2524213" y="4577853"/>
              <a:ext cx="0" cy="2205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99" name="文字方塊 98">
            <a:extLst>
              <a:ext uri="{FF2B5EF4-FFF2-40B4-BE49-F238E27FC236}">
                <a16:creationId xmlns:a16="http://schemas.microsoft.com/office/drawing/2014/main" id="{D801C849-CC4D-4DDD-8085-64A3A84648BF}"/>
              </a:ext>
            </a:extLst>
          </p:cNvPr>
          <p:cNvSpPr txBox="1"/>
          <p:nvPr/>
        </p:nvSpPr>
        <p:spPr>
          <a:xfrm>
            <a:off x="6961122" y="3221294"/>
            <a:ext cx="1388651" cy="338555"/>
          </a:xfrm>
          <a:prstGeom prst="rect">
            <a:avLst/>
          </a:prstGeom>
          <a:noFill/>
        </p:spPr>
        <p:txBody>
          <a:bodyPr wrap="square" lIns="91440" tIns="45720" rIns="91440" bIns="45720" anchor="t">
            <a:spAutoFit/>
          </a:bodyPr>
          <a:lstStyle/>
          <a:p>
            <a:pPr algn="ctr"/>
            <a:r>
              <a:rPr lang="zh-TW" altLang="en-US" sz="1600" b="1">
                <a:solidFill>
                  <a:srgbClr val="00B0F0"/>
                </a:solidFill>
                <a:latin typeface="Meiryo UI" panose="020B0604030504040204" pitchFamily="50" charset="-128"/>
                <a:ea typeface="Meiryo UI" panose="020B0604030504040204" pitchFamily="50" charset="-128"/>
                <a:cs typeface="Arial"/>
              </a:rPr>
              <a:t>ファイル名</a:t>
            </a:r>
            <a:endParaRPr lang="zh-TW" altLang="en-US" sz="1600" b="1" dirty="0">
              <a:solidFill>
                <a:srgbClr val="00B0F0"/>
              </a:solidFill>
              <a:latin typeface="Meiryo UI" panose="020B0604030504040204" pitchFamily="50" charset="-128"/>
              <a:ea typeface="Meiryo UI" panose="020B0604030504040204" pitchFamily="50" charset="-128"/>
              <a:cs typeface="Arial"/>
            </a:endParaRPr>
          </a:p>
        </p:txBody>
      </p:sp>
      <p:sp>
        <p:nvSpPr>
          <p:cNvPr id="100" name="文字方塊 99">
            <a:extLst>
              <a:ext uri="{FF2B5EF4-FFF2-40B4-BE49-F238E27FC236}">
                <a16:creationId xmlns:a16="http://schemas.microsoft.com/office/drawing/2014/main" id="{FBD415FE-D99C-42E6-9C77-B0B3B7BE8EB4}"/>
              </a:ext>
            </a:extLst>
          </p:cNvPr>
          <p:cNvSpPr txBox="1"/>
          <p:nvPr/>
        </p:nvSpPr>
        <p:spPr>
          <a:xfrm>
            <a:off x="3057683" y="3231732"/>
            <a:ext cx="2776952" cy="338554"/>
          </a:xfrm>
          <a:prstGeom prst="rect">
            <a:avLst/>
          </a:prstGeom>
          <a:noFill/>
        </p:spPr>
        <p:txBody>
          <a:bodyPr wrap="square" lIns="91440" tIns="45720" rIns="91440" bIns="45720" anchor="t">
            <a:spAutoFit/>
          </a:bodyPr>
          <a:lstStyle/>
          <a:p>
            <a:pPr algn="ctr"/>
            <a:r>
              <a:rPr lang="zh-TW" sz="1600" b="1">
                <a:solidFill>
                  <a:srgbClr val="11F7C0"/>
                </a:solidFill>
                <a:latin typeface="Meiryo UI" panose="020B0604030504040204" pitchFamily="50" charset="-128"/>
                <a:ea typeface="Meiryo UI" panose="020B0604030504040204" pitchFamily="50" charset="-128"/>
              </a:rPr>
              <a:t>ク</a:t>
            </a:r>
            <a:r>
              <a:rPr lang="zh-TW" sz="1600" b="1">
                <a:solidFill>
                  <a:srgbClr val="11F7C0"/>
                </a:solidFill>
                <a:latin typeface="Meiryo UI" panose="020B0604030504040204" pitchFamily="50" charset="-128"/>
                <a:ea typeface="Meiryo UI" panose="020B0604030504040204" pitchFamily="50" charset="-128"/>
                <a:cs typeface="Arial"/>
              </a:rPr>
              <a:t>ラウドサービスプロバイダ</a:t>
            </a:r>
            <a:endParaRPr lang="en-US" altLang="zh-TW">
              <a:latin typeface="Meiryo UI" panose="020B0604030504040204" pitchFamily="50" charset="-128"/>
              <a:ea typeface="Meiryo UI" panose="020B0604030504040204" pitchFamily="50" charset="-128"/>
            </a:endParaRPr>
          </a:p>
        </p:txBody>
      </p:sp>
      <p:grpSp>
        <p:nvGrpSpPr>
          <p:cNvPr id="153" name="群組 152">
            <a:extLst>
              <a:ext uri="{FF2B5EF4-FFF2-40B4-BE49-F238E27FC236}">
                <a16:creationId xmlns:a16="http://schemas.microsoft.com/office/drawing/2014/main" id="{C27525D9-E3E4-49FD-ACCD-74421F14048B}"/>
              </a:ext>
            </a:extLst>
          </p:cNvPr>
          <p:cNvGrpSpPr/>
          <p:nvPr/>
        </p:nvGrpSpPr>
        <p:grpSpPr>
          <a:xfrm>
            <a:off x="1728880" y="3940398"/>
            <a:ext cx="6705360" cy="2324107"/>
            <a:chOff x="1216203" y="4132254"/>
            <a:chExt cx="7042195" cy="2440856"/>
          </a:xfrm>
        </p:grpSpPr>
        <p:grpSp>
          <p:nvGrpSpPr>
            <p:cNvPr id="125" name="群組 124">
              <a:extLst>
                <a:ext uri="{FF2B5EF4-FFF2-40B4-BE49-F238E27FC236}">
                  <a16:creationId xmlns:a16="http://schemas.microsoft.com/office/drawing/2014/main" id="{28426178-8FB4-45D9-AAD8-B725CAA7CF6F}"/>
                </a:ext>
              </a:extLst>
            </p:cNvPr>
            <p:cNvGrpSpPr/>
            <p:nvPr/>
          </p:nvGrpSpPr>
          <p:grpSpPr>
            <a:xfrm>
              <a:off x="3156834" y="4132254"/>
              <a:ext cx="2287618" cy="2440856"/>
              <a:chOff x="3156834" y="4132254"/>
              <a:chExt cx="2287618" cy="2440856"/>
            </a:xfrm>
          </p:grpSpPr>
          <p:pic>
            <p:nvPicPr>
              <p:cNvPr id="105" name="圖形 104">
                <a:extLst>
                  <a:ext uri="{FF2B5EF4-FFF2-40B4-BE49-F238E27FC236}">
                    <a16:creationId xmlns:a16="http://schemas.microsoft.com/office/drawing/2014/main" id="{16A51B9D-0450-4BB0-9A53-B765F51491A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156834" y="4132254"/>
                <a:ext cx="2287618" cy="2440856"/>
              </a:xfrm>
              <a:prstGeom prst="rect">
                <a:avLst/>
              </a:prstGeom>
            </p:spPr>
          </p:pic>
          <p:sp>
            <p:nvSpPr>
              <p:cNvPr id="107" name="文字方塊 106">
                <a:extLst>
                  <a:ext uri="{FF2B5EF4-FFF2-40B4-BE49-F238E27FC236}">
                    <a16:creationId xmlns:a16="http://schemas.microsoft.com/office/drawing/2014/main" id="{299845E8-A6EE-4820-B210-C8A942BE8041}"/>
                  </a:ext>
                </a:extLst>
              </p:cNvPr>
              <p:cNvSpPr txBox="1"/>
              <p:nvPr/>
            </p:nvSpPr>
            <p:spPr>
              <a:xfrm>
                <a:off x="3561049" y="4171232"/>
                <a:ext cx="1461507" cy="484856"/>
              </a:xfrm>
              <a:prstGeom prst="rect">
                <a:avLst/>
              </a:prstGeom>
              <a:noFill/>
            </p:spPr>
            <p:txBody>
              <a:bodyPr wrap="square">
                <a:spAutoFit/>
              </a:bodyPr>
              <a:lstStyle/>
              <a:p>
                <a:pPr algn="ctr"/>
                <a:r>
                  <a:rPr lang="en-US" altLang="zh-TW" sz="2400" b="1">
                    <a:solidFill>
                      <a:schemeClr val="bg1"/>
                    </a:solidFill>
                    <a:latin typeface="Meiryo UI" panose="020B0604030504040204" pitchFamily="50" charset="-128"/>
                    <a:ea typeface="Meiryo UI" panose="020B0604030504040204" pitchFamily="50" charset="-128"/>
                  </a:rPr>
                  <a:t>bucket</a:t>
                </a:r>
                <a:endParaRPr lang="zh-TW" altLang="en-US" sz="2400" b="1">
                  <a:solidFill>
                    <a:schemeClr val="bg1"/>
                  </a:solidFill>
                  <a:latin typeface="Meiryo UI" panose="020B0604030504040204" pitchFamily="50" charset="-128"/>
                  <a:ea typeface="Meiryo UI" panose="020B0604030504040204" pitchFamily="50" charset="-128"/>
                </a:endParaRPr>
              </a:p>
            </p:txBody>
          </p:sp>
          <p:sp>
            <p:nvSpPr>
              <p:cNvPr id="109" name="矩形: 圓角 108">
                <a:extLst>
                  <a:ext uri="{FF2B5EF4-FFF2-40B4-BE49-F238E27FC236}">
                    <a16:creationId xmlns:a16="http://schemas.microsoft.com/office/drawing/2014/main" id="{2D348AE0-0789-4307-985F-F6DBB0E0B145}"/>
                  </a:ext>
                </a:extLst>
              </p:cNvPr>
              <p:cNvSpPr/>
              <p:nvPr/>
            </p:nvSpPr>
            <p:spPr>
              <a:xfrm>
                <a:off x="3336374" y="4815479"/>
                <a:ext cx="959061"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tx1"/>
                    </a:solidFill>
                    <a:latin typeface="Meiryo UI" panose="020B0604030504040204" pitchFamily="50" charset="-128"/>
                    <a:ea typeface="Meiryo UI" panose="020B0604030504040204" pitchFamily="50" charset="-128"/>
                    <a:cs typeface="Arial" panose="020B0604020202020204" pitchFamily="34" charset="0"/>
                  </a:rPr>
                  <a:t>Object</a:t>
                </a:r>
                <a:endParaRPr lang="zh-TW" altLang="en-US" sz="1400" b="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10" name="矩形: 圓角 109">
                <a:extLst>
                  <a:ext uri="{FF2B5EF4-FFF2-40B4-BE49-F238E27FC236}">
                    <a16:creationId xmlns:a16="http://schemas.microsoft.com/office/drawing/2014/main" id="{39B1F63D-E1D3-4795-8F49-8E98114CF801}"/>
                  </a:ext>
                </a:extLst>
              </p:cNvPr>
              <p:cNvSpPr/>
              <p:nvPr/>
            </p:nvSpPr>
            <p:spPr>
              <a:xfrm>
                <a:off x="3336373" y="5191458"/>
                <a:ext cx="959062"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tx1"/>
                    </a:solidFill>
                    <a:latin typeface="Meiryo UI" panose="020B0604030504040204" pitchFamily="50" charset="-128"/>
                    <a:ea typeface="Meiryo UI" panose="020B0604030504040204" pitchFamily="50" charset="-128"/>
                    <a:cs typeface="Arial" panose="020B0604020202020204" pitchFamily="34" charset="0"/>
                  </a:rPr>
                  <a:t>Object</a:t>
                </a:r>
                <a:endParaRPr lang="zh-TW" altLang="en-US" sz="1400" b="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11" name="矩形: 圓角 110">
                <a:extLst>
                  <a:ext uri="{FF2B5EF4-FFF2-40B4-BE49-F238E27FC236}">
                    <a16:creationId xmlns:a16="http://schemas.microsoft.com/office/drawing/2014/main" id="{E337B933-574D-41B5-93A6-BB69C07916F1}"/>
                  </a:ext>
                </a:extLst>
              </p:cNvPr>
              <p:cNvSpPr/>
              <p:nvPr/>
            </p:nvSpPr>
            <p:spPr>
              <a:xfrm>
                <a:off x="4345668" y="4815479"/>
                <a:ext cx="980575"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tx1"/>
                    </a:solidFill>
                    <a:latin typeface="Meiryo UI" panose="020B0604030504040204" pitchFamily="50" charset="-128"/>
                    <a:ea typeface="Meiryo UI" panose="020B0604030504040204" pitchFamily="50" charset="-128"/>
                    <a:cs typeface="Arial" panose="020B0604020202020204" pitchFamily="34" charset="0"/>
                  </a:rPr>
                  <a:t>Object</a:t>
                </a:r>
                <a:endParaRPr lang="zh-TW" altLang="en-US" sz="1400" b="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12" name="矩形: 圓角 111">
                <a:extLst>
                  <a:ext uri="{FF2B5EF4-FFF2-40B4-BE49-F238E27FC236}">
                    <a16:creationId xmlns:a16="http://schemas.microsoft.com/office/drawing/2014/main" id="{A9764145-1151-4957-AA4B-ED753A1FBFF2}"/>
                  </a:ext>
                </a:extLst>
              </p:cNvPr>
              <p:cNvSpPr/>
              <p:nvPr/>
            </p:nvSpPr>
            <p:spPr>
              <a:xfrm>
                <a:off x="4345669" y="5191458"/>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Meiryo UI" panose="020B0604030504040204" pitchFamily="50" charset="-128"/>
                    <a:ea typeface="Meiryo UI" panose="020B0604030504040204" pitchFamily="50" charset="-128"/>
                    <a:cs typeface="Arial" panose="020B0604020202020204" pitchFamily="34" charset="0"/>
                  </a:rPr>
                  <a:t>Object</a:t>
                </a:r>
                <a:endParaRPr lang="zh-TW" altLang="en-US" sz="1600"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13" name="矩形: 圓角 112">
                <a:extLst>
                  <a:ext uri="{FF2B5EF4-FFF2-40B4-BE49-F238E27FC236}">
                    <a16:creationId xmlns:a16="http://schemas.microsoft.com/office/drawing/2014/main" id="{9D7CB477-273C-414F-9EA6-54D4DCB35414}"/>
                  </a:ext>
                </a:extLst>
              </p:cNvPr>
              <p:cNvSpPr/>
              <p:nvPr/>
            </p:nvSpPr>
            <p:spPr>
              <a:xfrm>
                <a:off x="3336374" y="5574173"/>
                <a:ext cx="959061"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tx1"/>
                    </a:solidFill>
                    <a:latin typeface="Meiryo UI" panose="020B0604030504040204" pitchFamily="50" charset="-128"/>
                    <a:ea typeface="Meiryo UI" panose="020B0604030504040204" pitchFamily="50" charset="-128"/>
                    <a:cs typeface="Arial" panose="020B0604020202020204" pitchFamily="34" charset="0"/>
                  </a:rPr>
                  <a:t>Object</a:t>
                </a:r>
                <a:endParaRPr lang="zh-TW" altLang="en-US" sz="1400" b="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14" name="矩形: 圓角 113">
                <a:extLst>
                  <a:ext uri="{FF2B5EF4-FFF2-40B4-BE49-F238E27FC236}">
                    <a16:creationId xmlns:a16="http://schemas.microsoft.com/office/drawing/2014/main" id="{00ECA674-A153-4F04-83BD-FCB64A457E88}"/>
                  </a:ext>
                </a:extLst>
              </p:cNvPr>
              <p:cNvSpPr/>
              <p:nvPr/>
            </p:nvSpPr>
            <p:spPr>
              <a:xfrm>
                <a:off x="3336373" y="5950152"/>
                <a:ext cx="94059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tx1"/>
                    </a:solidFill>
                    <a:latin typeface="Meiryo UI" panose="020B0604030504040204" pitchFamily="50" charset="-128"/>
                    <a:ea typeface="Meiryo UI" panose="020B0604030504040204" pitchFamily="50" charset="-128"/>
                    <a:cs typeface="Arial" panose="020B0604020202020204" pitchFamily="34" charset="0"/>
                  </a:rPr>
                  <a:t>Object</a:t>
                </a:r>
                <a:endParaRPr lang="zh-TW" altLang="en-US" sz="1400" b="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15" name="矩形: 圓角 114">
                <a:extLst>
                  <a:ext uri="{FF2B5EF4-FFF2-40B4-BE49-F238E27FC236}">
                    <a16:creationId xmlns:a16="http://schemas.microsoft.com/office/drawing/2014/main" id="{1EBE61C3-C60A-46D3-B08E-49A5F01E33C2}"/>
                  </a:ext>
                </a:extLst>
              </p:cNvPr>
              <p:cNvSpPr/>
              <p:nvPr/>
            </p:nvSpPr>
            <p:spPr>
              <a:xfrm>
                <a:off x="4345668" y="5574173"/>
                <a:ext cx="974553"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tx1"/>
                    </a:solidFill>
                    <a:latin typeface="Meiryo UI" panose="020B0604030504040204" pitchFamily="50" charset="-128"/>
                    <a:ea typeface="Meiryo UI" panose="020B0604030504040204" pitchFamily="50" charset="-128"/>
                    <a:cs typeface="Arial" panose="020B0604020202020204" pitchFamily="34" charset="0"/>
                  </a:rPr>
                  <a:t>Object</a:t>
                </a:r>
                <a:endParaRPr lang="zh-TW" altLang="en-US" sz="1400" b="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16" name="矩形: 圓角 115">
                <a:extLst>
                  <a:ext uri="{FF2B5EF4-FFF2-40B4-BE49-F238E27FC236}">
                    <a16:creationId xmlns:a16="http://schemas.microsoft.com/office/drawing/2014/main" id="{F7D7B17B-00D4-49AD-946D-5D46534F38AE}"/>
                  </a:ext>
                </a:extLst>
              </p:cNvPr>
              <p:cNvSpPr/>
              <p:nvPr/>
            </p:nvSpPr>
            <p:spPr>
              <a:xfrm>
                <a:off x="4345668" y="5950152"/>
                <a:ext cx="942050"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tx1"/>
                    </a:solidFill>
                    <a:latin typeface="Meiryo UI" panose="020B0604030504040204" pitchFamily="50" charset="-128"/>
                    <a:ea typeface="Meiryo UI" panose="020B0604030504040204" pitchFamily="50" charset="-128"/>
                    <a:cs typeface="Arial" panose="020B0604020202020204" pitchFamily="34" charset="0"/>
                  </a:rPr>
                  <a:t>Object</a:t>
                </a:r>
                <a:endParaRPr lang="zh-TW" altLang="en-US" sz="1400" b="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grpSp>
        <p:grpSp>
          <p:nvGrpSpPr>
            <p:cNvPr id="126" name="群組 125">
              <a:extLst>
                <a:ext uri="{FF2B5EF4-FFF2-40B4-BE49-F238E27FC236}">
                  <a16:creationId xmlns:a16="http://schemas.microsoft.com/office/drawing/2014/main" id="{2D07461E-6C1C-4BAD-AF3D-02541BE0125B}"/>
                </a:ext>
              </a:extLst>
            </p:cNvPr>
            <p:cNvGrpSpPr/>
            <p:nvPr/>
          </p:nvGrpSpPr>
          <p:grpSpPr>
            <a:xfrm>
              <a:off x="6626979" y="4414607"/>
              <a:ext cx="1631419" cy="1816365"/>
              <a:chOff x="6152742" y="4469093"/>
              <a:chExt cx="1631419" cy="1816365"/>
            </a:xfrm>
          </p:grpSpPr>
          <p:sp>
            <p:nvSpPr>
              <p:cNvPr id="119" name="矩形: 圓角 118">
                <a:extLst>
                  <a:ext uri="{FF2B5EF4-FFF2-40B4-BE49-F238E27FC236}">
                    <a16:creationId xmlns:a16="http://schemas.microsoft.com/office/drawing/2014/main" id="{6C372228-0B97-4D91-9DA2-2F9397756A2C}"/>
                  </a:ext>
                </a:extLst>
              </p:cNvPr>
              <p:cNvSpPr/>
              <p:nvPr/>
            </p:nvSpPr>
            <p:spPr>
              <a:xfrm>
                <a:off x="6152742" y="4591443"/>
                <a:ext cx="1631419" cy="1694015"/>
              </a:xfrm>
              <a:prstGeom prst="roundRect">
                <a:avLst>
                  <a:gd name="adj" fmla="val 9587"/>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118" name="矩形: 圓角 117">
                <a:extLst>
                  <a:ext uri="{FF2B5EF4-FFF2-40B4-BE49-F238E27FC236}">
                    <a16:creationId xmlns:a16="http://schemas.microsoft.com/office/drawing/2014/main" id="{BEB213F6-B6C1-4A1F-A9E7-8B5090C1BC2A}"/>
                  </a:ext>
                </a:extLst>
              </p:cNvPr>
              <p:cNvSpPr/>
              <p:nvPr/>
            </p:nvSpPr>
            <p:spPr>
              <a:xfrm>
                <a:off x="6517352" y="4469093"/>
                <a:ext cx="949702" cy="322447"/>
              </a:xfrm>
              <a:prstGeom prst="roundRect">
                <a:avLst>
                  <a:gd name="adj" fmla="val 50000"/>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tx1"/>
                    </a:solidFill>
                    <a:latin typeface="Meiryo UI" panose="020B0604030504040204" pitchFamily="50" charset="-128"/>
                    <a:ea typeface="Meiryo UI" panose="020B0604030504040204" pitchFamily="50" charset="-128"/>
                    <a:cs typeface="Arial" panose="020B0604020202020204" pitchFamily="34" charset="0"/>
                  </a:rPr>
                  <a:t>Object</a:t>
                </a:r>
                <a:endParaRPr lang="zh-TW" altLang="en-US" sz="1400" b="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20" name="矩形: 圓角 119">
                <a:extLst>
                  <a:ext uri="{FF2B5EF4-FFF2-40B4-BE49-F238E27FC236}">
                    <a16:creationId xmlns:a16="http://schemas.microsoft.com/office/drawing/2014/main" id="{32443E01-67AB-4F6B-8D4C-8027782B1CEB}"/>
                  </a:ext>
                </a:extLst>
              </p:cNvPr>
              <p:cNvSpPr/>
              <p:nvPr/>
            </p:nvSpPr>
            <p:spPr>
              <a:xfrm>
                <a:off x="6353278" y="4904073"/>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bg1"/>
                    </a:solidFill>
                    <a:latin typeface="Meiryo UI" panose="020B0604030504040204" pitchFamily="50" charset="-128"/>
                    <a:ea typeface="Meiryo UI" panose="020B0604030504040204" pitchFamily="50" charset="-128"/>
                    <a:cs typeface="Arial" panose="020B0604020202020204" pitchFamily="34" charset="0"/>
                  </a:rPr>
                  <a:t>Key</a:t>
                </a:r>
                <a:endParaRPr lang="zh-TW" altLang="en-US" sz="140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21" name="矩形: 圓角 120">
                <a:extLst>
                  <a:ext uri="{FF2B5EF4-FFF2-40B4-BE49-F238E27FC236}">
                    <a16:creationId xmlns:a16="http://schemas.microsoft.com/office/drawing/2014/main" id="{4FED1722-D353-4AB4-9FC5-F5B1FE7EC57D}"/>
                  </a:ext>
                </a:extLst>
              </p:cNvPr>
              <p:cNvSpPr/>
              <p:nvPr/>
            </p:nvSpPr>
            <p:spPr>
              <a:xfrm>
                <a:off x="6353278" y="5351533"/>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bg1"/>
                    </a:solidFill>
                    <a:latin typeface="Meiryo UI" panose="020B0604030504040204" pitchFamily="50" charset="-128"/>
                    <a:ea typeface="Meiryo UI" panose="020B0604030504040204" pitchFamily="50" charset="-128"/>
                    <a:cs typeface="Arial" panose="020B0604020202020204" pitchFamily="34" charset="0"/>
                  </a:rPr>
                  <a:t>Data</a:t>
                </a:r>
                <a:endParaRPr lang="zh-TW" altLang="en-US" sz="140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22" name="矩形: 圓角 121">
                <a:extLst>
                  <a:ext uri="{FF2B5EF4-FFF2-40B4-BE49-F238E27FC236}">
                    <a16:creationId xmlns:a16="http://schemas.microsoft.com/office/drawing/2014/main" id="{90527D5A-24EF-42B9-BE12-3FD295FEC105}"/>
                  </a:ext>
                </a:extLst>
              </p:cNvPr>
              <p:cNvSpPr/>
              <p:nvPr/>
            </p:nvSpPr>
            <p:spPr>
              <a:xfrm>
                <a:off x="6353278" y="5796330"/>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bg1"/>
                    </a:solidFill>
                    <a:latin typeface="Meiryo UI" panose="020B0604030504040204" pitchFamily="50" charset="-128"/>
                    <a:ea typeface="Meiryo UI" panose="020B0604030504040204" pitchFamily="50" charset="-128"/>
                    <a:cs typeface="Arial" panose="020B0604020202020204" pitchFamily="34" charset="0"/>
                  </a:rPr>
                  <a:t>Metadata</a:t>
                </a:r>
                <a:endParaRPr lang="zh-TW" altLang="en-US" sz="140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grpSp>
        <p:grpSp>
          <p:nvGrpSpPr>
            <p:cNvPr id="140" name="群組 139">
              <a:extLst>
                <a:ext uri="{FF2B5EF4-FFF2-40B4-BE49-F238E27FC236}">
                  <a16:creationId xmlns:a16="http://schemas.microsoft.com/office/drawing/2014/main" id="{D0560226-3338-42A8-8B48-CD0B583D7CB2}"/>
                </a:ext>
              </a:extLst>
            </p:cNvPr>
            <p:cNvGrpSpPr/>
            <p:nvPr/>
          </p:nvGrpSpPr>
          <p:grpSpPr>
            <a:xfrm>
              <a:off x="2114264" y="4490031"/>
              <a:ext cx="776097" cy="828083"/>
              <a:chOff x="384175" y="4115247"/>
              <a:chExt cx="776097" cy="828083"/>
            </a:xfrm>
          </p:grpSpPr>
          <p:pic>
            <p:nvPicPr>
              <p:cNvPr id="128" name="圖形 127">
                <a:extLst>
                  <a:ext uri="{FF2B5EF4-FFF2-40B4-BE49-F238E27FC236}">
                    <a16:creationId xmlns:a16="http://schemas.microsoft.com/office/drawing/2014/main" id="{79F7F36E-72BB-4405-BC61-1C78F3DE473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84176" y="4115247"/>
                <a:ext cx="776096" cy="828083"/>
              </a:xfrm>
              <a:prstGeom prst="rect">
                <a:avLst/>
              </a:prstGeom>
            </p:spPr>
          </p:pic>
          <p:sp>
            <p:nvSpPr>
              <p:cNvPr id="139" name="文字方塊 138">
                <a:extLst>
                  <a:ext uri="{FF2B5EF4-FFF2-40B4-BE49-F238E27FC236}">
                    <a16:creationId xmlns:a16="http://schemas.microsoft.com/office/drawing/2014/main" id="{B4591BA9-98A2-4C0F-A2E4-9EBEB50AEA94}"/>
                  </a:ext>
                </a:extLst>
              </p:cNvPr>
              <p:cNvSpPr txBox="1"/>
              <p:nvPr/>
            </p:nvSpPr>
            <p:spPr>
              <a:xfrm>
                <a:off x="384175" y="4409857"/>
                <a:ext cx="776097" cy="290914"/>
              </a:xfrm>
              <a:prstGeom prst="rect">
                <a:avLst/>
              </a:prstGeom>
              <a:noFill/>
            </p:spPr>
            <p:txBody>
              <a:bodyPr wrap="square">
                <a:spAutoFit/>
              </a:bodyPr>
              <a:lstStyle/>
              <a:p>
                <a:pPr algn="ctr"/>
                <a:r>
                  <a:rPr lang="en-US" altLang="zh-TW" sz="1200" b="1">
                    <a:solidFill>
                      <a:schemeClr val="bg1"/>
                    </a:solidFill>
                    <a:latin typeface="Meiryo UI" panose="020B0604030504040204" pitchFamily="50" charset="-128"/>
                    <a:ea typeface="Meiryo UI" panose="020B0604030504040204" pitchFamily="50" charset="-128"/>
                  </a:rPr>
                  <a:t>bucket</a:t>
                </a:r>
                <a:endParaRPr lang="zh-TW" altLang="en-US" sz="1200" b="1">
                  <a:solidFill>
                    <a:schemeClr val="bg1"/>
                  </a:solidFill>
                  <a:latin typeface="Meiryo UI" panose="020B0604030504040204" pitchFamily="50" charset="-128"/>
                  <a:ea typeface="Meiryo UI" panose="020B0604030504040204" pitchFamily="50" charset="-128"/>
                </a:endParaRPr>
              </a:p>
            </p:txBody>
          </p:sp>
        </p:grpSp>
        <p:grpSp>
          <p:nvGrpSpPr>
            <p:cNvPr id="141" name="群組 140">
              <a:extLst>
                <a:ext uri="{FF2B5EF4-FFF2-40B4-BE49-F238E27FC236}">
                  <a16:creationId xmlns:a16="http://schemas.microsoft.com/office/drawing/2014/main" id="{78299F04-B624-48E7-8B03-3AB45B172FDF}"/>
                </a:ext>
              </a:extLst>
            </p:cNvPr>
            <p:cNvGrpSpPr/>
            <p:nvPr/>
          </p:nvGrpSpPr>
          <p:grpSpPr>
            <a:xfrm>
              <a:off x="2114264" y="5411344"/>
              <a:ext cx="776097" cy="828083"/>
              <a:chOff x="384175" y="4115247"/>
              <a:chExt cx="776097" cy="828083"/>
            </a:xfrm>
          </p:grpSpPr>
          <p:pic>
            <p:nvPicPr>
              <p:cNvPr id="142" name="圖形 141">
                <a:extLst>
                  <a:ext uri="{FF2B5EF4-FFF2-40B4-BE49-F238E27FC236}">
                    <a16:creationId xmlns:a16="http://schemas.microsoft.com/office/drawing/2014/main" id="{59EE3489-17EE-4A23-8114-9DB2A6C8CCB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84176" y="4115247"/>
                <a:ext cx="776096" cy="828083"/>
              </a:xfrm>
              <a:prstGeom prst="rect">
                <a:avLst/>
              </a:prstGeom>
            </p:spPr>
          </p:pic>
          <p:sp>
            <p:nvSpPr>
              <p:cNvPr id="143" name="文字方塊 142">
                <a:extLst>
                  <a:ext uri="{FF2B5EF4-FFF2-40B4-BE49-F238E27FC236}">
                    <a16:creationId xmlns:a16="http://schemas.microsoft.com/office/drawing/2014/main" id="{57D09C15-B038-402B-9448-7708D6CB1032}"/>
                  </a:ext>
                </a:extLst>
              </p:cNvPr>
              <p:cNvSpPr txBox="1"/>
              <p:nvPr/>
            </p:nvSpPr>
            <p:spPr>
              <a:xfrm>
                <a:off x="384175" y="4409857"/>
                <a:ext cx="776097" cy="290914"/>
              </a:xfrm>
              <a:prstGeom prst="rect">
                <a:avLst/>
              </a:prstGeom>
              <a:noFill/>
            </p:spPr>
            <p:txBody>
              <a:bodyPr wrap="square">
                <a:spAutoFit/>
              </a:bodyPr>
              <a:lstStyle/>
              <a:p>
                <a:pPr algn="ctr"/>
                <a:r>
                  <a:rPr lang="en-US" altLang="zh-TW" sz="1200" b="1">
                    <a:solidFill>
                      <a:schemeClr val="bg1"/>
                    </a:solidFill>
                    <a:latin typeface="Meiryo UI" panose="020B0604030504040204" pitchFamily="50" charset="-128"/>
                    <a:ea typeface="Meiryo UI" panose="020B0604030504040204" pitchFamily="50" charset="-128"/>
                  </a:rPr>
                  <a:t>bucket</a:t>
                </a:r>
                <a:endParaRPr lang="zh-TW" altLang="en-US" sz="1200" b="1">
                  <a:solidFill>
                    <a:schemeClr val="bg1"/>
                  </a:solidFill>
                  <a:latin typeface="Meiryo UI" panose="020B0604030504040204" pitchFamily="50" charset="-128"/>
                  <a:ea typeface="Meiryo UI" panose="020B0604030504040204" pitchFamily="50" charset="-128"/>
                </a:endParaRPr>
              </a:p>
            </p:txBody>
          </p:sp>
        </p:grpSp>
        <p:grpSp>
          <p:nvGrpSpPr>
            <p:cNvPr id="144" name="群組 143">
              <a:extLst>
                <a:ext uri="{FF2B5EF4-FFF2-40B4-BE49-F238E27FC236}">
                  <a16:creationId xmlns:a16="http://schemas.microsoft.com/office/drawing/2014/main" id="{0AE2ED1D-6A6B-4610-9101-5A00203D7BBA}"/>
                </a:ext>
              </a:extLst>
            </p:cNvPr>
            <p:cNvGrpSpPr/>
            <p:nvPr/>
          </p:nvGrpSpPr>
          <p:grpSpPr>
            <a:xfrm>
              <a:off x="1216203" y="4490031"/>
              <a:ext cx="776097" cy="828083"/>
              <a:chOff x="384175" y="4115247"/>
              <a:chExt cx="776097" cy="828083"/>
            </a:xfrm>
          </p:grpSpPr>
          <p:pic>
            <p:nvPicPr>
              <p:cNvPr id="145" name="圖形 144">
                <a:extLst>
                  <a:ext uri="{FF2B5EF4-FFF2-40B4-BE49-F238E27FC236}">
                    <a16:creationId xmlns:a16="http://schemas.microsoft.com/office/drawing/2014/main" id="{D17AABE1-235E-4470-BE58-D816CA3FED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84176" y="4115247"/>
                <a:ext cx="776096" cy="828083"/>
              </a:xfrm>
              <a:prstGeom prst="rect">
                <a:avLst/>
              </a:prstGeom>
            </p:spPr>
          </p:pic>
          <p:sp>
            <p:nvSpPr>
              <p:cNvPr id="146" name="文字方塊 145">
                <a:extLst>
                  <a:ext uri="{FF2B5EF4-FFF2-40B4-BE49-F238E27FC236}">
                    <a16:creationId xmlns:a16="http://schemas.microsoft.com/office/drawing/2014/main" id="{2C062BE3-E6DD-40BF-8E6B-3C534EE2DC1F}"/>
                  </a:ext>
                </a:extLst>
              </p:cNvPr>
              <p:cNvSpPr txBox="1"/>
              <p:nvPr/>
            </p:nvSpPr>
            <p:spPr>
              <a:xfrm>
                <a:off x="384175" y="4409857"/>
                <a:ext cx="776097" cy="290914"/>
              </a:xfrm>
              <a:prstGeom prst="rect">
                <a:avLst/>
              </a:prstGeom>
              <a:noFill/>
            </p:spPr>
            <p:txBody>
              <a:bodyPr wrap="square">
                <a:spAutoFit/>
              </a:bodyPr>
              <a:lstStyle/>
              <a:p>
                <a:pPr algn="ctr"/>
                <a:r>
                  <a:rPr lang="en-US" altLang="zh-TW" sz="1200" b="1">
                    <a:solidFill>
                      <a:schemeClr val="bg1"/>
                    </a:solidFill>
                    <a:latin typeface="Meiryo UI" panose="020B0604030504040204" pitchFamily="50" charset="-128"/>
                    <a:ea typeface="Meiryo UI" panose="020B0604030504040204" pitchFamily="50" charset="-128"/>
                  </a:rPr>
                  <a:t>bucket</a:t>
                </a:r>
                <a:endParaRPr lang="zh-TW" altLang="en-US" sz="1200" b="1">
                  <a:solidFill>
                    <a:schemeClr val="bg1"/>
                  </a:solidFill>
                  <a:latin typeface="Meiryo UI" panose="020B0604030504040204" pitchFamily="50" charset="-128"/>
                  <a:ea typeface="Meiryo UI" panose="020B0604030504040204" pitchFamily="50" charset="-128"/>
                </a:endParaRPr>
              </a:p>
            </p:txBody>
          </p:sp>
        </p:grpSp>
        <p:grpSp>
          <p:nvGrpSpPr>
            <p:cNvPr id="147" name="群組 146">
              <a:extLst>
                <a:ext uri="{FF2B5EF4-FFF2-40B4-BE49-F238E27FC236}">
                  <a16:creationId xmlns:a16="http://schemas.microsoft.com/office/drawing/2014/main" id="{43F06B87-AEC8-45E8-9358-92590D12692D}"/>
                </a:ext>
              </a:extLst>
            </p:cNvPr>
            <p:cNvGrpSpPr/>
            <p:nvPr/>
          </p:nvGrpSpPr>
          <p:grpSpPr>
            <a:xfrm>
              <a:off x="1216203" y="5411344"/>
              <a:ext cx="776097" cy="828083"/>
              <a:chOff x="384175" y="4115247"/>
              <a:chExt cx="776097" cy="828083"/>
            </a:xfrm>
          </p:grpSpPr>
          <p:pic>
            <p:nvPicPr>
              <p:cNvPr id="148" name="圖形 147">
                <a:extLst>
                  <a:ext uri="{FF2B5EF4-FFF2-40B4-BE49-F238E27FC236}">
                    <a16:creationId xmlns:a16="http://schemas.microsoft.com/office/drawing/2014/main" id="{E9FCA9C6-9F0E-4BDE-9285-A6D98FE8417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84176" y="4115247"/>
                <a:ext cx="776096" cy="828083"/>
              </a:xfrm>
              <a:prstGeom prst="rect">
                <a:avLst/>
              </a:prstGeom>
            </p:spPr>
          </p:pic>
          <p:sp>
            <p:nvSpPr>
              <p:cNvPr id="149" name="文字方塊 148">
                <a:extLst>
                  <a:ext uri="{FF2B5EF4-FFF2-40B4-BE49-F238E27FC236}">
                    <a16:creationId xmlns:a16="http://schemas.microsoft.com/office/drawing/2014/main" id="{1223BDA9-2AF5-49BE-80D8-7E3B49D16CA8}"/>
                  </a:ext>
                </a:extLst>
              </p:cNvPr>
              <p:cNvSpPr txBox="1"/>
              <p:nvPr/>
            </p:nvSpPr>
            <p:spPr>
              <a:xfrm>
                <a:off x="384175" y="4409857"/>
                <a:ext cx="776097" cy="290914"/>
              </a:xfrm>
              <a:prstGeom prst="rect">
                <a:avLst/>
              </a:prstGeom>
              <a:noFill/>
            </p:spPr>
            <p:txBody>
              <a:bodyPr wrap="square">
                <a:spAutoFit/>
              </a:bodyPr>
              <a:lstStyle/>
              <a:p>
                <a:pPr algn="ctr"/>
                <a:r>
                  <a:rPr lang="en-US" altLang="zh-TW" sz="1200" b="1">
                    <a:solidFill>
                      <a:schemeClr val="bg1"/>
                    </a:solidFill>
                    <a:latin typeface="Meiryo UI" panose="020B0604030504040204" pitchFamily="50" charset="-128"/>
                    <a:ea typeface="Meiryo UI" panose="020B0604030504040204" pitchFamily="50" charset="-128"/>
                  </a:rPr>
                  <a:t>bucket</a:t>
                </a:r>
                <a:endParaRPr lang="zh-TW" altLang="en-US" sz="1200" b="1">
                  <a:solidFill>
                    <a:schemeClr val="bg1"/>
                  </a:solidFill>
                  <a:latin typeface="Meiryo UI" panose="020B0604030504040204" pitchFamily="50" charset="-128"/>
                  <a:ea typeface="Meiryo UI" panose="020B0604030504040204" pitchFamily="50" charset="-128"/>
                </a:endParaRPr>
              </a:p>
            </p:txBody>
          </p:sp>
        </p:grpSp>
        <p:sp>
          <p:nvSpPr>
            <p:cNvPr id="150" name="梯形 149">
              <a:extLst>
                <a:ext uri="{FF2B5EF4-FFF2-40B4-BE49-F238E27FC236}">
                  <a16:creationId xmlns:a16="http://schemas.microsoft.com/office/drawing/2014/main" id="{5F45AFEF-D9D7-4E95-8BFA-C5C08823AE98}"/>
                </a:ext>
              </a:extLst>
            </p:cNvPr>
            <p:cNvSpPr/>
            <p:nvPr/>
          </p:nvSpPr>
          <p:spPr>
            <a:xfrm rot="16200000">
              <a:off x="5430309" y="4633727"/>
              <a:ext cx="945197" cy="1448143"/>
            </a:xfrm>
            <a:prstGeom prst="trapezoid">
              <a:avLst>
                <a:gd name="adj" fmla="val 35313"/>
              </a:avLst>
            </a:prstGeom>
            <a:gradFill>
              <a:gsLst>
                <a:gs pos="0">
                  <a:schemeClr val="bg1">
                    <a:alpha val="40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152" name="矩形: 圓角 151">
              <a:extLst>
                <a:ext uri="{FF2B5EF4-FFF2-40B4-BE49-F238E27FC236}">
                  <a16:creationId xmlns:a16="http://schemas.microsoft.com/office/drawing/2014/main" id="{0AF96326-257F-4436-ABF9-918AF3374824}"/>
                </a:ext>
              </a:extLst>
            </p:cNvPr>
            <p:cNvSpPr/>
            <p:nvPr/>
          </p:nvSpPr>
          <p:spPr>
            <a:xfrm>
              <a:off x="4350816" y="5191932"/>
              <a:ext cx="969407"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tx1"/>
                  </a:solidFill>
                  <a:latin typeface="Meiryo UI" panose="020B0604030504040204" pitchFamily="50" charset="-128"/>
                  <a:ea typeface="Meiryo UI" panose="020B0604030504040204" pitchFamily="50" charset="-128"/>
                  <a:cs typeface="Arial" panose="020B0604020202020204" pitchFamily="34" charset="0"/>
                </a:rPr>
                <a:t>Object</a:t>
              </a:r>
              <a:endParaRPr lang="zh-TW" altLang="en-US" sz="1400" b="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grpSp>
      <p:pic>
        <p:nvPicPr>
          <p:cNvPr id="6" name="圖片 6" descr="一張含有 螢幕擷取畫面 的圖片&#10;&#10;自動產生的描述">
            <a:extLst>
              <a:ext uri="{FF2B5EF4-FFF2-40B4-BE49-F238E27FC236}">
                <a16:creationId xmlns:a16="http://schemas.microsoft.com/office/drawing/2014/main" id="{4631629D-C212-4431-8D18-BD72A59A6012}"/>
              </a:ext>
            </a:extLst>
          </p:cNvPr>
          <p:cNvPicPr>
            <a:picLocks noChangeAspect="1"/>
          </p:cNvPicPr>
          <p:nvPr/>
        </p:nvPicPr>
        <p:blipFill>
          <a:blip r:embed="rId4"/>
          <a:stretch>
            <a:fillRect/>
          </a:stretch>
        </p:blipFill>
        <p:spPr>
          <a:xfrm>
            <a:off x="9380541" y="2049161"/>
            <a:ext cx="2630538" cy="3782473"/>
          </a:xfrm>
          <a:prstGeom prst="rect">
            <a:avLst/>
          </a:prstGeom>
        </p:spPr>
      </p:pic>
    </p:spTree>
    <p:extLst>
      <p:ext uri="{BB962C8B-B14F-4D97-AF65-F5344CB8AC3E}">
        <p14:creationId xmlns:p14="http://schemas.microsoft.com/office/powerpoint/2010/main" val="3965534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B5D96-F8C3-4C98-BA8B-DEF0BFCD7D93}"/>
              </a:ext>
            </a:extLst>
          </p:cNvPr>
          <p:cNvSpPr>
            <a:spLocks noGrp="1"/>
          </p:cNvSpPr>
          <p:nvPr>
            <p:ph type="title"/>
          </p:nvPr>
        </p:nvSpPr>
        <p:spPr/>
        <p:txBody>
          <a:bodyPr>
            <a:normAutofit/>
          </a:bodyPr>
          <a:lstStyle/>
          <a:p>
            <a:pPr algn="ctr"/>
            <a:r>
              <a:rPr lang="en-US" dirty="0" smtClean="0">
                <a:latin typeface="Meiryo UI" panose="020B0604030504040204" pitchFamily="50" charset="-128"/>
                <a:ea typeface="Meiryo UI" panose="020B0604030504040204" pitchFamily="50" charset="-128"/>
                <a:cs typeface="Arial"/>
              </a:rPr>
              <a:t>IDC</a:t>
            </a:r>
            <a:r>
              <a:rPr lang="ja-JP" altLang="en-US" dirty="0" smtClean="0">
                <a:latin typeface="Meiryo UI" panose="020B0604030504040204" pitchFamily="50" charset="-128"/>
                <a:ea typeface="Meiryo UI" panose="020B0604030504040204" pitchFamily="50" charset="-128"/>
                <a:cs typeface="Arial"/>
              </a:rPr>
              <a:t>に</a:t>
            </a:r>
            <a:r>
              <a:rPr lang="ja-JP" altLang="en-US" dirty="0">
                <a:latin typeface="Meiryo UI" panose="020B0604030504040204" pitchFamily="50" charset="-128"/>
                <a:ea typeface="Meiryo UI" panose="020B0604030504040204" pitchFamily="50" charset="-128"/>
                <a:cs typeface="Arial"/>
              </a:rPr>
              <a:t>よるオブジェクトストレージ市場分</a:t>
            </a:r>
            <a:r>
              <a:rPr lang="ja-JP" altLang="en-US" dirty="0" smtClean="0">
                <a:latin typeface="Meiryo UI" panose="020B0604030504040204" pitchFamily="50" charset="-128"/>
                <a:ea typeface="Meiryo UI" panose="020B0604030504040204" pitchFamily="50" charset="-128"/>
                <a:cs typeface="Arial"/>
              </a:rPr>
              <a:t>析</a:t>
            </a:r>
            <a:r>
              <a:rPr lang="en-US" altLang="ja-JP" dirty="0" smtClean="0">
                <a:latin typeface="Meiryo UI" panose="020B0604030504040204" pitchFamily="50" charset="-128"/>
                <a:ea typeface="Meiryo UI" panose="020B0604030504040204" pitchFamily="50" charset="-128"/>
                <a:cs typeface="Arial"/>
              </a:rPr>
              <a:t>@2018</a:t>
            </a:r>
            <a:r>
              <a:rPr lang="ja-JP" altLang="en-US" dirty="0" smtClean="0">
                <a:latin typeface="Meiryo UI" panose="020B0604030504040204" pitchFamily="50" charset="-128"/>
                <a:ea typeface="Meiryo UI" panose="020B0604030504040204" pitchFamily="50" charset="-128"/>
                <a:cs typeface="Arial"/>
              </a:rPr>
              <a:t>年</a:t>
            </a:r>
            <a:endParaRPr lang="en-US" altLang="zh-CN" dirty="0">
              <a:latin typeface="Meiryo UI" panose="020B0604030504040204" pitchFamily="50" charset="-128"/>
              <a:ea typeface="Meiryo UI" panose="020B0604030504040204" pitchFamily="50" charset="-128"/>
            </a:endParaRPr>
          </a:p>
        </p:txBody>
      </p:sp>
      <p:pic>
        <p:nvPicPr>
          <p:cNvPr id="3" name="Picture 3" descr="A close up of a map&#10;&#10;Description generated with high confidence">
            <a:extLst>
              <a:ext uri="{FF2B5EF4-FFF2-40B4-BE49-F238E27FC236}">
                <a16:creationId xmlns:a16="http://schemas.microsoft.com/office/drawing/2014/main" id="{13A8741B-A0CA-410E-9FA9-565DDC7A26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25235" y="1293135"/>
            <a:ext cx="4912661" cy="4348805"/>
          </a:xfrm>
          <a:prstGeom prst="rect">
            <a:avLst/>
          </a:prstGeom>
        </p:spPr>
      </p:pic>
      <p:sp>
        <p:nvSpPr>
          <p:cNvPr id="4" name="TextBox 3">
            <a:extLst>
              <a:ext uri="{FF2B5EF4-FFF2-40B4-BE49-F238E27FC236}">
                <a16:creationId xmlns:a16="http://schemas.microsoft.com/office/drawing/2014/main" id="{18EC0B14-BF42-43A8-8E2A-1120A8F57220}"/>
              </a:ext>
            </a:extLst>
          </p:cNvPr>
          <p:cNvSpPr txBox="1"/>
          <p:nvPr/>
        </p:nvSpPr>
        <p:spPr>
          <a:xfrm>
            <a:off x="713056" y="1890486"/>
            <a:ext cx="5709257" cy="163121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400" dirty="0">
                <a:solidFill>
                  <a:schemeClr val="bg1"/>
                </a:solidFill>
                <a:latin typeface="Meiryo UI" panose="020B0604030504040204" pitchFamily="50" charset="-128"/>
                <a:ea typeface="Meiryo UI" panose="020B0604030504040204" pitchFamily="50" charset="-128"/>
              </a:rPr>
              <a:t>IDCが約500</a:t>
            </a:r>
            <a:r>
              <a:rPr lang="en-US" sz="1400" dirty="0" smtClean="0">
                <a:solidFill>
                  <a:schemeClr val="bg1"/>
                </a:solidFill>
                <a:latin typeface="Meiryo UI" panose="020B0604030504040204" pitchFamily="50" charset="-128"/>
                <a:ea typeface="Meiryo UI" panose="020B0604030504040204" pitchFamily="50" charset="-128"/>
              </a:rPr>
              <a:t>件の</a:t>
            </a:r>
            <a:r>
              <a:rPr lang="ja-JP" altLang="en-US" sz="1400" dirty="0" smtClean="0">
                <a:solidFill>
                  <a:schemeClr val="bg1"/>
                </a:solidFill>
                <a:latin typeface="Meiryo UI" panose="020B0604030504040204" pitchFamily="50" charset="-128"/>
                <a:ea typeface="Meiryo UI" panose="020B0604030504040204" pitchFamily="50" charset="-128"/>
              </a:rPr>
              <a:t>回答について</a:t>
            </a:r>
            <a:r>
              <a:rPr lang="en-US" sz="1400" dirty="0" err="1" smtClean="0">
                <a:solidFill>
                  <a:schemeClr val="bg1"/>
                </a:solidFill>
                <a:latin typeface="Meiryo UI" panose="020B0604030504040204" pitchFamily="50" charset="-128"/>
                <a:ea typeface="Meiryo UI" panose="020B0604030504040204" pitchFamily="50" charset="-128"/>
              </a:rPr>
              <a:t>データを調査</a:t>
            </a:r>
            <a:r>
              <a:rPr lang="ja-JP" altLang="en-US" sz="1400" dirty="0" smtClean="0">
                <a:solidFill>
                  <a:schemeClr val="bg1"/>
                </a:solidFill>
                <a:latin typeface="Meiryo UI" panose="020B0604030504040204" pitchFamily="50" charset="-128"/>
                <a:ea typeface="Meiryo UI" panose="020B0604030504040204" pitchFamily="50" charset="-128"/>
              </a:rPr>
              <a:t>。</a:t>
            </a:r>
            <a:endParaRPr lang="en-US" altLang="ja-JP" sz="1400" dirty="0" smtClean="0">
              <a:solidFill>
                <a:schemeClr val="bg1"/>
              </a:solidFill>
              <a:latin typeface="Meiryo UI" panose="020B0604030504040204" pitchFamily="50" charset="-128"/>
              <a:ea typeface="Meiryo UI" panose="020B0604030504040204" pitchFamily="50" charset="-128"/>
            </a:endParaRPr>
          </a:p>
          <a:p>
            <a:r>
              <a:rPr lang="ja-JP" altLang="en-US" sz="1400" dirty="0" smtClean="0">
                <a:solidFill>
                  <a:schemeClr val="bg1"/>
                </a:solidFill>
                <a:latin typeface="Meiryo UI" panose="020B0604030504040204" pitchFamily="50" charset="-128"/>
                <a:ea typeface="Meiryo UI" panose="020B0604030504040204" pitchFamily="50" charset="-128"/>
              </a:rPr>
              <a:t>回</a:t>
            </a:r>
            <a:r>
              <a:rPr lang="ja-JP" altLang="en-US" sz="1400" dirty="0">
                <a:solidFill>
                  <a:schemeClr val="bg1"/>
                </a:solidFill>
                <a:latin typeface="Meiryo UI" panose="020B0604030504040204" pitchFamily="50" charset="-128"/>
                <a:ea typeface="Meiryo UI" panose="020B0604030504040204" pitchFamily="50" charset="-128"/>
              </a:rPr>
              <a:t>答者の半数以上</a:t>
            </a:r>
            <a:r>
              <a:rPr lang="ja-JP" altLang="en-US" sz="1400" dirty="0" smtClean="0">
                <a:solidFill>
                  <a:schemeClr val="bg1"/>
                </a:solidFill>
                <a:latin typeface="Meiryo UI" panose="020B0604030504040204" pitchFamily="50" charset="-128"/>
                <a:ea typeface="Meiryo UI" panose="020B0604030504040204" pitchFamily="50" charset="-128"/>
              </a:rPr>
              <a:t>がオ</a:t>
            </a:r>
            <a:r>
              <a:rPr lang="ja-JP" altLang="en-US" sz="1400" dirty="0">
                <a:solidFill>
                  <a:schemeClr val="bg1"/>
                </a:solidFill>
                <a:latin typeface="Meiryo UI" panose="020B0604030504040204" pitchFamily="50" charset="-128"/>
                <a:ea typeface="Meiryo UI" panose="020B0604030504040204" pitchFamily="50" charset="-128"/>
              </a:rPr>
              <a:t>ブジェクトストレージの計画を採用していることが分かりました</a:t>
            </a:r>
            <a:r>
              <a:rPr lang="en-US" sz="1400" dirty="0" smtClean="0">
                <a:solidFill>
                  <a:schemeClr val="bg1"/>
                </a:solidFill>
                <a:latin typeface="Meiryo UI" panose="020B0604030504040204" pitchFamily="50" charset="-128"/>
                <a:ea typeface="Meiryo UI" panose="020B0604030504040204" pitchFamily="50" charset="-128"/>
              </a:rPr>
              <a:t>。</a:t>
            </a:r>
            <a:r>
              <a:rPr lang="ja-JP" altLang="en-US" sz="1400" dirty="0" smtClean="0">
                <a:solidFill>
                  <a:schemeClr val="bg1"/>
                </a:solidFill>
                <a:latin typeface="Meiryo UI" panose="020B0604030504040204" pitchFamily="50" charset="-128"/>
                <a:ea typeface="Meiryo UI" panose="020B0604030504040204" pitchFamily="50" charset="-128"/>
              </a:rPr>
              <a:t>そ</a:t>
            </a:r>
            <a:r>
              <a:rPr lang="ja-JP" altLang="en-US" sz="1400" dirty="0">
                <a:solidFill>
                  <a:schemeClr val="bg1"/>
                </a:solidFill>
                <a:latin typeface="Meiryo UI" panose="020B0604030504040204" pitchFamily="50" charset="-128"/>
                <a:ea typeface="Meiryo UI" panose="020B0604030504040204" pitchFamily="50" charset="-128"/>
              </a:rPr>
              <a:t>の理由は、</a:t>
            </a:r>
            <a:endParaRPr lang="en-US" dirty="0">
              <a:solidFill>
                <a:schemeClr val="bg1"/>
              </a:solidFill>
              <a:latin typeface="Meiryo UI" panose="020B0604030504040204" pitchFamily="50" charset="-128"/>
              <a:ea typeface="Meiryo UI" panose="020B0604030504040204" pitchFamily="50" charset="-128"/>
            </a:endParaRPr>
          </a:p>
          <a:p>
            <a:r>
              <a:rPr lang="en-US" altLang="zh-TW" sz="1400" dirty="0">
                <a:solidFill>
                  <a:schemeClr val="bg1"/>
                </a:solidFill>
                <a:latin typeface="Meiryo UI" panose="020B0604030504040204" pitchFamily="50" charset="-128"/>
                <a:ea typeface="Meiryo UI" panose="020B0604030504040204" pitchFamily="50" charset="-128"/>
              </a:rPr>
              <a:t>​</a:t>
            </a:r>
          </a:p>
          <a:p>
            <a:r>
              <a:rPr lang="en-US" altLang="zh-TW" sz="1400" dirty="0">
                <a:solidFill>
                  <a:schemeClr val="bg1"/>
                </a:solidFill>
                <a:latin typeface="Meiryo UI" panose="020B0604030504040204" pitchFamily="50" charset="-128"/>
                <a:ea typeface="Meiryo UI" panose="020B0604030504040204" pitchFamily="50" charset="-128"/>
              </a:rPr>
              <a:t>1. </a:t>
            </a:r>
            <a:r>
              <a:rPr lang="en-US" altLang="zh-TW" sz="1400" dirty="0" err="1" smtClean="0">
                <a:solidFill>
                  <a:schemeClr val="bg1"/>
                </a:solidFill>
                <a:latin typeface="Meiryo UI" panose="020B0604030504040204" pitchFamily="50" charset="-128"/>
                <a:ea typeface="Meiryo UI" panose="020B0604030504040204" pitchFamily="50" charset="-128"/>
              </a:rPr>
              <a:t>現在のストレージ</a:t>
            </a:r>
            <a:r>
              <a:rPr lang="ja-JP" altLang="en-US" sz="1400" dirty="0" smtClean="0">
                <a:solidFill>
                  <a:schemeClr val="bg1"/>
                </a:solidFill>
                <a:latin typeface="Meiryo UI" panose="020B0604030504040204" pitchFamily="50" charset="-128"/>
                <a:ea typeface="Meiryo UI" panose="020B0604030504040204" pitchFamily="50" charset="-128"/>
              </a:rPr>
              <a:t>機器において</a:t>
            </a:r>
            <a:r>
              <a:rPr lang="en-US" altLang="zh-TW" sz="1400" dirty="0" err="1" smtClean="0">
                <a:solidFill>
                  <a:schemeClr val="bg1"/>
                </a:solidFill>
                <a:latin typeface="Meiryo UI" panose="020B0604030504040204" pitchFamily="50" charset="-128"/>
                <a:ea typeface="Meiryo UI" panose="020B0604030504040204" pitchFamily="50" charset="-128"/>
              </a:rPr>
              <a:t>リソース管理が複雑</a:t>
            </a:r>
            <a:r>
              <a:rPr lang="ja-JP" altLang="en-US" sz="1400" dirty="0" smtClean="0">
                <a:solidFill>
                  <a:schemeClr val="bg1"/>
                </a:solidFill>
                <a:latin typeface="Meiryo UI" panose="020B0604030504040204" pitchFamily="50" charset="-128"/>
                <a:ea typeface="Meiryo UI" panose="020B0604030504040204" pitchFamily="50" charset="-128"/>
              </a:rPr>
              <a:t>化している</a:t>
            </a:r>
            <a:endParaRPr lang="en-US" altLang="zh-TW" sz="1400" dirty="0">
              <a:solidFill>
                <a:schemeClr val="bg1"/>
              </a:solidFill>
              <a:latin typeface="Meiryo UI" panose="020B0604030504040204" pitchFamily="50" charset="-128"/>
              <a:ea typeface="Meiryo UI" panose="020B0604030504040204" pitchFamily="50" charset="-128"/>
              <a:cs typeface="Arial"/>
            </a:endParaRPr>
          </a:p>
          <a:p>
            <a:r>
              <a:rPr lang="en-US" altLang="zh-TW" sz="1400" dirty="0">
                <a:solidFill>
                  <a:schemeClr val="bg1"/>
                </a:solidFill>
                <a:latin typeface="Meiryo UI" panose="020B0604030504040204" pitchFamily="50" charset="-128"/>
                <a:ea typeface="Meiryo UI" panose="020B0604030504040204" pitchFamily="50" charset="-128"/>
              </a:rPr>
              <a:t>​</a:t>
            </a:r>
          </a:p>
          <a:p>
            <a:r>
              <a:rPr lang="en-US" altLang="zh-TW" sz="1400" dirty="0">
                <a:solidFill>
                  <a:schemeClr val="bg1"/>
                </a:solidFill>
                <a:latin typeface="Meiryo UI" panose="020B0604030504040204" pitchFamily="50" charset="-128"/>
                <a:ea typeface="Meiryo UI" panose="020B0604030504040204" pitchFamily="50" charset="-128"/>
              </a:rPr>
              <a:t>2.</a:t>
            </a:r>
            <a:r>
              <a:rPr lang="en-US" altLang="zh-TW" sz="1400" dirty="0" smtClean="0">
                <a:solidFill>
                  <a:schemeClr val="bg1"/>
                </a:solidFill>
                <a:latin typeface="Meiryo UI" panose="020B0604030504040204" pitchFamily="50" charset="-128"/>
                <a:ea typeface="Meiryo UI" panose="020B0604030504040204" pitchFamily="50" charset="-128"/>
              </a:rPr>
              <a:t>企業や組織における非構造化データの継続的な急成長を懸念</a:t>
            </a:r>
            <a:r>
              <a:rPr lang="ja-JP" altLang="en-US" sz="1400" dirty="0" smtClean="0">
                <a:solidFill>
                  <a:schemeClr val="bg1"/>
                </a:solidFill>
                <a:latin typeface="Meiryo UI" panose="020B0604030504040204" pitchFamily="50" charset="-128"/>
                <a:ea typeface="Meiryo UI" panose="020B0604030504040204" pitchFamily="50" charset="-128"/>
              </a:rPr>
              <a:t>している</a:t>
            </a:r>
            <a:endParaRPr lang="en-US" altLang="zh-TW" sz="1400" dirty="0">
              <a:solidFill>
                <a:schemeClr val="bg1"/>
              </a:solidFill>
              <a:latin typeface="Meiryo UI" panose="020B0604030504040204" pitchFamily="50" charset="-128"/>
              <a:ea typeface="Meiryo UI" panose="020B0604030504040204" pitchFamily="50" charset="-128"/>
              <a:cs typeface="Arial"/>
            </a:endParaRPr>
          </a:p>
        </p:txBody>
      </p:sp>
      <p:sp>
        <p:nvSpPr>
          <p:cNvPr id="6" name="文字方塊 5">
            <a:extLst>
              <a:ext uri="{FF2B5EF4-FFF2-40B4-BE49-F238E27FC236}">
                <a16:creationId xmlns:a16="http://schemas.microsoft.com/office/drawing/2014/main" id="{75A9D4B6-C1CD-4304-AE6A-D372C4E1D4DA}"/>
              </a:ext>
            </a:extLst>
          </p:cNvPr>
          <p:cNvSpPr txBox="1"/>
          <p:nvPr/>
        </p:nvSpPr>
        <p:spPr>
          <a:xfrm>
            <a:off x="713056" y="5713577"/>
            <a:ext cx="8269951" cy="261610"/>
          </a:xfrm>
          <a:prstGeom prst="rect">
            <a:avLst/>
          </a:prstGeom>
          <a:noFill/>
        </p:spPr>
        <p:txBody>
          <a:bodyPr wrap="square" lIns="91440" tIns="45720" rIns="91440" bIns="45720" anchor="t">
            <a:spAutoFit/>
          </a:bodyPr>
          <a:lstStyle/>
          <a:p>
            <a:r>
              <a:rPr lang="zh-TW" altLang="en-US" sz="1100">
                <a:solidFill>
                  <a:schemeClr val="bg1"/>
                </a:solidFill>
                <a:latin typeface="Meiryo UI" panose="020B0604030504040204" pitchFamily="50" charset="-128"/>
                <a:ea typeface="Meiryo UI" panose="020B0604030504040204" pitchFamily="50" charset="-128"/>
              </a:rPr>
              <a:t>参照元：</a:t>
            </a:r>
            <a:r>
              <a:rPr lang="zh-CN" altLang="zh-TW" sz="1100" dirty="0">
                <a:solidFill>
                  <a:schemeClr val="bg1"/>
                </a:solidFill>
                <a:latin typeface="Meiryo UI" panose="020B0604030504040204" pitchFamily="50" charset="-128"/>
                <a:ea typeface="Meiryo UI" panose="020B0604030504040204" pitchFamily="50" charset="-128"/>
                <a:hlinkClick r:id="rId3">
                  <a:extLst>
                    <a:ext uri="{A12FA001-AC4F-418D-AE19-62706E023703}">
                      <ahyp:hlinkClr xmlns="" xmlns:ahyp="http://schemas.microsoft.com/office/drawing/2018/hyperlinkcolor" val="tx"/>
                    </a:ext>
                  </a:extLst>
                </a:hlinkClick>
              </a:rPr>
              <a:t>https://www.netadmin.com.tw/netadmin/zh-tw/feature/D51668E3D947462A96329727934E7463</a:t>
            </a:r>
            <a:endParaRPr lang="zh-TW" altLang="en-US" sz="1100" dirty="0">
              <a:solidFill>
                <a:schemeClr val="bg1"/>
              </a:solidFill>
              <a:latin typeface="Meiryo UI" panose="020B0604030504040204" pitchFamily="50" charset="-128"/>
              <a:ea typeface="Meiryo UI" panose="020B0604030504040204" pitchFamily="50" charset="-128"/>
            </a:endParaRPr>
          </a:p>
        </p:txBody>
      </p:sp>
      <p:sp>
        <p:nvSpPr>
          <p:cNvPr id="7" name="TextBox 3">
            <a:extLst>
              <a:ext uri="{FF2B5EF4-FFF2-40B4-BE49-F238E27FC236}">
                <a16:creationId xmlns:a16="http://schemas.microsoft.com/office/drawing/2014/main" id="{F38C0F0E-D1F0-45AB-8A02-B582B585EBF5}"/>
              </a:ext>
            </a:extLst>
          </p:cNvPr>
          <p:cNvSpPr txBox="1"/>
          <p:nvPr/>
        </p:nvSpPr>
        <p:spPr>
          <a:xfrm>
            <a:off x="713056" y="3949301"/>
            <a:ext cx="5709257" cy="76944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400" dirty="0">
                <a:solidFill>
                  <a:schemeClr val="bg1"/>
                </a:solidFill>
                <a:latin typeface="Meiryo UI" panose="020B0604030504040204" pitchFamily="50" charset="-128"/>
                <a:ea typeface="Meiryo UI" panose="020B0604030504040204" pitchFamily="50" charset="-128"/>
                <a:cs typeface="+mn-lt"/>
              </a:rPr>
              <a:t>また、IDCは「ファイルおよびオブジェクトストレージ市場」において、オブジェクトストレージが最も大きな成長性を持ち、5年間の複利成長率は10％(9.5%)</a:t>
            </a:r>
            <a:r>
              <a:rPr lang="ja-JP" altLang="en-US" sz="1400">
                <a:solidFill>
                  <a:schemeClr val="bg1"/>
                </a:solidFill>
                <a:latin typeface="Meiryo UI" panose="020B0604030504040204" pitchFamily="50" charset="-128"/>
                <a:ea typeface="Meiryo UI" panose="020B0604030504040204" pitchFamily="50" charset="-128"/>
                <a:cs typeface="+mn-lt"/>
              </a:rPr>
              <a:t>近くになるだろうと予測しています</a:t>
            </a:r>
            <a:r>
              <a:rPr lang="en-US" sz="1400" dirty="0">
                <a:solidFill>
                  <a:schemeClr val="bg1"/>
                </a:solidFill>
                <a:latin typeface="Meiryo UI" panose="020B0604030504040204" pitchFamily="50" charset="-128"/>
                <a:ea typeface="Meiryo UI" panose="020B0604030504040204" pitchFamily="50" charset="-128"/>
                <a:cs typeface="+mn-lt"/>
              </a:rPr>
              <a:t>。</a:t>
            </a:r>
            <a:endParaRPr lang="en-US"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63308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圓角 33">
            <a:extLst>
              <a:ext uri="{FF2B5EF4-FFF2-40B4-BE49-F238E27FC236}">
                <a16:creationId xmlns:a16="http://schemas.microsoft.com/office/drawing/2014/main" id="{E1FEE948-3D91-46E2-A37D-E8F092D07909}"/>
              </a:ext>
            </a:extLst>
          </p:cNvPr>
          <p:cNvSpPr/>
          <p:nvPr/>
        </p:nvSpPr>
        <p:spPr>
          <a:xfrm>
            <a:off x="2185316" y="3140790"/>
            <a:ext cx="7876713" cy="3017634"/>
          </a:xfrm>
          <a:prstGeom prst="roundRect">
            <a:avLst>
              <a:gd name="adj" fmla="val 5010"/>
            </a:avLst>
          </a:prstGeom>
          <a:solidFill>
            <a:srgbClr val="002060">
              <a:alpha val="60000"/>
            </a:srgbClr>
          </a:solidFill>
          <a:ln w="28575">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cxnSp>
        <p:nvCxnSpPr>
          <p:cNvPr id="27" name="直線單箭頭接點 26">
            <a:extLst>
              <a:ext uri="{FF2B5EF4-FFF2-40B4-BE49-F238E27FC236}">
                <a16:creationId xmlns:a16="http://schemas.microsoft.com/office/drawing/2014/main" id="{E324C11F-CC68-4D15-BD05-A7B6F0DFE682}"/>
              </a:ext>
            </a:extLst>
          </p:cNvPr>
          <p:cNvCxnSpPr>
            <a:cxnSpLocks/>
          </p:cNvCxnSpPr>
          <p:nvPr/>
        </p:nvCxnSpPr>
        <p:spPr>
          <a:xfrm flipH="1">
            <a:off x="6849184" y="2334752"/>
            <a:ext cx="648882" cy="0"/>
          </a:xfrm>
          <a:prstGeom prst="straightConnector1">
            <a:avLst/>
          </a:prstGeom>
          <a:ln w="104775">
            <a:gradFill>
              <a:gsLst>
                <a:gs pos="0">
                  <a:schemeClr val="accent4">
                    <a:alpha val="0"/>
                  </a:schemeClr>
                </a:gs>
                <a:gs pos="43000">
                  <a:schemeClr val="accent4"/>
                </a:gs>
              </a:gsLst>
              <a:lin ang="10800000" scaled="0"/>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cxnSp>
        <p:nvCxnSpPr>
          <p:cNvPr id="28" name="直線單箭頭接點 27">
            <a:extLst>
              <a:ext uri="{FF2B5EF4-FFF2-40B4-BE49-F238E27FC236}">
                <a16:creationId xmlns:a16="http://schemas.microsoft.com/office/drawing/2014/main" id="{9D71F15E-FB68-4ACE-9C3F-67414729C5FA}"/>
              </a:ext>
            </a:extLst>
          </p:cNvPr>
          <p:cNvCxnSpPr>
            <a:cxnSpLocks/>
          </p:cNvCxnSpPr>
          <p:nvPr/>
        </p:nvCxnSpPr>
        <p:spPr>
          <a:xfrm flipH="1">
            <a:off x="9530020" y="2334752"/>
            <a:ext cx="648882" cy="0"/>
          </a:xfrm>
          <a:prstGeom prst="straightConnector1">
            <a:avLst/>
          </a:prstGeom>
          <a:ln w="104775">
            <a:gradFill>
              <a:gsLst>
                <a:gs pos="0">
                  <a:schemeClr val="accent4">
                    <a:alpha val="0"/>
                  </a:schemeClr>
                </a:gs>
                <a:gs pos="43000">
                  <a:schemeClr val="accent4"/>
                </a:gs>
              </a:gsLst>
              <a:lin ang="10800000" scaled="0"/>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cxnSp>
        <p:nvCxnSpPr>
          <p:cNvPr id="5" name="直線單箭頭接點 4">
            <a:extLst>
              <a:ext uri="{FF2B5EF4-FFF2-40B4-BE49-F238E27FC236}">
                <a16:creationId xmlns:a16="http://schemas.microsoft.com/office/drawing/2014/main" id="{6F524880-3ECB-42A9-9C5B-2DD477E0C8AF}"/>
              </a:ext>
            </a:extLst>
          </p:cNvPr>
          <p:cNvCxnSpPr>
            <a:cxnSpLocks/>
          </p:cNvCxnSpPr>
          <p:nvPr/>
        </p:nvCxnSpPr>
        <p:spPr>
          <a:xfrm flipH="1">
            <a:off x="2261259" y="2334752"/>
            <a:ext cx="648882" cy="0"/>
          </a:xfrm>
          <a:prstGeom prst="straightConnector1">
            <a:avLst/>
          </a:prstGeom>
          <a:ln w="104775">
            <a:gradFill>
              <a:gsLst>
                <a:gs pos="0">
                  <a:schemeClr val="accent4">
                    <a:alpha val="0"/>
                  </a:schemeClr>
                </a:gs>
                <a:gs pos="43000">
                  <a:schemeClr val="accent4"/>
                </a:gs>
              </a:gsLst>
              <a:lin ang="10800000" scaled="0"/>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cxnSp>
        <p:nvCxnSpPr>
          <p:cNvPr id="26" name="直線單箭頭接點 25">
            <a:extLst>
              <a:ext uri="{FF2B5EF4-FFF2-40B4-BE49-F238E27FC236}">
                <a16:creationId xmlns:a16="http://schemas.microsoft.com/office/drawing/2014/main" id="{FE74C2D3-22DC-4938-AAFB-1CC0EDCDCDFB}"/>
              </a:ext>
            </a:extLst>
          </p:cNvPr>
          <p:cNvCxnSpPr>
            <a:cxnSpLocks/>
          </p:cNvCxnSpPr>
          <p:nvPr/>
        </p:nvCxnSpPr>
        <p:spPr>
          <a:xfrm flipH="1">
            <a:off x="4560863" y="2334752"/>
            <a:ext cx="648882" cy="0"/>
          </a:xfrm>
          <a:prstGeom prst="straightConnector1">
            <a:avLst/>
          </a:prstGeom>
          <a:ln w="104775">
            <a:gradFill>
              <a:gsLst>
                <a:gs pos="0">
                  <a:schemeClr val="accent4">
                    <a:alpha val="0"/>
                  </a:schemeClr>
                </a:gs>
                <a:gs pos="43000">
                  <a:schemeClr val="accent4"/>
                </a:gs>
              </a:gsLst>
              <a:lin ang="10800000" scaled="0"/>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sp>
        <p:nvSpPr>
          <p:cNvPr id="2" name="Title 1">
            <a:extLst>
              <a:ext uri="{FF2B5EF4-FFF2-40B4-BE49-F238E27FC236}">
                <a16:creationId xmlns:a16="http://schemas.microsoft.com/office/drawing/2014/main" id="{BDF246CD-98B2-4679-B0B3-1F3F4CD23B47}"/>
              </a:ext>
            </a:extLst>
          </p:cNvPr>
          <p:cNvSpPr>
            <a:spLocks noGrp="1"/>
          </p:cNvSpPr>
          <p:nvPr>
            <p:ph type="title"/>
          </p:nvPr>
        </p:nvSpPr>
        <p:spPr/>
        <p:txBody>
          <a:bodyPr>
            <a:normAutofit/>
          </a:bodyPr>
          <a:lstStyle/>
          <a:p>
            <a:pPr algn="ctr"/>
            <a:r>
              <a:rPr lang="zh-TW" altLang="en-US" dirty="0">
                <a:latin typeface="Meiryo UI" panose="020B0604030504040204" pitchFamily="50" charset="-128"/>
                <a:ea typeface="Meiryo UI" panose="020B0604030504040204" pitchFamily="50" charset="-128"/>
                <a:cs typeface="+mj-lt"/>
              </a:rPr>
              <a:t>ウェブサービスをオンライン化する前に、検討すべきこ</a:t>
            </a:r>
            <a:r>
              <a:rPr lang="zh-TW" altLang="en-US" dirty="0" smtClean="0">
                <a:latin typeface="Meiryo UI" panose="020B0604030504040204" pitchFamily="50" charset="-128"/>
                <a:ea typeface="Meiryo UI" panose="020B0604030504040204" pitchFamily="50" charset="-128"/>
                <a:cs typeface="+mj-lt"/>
              </a:rPr>
              <a:t>と</a:t>
            </a:r>
            <a:endParaRPr lang="en-US" dirty="0">
              <a:latin typeface="Meiryo UI" panose="020B0604030504040204" pitchFamily="50" charset="-128"/>
              <a:ea typeface="Meiryo UI" panose="020B0604030504040204" pitchFamily="50" charset="-128"/>
            </a:endParaRPr>
          </a:p>
        </p:txBody>
      </p:sp>
      <p:sp>
        <p:nvSpPr>
          <p:cNvPr id="3" name="矩形: 圓角 2">
            <a:extLst>
              <a:ext uri="{FF2B5EF4-FFF2-40B4-BE49-F238E27FC236}">
                <a16:creationId xmlns:a16="http://schemas.microsoft.com/office/drawing/2014/main" id="{4090E6D7-4531-43A8-BB18-6DE58C1BF3F0}"/>
              </a:ext>
            </a:extLst>
          </p:cNvPr>
          <p:cNvSpPr/>
          <p:nvPr/>
        </p:nvSpPr>
        <p:spPr>
          <a:xfrm>
            <a:off x="271666" y="2050325"/>
            <a:ext cx="2083340" cy="578380"/>
          </a:xfrm>
          <a:prstGeom prst="roundRect">
            <a:avLst/>
          </a:prstGeom>
          <a:solidFill>
            <a:srgbClr val="377D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b="1" dirty="0">
                <a:latin typeface="Meiryo UI" panose="020B0604030504040204" pitchFamily="50" charset="-128"/>
                <a:ea typeface="Meiryo UI" panose="020B0604030504040204" pitchFamily="50" charset="-128"/>
                <a:cs typeface="+mn-lt"/>
              </a:rPr>
              <a:t>サービスシステム</a:t>
            </a:r>
            <a:r>
              <a:rPr lang="zh-TW" altLang="en-US" b="1" dirty="0">
                <a:latin typeface="Meiryo UI" panose="020B0604030504040204" pitchFamily="50" charset="-128"/>
                <a:ea typeface="Meiryo UI" panose="020B0604030504040204" pitchFamily="50" charset="-128"/>
                <a:cs typeface="+mn-lt"/>
              </a:rPr>
              <a:t/>
            </a:r>
            <a:br>
              <a:rPr lang="zh-TW" altLang="en-US" b="1" dirty="0">
                <a:latin typeface="Meiryo UI" panose="020B0604030504040204" pitchFamily="50" charset="-128"/>
                <a:ea typeface="Meiryo UI" panose="020B0604030504040204" pitchFamily="50" charset="-128"/>
                <a:cs typeface="+mn-lt"/>
              </a:rPr>
            </a:br>
            <a:r>
              <a:rPr lang="zh-TW" b="1" dirty="0">
                <a:latin typeface="Meiryo UI" panose="020B0604030504040204" pitchFamily="50" charset="-128"/>
                <a:ea typeface="Meiryo UI" panose="020B0604030504040204" pitchFamily="50" charset="-128"/>
                <a:cs typeface="+mn-lt"/>
              </a:rPr>
              <a:t>設計</a:t>
            </a:r>
            <a:endParaRPr lang="en-US" altLang="zh-TW" dirty="0">
              <a:latin typeface="Meiryo UI" panose="020B0604030504040204" pitchFamily="50" charset="-128"/>
              <a:ea typeface="Meiryo UI" panose="020B0604030504040204" pitchFamily="50" charset="-128"/>
            </a:endParaRPr>
          </a:p>
        </p:txBody>
      </p:sp>
      <p:sp>
        <p:nvSpPr>
          <p:cNvPr id="14" name="矩形: 圓角 13">
            <a:extLst>
              <a:ext uri="{FF2B5EF4-FFF2-40B4-BE49-F238E27FC236}">
                <a16:creationId xmlns:a16="http://schemas.microsoft.com/office/drawing/2014/main" id="{85DD16CE-18C6-4F92-A8AC-56C4A645CED2}"/>
              </a:ext>
            </a:extLst>
          </p:cNvPr>
          <p:cNvSpPr/>
          <p:nvPr/>
        </p:nvSpPr>
        <p:spPr>
          <a:xfrm>
            <a:off x="2967043" y="2045562"/>
            <a:ext cx="1666031" cy="578381"/>
          </a:xfrm>
          <a:prstGeom prst="roundRect">
            <a:avLst/>
          </a:prstGeom>
          <a:solidFill>
            <a:srgbClr val="377D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b="1" dirty="0" smtClean="0">
                <a:latin typeface="Meiryo UI" panose="020B0604030504040204" pitchFamily="50" charset="-128"/>
                <a:ea typeface="Meiryo UI" panose="020B0604030504040204" pitchFamily="50" charset="-128"/>
                <a:cs typeface="Calibri"/>
              </a:rPr>
              <a:t>R&amp;D</a:t>
            </a:r>
            <a:r>
              <a:rPr lang="zh-TW" altLang="en-US" b="1" dirty="0">
                <a:latin typeface="Meiryo UI" panose="020B0604030504040204" pitchFamily="50" charset="-128"/>
                <a:ea typeface="Meiryo UI" panose="020B0604030504040204" pitchFamily="50" charset="-128"/>
                <a:cs typeface="Calibri"/>
              </a:rPr>
              <a:t/>
            </a:r>
            <a:br>
              <a:rPr lang="zh-TW" altLang="en-US" b="1" dirty="0">
                <a:latin typeface="Meiryo UI" panose="020B0604030504040204" pitchFamily="50" charset="-128"/>
                <a:ea typeface="Meiryo UI" panose="020B0604030504040204" pitchFamily="50" charset="-128"/>
                <a:cs typeface="Calibri"/>
              </a:rPr>
            </a:br>
            <a:r>
              <a:rPr lang="zh-TW" b="1" dirty="0">
                <a:latin typeface="Meiryo UI" panose="020B0604030504040204" pitchFamily="50" charset="-128"/>
                <a:ea typeface="Meiryo UI" panose="020B0604030504040204" pitchFamily="50" charset="-128"/>
                <a:cs typeface="Calibri"/>
              </a:rPr>
              <a:t>コーディング</a:t>
            </a:r>
            <a:endParaRPr lang="en-US" altLang="zh-TW" dirty="0">
              <a:latin typeface="Meiryo UI" panose="020B0604030504040204" pitchFamily="50" charset="-128"/>
              <a:ea typeface="Meiryo UI" panose="020B0604030504040204" pitchFamily="50" charset="-128"/>
            </a:endParaRPr>
          </a:p>
        </p:txBody>
      </p:sp>
      <p:sp>
        <p:nvSpPr>
          <p:cNvPr id="15" name="矩形: 圓角 14">
            <a:extLst>
              <a:ext uri="{FF2B5EF4-FFF2-40B4-BE49-F238E27FC236}">
                <a16:creationId xmlns:a16="http://schemas.microsoft.com/office/drawing/2014/main" id="{18C5F62E-3CD7-4FF4-9F88-D5591277AAFA}"/>
              </a:ext>
            </a:extLst>
          </p:cNvPr>
          <p:cNvSpPr/>
          <p:nvPr/>
        </p:nvSpPr>
        <p:spPr>
          <a:xfrm>
            <a:off x="5263680" y="1686277"/>
            <a:ext cx="1666032" cy="1296950"/>
          </a:xfrm>
          <a:prstGeom prst="roundRect">
            <a:avLst/>
          </a:prstGeom>
          <a:solidFill>
            <a:srgbClr val="002060">
              <a:alpha val="60000"/>
            </a:srgbClr>
          </a:solidFill>
          <a:ln w="28575">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b="1" dirty="0">
                <a:solidFill>
                  <a:schemeClr val="bg1"/>
                </a:solidFill>
                <a:latin typeface="Meiryo UI" panose="020B0604030504040204" pitchFamily="50" charset="-128"/>
                <a:ea typeface="Meiryo UI" panose="020B0604030504040204" pitchFamily="50" charset="-128"/>
              </a:rPr>
              <a:t>アルフ</a:t>
            </a:r>
            <a:r>
              <a:rPr lang="zh-TW" b="1" dirty="0">
                <a:solidFill>
                  <a:schemeClr val="bg1"/>
                </a:solidFill>
                <a:latin typeface="Meiryo UI" panose="020B0604030504040204" pitchFamily="50" charset="-128"/>
                <a:ea typeface="Meiryo UI" panose="020B0604030504040204" pitchFamily="50" charset="-128"/>
              </a:rPr>
              <a:t>ァサイト</a:t>
            </a:r>
            <a:endParaRPr lang="en-US" altLang="zh-TW" dirty="0">
              <a:solidFill>
                <a:schemeClr val="bg1"/>
              </a:solidFill>
              <a:latin typeface="Meiryo UI" panose="020B0604030504040204" pitchFamily="50" charset="-128"/>
              <a:ea typeface="Meiryo UI" panose="020B0604030504040204" pitchFamily="50" charset="-128"/>
            </a:endParaRPr>
          </a:p>
          <a:p>
            <a:pPr algn="ctr"/>
            <a:r>
              <a:rPr lang="zh-TW" b="1" dirty="0">
                <a:solidFill>
                  <a:schemeClr val="bg1"/>
                </a:solidFill>
                <a:latin typeface="Meiryo UI" panose="020B0604030504040204" pitchFamily="50" charset="-128"/>
                <a:ea typeface="Meiryo UI" panose="020B0604030504040204" pitchFamily="50" charset="-128"/>
              </a:rPr>
              <a:t>サービステスト</a:t>
            </a:r>
            <a:endParaRPr lang="en-US" altLang="zh-TW" dirty="0">
              <a:solidFill>
                <a:schemeClr val="bg1"/>
              </a:solidFill>
              <a:latin typeface="Meiryo UI" panose="020B0604030504040204" pitchFamily="50" charset="-128"/>
              <a:ea typeface="Meiryo UI" panose="020B0604030504040204" pitchFamily="50" charset="-128"/>
            </a:endParaRPr>
          </a:p>
        </p:txBody>
      </p:sp>
      <p:sp>
        <p:nvSpPr>
          <p:cNvPr id="16" name="矩形: 圓角 15">
            <a:extLst>
              <a:ext uri="{FF2B5EF4-FFF2-40B4-BE49-F238E27FC236}">
                <a16:creationId xmlns:a16="http://schemas.microsoft.com/office/drawing/2014/main" id="{6458637E-987E-4178-8FBF-CD7ECF9ADC59}"/>
              </a:ext>
            </a:extLst>
          </p:cNvPr>
          <p:cNvSpPr/>
          <p:nvPr/>
        </p:nvSpPr>
        <p:spPr>
          <a:xfrm>
            <a:off x="7575834" y="2041972"/>
            <a:ext cx="2083340" cy="586733"/>
          </a:xfrm>
          <a:prstGeom prst="roundRect">
            <a:avLst/>
          </a:prstGeom>
          <a:solidFill>
            <a:srgbClr val="377D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b="1" dirty="0">
                <a:latin typeface="Meiryo UI" panose="020B0604030504040204" pitchFamily="50" charset="-128"/>
                <a:ea typeface="Meiryo UI" panose="020B0604030504040204" pitchFamily="50" charset="-128"/>
                <a:cs typeface="+mn-lt"/>
              </a:rPr>
              <a:t>デバッグ</a:t>
            </a:r>
            <a:r>
              <a:rPr lang="zh-TW" altLang="en-US" b="1" dirty="0">
                <a:latin typeface="Meiryo UI" panose="020B0604030504040204" pitchFamily="50" charset="-128"/>
                <a:ea typeface="Meiryo UI" panose="020B0604030504040204" pitchFamily="50" charset="-128"/>
                <a:cs typeface="+mn-lt"/>
              </a:rPr>
              <a:t/>
            </a:r>
            <a:br>
              <a:rPr lang="zh-TW" altLang="en-US" b="1" dirty="0">
                <a:latin typeface="Meiryo UI" panose="020B0604030504040204" pitchFamily="50" charset="-128"/>
                <a:ea typeface="Meiryo UI" panose="020B0604030504040204" pitchFamily="50" charset="-128"/>
                <a:cs typeface="+mn-lt"/>
              </a:rPr>
            </a:br>
            <a:r>
              <a:rPr lang="zh-TW" b="1" dirty="0">
                <a:latin typeface="Meiryo UI" panose="020B0604030504040204" pitchFamily="50" charset="-128"/>
                <a:ea typeface="Meiryo UI" panose="020B0604030504040204" pitchFamily="50" charset="-128"/>
                <a:cs typeface="+mn-lt"/>
              </a:rPr>
              <a:t>コーディング</a:t>
            </a:r>
            <a:endParaRPr lang="en-US" altLang="zh-TW" dirty="0">
              <a:latin typeface="Meiryo UI" panose="020B0604030504040204" pitchFamily="50" charset="-128"/>
              <a:ea typeface="Meiryo UI" panose="020B0604030504040204" pitchFamily="50" charset="-128"/>
            </a:endParaRPr>
          </a:p>
        </p:txBody>
      </p:sp>
      <p:sp>
        <p:nvSpPr>
          <p:cNvPr id="17" name="矩形: 圓角 16">
            <a:extLst>
              <a:ext uri="{FF2B5EF4-FFF2-40B4-BE49-F238E27FC236}">
                <a16:creationId xmlns:a16="http://schemas.microsoft.com/office/drawing/2014/main" id="{05E54DF3-B076-45AA-AF61-7D771F50D96B}"/>
              </a:ext>
            </a:extLst>
          </p:cNvPr>
          <p:cNvSpPr/>
          <p:nvPr/>
        </p:nvSpPr>
        <p:spPr>
          <a:xfrm>
            <a:off x="10305296" y="2041972"/>
            <a:ext cx="1483657" cy="581971"/>
          </a:xfrm>
          <a:prstGeom prst="roundRect">
            <a:avLst/>
          </a:prstGeom>
          <a:solidFill>
            <a:srgbClr val="377D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b="1" dirty="0">
                <a:latin typeface="Meiryo UI" panose="020B0604030504040204" pitchFamily="50" charset="-128"/>
                <a:ea typeface="Meiryo UI" panose="020B0604030504040204" pitchFamily="50" charset="-128"/>
                <a:cs typeface="Calibri"/>
              </a:rPr>
              <a:t>サービス</a:t>
            </a:r>
            <a:r>
              <a:rPr lang="zh-TW" altLang="en-US" b="1" dirty="0">
                <a:latin typeface="Meiryo UI" panose="020B0604030504040204" pitchFamily="50" charset="-128"/>
                <a:ea typeface="Meiryo UI" panose="020B0604030504040204" pitchFamily="50" charset="-128"/>
                <a:cs typeface="Calibri"/>
              </a:rPr>
              <a:t/>
            </a:r>
            <a:br>
              <a:rPr lang="zh-TW" altLang="en-US" b="1" dirty="0">
                <a:latin typeface="Meiryo UI" panose="020B0604030504040204" pitchFamily="50" charset="-128"/>
                <a:ea typeface="Meiryo UI" panose="020B0604030504040204" pitchFamily="50" charset="-128"/>
                <a:cs typeface="Calibri"/>
              </a:rPr>
            </a:br>
            <a:r>
              <a:rPr lang="zh-TW" altLang="en-US" b="1" dirty="0">
                <a:latin typeface="Meiryo UI" panose="020B0604030504040204" pitchFamily="50" charset="-128"/>
                <a:ea typeface="Meiryo UI" panose="020B0604030504040204" pitchFamily="50" charset="-128"/>
                <a:cs typeface="Calibri"/>
              </a:rPr>
              <a:t>オンライン化</a:t>
            </a:r>
            <a:endParaRPr lang="en-US" altLang="zh-TW" dirty="0">
              <a:latin typeface="Meiryo UI" panose="020B0604030504040204" pitchFamily="50" charset="-128"/>
              <a:ea typeface="Meiryo UI" panose="020B0604030504040204" pitchFamily="50" charset="-128"/>
            </a:endParaRPr>
          </a:p>
        </p:txBody>
      </p:sp>
      <p:sp>
        <p:nvSpPr>
          <p:cNvPr id="18" name="文字方塊 17">
            <a:extLst>
              <a:ext uri="{FF2B5EF4-FFF2-40B4-BE49-F238E27FC236}">
                <a16:creationId xmlns:a16="http://schemas.microsoft.com/office/drawing/2014/main" id="{523B020B-4355-4E34-B4B3-4EA71A63B424}"/>
              </a:ext>
            </a:extLst>
          </p:cNvPr>
          <p:cNvSpPr txBox="1"/>
          <p:nvPr/>
        </p:nvSpPr>
        <p:spPr>
          <a:xfrm>
            <a:off x="2901736" y="3351982"/>
            <a:ext cx="6813241" cy="646331"/>
          </a:xfrm>
          <a:prstGeom prst="rect">
            <a:avLst/>
          </a:prstGeom>
          <a:noFill/>
        </p:spPr>
        <p:txBody>
          <a:bodyPr wrap="square" lIns="91440" tIns="45720" rIns="91440" bIns="45720" anchor="t">
            <a:spAutoFit/>
          </a:bodyPr>
          <a:lstStyle/>
          <a:p>
            <a:r>
              <a:rPr lang="zh-TW" altLang="en-US">
                <a:solidFill>
                  <a:schemeClr val="bg1"/>
                </a:solidFill>
                <a:latin typeface="Meiryo UI" panose="020B0604030504040204" pitchFamily="50" charset="-128"/>
                <a:ea typeface="Meiryo UI" panose="020B0604030504040204" pitchFamily="50" charset="-128"/>
                <a:cs typeface="+mn-lt"/>
              </a:rPr>
              <a:t>私は</a:t>
            </a:r>
            <a:r>
              <a:rPr lang="zh-TW">
                <a:solidFill>
                  <a:schemeClr val="bg1"/>
                </a:solidFill>
                <a:latin typeface="Meiryo UI" panose="020B0604030504040204" pitchFamily="50" charset="-128"/>
                <a:ea typeface="Meiryo UI" panose="020B0604030504040204" pitchFamily="50" charset="-128"/>
                <a:cs typeface="+mn-lt"/>
              </a:rPr>
              <a:t>PM</a:t>
            </a:r>
            <a:r>
              <a:rPr lang="zh-TW" altLang="en-US">
                <a:solidFill>
                  <a:schemeClr val="bg1"/>
                </a:solidFill>
                <a:latin typeface="Meiryo UI" panose="020B0604030504040204" pitchFamily="50" charset="-128"/>
                <a:ea typeface="Meiryo UI" panose="020B0604030504040204" pitchFamily="50" charset="-128"/>
                <a:cs typeface="+mn-lt"/>
              </a:rPr>
              <a:t>で、オンライン化した後の利用状況をシミュレーションしたいと考えています</a:t>
            </a:r>
            <a:r>
              <a:rPr lang="zh-TW">
                <a:solidFill>
                  <a:schemeClr val="bg1"/>
                </a:solidFill>
                <a:latin typeface="Meiryo UI" panose="020B0604030504040204" pitchFamily="50" charset="-128"/>
                <a:ea typeface="Meiryo UI" panose="020B0604030504040204" pitchFamily="50" charset="-128"/>
                <a:cs typeface="+mn-lt"/>
              </a:rPr>
              <a:t>。</a:t>
            </a:r>
            <a:endParaRPr lang="en-US" altLang="zh-TW">
              <a:solidFill>
                <a:schemeClr val="bg1"/>
              </a:solidFill>
              <a:latin typeface="Meiryo UI" panose="020B0604030504040204" pitchFamily="50" charset="-128"/>
              <a:ea typeface="Meiryo UI" panose="020B0604030504040204" pitchFamily="50" charset="-128"/>
            </a:endParaRPr>
          </a:p>
        </p:txBody>
      </p:sp>
      <p:sp>
        <p:nvSpPr>
          <p:cNvPr id="38" name="文字方塊 37">
            <a:extLst>
              <a:ext uri="{FF2B5EF4-FFF2-40B4-BE49-F238E27FC236}">
                <a16:creationId xmlns:a16="http://schemas.microsoft.com/office/drawing/2014/main" id="{0A6FF614-0A4B-40E6-B3EB-9891118CFB5E}"/>
              </a:ext>
            </a:extLst>
          </p:cNvPr>
          <p:cNvSpPr txBox="1"/>
          <p:nvPr/>
        </p:nvSpPr>
        <p:spPr>
          <a:xfrm>
            <a:off x="2890850" y="3995542"/>
            <a:ext cx="6813997" cy="646331"/>
          </a:xfrm>
          <a:prstGeom prst="rect">
            <a:avLst/>
          </a:prstGeom>
          <a:noFill/>
        </p:spPr>
        <p:txBody>
          <a:bodyPr wrap="square" lIns="91440" tIns="45720" rIns="91440" bIns="45720" anchor="t">
            <a:spAutoFit/>
          </a:bodyPr>
          <a:lstStyle/>
          <a:p>
            <a:r>
              <a:rPr lang="zh-TW" dirty="0">
                <a:solidFill>
                  <a:schemeClr val="bg1"/>
                </a:solidFill>
                <a:latin typeface="Meiryo UI" panose="020B0604030504040204" pitchFamily="50" charset="-128"/>
                <a:ea typeface="Meiryo UI" panose="020B0604030504040204" pitchFamily="50" charset="-128"/>
                <a:cs typeface="+mn-lt"/>
              </a:rPr>
              <a:t>私は会社のIT担当ですが、会社のメインのプライベートクラウドサーバーに</a:t>
            </a:r>
            <a:r>
              <a:rPr lang="zh-TW" dirty="0" smtClean="0">
                <a:solidFill>
                  <a:schemeClr val="bg1"/>
                </a:solidFill>
                <a:latin typeface="Meiryo UI" panose="020B0604030504040204" pitchFamily="50" charset="-128"/>
                <a:ea typeface="Meiryo UI" panose="020B0604030504040204" pitchFamily="50" charset="-128"/>
                <a:cs typeface="+mn-lt"/>
              </a:rPr>
              <a:t>R</a:t>
            </a:r>
            <a:r>
              <a:rPr lang="en-US" altLang="zh-TW" dirty="0">
                <a:solidFill>
                  <a:schemeClr val="bg1"/>
                </a:solidFill>
                <a:latin typeface="Meiryo UI" panose="020B0604030504040204" pitchFamily="50" charset="-128"/>
                <a:ea typeface="Meiryo UI" panose="020B0604030504040204" pitchFamily="50" charset="-128"/>
                <a:cs typeface="+mn-lt"/>
              </a:rPr>
              <a:t>&amp;</a:t>
            </a:r>
            <a:r>
              <a:rPr lang="zh-TW" dirty="0" smtClean="0">
                <a:solidFill>
                  <a:schemeClr val="bg1"/>
                </a:solidFill>
                <a:latin typeface="Meiryo UI" panose="020B0604030504040204" pitchFamily="50" charset="-128"/>
                <a:ea typeface="Meiryo UI" panose="020B0604030504040204" pitchFamily="50" charset="-128"/>
                <a:cs typeface="+mn-lt"/>
              </a:rPr>
              <a:t>D</a:t>
            </a:r>
            <a:r>
              <a:rPr lang="ja-JP" altLang="en-US" dirty="0" smtClean="0">
                <a:solidFill>
                  <a:schemeClr val="bg1"/>
                </a:solidFill>
                <a:latin typeface="Meiryo UI" panose="020B0604030504040204" pitchFamily="50" charset="-128"/>
                <a:ea typeface="Meiryo UI" panose="020B0604030504040204" pitchFamily="50" charset="-128"/>
                <a:cs typeface="+mn-lt"/>
              </a:rPr>
              <a:t>の</a:t>
            </a:r>
            <a:r>
              <a:rPr lang="zh-TW" dirty="0" smtClean="0">
                <a:solidFill>
                  <a:schemeClr val="bg1"/>
                </a:solidFill>
                <a:latin typeface="Meiryo UI" panose="020B0604030504040204" pitchFamily="50" charset="-128"/>
                <a:ea typeface="Meiryo UI" panose="020B0604030504040204" pitchFamily="50" charset="-128"/>
                <a:cs typeface="+mn-lt"/>
              </a:rPr>
              <a:t>O</a:t>
            </a:r>
            <a:r>
              <a:rPr lang="zh-TW" dirty="0">
                <a:solidFill>
                  <a:schemeClr val="bg1"/>
                </a:solidFill>
                <a:latin typeface="Meiryo UI" panose="020B0604030504040204" pitchFamily="50" charset="-128"/>
                <a:ea typeface="Meiryo UI" panose="020B0604030504040204" pitchFamily="50" charset="-128"/>
                <a:cs typeface="+mn-lt"/>
              </a:rPr>
              <a:t>bject Serviceがアクセスできないようにした</a:t>
            </a:r>
            <a:r>
              <a:rPr lang="zh-TW" altLang="en-US" dirty="0">
                <a:solidFill>
                  <a:schemeClr val="bg1"/>
                </a:solidFill>
                <a:latin typeface="Meiryo UI" panose="020B0604030504040204" pitchFamily="50" charset="-128"/>
                <a:ea typeface="Meiryo UI" panose="020B0604030504040204" pitchFamily="50" charset="-128"/>
                <a:cs typeface="+mn-lt"/>
              </a:rPr>
              <a:t>い</a:t>
            </a:r>
            <a:r>
              <a:rPr lang="zh-TW" dirty="0">
                <a:solidFill>
                  <a:schemeClr val="bg1"/>
                </a:solidFill>
                <a:latin typeface="Meiryo UI" panose="020B0604030504040204" pitchFamily="50" charset="-128"/>
                <a:ea typeface="Meiryo UI" panose="020B0604030504040204" pitchFamily="50" charset="-128"/>
                <a:cs typeface="+mn-lt"/>
              </a:rPr>
              <a:t>です。</a:t>
            </a:r>
            <a:endParaRPr lang="en-US" altLang="zh-TW" dirty="0">
              <a:solidFill>
                <a:schemeClr val="bg1"/>
              </a:solidFill>
              <a:latin typeface="Meiryo UI" panose="020B0604030504040204" pitchFamily="50" charset="-128"/>
              <a:ea typeface="Meiryo UI" panose="020B0604030504040204" pitchFamily="50" charset="-128"/>
            </a:endParaRPr>
          </a:p>
        </p:txBody>
      </p:sp>
      <p:sp>
        <p:nvSpPr>
          <p:cNvPr id="42" name="文字方塊 41">
            <a:extLst>
              <a:ext uri="{FF2B5EF4-FFF2-40B4-BE49-F238E27FC236}">
                <a16:creationId xmlns:a16="http://schemas.microsoft.com/office/drawing/2014/main" id="{D9C44C40-4BF9-4E5F-9F84-97F00325D34A}"/>
              </a:ext>
            </a:extLst>
          </p:cNvPr>
          <p:cNvSpPr txBox="1"/>
          <p:nvPr/>
        </p:nvSpPr>
        <p:spPr>
          <a:xfrm>
            <a:off x="2901736" y="4633709"/>
            <a:ext cx="6813997" cy="923330"/>
          </a:xfrm>
          <a:prstGeom prst="rect">
            <a:avLst/>
          </a:prstGeom>
          <a:noFill/>
        </p:spPr>
        <p:txBody>
          <a:bodyPr wrap="square" lIns="91440" tIns="45720" rIns="91440" bIns="45720" anchor="t">
            <a:spAutoFit/>
          </a:bodyPr>
          <a:lstStyle/>
          <a:p>
            <a:r>
              <a:rPr lang="zh-TW" altLang="en-US" dirty="0">
                <a:solidFill>
                  <a:schemeClr val="bg1"/>
                </a:solidFill>
                <a:latin typeface="Meiryo UI" panose="020B0604030504040204" pitchFamily="50" charset="-128"/>
                <a:ea typeface="Meiryo UI" panose="020B0604030504040204" pitchFamily="50" charset="-128"/>
                <a:cs typeface="+mn-lt"/>
              </a:rPr>
              <a:t>私は</a:t>
            </a:r>
            <a:r>
              <a:rPr lang="zh-TW" dirty="0" smtClean="0">
                <a:solidFill>
                  <a:schemeClr val="bg1"/>
                </a:solidFill>
                <a:latin typeface="Meiryo UI" panose="020B0604030504040204" pitchFamily="50" charset="-128"/>
                <a:ea typeface="Meiryo UI" panose="020B0604030504040204" pitchFamily="50" charset="-128"/>
                <a:cs typeface="+mn-lt"/>
              </a:rPr>
              <a:t>R</a:t>
            </a:r>
            <a:r>
              <a:rPr lang="en-US" altLang="zh-TW" dirty="0" smtClean="0">
                <a:solidFill>
                  <a:schemeClr val="bg1"/>
                </a:solidFill>
                <a:latin typeface="Meiryo UI" panose="020B0604030504040204" pitchFamily="50" charset="-128"/>
                <a:ea typeface="Meiryo UI" panose="020B0604030504040204" pitchFamily="50" charset="-128"/>
                <a:cs typeface="+mn-lt"/>
              </a:rPr>
              <a:t>&amp;</a:t>
            </a:r>
            <a:r>
              <a:rPr lang="zh-TW" dirty="0" smtClean="0">
                <a:solidFill>
                  <a:schemeClr val="bg1"/>
                </a:solidFill>
                <a:latin typeface="Meiryo UI" panose="020B0604030504040204" pitchFamily="50" charset="-128"/>
                <a:ea typeface="Meiryo UI" panose="020B0604030504040204" pitchFamily="50" charset="-128"/>
                <a:cs typeface="+mn-lt"/>
              </a:rPr>
              <a:t>D</a:t>
            </a:r>
            <a:r>
              <a:rPr lang="zh-TW" dirty="0">
                <a:solidFill>
                  <a:schemeClr val="bg1"/>
                </a:solidFill>
                <a:latin typeface="Meiryo UI" panose="020B0604030504040204" pitchFamily="50" charset="-128"/>
                <a:ea typeface="Meiryo UI" panose="020B0604030504040204" pitchFamily="50" charset="-128"/>
                <a:cs typeface="+mn-lt"/>
              </a:rPr>
              <a:t>で</a:t>
            </a:r>
            <a:r>
              <a:rPr lang="zh-TW" altLang="en-US" dirty="0">
                <a:solidFill>
                  <a:schemeClr val="bg1"/>
                </a:solidFill>
                <a:latin typeface="Meiryo UI" panose="020B0604030504040204" pitchFamily="50" charset="-128"/>
                <a:ea typeface="Meiryo UI" panose="020B0604030504040204" pitchFamily="50" charset="-128"/>
                <a:cs typeface="+mn-lt"/>
              </a:rPr>
              <a:t>、</a:t>
            </a:r>
            <a:r>
              <a:rPr lang="zh-TW" dirty="0">
                <a:solidFill>
                  <a:schemeClr val="bg1"/>
                </a:solidFill>
                <a:latin typeface="Meiryo UI" panose="020B0604030504040204" pitchFamily="50" charset="-128"/>
                <a:ea typeface="Meiryo UI" panose="020B0604030504040204" pitchFamily="50" charset="-128"/>
                <a:cs typeface="+mn-lt"/>
              </a:rPr>
              <a:t>自分でサービスを立ち上げてS3プロトコルを使ってデータを送信しています。ストレージデバイスの検証やテストが必要なのですが、どうすればいいですか</a:t>
            </a:r>
            <a:r>
              <a:rPr lang="en-US" altLang="zh-TW" dirty="0">
                <a:solidFill>
                  <a:schemeClr val="bg1"/>
                </a:solidFill>
                <a:latin typeface="Meiryo UI" panose="020B0604030504040204" pitchFamily="50" charset="-128"/>
                <a:ea typeface="Meiryo UI" panose="020B0604030504040204" pitchFamily="50" charset="-128"/>
                <a:cs typeface="+mn-lt"/>
              </a:rPr>
              <a:t>?</a:t>
            </a:r>
            <a:endParaRPr lang="en-US" altLang="zh-TW" dirty="0">
              <a:solidFill>
                <a:schemeClr val="bg1"/>
              </a:solidFill>
              <a:latin typeface="Meiryo UI" panose="020B0604030504040204" pitchFamily="50" charset="-128"/>
              <a:ea typeface="Meiryo UI" panose="020B0604030504040204" pitchFamily="50" charset="-128"/>
            </a:endParaRPr>
          </a:p>
        </p:txBody>
      </p:sp>
      <p:pic>
        <p:nvPicPr>
          <p:cNvPr id="13" name="圖形 12">
            <a:extLst>
              <a:ext uri="{FF2B5EF4-FFF2-40B4-BE49-F238E27FC236}">
                <a16:creationId xmlns:a16="http://schemas.microsoft.com/office/drawing/2014/main" id="{18727818-DD46-48D0-9F09-FF6C95319EC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036744" y="1389941"/>
            <a:ext cx="654969" cy="581956"/>
          </a:xfrm>
          <a:prstGeom prst="rect">
            <a:avLst/>
          </a:prstGeom>
        </p:spPr>
      </p:pic>
      <p:pic>
        <p:nvPicPr>
          <p:cNvPr id="31" name="圖形 30">
            <a:extLst>
              <a:ext uri="{FF2B5EF4-FFF2-40B4-BE49-F238E27FC236}">
                <a16:creationId xmlns:a16="http://schemas.microsoft.com/office/drawing/2014/main" id="{C65E4E12-291F-4F0E-89A6-B5857F8A73F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553223" y="3358087"/>
            <a:ext cx="344329" cy="305945"/>
          </a:xfrm>
          <a:prstGeom prst="rect">
            <a:avLst/>
          </a:prstGeom>
        </p:spPr>
      </p:pic>
      <p:pic>
        <p:nvPicPr>
          <p:cNvPr id="32" name="圖形 31">
            <a:extLst>
              <a:ext uri="{FF2B5EF4-FFF2-40B4-BE49-F238E27FC236}">
                <a16:creationId xmlns:a16="http://schemas.microsoft.com/office/drawing/2014/main" id="{DEC9954B-994F-423A-BAD9-3EDDDC5C5D3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553223" y="3996797"/>
            <a:ext cx="344329" cy="305945"/>
          </a:xfrm>
          <a:prstGeom prst="rect">
            <a:avLst/>
          </a:prstGeom>
        </p:spPr>
      </p:pic>
      <p:pic>
        <p:nvPicPr>
          <p:cNvPr id="33" name="圖形 32">
            <a:extLst>
              <a:ext uri="{FF2B5EF4-FFF2-40B4-BE49-F238E27FC236}">
                <a16:creationId xmlns:a16="http://schemas.microsoft.com/office/drawing/2014/main" id="{B7665B18-28BF-41A8-9023-50F5B2D59C58}"/>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553223" y="4649607"/>
            <a:ext cx="344329" cy="305945"/>
          </a:xfrm>
          <a:prstGeom prst="rect">
            <a:avLst/>
          </a:prstGeom>
        </p:spPr>
      </p:pic>
      <p:sp>
        <p:nvSpPr>
          <p:cNvPr id="20" name="文字方塊 19">
            <a:extLst>
              <a:ext uri="{FF2B5EF4-FFF2-40B4-BE49-F238E27FC236}">
                <a16:creationId xmlns:a16="http://schemas.microsoft.com/office/drawing/2014/main" id="{B969AFD2-EBCA-436A-959A-FDB53D67ABEB}"/>
              </a:ext>
            </a:extLst>
          </p:cNvPr>
          <p:cNvSpPr txBox="1"/>
          <p:nvPr/>
        </p:nvSpPr>
        <p:spPr>
          <a:xfrm>
            <a:off x="2923507" y="5449353"/>
            <a:ext cx="6813997" cy="646331"/>
          </a:xfrm>
          <a:prstGeom prst="rect">
            <a:avLst/>
          </a:prstGeom>
          <a:noFill/>
        </p:spPr>
        <p:txBody>
          <a:bodyPr wrap="square" lIns="91440" tIns="45720" rIns="91440" bIns="45720" anchor="t">
            <a:spAutoFit/>
          </a:bodyPr>
          <a:lstStyle/>
          <a:p>
            <a:r>
              <a:rPr lang="zh-TW" dirty="0">
                <a:solidFill>
                  <a:schemeClr val="bg1"/>
                </a:solidFill>
                <a:latin typeface="Meiryo UI" panose="020B0604030504040204" pitchFamily="50" charset="-128"/>
                <a:ea typeface="Meiryo UI" panose="020B0604030504040204" pitchFamily="50" charset="-128"/>
                <a:cs typeface="+mn-lt"/>
              </a:rPr>
              <a:t>私</a:t>
            </a:r>
            <a:r>
              <a:rPr lang="zh-TW" altLang="en-US" dirty="0">
                <a:solidFill>
                  <a:schemeClr val="bg1"/>
                </a:solidFill>
                <a:latin typeface="Meiryo UI" panose="020B0604030504040204" pitchFamily="50" charset="-128"/>
                <a:ea typeface="Meiryo UI" panose="020B0604030504040204" pitchFamily="50" charset="-128"/>
                <a:cs typeface="+mn-lt"/>
              </a:rPr>
              <a:t>は</a:t>
            </a:r>
            <a:r>
              <a:rPr lang="zh-TW" dirty="0" smtClean="0">
                <a:solidFill>
                  <a:schemeClr val="bg1"/>
                </a:solidFill>
                <a:latin typeface="Meiryo UI" panose="020B0604030504040204" pitchFamily="50" charset="-128"/>
                <a:ea typeface="Meiryo UI" panose="020B0604030504040204" pitchFamily="50" charset="-128"/>
                <a:cs typeface="+mn-lt"/>
              </a:rPr>
              <a:t>R</a:t>
            </a:r>
            <a:r>
              <a:rPr lang="en-US" altLang="zh-TW" dirty="0" smtClean="0">
                <a:solidFill>
                  <a:schemeClr val="bg1"/>
                </a:solidFill>
                <a:latin typeface="Meiryo UI" panose="020B0604030504040204" pitchFamily="50" charset="-128"/>
                <a:ea typeface="Meiryo UI" panose="020B0604030504040204" pitchFamily="50" charset="-128"/>
                <a:cs typeface="+mn-lt"/>
              </a:rPr>
              <a:t>&amp;</a:t>
            </a:r>
            <a:r>
              <a:rPr lang="zh-TW" dirty="0" smtClean="0">
                <a:solidFill>
                  <a:schemeClr val="bg1"/>
                </a:solidFill>
                <a:latin typeface="Meiryo UI" panose="020B0604030504040204" pitchFamily="50" charset="-128"/>
                <a:ea typeface="Meiryo UI" panose="020B0604030504040204" pitchFamily="50" charset="-128"/>
                <a:cs typeface="+mn-lt"/>
              </a:rPr>
              <a:t>D</a:t>
            </a:r>
            <a:r>
              <a:rPr lang="zh-TW" dirty="0">
                <a:solidFill>
                  <a:schemeClr val="bg1"/>
                </a:solidFill>
                <a:latin typeface="Meiryo UI" panose="020B0604030504040204" pitchFamily="50" charset="-128"/>
                <a:ea typeface="Meiryo UI" panose="020B0604030504040204" pitchFamily="50" charset="-128"/>
                <a:cs typeface="+mn-lt"/>
              </a:rPr>
              <a:t>で、NAS</a:t>
            </a:r>
            <a:r>
              <a:rPr lang="zh-TW" altLang="en-US" dirty="0">
                <a:solidFill>
                  <a:schemeClr val="bg1"/>
                </a:solidFill>
                <a:latin typeface="Meiryo UI" panose="020B0604030504040204" pitchFamily="50" charset="-128"/>
                <a:ea typeface="Meiryo UI" panose="020B0604030504040204" pitchFamily="50" charset="-128"/>
                <a:cs typeface="+mn-lt"/>
              </a:rPr>
              <a:t>にたくさんのデータを保存していますが、私のサービスは</a:t>
            </a:r>
            <a:r>
              <a:rPr lang="zh-TW" dirty="0">
                <a:solidFill>
                  <a:schemeClr val="bg1"/>
                </a:solidFill>
                <a:latin typeface="Meiryo UI" panose="020B0604030504040204" pitchFamily="50" charset="-128"/>
                <a:ea typeface="Meiryo UI" panose="020B0604030504040204" pitchFamily="50" charset="-128"/>
                <a:cs typeface="+mn-lt"/>
              </a:rPr>
              <a:t>S3</a:t>
            </a:r>
            <a:r>
              <a:rPr lang="zh-TW" altLang="en-US" dirty="0">
                <a:solidFill>
                  <a:schemeClr val="bg1"/>
                </a:solidFill>
                <a:latin typeface="Meiryo UI" panose="020B0604030504040204" pitchFamily="50" charset="-128"/>
                <a:ea typeface="Meiryo UI" panose="020B0604030504040204" pitchFamily="50" charset="-128"/>
                <a:cs typeface="+mn-lt"/>
              </a:rPr>
              <a:t>インターフェース経由でしか送信できません。</a:t>
            </a:r>
            <a:endParaRPr lang="en-US" altLang="zh-TW" dirty="0">
              <a:solidFill>
                <a:schemeClr val="bg1"/>
              </a:solidFill>
              <a:latin typeface="Meiryo UI" panose="020B0604030504040204" pitchFamily="50" charset="-128"/>
              <a:ea typeface="Meiryo UI" panose="020B0604030504040204" pitchFamily="50" charset="-128"/>
            </a:endParaRPr>
          </a:p>
        </p:txBody>
      </p:sp>
      <p:pic>
        <p:nvPicPr>
          <p:cNvPr id="21" name="圖形 20">
            <a:extLst>
              <a:ext uri="{FF2B5EF4-FFF2-40B4-BE49-F238E27FC236}">
                <a16:creationId xmlns:a16="http://schemas.microsoft.com/office/drawing/2014/main" id="{69E24B55-65DF-40AA-B24D-9FEB3510252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585880" y="5454366"/>
            <a:ext cx="344329" cy="305945"/>
          </a:xfrm>
          <a:prstGeom prst="rect">
            <a:avLst/>
          </a:prstGeom>
        </p:spPr>
      </p:pic>
    </p:spTree>
    <p:extLst>
      <p:ext uri="{BB962C8B-B14F-4D97-AF65-F5344CB8AC3E}">
        <p14:creationId xmlns:p14="http://schemas.microsoft.com/office/powerpoint/2010/main" val="3230551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圓角 32">
            <a:extLst>
              <a:ext uri="{FF2B5EF4-FFF2-40B4-BE49-F238E27FC236}">
                <a16:creationId xmlns:a16="http://schemas.microsoft.com/office/drawing/2014/main" id="{B8F36C83-E56B-414E-876D-0CACFC4F36DA}"/>
              </a:ext>
            </a:extLst>
          </p:cNvPr>
          <p:cNvSpPr/>
          <p:nvPr/>
        </p:nvSpPr>
        <p:spPr>
          <a:xfrm>
            <a:off x="5336411" y="1660697"/>
            <a:ext cx="1666032" cy="1296950"/>
          </a:xfrm>
          <a:prstGeom prst="roundRect">
            <a:avLst/>
          </a:prstGeom>
          <a:solidFill>
            <a:schemeClr val="accent2">
              <a:lumMod val="75000"/>
              <a:alpha val="60000"/>
            </a:schemeClr>
          </a:solidFill>
          <a:ln w="28575">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b="1" dirty="0">
                <a:solidFill>
                  <a:schemeClr val="bg1"/>
                </a:solidFill>
                <a:latin typeface="Meiryo UI" panose="020B0604030504040204" pitchFamily="50" charset="-128"/>
                <a:ea typeface="Meiryo UI" panose="020B0604030504040204" pitchFamily="50" charset="-128"/>
              </a:rPr>
              <a:t>アルフ</a:t>
            </a:r>
            <a:r>
              <a:rPr lang="zh-TW" altLang="ja-JP" b="1" dirty="0">
                <a:solidFill>
                  <a:schemeClr val="bg1"/>
                </a:solidFill>
                <a:latin typeface="Meiryo UI" panose="020B0604030504040204" pitchFamily="50" charset="-128"/>
                <a:ea typeface="Meiryo UI" panose="020B0604030504040204" pitchFamily="50" charset="-128"/>
              </a:rPr>
              <a:t>ァサイト</a:t>
            </a:r>
            <a:endParaRPr lang="en-US" altLang="zh-TW" dirty="0">
              <a:solidFill>
                <a:schemeClr val="bg1"/>
              </a:solidFill>
              <a:latin typeface="Meiryo UI" panose="020B0604030504040204" pitchFamily="50" charset="-128"/>
              <a:ea typeface="Meiryo UI" panose="020B0604030504040204" pitchFamily="50" charset="-128"/>
            </a:endParaRPr>
          </a:p>
          <a:p>
            <a:pPr algn="ctr"/>
            <a:r>
              <a:rPr lang="zh-TW" altLang="ja-JP" b="1" dirty="0">
                <a:solidFill>
                  <a:schemeClr val="bg1"/>
                </a:solidFill>
                <a:latin typeface="Meiryo UI" panose="020B0604030504040204" pitchFamily="50" charset="-128"/>
                <a:ea typeface="Meiryo UI" panose="020B0604030504040204" pitchFamily="50" charset="-128"/>
              </a:rPr>
              <a:t>サービステスト</a:t>
            </a:r>
            <a:endParaRPr lang="en-US" altLang="zh-TW" dirty="0">
              <a:solidFill>
                <a:schemeClr val="bg1"/>
              </a:solidFill>
              <a:latin typeface="Meiryo UI" panose="020B0604030504040204" pitchFamily="50" charset="-128"/>
              <a:ea typeface="Meiryo UI" panose="020B0604030504040204" pitchFamily="50" charset="-128"/>
            </a:endParaRPr>
          </a:p>
        </p:txBody>
      </p:sp>
      <p:sp>
        <p:nvSpPr>
          <p:cNvPr id="971" name="橢圓 970">
            <a:extLst>
              <a:ext uri="{FF2B5EF4-FFF2-40B4-BE49-F238E27FC236}">
                <a16:creationId xmlns:a16="http://schemas.microsoft.com/office/drawing/2014/main" id="{DEA0C7F6-925E-4AC9-88DA-0C717284F059}"/>
              </a:ext>
            </a:extLst>
          </p:cNvPr>
          <p:cNvSpPr/>
          <p:nvPr/>
        </p:nvSpPr>
        <p:spPr>
          <a:xfrm>
            <a:off x="4999410" y="1371047"/>
            <a:ext cx="705034" cy="705034"/>
          </a:xfrm>
          <a:prstGeom prst="ellipse">
            <a:avLst/>
          </a:prstGeom>
          <a:solidFill>
            <a:srgbClr val="11F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120" name="矩形: 圓角 119">
            <a:extLst>
              <a:ext uri="{FF2B5EF4-FFF2-40B4-BE49-F238E27FC236}">
                <a16:creationId xmlns:a16="http://schemas.microsoft.com/office/drawing/2014/main" id="{F94D0CE9-7368-43CE-9AAA-4EB5B3BDE648}"/>
              </a:ext>
            </a:extLst>
          </p:cNvPr>
          <p:cNvSpPr/>
          <p:nvPr/>
        </p:nvSpPr>
        <p:spPr>
          <a:xfrm>
            <a:off x="1833125" y="3152901"/>
            <a:ext cx="8327254" cy="3103966"/>
          </a:xfrm>
          <a:prstGeom prst="roundRect">
            <a:avLst>
              <a:gd name="adj" fmla="val 6993"/>
            </a:avLst>
          </a:prstGeom>
          <a:solidFill>
            <a:schemeClr val="accent2">
              <a:lumMod val="75000"/>
              <a:alpha val="60000"/>
            </a:schemeClr>
          </a:solidFill>
          <a:ln w="28575">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sp>
        <p:nvSpPr>
          <p:cNvPr id="2" name="Title 1">
            <a:extLst>
              <a:ext uri="{FF2B5EF4-FFF2-40B4-BE49-F238E27FC236}">
                <a16:creationId xmlns:a16="http://schemas.microsoft.com/office/drawing/2014/main" id="{04C43710-E4FA-4446-8E01-79ACC2284B7E}"/>
              </a:ext>
            </a:extLst>
          </p:cNvPr>
          <p:cNvSpPr>
            <a:spLocks noGrp="1"/>
          </p:cNvSpPr>
          <p:nvPr>
            <p:ph type="title"/>
          </p:nvPr>
        </p:nvSpPr>
        <p:spPr/>
        <p:txBody>
          <a:bodyPr>
            <a:normAutofit fontScale="90000"/>
          </a:bodyPr>
          <a:lstStyle/>
          <a:p>
            <a:pPr algn="ctr"/>
            <a:r>
              <a:rPr lang="en-US" dirty="0" err="1" smtClean="0">
                <a:latin typeface="Meiryo UI" panose="020B0604030504040204" pitchFamily="50" charset="-128"/>
                <a:ea typeface="Meiryo UI" panose="020B0604030504040204" pitchFamily="50" charset="-128"/>
                <a:cs typeface="Arial"/>
              </a:rPr>
              <a:t>QuObjectsで</a:t>
            </a:r>
            <a:r>
              <a:rPr lang="en-US" dirty="0" err="1">
                <a:latin typeface="Meiryo UI" panose="020B0604030504040204" pitchFamily="50" charset="-128"/>
                <a:ea typeface="Meiryo UI" panose="020B0604030504040204" pitchFamily="50" charset="-128"/>
                <a:cs typeface="Arial"/>
              </a:rPr>
              <a:t>NAS</a:t>
            </a:r>
            <a:r>
              <a:rPr lang="ja-JP" altLang="en-US" dirty="0">
                <a:latin typeface="Meiryo UI" panose="020B0604030504040204" pitchFamily="50" charset="-128"/>
                <a:ea typeface="Meiryo UI" panose="020B0604030504040204" pitchFamily="50" charset="-128"/>
                <a:cs typeface="Arial"/>
              </a:rPr>
              <a:t>が</a:t>
            </a:r>
            <a:r>
              <a:rPr lang="en-US" dirty="0">
                <a:latin typeface="Meiryo UI" panose="020B0604030504040204" pitchFamily="50" charset="-128"/>
                <a:ea typeface="Meiryo UI" panose="020B0604030504040204" pitchFamily="50" charset="-128"/>
                <a:cs typeface="Arial"/>
              </a:rPr>
              <a:t/>
            </a:r>
            <a:br>
              <a:rPr lang="en-US" dirty="0">
                <a:latin typeface="Meiryo UI" panose="020B0604030504040204" pitchFamily="50" charset="-128"/>
                <a:ea typeface="Meiryo UI" panose="020B0604030504040204" pitchFamily="50" charset="-128"/>
                <a:cs typeface="Arial"/>
              </a:rPr>
            </a:br>
            <a:r>
              <a:rPr lang="ja-JP" altLang="en-US" dirty="0">
                <a:latin typeface="Meiryo UI" panose="020B0604030504040204" pitchFamily="50" charset="-128"/>
                <a:ea typeface="Meiryo UI" panose="020B0604030504040204" pitchFamily="50" charset="-128"/>
                <a:cs typeface="Arial"/>
              </a:rPr>
              <a:t>オブジェクトサービス開</a:t>
            </a:r>
            <a:r>
              <a:rPr lang="ja-JP" altLang="en-US" dirty="0" smtClean="0">
                <a:latin typeface="Meiryo UI" panose="020B0604030504040204" pitchFamily="50" charset="-128"/>
                <a:ea typeface="Meiryo UI" panose="020B0604030504040204" pitchFamily="50" charset="-128"/>
                <a:cs typeface="Arial"/>
              </a:rPr>
              <a:t>発</a:t>
            </a:r>
            <a:r>
              <a:rPr lang="ja-JP" altLang="en-US" dirty="0">
                <a:latin typeface="Meiryo UI" panose="020B0604030504040204" pitchFamily="50" charset="-128"/>
                <a:ea typeface="Meiryo UI" panose="020B0604030504040204" pitchFamily="50" charset="-128"/>
                <a:cs typeface="Arial"/>
              </a:rPr>
              <a:t>用</a:t>
            </a:r>
            <a:r>
              <a:rPr lang="ja-JP" altLang="en-US" dirty="0" smtClean="0">
                <a:latin typeface="Meiryo UI" panose="020B0604030504040204" pitchFamily="50" charset="-128"/>
                <a:ea typeface="Meiryo UI" panose="020B0604030504040204" pitchFamily="50" charset="-128"/>
                <a:cs typeface="Arial"/>
              </a:rPr>
              <a:t>テ</a:t>
            </a:r>
            <a:r>
              <a:rPr lang="ja-JP" altLang="en-US" dirty="0">
                <a:latin typeface="Meiryo UI" panose="020B0604030504040204" pitchFamily="50" charset="-128"/>
                <a:ea typeface="Meiryo UI" panose="020B0604030504040204" pitchFamily="50" charset="-128"/>
                <a:cs typeface="Arial"/>
              </a:rPr>
              <a:t>ストサーバーに早変わり</a:t>
            </a:r>
            <a:r>
              <a:rPr lang="en-US" dirty="0">
                <a:latin typeface="Meiryo UI" panose="020B0604030504040204" pitchFamily="50" charset="-128"/>
                <a:ea typeface="Meiryo UI" panose="020B0604030504040204" pitchFamily="50" charset="-128"/>
                <a:cs typeface="Arial"/>
              </a:rPr>
              <a:t>!</a:t>
            </a:r>
            <a:endParaRPr lang="en-US" altLang="zh-CN" dirty="0">
              <a:latin typeface="Meiryo UI" panose="020B0604030504040204" pitchFamily="50" charset="-128"/>
              <a:ea typeface="Meiryo UI" panose="020B0604030504040204" pitchFamily="50" charset="-128"/>
            </a:endParaRPr>
          </a:p>
        </p:txBody>
      </p:sp>
      <p:sp>
        <p:nvSpPr>
          <p:cNvPr id="3" name="TextBox 2">
            <a:extLst>
              <a:ext uri="{FF2B5EF4-FFF2-40B4-BE49-F238E27FC236}">
                <a16:creationId xmlns:a16="http://schemas.microsoft.com/office/drawing/2014/main" id="{A4122E12-175D-4F36-975E-9DD8CB30B995}"/>
              </a:ext>
            </a:extLst>
          </p:cNvPr>
          <p:cNvSpPr txBox="1"/>
          <p:nvPr/>
        </p:nvSpPr>
        <p:spPr>
          <a:xfrm>
            <a:off x="2449804" y="4047545"/>
            <a:ext cx="7808843" cy="209288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ja-JP" altLang="en-US" sz="1600" dirty="0">
                <a:solidFill>
                  <a:schemeClr val="bg1"/>
                </a:solidFill>
                <a:latin typeface="Meiryo UI" panose="020B0604030504040204" pitchFamily="50" charset="-128"/>
                <a:ea typeface="Meiryo UI" panose="020B0604030504040204" pitchFamily="50" charset="-128"/>
              </a:rPr>
              <a:t>実際にクラウドにサービスを展開す</a:t>
            </a:r>
            <a:r>
              <a:rPr lang="ja-JP" altLang="en-US" sz="1600" dirty="0" smtClean="0">
                <a:solidFill>
                  <a:schemeClr val="bg1"/>
                </a:solidFill>
                <a:latin typeface="Meiryo UI" panose="020B0604030504040204" pitchFamily="50" charset="-128"/>
                <a:ea typeface="Meiryo UI" panose="020B0604030504040204" pitchFamily="50" charset="-128"/>
              </a:rPr>
              <a:t>る</a:t>
            </a:r>
            <a:r>
              <a:rPr lang="ja-JP" altLang="en-US" sz="1600" dirty="0">
                <a:solidFill>
                  <a:schemeClr val="bg1"/>
                </a:solidFill>
                <a:latin typeface="Meiryo UI" panose="020B0604030504040204" pitchFamily="50" charset="-128"/>
                <a:ea typeface="Meiryo UI" panose="020B0604030504040204" pitchFamily="50" charset="-128"/>
              </a:rPr>
              <a:t>必要</a:t>
            </a:r>
            <a:r>
              <a:rPr lang="ja-JP" altLang="en-US" sz="1600" dirty="0" smtClean="0">
                <a:solidFill>
                  <a:schemeClr val="bg1"/>
                </a:solidFill>
                <a:latin typeface="Meiryo UI" panose="020B0604030504040204" pitchFamily="50" charset="-128"/>
                <a:ea typeface="Meiryo UI" panose="020B0604030504040204" pitchFamily="50" charset="-128"/>
              </a:rPr>
              <a:t>がなく、</a:t>
            </a:r>
            <a:r>
              <a:rPr lang="en-US" altLang="ja-JP" sz="1600" dirty="0">
                <a:solidFill>
                  <a:schemeClr val="bg1"/>
                </a:solidFill>
                <a:latin typeface="Meiryo UI" panose="020B0604030504040204" pitchFamily="50" charset="-128"/>
                <a:ea typeface="Meiryo UI" panose="020B0604030504040204" pitchFamily="50" charset="-128"/>
              </a:rPr>
              <a:t>NAS</a:t>
            </a:r>
            <a:r>
              <a:rPr lang="ja-JP" altLang="en-US" sz="1600" dirty="0">
                <a:solidFill>
                  <a:schemeClr val="bg1"/>
                </a:solidFill>
                <a:latin typeface="Meiryo UI" panose="020B0604030504040204" pitchFamily="50" charset="-128"/>
                <a:ea typeface="Meiryo UI" panose="020B0604030504040204" pitchFamily="50" charset="-128"/>
              </a:rPr>
              <a:t>は最適な開発環境と言えます</a:t>
            </a:r>
            <a:r>
              <a:rPr lang="ja-JP" altLang="en-US" sz="1600" dirty="0" smtClean="0">
                <a:solidFill>
                  <a:schemeClr val="bg1"/>
                </a:solidFill>
                <a:latin typeface="Meiryo UI" panose="020B0604030504040204" pitchFamily="50" charset="-128"/>
                <a:ea typeface="Meiryo UI" panose="020B0604030504040204" pitchFamily="50" charset="-128"/>
              </a:rPr>
              <a:t>。</a:t>
            </a:r>
            <a:endParaRPr lang="en-US" altLang="ja-JP" sz="1600" dirty="0" smtClean="0">
              <a:solidFill>
                <a:schemeClr val="bg1"/>
              </a:solidFill>
              <a:latin typeface="Meiryo UI" panose="020B0604030504040204" pitchFamily="50" charset="-128"/>
              <a:ea typeface="Meiryo UI" panose="020B0604030504040204" pitchFamily="50" charset="-128"/>
            </a:endParaRPr>
          </a:p>
          <a:p>
            <a:endParaRPr lang="en-US" altLang="zh-TW" sz="1600" dirty="0">
              <a:solidFill>
                <a:schemeClr val="bg1"/>
              </a:solidFill>
              <a:latin typeface="Meiryo UI" panose="020B0604030504040204" pitchFamily="50" charset="-128"/>
              <a:ea typeface="Meiryo UI" panose="020B0604030504040204" pitchFamily="50" charset="-128"/>
            </a:endParaRPr>
          </a:p>
          <a:p>
            <a:r>
              <a:rPr lang="ja-JP" altLang="en-US" sz="1600" dirty="0">
                <a:solidFill>
                  <a:schemeClr val="bg1"/>
                </a:solidFill>
                <a:latin typeface="Meiryo UI" panose="020B0604030504040204" pitchFamily="50" charset="-128"/>
                <a:ea typeface="Meiryo UI" panose="020B0604030504040204" pitchFamily="50" charset="-128"/>
              </a:rPr>
              <a:t>ファイルマネージャに直接接続して管理し、</a:t>
            </a:r>
            <a:r>
              <a:rPr lang="en-US" altLang="ja-JP" sz="1600" dirty="0" smtClean="0">
                <a:solidFill>
                  <a:schemeClr val="bg1"/>
                </a:solidFill>
                <a:latin typeface="Meiryo UI" panose="020B0604030504040204" pitchFamily="50" charset="-128"/>
                <a:ea typeface="Meiryo UI" panose="020B0604030504040204" pitchFamily="50" charset="-128"/>
              </a:rPr>
              <a:t>NAS</a:t>
            </a:r>
            <a:r>
              <a:rPr lang="ja-JP" altLang="en-US" sz="1600" dirty="0" smtClean="0">
                <a:solidFill>
                  <a:schemeClr val="bg1"/>
                </a:solidFill>
                <a:latin typeface="Meiryo UI" panose="020B0604030504040204" pitchFamily="50" charset="-128"/>
                <a:ea typeface="Meiryo UI" panose="020B0604030504040204" pitchFamily="50" charset="-128"/>
              </a:rPr>
              <a:t>でサ</a:t>
            </a:r>
            <a:r>
              <a:rPr lang="ja-JP" altLang="en-US" sz="1600" dirty="0">
                <a:solidFill>
                  <a:schemeClr val="bg1"/>
                </a:solidFill>
                <a:latin typeface="Meiryo UI" panose="020B0604030504040204" pitchFamily="50" charset="-128"/>
                <a:ea typeface="Meiryo UI" panose="020B0604030504040204" pitchFamily="50" charset="-128"/>
              </a:rPr>
              <a:t>ービステストを完</a:t>
            </a:r>
            <a:r>
              <a:rPr lang="ja-JP" altLang="en-US" sz="1600" dirty="0" smtClean="0">
                <a:solidFill>
                  <a:schemeClr val="bg1"/>
                </a:solidFill>
                <a:latin typeface="Meiryo UI" panose="020B0604030504040204" pitchFamily="50" charset="-128"/>
                <a:ea typeface="Meiryo UI" panose="020B0604030504040204" pitchFamily="50" charset="-128"/>
              </a:rPr>
              <a:t>了した後、オ</a:t>
            </a:r>
            <a:r>
              <a:rPr lang="ja-JP" altLang="en-US" sz="1600" dirty="0">
                <a:solidFill>
                  <a:schemeClr val="bg1"/>
                </a:solidFill>
                <a:latin typeface="Meiryo UI" panose="020B0604030504040204" pitchFamily="50" charset="-128"/>
                <a:ea typeface="Meiryo UI" panose="020B0604030504040204" pitchFamily="50" charset="-128"/>
              </a:rPr>
              <a:t>ンライン</a:t>
            </a:r>
            <a:r>
              <a:rPr lang="ja-JP" altLang="en-US" sz="1600" dirty="0" smtClean="0">
                <a:solidFill>
                  <a:schemeClr val="bg1"/>
                </a:solidFill>
                <a:latin typeface="Meiryo UI" panose="020B0604030504040204" pitchFamily="50" charset="-128"/>
                <a:ea typeface="Meiryo UI" panose="020B0604030504040204" pitchFamily="50" charset="-128"/>
              </a:rPr>
              <a:t>に</a:t>
            </a:r>
            <a:r>
              <a:rPr lang="ja-JP" altLang="en-US" sz="1600" dirty="0">
                <a:solidFill>
                  <a:schemeClr val="bg1"/>
                </a:solidFill>
                <a:latin typeface="Meiryo UI" panose="020B0604030504040204" pitchFamily="50" charset="-128"/>
                <a:ea typeface="Meiryo UI" panose="020B0604030504040204" pitchFamily="50" charset="-128"/>
              </a:rPr>
              <a:t>することができま</a:t>
            </a:r>
            <a:r>
              <a:rPr lang="ja-JP" altLang="en-US" sz="1600" dirty="0" smtClean="0">
                <a:solidFill>
                  <a:schemeClr val="bg1"/>
                </a:solidFill>
                <a:latin typeface="Meiryo UI" panose="020B0604030504040204" pitchFamily="50" charset="-128"/>
                <a:ea typeface="Meiryo UI" panose="020B0604030504040204" pitchFamily="50" charset="-128"/>
              </a:rPr>
              <a:t>す。</a:t>
            </a:r>
            <a:endParaRPr lang="en-US" altLang="zh-TW" sz="1600" dirty="0">
              <a:solidFill>
                <a:schemeClr val="bg1"/>
              </a:solidFill>
              <a:latin typeface="Meiryo UI" panose="020B0604030504040204" pitchFamily="50" charset="-128"/>
              <a:ea typeface="Meiryo UI" panose="020B0604030504040204" pitchFamily="50" charset="-128"/>
            </a:endParaRPr>
          </a:p>
          <a:p>
            <a:r>
              <a:rPr lang="en-US" altLang="ja-JP" sz="1600" dirty="0">
                <a:solidFill>
                  <a:schemeClr val="bg1"/>
                </a:solidFill>
                <a:latin typeface="Meiryo UI" panose="020B0604030504040204" pitchFamily="50" charset="-128"/>
                <a:ea typeface="Meiryo UI" panose="020B0604030504040204" pitchFamily="50" charset="-128"/>
              </a:rPr>
              <a:t>S3</a:t>
            </a:r>
            <a:r>
              <a:rPr lang="ja-JP" altLang="en-US" sz="1600" dirty="0">
                <a:solidFill>
                  <a:schemeClr val="bg1"/>
                </a:solidFill>
                <a:latin typeface="Meiryo UI" panose="020B0604030504040204" pitchFamily="50" charset="-128"/>
                <a:ea typeface="Meiryo UI" panose="020B0604030504040204" pitchFamily="50" charset="-128"/>
              </a:rPr>
              <a:t>伝送プロトコルのサービスは、</a:t>
            </a:r>
            <a:r>
              <a:rPr lang="en-US" altLang="ja-JP" sz="1600" dirty="0">
                <a:solidFill>
                  <a:schemeClr val="bg1"/>
                </a:solidFill>
                <a:latin typeface="Meiryo UI" panose="020B0604030504040204" pitchFamily="50" charset="-128"/>
                <a:ea typeface="Meiryo UI" panose="020B0604030504040204" pitchFamily="50" charset="-128"/>
              </a:rPr>
              <a:t>IP</a:t>
            </a:r>
            <a:r>
              <a:rPr lang="ja-JP" altLang="en-US" sz="1600" dirty="0">
                <a:solidFill>
                  <a:schemeClr val="bg1"/>
                </a:solidFill>
                <a:latin typeface="Meiryo UI" panose="020B0604030504040204" pitchFamily="50" charset="-128"/>
                <a:ea typeface="Meiryo UI" panose="020B0604030504040204" pitchFamily="50" charset="-128"/>
              </a:rPr>
              <a:t>構成を変更することで迅速に展開でき</a:t>
            </a:r>
            <a:r>
              <a:rPr lang="ja-JP" altLang="en-US" sz="1600" dirty="0" smtClean="0">
                <a:solidFill>
                  <a:schemeClr val="bg1"/>
                </a:solidFill>
                <a:latin typeface="Meiryo UI" panose="020B0604030504040204" pitchFamily="50" charset="-128"/>
                <a:ea typeface="Meiryo UI" panose="020B0604030504040204" pitchFamily="50" charset="-128"/>
              </a:rPr>
              <a:t>、</a:t>
            </a:r>
            <a:r>
              <a:rPr lang="ja-JP" altLang="en-US" sz="1600" dirty="0">
                <a:solidFill>
                  <a:schemeClr val="bg1"/>
                </a:solidFill>
                <a:latin typeface="Meiryo UI" panose="020B0604030504040204" pitchFamily="50" charset="-128"/>
                <a:ea typeface="Meiryo UI" panose="020B0604030504040204" pitchFamily="50" charset="-128"/>
              </a:rPr>
              <a:t>その変更</a:t>
            </a:r>
            <a:r>
              <a:rPr lang="ja-JP" altLang="en-US" sz="1600" dirty="0" smtClean="0">
                <a:solidFill>
                  <a:schemeClr val="bg1"/>
                </a:solidFill>
                <a:latin typeface="Meiryo UI" panose="020B0604030504040204" pitchFamily="50" charset="-128"/>
                <a:ea typeface="Meiryo UI" panose="020B0604030504040204" pitchFamily="50" charset="-128"/>
              </a:rPr>
              <a:t>も簡単に完了できます。</a:t>
            </a:r>
            <a:endParaRPr lang="en-US" altLang="zh-TW" sz="1600" dirty="0">
              <a:solidFill>
                <a:schemeClr val="bg1"/>
              </a:solidFill>
              <a:latin typeface="Meiryo UI" panose="020B0604030504040204" pitchFamily="50" charset="-128"/>
              <a:ea typeface="Meiryo UI" panose="020B0604030504040204" pitchFamily="50" charset="-128"/>
            </a:endParaRPr>
          </a:p>
          <a:p>
            <a:r>
              <a:rPr lang="en-US" altLang="ja-JP" sz="1600" dirty="0">
                <a:solidFill>
                  <a:schemeClr val="bg1"/>
                </a:solidFill>
                <a:latin typeface="Meiryo UI" panose="020B0604030504040204" pitchFamily="50" charset="-128"/>
                <a:ea typeface="Meiryo UI" panose="020B0604030504040204" pitchFamily="50" charset="-128"/>
              </a:rPr>
              <a:t>QNAP </a:t>
            </a:r>
            <a:r>
              <a:rPr lang="en-US" altLang="ja-JP" sz="1600" dirty="0" smtClean="0">
                <a:solidFill>
                  <a:schemeClr val="bg1"/>
                </a:solidFill>
                <a:latin typeface="Meiryo UI" panose="020B0604030504040204" pitchFamily="50" charset="-128"/>
                <a:ea typeface="Meiryo UI" panose="020B0604030504040204" pitchFamily="50" charset="-128"/>
              </a:rPr>
              <a:t>NAS</a:t>
            </a:r>
            <a:r>
              <a:rPr lang="ja-JP" altLang="en-US" sz="1600" dirty="0" smtClean="0">
                <a:solidFill>
                  <a:schemeClr val="bg1"/>
                </a:solidFill>
                <a:latin typeface="Meiryo UI" panose="020B0604030504040204" pitchFamily="50" charset="-128"/>
                <a:ea typeface="Meiryo UI" panose="020B0604030504040204" pitchFamily="50" charset="-128"/>
              </a:rPr>
              <a:t>でス</a:t>
            </a:r>
            <a:r>
              <a:rPr lang="ja-JP" altLang="en-US" sz="1600" dirty="0">
                <a:solidFill>
                  <a:schemeClr val="bg1"/>
                </a:solidFill>
                <a:latin typeface="Meiryo UI" panose="020B0604030504040204" pitchFamily="50" charset="-128"/>
                <a:ea typeface="Meiryo UI" panose="020B0604030504040204" pitchFamily="50" charset="-128"/>
              </a:rPr>
              <a:t>タンドアロー</a:t>
            </a:r>
            <a:r>
              <a:rPr lang="ja-JP" altLang="en-US" sz="1600" dirty="0" smtClean="0">
                <a:solidFill>
                  <a:schemeClr val="bg1"/>
                </a:solidFill>
                <a:latin typeface="Meiryo UI" panose="020B0604030504040204" pitchFamily="50" charset="-128"/>
                <a:ea typeface="Meiryo UI" panose="020B0604030504040204" pitchFamily="50" charset="-128"/>
              </a:rPr>
              <a:t>ンのオ</a:t>
            </a:r>
            <a:r>
              <a:rPr lang="ja-JP" altLang="en-US" sz="1600" dirty="0">
                <a:solidFill>
                  <a:schemeClr val="bg1"/>
                </a:solidFill>
                <a:latin typeface="Meiryo UI" panose="020B0604030504040204" pitchFamily="50" charset="-128"/>
                <a:ea typeface="Meiryo UI" panose="020B0604030504040204" pitchFamily="50" charset="-128"/>
              </a:rPr>
              <a:t>ブジェクトストレージテスト</a:t>
            </a:r>
            <a:r>
              <a:rPr lang="ja-JP" altLang="en-US" sz="1600" dirty="0" smtClean="0">
                <a:solidFill>
                  <a:schemeClr val="bg1"/>
                </a:solidFill>
                <a:latin typeface="Meiryo UI" panose="020B0604030504040204" pitchFamily="50" charset="-128"/>
                <a:ea typeface="Meiryo UI" panose="020B0604030504040204" pitchFamily="50" charset="-128"/>
              </a:rPr>
              <a:t>を</a:t>
            </a:r>
            <a:r>
              <a:rPr lang="ja-JP" altLang="en-US" sz="1600" dirty="0">
                <a:solidFill>
                  <a:schemeClr val="bg1"/>
                </a:solidFill>
                <a:latin typeface="Meiryo UI" panose="020B0604030504040204" pitchFamily="50" charset="-128"/>
                <a:ea typeface="Meiryo UI" panose="020B0604030504040204" pitchFamily="50" charset="-128"/>
              </a:rPr>
              <a:t>することができま</a:t>
            </a:r>
            <a:r>
              <a:rPr lang="ja-JP" altLang="en-US" sz="1600" dirty="0" smtClean="0">
                <a:solidFill>
                  <a:schemeClr val="bg1"/>
                </a:solidFill>
                <a:latin typeface="Meiryo UI" panose="020B0604030504040204" pitchFamily="50" charset="-128"/>
                <a:ea typeface="Meiryo UI" panose="020B0604030504040204" pitchFamily="50" charset="-128"/>
              </a:rPr>
              <a:t>す。</a:t>
            </a:r>
            <a:r>
              <a:rPr lang="en-US" altLang="ja-JP" sz="1600" dirty="0" smtClean="0">
                <a:solidFill>
                  <a:schemeClr val="bg1"/>
                </a:solidFill>
                <a:latin typeface="Meiryo UI" panose="020B0604030504040204" pitchFamily="50" charset="-128"/>
                <a:ea typeface="Meiryo UI" panose="020B0604030504040204" pitchFamily="50" charset="-128"/>
              </a:rPr>
              <a:t>NAS</a:t>
            </a:r>
            <a:r>
              <a:rPr lang="ja-JP" altLang="en-US" sz="1600" dirty="0">
                <a:solidFill>
                  <a:schemeClr val="bg1"/>
                </a:solidFill>
                <a:latin typeface="Meiryo UI" panose="020B0604030504040204" pitchFamily="50" charset="-128"/>
                <a:ea typeface="Meiryo UI" panose="020B0604030504040204" pitchFamily="50" charset="-128"/>
              </a:rPr>
              <a:t>バックアップも可能です。</a:t>
            </a:r>
            <a:endParaRPr lang="en-US" sz="1200" dirty="0">
              <a:solidFill>
                <a:schemeClr val="bg1"/>
              </a:solidFill>
              <a:latin typeface="Meiryo UI" panose="020B0604030504040204" pitchFamily="50" charset="-128"/>
              <a:ea typeface="Meiryo UI" panose="020B0604030504040204" pitchFamily="50" charset="-128"/>
              <a:cs typeface="Calibri" panose="020F0502020204030204"/>
            </a:endParaRPr>
          </a:p>
        </p:txBody>
      </p:sp>
      <p:cxnSp>
        <p:nvCxnSpPr>
          <p:cNvPr id="21" name="直線單箭頭接點 20">
            <a:extLst>
              <a:ext uri="{FF2B5EF4-FFF2-40B4-BE49-F238E27FC236}">
                <a16:creationId xmlns:a16="http://schemas.microsoft.com/office/drawing/2014/main" id="{DCB3928C-20ED-41DD-A11C-F16A59D9106B}"/>
              </a:ext>
            </a:extLst>
          </p:cNvPr>
          <p:cNvCxnSpPr>
            <a:cxnSpLocks/>
          </p:cNvCxnSpPr>
          <p:nvPr/>
        </p:nvCxnSpPr>
        <p:spPr>
          <a:xfrm flipH="1">
            <a:off x="6921915" y="2309172"/>
            <a:ext cx="648882" cy="0"/>
          </a:xfrm>
          <a:prstGeom prst="straightConnector1">
            <a:avLst/>
          </a:prstGeom>
          <a:ln w="104775">
            <a:gradFill>
              <a:gsLst>
                <a:gs pos="0">
                  <a:schemeClr val="accent4">
                    <a:alpha val="0"/>
                  </a:schemeClr>
                </a:gs>
                <a:gs pos="43000">
                  <a:schemeClr val="accent4"/>
                </a:gs>
              </a:gsLst>
              <a:lin ang="10800000" scaled="0"/>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cxnSp>
        <p:nvCxnSpPr>
          <p:cNvPr id="23" name="直線單箭頭接點 22">
            <a:extLst>
              <a:ext uri="{FF2B5EF4-FFF2-40B4-BE49-F238E27FC236}">
                <a16:creationId xmlns:a16="http://schemas.microsoft.com/office/drawing/2014/main" id="{A3038416-1F02-44CF-B713-4B5F1C2368B0}"/>
              </a:ext>
            </a:extLst>
          </p:cNvPr>
          <p:cNvCxnSpPr>
            <a:cxnSpLocks/>
          </p:cNvCxnSpPr>
          <p:nvPr/>
        </p:nvCxnSpPr>
        <p:spPr>
          <a:xfrm flipH="1">
            <a:off x="9602751" y="2309172"/>
            <a:ext cx="648882" cy="0"/>
          </a:xfrm>
          <a:prstGeom prst="straightConnector1">
            <a:avLst/>
          </a:prstGeom>
          <a:ln w="104775">
            <a:gradFill>
              <a:gsLst>
                <a:gs pos="0">
                  <a:schemeClr val="accent4">
                    <a:alpha val="0"/>
                  </a:schemeClr>
                </a:gs>
                <a:gs pos="43000">
                  <a:schemeClr val="accent4"/>
                </a:gs>
              </a:gsLst>
              <a:lin ang="10800000" scaled="0"/>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cxnSp>
        <p:nvCxnSpPr>
          <p:cNvPr id="25" name="直線單箭頭接點 24">
            <a:extLst>
              <a:ext uri="{FF2B5EF4-FFF2-40B4-BE49-F238E27FC236}">
                <a16:creationId xmlns:a16="http://schemas.microsoft.com/office/drawing/2014/main" id="{8B626AFC-CE8C-479D-96F3-CB8C5EA2FF1B}"/>
              </a:ext>
            </a:extLst>
          </p:cNvPr>
          <p:cNvCxnSpPr>
            <a:cxnSpLocks/>
          </p:cNvCxnSpPr>
          <p:nvPr/>
        </p:nvCxnSpPr>
        <p:spPr>
          <a:xfrm flipH="1">
            <a:off x="2333990" y="2309172"/>
            <a:ext cx="648882" cy="0"/>
          </a:xfrm>
          <a:prstGeom prst="straightConnector1">
            <a:avLst/>
          </a:prstGeom>
          <a:ln w="104775">
            <a:gradFill>
              <a:gsLst>
                <a:gs pos="0">
                  <a:schemeClr val="accent4">
                    <a:alpha val="0"/>
                  </a:schemeClr>
                </a:gs>
                <a:gs pos="43000">
                  <a:schemeClr val="accent4"/>
                </a:gs>
              </a:gsLst>
              <a:lin ang="10800000" scaled="0"/>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cxnSp>
        <p:nvCxnSpPr>
          <p:cNvPr id="27" name="直線單箭頭接點 26">
            <a:extLst>
              <a:ext uri="{FF2B5EF4-FFF2-40B4-BE49-F238E27FC236}">
                <a16:creationId xmlns:a16="http://schemas.microsoft.com/office/drawing/2014/main" id="{AA9E5566-2A02-43F5-AA31-C8B46F9750D8}"/>
              </a:ext>
            </a:extLst>
          </p:cNvPr>
          <p:cNvCxnSpPr>
            <a:cxnSpLocks/>
          </p:cNvCxnSpPr>
          <p:nvPr/>
        </p:nvCxnSpPr>
        <p:spPr>
          <a:xfrm flipH="1">
            <a:off x="4633594" y="2309172"/>
            <a:ext cx="648882" cy="0"/>
          </a:xfrm>
          <a:prstGeom prst="straightConnector1">
            <a:avLst/>
          </a:prstGeom>
          <a:ln w="104775">
            <a:gradFill>
              <a:gsLst>
                <a:gs pos="0">
                  <a:schemeClr val="accent4">
                    <a:alpha val="0"/>
                  </a:schemeClr>
                </a:gs>
                <a:gs pos="43000">
                  <a:schemeClr val="accent4"/>
                </a:gs>
              </a:gsLst>
              <a:lin ang="10800000" scaled="0"/>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sp>
        <p:nvSpPr>
          <p:cNvPr id="29" name="矩形: 圓角 28">
            <a:extLst>
              <a:ext uri="{FF2B5EF4-FFF2-40B4-BE49-F238E27FC236}">
                <a16:creationId xmlns:a16="http://schemas.microsoft.com/office/drawing/2014/main" id="{81A92656-114B-4A4E-B9F0-A067D18A15AB}"/>
              </a:ext>
            </a:extLst>
          </p:cNvPr>
          <p:cNvSpPr/>
          <p:nvPr/>
        </p:nvSpPr>
        <p:spPr>
          <a:xfrm>
            <a:off x="344397" y="2024745"/>
            <a:ext cx="2083340" cy="578380"/>
          </a:xfrm>
          <a:prstGeom prst="roundRect">
            <a:avLst/>
          </a:prstGeom>
          <a:solidFill>
            <a:srgbClr val="377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ja-JP" b="1" dirty="0">
                <a:latin typeface="Meiryo UI" panose="020B0604030504040204" pitchFamily="50" charset="-128"/>
                <a:ea typeface="Meiryo UI" panose="020B0604030504040204" pitchFamily="50" charset="-128"/>
                <a:cs typeface="+mn-lt"/>
              </a:rPr>
              <a:t>サービスシステム</a:t>
            </a:r>
            <a:r>
              <a:rPr lang="zh-TW" altLang="en-US" b="1" dirty="0">
                <a:latin typeface="Meiryo UI" panose="020B0604030504040204" pitchFamily="50" charset="-128"/>
                <a:ea typeface="Meiryo UI" panose="020B0604030504040204" pitchFamily="50" charset="-128"/>
                <a:cs typeface="+mn-lt"/>
              </a:rPr>
              <a:t/>
            </a:r>
            <a:br>
              <a:rPr lang="zh-TW" altLang="en-US" b="1" dirty="0">
                <a:latin typeface="Meiryo UI" panose="020B0604030504040204" pitchFamily="50" charset="-128"/>
                <a:ea typeface="Meiryo UI" panose="020B0604030504040204" pitchFamily="50" charset="-128"/>
                <a:cs typeface="+mn-lt"/>
              </a:rPr>
            </a:br>
            <a:r>
              <a:rPr lang="zh-TW" altLang="ja-JP" b="1" dirty="0">
                <a:latin typeface="Meiryo UI" panose="020B0604030504040204" pitchFamily="50" charset="-128"/>
                <a:ea typeface="Meiryo UI" panose="020B0604030504040204" pitchFamily="50" charset="-128"/>
                <a:cs typeface="+mn-lt"/>
              </a:rPr>
              <a:t>設計</a:t>
            </a:r>
            <a:endParaRPr lang="en-US" altLang="zh-TW" dirty="0">
              <a:latin typeface="Meiryo UI" panose="020B0604030504040204" pitchFamily="50" charset="-128"/>
              <a:ea typeface="Meiryo UI" panose="020B0604030504040204" pitchFamily="50" charset="-128"/>
            </a:endParaRPr>
          </a:p>
        </p:txBody>
      </p:sp>
      <p:sp>
        <p:nvSpPr>
          <p:cNvPr id="31" name="矩形: 圓角 30">
            <a:extLst>
              <a:ext uri="{FF2B5EF4-FFF2-40B4-BE49-F238E27FC236}">
                <a16:creationId xmlns:a16="http://schemas.microsoft.com/office/drawing/2014/main" id="{41CB6D8F-A51B-4E96-81FF-5BAE91B972F0}"/>
              </a:ext>
            </a:extLst>
          </p:cNvPr>
          <p:cNvSpPr/>
          <p:nvPr/>
        </p:nvSpPr>
        <p:spPr>
          <a:xfrm>
            <a:off x="3039774" y="2019982"/>
            <a:ext cx="1666031" cy="578381"/>
          </a:xfrm>
          <a:prstGeom prst="roundRect">
            <a:avLst/>
          </a:prstGeom>
          <a:solidFill>
            <a:srgbClr val="377D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b="1" dirty="0">
                <a:latin typeface="Meiryo UI" panose="020B0604030504040204" pitchFamily="50" charset="-128"/>
                <a:ea typeface="Meiryo UI" panose="020B0604030504040204" pitchFamily="50" charset="-128"/>
                <a:cs typeface="Calibri"/>
              </a:rPr>
              <a:t>R&amp;D</a:t>
            </a:r>
            <a:r>
              <a:rPr lang="zh-TW" altLang="en-US" b="1" dirty="0">
                <a:latin typeface="Meiryo UI" panose="020B0604030504040204" pitchFamily="50" charset="-128"/>
                <a:ea typeface="Meiryo UI" panose="020B0604030504040204" pitchFamily="50" charset="-128"/>
                <a:cs typeface="Calibri"/>
              </a:rPr>
              <a:t/>
            </a:r>
            <a:br>
              <a:rPr lang="zh-TW" altLang="en-US" b="1" dirty="0">
                <a:latin typeface="Meiryo UI" panose="020B0604030504040204" pitchFamily="50" charset="-128"/>
                <a:ea typeface="Meiryo UI" panose="020B0604030504040204" pitchFamily="50" charset="-128"/>
                <a:cs typeface="Calibri"/>
              </a:rPr>
            </a:br>
            <a:r>
              <a:rPr lang="zh-TW" altLang="ja-JP" b="1" dirty="0">
                <a:latin typeface="Meiryo UI" panose="020B0604030504040204" pitchFamily="50" charset="-128"/>
                <a:ea typeface="Meiryo UI" panose="020B0604030504040204" pitchFamily="50" charset="-128"/>
                <a:cs typeface="Calibri"/>
              </a:rPr>
              <a:t>コーディング</a:t>
            </a:r>
            <a:endParaRPr lang="en-US" altLang="zh-TW" dirty="0">
              <a:latin typeface="Meiryo UI" panose="020B0604030504040204" pitchFamily="50" charset="-128"/>
              <a:ea typeface="Meiryo UI" panose="020B0604030504040204" pitchFamily="50" charset="-128"/>
            </a:endParaRPr>
          </a:p>
        </p:txBody>
      </p:sp>
      <p:sp>
        <p:nvSpPr>
          <p:cNvPr id="35" name="矩形: 圓角 34">
            <a:extLst>
              <a:ext uri="{FF2B5EF4-FFF2-40B4-BE49-F238E27FC236}">
                <a16:creationId xmlns:a16="http://schemas.microsoft.com/office/drawing/2014/main" id="{EC011D3F-BD06-4087-BB73-DE03D26592DD}"/>
              </a:ext>
            </a:extLst>
          </p:cNvPr>
          <p:cNvSpPr/>
          <p:nvPr/>
        </p:nvSpPr>
        <p:spPr>
          <a:xfrm>
            <a:off x="7648565" y="2016392"/>
            <a:ext cx="2083340" cy="586733"/>
          </a:xfrm>
          <a:prstGeom prst="roundRect">
            <a:avLst/>
          </a:prstGeom>
          <a:solidFill>
            <a:srgbClr val="377D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ja-JP" b="1" dirty="0">
                <a:latin typeface="Meiryo UI" panose="020B0604030504040204" pitchFamily="50" charset="-128"/>
                <a:ea typeface="Meiryo UI" panose="020B0604030504040204" pitchFamily="50" charset="-128"/>
                <a:cs typeface="+mn-lt"/>
              </a:rPr>
              <a:t>デバッグ</a:t>
            </a:r>
            <a:r>
              <a:rPr lang="zh-TW" altLang="en-US" b="1" dirty="0">
                <a:latin typeface="Meiryo UI" panose="020B0604030504040204" pitchFamily="50" charset="-128"/>
                <a:ea typeface="Meiryo UI" panose="020B0604030504040204" pitchFamily="50" charset="-128"/>
                <a:cs typeface="+mn-lt"/>
              </a:rPr>
              <a:t/>
            </a:r>
            <a:br>
              <a:rPr lang="zh-TW" altLang="en-US" b="1" dirty="0">
                <a:latin typeface="Meiryo UI" panose="020B0604030504040204" pitchFamily="50" charset="-128"/>
                <a:ea typeface="Meiryo UI" panose="020B0604030504040204" pitchFamily="50" charset="-128"/>
                <a:cs typeface="+mn-lt"/>
              </a:rPr>
            </a:br>
            <a:r>
              <a:rPr lang="zh-TW" altLang="ja-JP" b="1" dirty="0">
                <a:latin typeface="Meiryo UI" panose="020B0604030504040204" pitchFamily="50" charset="-128"/>
                <a:ea typeface="Meiryo UI" panose="020B0604030504040204" pitchFamily="50" charset="-128"/>
                <a:cs typeface="+mn-lt"/>
              </a:rPr>
              <a:t>コーディング</a:t>
            </a:r>
            <a:endParaRPr lang="en-US" altLang="zh-TW" dirty="0">
              <a:latin typeface="Meiryo UI" panose="020B0604030504040204" pitchFamily="50" charset="-128"/>
              <a:ea typeface="Meiryo UI" panose="020B0604030504040204" pitchFamily="50" charset="-128"/>
            </a:endParaRPr>
          </a:p>
        </p:txBody>
      </p:sp>
      <p:sp>
        <p:nvSpPr>
          <p:cNvPr id="39" name="矩形: 圓角 38">
            <a:extLst>
              <a:ext uri="{FF2B5EF4-FFF2-40B4-BE49-F238E27FC236}">
                <a16:creationId xmlns:a16="http://schemas.microsoft.com/office/drawing/2014/main" id="{38834236-CEB6-4770-A42B-92B7644B2C0D}"/>
              </a:ext>
            </a:extLst>
          </p:cNvPr>
          <p:cNvSpPr/>
          <p:nvPr/>
        </p:nvSpPr>
        <p:spPr>
          <a:xfrm>
            <a:off x="10378027" y="2016392"/>
            <a:ext cx="1483657" cy="581971"/>
          </a:xfrm>
          <a:prstGeom prst="roundRect">
            <a:avLst/>
          </a:prstGeom>
          <a:solidFill>
            <a:srgbClr val="377D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ja-JP" b="1" dirty="0">
                <a:latin typeface="Meiryo UI" panose="020B0604030504040204" pitchFamily="50" charset="-128"/>
                <a:ea typeface="Meiryo UI" panose="020B0604030504040204" pitchFamily="50" charset="-128"/>
                <a:cs typeface="Calibri"/>
              </a:rPr>
              <a:t>サービス</a:t>
            </a:r>
            <a:r>
              <a:rPr lang="zh-TW" altLang="en-US" b="1" dirty="0">
                <a:latin typeface="Meiryo UI" panose="020B0604030504040204" pitchFamily="50" charset="-128"/>
                <a:ea typeface="Meiryo UI" panose="020B0604030504040204" pitchFamily="50" charset="-128"/>
                <a:cs typeface="Calibri"/>
              </a:rPr>
              <a:t/>
            </a:r>
            <a:br>
              <a:rPr lang="zh-TW" altLang="en-US" b="1" dirty="0">
                <a:latin typeface="Meiryo UI" panose="020B0604030504040204" pitchFamily="50" charset="-128"/>
                <a:ea typeface="Meiryo UI" panose="020B0604030504040204" pitchFamily="50" charset="-128"/>
                <a:cs typeface="Calibri"/>
              </a:rPr>
            </a:br>
            <a:r>
              <a:rPr lang="zh-TW" altLang="en-US" b="1" dirty="0">
                <a:latin typeface="Meiryo UI" panose="020B0604030504040204" pitchFamily="50" charset="-128"/>
                <a:ea typeface="Meiryo UI" panose="020B0604030504040204" pitchFamily="50" charset="-128"/>
                <a:cs typeface="Calibri"/>
              </a:rPr>
              <a:t>オンライン化</a:t>
            </a:r>
            <a:endParaRPr lang="en-US" altLang="zh-TW" dirty="0">
              <a:latin typeface="Meiryo UI" panose="020B0604030504040204" pitchFamily="50" charset="-128"/>
              <a:ea typeface="Meiryo UI" panose="020B0604030504040204" pitchFamily="50" charset="-128"/>
            </a:endParaRPr>
          </a:p>
        </p:txBody>
      </p:sp>
      <p:grpSp>
        <p:nvGrpSpPr>
          <p:cNvPr id="9" name="圖形 5">
            <a:extLst>
              <a:ext uri="{FF2B5EF4-FFF2-40B4-BE49-F238E27FC236}">
                <a16:creationId xmlns:a16="http://schemas.microsoft.com/office/drawing/2014/main" id="{43AE7F44-EE27-4D80-96D5-B4EB3BA0704E}"/>
              </a:ext>
            </a:extLst>
          </p:cNvPr>
          <p:cNvGrpSpPr/>
          <p:nvPr/>
        </p:nvGrpSpPr>
        <p:grpSpPr>
          <a:xfrm>
            <a:off x="5074709" y="1446370"/>
            <a:ext cx="553869" cy="553821"/>
            <a:chOff x="3973487" y="1550629"/>
            <a:chExt cx="553869" cy="553821"/>
          </a:xfrm>
          <a:solidFill>
            <a:schemeClr val="tx1"/>
          </a:solidFill>
        </p:grpSpPr>
        <p:sp>
          <p:nvSpPr>
            <p:cNvPr id="10" name="手繪多邊形: 圖案 9">
              <a:extLst>
                <a:ext uri="{FF2B5EF4-FFF2-40B4-BE49-F238E27FC236}">
                  <a16:creationId xmlns:a16="http://schemas.microsoft.com/office/drawing/2014/main" id="{03EEDDDE-20E6-4832-AC40-FA178B8BA4F9}"/>
                </a:ext>
              </a:extLst>
            </p:cNvPr>
            <p:cNvSpPr/>
            <p:nvPr/>
          </p:nvSpPr>
          <p:spPr>
            <a:xfrm>
              <a:off x="4091220" y="1644372"/>
              <a:ext cx="318451" cy="306268"/>
            </a:xfrm>
            <a:custGeom>
              <a:avLst/>
              <a:gdLst>
                <a:gd name="connsiteX0" fmla="*/ 143539 w 318451"/>
                <a:gd name="connsiteY0" fmla="*/ 96809 h 306268"/>
                <a:gd name="connsiteX1" fmla="*/ 182154 w 318451"/>
                <a:gd name="connsiteY1" fmla="*/ 47956 h 306268"/>
                <a:gd name="connsiteX2" fmla="*/ 211688 w 318451"/>
                <a:gd name="connsiteY2" fmla="*/ 0 h 306268"/>
                <a:gd name="connsiteX3" fmla="*/ 202441 w 318451"/>
                <a:gd name="connsiteY3" fmla="*/ 111128 h 306268"/>
                <a:gd name="connsiteX4" fmla="*/ 292999 w 318451"/>
                <a:gd name="connsiteY4" fmla="*/ 111128 h 306268"/>
                <a:gd name="connsiteX5" fmla="*/ 314653 w 318451"/>
                <a:gd name="connsiteY5" fmla="*/ 134717 h 306268"/>
                <a:gd name="connsiteX6" fmla="*/ 301632 w 318451"/>
                <a:gd name="connsiteY6" fmla="*/ 158565 h 306268"/>
                <a:gd name="connsiteX7" fmla="*/ 318451 w 318451"/>
                <a:gd name="connsiteY7" fmla="*/ 182791 h 306268"/>
                <a:gd name="connsiteX8" fmla="*/ 300099 w 318451"/>
                <a:gd name="connsiteY8" fmla="*/ 206003 h 306268"/>
                <a:gd name="connsiteX9" fmla="*/ 315338 w 318451"/>
                <a:gd name="connsiteY9" fmla="*/ 229733 h 306268"/>
                <a:gd name="connsiteX10" fmla="*/ 292857 w 318451"/>
                <a:gd name="connsiteY10" fmla="*/ 253464 h 306268"/>
                <a:gd name="connsiteX11" fmla="*/ 306114 w 318451"/>
                <a:gd name="connsiteY11" fmla="*/ 270283 h 306268"/>
                <a:gd name="connsiteX12" fmla="*/ 271344 w 318451"/>
                <a:gd name="connsiteY12" fmla="*/ 302505 h 306268"/>
                <a:gd name="connsiteX13" fmla="*/ 204917 w 318451"/>
                <a:gd name="connsiteY13" fmla="*/ 305053 h 306268"/>
                <a:gd name="connsiteX14" fmla="*/ 96526 w 318451"/>
                <a:gd name="connsiteY14" fmla="*/ 284837 h 306268"/>
                <a:gd name="connsiteX15" fmla="*/ 96526 w 318451"/>
                <a:gd name="connsiteY15" fmla="*/ 152055 h 306268"/>
                <a:gd name="connsiteX16" fmla="*/ 143539 w 318451"/>
                <a:gd name="connsiteY16" fmla="*/ 96809 h 306268"/>
                <a:gd name="connsiteX17" fmla="*/ 24 w 318451"/>
                <a:gd name="connsiteY17" fmla="*/ 299391 h 306268"/>
                <a:gd name="connsiteX18" fmla="*/ 6888 w 318451"/>
                <a:gd name="connsiteY18" fmla="*/ 306256 h 306268"/>
                <a:gd name="connsiteX19" fmla="*/ 75485 w 318451"/>
                <a:gd name="connsiteY19" fmla="*/ 306256 h 306268"/>
                <a:gd name="connsiteX20" fmla="*/ 82349 w 318451"/>
                <a:gd name="connsiteY20" fmla="*/ 299391 h 306268"/>
                <a:gd name="connsiteX21" fmla="*/ 82349 w 318451"/>
                <a:gd name="connsiteY21" fmla="*/ 138184 h 306268"/>
                <a:gd name="connsiteX22" fmla="*/ 75485 w 318451"/>
                <a:gd name="connsiteY22" fmla="*/ 131320 h 306268"/>
                <a:gd name="connsiteX23" fmla="*/ 6864 w 318451"/>
                <a:gd name="connsiteY23" fmla="*/ 131320 h 306268"/>
                <a:gd name="connsiteX24" fmla="*/ 0 w 318451"/>
                <a:gd name="connsiteY24" fmla="*/ 138184 h 306268"/>
                <a:gd name="connsiteX25" fmla="*/ 0 w 318451"/>
                <a:gd name="connsiteY25" fmla="*/ 299391 h 30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451" h="306268">
                  <a:moveTo>
                    <a:pt x="143539" y="96809"/>
                  </a:moveTo>
                  <a:cubicBezTo>
                    <a:pt x="149059" y="84449"/>
                    <a:pt x="176516" y="58100"/>
                    <a:pt x="182154" y="47956"/>
                  </a:cubicBezTo>
                  <a:cubicBezTo>
                    <a:pt x="193406" y="27670"/>
                    <a:pt x="184065" y="0"/>
                    <a:pt x="211688" y="0"/>
                  </a:cubicBezTo>
                  <a:cubicBezTo>
                    <a:pt x="223977" y="0"/>
                    <a:pt x="261484" y="30949"/>
                    <a:pt x="202441" y="111128"/>
                  </a:cubicBezTo>
                  <a:cubicBezTo>
                    <a:pt x="236739" y="106905"/>
                    <a:pt x="276770" y="107684"/>
                    <a:pt x="292999" y="111128"/>
                  </a:cubicBezTo>
                  <a:cubicBezTo>
                    <a:pt x="302694" y="113180"/>
                    <a:pt x="314653" y="122757"/>
                    <a:pt x="314653" y="134717"/>
                  </a:cubicBezTo>
                  <a:cubicBezTo>
                    <a:pt x="314653" y="146676"/>
                    <a:pt x="309700" y="153659"/>
                    <a:pt x="301632" y="158565"/>
                  </a:cubicBezTo>
                  <a:cubicBezTo>
                    <a:pt x="311988" y="161797"/>
                    <a:pt x="318451" y="170831"/>
                    <a:pt x="318451" y="182791"/>
                  </a:cubicBezTo>
                  <a:cubicBezTo>
                    <a:pt x="318451" y="194751"/>
                    <a:pt x="310950" y="202016"/>
                    <a:pt x="300099" y="206003"/>
                  </a:cubicBezTo>
                  <a:cubicBezTo>
                    <a:pt x="307765" y="209848"/>
                    <a:pt x="315338" y="217773"/>
                    <a:pt x="315338" y="229733"/>
                  </a:cubicBezTo>
                  <a:cubicBezTo>
                    <a:pt x="315338" y="241693"/>
                    <a:pt x="305973" y="251694"/>
                    <a:pt x="292857" y="253464"/>
                  </a:cubicBezTo>
                  <a:cubicBezTo>
                    <a:pt x="301514" y="257544"/>
                    <a:pt x="306114" y="263111"/>
                    <a:pt x="306114" y="270283"/>
                  </a:cubicBezTo>
                  <a:cubicBezTo>
                    <a:pt x="306114" y="292786"/>
                    <a:pt x="286889" y="298259"/>
                    <a:pt x="271344" y="302505"/>
                  </a:cubicBezTo>
                  <a:cubicBezTo>
                    <a:pt x="255775" y="306751"/>
                    <a:pt x="234073" y="307105"/>
                    <a:pt x="204917" y="305053"/>
                  </a:cubicBezTo>
                  <a:cubicBezTo>
                    <a:pt x="175761" y="303000"/>
                    <a:pt x="138349" y="289720"/>
                    <a:pt x="96526" y="284837"/>
                  </a:cubicBezTo>
                  <a:cubicBezTo>
                    <a:pt x="96526" y="248533"/>
                    <a:pt x="96526" y="152055"/>
                    <a:pt x="96526" y="152055"/>
                  </a:cubicBezTo>
                  <a:cubicBezTo>
                    <a:pt x="96526" y="152055"/>
                    <a:pt x="126602" y="134717"/>
                    <a:pt x="143539" y="96809"/>
                  </a:cubicBezTo>
                  <a:close/>
                  <a:moveTo>
                    <a:pt x="24" y="299391"/>
                  </a:moveTo>
                  <a:cubicBezTo>
                    <a:pt x="24" y="303189"/>
                    <a:pt x="3090" y="306256"/>
                    <a:pt x="6888" y="306256"/>
                  </a:cubicBezTo>
                  <a:lnTo>
                    <a:pt x="75485" y="306256"/>
                  </a:lnTo>
                  <a:cubicBezTo>
                    <a:pt x="79259" y="306256"/>
                    <a:pt x="82349" y="303189"/>
                    <a:pt x="82349" y="299391"/>
                  </a:cubicBezTo>
                  <a:lnTo>
                    <a:pt x="82349" y="138184"/>
                  </a:lnTo>
                  <a:cubicBezTo>
                    <a:pt x="82349" y="134386"/>
                    <a:pt x="79283" y="131320"/>
                    <a:pt x="75485" y="131320"/>
                  </a:cubicBezTo>
                  <a:lnTo>
                    <a:pt x="6864" y="131320"/>
                  </a:lnTo>
                  <a:cubicBezTo>
                    <a:pt x="3067" y="131320"/>
                    <a:pt x="0" y="134386"/>
                    <a:pt x="0" y="138184"/>
                  </a:cubicBezTo>
                  <a:lnTo>
                    <a:pt x="0" y="2993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nvGrpSpPr>
            <p:cNvPr id="12" name="圖形 5">
              <a:extLst>
                <a:ext uri="{FF2B5EF4-FFF2-40B4-BE49-F238E27FC236}">
                  <a16:creationId xmlns:a16="http://schemas.microsoft.com/office/drawing/2014/main" id="{43AE7F44-EE27-4D80-96D5-B4EB3BA0704E}"/>
                </a:ext>
              </a:extLst>
            </p:cNvPr>
            <p:cNvGrpSpPr/>
            <p:nvPr/>
          </p:nvGrpSpPr>
          <p:grpSpPr>
            <a:xfrm>
              <a:off x="3973487" y="1550629"/>
              <a:ext cx="553869" cy="553821"/>
              <a:chOff x="3973487" y="1550629"/>
              <a:chExt cx="553869" cy="553821"/>
            </a:xfrm>
            <a:grpFill/>
          </p:grpSpPr>
          <p:sp>
            <p:nvSpPr>
              <p:cNvPr id="13" name="手繪多邊形: 圖案 12">
                <a:extLst>
                  <a:ext uri="{FF2B5EF4-FFF2-40B4-BE49-F238E27FC236}">
                    <a16:creationId xmlns:a16="http://schemas.microsoft.com/office/drawing/2014/main" id="{BD76B808-34B1-46B2-BE6A-6FDCEA2791E3}"/>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4" name="手繪多邊形: 圖案 13">
                <a:extLst>
                  <a:ext uri="{FF2B5EF4-FFF2-40B4-BE49-F238E27FC236}">
                    <a16:creationId xmlns:a16="http://schemas.microsoft.com/office/drawing/2014/main" id="{026EA319-BDDE-4914-8644-3ADC17761012}"/>
                  </a:ext>
                </a:extLst>
              </p:cNvPr>
              <p:cNvSpPr/>
              <p:nvPr/>
            </p:nvSpPr>
            <p:spPr>
              <a:xfrm>
                <a:off x="4201027" y="1554787"/>
                <a:ext cx="52933" cy="43880"/>
              </a:xfrm>
              <a:custGeom>
                <a:avLst/>
                <a:gdLst>
                  <a:gd name="connsiteX0" fmla="*/ 32954 w 52933"/>
                  <a:gd name="connsiteY0" fmla="*/ 19785 h 43880"/>
                  <a:gd name="connsiteX1" fmla="*/ 33638 w 52933"/>
                  <a:gd name="connsiteY1" fmla="*/ 22097 h 43880"/>
                  <a:gd name="connsiteX2" fmla="*/ 37907 w 52933"/>
                  <a:gd name="connsiteY2" fmla="*/ 31202 h 43880"/>
                  <a:gd name="connsiteX3" fmla="*/ 39983 w 52933"/>
                  <a:gd name="connsiteY3" fmla="*/ 33561 h 43880"/>
                  <a:gd name="connsiteX4" fmla="*/ 40950 w 52933"/>
                  <a:gd name="connsiteY4" fmla="*/ 35047 h 43880"/>
                  <a:gd name="connsiteX5" fmla="*/ 47390 w 52933"/>
                  <a:gd name="connsiteY5" fmla="*/ 40496 h 43880"/>
                  <a:gd name="connsiteX6" fmla="*/ 52934 w 52933"/>
                  <a:gd name="connsiteY6" fmla="*/ 43445 h 43880"/>
                  <a:gd name="connsiteX7" fmla="*/ 30123 w 52933"/>
                  <a:gd name="connsiteY7" fmla="*/ 38326 h 43880"/>
                  <a:gd name="connsiteX8" fmla="*/ 19555 w 52933"/>
                  <a:gd name="connsiteY8" fmla="*/ 21767 h 43880"/>
                  <a:gd name="connsiteX9" fmla="*/ 14389 w 52933"/>
                  <a:gd name="connsiteY9" fmla="*/ 11977 h 43880"/>
                  <a:gd name="connsiteX10" fmla="*/ 12219 w 52933"/>
                  <a:gd name="connsiteY10" fmla="*/ 8840 h 43880"/>
                  <a:gd name="connsiteX11" fmla="*/ 10190 w 52933"/>
                  <a:gd name="connsiteY11" fmla="*/ 6882 h 43880"/>
                  <a:gd name="connsiteX12" fmla="*/ 0 w 52933"/>
                  <a:gd name="connsiteY12" fmla="*/ 277 h 43880"/>
                  <a:gd name="connsiteX13" fmla="*/ 23023 w 52933"/>
                  <a:gd name="connsiteY13" fmla="*/ 5561 h 43880"/>
                  <a:gd name="connsiteX14" fmla="*/ 32954 w 52933"/>
                  <a:gd name="connsiteY14" fmla="*/ 19785 h 43880"/>
                  <a:gd name="connsiteX15" fmla="*/ 32954 w 52933"/>
                  <a:gd name="connsiteY15" fmla="*/ 19785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33" h="43880">
                    <a:moveTo>
                      <a:pt x="32954" y="19785"/>
                    </a:moveTo>
                    <a:cubicBezTo>
                      <a:pt x="33449" y="20516"/>
                      <a:pt x="33449" y="21342"/>
                      <a:pt x="33638" y="22097"/>
                    </a:cubicBezTo>
                    <a:cubicBezTo>
                      <a:pt x="34464" y="25659"/>
                      <a:pt x="36044" y="28490"/>
                      <a:pt x="37907" y="31202"/>
                    </a:cubicBezTo>
                    <a:cubicBezTo>
                      <a:pt x="38568" y="32146"/>
                      <a:pt x="39111" y="32853"/>
                      <a:pt x="39983" y="33561"/>
                    </a:cubicBezTo>
                    <a:cubicBezTo>
                      <a:pt x="40432" y="33915"/>
                      <a:pt x="40549" y="34646"/>
                      <a:pt x="40950" y="35047"/>
                    </a:cubicBezTo>
                    <a:cubicBezTo>
                      <a:pt x="43003" y="37029"/>
                      <a:pt x="44984" y="39010"/>
                      <a:pt x="47390" y="40496"/>
                    </a:cubicBezTo>
                    <a:cubicBezTo>
                      <a:pt x="49089" y="41534"/>
                      <a:pt x="51047" y="42667"/>
                      <a:pt x="52934" y="43445"/>
                    </a:cubicBezTo>
                    <a:cubicBezTo>
                      <a:pt x="45079" y="44766"/>
                      <a:pt x="36398" y="43091"/>
                      <a:pt x="30123" y="38326"/>
                    </a:cubicBezTo>
                    <a:cubicBezTo>
                      <a:pt x="24745" y="34245"/>
                      <a:pt x="21419" y="28537"/>
                      <a:pt x="19555" y="21767"/>
                    </a:cubicBezTo>
                    <a:cubicBezTo>
                      <a:pt x="18541" y="18087"/>
                      <a:pt x="16512" y="15067"/>
                      <a:pt x="14389" y="11977"/>
                    </a:cubicBezTo>
                    <a:cubicBezTo>
                      <a:pt x="13540" y="10727"/>
                      <a:pt x="12880" y="9783"/>
                      <a:pt x="12219" y="8840"/>
                    </a:cubicBezTo>
                    <a:cubicBezTo>
                      <a:pt x="11700" y="8109"/>
                      <a:pt x="10757" y="7566"/>
                      <a:pt x="10190" y="6882"/>
                    </a:cubicBezTo>
                    <a:cubicBezTo>
                      <a:pt x="7525" y="3556"/>
                      <a:pt x="3609" y="2046"/>
                      <a:pt x="0" y="277"/>
                    </a:cubicBezTo>
                    <a:cubicBezTo>
                      <a:pt x="7902" y="-643"/>
                      <a:pt x="16559" y="631"/>
                      <a:pt x="23023" y="5561"/>
                    </a:cubicBezTo>
                    <a:cubicBezTo>
                      <a:pt x="27764" y="9123"/>
                      <a:pt x="31303" y="14171"/>
                      <a:pt x="32954" y="19785"/>
                    </a:cubicBezTo>
                    <a:lnTo>
                      <a:pt x="32954" y="1978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5" name="手繪多邊形: 圖案 14">
                <a:extLst>
                  <a:ext uri="{FF2B5EF4-FFF2-40B4-BE49-F238E27FC236}">
                    <a16:creationId xmlns:a16="http://schemas.microsoft.com/office/drawing/2014/main" id="{6462E81D-D8A3-4FEE-A124-99647C6CADCA}"/>
                  </a:ext>
                </a:extLst>
              </p:cNvPr>
              <p:cNvSpPr/>
              <p:nvPr/>
            </p:nvSpPr>
            <p:spPr>
              <a:xfrm>
                <a:off x="4176895" y="1559656"/>
                <a:ext cx="56542" cy="40182"/>
              </a:xfrm>
              <a:custGeom>
                <a:avLst/>
                <a:gdLst>
                  <a:gd name="connsiteX0" fmla="*/ 34511 w 56542"/>
                  <a:gd name="connsiteY0" fmla="*/ 17369 h 40182"/>
                  <a:gd name="connsiteX1" fmla="*/ 35383 w 56542"/>
                  <a:gd name="connsiteY1" fmla="*/ 19610 h 40182"/>
                  <a:gd name="connsiteX2" fmla="*/ 40455 w 56542"/>
                  <a:gd name="connsiteY2" fmla="*/ 28290 h 40182"/>
                  <a:gd name="connsiteX3" fmla="*/ 42743 w 56542"/>
                  <a:gd name="connsiteY3" fmla="*/ 30460 h 40182"/>
                  <a:gd name="connsiteX4" fmla="*/ 43852 w 56542"/>
                  <a:gd name="connsiteY4" fmla="*/ 31852 h 40182"/>
                  <a:gd name="connsiteX5" fmla="*/ 50763 w 56542"/>
                  <a:gd name="connsiteY5" fmla="*/ 36712 h 40182"/>
                  <a:gd name="connsiteX6" fmla="*/ 56543 w 56542"/>
                  <a:gd name="connsiteY6" fmla="*/ 39141 h 40182"/>
                  <a:gd name="connsiteX7" fmla="*/ 33378 w 56542"/>
                  <a:gd name="connsiteY7" fmla="*/ 36098 h 40182"/>
                  <a:gd name="connsiteX8" fmla="*/ 21395 w 56542"/>
                  <a:gd name="connsiteY8" fmla="*/ 20530 h 40182"/>
                  <a:gd name="connsiteX9" fmla="*/ 15380 w 56542"/>
                  <a:gd name="connsiteY9" fmla="*/ 11235 h 40182"/>
                  <a:gd name="connsiteX10" fmla="*/ 12927 w 56542"/>
                  <a:gd name="connsiteY10" fmla="*/ 8287 h 40182"/>
                  <a:gd name="connsiteX11" fmla="*/ 10733 w 56542"/>
                  <a:gd name="connsiteY11" fmla="*/ 6518 h 40182"/>
                  <a:gd name="connsiteX12" fmla="*/ 0 w 56542"/>
                  <a:gd name="connsiteY12" fmla="*/ 856 h 40182"/>
                  <a:gd name="connsiteX13" fmla="*/ 23400 w 56542"/>
                  <a:gd name="connsiteY13" fmla="*/ 4064 h 40182"/>
                  <a:gd name="connsiteX14" fmla="*/ 34511 w 56542"/>
                  <a:gd name="connsiteY14" fmla="*/ 17369 h 40182"/>
                  <a:gd name="connsiteX15" fmla="*/ 34511 w 56542"/>
                  <a:gd name="connsiteY15" fmla="*/ 17369 h 4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42" h="40182">
                    <a:moveTo>
                      <a:pt x="34511" y="17369"/>
                    </a:moveTo>
                    <a:cubicBezTo>
                      <a:pt x="35077" y="18053"/>
                      <a:pt x="35148" y="18855"/>
                      <a:pt x="35383" y="19610"/>
                    </a:cubicBezTo>
                    <a:cubicBezTo>
                      <a:pt x="36516" y="23101"/>
                      <a:pt x="38356" y="25766"/>
                      <a:pt x="40455" y="28290"/>
                    </a:cubicBezTo>
                    <a:cubicBezTo>
                      <a:pt x="41186" y="29187"/>
                      <a:pt x="41800" y="29847"/>
                      <a:pt x="42743" y="30460"/>
                    </a:cubicBezTo>
                    <a:cubicBezTo>
                      <a:pt x="43215" y="30767"/>
                      <a:pt x="43404" y="31498"/>
                      <a:pt x="43852" y="31852"/>
                    </a:cubicBezTo>
                    <a:cubicBezTo>
                      <a:pt x="46069" y="33645"/>
                      <a:pt x="48216" y="35461"/>
                      <a:pt x="50763" y="36712"/>
                    </a:cubicBezTo>
                    <a:cubicBezTo>
                      <a:pt x="52556" y="37584"/>
                      <a:pt x="54608" y="38552"/>
                      <a:pt x="56543" y="39141"/>
                    </a:cubicBezTo>
                    <a:cubicBezTo>
                      <a:pt x="48853" y="41170"/>
                      <a:pt x="40031" y="40273"/>
                      <a:pt x="33378" y="36098"/>
                    </a:cubicBezTo>
                    <a:cubicBezTo>
                      <a:pt x="27670" y="32513"/>
                      <a:pt x="23825" y="27111"/>
                      <a:pt x="21395" y="20530"/>
                    </a:cubicBezTo>
                    <a:cubicBezTo>
                      <a:pt x="20051" y="16944"/>
                      <a:pt x="17762" y="14137"/>
                      <a:pt x="15380" y="11235"/>
                    </a:cubicBezTo>
                    <a:cubicBezTo>
                      <a:pt x="14413" y="10080"/>
                      <a:pt x="13682" y="9183"/>
                      <a:pt x="12927" y="8287"/>
                    </a:cubicBezTo>
                    <a:cubicBezTo>
                      <a:pt x="12337" y="7603"/>
                      <a:pt x="11346" y="7155"/>
                      <a:pt x="10733" y="6518"/>
                    </a:cubicBezTo>
                    <a:cubicBezTo>
                      <a:pt x="7784" y="3451"/>
                      <a:pt x="3751" y="2295"/>
                      <a:pt x="0" y="856"/>
                    </a:cubicBezTo>
                    <a:cubicBezTo>
                      <a:pt x="7784" y="-771"/>
                      <a:pt x="16512" y="-276"/>
                      <a:pt x="23400" y="4064"/>
                    </a:cubicBezTo>
                    <a:cubicBezTo>
                      <a:pt x="28401" y="7225"/>
                      <a:pt x="32364" y="11943"/>
                      <a:pt x="34511" y="17369"/>
                    </a:cubicBezTo>
                    <a:lnTo>
                      <a:pt x="34511" y="1736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7" name="手繪多邊形: 圖案 16">
                <a:extLst>
                  <a:ext uri="{FF2B5EF4-FFF2-40B4-BE49-F238E27FC236}">
                    <a16:creationId xmlns:a16="http://schemas.microsoft.com/office/drawing/2014/main" id="{F7B8AF10-AC86-4D74-8A96-1B96DF0E685E}"/>
                  </a:ext>
                </a:extLst>
              </p:cNvPr>
              <p:cNvSpPr/>
              <p:nvPr/>
            </p:nvSpPr>
            <p:spPr>
              <a:xfrm>
                <a:off x="4153636" y="1566328"/>
                <a:ext cx="59727" cy="36727"/>
              </a:xfrm>
              <a:custGeom>
                <a:avLst/>
                <a:gdLst>
                  <a:gd name="connsiteX0" fmla="*/ 35832 w 59727"/>
                  <a:gd name="connsiteY0" fmla="*/ 15108 h 36727"/>
                  <a:gd name="connsiteX1" fmla="*/ 36917 w 59727"/>
                  <a:gd name="connsiteY1" fmla="*/ 17278 h 36727"/>
                  <a:gd name="connsiteX2" fmla="*/ 42743 w 59727"/>
                  <a:gd name="connsiteY2" fmla="*/ 25464 h 36727"/>
                  <a:gd name="connsiteX3" fmla="*/ 45196 w 59727"/>
                  <a:gd name="connsiteY3" fmla="*/ 27422 h 36727"/>
                  <a:gd name="connsiteX4" fmla="*/ 46423 w 59727"/>
                  <a:gd name="connsiteY4" fmla="*/ 28719 h 36727"/>
                  <a:gd name="connsiteX5" fmla="*/ 53736 w 59727"/>
                  <a:gd name="connsiteY5" fmla="*/ 32942 h 36727"/>
                  <a:gd name="connsiteX6" fmla="*/ 59727 w 59727"/>
                  <a:gd name="connsiteY6" fmla="*/ 34852 h 36727"/>
                  <a:gd name="connsiteX7" fmla="*/ 36374 w 59727"/>
                  <a:gd name="connsiteY7" fmla="*/ 33861 h 36727"/>
                  <a:gd name="connsiteX8" fmla="*/ 23046 w 59727"/>
                  <a:gd name="connsiteY8" fmla="*/ 19425 h 36727"/>
                  <a:gd name="connsiteX9" fmla="*/ 16229 w 59727"/>
                  <a:gd name="connsiteY9" fmla="*/ 10697 h 36727"/>
                  <a:gd name="connsiteX10" fmla="*/ 13540 w 59727"/>
                  <a:gd name="connsiteY10" fmla="*/ 7984 h 36727"/>
                  <a:gd name="connsiteX11" fmla="*/ 11181 w 59727"/>
                  <a:gd name="connsiteY11" fmla="*/ 6404 h 36727"/>
                  <a:gd name="connsiteX12" fmla="*/ 0 w 59727"/>
                  <a:gd name="connsiteY12" fmla="*/ 1710 h 36727"/>
                  <a:gd name="connsiteX13" fmla="*/ 23613 w 59727"/>
                  <a:gd name="connsiteY13" fmla="*/ 2842 h 36727"/>
                  <a:gd name="connsiteX14" fmla="*/ 35832 w 59727"/>
                  <a:gd name="connsiteY14" fmla="*/ 15108 h 36727"/>
                  <a:gd name="connsiteX15" fmla="*/ 35832 w 59727"/>
                  <a:gd name="connsiteY15" fmla="*/ 15108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35832" y="15108"/>
                    </a:moveTo>
                    <a:cubicBezTo>
                      <a:pt x="36445" y="15745"/>
                      <a:pt x="36587" y="16547"/>
                      <a:pt x="36917" y="17278"/>
                    </a:cubicBezTo>
                    <a:cubicBezTo>
                      <a:pt x="38356" y="20652"/>
                      <a:pt x="40408" y="23152"/>
                      <a:pt x="42743" y="25464"/>
                    </a:cubicBezTo>
                    <a:cubicBezTo>
                      <a:pt x="43569" y="26289"/>
                      <a:pt x="44206" y="26879"/>
                      <a:pt x="45196" y="27422"/>
                    </a:cubicBezTo>
                    <a:cubicBezTo>
                      <a:pt x="45692" y="27681"/>
                      <a:pt x="45951" y="28389"/>
                      <a:pt x="46423" y="28719"/>
                    </a:cubicBezTo>
                    <a:cubicBezTo>
                      <a:pt x="48806" y="30300"/>
                      <a:pt x="51094" y="31904"/>
                      <a:pt x="53736" y="32942"/>
                    </a:cubicBezTo>
                    <a:cubicBezTo>
                      <a:pt x="55599" y="33649"/>
                      <a:pt x="57722" y="34428"/>
                      <a:pt x="59727" y="34852"/>
                    </a:cubicBezTo>
                    <a:cubicBezTo>
                      <a:pt x="52250" y="37541"/>
                      <a:pt x="43380" y="37447"/>
                      <a:pt x="36374" y="33861"/>
                    </a:cubicBezTo>
                    <a:cubicBezTo>
                      <a:pt x="30359" y="30795"/>
                      <a:pt x="26066" y="25770"/>
                      <a:pt x="23046" y="19425"/>
                    </a:cubicBezTo>
                    <a:cubicBezTo>
                      <a:pt x="21395" y="15981"/>
                      <a:pt x="18871" y="13363"/>
                      <a:pt x="16229" y="10697"/>
                    </a:cubicBezTo>
                    <a:cubicBezTo>
                      <a:pt x="15168" y="9612"/>
                      <a:pt x="14366" y="8786"/>
                      <a:pt x="13540" y="7984"/>
                    </a:cubicBezTo>
                    <a:cubicBezTo>
                      <a:pt x="12903" y="7347"/>
                      <a:pt x="11865" y="6994"/>
                      <a:pt x="11181" y="6404"/>
                    </a:cubicBezTo>
                    <a:cubicBezTo>
                      <a:pt x="7973" y="3597"/>
                      <a:pt x="3869" y="2818"/>
                      <a:pt x="0" y="1710"/>
                    </a:cubicBezTo>
                    <a:cubicBezTo>
                      <a:pt x="7596" y="-602"/>
                      <a:pt x="16347" y="-885"/>
                      <a:pt x="23613" y="2842"/>
                    </a:cubicBezTo>
                    <a:cubicBezTo>
                      <a:pt x="28826" y="5531"/>
                      <a:pt x="33190" y="9871"/>
                      <a:pt x="35832" y="15108"/>
                    </a:cubicBezTo>
                    <a:lnTo>
                      <a:pt x="35832" y="1510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9" name="手繪多邊形: 圖案 18">
                <a:extLst>
                  <a:ext uri="{FF2B5EF4-FFF2-40B4-BE49-F238E27FC236}">
                    <a16:creationId xmlns:a16="http://schemas.microsoft.com/office/drawing/2014/main" id="{C6706C54-9CAC-4318-9101-BC0F0063386C}"/>
                  </a:ext>
                </a:extLst>
              </p:cNvPr>
              <p:cNvSpPr/>
              <p:nvPr/>
            </p:nvSpPr>
            <p:spPr>
              <a:xfrm>
                <a:off x="4131298" y="1574696"/>
                <a:ext cx="62416" cy="33501"/>
              </a:xfrm>
              <a:custGeom>
                <a:avLst/>
                <a:gdLst>
                  <a:gd name="connsiteX0" fmla="*/ 36917 w 62416"/>
                  <a:gd name="connsiteY0" fmla="*/ 12991 h 33501"/>
                  <a:gd name="connsiteX1" fmla="*/ 38167 w 62416"/>
                  <a:gd name="connsiteY1" fmla="*/ 15043 h 33501"/>
                  <a:gd name="connsiteX2" fmla="*/ 44678 w 62416"/>
                  <a:gd name="connsiteY2" fmla="*/ 22710 h 33501"/>
                  <a:gd name="connsiteX3" fmla="*/ 47296 w 62416"/>
                  <a:gd name="connsiteY3" fmla="*/ 24432 h 33501"/>
                  <a:gd name="connsiteX4" fmla="*/ 48640 w 62416"/>
                  <a:gd name="connsiteY4" fmla="*/ 25611 h 33501"/>
                  <a:gd name="connsiteX5" fmla="*/ 56283 w 62416"/>
                  <a:gd name="connsiteY5" fmla="*/ 29173 h 33501"/>
                  <a:gd name="connsiteX6" fmla="*/ 62416 w 62416"/>
                  <a:gd name="connsiteY6" fmla="*/ 30565 h 33501"/>
                  <a:gd name="connsiteX7" fmla="*/ 39063 w 62416"/>
                  <a:gd name="connsiteY7" fmla="*/ 31626 h 33501"/>
                  <a:gd name="connsiteX8" fmla="*/ 24509 w 62416"/>
                  <a:gd name="connsiteY8" fmla="*/ 18417 h 33501"/>
                  <a:gd name="connsiteX9" fmla="*/ 16960 w 62416"/>
                  <a:gd name="connsiteY9" fmla="*/ 10326 h 33501"/>
                  <a:gd name="connsiteX10" fmla="*/ 14035 w 62416"/>
                  <a:gd name="connsiteY10" fmla="*/ 7872 h 33501"/>
                  <a:gd name="connsiteX11" fmla="*/ 11559 w 62416"/>
                  <a:gd name="connsiteY11" fmla="*/ 6504 h 33501"/>
                  <a:gd name="connsiteX12" fmla="*/ 0 w 62416"/>
                  <a:gd name="connsiteY12" fmla="*/ 2801 h 33501"/>
                  <a:gd name="connsiteX13" fmla="*/ 23613 w 62416"/>
                  <a:gd name="connsiteY13" fmla="*/ 1834 h 33501"/>
                  <a:gd name="connsiteX14" fmla="*/ 36917 w 62416"/>
                  <a:gd name="connsiteY14" fmla="*/ 12991 h 33501"/>
                  <a:gd name="connsiteX15" fmla="*/ 36917 w 62416"/>
                  <a:gd name="connsiteY15" fmla="*/ 12991 h 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6" h="33501">
                    <a:moveTo>
                      <a:pt x="36917" y="12991"/>
                    </a:moveTo>
                    <a:cubicBezTo>
                      <a:pt x="37577" y="13581"/>
                      <a:pt x="37813" y="14359"/>
                      <a:pt x="38167" y="15043"/>
                    </a:cubicBezTo>
                    <a:cubicBezTo>
                      <a:pt x="39913" y="18275"/>
                      <a:pt x="42177" y="20587"/>
                      <a:pt x="44678" y="22710"/>
                    </a:cubicBezTo>
                    <a:cubicBezTo>
                      <a:pt x="45574" y="23465"/>
                      <a:pt x="46258" y="23984"/>
                      <a:pt x="47296" y="24432"/>
                    </a:cubicBezTo>
                    <a:cubicBezTo>
                      <a:pt x="47815" y="24644"/>
                      <a:pt x="48145" y="25328"/>
                      <a:pt x="48640" y="25611"/>
                    </a:cubicBezTo>
                    <a:cubicBezTo>
                      <a:pt x="51165" y="26979"/>
                      <a:pt x="53571" y="28395"/>
                      <a:pt x="56283" y="29173"/>
                    </a:cubicBezTo>
                    <a:cubicBezTo>
                      <a:pt x="58194" y="29739"/>
                      <a:pt x="60388" y="30305"/>
                      <a:pt x="62416" y="30565"/>
                    </a:cubicBezTo>
                    <a:cubicBezTo>
                      <a:pt x="55198" y="33915"/>
                      <a:pt x="46352" y="34575"/>
                      <a:pt x="39063" y="31626"/>
                    </a:cubicBezTo>
                    <a:cubicBezTo>
                      <a:pt x="32812" y="29102"/>
                      <a:pt x="28094" y="24479"/>
                      <a:pt x="24509" y="18417"/>
                    </a:cubicBezTo>
                    <a:cubicBezTo>
                      <a:pt x="22575" y="15114"/>
                      <a:pt x="19815" y="12755"/>
                      <a:pt x="16960" y="10326"/>
                    </a:cubicBezTo>
                    <a:cubicBezTo>
                      <a:pt x="15805" y="9335"/>
                      <a:pt x="14932" y="8604"/>
                      <a:pt x="14035" y="7872"/>
                    </a:cubicBezTo>
                    <a:cubicBezTo>
                      <a:pt x="13351" y="7306"/>
                      <a:pt x="12266" y="7047"/>
                      <a:pt x="11559" y="6504"/>
                    </a:cubicBezTo>
                    <a:cubicBezTo>
                      <a:pt x="8115" y="4004"/>
                      <a:pt x="3939" y="3579"/>
                      <a:pt x="0" y="2801"/>
                    </a:cubicBezTo>
                    <a:cubicBezTo>
                      <a:pt x="7360" y="-171"/>
                      <a:pt x="16041" y="-1209"/>
                      <a:pt x="23613" y="1834"/>
                    </a:cubicBezTo>
                    <a:cubicBezTo>
                      <a:pt x="29109" y="4051"/>
                      <a:pt x="33850" y="8014"/>
                      <a:pt x="36917" y="12991"/>
                    </a:cubicBezTo>
                    <a:lnTo>
                      <a:pt x="36917" y="129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42" name="手繪多邊形: 圖案 41">
                <a:extLst>
                  <a:ext uri="{FF2B5EF4-FFF2-40B4-BE49-F238E27FC236}">
                    <a16:creationId xmlns:a16="http://schemas.microsoft.com/office/drawing/2014/main" id="{6B8095D0-B549-4DB1-8C54-932A6DE1A190}"/>
                  </a:ext>
                </a:extLst>
              </p:cNvPr>
              <p:cNvSpPr/>
              <p:nvPr/>
            </p:nvSpPr>
            <p:spPr>
              <a:xfrm>
                <a:off x="4110138" y="1584647"/>
                <a:ext cx="64610" cy="30496"/>
              </a:xfrm>
              <a:custGeom>
                <a:avLst/>
                <a:gdLst>
                  <a:gd name="connsiteX0" fmla="*/ 37648 w 64610"/>
                  <a:gd name="connsiteY0" fmla="*/ 11037 h 30496"/>
                  <a:gd name="connsiteX1" fmla="*/ 39087 w 64610"/>
                  <a:gd name="connsiteY1" fmla="*/ 12971 h 30496"/>
                  <a:gd name="connsiteX2" fmla="*/ 46258 w 64610"/>
                  <a:gd name="connsiteY2" fmla="*/ 20024 h 30496"/>
                  <a:gd name="connsiteX3" fmla="*/ 49018 w 64610"/>
                  <a:gd name="connsiteY3" fmla="*/ 21510 h 30496"/>
                  <a:gd name="connsiteX4" fmla="*/ 50457 w 64610"/>
                  <a:gd name="connsiteY4" fmla="*/ 22572 h 30496"/>
                  <a:gd name="connsiteX5" fmla="*/ 58383 w 64610"/>
                  <a:gd name="connsiteY5" fmla="*/ 25450 h 30496"/>
                  <a:gd name="connsiteX6" fmla="*/ 64610 w 64610"/>
                  <a:gd name="connsiteY6" fmla="*/ 26299 h 30496"/>
                  <a:gd name="connsiteX7" fmla="*/ 41446 w 64610"/>
                  <a:gd name="connsiteY7" fmla="*/ 29389 h 30496"/>
                  <a:gd name="connsiteX8" fmla="*/ 25806 w 64610"/>
                  <a:gd name="connsiteY8" fmla="*/ 17500 h 30496"/>
                  <a:gd name="connsiteX9" fmla="*/ 17574 w 64610"/>
                  <a:gd name="connsiteY9" fmla="*/ 10093 h 30496"/>
                  <a:gd name="connsiteX10" fmla="*/ 14436 w 64610"/>
                  <a:gd name="connsiteY10" fmla="*/ 7900 h 30496"/>
                  <a:gd name="connsiteX11" fmla="*/ 11842 w 64610"/>
                  <a:gd name="connsiteY11" fmla="*/ 6767 h 30496"/>
                  <a:gd name="connsiteX12" fmla="*/ 0 w 64610"/>
                  <a:gd name="connsiteY12" fmla="*/ 4102 h 30496"/>
                  <a:gd name="connsiteX13" fmla="*/ 23447 w 64610"/>
                  <a:gd name="connsiteY13" fmla="*/ 1082 h 30496"/>
                  <a:gd name="connsiteX14" fmla="*/ 37648 w 64610"/>
                  <a:gd name="connsiteY14" fmla="*/ 11037 h 30496"/>
                  <a:gd name="connsiteX15" fmla="*/ 37648 w 64610"/>
                  <a:gd name="connsiteY15" fmla="*/ 11037 h 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610" h="30496">
                    <a:moveTo>
                      <a:pt x="37648" y="11037"/>
                    </a:moveTo>
                    <a:cubicBezTo>
                      <a:pt x="38356" y="11556"/>
                      <a:pt x="38639" y="12311"/>
                      <a:pt x="39087" y="12971"/>
                    </a:cubicBezTo>
                    <a:cubicBezTo>
                      <a:pt x="41092" y="16038"/>
                      <a:pt x="43569" y="18137"/>
                      <a:pt x="46258" y="20024"/>
                    </a:cubicBezTo>
                    <a:cubicBezTo>
                      <a:pt x="47202" y="20685"/>
                      <a:pt x="47956" y="21180"/>
                      <a:pt x="49018" y="21510"/>
                    </a:cubicBezTo>
                    <a:cubicBezTo>
                      <a:pt x="49560" y="21676"/>
                      <a:pt x="49938" y="22336"/>
                      <a:pt x="50457" y="22572"/>
                    </a:cubicBezTo>
                    <a:cubicBezTo>
                      <a:pt x="53075" y="23728"/>
                      <a:pt x="55623" y="24907"/>
                      <a:pt x="58383" y="25450"/>
                    </a:cubicBezTo>
                    <a:cubicBezTo>
                      <a:pt x="60341" y="25827"/>
                      <a:pt x="62558" y="26205"/>
                      <a:pt x="64610" y="26299"/>
                    </a:cubicBezTo>
                    <a:cubicBezTo>
                      <a:pt x="57699" y="30262"/>
                      <a:pt x="48971" y="31701"/>
                      <a:pt x="41446" y="29389"/>
                    </a:cubicBezTo>
                    <a:cubicBezTo>
                      <a:pt x="34982" y="27408"/>
                      <a:pt x="29887" y="23232"/>
                      <a:pt x="25806" y="17500"/>
                    </a:cubicBezTo>
                    <a:cubicBezTo>
                      <a:pt x="23589" y="14387"/>
                      <a:pt x="20640" y="12264"/>
                      <a:pt x="17574" y="10093"/>
                    </a:cubicBezTo>
                    <a:cubicBezTo>
                      <a:pt x="16347" y="9221"/>
                      <a:pt x="15404" y="8536"/>
                      <a:pt x="14436" y="7900"/>
                    </a:cubicBezTo>
                    <a:cubicBezTo>
                      <a:pt x="13705" y="7404"/>
                      <a:pt x="12620" y="7215"/>
                      <a:pt x="11842" y="6767"/>
                    </a:cubicBezTo>
                    <a:cubicBezTo>
                      <a:pt x="8209" y="4574"/>
                      <a:pt x="4010" y="4503"/>
                      <a:pt x="0" y="4102"/>
                    </a:cubicBezTo>
                    <a:cubicBezTo>
                      <a:pt x="7077" y="493"/>
                      <a:pt x="15639" y="-1300"/>
                      <a:pt x="23447" y="1082"/>
                    </a:cubicBezTo>
                    <a:cubicBezTo>
                      <a:pt x="29085" y="2828"/>
                      <a:pt x="34157" y="6366"/>
                      <a:pt x="37648" y="11037"/>
                    </a:cubicBezTo>
                    <a:lnTo>
                      <a:pt x="37648" y="1103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43" name="手繪多邊形: 圖案 42">
                <a:extLst>
                  <a:ext uri="{FF2B5EF4-FFF2-40B4-BE49-F238E27FC236}">
                    <a16:creationId xmlns:a16="http://schemas.microsoft.com/office/drawing/2014/main" id="{9E65ACDD-ACA2-4555-8C4D-0B5B3DFD6702}"/>
                  </a:ext>
                </a:extLst>
              </p:cNvPr>
              <p:cNvSpPr/>
              <p:nvPr/>
            </p:nvSpPr>
            <p:spPr>
              <a:xfrm>
                <a:off x="4090158" y="1596139"/>
                <a:ext cx="66237" cy="27762"/>
              </a:xfrm>
              <a:custGeom>
                <a:avLst/>
                <a:gdLst>
                  <a:gd name="connsiteX0" fmla="*/ 38096 w 66237"/>
                  <a:gd name="connsiteY0" fmla="*/ 9240 h 27762"/>
                  <a:gd name="connsiteX1" fmla="*/ 39700 w 66237"/>
                  <a:gd name="connsiteY1" fmla="*/ 11056 h 27762"/>
                  <a:gd name="connsiteX2" fmla="*/ 47437 w 66237"/>
                  <a:gd name="connsiteY2" fmla="*/ 17472 h 27762"/>
                  <a:gd name="connsiteX3" fmla="*/ 50315 w 66237"/>
                  <a:gd name="connsiteY3" fmla="*/ 18722 h 27762"/>
                  <a:gd name="connsiteX4" fmla="*/ 51825 w 66237"/>
                  <a:gd name="connsiteY4" fmla="*/ 19642 h 27762"/>
                  <a:gd name="connsiteX5" fmla="*/ 59963 w 66237"/>
                  <a:gd name="connsiteY5" fmla="*/ 21836 h 27762"/>
                  <a:gd name="connsiteX6" fmla="*/ 66238 w 66237"/>
                  <a:gd name="connsiteY6" fmla="*/ 22143 h 27762"/>
                  <a:gd name="connsiteX7" fmla="*/ 43427 w 66237"/>
                  <a:gd name="connsiteY7" fmla="*/ 27214 h 27762"/>
                  <a:gd name="connsiteX8" fmla="*/ 26821 w 66237"/>
                  <a:gd name="connsiteY8" fmla="*/ 16717 h 27762"/>
                  <a:gd name="connsiteX9" fmla="*/ 17998 w 66237"/>
                  <a:gd name="connsiteY9" fmla="*/ 10042 h 27762"/>
                  <a:gd name="connsiteX10" fmla="*/ 14696 w 66237"/>
                  <a:gd name="connsiteY10" fmla="*/ 8131 h 27762"/>
                  <a:gd name="connsiteX11" fmla="*/ 12030 w 66237"/>
                  <a:gd name="connsiteY11" fmla="*/ 7211 h 27762"/>
                  <a:gd name="connsiteX12" fmla="*/ 0 w 66237"/>
                  <a:gd name="connsiteY12" fmla="*/ 5560 h 27762"/>
                  <a:gd name="connsiteX13" fmla="*/ 23094 w 66237"/>
                  <a:gd name="connsiteY13" fmla="*/ 535 h 27762"/>
                  <a:gd name="connsiteX14" fmla="*/ 38096 w 66237"/>
                  <a:gd name="connsiteY14" fmla="*/ 9240 h 27762"/>
                  <a:gd name="connsiteX15" fmla="*/ 38096 w 66237"/>
                  <a:gd name="connsiteY15" fmla="*/ 9240 h 2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62">
                    <a:moveTo>
                      <a:pt x="38096" y="9240"/>
                    </a:moveTo>
                    <a:cubicBezTo>
                      <a:pt x="38851" y="9711"/>
                      <a:pt x="39205" y="10419"/>
                      <a:pt x="39700" y="11056"/>
                    </a:cubicBezTo>
                    <a:cubicBezTo>
                      <a:pt x="41965" y="13934"/>
                      <a:pt x="44607" y="15821"/>
                      <a:pt x="47437" y="17472"/>
                    </a:cubicBezTo>
                    <a:cubicBezTo>
                      <a:pt x="48452" y="18062"/>
                      <a:pt x="49230" y="18463"/>
                      <a:pt x="50315" y="18722"/>
                    </a:cubicBezTo>
                    <a:cubicBezTo>
                      <a:pt x="50858" y="18840"/>
                      <a:pt x="51306" y="19477"/>
                      <a:pt x="51825" y="19642"/>
                    </a:cubicBezTo>
                    <a:cubicBezTo>
                      <a:pt x="54538" y="20562"/>
                      <a:pt x="57156" y="21529"/>
                      <a:pt x="59963" y="21836"/>
                    </a:cubicBezTo>
                    <a:cubicBezTo>
                      <a:pt x="61945" y="22048"/>
                      <a:pt x="64186" y="22237"/>
                      <a:pt x="66238" y="22143"/>
                    </a:cubicBezTo>
                    <a:cubicBezTo>
                      <a:pt x="59704" y="26672"/>
                      <a:pt x="51117" y="28866"/>
                      <a:pt x="43427" y="27214"/>
                    </a:cubicBezTo>
                    <a:cubicBezTo>
                      <a:pt x="36822" y="25799"/>
                      <a:pt x="31373" y="22072"/>
                      <a:pt x="26821" y="16717"/>
                    </a:cubicBezTo>
                    <a:cubicBezTo>
                      <a:pt x="24344" y="13816"/>
                      <a:pt x="21206" y="11952"/>
                      <a:pt x="17998" y="10042"/>
                    </a:cubicBezTo>
                    <a:cubicBezTo>
                      <a:pt x="16701" y="9263"/>
                      <a:pt x="15687" y="8697"/>
                      <a:pt x="14696" y="8131"/>
                    </a:cubicBezTo>
                    <a:cubicBezTo>
                      <a:pt x="13918" y="7706"/>
                      <a:pt x="12809" y="7612"/>
                      <a:pt x="12030" y="7211"/>
                    </a:cubicBezTo>
                    <a:cubicBezTo>
                      <a:pt x="8209" y="5324"/>
                      <a:pt x="4034" y="5654"/>
                      <a:pt x="0" y="5560"/>
                    </a:cubicBezTo>
                    <a:cubicBezTo>
                      <a:pt x="6746" y="1361"/>
                      <a:pt x="15121" y="-1163"/>
                      <a:pt x="23094" y="535"/>
                    </a:cubicBezTo>
                    <a:cubicBezTo>
                      <a:pt x="28849" y="1785"/>
                      <a:pt x="34204" y="4876"/>
                      <a:pt x="38096" y="9240"/>
                    </a:cubicBezTo>
                    <a:lnTo>
                      <a:pt x="38096" y="924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44" name="手繪多邊形: 圖案 43">
                <a:extLst>
                  <a:ext uri="{FF2B5EF4-FFF2-40B4-BE49-F238E27FC236}">
                    <a16:creationId xmlns:a16="http://schemas.microsoft.com/office/drawing/2014/main" id="{FDBD6E0A-9098-4902-B49A-81C343D16805}"/>
                  </a:ext>
                </a:extLst>
              </p:cNvPr>
              <p:cNvSpPr/>
              <p:nvPr/>
            </p:nvSpPr>
            <p:spPr>
              <a:xfrm>
                <a:off x="4071429" y="1609132"/>
                <a:ext cx="67393" cy="25195"/>
              </a:xfrm>
              <a:custGeom>
                <a:avLst/>
                <a:gdLst>
                  <a:gd name="connsiteX0" fmla="*/ 38261 w 67393"/>
                  <a:gd name="connsiteY0" fmla="*/ 7546 h 25195"/>
                  <a:gd name="connsiteX1" fmla="*/ 40007 w 67393"/>
                  <a:gd name="connsiteY1" fmla="*/ 9221 h 25195"/>
                  <a:gd name="connsiteX2" fmla="*/ 48263 w 67393"/>
                  <a:gd name="connsiteY2" fmla="*/ 14953 h 25195"/>
                  <a:gd name="connsiteX3" fmla="*/ 51235 w 67393"/>
                  <a:gd name="connsiteY3" fmla="*/ 15944 h 25195"/>
                  <a:gd name="connsiteX4" fmla="*/ 52816 w 67393"/>
                  <a:gd name="connsiteY4" fmla="*/ 16746 h 25195"/>
                  <a:gd name="connsiteX5" fmla="*/ 61119 w 67393"/>
                  <a:gd name="connsiteY5" fmla="*/ 18232 h 25195"/>
                  <a:gd name="connsiteX6" fmla="*/ 67394 w 67393"/>
                  <a:gd name="connsiteY6" fmla="*/ 17996 h 25195"/>
                  <a:gd name="connsiteX7" fmla="*/ 45102 w 67393"/>
                  <a:gd name="connsiteY7" fmla="*/ 25002 h 25195"/>
                  <a:gd name="connsiteX8" fmla="*/ 27670 w 67393"/>
                  <a:gd name="connsiteY8" fmla="*/ 15968 h 25195"/>
                  <a:gd name="connsiteX9" fmla="*/ 18305 w 67393"/>
                  <a:gd name="connsiteY9" fmla="*/ 10070 h 25195"/>
                  <a:gd name="connsiteX10" fmla="*/ 14861 w 67393"/>
                  <a:gd name="connsiteY10" fmla="*/ 8443 h 25195"/>
                  <a:gd name="connsiteX11" fmla="*/ 12125 w 67393"/>
                  <a:gd name="connsiteY11" fmla="*/ 7759 h 25195"/>
                  <a:gd name="connsiteX12" fmla="*/ 0 w 67393"/>
                  <a:gd name="connsiteY12" fmla="*/ 7169 h 25195"/>
                  <a:gd name="connsiteX13" fmla="*/ 22575 w 67393"/>
                  <a:gd name="connsiteY13" fmla="*/ 187 h 25195"/>
                  <a:gd name="connsiteX14" fmla="*/ 38261 w 67393"/>
                  <a:gd name="connsiteY14" fmla="*/ 7546 h 25195"/>
                  <a:gd name="connsiteX15" fmla="*/ 38261 w 67393"/>
                  <a:gd name="connsiteY15" fmla="*/ 7546 h 2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393" h="25195">
                    <a:moveTo>
                      <a:pt x="38261" y="7546"/>
                    </a:moveTo>
                    <a:cubicBezTo>
                      <a:pt x="39063" y="7947"/>
                      <a:pt x="39464" y="8631"/>
                      <a:pt x="40007" y="9221"/>
                    </a:cubicBezTo>
                    <a:cubicBezTo>
                      <a:pt x="42507" y="11887"/>
                      <a:pt x="45291" y="13562"/>
                      <a:pt x="48263" y="14953"/>
                    </a:cubicBezTo>
                    <a:cubicBezTo>
                      <a:pt x="49301" y="15449"/>
                      <a:pt x="50127" y="15779"/>
                      <a:pt x="51235" y="15944"/>
                    </a:cubicBezTo>
                    <a:cubicBezTo>
                      <a:pt x="51801" y="16015"/>
                      <a:pt x="52273" y="16605"/>
                      <a:pt x="52816" y="16746"/>
                    </a:cubicBezTo>
                    <a:cubicBezTo>
                      <a:pt x="55599" y="17430"/>
                      <a:pt x="58288" y="18161"/>
                      <a:pt x="61119" y="18232"/>
                    </a:cubicBezTo>
                    <a:cubicBezTo>
                      <a:pt x="63101" y="18279"/>
                      <a:pt x="65365" y="18279"/>
                      <a:pt x="67394" y="17996"/>
                    </a:cubicBezTo>
                    <a:cubicBezTo>
                      <a:pt x="61284" y="23092"/>
                      <a:pt x="52910" y="25993"/>
                      <a:pt x="45102" y="25002"/>
                    </a:cubicBezTo>
                    <a:cubicBezTo>
                      <a:pt x="38403" y="24153"/>
                      <a:pt x="32671" y="20898"/>
                      <a:pt x="27670" y="15968"/>
                    </a:cubicBezTo>
                    <a:cubicBezTo>
                      <a:pt x="24957" y="13279"/>
                      <a:pt x="21678" y="11698"/>
                      <a:pt x="18305" y="10070"/>
                    </a:cubicBezTo>
                    <a:cubicBezTo>
                      <a:pt x="16937" y="9410"/>
                      <a:pt x="15899" y="8915"/>
                      <a:pt x="14861" y="8443"/>
                    </a:cubicBezTo>
                    <a:cubicBezTo>
                      <a:pt x="14059" y="8065"/>
                      <a:pt x="12950" y="8089"/>
                      <a:pt x="12125" y="7759"/>
                    </a:cubicBezTo>
                    <a:cubicBezTo>
                      <a:pt x="8162" y="6225"/>
                      <a:pt x="4010" y="6886"/>
                      <a:pt x="0" y="7169"/>
                    </a:cubicBezTo>
                    <a:cubicBezTo>
                      <a:pt x="6369" y="2404"/>
                      <a:pt x="14484" y="-828"/>
                      <a:pt x="22575" y="187"/>
                    </a:cubicBezTo>
                    <a:cubicBezTo>
                      <a:pt x="28425" y="918"/>
                      <a:pt x="34015" y="3513"/>
                      <a:pt x="38261" y="7546"/>
                    </a:cubicBezTo>
                    <a:lnTo>
                      <a:pt x="38261" y="754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45" name="手繪多邊形: 圖案 44">
                <a:extLst>
                  <a:ext uri="{FF2B5EF4-FFF2-40B4-BE49-F238E27FC236}">
                    <a16:creationId xmlns:a16="http://schemas.microsoft.com/office/drawing/2014/main" id="{C595AC3D-0725-4DB8-A3E5-DD6DAA2F089B}"/>
                  </a:ext>
                </a:extLst>
              </p:cNvPr>
              <p:cNvSpPr/>
              <p:nvPr/>
            </p:nvSpPr>
            <p:spPr>
              <a:xfrm>
                <a:off x="4054091" y="1623429"/>
                <a:ext cx="68101" cy="22848"/>
              </a:xfrm>
              <a:custGeom>
                <a:avLst/>
                <a:gdLst>
                  <a:gd name="connsiteX0" fmla="*/ 38143 w 68101"/>
                  <a:gd name="connsiteY0" fmla="*/ 6035 h 22848"/>
                  <a:gd name="connsiteX1" fmla="*/ 40030 w 68101"/>
                  <a:gd name="connsiteY1" fmla="*/ 7544 h 22848"/>
                  <a:gd name="connsiteX2" fmla="*/ 48758 w 68101"/>
                  <a:gd name="connsiteY2" fmla="*/ 12545 h 22848"/>
                  <a:gd name="connsiteX3" fmla="*/ 51801 w 68101"/>
                  <a:gd name="connsiteY3" fmla="*/ 13276 h 22848"/>
                  <a:gd name="connsiteX4" fmla="*/ 53453 w 68101"/>
                  <a:gd name="connsiteY4" fmla="*/ 13937 h 22848"/>
                  <a:gd name="connsiteX5" fmla="*/ 61850 w 68101"/>
                  <a:gd name="connsiteY5" fmla="*/ 14715 h 22848"/>
                  <a:gd name="connsiteX6" fmla="*/ 68101 w 68101"/>
                  <a:gd name="connsiteY6" fmla="*/ 13937 h 22848"/>
                  <a:gd name="connsiteX7" fmla="*/ 46470 w 68101"/>
                  <a:gd name="connsiteY7" fmla="*/ 22830 h 22848"/>
                  <a:gd name="connsiteX8" fmla="*/ 28330 w 68101"/>
                  <a:gd name="connsiteY8" fmla="*/ 15305 h 22848"/>
                  <a:gd name="connsiteX9" fmla="*/ 18494 w 68101"/>
                  <a:gd name="connsiteY9" fmla="*/ 10233 h 22848"/>
                  <a:gd name="connsiteX10" fmla="*/ 14908 w 68101"/>
                  <a:gd name="connsiteY10" fmla="*/ 8912 h 22848"/>
                  <a:gd name="connsiteX11" fmla="*/ 12125 w 68101"/>
                  <a:gd name="connsiteY11" fmla="*/ 8464 h 22848"/>
                  <a:gd name="connsiteX12" fmla="*/ 0 w 68101"/>
                  <a:gd name="connsiteY12" fmla="*/ 8889 h 22848"/>
                  <a:gd name="connsiteX13" fmla="*/ 21914 w 68101"/>
                  <a:gd name="connsiteY13" fmla="*/ 19 h 22848"/>
                  <a:gd name="connsiteX14" fmla="*/ 38143 w 68101"/>
                  <a:gd name="connsiteY14" fmla="*/ 6035 h 22848"/>
                  <a:gd name="connsiteX15" fmla="*/ 38143 w 68101"/>
                  <a:gd name="connsiteY15" fmla="*/ 6035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38143" y="6035"/>
                    </a:moveTo>
                    <a:cubicBezTo>
                      <a:pt x="38969" y="6365"/>
                      <a:pt x="39441" y="7025"/>
                      <a:pt x="40030" y="7544"/>
                    </a:cubicBezTo>
                    <a:cubicBezTo>
                      <a:pt x="42743" y="9998"/>
                      <a:pt x="45668" y="11413"/>
                      <a:pt x="48758" y="12545"/>
                    </a:cubicBezTo>
                    <a:cubicBezTo>
                      <a:pt x="49844" y="12946"/>
                      <a:pt x="50693" y="13229"/>
                      <a:pt x="51801" y="13276"/>
                    </a:cubicBezTo>
                    <a:cubicBezTo>
                      <a:pt x="52368" y="13300"/>
                      <a:pt x="52886" y="13843"/>
                      <a:pt x="53453" y="13937"/>
                    </a:cubicBezTo>
                    <a:cubicBezTo>
                      <a:pt x="56283" y="14385"/>
                      <a:pt x="59043" y="14880"/>
                      <a:pt x="61850" y="14715"/>
                    </a:cubicBezTo>
                    <a:cubicBezTo>
                      <a:pt x="63832" y="14597"/>
                      <a:pt x="66096" y="14385"/>
                      <a:pt x="68101" y="13937"/>
                    </a:cubicBezTo>
                    <a:cubicBezTo>
                      <a:pt x="62440" y="19528"/>
                      <a:pt x="54349" y="23137"/>
                      <a:pt x="46470" y="22830"/>
                    </a:cubicBezTo>
                    <a:cubicBezTo>
                      <a:pt x="39724" y="22570"/>
                      <a:pt x="33732" y="19787"/>
                      <a:pt x="28330" y="15305"/>
                    </a:cubicBezTo>
                    <a:cubicBezTo>
                      <a:pt x="25382" y="12852"/>
                      <a:pt x="22009" y="11554"/>
                      <a:pt x="18494" y="10233"/>
                    </a:cubicBezTo>
                    <a:cubicBezTo>
                      <a:pt x="17078" y="9691"/>
                      <a:pt x="15993" y="9290"/>
                      <a:pt x="14908" y="8912"/>
                    </a:cubicBezTo>
                    <a:cubicBezTo>
                      <a:pt x="14083" y="8606"/>
                      <a:pt x="12974" y="8724"/>
                      <a:pt x="12125" y="8464"/>
                    </a:cubicBezTo>
                    <a:cubicBezTo>
                      <a:pt x="8044" y="7261"/>
                      <a:pt x="3963" y="8276"/>
                      <a:pt x="0" y="8889"/>
                    </a:cubicBezTo>
                    <a:cubicBezTo>
                      <a:pt x="5944" y="3605"/>
                      <a:pt x="13752" y="-311"/>
                      <a:pt x="21914" y="19"/>
                    </a:cubicBezTo>
                    <a:cubicBezTo>
                      <a:pt x="27764" y="279"/>
                      <a:pt x="33567" y="2378"/>
                      <a:pt x="38143" y="6035"/>
                    </a:cubicBezTo>
                    <a:lnTo>
                      <a:pt x="38143" y="603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46" name="手繪多邊形: 圖案 45">
                <a:extLst>
                  <a:ext uri="{FF2B5EF4-FFF2-40B4-BE49-F238E27FC236}">
                    <a16:creationId xmlns:a16="http://schemas.microsoft.com/office/drawing/2014/main" id="{752CB615-79FA-4CE6-B99A-81DD1C441185}"/>
                  </a:ext>
                </a:extLst>
              </p:cNvPr>
              <p:cNvSpPr/>
              <p:nvPr/>
            </p:nvSpPr>
            <p:spPr>
              <a:xfrm>
                <a:off x="4038145" y="1638998"/>
                <a:ext cx="68290" cy="20710"/>
              </a:xfrm>
              <a:custGeom>
                <a:avLst/>
                <a:gdLst>
                  <a:gd name="connsiteX0" fmla="*/ 37766 w 68290"/>
                  <a:gd name="connsiteY0" fmla="*/ 4665 h 20710"/>
                  <a:gd name="connsiteX1" fmla="*/ 39771 w 68290"/>
                  <a:gd name="connsiteY1" fmla="*/ 6010 h 20710"/>
                  <a:gd name="connsiteX2" fmla="*/ 48876 w 68290"/>
                  <a:gd name="connsiteY2" fmla="*/ 10256 h 20710"/>
                  <a:gd name="connsiteX3" fmla="*/ 51990 w 68290"/>
                  <a:gd name="connsiteY3" fmla="*/ 10728 h 20710"/>
                  <a:gd name="connsiteX4" fmla="*/ 53689 w 68290"/>
                  <a:gd name="connsiteY4" fmla="*/ 11247 h 20710"/>
                  <a:gd name="connsiteX5" fmla="*/ 62133 w 68290"/>
                  <a:gd name="connsiteY5" fmla="*/ 11294 h 20710"/>
                  <a:gd name="connsiteX6" fmla="*/ 68290 w 68290"/>
                  <a:gd name="connsiteY6" fmla="*/ 9997 h 20710"/>
                  <a:gd name="connsiteX7" fmla="*/ 47508 w 68290"/>
                  <a:gd name="connsiteY7" fmla="*/ 20682 h 20710"/>
                  <a:gd name="connsiteX8" fmla="*/ 28779 w 68290"/>
                  <a:gd name="connsiteY8" fmla="*/ 14714 h 20710"/>
                  <a:gd name="connsiteX9" fmla="*/ 18541 w 68290"/>
                  <a:gd name="connsiteY9" fmla="*/ 10492 h 20710"/>
                  <a:gd name="connsiteX10" fmla="*/ 14861 w 68290"/>
                  <a:gd name="connsiteY10" fmla="*/ 9478 h 20710"/>
                  <a:gd name="connsiteX11" fmla="*/ 12054 w 68290"/>
                  <a:gd name="connsiteY11" fmla="*/ 9265 h 20710"/>
                  <a:gd name="connsiteX12" fmla="*/ 0 w 68290"/>
                  <a:gd name="connsiteY12" fmla="*/ 10704 h 20710"/>
                  <a:gd name="connsiteX13" fmla="*/ 21065 w 68290"/>
                  <a:gd name="connsiteY13" fmla="*/ 18 h 20710"/>
                  <a:gd name="connsiteX14" fmla="*/ 37766 w 68290"/>
                  <a:gd name="connsiteY14" fmla="*/ 4665 h 20710"/>
                  <a:gd name="connsiteX15" fmla="*/ 37766 w 68290"/>
                  <a:gd name="connsiteY15" fmla="*/ 4665 h 2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710">
                    <a:moveTo>
                      <a:pt x="37766" y="4665"/>
                    </a:moveTo>
                    <a:cubicBezTo>
                      <a:pt x="38615" y="4925"/>
                      <a:pt x="39134" y="5538"/>
                      <a:pt x="39771" y="6010"/>
                    </a:cubicBezTo>
                    <a:cubicBezTo>
                      <a:pt x="42696" y="8227"/>
                      <a:pt x="45715" y="9383"/>
                      <a:pt x="48876" y="10256"/>
                    </a:cubicBezTo>
                    <a:cubicBezTo>
                      <a:pt x="50009" y="10563"/>
                      <a:pt x="50858" y="10775"/>
                      <a:pt x="51990" y="10728"/>
                    </a:cubicBezTo>
                    <a:cubicBezTo>
                      <a:pt x="52556" y="10704"/>
                      <a:pt x="53122" y="11200"/>
                      <a:pt x="53689" y="11247"/>
                    </a:cubicBezTo>
                    <a:cubicBezTo>
                      <a:pt x="56543" y="11459"/>
                      <a:pt x="59326" y="11719"/>
                      <a:pt x="62133" y="11294"/>
                    </a:cubicBezTo>
                    <a:cubicBezTo>
                      <a:pt x="64091" y="10987"/>
                      <a:pt x="66332" y="10610"/>
                      <a:pt x="68290" y="9997"/>
                    </a:cubicBezTo>
                    <a:cubicBezTo>
                      <a:pt x="63124" y="16035"/>
                      <a:pt x="55363" y="20329"/>
                      <a:pt x="47508" y="20682"/>
                    </a:cubicBezTo>
                    <a:cubicBezTo>
                      <a:pt x="40762" y="20989"/>
                      <a:pt x="34558" y="18748"/>
                      <a:pt x="28779" y="14714"/>
                    </a:cubicBezTo>
                    <a:cubicBezTo>
                      <a:pt x="25641" y="12544"/>
                      <a:pt x="22150" y="11530"/>
                      <a:pt x="18541" y="10492"/>
                    </a:cubicBezTo>
                    <a:cubicBezTo>
                      <a:pt x="17078" y="10091"/>
                      <a:pt x="15970" y="9761"/>
                      <a:pt x="14861" y="9478"/>
                    </a:cubicBezTo>
                    <a:cubicBezTo>
                      <a:pt x="14012" y="9242"/>
                      <a:pt x="12927" y="9454"/>
                      <a:pt x="12054" y="9265"/>
                    </a:cubicBezTo>
                    <a:cubicBezTo>
                      <a:pt x="7879" y="8416"/>
                      <a:pt x="3916" y="9761"/>
                      <a:pt x="0" y="10704"/>
                    </a:cubicBezTo>
                    <a:cubicBezTo>
                      <a:pt x="5473" y="4949"/>
                      <a:pt x="12927" y="372"/>
                      <a:pt x="21065" y="18"/>
                    </a:cubicBezTo>
                    <a:cubicBezTo>
                      <a:pt x="26962" y="-194"/>
                      <a:pt x="32907" y="1434"/>
                      <a:pt x="37766" y="4665"/>
                    </a:cubicBezTo>
                    <a:lnTo>
                      <a:pt x="37766" y="466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47" name="手繪多邊形: 圖案 46">
                <a:extLst>
                  <a:ext uri="{FF2B5EF4-FFF2-40B4-BE49-F238E27FC236}">
                    <a16:creationId xmlns:a16="http://schemas.microsoft.com/office/drawing/2014/main" id="{9B4B3FAE-DBD0-4682-9519-D1D431520FA8}"/>
                  </a:ext>
                </a:extLst>
              </p:cNvPr>
              <p:cNvSpPr/>
              <p:nvPr/>
            </p:nvSpPr>
            <p:spPr>
              <a:xfrm>
                <a:off x="4023755" y="1655794"/>
                <a:ext cx="68007" cy="18785"/>
              </a:xfrm>
              <a:custGeom>
                <a:avLst/>
                <a:gdLst>
                  <a:gd name="connsiteX0" fmla="*/ 37129 w 68007"/>
                  <a:gd name="connsiteY0" fmla="*/ 3415 h 18785"/>
                  <a:gd name="connsiteX1" fmla="*/ 39252 w 68007"/>
                  <a:gd name="connsiteY1" fmla="*/ 4594 h 18785"/>
                  <a:gd name="connsiteX2" fmla="*/ 48688 w 68007"/>
                  <a:gd name="connsiteY2" fmla="*/ 8062 h 18785"/>
                  <a:gd name="connsiteX3" fmla="*/ 51825 w 68007"/>
                  <a:gd name="connsiteY3" fmla="*/ 8274 h 18785"/>
                  <a:gd name="connsiteX4" fmla="*/ 53571 w 68007"/>
                  <a:gd name="connsiteY4" fmla="*/ 8628 h 18785"/>
                  <a:gd name="connsiteX5" fmla="*/ 61992 w 68007"/>
                  <a:gd name="connsiteY5" fmla="*/ 7968 h 18785"/>
                  <a:gd name="connsiteX6" fmla="*/ 68007 w 68007"/>
                  <a:gd name="connsiteY6" fmla="*/ 6151 h 18785"/>
                  <a:gd name="connsiteX7" fmla="*/ 48192 w 68007"/>
                  <a:gd name="connsiteY7" fmla="*/ 18559 h 18785"/>
                  <a:gd name="connsiteX8" fmla="*/ 29038 w 68007"/>
                  <a:gd name="connsiteY8" fmla="*/ 14195 h 18785"/>
                  <a:gd name="connsiteX9" fmla="*/ 18470 w 68007"/>
                  <a:gd name="connsiteY9" fmla="*/ 10869 h 18785"/>
                  <a:gd name="connsiteX10" fmla="*/ 14720 w 68007"/>
                  <a:gd name="connsiteY10" fmla="*/ 10161 h 18785"/>
                  <a:gd name="connsiteX11" fmla="*/ 11889 w 68007"/>
                  <a:gd name="connsiteY11" fmla="*/ 10185 h 18785"/>
                  <a:gd name="connsiteX12" fmla="*/ 0 w 68007"/>
                  <a:gd name="connsiteY12" fmla="*/ 12662 h 18785"/>
                  <a:gd name="connsiteX13" fmla="*/ 20098 w 68007"/>
                  <a:gd name="connsiteY13" fmla="*/ 231 h 18785"/>
                  <a:gd name="connsiteX14" fmla="*/ 37129 w 68007"/>
                  <a:gd name="connsiteY14" fmla="*/ 3415 h 18785"/>
                  <a:gd name="connsiteX15" fmla="*/ 37129 w 68007"/>
                  <a:gd name="connsiteY15" fmla="*/ 3415 h 1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5">
                    <a:moveTo>
                      <a:pt x="37129" y="3415"/>
                    </a:moveTo>
                    <a:cubicBezTo>
                      <a:pt x="38002" y="3604"/>
                      <a:pt x="38568" y="4170"/>
                      <a:pt x="39252" y="4594"/>
                    </a:cubicBezTo>
                    <a:cubicBezTo>
                      <a:pt x="42342" y="6552"/>
                      <a:pt x="45456" y="7449"/>
                      <a:pt x="48688" y="8062"/>
                    </a:cubicBezTo>
                    <a:cubicBezTo>
                      <a:pt x="49820" y="8274"/>
                      <a:pt x="50693" y="8392"/>
                      <a:pt x="51825" y="8274"/>
                    </a:cubicBezTo>
                    <a:cubicBezTo>
                      <a:pt x="52391" y="8204"/>
                      <a:pt x="53004" y="8652"/>
                      <a:pt x="53571" y="8628"/>
                    </a:cubicBezTo>
                    <a:cubicBezTo>
                      <a:pt x="56448" y="8605"/>
                      <a:pt x="59232" y="8628"/>
                      <a:pt x="61992" y="7968"/>
                    </a:cubicBezTo>
                    <a:cubicBezTo>
                      <a:pt x="63926" y="7496"/>
                      <a:pt x="66120" y="6930"/>
                      <a:pt x="68007" y="6151"/>
                    </a:cubicBezTo>
                    <a:cubicBezTo>
                      <a:pt x="63360" y="12615"/>
                      <a:pt x="56000" y="17545"/>
                      <a:pt x="48192" y="18559"/>
                    </a:cubicBezTo>
                    <a:cubicBezTo>
                      <a:pt x="41517" y="19432"/>
                      <a:pt x="35124" y="17734"/>
                      <a:pt x="29038" y="14195"/>
                    </a:cubicBezTo>
                    <a:cubicBezTo>
                      <a:pt x="25736" y="12284"/>
                      <a:pt x="22174" y="11577"/>
                      <a:pt x="18470" y="10869"/>
                    </a:cubicBezTo>
                    <a:cubicBezTo>
                      <a:pt x="16984" y="10586"/>
                      <a:pt x="15852" y="10350"/>
                      <a:pt x="14720" y="10161"/>
                    </a:cubicBezTo>
                    <a:cubicBezTo>
                      <a:pt x="13847" y="10020"/>
                      <a:pt x="12785" y="10303"/>
                      <a:pt x="11889" y="10185"/>
                    </a:cubicBezTo>
                    <a:cubicBezTo>
                      <a:pt x="7666" y="9690"/>
                      <a:pt x="3821" y="11388"/>
                      <a:pt x="0" y="12662"/>
                    </a:cubicBezTo>
                    <a:cubicBezTo>
                      <a:pt x="4954" y="6458"/>
                      <a:pt x="12007" y="1268"/>
                      <a:pt x="20098" y="231"/>
                    </a:cubicBezTo>
                    <a:cubicBezTo>
                      <a:pt x="25948" y="-524"/>
                      <a:pt x="32010" y="584"/>
                      <a:pt x="37129" y="3415"/>
                    </a:cubicBezTo>
                    <a:lnTo>
                      <a:pt x="37129" y="341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48" name="手繪多邊形: 圖案 47">
                <a:extLst>
                  <a:ext uri="{FF2B5EF4-FFF2-40B4-BE49-F238E27FC236}">
                    <a16:creationId xmlns:a16="http://schemas.microsoft.com/office/drawing/2014/main" id="{CC9BDF75-12F1-4368-853A-530B6551FF74}"/>
                  </a:ext>
                </a:extLst>
              </p:cNvPr>
              <p:cNvSpPr/>
              <p:nvPr/>
            </p:nvSpPr>
            <p:spPr>
              <a:xfrm>
                <a:off x="4011017" y="1673691"/>
                <a:ext cx="67181" cy="17153"/>
              </a:xfrm>
              <a:custGeom>
                <a:avLst/>
                <a:gdLst>
                  <a:gd name="connsiteX0" fmla="*/ 36209 w 67181"/>
                  <a:gd name="connsiteY0" fmla="*/ 2361 h 17153"/>
                  <a:gd name="connsiteX1" fmla="*/ 38403 w 67181"/>
                  <a:gd name="connsiteY1" fmla="*/ 3352 h 17153"/>
                  <a:gd name="connsiteX2" fmla="*/ 48098 w 67181"/>
                  <a:gd name="connsiteY2" fmla="*/ 5994 h 17153"/>
                  <a:gd name="connsiteX3" fmla="*/ 51235 w 67181"/>
                  <a:gd name="connsiteY3" fmla="*/ 5947 h 17153"/>
                  <a:gd name="connsiteX4" fmla="*/ 53004 w 67181"/>
                  <a:gd name="connsiteY4" fmla="*/ 6159 h 17153"/>
                  <a:gd name="connsiteX5" fmla="*/ 61331 w 67181"/>
                  <a:gd name="connsiteY5" fmla="*/ 4791 h 17153"/>
                  <a:gd name="connsiteX6" fmla="*/ 67181 w 67181"/>
                  <a:gd name="connsiteY6" fmla="*/ 2479 h 17153"/>
                  <a:gd name="connsiteX7" fmla="*/ 48499 w 67181"/>
                  <a:gd name="connsiteY7" fmla="*/ 16538 h 17153"/>
                  <a:gd name="connsiteX8" fmla="*/ 29038 w 67181"/>
                  <a:gd name="connsiteY8" fmla="*/ 13825 h 17153"/>
                  <a:gd name="connsiteX9" fmla="*/ 18234 w 67181"/>
                  <a:gd name="connsiteY9" fmla="*/ 11396 h 17153"/>
                  <a:gd name="connsiteX10" fmla="*/ 14436 w 67181"/>
                  <a:gd name="connsiteY10" fmla="*/ 11018 h 17153"/>
                  <a:gd name="connsiteX11" fmla="*/ 11629 w 67181"/>
                  <a:gd name="connsiteY11" fmla="*/ 11278 h 17153"/>
                  <a:gd name="connsiteX12" fmla="*/ 0 w 67181"/>
                  <a:gd name="connsiteY12" fmla="*/ 14745 h 17153"/>
                  <a:gd name="connsiteX13" fmla="*/ 18966 w 67181"/>
                  <a:gd name="connsiteY13" fmla="*/ 639 h 17153"/>
                  <a:gd name="connsiteX14" fmla="*/ 36209 w 67181"/>
                  <a:gd name="connsiteY14" fmla="*/ 2361 h 17153"/>
                  <a:gd name="connsiteX15" fmla="*/ 36209 w 67181"/>
                  <a:gd name="connsiteY15" fmla="*/ 2361 h 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53">
                    <a:moveTo>
                      <a:pt x="36209" y="2361"/>
                    </a:moveTo>
                    <a:cubicBezTo>
                      <a:pt x="37082" y="2479"/>
                      <a:pt x="37695" y="2998"/>
                      <a:pt x="38403" y="3352"/>
                    </a:cubicBezTo>
                    <a:cubicBezTo>
                      <a:pt x="41658" y="5050"/>
                      <a:pt x="44819" y="5687"/>
                      <a:pt x="48098" y="5994"/>
                    </a:cubicBezTo>
                    <a:cubicBezTo>
                      <a:pt x="49254" y="6112"/>
                      <a:pt x="50127" y="6159"/>
                      <a:pt x="51235" y="5947"/>
                    </a:cubicBezTo>
                    <a:cubicBezTo>
                      <a:pt x="51778" y="5852"/>
                      <a:pt x="52438" y="6230"/>
                      <a:pt x="53004" y="6159"/>
                    </a:cubicBezTo>
                    <a:cubicBezTo>
                      <a:pt x="55859" y="5876"/>
                      <a:pt x="58642" y="5663"/>
                      <a:pt x="61331" y="4791"/>
                    </a:cubicBezTo>
                    <a:cubicBezTo>
                      <a:pt x="63218" y="4177"/>
                      <a:pt x="65365" y="3422"/>
                      <a:pt x="67181" y="2479"/>
                    </a:cubicBezTo>
                    <a:cubicBezTo>
                      <a:pt x="63101" y="9320"/>
                      <a:pt x="56189" y="14840"/>
                      <a:pt x="48499" y="16538"/>
                    </a:cubicBezTo>
                    <a:cubicBezTo>
                      <a:pt x="41918" y="17977"/>
                      <a:pt x="35407" y="16821"/>
                      <a:pt x="29038" y="13825"/>
                    </a:cubicBezTo>
                    <a:cubicBezTo>
                      <a:pt x="25570" y="12198"/>
                      <a:pt x="21961" y="11797"/>
                      <a:pt x="18234" y="11396"/>
                    </a:cubicBezTo>
                    <a:cubicBezTo>
                      <a:pt x="16725" y="11230"/>
                      <a:pt x="15592" y="11112"/>
                      <a:pt x="14436" y="11018"/>
                    </a:cubicBezTo>
                    <a:cubicBezTo>
                      <a:pt x="13540" y="10947"/>
                      <a:pt x="12502" y="11325"/>
                      <a:pt x="11629" y="11278"/>
                    </a:cubicBezTo>
                    <a:cubicBezTo>
                      <a:pt x="7383" y="11136"/>
                      <a:pt x="3703" y="13141"/>
                      <a:pt x="0" y="14745"/>
                    </a:cubicBezTo>
                    <a:cubicBezTo>
                      <a:pt x="4411" y="8140"/>
                      <a:pt x="10992" y="2385"/>
                      <a:pt x="18966" y="639"/>
                    </a:cubicBezTo>
                    <a:cubicBezTo>
                      <a:pt x="24721" y="-611"/>
                      <a:pt x="30878" y="-21"/>
                      <a:pt x="36209" y="2361"/>
                    </a:cubicBezTo>
                    <a:lnTo>
                      <a:pt x="36209" y="236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49" name="手繪多邊形: 圖案 48">
                <a:extLst>
                  <a:ext uri="{FF2B5EF4-FFF2-40B4-BE49-F238E27FC236}">
                    <a16:creationId xmlns:a16="http://schemas.microsoft.com/office/drawing/2014/main" id="{2E98ACB3-C31A-4F62-84C2-A1695783B22A}"/>
                  </a:ext>
                </a:extLst>
              </p:cNvPr>
              <p:cNvSpPr/>
              <p:nvPr/>
            </p:nvSpPr>
            <p:spPr>
              <a:xfrm>
                <a:off x="3999907" y="1691408"/>
                <a:ext cx="65907" cy="17951"/>
              </a:xfrm>
              <a:custGeom>
                <a:avLst/>
                <a:gdLst>
                  <a:gd name="connsiteX0" fmla="*/ 35053 w 65907"/>
                  <a:gd name="connsiteY0" fmla="*/ 2524 h 17951"/>
                  <a:gd name="connsiteX1" fmla="*/ 37341 w 65907"/>
                  <a:gd name="connsiteY1" fmla="*/ 3326 h 17951"/>
                  <a:gd name="connsiteX2" fmla="*/ 47225 w 65907"/>
                  <a:gd name="connsiteY2" fmla="*/ 5142 h 17951"/>
                  <a:gd name="connsiteX3" fmla="*/ 50339 w 65907"/>
                  <a:gd name="connsiteY3" fmla="*/ 4812 h 17951"/>
                  <a:gd name="connsiteX4" fmla="*/ 52108 w 65907"/>
                  <a:gd name="connsiteY4" fmla="*/ 4883 h 17951"/>
                  <a:gd name="connsiteX5" fmla="*/ 60293 w 65907"/>
                  <a:gd name="connsiteY5" fmla="*/ 2807 h 17951"/>
                  <a:gd name="connsiteX6" fmla="*/ 65908 w 65907"/>
                  <a:gd name="connsiteY6" fmla="*/ 0 h 17951"/>
                  <a:gd name="connsiteX7" fmla="*/ 48499 w 65907"/>
                  <a:gd name="connsiteY7" fmla="*/ 15592 h 17951"/>
                  <a:gd name="connsiteX8" fmla="*/ 28873 w 65907"/>
                  <a:gd name="connsiteY8" fmla="*/ 14554 h 17951"/>
                  <a:gd name="connsiteX9" fmla="*/ 17904 w 65907"/>
                  <a:gd name="connsiteY9" fmla="*/ 13045 h 17951"/>
                  <a:gd name="connsiteX10" fmla="*/ 14083 w 65907"/>
                  <a:gd name="connsiteY10" fmla="*/ 12998 h 17951"/>
                  <a:gd name="connsiteX11" fmla="*/ 11299 w 65907"/>
                  <a:gd name="connsiteY11" fmla="*/ 13516 h 17951"/>
                  <a:gd name="connsiteX12" fmla="*/ 0 w 65907"/>
                  <a:gd name="connsiteY12" fmla="*/ 17951 h 17951"/>
                  <a:gd name="connsiteX13" fmla="*/ 17692 w 65907"/>
                  <a:gd name="connsiteY13" fmla="*/ 2288 h 17951"/>
                  <a:gd name="connsiteX14" fmla="*/ 35053 w 65907"/>
                  <a:gd name="connsiteY14" fmla="*/ 2524 h 17951"/>
                  <a:gd name="connsiteX15" fmla="*/ 35053 w 65907"/>
                  <a:gd name="connsiteY15" fmla="*/ 2524 h 1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7" h="17951">
                    <a:moveTo>
                      <a:pt x="35053" y="2524"/>
                    </a:moveTo>
                    <a:cubicBezTo>
                      <a:pt x="35950" y="2548"/>
                      <a:pt x="36610" y="3019"/>
                      <a:pt x="37341" y="3326"/>
                    </a:cubicBezTo>
                    <a:cubicBezTo>
                      <a:pt x="40715" y="4741"/>
                      <a:pt x="43946" y="5095"/>
                      <a:pt x="47225" y="5142"/>
                    </a:cubicBezTo>
                    <a:cubicBezTo>
                      <a:pt x="48381" y="5166"/>
                      <a:pt x="49277" y="5142"/>
                      <a:pt x="50339" y="4812"/>
                    </a:cubicBezTo>
                    <a:cubicBezTo>
                      <a:pt x="50881" y="4647"/>
                      <a:pt x="51566" y="4977"/>
                      <a:pt x="52108" y="4883"/>
                    </a:cubicBezTo>
                    <a:cubicBezTo>
                      <a:pt x="54939" y="4364"/>
                      <a:pt x="57699" y="3916"/>
                      <a:pt x="60293" y="2807"/>
                    </a:cubicBezTo>
                    <a:cubicBezTo>
                      <a:pt x="62110" y="2029"/>
                      <a:pt x="64186" y="1085"/>
                      <a:pt x="65908" y="0"/>
                    </a:cubicBezTo>
                    <a:cubicBezTo>
                      <a:pt x="62440" y="7147"/>
                      <a:pt x="56000" y="13257"/>
                      <a:pt x="48499" y="15592"/>
                    </a:cubicBezTo>
                    <a:cubicBezTo>
                      <a:pt x="42059" y="17597"/>
                      <a:pt x="35478" y="16984"/>
                      <a:pt x="28873" y="14554"/>
                    </a:cubicBezTo>
                    <a:cubicBezTo>
                      <a:pt x="25287" y="13233"/>
                      <a:pt x="21655" y="13139"/>
                      <a:pt x="17904" y="13045"/>
                    </a:cubicBezTo>
                    <a:cubicBezTo>
                      <a:pt x="16394" y="13021"/>
                      <a:pt x="15238" y="12998"/>
                      <a:pt x="14083" y="12998"/>
                    </a:cubicBezTo>
                    <a:cubicBezTo>
                      <a:pt x="13186" y="12998"/>
                      <a:pt x="12196" y="13469"/>
                      <a:pt x="11299" y="13516"/>
                    </a:cubicBezTo>
                    <a:cubicBezTo>
                      <a:pt x="7053" y="13752"/>
                      <a:pt x="3562" y="16064"/>
                      <a:pt x="0" y="17951"/>
                    </a:cubicBezTo>
                    <a:cubicBezTo>
                      <a:pt x="3821" y="10992"/>
                      <a:pt x="9907" y="4694"/>
                      <a:pt x="17692" y="2288"/>
                    </a:cubicBezTo>
                    <a:cubicBezTo>
                      <a:pt x="23353" y="543"/>
                      <a:pt x="29533" y="613"/>
                      <a:pt x="35053" y="2524"/>
                    </a:cubicBezTo>
                    <a:lnTo>
                      <a:pt x="35053" y="25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0" name="手繪多邊形: 圖案 49">
                <a:extLst>
                  <a:ext uri="{FF2B5EF4-FFF2-40B4-BE49-F238E27FC236}">
                    <a16:creationId xmlns:a16="http://schemas.microsoft.com/office/drawing/2014/main" id="{F38417B9-0489-4348-97A5-0FF130B12CEF}"/>
                  </a:ext>
                </a:extLst>
              </p:cNvPr>
              <p:cNvSpPr/>
              <p:nvPr/>
            </p:nvSpPr>
            <p:spPr>
              <a:xfrm>
                <a:off x="3990660" y="1707708"/>
                <a:ext cx="64114" cy="23565"/>
              </a:xfrm>
              <a:custGeom>
                <a:avLst/>
                <a:gdLst>
                  <a:gd name="connsiteX0" fmla="*/ 33591 w 64114"/>
                  <a:gd name="connsiteY0" fmla="*/ 5213 h 23565"/>
                  <a:gd name="connsiteX1" fmla="*/ 35926 w 64114"/>
                  <a:gd name="connsiteY1" fmla="*/ 5803 h 23565"/>
                  <a:gd name="connsiteX2" fmla="*/ 45928 w 64114"/>
                  <a:gd name="connsiteY2" fmla="*/ 6746 h 23565"/>
                  <a:gd name="connsiteX3" fmla="*/ 49018 w 64114"/>
                  <a:gd name="connsiteY3" fmla="*/ 6157 h 23565"/>
                  <a:gd name="connsiteX4" fmla="*/ 50787 w 64114"/>
                  <a:gd name="connsiteY4" fmla="*/ 6062 h 23565"/>
                  <a:gd name="connsiteX5" fmla="*/ 58760 w 64114"/>
                  <a:gd name="connsiteY5" fmla="*/ 3279 h 23565"/>
                  <a:gd name="connsiteX6" fmla="*/ 64115 w 64114"/>
                  <a:gd name="connsiteY6" fmla="*/ 0 h 23565"/>
                  <a:gd name="connsiteX7" fmla="*/ 48098 w 64114"/>
                  <a:gd name="connsiteY7" fmla="*/ 17031 h 23565"/>
                  <a:gd name="connsiteX8" fmla="*/ 28472 w 64114"/>
                  <a:gd name="connsiteY8" fmla="*/ 17692 h 23565"/>
                  <a:gd name="connsiteX9" fmla="*/ 17409 w 64114"/>
                  <a:gd name="connsiteY9" fmla="*/ 17149 h 23565"/>
                  <a:gd name="connsiteX10" fmla="*/ 13587 w 64114"/>
                  <a:gd name="connsiteY10" fmla="*/ 17409 h 23565"/>
                  <a:gd name="connsiteX11" fmla="*/ 10875 w 64114"/>
                  <a:gd name="connsiteY11" fmla="*/ 18164 h 23565"/>
                  <a:gd name="connsiteX12" fmla="*/ 0 w 64114"/>
                  <a:gd name="connsiteY12" fmla="*/ 23565 h 23565"/>
                  <a:gd name="connsiteX13" fmla="*/ 16276 w 64114"/>
                  <a:gd name="connsiteY13" fmla="*/ 6416 h 23565"/>
                  <a:gd name="connsiteX14" fmla="*/ 33591 w 64114"/>
                  <a:gd name="connsiteY14" fmla="*/ 5213 h 23565"/>
                  <a:gd name="connsiteX15" fmla="*/ 33591 w 64114"/>
                  <a:gd name="connsiteY15" fmla="*/ 5213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14" h="23565">
                    <a:moveTo>
                      <a:pt x="33591" y="5213"/>
                    </a:moveTo>
                    <a:cubicBezTo>
                      <a:pt x="34487" y="5166"/>
                      <a:pt x="35171" y="5567"/>
                      <a:pt x="35926" y="5803"/>
                    </a:cubicBezTo>
                    <a:cubicBezTo>
                      <a:pt x="39417" y="6912"/>
                      <a:pt x="42649" y="6982"/>
                      <a:pt x="45928" y="6746"/>
                    </a:cubicBezTo>
                    <a:cubicBezTo>
                      <a:pt x="47084" y="6652"/>
                      <a:pt x="47956" y="6558"/>
                      <a:pt x="49018" y="6157"/>
                    </a:cubicBezTo>
                    <a:cubicBezTo>
                      <a:pt x="49537" y="5944"/>
                      <a:pt x="50245" y="6227"/>
                      <a:pt x="50787" y="6062"/>
                    </a:cubicBezTo>
                    <a:cubicBezTo>
                      <a:pt x="53547" y="5308"/>
                      <a:pt x="56260" y="4623"/>
                      <a:pt x="58760" y="3279"/>
                    </a:cubicBezTo>
                    <a:cubicBezTo>
                      <a:pt x="60506" y="2335"/>
                      <a:pt x="62487" y="1227"/>
                      <a:pt x="64115" y="0"/>
                    </a:cubicBezTo>
                    <a:cubicBezTo>
                      <a:pt x="61261" y="7431"/>
                      <a:pt x="55387" y="14083"/>
                      <a:pt x="48098" y="17031"/>
                    </a:cubicBezTo>
                    <a:cubicBezTo>
                      <a:pt x="41847" y="19579"/>
                      <a:pt x="35242" y="19555"/>
                      <a:pt x="28472" y="17692"/>
                    </a:cubicBezTo>
                    <a:cubicBezTo>
                      <a:pt x="24792" y="16677"/>
                      <a:pt x="21159" y="16913"/>
                      <a:pt x="17409" y="17149"/>
                    </a:cubicBezTo>
                    <a:cubicBezTo>
                      <a:pt x="15899" y="17244"/>
                      <a:pt x="14743" y="17314"/>
                      <a:pt x="13587" y="17409"/>
                    </a:cubicBezTo>
                    <a:cubicBezTo>
                      <a:pt x="12691" y="17479"/>
                      <a:pt x="11747" y="18046"/>
                      <a:pt x="10875" y="18164"/>
                    </a:cubicBezTo>
                    <a:cubicBezTo>
                      <a:pt x="6676" y="18753"/>
                      <a:pt x="3373" y="21372"/>
                      <a:pt x="0" y="23565"/>
                    </a:cubicBezTo>
                    <a:cubicBezTo>
                      <a:pt x="3208" y="16300"/>
                      <a:pt x="8728" y="9506"/>
                      <a:pt x="16276" y="6416"/>
                    </a:cubicBezTo>
                    <a:cubicBezTo>
                      <a:pt x="21773" y="4270"/>
                      <a:pt x="27929" y="3798"/>
                      <a:pt x="33591" y="5213"/>
                    </a:cubicBezTo>
                    <a:lnTo>
                      <a:pt x="33591" y="521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1" name="手繪多邊形: 圖案 50">
                <a:extLst>
                  <a:ext uri="{FF2B5EF4-FFF2-40B4-BE49-F238E27FC236}">
                    <a16:creationId xmlns:a16="http://schemas.microsoft.com/office/drawing/2014/main" id="{0810418D-4940-4FD3-A735-D5CB32D021F2}"/>
                  </a:ext>
                </a:extLst>
              </p:cNvPr>
              <p:cNvSpPr/>
              <p:nvPr/>
            </p:nvSpPr>
            <p:spPr>
              <a:xfrm>
                <a:off x="3983348" y="1725117"/>
                <a:ext cx="61779" cy="29038"/>
              </a:xfrm>
              <a:custGeom>
                <a:avLst/>
                <a:gdLst>
                  <a:gd name="connsiteX0" fmla="*/ 31822 w 61779"/>
                  <a:gd name="connsiteY0" fmla="*/ 7808 h 29038"/>
                  <a:gd name="connsiteX1" fmla="*/ 34204 w 61779"/>
                  <a:gd name="connsiteY1" fmla="*/ 8209 h 29038"/>
                  <a:gd name="connsiteX2" fmla="*/ 44253 w 61779"/>
                  <a:gd name="connsiteY2" fmla="*/ 8280 h 29038"/>
                  <a:gd name="connsiteX3" fmla="*/ 47272 w 61779"/>
                  <a:gd name="connsiteY3" fmla="*/ 7431 h 29038"/>
                  <a:gd name="connsiteX4" fmla="*/ 49041 w 61779"/>
                  <a:gd name="connsiteY4" fmla="*/ 7195 h 29038"/>
                  <a:gd name="connsiteX5" fmla="*/ 56731 w 61779"/>
                  <a:gd name="connsiteY5" fmla="*/ 3727 h 29038"/>
                  <a:gd name="connsiteX6" fmla="*/ 61780 w 61779"/>
                  <a:gd name="connsiteY6" fmla="*/ 0 h 29038"/>
                  <a:gd name="connsiteX7" fmla="*/ 47319 w 61779"/>
                  <a:gd name="connsiteY7" fmla="*/ 18376 h 29038"/>
                  <a:gd name="connsiteX8" fmla="*/ 27811 w 61779"/>
                  <a:gd name="connsiteY8" fmla="*/ 20735 h 29038"/>
                  <a:gd name="connsiteX9" fmla="*/ 16748 w 61779"/>
                  <a:gd name="connsiteY9" fmla="*/ 21159 h 29038"/>
                  <a:gd name="connsiteX10" fmla="*/ 12974 w 61779"/>
                  <a:gd name="connsiteY10" fmla="*/ 21773 h 29038"/>
                  <a:gd name="connsiteX11" fmla="*/ 10332 w 61779"/>
                  <a:gd name="connsiteY11" fmla="*/ 22763 h 29038"/>
                  <a:gd name="connsiteX12" fmla="*/ 0 w 61779"/>
                  <a:gd name="connsiteY12" fmla="*/ 29038 h 29038"/>
                  <a:gd name="connsiteX13" fmla="*/ 14720 w 61779"/>
                  <a:gd name="connsiteY13" fmla="*/ 10544 h 29038"/>
                  <a:gd name="connsiteX14" fmla="*/ 31822 w 61779"/>
                  <a:gd name="connsiteY14" fmla="*/ 7808 h 29038"/>
                  <a:gd name="connsiteX15" fmla="*/ 31822 w 61779"/>
                  <a:gd name="connsiteY15" fmla="*/ 7808 h 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79" h="29038">
                    <a:moveTo>
                      <a:pt x="31822" y="7808"/>
                    </a:moveTo>
                    <a:cubicBezTo>
                      <a:pt x="32694" y="7690"/>
                      <a:pt x="33426" y="8020"/>
                      <a:pt x="34204" y="8209"/>
                    </a:cubicBezTo>
                    <a:cubicBezTo>
                      <a:pt x="37766" y="9011"/>
                      <a:pt x="41021" y="8799"/>
                      <a:pt x="44253" y="8280"/>
                    </a:cubicBezTo>
                    <a:cubicBezTo>
                      <a:pt x="45409" y="8091"/>
                      <a:pt x="46258" y="7926"/>
                      <a:pt x="47272" y="7431"/>
                    </a:cubicBezTo>
                    <a:cubicBezTo>
                      <a:pt x="47768" y="7195"/>
                      <a:pt x="48499" y="7383"/>
                      <a:pt x="49041" y="7195"/>
                    </a:cubicBezTo>
                    <a:cubicBezTo>
                      <a:pt x="51731" y="6204"/>
                      <a:pt x="54373" y="5284"/>
                      <a:pt x="56731" y="3727"/>
                    </a:cubicBezTo>
                    <a:cubicBezTo>
                      <a:pt x="58406" y="2642"/>
                      <a:pt x="60270" y="1368"/>
                      <a:pt x="61780" y="0"/>
                    </a:cubicBezTo>
                    <a:cubicBezTo>
                      <a:pt x="59586" y="7643"/>
                      <a:pt x="54325" y="14767"/>
                      <a:pt x="47319" y="18376"/>
                    </a:cubicBezTo>
                    <a:cubicBezTo>
                      <a:pt x="41328" y="21442"/>
                      <a:pt x="34723" y="22009"/>
                      <a:pt x="27811" y="20735"/>
                    </a:cubicBezTo>
                    <a:cubicBezTo>
                      <a:pt x="24061" y="20051"/>
                      <a:pt x="20452" y="20593"/>
                      <a:pt x="16748" y="21159"/>
                    </a:cubicBezTo>
                    <a:cubicBezTo>
                      <a:pt x="15262" y="21395"/>
                      <a:pt x="14106" y="21560"/>
                      <a:pt x="12974" y="21773"/>
                    </a:cubicBezTo>
                    <a:cubicBezTo>
                      <a:pt x="12101" y="21914"/>
                      <a:pt x="11181" y="22551"/>
                      <a:pt x="10332" y="22763"/>
                    </a:cubicBezTo>
                    <a:cubicBezTo>
                      <a:pt x="6204" y="23683"/>
                      <a:pt x="3161" y="26561"/>
                      <a:pt x="0" y="29038"/>
                    </a:cubicBezTo>
                    <a:cubicBezTo>
                      <a:pt x="2571" y="21513"/>
                      <a:pt x="7454" y="14271"/>
                      <a:pt x="14720" y="10544"/>
                    </a:cubicBezTo>
                    <a:cubicBezTo>
                      <a:pt x="19980" y="7879"/>
                      <a:pt x="26066" y="6864"/>
                      <a:pt x="31822" y="7808"/>
                    </a:cubicBezTo>
                    <a:lnTo>
                      <a:pt x="31822" y="780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2" name="手繪多邊形: 圖案 51">
                <a:extLst>
                  <a:ext uri="{FF2B5EF4-FFF2-40B4-BE49-F238E27FC236}">
                    <a16:creationId xmlns:a16="http://schemas.microsoft.com/office/drawing/2014/main" id="{D7CBAC39-F450-4CE6-A761-DDED7F6A24F7}"/>
                  </a:ext>
                </a:extLst>
              </p:cNvPr>
              <p:cNvSpPr/>
              <p:nvPr/>
            </p:nvSpPr>
            <p:spPr>
              <a:xfrm>
                <a:off x="3977993" y="1743398"/>
                <a:ext cx="58996" cy="34392"/>
              </a:xfrm>
              <a:custGeom>
                <a:avLst/>
                <a:gdLst>
                  <a:gd name="connsiteX0" fmla="*/ 29840 w 58996"/>
                  <a:gd name="connsiteY0" fmla="*/ 10403 h 34392"/>
                  <a:gd name="connsiteX1" fmla="*/ 32246 w 58996"/>
                  <a:gd name="connsiteY1" fmla="*/ 10591 h 34392"/>
                  <a:gd name="connsiteX2" fmla="*/ 42271 w 58996"/>
                  <a:gd name="connsiteY2" fmla="*/ 9789 h 34392"/>
                  <a:gd name="connsiteX3" fmla="*/ 45196 w 58996"/>
                  <a:gd name="connsiteY3" fmla="*/ 8681 h 34392"/>
                  <a:gd name="connsiteX4" fmla="*/ 46942 w 58996"/>
                  <a:gd name="connsiteY4" fmla="*/ 8280 h 34392"/>
                  <a:gd name="connsiteX5" fmla="*/ 54302 w 58996"/>
                  <a:gd name="connsiteY5" fmla="*/ 4152 h 34392"/>
                  <a:gd name="connsiteX6" fmla="*/ 58996 w 58996"/>
                  <a:gd name="connsiteY6" fmla="*/ 0 h 34392"/>
                  <a:gd name="connsiteX7" fmla="*/ 46211 w 58996"/>
                  <a:gd name="connsiteY7" fmla="*/ 19555 h 34392"/>
                  <a:gd name="connsiteX8" fmla="*/ 26986 w 58996"/>
                  <a:gd name="connsiteY8" fmla="*/ 23636 h 34392"/>
                  <a:gd name="connsiteX9" fmla="*/ 16017 w 58996"/>
                  <a:gd name="connsiteY9" fmla="*/ 25028 h 34392"/>
                  <a:gd name="connsiteX10" fmla="*/ 12313 w 58996"/>
                  <a:gd name="connsiteY10" fmla="*/ 25971 h 34392"/>
                  <a:gd name="connsiteX11" fmla="*/ 9766 w 58996"/>
                  <a:gd name="connsiteY11" fmla="*/ 27175 h 34392"/>
                  <a:gd name="connsiteX12" fmla="*/ 0 w 58996"/>
                  <a:gd name="connsiteY12" fmla="*/ 34393 h 34392"/>
                  <a:gd name="connsiteX13" fmla="*/ 13045 w 58996"/>
                  <a:gd name="connsiteY13" fmla="*/ 14672 h 34392"/>
                  <a:gd name="connsiteX14" fmla="*/ 29840 w 58996"/>
                  <a:gd name="connsiteY14" fmla="*/ 10403 h 34392"/>
                  <a:gd name="connsiteX15" fmla="*/ 29840 w 58996"/>
                  <a:gd name="connsiteY15" fmla="*/ 10403 h 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96" h="34392">
                    <a:moveTo>
                      <a:pt x="29840" y="10403"/>
                    </a:moveTo>
                    <a:cubicBezTo>
                      <a:pt x="30713" y="10214"/>
                      <a:pt x="31468" y="10474"/>
                      <a:pt x="32246" y="10591"/>
                    </a:cubicBezTo>
                    <a:cubicBezTo>
                      <a:pt x="35879" y="11087"/>
                      <a:pt x="39087" y="10591"/>
                      <a:pt x="42271" y="9789"/>
                    </a:cubicBezTo>
                    <a:cubicBezTo>
                      <a:pt x="43404" y="9506"/>
                      <a:pt x="44253" y="9247"/>
                      <a:pt x="45196" y="8681"/>
                    </a:cubicBezTo>
                    <a:cubicBezTo>
                      <a:pt x="45668" y="8398"/>
                      <a:pt x="46423" y="8539"/>
                      <a:pt x="46942" y="8280"/>
                    </a:cubicBezTo>
                    <a:cubicBezTo>
                      <a:pt x="49537" y="7053"/>
                      <a:pt x="52084" y="5897"/>
                      <a:pt x="54302" y="4152"/>
                    </a:cubicBezTo>
                    <a:cubicBezTo>
                      <a:pt x="55859" y="2925"/>
                      <a:pt x="57628" y="1486"/>
                      <a:pt x="58996" y="0"/>
                    </a:cubicBezTo>
                    <a:cubicBezTo>
                      <a:pt x="57486" y="7808"/>
                      <a:pt x="52863" y="15356"/>
                      <a:pt x="46211" y="19555"/>
                    </a:cubicBezTo>
                    <a:cubicBezTo>
                      <a:pt x="40502" y="23164"/>
                      <a:pt x="33992" y="24273"/>
                      <a:pt x="26986" y="23636"/>
                    </a:cubicBezTo>
                    <a:cubicBezTo>
                      <a:pt x="23188" y="23282"/>
                      <a:pt x="19650" y="24132"/>
                      <a:pt x="16017" y="25028"/>
                    </a:cubicBezTo>
                    <a:cubicBezTo>
                      <a:pt x="14554" y="25382"/>
                      <a:pt x="13422" y="25665"/>
                      <a:pt x="12313" y="25971"/>
                    </a:cubicBezTo>
                    <a:cubicBezTo>
                      <a:pt x="11464" y="26207"/>
                      <a:pt x="10615" y="26915"/>
                      <a:pt x="9766" y="27175"/>
                    </a:cubicBezTo>
                    <a:cubicBezTo>
                      <a:pt x="5732" y="28495"/>
                      <a:pt x="2949" y="31633"/>
                      <a:pt x="0" y="34393"/>
                    </a:cubicBezTo>
                    <a:cubicBezTo>
                      <a:pt x="1911" y="26679"/>
                      <a:pt x="6133" y="19013"/>
                      <a:pt x="13045" y="14672"/>
                    </a:cubicBezTo>
                    <a:cubicBezTo>
                      <a:pt x="18022" y="11511"/>
                      <a:pt x="23990" y="9978"/>
                      <a:pt x="29840" y="10403"/>
                    </a:cubicBezTo>
                    <a:lnTo>
                      <a:pt x="29840" y="1040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3" name="手繪多邊形: 圖案 52">
                <a:extLst>
                  <a:ext uri="{FF2B5EF4-FFF2-40B4-BE49-F238E27FC236}">
                    <a16:creationId xmlns:a16="http://schemas.microsoft.com/office/drawing/2014/main" id="{C69BF6A4-523A-45BB-8C3B-9440F1102ECC}"/>
                  </a:ext>
                </a:extLst>
              </p:cNvPr>
              <p:cNvSpPr/>
              <p:nvPr/>
            </p:nvSpPr>
            <p:spPr>
              <a:xfrm>
                <a:off x="3974667" y="1762529"/>
                <a:ext cx="55740" cy="39464"/>
              </a:xfrm>
              <a:custGeom>
                <a:avLst/>
                <a:gdLst>
                  <a:gd name="connsiteX0" fmla="*/ 27623 w 55740"/>
                  <a:gd name="connsiteY0" fmla="*/ 12950 h 39464"/>
                  <a:gd name="connsiteX1" fmla="*/ 30029 w 55740"/>
                  <a:gd name="connsiteY1" fmla="*/ 12927 h 39464"/>
                  <a:gd name="connsiteX2" fmla="*/ 39936 w 55740"/>
                  <a:gd name="connsiteY2" fmla="*/ 11228 h 39464"/>
                  <a:gd name="connsiteX3" fmla="*/ 42767 w 55740"/>
                  <a:gd name="connsiteY3" fmla="*/ 9860 h 39464"/>
                  <a:gd name="connsiteX4" fmla="*/ 44465 w 55740"/>
                  <a:gd name="connsiteY4" fmla="*/ 9318 h 39464"/>
                  <a:gd name="connsiteX5" fmla="*/ 51424 w 55740"/>
                  <a:gd name="connsiteY5" fmla="*/ 4553 h 39464"/>
                  <a:gd name="connsiteX6" fmla="*/ 55741 w 55740"/>
                  <a:gd name="connsiteY6" fmla="*/ 0 h 39464"/>
                  <a:gd name="connsiteX7" fmla="*/ 44725 w 55740"/>
                  <a:gd name="connsiteY7" fmla="*/ 20617 h 39464"/>
                  <a:gd name="connsiteX8" fmla="*/ 25948 w 55740"/>
                  <a:gd name="connsiteY8" fmla="*/ 26372 h 39464"/>
                  <a:gd name="connsiteX9" fmla="*/ 15121 w 55740"/>
                  <a:gd name="connsiteY9" fmla="*/ 28731 h 39464"/>
                  <a:gd name="connsiteX10" fmla="*/ 11511 w 55740"/>
                  <a:gd name="connsiteY10" fmla="*/ 29982 h 39464"/>
                  <a:gd name="connsiteX11" fmla="*/ 9082 w 55740"/>
                  <a:gd name="connsiteY11" fmla="*/ 31421 h 39464"/>
                  <a:gd name="connsiteX12" fmla="*/ 0 w 55740"/>
                  <a:gd name="connsiteY12" fmla="*/ 39464 h 39464"/>
                  <a:gd name="connsiteX13" fmla="*/ 11228 w 55740"/>
                  <a:gd name="connsiteY13" fmla="*/ 18682 h 39464"/>
                  <a:gd name="connsiteX14" fmla="*/ 27623 w 55740"/>
                  <a:gd name="connsiteY14" fmla="*/ 12950 h 39464"/>
                  <a:gd name="connsiteX15" fmla="*/ 27623 w 55740"/>
                  <a:gd name="connsiteY15" fmla="*/ 12950 h 3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40" h="39464">
                    <a:moveTo>
                      <a:pt x="27623" y="12950"/>
                    </a:moveTo>
                    <a:cubicBezTo>
                      <a:pt x="28472" y="12691"/>
                      <a:pt x="29250" y="12880"/>
                      <a:pt x="30029" y="12927"/>
                    </a:cubicBezTo>
                    <a:cubicBezTo>
                      <a:pt x="33685" y="13092"/>
                      <a:pt x="36846" y="12313"/>
                      <a:pt x="39936" y="11228"/>
                    </a:cubicBezTo>
                    <a:cubicBezTo>
                      <a:pt x="41021" y="10851"/>
                      <a:pt x="41847" y="10521"/>
                      <a:pt x="42767" y="9860"/>
                    </a:cubicBezTo>
                    <a:cubicBezTo>
                      <a:pt x="43215" y="9530"/>
                      <a:pt x="43970" y="9601"/>
                      <a:pt x="44465" y="9318"/>
                    </a:cubicBezTo>
                    <a:cubicBezTo>
                      <a:pt x="46942" y="7855"/>
                      <a:pt x="49372" y="6487"/>
                      <a:pt x="51424" y="4553"/>
                    </a:cubicBezTo>
                    <a:cubicBezTo>
                      <a:pt x="52863" y="3185"/>
                      <a:pt x="54491" y="1604"/>
                      <a:pt x="55741" y="0"/>
                    </a:cubicBezTo>
                    <a:cubicBezTo>
                      <a:pt x="54939" y="7902"/>
                      <a:pt x="50999" y="15852"/>
                      <a:pt x="44725" y="20617"/>
                    </a:cubicBezTo>
                    <a:cubicBezTo>
                      <a:pt x="39370" y="24698"/>
                      <a:pt x="32977" y="26396"/>
                      <a:pt x="25948" y="26372"/>
                    </a:cubicBezTo>
                    <a:cubicBezTo>
                      <a:pt x="22126" y="26372"/>
                      <a:pt x="18682" y="27528"/>
                      <a:pt x="15121" y="28731"/>
                    </a:cubicBezTo>
                    <a:cubicBezTo>
                      <a:pt x="13682" y="29227"/>
                      <a:pt x="12597" y="29581"/>
                      <a:pt x="11511" y="29982"/>
                    </a:cubicBezTo>
                    <a:cubicBezTo>
                      <a:pt x="10686" y="30288"/>
                      <a:pt x="9884" y="31067"/>
                      <a:pt x="9082" y="31421"/>
                    </a:cubicBezTo>
                    <a:cubicBezTo>
                      <a:pt x="5166" y="33095"/>
                      <a:pt x="2689" y="36469"/>
                      <a:pt x="0" y="39464"/>
                    </a:cubicBezTo>
                    <a:cubicBezTo>
                      <a:pt x="1203" y="31609"/>
                      <a:pt x="4741" y="23613"/>
                      <a:pt x="11228" y="18682"/>
                    </a:cubicBezTo>
                    <a:cubicBezTo>
                      <a:pt x="15946" y="15121"/>
                      <a:pt x="21773" y="13068"/>
                      <a:pt x="27623" y="12950"/>
                    </a:cubicBezTo>
                    <a:lnTo>
                      <a:pt x="27623" y="1295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4" name="手繪多邊形: 圖案 53">
                <a:extLst>
                  <a:ext uri="{FF2B5EF4-FFF2-40B4-BE49-F238E27FC236}">
                    <a16:creationId xmlns:a16="http://schemas.microsoft.com/office/drawing/2014/main" id="{C740F8CC-9FD5-44BA-BADE-A4598716E098}"/>
                  </a:ext>
                </a:extLst>
              </p:cNvPr>
              <p:cNvSpPr/>
              <p:nvPr/>
            </p:nvSpPr>
            <p:spPr>
              <a:xfrm>
                <a:off x="3973487" y="1782438"/>
                <a:ext cx="51990" cy="44347"/>
              </a:xfrm>
              <a:custGeom>
                <a:avLst/>
                <a:gdLst>
                  <a:gd name="connsiteX0" fmla="*/ 25146 w 51990"/>
                  <a:gd name="connsiteY0" fmla="*/ 15451 h 44347"/>
                  <a:gd name="connsiteX1" fmla="*/ 27552 w 51990"/>
                  <a:gd name="connsiteY1" fmla="*/ 15191 h 44347"/>
                  <a:gd name="connsiteX2" fmla="*/ 37271 w 51990"/>
                  <a:gd name="connsiteY2" fmla="*/ 12620 h 44347"/>
                  <a:gd name="connsiteX3" fmla="*/ 39960 w 51990"/>
                  <a:gd name="connsiteY3" fmla="*/ 10992 h 44347"/>
                  <a:gd name="connsiteX4" fmla="*/ 41587 w 51990"/>
                  <a:gd name="connsiteY4" fmla="*/ 10308 h 44347"/>
                  <a:gd name="connsiteX5" fmla="*/ 48098 w 51990"/>
                  <a:gd name="connsiteY5" fmla="*/ 4930 h 44347"/>
                  <a:gd name="connsiteX6" fmla="*/ 51990 w 51990"/>
                  <a:gd name="connsiteY6" fmla="*/ 0 h 44347"/>
                  <a:gd name="connsiteX7" fmla="*/ 42861 w 51990"/>
                  <a:gd name="connsiteY7" fmla="*/ 21537 h 44347"/>
                  <a:gd name="connsiteX8" fmla="*/ 24674 w 51990"/>
                  <a:gd name="connsiteY8" fmla="*/ 28944 h 44347"/>
                  <a:gd name="connsiteX9" fmla="*/ 14106 w 51990"/>
                  <a:gd name="connsiteY9" fmla="*/ 32270 h 44347"/>
                  <a:gd name="connsiteX10" fmla="*/ 10615 w 51990"/>
                  <a:gd name="connsiteY10" fmla="*/ 33850 h 44347"/>
                  <a:gd name="connsiteX11" fmla="*/ 8327 w 51990"/>
                  <a:gd name="connsiteY11" fmla="*/ 35501 h 44347"/>
                  <a:gd name="connsiteX12" fmla="*/ 0 w 51990"/>
                  <a:gd name="connsiteY12" fmla="*/ 44347 h 44347"/>
                  <a:gd name="connsiteX13" fmla="*/ 9318 w 51990"/>
                  <a:gd name="connsiteY13" fmla="*/ 22645 h 44347"/>
                  <a:gd name="connsiteX14" fmla="*/ 25146 w 51990"/>
                  <a:gd name="connsiteY14" fmla="*/ 15451 h 44347"/>
                  <a:gd name="connsiteX15" fmla="*/ 25146 w 51990"/>
                  <a:gd name="connsiteY15" fmla="*/ 15451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90" h="44347">
                    <a:moveTo>
                      <a:pt x="25146" y="15451"/>
                    </a:moveTo>
                    <a:cubicBezTo>
                      <a:pt x="25971" y="15097"/>
                      <a:pt x="26750" y="15238"/>
                      <a:pt x="27552" y="15191"/>
                    </a:cubicBezTo>
                    <a:cubicBezTo>
                      <a:pt x="31208" y="15026"/>
                      <a:pt x="34275" y="13988"/>
                      <a:pt x="37271" y="12620"/>
                    </a:cubicBezTo>
                    <a:cubicBezTo>
                      <a:pt x="38332" y="12148"/>
                      <a:pt x="39111" y="11747"/>
                      <a:pt x="39960" y="10992"/>
                    </a:cubicBezTo>
                    <a:cubicBezTo>
                      <a:pt x="40384" y="10615"/>
                      <a:pt x="41139" y="10615"/>
                      <a:pt x="41587" y="10308"/>
                    </a:cubicBezTo>
                    <a:cubicBezTo>
                      <a:pt x="43923" y="8634"/>
                      <a:pt x="46211" y="7053"/>
                      <a:pt x="48098" y="4930"/>
                    </a:cubicBezTo>
                    <a:cubicBezTo>
                      <a:pt x="49419" y="3444"/>
                      <a:pt x="50881" y="1722"/>
                      <a:pt x="51990" y="0"/>
                    </a:cubicBezTo>
                    <a:cubicBezTo>
                      <a:pt x="51896" y="7949"/>
                      <a:pt x="48688" y="16229"/>
                      <a:pt x="42861" y="21537"/>
                    </a:cubicBezTo>
                    <a:cubicBezTo>
                      <a:pt x="37884" y="26089"/>
                      <a:pt x="31680" y="28354"/>
                      <a:pt x="24674" y="28944"/>
                    </a:cubicBezTo>
                    <a:cubicBezTo>
                      <a:pt x="20876" y="29274"/>
                      <a:pt x="17527" y="30736"/>
                      <a:pt x="14106" y="32270"/>
                    </a:cubicBezTo>
                    <a:cubicBezTo>
                      <a:pt x="12714" y="32883"/>
                      <a:pt x="11677" y="33355"/>
                      <a:pt x="10615" y="33850"/>
                    </a:cubicBezTo>
                    <a:cubicBezTo>
                      <a:pt x="9813" y="34228"/>
                      <a:pt x="9105" y="35077"/>
                      <a:pt x="8327" y="35501"/>
                    </a:cubicBezTo>
                    <a:cubicBezTo>
                      <a:pt x="4576" y="37530"/>
                      <a:pt x="2406" y="41116"/>
                      <a:pt x="0" y="44347"/>
                    </a:cubicBezTo>
                    <a:cubicBezTo>
                      <a:pt x="495" y="36421"/>
                      <a:pt x="3302" y="28142"/>
                      <a:pt x="9318" y="22645"/>
                    </a:cubicBezTo>
                    <a:cubicBezTo>
                      <a:pt x="13729" y="18635"/>
                      <a:pt x="19343" y="16088"/>
                      <a:pt x="25146" y="15451"/>
                    </a:cubicBezTo>
                    <a:lnTo>
                      <a:pt x="25146" y="1545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5" name="手繪多邊形: 圖案 54">
                <a:extLst>
                  <a:ext uri="{FF2B5EF4-FFF2-40B4-BE49-F238E27FC236}">
                    <a16:creationId xmlns:a16="http://schemas.microsoft.com/office/drawing/2014/main" id="{CB189CAA-D9EF-4162-A9D0-D2982C02B8AD}"/>
                  </a:ext>
                </a:extLst>
              </p:cNvPr>
              <p:cNvSpPr/>
              <p:nvPr/>
            </p:nvSpPr>
            <p:spPr>
              <a:xfrm>
                <a:off x="3974581" y="1803125"/>
                <a:ext cx="47898" cy="48852"/>
              </a:xfrm>
              <a:custGeom>
                <a:avLst/>
                <a:gdLst>
                  <a:gd name="connsiteX0" fmla="*/ 22424 w 47898"/>
                  <a:gd name="connsiteY0" fmla="*/ 17810 h 48852"/>
                  <a:gd name="connsiteX1" fmla="*/ 24807 w 47898"/>
                  <a:gd name="connsiteY1" fmla="*/ 17338 h 48852"/>
                  <a:gd name="connsiteX2" fmla="*/ 34266 w 47898"/>
                  <a:gd name="connsiteY2" fmla="*/ 13894 h 48852"/>
                  <a:gd name="connsiteX3" fmla="*/ 36790 w 47898"/>
                  <a:gd name="connsiteY3" fmla="*/ 12030 h 48852"/>
                  <a:gd name="connsiteX4" fmla="*/ 38347 w 47898"/>
                  <a:gd name="connsiteY4" fmla="*/ 11181 h 48852"/>
                  <a:gd name="connsiteX5" fmla="*/ 44362 w 47898"/>
                  <a:gd name="connsiteY5" fmla="*/ 5260 h 48852"/>
                  <a:gd name="connsiteX6" fmla="*/ 47806 w 47898"/>
                  <a:gd name="connsiteY6" fmla="*/ 0 h 48852"/>
                  <a:gd name="connsiteX7" fmla="*/ 40659 w 47898"/>
                  <a:gd name="connsiteY7" fmla="*/ 22268 h 48852"/>
                  <a:gd name="connsiteX8" fmla="*/ 23203 w 47898"/>
                  <a:gd name="connsiteY8" fmla="*/ 31303 h 48852"/>
                  <a:gd name="connsiteX9" fmla="*/ 12989 w 47898"/>
                  <a:gd name="connsiteY9" fmla="*/ 35572 h 48852"/>
                  <a:gd name="connsiteX10" fmla="*/ 9663 w 47898"/>
                  <a:gd name="connsiteY10" fmla="*/ 37459 h 48852"/>
                  <a:gd name="connsiteX11" fmla="*/ 7516 w 47898"/>
                  <a:gd name="connsiteY11" fmla="*/ 39299 h 48852"/>
                  <a:gd name="connsiteX12" fmla="*/ 15 w 47898"/>
                  <a:gd name="connsiteY12" fmla="*/ 48853 h 48852"/>
                  <a:gd name="connsiteX13" fmla="*/ 7351 w 47898"/>
                  <a:gd name="connsiteY13" fmla="*/ 26396 h 48852"/>
                  <a:gd name="connsiteX14" fmla="*/ 22424 w 47898"/>
                  <a:gd name="connsiteY14" fmla="*/ 17810 h 48852"/>
                  <a:gd name="connsiteX15" fmla="*/ 22424 w 47898"/>
                  <a:gd name="connsiteY15" fmla="*/ 17810 h 4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52">
                    <a:moveTo>
                      <a:pt x="22424" y="17810"/>
                    </a:moveTo>
                    <a:cubicBezTo>
                      <a:pt x="23203" y="17385"/>
                      <a:pt x="24005" y="17456"/>
                      <a:pt x="24807" y="17338"/>
                    </a:cubicBezTo>
                    <a:cubicBezTo>
                      <a:pt x="28440" y="16843"/>
                      <a:pt x="31388" y="15522"/>
                      <a:pt x="34266" y="13894"/>
                    </a:cubicBezTo>
                    <a:cubicBezTo>
                      <a:pt x="35280" y="13328"/>
                      <a:pt x="36035" y="12856"/>
                      <a:pt x="36790" y="12030"/>
                    </a:cubicBezTo>
                    <a:cubicBezTo>
                      <a:pt x="37167" y="11629"/>
                      <a:pt x="37922" y="11559"/>
                      <a:pt x="38347" y="11181"/>
                    </a:cubicBezTo>
                    <a:cubicBezTo>
                      <a:pt x="40517" y="9318"/>
                      <a:pt x="42664" y="7525"/>
                      <a:pt x="44362" y="5260"/>
                    </a:cubicBezTo>
                    <a:cubicBezTo>
                      <a:pt x="45542" y="3656"/>
                      <a:pt x="46839" y="1816"/>
                      <a:pt x="47806" y="0"/>
                    </a:cubicBezTo>
                    <a:cubicBezTo>
                      <a:pt x="48419" y="7926"/>
                      <a:pt x="45966" y="16442"/>
                      <a:pt x="40659" y="22268"/>
                    </a:cubicBezTo>
                    <a:cubicBezTo>
                      <a:pt x="36106" y="27245"/>
                      <a:pt x="30138" y="30052"/>
                      <a:pt x="23203" y="31303"/>
                    </a:cubicBezTo>
                    <a:cubicBezTo>
                      <a:pt x="19429" y="31963"/>
                      <a:pt x="16268" y="33732"/>
                      <a:pt x="12989" y="35572"/>
                    </a:cubicBezTo>
                    <a:cubicBezTo>
                      <a:pt x="11668" y="36303"/>
                      <a:pt x="10653" y="36870"/>
                      <a:pt x="9663" y="37459"/>
                    </a:cubicBezTo>
                    <a:cubicBezTo>
                      <a:pt x="8908" y="37907"/>
                      <a:pt x="8271" y="38804"/>
                      <a:pt x="7516" y="39299"/>
                    </a:cubicBezTo>
                    <a:cubicBezTo>
                      <a:pt x="3978" y="41635"/>
                      <a:pt x="2114" y="45409"/>
                      <a:pt x="15" y="48853"/>
                    </a:cubicBezTo>
                    <a:cubicBezTo>
                      <a:pt x="-197" y="40903"/>
                      <a:pt x="1855" y="32411"/>
                      <a:pt x="7351" y="26396"/>
                    </a:cubicBezTo>
                    <a:cubicBezTo>
                      <a:pt x="11338" y="22009"/>
                      <a:pt x="16692" y="18966"/>
                      <a:pt x="22424" y="17810"/>
                    </a:cubicBezTo>
                    <a:lnTo>
                      <a:pt x="22424" y="1781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6" name="手繪多邊形: 圖案 55">
                <a:extLst>
                  <a:ext uri="{FF2B5EF4-FFF2-40B4-BE49-F238E27FC236}">
                    <a16:creationId xmlns:a16="http://schemas.microsoft.com/office/drawing/2014/main" id="{A0146A50-7E72-4229-9D12-BF829F7C75E1}"/>
                  </a:ext>
                </a:extLst>
              </p:cNvPr>
              <p:cNvSpPr/>
              <p:nvPr/>
            </p:nvSpPr>
            <p:spPr>
              <a:xfrm>
                <a:off x="3977669" y="1824049"/>
                <a:ext cx="43880" cy="52933"/>
              </a:xfrm>
              <a:custGeom>
                <a:avLst/>
                <a:gdLst>
                  <a:gd name="connsiteX0" fmla="*/ 19785 w 43880"/>
                  <a:gd name="connsiteY0" fmla="*/ 19980 h 52933"/>
                  <a:gd name="connsiteX1" fmla="*/ 22097 w 43880"/>
                  <a:gd name="connsiteY1" fmla="*/ 19296 h 52933"/>
                  <a:gd name="connsiteX2" fmla="*/ 31202 w 43880"/>
                  <a:gd name="connsiteY2" fmla="*/ 15026 h 52933"/>
                  <a:gd name="connsiteX3" fmla="*/ 33561 w 43880"/>
                  <a:gd name="connsiteY3" fmla="*/ 12950 h 52933"/>
                  <a:gd name="connsiteX4" fmla="*/ 35047 w 43880"/>
                  <a:gd name="connsiteY4" fmla="*/ 11983 h 52933"/>
                  <a:gd name="connsiteX5" fmla="*/ 40496 w 43880"/>
                  <a:gd name="connsiteY5" fmla="*/ 5543 h 52933"/>
                  <a:gd name="connsiteX6" fmla="*/ 43445 w 43880"/>
                  <a:gd name="connsiteY6" fmla="*/ 0 h 52933"/>
                  <a:gd name="connsiteX7" fmla="*/ 38326 w 43880"/>
                  <a:gd name="connsiteY7" fmla="*/ 22811 h 52933"/>
                  <a:gd name="connsiteX8" fmla="*/ 21767 w 43880"/>
                  <a:gd name="connsiteY8" fmla="*/ 33378 h 52933"/>
                  <a:gd name="connsiteX9" fmla="*/ 11977 w 43880"/>
                  <a:gd name="connsiteY9" fmla="*/ 38544 h 52933"/>
                  <a:gd name="connsiteX10" fmla="*/ 8840 w 43880"/>
                  <a:gd name="connsiteY10" fmla="*/ 40715 h 52933"/>
                  <a:gd name="connsiteX11" fmla="*/ 6882 w 43880"/>
                  <a:gd name="connsiteY11" fmla="*/ 42743 h 52933"/>
                  <a:gd name="connsiteX12" fmla="*/ 277 w 43880"/>
                  <a:gd name="connsiteY12" fmla="*/ 52934 h 52933"/>
                  <a:gd name="connsiteX13" fmla="*/ 5561 w 43880"/>
                  <a:gd name="connsiteY13" fmla="*/ 29911 h 52933"/>
                  <a:gd name="connsiteX14" fmla="*/ 19785 w 43880"/>
                  <a:gd name="connsiteY14" fmla="*/ 19980 h 52933"/>
                  <a:gd name="connsiteX15" fmla="*/ 19785 w 43880"/>
                  <a:gd name="connsiteY15" fmla="*/ 19980 h 5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933">
                    <a:moveTo>
                      <a:pt x="19785" y="19980"/>
                    </a:moveTo>
                    <a:cubicBezTo>
                      <a:pt x="20516" y="19485"/>
                      <a:pt x="21342" y="19485"/>
                      <a:pt x="22097" y="19296"/>
                    </a:cubicBezTo>
                    <a:cubicBezTo>
                      <a:pt x="25659" y="18470"/>
                      <a:pt x="28490" y="16890"/>
                      <a:pt x="31202" y="15026"/>
                    </a:cubicBezTo>
                    <a:cubicBezTo>
                      <a:pt x="32146" y="14366"/>
                      <a:pt x="32853" y="13823"/>
                      <a:pt x="33561" y="12950"/>
                    </a:cubicBezTo>
                    <a:cubicBezTo>
                      <a:pt x="33915" y="12502"/>
                      <a:pt x="34646" y="12384"/>
                      <a:pt x="35047" y="11983"/>
                    </a:cubicBezTo>
                    <a:cubicBezTo>
                      <a:pt x="37029" y="9907"/>
                      <a:pt x="39034" y="7949"/>
                      <a:pt x="40496" y="5543"/>
                    </a:cubicBezTo>
                    <a:cubicBezTo>
                      <a:pt x="41534" y="3845"/>
                      <a:pt x="42667" y="1887"/>
                      <a:pt x="43445" y="0"/>
                    </a:cubicBezTo>
                    <a:cubicBezTo>
                      <a:pt x="44766" y="7855"/>
                      <a:pt x="43091" y="16559"/>
                      <a:pt x="38326" y="22811"/>
                    </a:cubicBezTo>
                    <a:cubicBezTo>
                      <a:pt x="34245" y="28189"/>
                      <a:pt x="28537" y="31515"/>
                      <a:pt x="21767" y="33378"/>
                    </a:cubicBezTo>
                    <a:cubicBezTo>
                      <a:pt x="18087" y="34393"/>
                      <a:pt x="15067" y="36421"/>
                      <a:pt x="11977" y="38544"/>
                    </a:cubicBezTo>
                    <a:cubicBezTo>
                      <a:pt x="10727" y="39394"/>
                      <a:pt x="9783" y="40054"/>
                      <a:pt x="8840" y="40715"/>
                    </a:cubicBezTo>
                    <a:cubicBezTo>
                      <a:pt x="8109" y="41234"/>
                      <a:pt x="7566" y="42201"/>
                      <a:pt x="6882" y="42743"/>
                    </a:cubicBezTo>
                    <a:cubicBezTo>
                      <a:pt x="3556" y="45385"/>
                      <a:pt x="2046" y="49301"/>
                      <a:pt x="277" y="52934"/>
                    </a:cubicBezTo>
                    <a:cubicBezTo>
                      <a:pt x="-643" y="45031"/>
                      <a:pt x="631" y="36374"/>
                      <a:pt x="5561" y="29911"/>
                    </a:cubicBezTo>
                    <a:cubicBezTo>
                      <a:pt x="9123" y="25169"/>
                      <a:pt x="14171" y="21631"/>
                      <a:pt x="19785" y="19980"/>
                    </a:cubicBezTo>
                    <a:lnTo>
                      <a:pt x="19785" y="1998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7" name="手繪多邊形: 圖案 56">
                <a:extLst>
                  <a:ext uri="{FF2B5EF4-FFF2-40B4-BE49-F238E27FC236}">
                    <a16:creationId xmlns:a16="http://schemas.microsoft.com/office/drawing/2014/main" id="{D7BACEB5-8A29-4EA4-BED6-495A8349424A}"/>
                  </a:ext>
                </a:extLst>
              </p:cNvPr>
              <p:cNvSpPr/>
              <p:nvPr/>
            </p:nvSpPr>
            <p:spPr>
              <a:xfrm>
                <a:off x="3982538" y="1844548"/>
                <a:ext cx="40181" cy="56566"/>
              </a:xfrm>
              <a:custGeom>
                <a:avLst/>
                <a:gdLst>
                  <a:gd name="connsiteX0" fmla="*/ 17369 w 40181"/>
                  <a:gd name="connsiteY0" fmla="*/ 22032 h 56566"/>
                  <a:gd name="connsiteX1" fmla="*/ 19610 w 40181"/>
                  <a:gd name="connsiteY1" fmla="*/ 21159 h 56566"/>
                  <a:gd name="connsiteX2" fmla="*/ 28290 w 40181"/>
                  <a:gd name="connsiteY2" fmla="*/ 16088 h 56566"/>
                  <a:gd name="connsiteX3" fmla="*/ 30460 w 40181"/>
                  <a:gd name="connsiteY3" fmla="*/ 13800 h 56566"/>
                  <a:gd name="connsiteX4" fmla="*/ 31852 w 40181"/>
                  <a:gd name="connsiteY4" fmla="*/ 12691 h 56566"/>
                  <a:gd name="connsiteX5" fmla="*/ 36688 w 40181"/>
                  <a:gd name="connsiteY5" fmla="*/ 5779 h 56566"/>
                  <a:gd name="connsiteX6" fmla="*/ 39141 w 40181"/>
                  <a:gd name="connsiteY6" fmla="*/ 0 h 56566"/>
                  <a:gd name="connsiteX7" fmla="*/ 36075 w 40181"/>
                  <a:gd name="connsiteY7" fmla="*/ 23164 h 56566"/>
                  <a:gd name="connsiteX8" fmla="*/ 20530 w 40181"/>
                  <a:gd name="connsiteY8" fmla="*/ 35171 h 56566"/>
                  <a:gd name="connsiteX9" fmla="*/ 11235 w 40181"/>
                  <a:gd name="connsiteY9" fmla="*/ 41186 h 56566"/>
                  <a:gd name="connsiteX10" fmla="*/ 8287 w 40181"/>
                  <a:gd name="connsiteY10" fmla="*/ 43640 h 56566"/>
                  <a:gd name="connsiteX11" fmla="*/ 6518 w 40181"/>
                  <a:gd name="connsiteY11" fmla="*/ 45833 h 56566"/>
                  <a:gd name="connsiteX12" fmla="*/ 856 w 40181"/>
                  <a:gd name="connsiteY12" fmla="*/ 56566 h 56566"/>
                  <a:gd name="connsiteX13" fmla="*/ 4064 w 40181"/>
                  <a:gd name="connsiteY13" fmla="*/ 33143 h 56566"/>
                  <a:gd name="connsiteX14" fmla="*/ 17369 w 40181"/>
                  <a:gd name="connsiteY14" fmla="*/ 22032 h 56566"/>
                  <a:gd name="connsiteX15" fmla="*/ 17369 w 40181"/>
                  <a:gd name="connsiteY15" fmla="*/ 22032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17369" y="22032"/>
                    </a:moveTo>
                    <a:cubicBezTo>
                      <a:pt x="18053" y="21490"/>
                      <a:pt x="18855" y="21395"/>
                      <a:pt x="19610" y="21159"/>
                    </a:cubicBezTo>
                    <a:cubicBezTo>
                      <a:pt x="23101" y="20027"/>
                      <a:pt x="25766" y="18187"/>
                      <a:pt x="28290" y="16088"/>
                    </a:cubicBezTo>
                    <a:cubicBezTo>
                      <a:pt x="29187" y="15356"/>
                      <a:pt x="29847" y="14743"/>
                      <a:pt x="30460" y="13800"/>
                    </a:cubicBezTo>
                    <a:cubicBezTo>
                      <a:pt x="30767" y="13328"/>
                      <a:pt x="31498" y="13139"/>
                      <a:pt x="31852" y="12691"/>
                    </a:cubicBezTo>
                    <a:cubicBezTo>
                      <a:pt x="33645" y="10450"/>
                      <a:pt x="35461" y="8327"/>
                      <a:pt x="36688" y="5779"/>
                    </a:cubicBezTo>
                    <a:cubicBezTo>
                      <a:pt x="37561" y="3987"/>
                      <a:pt x="38528" y="1934"/>
                      <a:pt x="39141" y="0"/>
                    </a:cubicBezTo>
                    <a:cubicBezTo>
                      <a:pt x="41170" y="7690"/>
                      <a:pt x="40273" y="16512"/>
                      <a:pt x="36075" y="23164"/>
                    </a:cubicBezTo>
                    <a:cubicBezTo>
                      <a:pt x="32489" y="28873"/>
                      <a:pt x="27111" y="32718"/>
                      <a:pt x="20530" y="35171"/>
                    </a:cubicBezTo>
                    <a:cubicBezTo>
                      <a:pt x="16944" y="36492"/>
                      <a:pt x="14137" y="38804"/>
                      <a:pt x="11235" y="41186"/>
                    </a:cubicBezTo>
                    <a:cubicBezTo>
                      <a:pt x="10080" y="42154"/>
                      <a:pt x="9183" y="42885"/>
                      <a:pt x="8287" y="43640"/>
                    </a:cubicBezTo>
                    <a:cubicBezTo>
                      <a:pt x="7603" y="44206"/>
                      <a:pt x="7155" y="45220"/>
                      <a:pt x="6518" y="45833"/>
                    </a:cubicBezTo>
                    <a:cubicBezTo>
                      <a:pt x="3451" y="48782"/>
                      <a:pt x="2295" y="52816"/>
                      <a:pt x="856" y="56566"/>
                    </a:cubicBezTo>
                    <a:cubicBezTo>
                      <a:pt x="-771" y="48782"/>
                      <a:pt x="-276" y="40054"/>
                      <a:pt x="4064" y="33143"/>
                    </a:cubicBezTo>
                    <a:cubicBezTo>
                      <a:pt x="7225" y="28165"/>
                      <a:pt x="11943" y="24202"/>
                      <a:pt x="17369" y="22032"/>
                    </a:cubicBezTo>
                    <a:lnTo>
                      <a:pt x="17369" y="220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8" name="手繪多邊形: 圖案 57">
                <a:extLst>
                  <a:ext uri="{FF2B5EF4-FFF2-40B4-BE49-F238E27FC236}">
                    <a16:creationId xmlns:a16="http://schemas.microsoft.com/office/drawing/2014/main" id="{8637799F-59F6-478C-8CF0-B1A58B4E928D}"/>
                  </a:ext>
                </a:extLst>
              </p:cNvPr>
              <p:cNvSpPr/>
              <p:nvPr/>
            </p:nvSpPr>
            <p:spPr>
              <a:xfrm>
                <a:off x="3989231" y="1864645"/>
                <a:ext cx="36706" cy="59727"/>
              </a:xfrm>
              <a:custGeom>
                <a:avLst/>
                <a:gdLst>
                  <a:gd name="connsiteX0" fmla="*/ 15087 w 36706"/>
                  <a:gd name="connsiteY0" fmla="*/ 23896 h 59727"/>
                  <a:gd name="connsiteX1" fmla="*/ 17257 w 36706"/>
                  <a:gd name="connsiteY1" fmla="*/ 22811 h 59727"/>
                  <a:gd name="connsiteX2" fmla="*/ 25443 w 36706"/>
                  <a:gd name="connsiteY2" fmla="*/ 16984 h 59727"/>
                  <a:gd name="connsiteX3" fmla="*/ 27400 w 36706"/>
                  <a:gd name="connsiteY3" fmla="*/ 14531 h 59727"/>
                  <a:gd name="connsiteX4" fmla="*/ 28698 w 36706"/>
                  <a:gd name="connsiteY4" fmla="*/ 13304 h 59727"/>
                  <a:gd name="connsiteX5" fmla="*/ 32920 w 36706"/>
                  <a:gd name="connsiteY5" fmla="*/ 5992 h 59727"/>
                  <a:gd name="connsiteX6" fmla="*/ 34831 w 36706"/>
                  <a:gd name="connsiteY6" fmla="*/ 0 h 59727"/>
                  <a:gd name="connsiteX7" fmla="*/ 33840 w 36706"/>
                  <a:gd name="connsiteY7" fmla="*/ 23353 h 59727"/>
                  <a:gd name="connsiteX8" fmla="*/ 19404 w 36706"/>
                  <a:gd name="connsiteY8" fmla="*/ 36681 h 59727"/>
                  <a:gd name="connsiteX9" fmla="*/ 10676 w 36706"/>
                  <a:gd name="connsiteY9" fmla="*/ 43498 h 59727"/>
                  <a:gd name="connsiteX10" fmla="*/ 7963 w 36706"/>
                  <a:gd name="connsiteY10" fmla="*/ 46187 h 59727"/>
                  <a:gd name="connsiteX11" fmla="*/ 6406 w 36706"/>
                  <a:gd name="connsiteY11" fmla="*/ 48523 h 59727"/>
                  <a:gd name="connsiteX12" fmla="*/ 1712 w 36706"/>
                  <a:gd name="connsiteY12" fmla="*/ 59727 h 59727"/>
                  <a:gd name="connsiteX13" fmla="*/ 2821 w 36706"/>
                  <a:gd name="connsiteY13" fmla="*/ 36115 h 59727"/>
                  <a:gd name="connsiteX14" fmla="*/ 15087 w 36706"/>
                  <a:gd name="connsiteY14" fmla="*/ 23896 h 59727"/>
                  <a:gd name="connsiteX15" fmla="*/ 15087 w 36706"/>
                  <a:gd name="connsiteY15" fmla="*/ 23896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06" h="59727">
                    <a:moveTo>
                      <a:pt x="15087" y="23896"/>
                    </a:moveTo>
                    <a:cubicBezTo>
                      <a:pt x="15724" y="23282"/>
                      <a:pt x="16526" y="23141"/>
                      <a:pt x="17257" y="22811"/>
                    </a:cubicBezTo>
                    <a:cubicBezTo>
                      <a:pt x="20630" y="21372"/>
                      <a:pt x="23131" y="19319"/>
                      <a:pt x="25443" y="16984"/>
                    </a:cubicBezTo>
                    <a:cubicBezTo>
                      <a:pt x="26268" y="16158"/>
                      <a:pt x="26858" y="15522"/>
                      <a:pt x="27400" y="14531"/>
                    </a:cubicBezTo>
                    <a:cubicBezTo>
                      <a:pt x="27660" y="14035"/>
                      <a:pt x="28368" y="13776"/>
                      <a:pt x="28698" y="13304"/>
                    </a:cubicBezTo>
                    <a:cubicBezTo>
                      <a:pt x="30278" y="10922"/>
                      <a:pt x="31906" y="8634"/>
                      <a:pt x="32920" y="5992"/>
                    </a:cubicBezTo>
                    <a:cubicBezTo>
                      <a:pt x="33628" y="4128"/>
                      <a:pt x="34406" y="2005"/>
                      <a:pt x="34831" y="0"/>
                    </a:cubicBezTo>
                    <a:cubicBezTo>
                      <a:pt x="37520" y="7478"/>
                      <a:pt x="37426" y="16347"/>
                      <a:pt x="33840" y="23353"/>
                    </a:cubicBezTo>
                    <a:cubicBezTo>
                      <a:pt x="30774" y="29368"/>
                      <a:pt x="25749" y="33661"/>
                      <a:pt x="19404" y="36681"/>
                    </a:cubicBezTo>
                    <a:cubicBezTo>
                      <a:pt x="15960" y="38332"/>
                      <a:pt x="13341" y="40856"/>
                      <a:pt x="10676" y="43498"/>
                    </a:cubicBezTo>
                    <a:cubicBezTo>
                      <a:pt x="9591" y="44560"/>
                      <a:pt x="8765" y="45362"/>
                      <a:pt x="7963" y="46187"/>
                    </a:cubicBezTo>
                    <a:cubicBezTo>
                      <a:pt x="7350" y="46824"/>
                      <a:pt x="6972" y="47862"/>
                      <a:pt x="6406" y="48523"/>
                    </a:cubicBezTo>
                    <a:cubicBezTo>
                      <a:pt x="3599" y="51731"/>
                      <a:pt x="2821" y="55859"/>
                      <a:pt x="1712" y="59727"/>
                    </a:cubicBezTo>
                    <a:cubicBezTo>
                      <a:pt x="-600" y="52132"/>
                      <a:pt x="-883" y="43380"/>
                      <a:pt x="2821" y="36115"/>
                    </a:cubicBezTo>
                    <a:cubicBezTo>
                      <a:pt x="5510" y="30902"/>
                      <a:pt x="9850" y="26514"/>
                      <a:pt x="15087" y="23896"/>
                    </a:cubicBezTo>
                    <a:lnTo>
                      <a:pt x="15087" y="238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9" name="手繪多邊形: 圖案 58">
                <a:extLst>
                  <a:ext uri="{FF2B5EF4-FFF2-40B4-BE49-F238E27FC236}">
                    <a16:creationId xmlns:a16="http://schemas.microsoft.com/office/drawing/2014/main" id="{36561526-33C0-4CEE-9F8F-B0986F540E74}"/>
                  </a:ext>
                </a:extLst>
              </p:cNvPr>
              <p:cNvSpPr/>
              <p:nvPr/>
            </p:nvSpPr>
            <p:spPr>
              <a:xfrm>
                <a:off x="3997625" y="1884271"/>
                <a:ext cx="33468" cy="62416"/>
              </a:xfrm>
              <a:custGeom>
                <a:avLst/>
                <a:gdLst>
                  <a:gd name="connsiteX0" fmla="*/ 12944 w 33468"/>
                  <a:gd name="connsiteY0" fmla="*/ 25500 h 62416"/>
                  <a:gd name="connsiteX1" fmla="*/ 14996 w 33468"/>
                  <a:gd name="connsiteY1" fmla="*/ 24250 h 62416"/>
                  <a:gd name="connsiteX2" fmla="*/ 22663 w 33468"/>
                  <a:gd name="connsiteY2" fmla="*/ 17739 h 62416"/>
                  <a:gd name="connsiteX3" fmla="*/ 24385 w 33468"/>
                  <a:gd name="connsiteY3" fmla="*/ 15121 h 62416"/>
                  <a:gd name="connsiteX4" fmla="*/ 25564 w 33468"/>
                  <a:gd name="connsiteY4" fmla="*/ 13776 h 62416"/>
                  <a:gd name="connsiteX5" fmla="*/ 29126 w 33468"/>
                  <a:gd name="connsiteY5" fmla="*/ 6133 h 62416"/>
                  <a:gd name="connsiteX6" fmla="*/ 30518 w 33468"/>
                  <a:gd name="connsiteY6" fmla="*/ 0 h 62416"/>
                  <a:gd name="connsiteX7" fmla="*/ 31603 w 33468"/>
                  <a:gd name="connsiteY7" fmla="*/ 23353 h 62416"/>
                  <a:gd name="connsiteX8" fmla="*/ 18393 w 33468"/>
                  <a:gd name="connsiteY8" fmla="*/ 37908 h 62416"/>
                  <a:gd name="connsiteX9" fmla="*/ 10302 w 33468"/>
                  <a:gd name="connsiteY9" fmla="*/ 45456 h 62416"/>
                  <a:gd name="connsiteX10" fmla="*/ 7849 w 33468"/>
                  <a:gd name="connsiteY10" fmla="*/ 48381 h 62416"/>
                  <a:gd name="connsiteX11" fmla="*/ 6504 w 33468"/>
                  <a:gd name="connsiteY11" fmla="*/ 50858 h 62416"/>
                  <a:gd name="connsiteX12" fmla="*/ 2801 w 33468"/>
                  <a:gd name="connsiteY12" fmla="*/ 62416 h 62416"/>
                  <a:gd name="connsiteX13" fmla="*/ 1834 w 33468"/>
                  <a:gd name="connsiteY13" fmla="*/ 38804 h 62416"/>
                  <a:gd name="connsiteX14" fmla="*/ 12944 w 33468"/>
                  <a:gd name="connsiteY14" fmla="*/ 25500 h 62416"/>
                  <a:gd name="connsiteX15" fmla="*/ 12944 w 33468"/>
                  <a:gd name="connsiteY15" fmla="*/ 25500 h 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8" h="62416">
                    <a:moveTo>
                      <a:pt x="12944" y="25500"/>
                    </a:moveTo>
                    <a:cubicBezTo>
                      <a:pt x="13534" y="24839"/>
                      <a:pt x="14312" y="24627"/>
                      <a:pt x="14996" y="24250"/>
                    </a:cubicBezTo>
                    <a:cubicBezTo>
                      <a:pt x="18228" y="22527"/>
                      <a:pt x="20540" y="20239"/>
                      <a:pt x="22663" y="17739"/>
                    </a:cubicBezTo>
                    <a:cubicBezTo>
                      <a:pt x="23418" y="16843"/>
                      <a:pt x="23960" y="16158"/>
                      <a:pt x="24385" y="15121"/>
                    </a:cubicBezTo>
                    <a:cubicBezTo>
                      <a:pt x="24597" y="14602"/>
                      <a:pt x="25281" y="14271"/>
                      <a:pt x="25564" y="13776"/>
                    </a:cubicBezTo>
                    <a:cubicBezTo>
                      <a:pt x="26932" y="11252"/>
                      <a:pt x="28348" y="8846"/>
                      <a:pt x="29126" y="6133"/>
                    </a:cubicBezTo>
                    <a:cubicBezTo>
                      <a:pt x="29669" y="4222"/>
                      <a:pt x="30258" y="2029"/>
                      <a:pt x="30518" y="0"/>
                    </a:cubicBezTo>
                    <a:cubicBezTo>
                      <a:pt x="33867" y="7218"/>
                      <a:pt x="34552" y="16041"/>
                      <a:pt x="31603" y="23353"/>
                    </a:cubicBezTo>
                    <a:cubicBezTo>
                      <a:pt x="29079" y="29604"/>
                      <a:pt x="24455" y="34322"/>
                      <a:pt x="18393" y="37908"/>
                    </a:cubicBezTo>
                    <a:cubicBezTo>
                      <a:pt x="15091" y="39842"/>
                      <a:pt x="12732" y="42602"/>
                      <a:pt x="10302" y="45456"/>
                    </a:cubicBezTo>
                    <a:cubicBezTo>
                      <a:pt x="9311" y="46612"/>
                      <a:pt x="8580" y="47485"/>
                      <a:pt x="7849" y="48381"/>
                    </a:cubicBezTo>
                    <a:cubicBezTo>
                      <a:pt x="7283" y="49065"/>
                      <a:pt x="7023" y="50127"/>
                      <a:pt x="6504" y="50858"/>
                    </a:cubicBezTo>
                    <a:cubicBezTo>
                      <a:pt x="4004" y="54302"/>
                      <a:pt x="3579" y="58477"/>
                      <a:pt x="2801" y="62416"/>
                    </a:cubicBezTo>
                    <a:cubicBezTo>
                      <a:pt x="-171" y="55057"/>
                      <a:pt x="-1209" y="46376"/>
                      <a:pt x="1834" y="38804"/>
                    </a:cubicBezTo>
                    <a:cubicBezTo>
                      <a:pt x="4004" y="33308"/>
                      <a:pt x="7967" y="28590"/>
                      <a:pt x="12944" y="25500"/>
                    </a:cubicBezTo>
                    <a:lnTo>
                      <a:pt x="12944" y="2550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0" name="手繪多邊形: 圖案 59">
                <a:extLst>
                  <a:ext uri="{FF2B5EF4-FFF2-40B4-BE49-F238E27FC236}">
                    <a16:creationId xmlns:a16="http://schemas.microsoft.com/office/drawing/2014/main" id="{B99FD3A6-902D-4296-A2D7-C184AB55BCCC}"/>
                  </a:ext>
                </a:extLst>
              </p:cNvPr>
              <p:cNvSpPr/>
              <p:nvPr/>
            </p:nvSpPr>
            <p:spPr>
              <a:xfrm>
                <a:off x="4007600" y="1903261"/>
                <a:ext cx="30480" cy="64610"/>
              </a:xfrm>
              <a:custGeom>
                <a:avLst/>
                <a:gdLst>
                  <a:gd name="connsiteX0" fmla="*/ 10990 w 30480"/>
                  <a:gd name="connsiteY0" fmla="*/ 26962 h 64610"/>
                  <a:gd name="connsiteX1" fmla="*/ 12948 w 30480"/>
                  <a:gd name="connsiteY1" fmla="*/ 25523 h 64610"/>
                  <a:gd name="connsiteX2" fmla="*/ 20001 w 30480"/>
                  <a:gd name="connsiteY2" fmla="*/ 18352 h 64610"/>
                  <a:gd name="connsiteX3" fmla="*/ 21487 w 30480"/>
                  <a:gd name="connsiteY3" fmla="*/ 15592 h 64610"/>
                  <a:gd name="connsiteX4" fmla="*/ 22548 w 30480"/>
                  <a:gd name="connsiteY4" fmla="*/ 14153 h 64610"/>
                  <a:gd name="connsiteX5" fmla="*/ 25426 w 30480"/>
                  <a:gd name="connsiteY5" fmla="*/ 6227 h 64610"/>
                  <a:gd name="connsiteX6" fmla="*/ 26275 w 30480"/>
                  <a:gd name="connsiteY6" fmla="*/ 0 h 64610"/>
                  <a:gd name="connsiteX7" fmla="*/ 29389 w 30480"/>
                  <a:gd name="connsiteY7" fmla="*/ 23164 h 64610"/>
                  <a:gd name="connsiteX8" fmla="*/ 17500 w 30480"/>
                  <a:gd name="connsiteY8" fmla="*/ 38804 h 64610"/>
                  <a:gd name="connsiteX9" fmla="*/ 10093 w 30480"/>
                  <a:gd name="connsiteY9" fmla="*/ 47036 h 64610"/>
                  <a:gd name="connsiteX10" fmla="*/ 7900 w 30480"/>
                  <a:gd name="connsiteY10" fmla="*/ 50174 h 64610"/>
                  <a:gd name="connsiteX11" fmla="*/ 6767 w 30480"/>
                  <a:gd name="connsiteY11" fmla="*/ 52769 h 64610"/>
                  <a:gd name="connsiteX12" fmla="*/ 4102 w 30480"/>
                  <a:gd name="connsiteY12" fmla="*/ 64610 h 64610"/>
                  <a:gd name="connsiteX13" fmla="*/ 1082 w 30480"/>
                  <a:gd name="connsiteY13" fmla="*/ 41186 h 64610"/>
                  <a:gd name="connsiteX14" fmla="*/ 10990 w 30480"/>
                  <a:gd name="connsiteY14" fmla="*/ 26962 h 64610"/>
                  <a:gd name="connsiteX15" fmla="*/ 10990 w 30480"/>
                  <a:gd name="connsiteY15" fmla="*/ 26962 h 6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80" h="64610">
                    <a:moveTo>
                      <a:pt x="10990" y="26962"/>
                    </a:moveTo>
                    <a:cubicBezTo>
                      <a:pt x="11509" y="26255"/>
                      <a:pt x="12264" y="25971"/>
                      <a:pt x="12948" y="25523"/>
                    </a:cubicBezTo>
                    <a:cubicBezTo>
                      <a:pt x="16014" y="23518"/>
                      <a:pt x="18114" y="21041"/>
                      <a:pt x="20001" y="18352"/>
                    </a:cubicBezTo>
                    <a:cubicBezTo>
                      <a:pt x="20661" y="17409"/>
                      <a:pt x="21157" y="16654"/>
                      <a:pt x="21487" y="15592"/>
                    </a:cubicBezTo>
                    <a:cubicBezTo>
                      <a:pt x="21676" y="15050"/>
                      <a:pt x="22312" y="14672"/>
                      <a:pt x="22548" y="14153"/>
                    </a:cubicBezTo>
                    <a:cubicBezTo>
                      <a:pt x="23704" y="11535"/>
                      <a:pt x="24884" y="9011"/>
                      <a:pt x="25426" y="6227"/>
                    </a:cubicBezTo>
                    <a:cubicBezTo>
                      <a:pt x="25804" y="4270"/>
                      <a:pt x="26205" y="2052"/>
                      <a:pt x="26275" y="0"/>
                    </a:cubicBezTo>
                    <a:cubicBezTo>
                      <a:pt x="30238" y="6912"/>
                      <a:pt x="31677" y="15640"/>
                      <a:pt x="29389" y="23164"/>
                    </a:cubicBezTo>
                    <a:cubicBezTo>
                      <a:pt x="27408" y="29628"/>
                      <a:pt x="23209" y="34723"/>
                      <a:pt x="17500" y="38804"/>
                    </a:cubicBezTo>
                    <a:cubicBezTo>
                      <a:pt x="14387" y="41021"/>
                      <a:pt x="12264" y="43970"/>
                      <a:pt x="10093" y="47036"/>
                    </a:cubicBezTo>
                    <a:cubicBezTo>
                      <a:pt x="9221" y="48263"/>
                      <a:pt x="8560" y="49207"/>
                      <a:pt x="7900" y="50174"/>
                    </a:cubicBezTo>
                    <a:cubicBezTo>
                      <a:pt x="7404" y="50905"/>
                      <a:pt x="7215" y="51990"/>
                      <a:pt x="6767" y="52769"/>
                    </a:cubicBezTo>
                    <a:cubicBezTo>
                      <a:pt x="4574" y="56401"/>
                      <a:pt x="4526" y="60600"/>
                      <a:pt x="4102" y="64610"/>
                    </a:cubicBezTo>
                    <a:cubicBezTo>
                      <a:pt x="493" y="57534"/>
                      <a:pt x="-1300" y="48971"/>
                      <a:pt x="1082" y="41186"/>
                    </a:cubicBezTo>
                    <a:cubicBezTo>
                      <a:pt x="2781" y="35501"/>
                      <a:pt x="6296" y="30453"/>
                      <a:pt x="10990" y="26962"/>
                    </a:cubicBezTo>
                    <a:lnTo>
                      <a:pt x="10990" y="2696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1" name="手繪多邊形: 圖案 60">
                <a:extLst>
                  <a:ext uri="{FF2B5EF4-FFF2-40B4-BE49-F238E27FC236}">
                    <a16:creationId xmlns:a16="http://schemas.microsoft.com/office/drawing/2014/main" id="{667ACE5B-D935-4401-943B-E8978527EA30}"/>
                  </a:ext>
                </a:extLst>
              </p:cNvPr>
              <p:cNvSpPr/>
              <p:nvPr/>
            </p:nvSpPr>
            <p:spPr>
              <a:xfrm>
                <a:off x="4019092" y="1921613"/>
                <a:ext cx="27726" cy="66261"/>
              </a:xfrm>
              <a:custGeom>
                <a:avLst/>
                <a:gdLst>
                  <a:gd name="connsiteX0" fmla="*/ 9192 w 27726"/>
                  <a:gd name="connsiteY0" fmla="*/ 28142 h 66261"/>
                  <a:gd name="connsiteX1" fmla="*/ 11009 w 27726"/>
                  <a:gd name="connsiteY1" fmla="*/ 26538 h 66261"/>
                  <a:gd name="connsiteX2" fmla="*/ 17425 w 27726"/>
                  <a:gd name="connsiteY2" fmla="*/ 18800 h 66261"/>
                  <a:gd name="connsiteX3" fmla="*/ 18675 w 27726"/>
                  <a:gd name="connsiteY3" fmla="*/ 15923 h 66261"/>
                  <a:gd name="connsiteX4" fmla="*/ 19595 w 27726"/>
                  <a:gd name="connsiteY4" fmla="*/ 14413 h 66261"/>
                  <a:gd name="connsiteX5" fmla="*/ 21789 w 27726"/>
                  <a:gd name="connsiteY5" fmla="*/ 6275 h 66261"/>
                  <a:gd name="connsiteX6" fmla="*/ 22096 w 27726"/>
                  <a:gd name="connsiteY6" fmla="*/ 0 h 66261"/>
                  <a:gd name="connsiteX7" fmla="*/ 27191 w 27726"/>
                  <a:gd name="connsiteY7" fmla="*/ 22811 h 66261"/>
                  <a:gd name="connsiteX8" fmla="*/ 16694 w 27726"/>
                  <a:gd name="connsiteY8" fmla="*/ 39417 h 66261"/>
                  <a:gd name="connsiteX9" fmla="*/ 10018 w 27726"/>
                  <a:gd name="connsiteY9" fmla="*/ 48263 h 66261"/>
                  <a:gd name="connsiteX10" fmla="*/ 8107 w 27726"/>
                  <a:gd name="connsiteY10" fmla="*/ 51566 h 66261"/>
                  <a:gd name="connsiteX11" fmla="*/ 7211 w 27726"/>
                  <a:gd name="connsiteY11" fmla="*/ 54231 h 66261"/>
                  <a:gd name="connsiteX12" fmla="*/ 5560 w 27726"/>
                  <a:gd name="connsiteY12" fmla="*/ 66261 h 66261"/>
                  <a:gd name="connsiteX13" fmla="*/ 535 w 27726"/>
                  <a:gd name="connsiteY13" fmla="*/ 43168 h 66261"/>
                  <a:gd name="connsiteX14" fmla="*/ 9192 w 27726"/>
                  <a:gd name="connsiteY14" fmla="*/ 28142 h 66261"/>
                  <a:gd name="connsiteX15" fmla="*/ 9192 w 27726"/>
                  <a:gd name="connsiteY15" fmla="*/ 28142 h 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26" h="66261">
                    <a:moveTo>
                      <a:pt x="9192" y="28142"/>
                    </a:moveTo>
                    <a:cubicBezTo>
                      <a:pt x="9664" y="27387"/>
                      <a:pt x="10372" y="27033"/>
                      <a:pt x="11009" y="26538"/>
                    </a:cubicBezTo>
                    <a:cubicBezTo>
                      <a:pt x="13887" y="24273"/>
                      <a:pt x="15774" y="21631"/>
                      <a:pt x="17425" y="18800"/>
                    </a:cubicBezTo>
                    <a:cubicBezTo>
                      <a:pt x="18015" y="17810"/>
                      <a:pt x="18416" y="17008"/>
                      <a:pt x="18675" y="15923"/>
                    </a:cubicBezTo>
                    <a:cubicBezTo>
                      <a:pt x="18793" y="15380"/>
                      <a:pt x="19430" y="14932"/>
                      <a:pt x="19595" y="14413"/>
                    </a:cubicBezTo>
                    <a:cubicBezTo>
                      <a:pt x="20515" y="11700"/>
                      <a:pt x="21482" y="9058"/>
                      <a:pt x="21789" y="6275"/>
                    </a:cubicBezTo>
                    <a:cubicBezTo>
                      <a:pt x="22001" y="4293"/>
                      <a:pt x="22190" y="2052"/>
                      <a:pt x="22096" y="0"/>
                    </a:cubicBezTo>
                    <a:cubicBezTo>
                      <a:pt x="26625" y="6534"/>
                      <a:pt x="28818" y="15121"/>
                      <a:pt x="27191" y="22811"/>
                    </a:cubicBezTo>
                    <a:cubicBezTo>
                      <a:pt x="25775" y="29415"/>
                      <a:pt x="22048" y="34865"/>
                      <a:pt x="16694" y="39417"/>
                    </a:cubicBezTo>
                    <a:cubicBezTo>
                      <a:pt x="13792" y="41894"/>
                      <a:pt x="11929" y="45031"/>
                      <a:pt x="10018" y="48263"/>
                    </a:cubicBezTo>
                    <a:cubicBezTo>
                      <a:pt x="9240" y="49560"/>
                      <a:pt x="8673" y="50551"/>
                      <a:pt x="8107" y="51566"/>
                    </a:cubicBezTo>
                    <a:cubicBezTo>
                      <a:pt x="7683" y="52344"/>
                      <a:pt x="7588" y="53429"/>
                      <a:pt x="7211" y="54231"/>
                    </a:cubicBezTo>
                    <a:cubicBezTo>
                      <a:pt x="5324" y="58052"/>
                      <a:pt x="5630" y="62228"/>
                      <a:pt x="5560" y="66261"/>
                    </a:cubicBezTo>
                    <a:cubicBezTo>
                      <a:pt x="1361" y="59515"/>
                      <a:pt x="-1163" y="51141"/>
                      <a:pt x="535" y="43168"/>
                    </a:cubicBezTo>
                    <a:cubicBezTo>
                      <a:pt x="1738" y="37365"/>
                      <a:pt x="4828" y="32034"/>
                      <a:pt x="9192" y="28142"/>
                    </a:cubicBezTo>
                    <a:lnTo>
                      <a:pt x="9192" y="2814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2" name="手繪多邊形: 圖案 61">
                <a:extLst>
                  <a:ext uri="{FF2B5EF4-FFF2-40B4-BE49-F238E27FC236}">
                    <a16:creationId xmlns:a16="http://schemas.microsoft.com/office/drawing/2014/main" id="{68F01E96-DD1C-4BEA-908B-689AE272F85F}"/>
                  </a:ext>
                </a:extLst>
              </p:cNvPr>
              <p:cNvSpPr/>
              <p:nvPr/>
            </p:nvSpPr>
            <p:spPr>
              <a:xfrm>
                <a:off x="4031990" y="1939163"/>
                <a:ext cx="25217" cy="67417"/>
              </a:xfrm>
              <a:custGeom>
                <a:avLst/>
                <a:gdLst>
                  <a:gd name="connsiteX0" fmla="*/ 7570 w 25217"/>
                  <a:gd name="connsiteY0" fmla="*/ 29132 h 67417"/>
                  <a:gd name="connsiteX1" fmla="*/ 9245 w 25217"/>
                  <a:gd name="connsiteY1" fmla="*/ 27387 h 67417"/>
                  <a:gd name="connsiteX2" fmla="*/ 14977 w 25217"/>
                  <a:gd name="connsiteY2" fmla="*/ 19131 h 67417"/>
                  <a:gd name="connsiteX3" fmla="*/ 15968 w 25217"/>
                  <a:gd name="connsiteY3" fmla="*/ 16158 h 67417"/>
                  <a:gd name="connsiteX4" fmla="*/ 16770 w 25217"/>
                  <a:gd name="connsiteY4" fmla="*/ 14578 h 67417"/>
                  <a:gd name="connsiteX5" fmla="*/ 18256 w 25217"/>
                  <a:gd name="connsiteY5" fmla="*/ 6275 h 67417"/>
                  <a:gd name="connsiteX6" fmla="*/ 18020 w 25217"/>
                  <a:gd name="connsiteY6" fmla="*/ 0 h 67417"/>
                  <a:gd name="connsiteX7" fmla="*/ 25026 w 25217"/>
                  <a:gd name="connsiteY7" fmla="*/ 22292 h 67417"/>
                  <a:gd name="connsiteX8" fmla="*/ 15991 w 25217"/>
                  <a:gd name="connsiteY8" fmla="*/ 39724 h 67417"/>
                  <a:gd name="connsiteX9" fmla="*/ 10094 w 25217"/>
                  <a:gd name="connsiteY9" fmla="*/ 49089 h 67417"/>
                  <a:gd name="connsiteX10" fmla="*/ 8466 w 25217"/>
                  <a:gd name="connsiteY10" fmla="*/ 52556 h 67417"/>
                  <a:gd name="connsiteX11" fmla="*/ 7782 w 25217"/>
                  <a:gd name="connsiteY11" fmla="*/ 55293 h 67417"/>
                  <a:gd name="connsiteX12" fmla="*/ 7169 w 25217"/>
                  <a:gd name="connsiteY12" fmla="*/ 67417 h 67417"/>
                  <a:gd name="connsiteX13" fmla="*/ 187 w 25217"/>
                  <a:gd name="connsiteY13" fmla="*/ 44843 h 67417"/>
                  <a:gd name="connsiteX14" fmla="*/ 7570 w 25217"/>
                  <a:gd name="connsiteY14" fmla="*/ 29132 h 67417"/>
                  <a:gd name="connsiteX15" fmla="*/ 7570 w 25217"/>
                  <a:gd name="connsiteY15" fmla="*/ 29132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7" h="67417">
                    <a:moveTo>
                      <a:pt x="7570" y="29132"/>
                    </a:moveTo>
                    <a:cubicBezTo>
                      <a:pt x="7971" y="28330"/>
                      <a:pt x="8655" y="27929"/>
                      <a:pt x="9245" y="27387"/>
                    </a:cubicBezTo>
                    <a:cubicBezTo>
                      <a:pt x="11910" y="24886"/>
                      <a:pt x="13562" y="22103"/>
                      <a:pt x="14977" y="19131"/>
                    </a:cubicBezTo>
                    <a:cubicBezTo>
                      <a:pt x="15472" y="18069"/>
                      <a:pt x="15803" y="17267"/>
                      <a:pt x="15968" y="16158"/>
                    </a:cubicBezTo>
                    <a:cubicBezTo>
                      <a:pt x="16062" y="15592"/>
                      <a:pt x="16628" y="15121"/>
                      <a:pt x="16770" y="14578"/>
                    </a:cubicBezTo>
                    <a:cubicBezTo>
                      <a:pt x="17454" y="11794"/>
                      <a:pt x="18185" y="9105"/>
                      <a:pt x="18256" y="6275"/>
                    </a:cubicBezTo>
                    <a:cubicBezTo>
                      <a:pt x="18303" y="4293"/>
                      <a:pt x="18303" y="2029"/>
                      <a:pt x="18020" y="0"/>
                    </a:cubicBezTo>
                    <a:cubicBezTo>
                      <a:pt x="23092" y="6110"/>
                      <a:pt x="26017" y="14484"/>
                      <a:pt x="25026" y="22292"/>
                    </a:cubicBezTo>
                    <a:cubicBezTo>
                      <a:pt x="24177" y="28991"/>
                      <a:pt x="20921" y="34723"/>
                      <a:pt x="15991" y="39724"/>
                    </a:cubicBezTo>
                    <a:cubicBezTo>
                      <a:pt x="13302" y="42437"/>
                      <a:pt x="11722" y="45715"/>
                      <a:pt x="10094" y="49089"/>
                    </a:cubicBezTo>
                    <a:cubicBezTo>
                      <a:pt x="9434" y="50457"/>
                      <a:pt x="8938" y="51495"/>
                      <a:pt x="8466" y="52556"/>
                    </a:cubicBezTo>
                    <a:cubicBezTo>
                      <a:pt x="8089" y="53358"/>
                      <a:pt x="8113" y="54467"/>
                      <a:pt x="7782" y="55293"/>
                    </a:cubicBezTo>
                    <a:cubicBezTo>
                      <a:pt x="6249" y="59256"/>
                      <a:pt x="6909" y="63407"/>
                      <a:pt x="7169" y="67417"/>
                    </a:cubicBezTo>
                    <a:cubicBezTo>
                      <a:pt x="2404" y="61048"/>
                      <a:pt x="-828" y="52934"/>
                      <a:pt x="187" y="44843"/>
                    </a:cubicBezTo>
                    <a:cubicBezTo>
                      <a:pt x="941" y="38969"/>
                      <a:pt x="3560" y="33378"/>
                      <a:pt x="7570" y="29132"/>
                    </a:cubicBezTo>
                    <a:lnTo>
                      <a:pt x="7570" y="291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3" name="手繪多邊形: 圖案 62">
                <a:extLst>
                  <a:ext uri="{FF2B5EF4-FFF2-40B4-BE49-F238E27FC236}">
                    <a16:creationId xmlns:a16="http://schemas.microsoft.com/office/drawing/2014/main" id="{1F232442-2AC3-4C6D-9F84-D28FBEDF168A}"/>
                  </a:ext>
                </a:extLst>
              </p:cNvPr>
              <p:cNvSpPr/>
              <p:nvPr/>
            </p:nvSpPr>
            <p:spPr>
              <a:xfrm>
                <a:off x="4046334" y="1955840"/>
                <a:ext cx="22848" cy="68101"/>
              </a:xfrm>
              <a:custGeom>
                <a:avLst/>
                <a:gdLst>
                  <a:gd name="connsiteX0" fmla="*/ 6035 w 22848"/>
                  <a:gd name="connsiteY0" fmla="*/ 29934 h 68101"/>
                  <a:gd name="connsiteX1" fmla="*/ 7544 w 22848"/>
                  <a:gd name="connsiteY1" fmla="*/ 28047 h 68101"/>
                  <a:gd name="connsiteX2" fmla="*/ 12545 w 22848"/>
                  <a:gd name="connsiteY2" fmla="*/ 19319 h 68101"/>
                  <a:gd name="connsiteX3" fmla="*/ 13276 w 22848"/>
                  <a:gd name="connsiteY3" fmla="*/ 16276 h 68101"/>
                  <a:gd name="connsiteX4" fmla="*/ 13937 w 22848"/>
                  <a:gd name="connsiteY4" fmla="*/ 14625 h 68101"/>
                  <a:gd name="connsiteX5" fmla="*/ 14692 w 22848"/>
                  <a:gd name="connsiteY5" fmla="*/ 6227 h 68101"/>
                  <a:gd name="connsiteX6" fmla="*/ 13937 w 22848"/>
                  <a:gd name="connsiteY6" fmla="*/ 0 h 68101"/>
                  <a:gd name="connsiteX7" fmla="*/ 22830 w 22848"/>
                  <a:gd name="connsiteY7" fmla="*/ 21631 h 68101"/>
                  <a:gd name="connsiteX8" fmla="*/ 15305 w 22848"/>
                  <a:gd name="connsiteY8" fmla="*/ 39771 h 68101"/>
                  <a:gd name="connsiteX9" fmla="*/ 10233 w 22848"/>
                  <a:gd name="connsiteY9" fmla="*/ 49608 h 68101"/>
                  <a:gd name="connsiteX10" fmla="*/ 8912 w 22848"/>
                  <a:gd name="connsiteY10" fmla="*/ 53193 h 68101"/>
                  <a:gd name="connsiteX11" fmla="*/ 8464 w 22848"/>
                  <a:gd name="connsiteY11" fmla="*/ 55977 h 68101"/>
                  <a:gd name="connsiteX12" fmla="*/ 8889 w 22848"/>
                  <a:gd name="connsiteY12" fmla="*/ 68101 h 68101"/>
                  <a:gd name="connsiteX13" fmla="*/ 19 w 22848"/>
                  <a:gd name="connsiteY13" fmla="*/ 46211 h 68101"/>
                  <a:gd name="connsiteX14" fmla="*/ 6035 w 22848"/>
                  <a:gd name="connsiteY14" fmla="*/ 29934 h 68101"/>
                  <a:gd name="connsiteX15" fmla="*/ 6035 w 22848"/>
                  <a:gd name="connsiteY15" fmla="*/ 29934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6035" y="29934"/>
                    </a:moveTo>
                    <a:cubicBezTo>
                      <a:pt x="6365" y="29109"/>
                      <a:pt x="7025" y="28637"/>
                      <a:pt x="7544" y="28047"/>
                    </a:cubicBezTo>
                    <a:cubicBezTo>
                      <a:pt x="9998" y="25335"/>
                      <a:pt x="11413" y="22410"/>
                      <a:pt x="12545" y="19319"/>
                    </a:cubicBezTo>
                    <a:cubicBezTo>
                      <a:pt x="12946" y="18234"/>
                      <a:pt x="13229" y="17385"/>
                      <a:pt x="13276" y="16276"/>
                    </a:cubicBezTo>
                    <a:cubicBezTo>
                      <a:pt x="13300" y="15710"/>
                      <a:pt x="13843" y="15191"/>
                      <a:pt x="13937" y="14625"/>
                    </a:cubicBezTo>
                    <a:cubicBezTo>
                      <a:pt x="14385" y="11794"/>
                      <a:pt x="14880" y="9035"/>
                      <a:pt x="14692" y="6227"/>
                    </a:cubicBezTo>
                    <a:cubicBezTo>
                      <a:pt x="14574" y="4246"/>
                      <a:pt x="14385" y="1981"/>
                      <a:pt x="13937" y="0"/>
                    </a:cubicBezTo>
                    <a:cubicBezTo>
                      <a:pt x="19528" y="5685"/>
                      <a:pt x="23137" y="13752"/>
                      <a:pt x="22830" y="21631"/>
                    </a:cubicBezTo>
                    <a:cubicBezTo>
                      <a:pt x="22571" y="28378"/>
                      <a:pt x="19811" y="34369"/>
                      <a:pt x="15305" y="39771"/>
                    </a:cubicBezTo>
                    <a:cubicBezTo>
                      <a:pt x="12852" y="42720"/>
                      <a:pt x="11554" y="46116"/>
                      <a:pt x="10233" y="49608"/>
                    </a:cubicBezTo>
                    <a:cubicBezTo>
                      <a:pt x="9691" y="51023"/>
                      <a:pt x="9290" y="52108"/>
                      <a:pt x="8912" y="53193"/>
                    </a:cubicBezTo>
                    <a:cubicBezTo>
                      <a:pt x="8606" y="54042"/>
                      <a:pt x="8724" y="55127"/>
                      <a:pt x="8464" y="55977"/>
                    </a:cubicBezTo>
                    <a:cubicBezTo>
                      <a:pt x="7261" y="60058"/>
                      <a:pt x="8276" y="64115"/>
                      <a:pt x="8889" y="68101"/>
                    </a:cubicBezTo>
                    <a:cubicBezTo>
                      <a:pt x="3605" y="62157"/>
                      <a:pt x="-311" y="54349"/>
                      <a:pt x="19" y="46211"/>
                    </a:cubicBezTo>
                    <a:cubicBezTo>
                      <a:pt x="255" y="40290"/>
                      <a:pt x="2378" y="34511"/>
                      <a:pt x="6035" y="29934"/>
                    </a:cubicBezTo>
                    <a:lnTo>
                      <a:pt x="6035" y="2993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4" name="手繪多邊形: 圖案 63">
                <a:extLst>
                  <a:ext uri="{FF2B5EF4-FFF2-40B4-BE49-F238E27FC236}">
                    <a16:creationId xmlns:a16="http://schemas.microsoft.com/office/drawing/2014/main" id="{E2577A18-33AC-4F01-BD87-25508D6875EB}"/>
                  </a:ext>
                </a:extLst>
              </p:cNvPr>
              <p:cNvSpPr/>
              <p:nvPr/>
            </p:nvSpPr>
            <p:spPr>
              <a:xfrm>
                <a:off x="4061943" y="1971574"/>
                <a:ext cx="20671" cy="68290"/>
              </a:xfrm>
              <a:custGeom>
                <a:avLst/>
                <a:gdLst>
                  <a:gd name="connsiteX0" fmla="*/ 4627 w 20671"/>
                  <a:gd name="connsiteY0" fmla="*/ 30501 h 68290"/>
                  <a:gd name="connsiteX1" fmla="*/ 5971 w 20671"/>
                  <a:gd name="connsiteY1" fmla="*/ 28495 h 68290"/>
                  <a:gd name="connsiteX2" fmla="*/ 10217 w 20671"/>
                  <a:gd name="connsiteY2" fmla="*/ 19390 h 68290"/>
                  <a:gd name="connsiteX3" fmla="*/ 10689 w 20671"/>
                  <a:gd name="connsiteY3" fmla="*/ 16276 h 68290"/>
                  <a:gd name="connsiteX4" fmla="*/ 11208 w 20671"/>
                  <a:gd name="connsiteY4" fmla="*/ 14578 h 68290"/>
                  <a:gd name="connsiteX5" fmla="*/ 11255 w 20671"/>
                  <a:gd name="connsiteY5" fmla="*/ 6157 h 68290"/>
                  <a:gd name="connsiteX6" fmla="*/ 9958 w 20671"/>
                  <a:gd name="connsiteY6" fmla="*/ 0 h 68290"/>
                  <a:gd name="connsiteX7" fmla="*/ 20644 w 20671"/>
                  <a:gd name="connsiteY7" fmla="*/ 20782 h 68290"/>
                  <a:gd name="connsiteX8" fmla="*/ 14699 w 20671"/>
                  <a:gd name="connsiteY8" fmla="*/ 39488 h 68290"/>
                  <a:gd name="connsiteX9" fmla="*/ 10477 w 20671"/>
                  <a:gd name="connsiteY9" fmla="*/ 49726 h 68290"/>
                  <a:gd name="connsiteX10" fmla="*/ 9462 w 20671"/>
                  <a:gd name="connsiteY10" fmla="*/ 53405 h 68290"/>
                  <a:gd name="connsiteX11" fmla="*/ 9250 w 20671"/>
                  <a:gd name="connsiteY11" fmla="*/ 56236 h 68290"/>
                  <a:gd name="connsiteX12" fmla="*/ 10713 w 20671"/>
                  <a:gd name="connsiteY12" fmla="*/ 68290 h 68290"/>
                  <a:gd name="connsiteX13" fmla="*/ 27 w 20671"/>
                  <a:gd name="connsiteY13" fmla="*/ 47225 h 68290"/>
                  <a:gd name="connsiteX14" fmla="*/ 4627 w 20671"/>
                  <a:gd name="connsiteY14" fmla="*/ 30501 h 68290"/>
                  <a:gd name="connsiteX15" fmla="*/ 4627 w 20671"/>
                  <a:gd name="connsiteY15" fmla="*/ 30501 h 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1" h="68290">
                    <a:moveTo>
                      <a:pt x="4627" y="30501"/>
                    </a:moveTo>
                    <a:cubicBezTo>
                      <a:pt x="4886" y="29651"/>
                      <a:pt x="5499" y="29132"/>
                      <a:pt x="5971" y="28495"/>
                    </a:cubicBezTo>
                    <a:cubicBezTo>
                      <a:pt x="8189" y="25570"/>
                      <a:pt x="9344" y="22551"/>
                      <a:pt x="10217" y="19390"/>
                    </a:cubicBezTo>
                    <a:cubicBezTo>
                      <a:pt x="10524" y="18281"/>
                      <a:pt x="10736" y="17409"/>
                      <a:pt x="10689" y="16276"/>
                    </a:cubicBezTo>
                    <a:cubicBezTo>
                      <a:pt x="10665" y="15710"/>
                      <a:pt x="11161" y="15144"/>
                      <a:pt x="11208" y="14578"/>
                    </a:cubicBezTo>
                    <a:cubicBezTo>
                      <a:pt x="11420" y="11724"/>
                      <a:pt x="11680" y="8940"/>
                      <a:pt x="11255" y="6157"/>
                    </a:cubicBezTo>
                    <a:cubicBezTo>
                      <a:pt x="10972" y="4199"/>
                      <a:pt x="10571" y="1958"/>
                      <a:pt x="9958" y="0"/>
                    </a:cubicBezTo>
                    <a:cubicBezTo>
                      <a:pt x="15997" y="5166"/>
                      <a:pt x="20290" y="12927"/>
                      <a:pt x="20644" y="20782"/>
                    </a:cubicBezTo>
                    <a:cubicBezTo>
                      <a:pt x="20950" y="27505"/>
                      <a:pt x="18709" y="33732"/>
                      <a:pt x="14699" y="39488"/>
                    </a:cubicBezTo>
                    <a:cubicBezTo>
                      <a:pt x="12505" y="42625"/>
                      <a:pt x="11515" y="46116"/>
                      <a:pt x="10477" y="49726"/>
                    </a:cubicBezTo>
                    <a:cubicBezTo>
                      <a:pt x="10076" y="51188"/>
                      <a:pt x="9746" y="52297"/>
                      <a:pt x="9462" y="53405"/>
                    </a:cubicBezTo>
                    <a:cubicBezTo>
                      <a:pt x="9227" y="54278"/>
                      <a:pt x="9439" y="55363"/>
                      <a:pt x="9250" y="56236"/>
                    </a:cubicBezTo>
                    <a:cubicBezTo>
                      <a:pt x="8401" y="60411"/>
                      <a:pt x="9746" y="64374"/>
                      <a:pt x="10713" y="68290"/>
                    </a:cubicBezTo>
                    <a:cubicBezTo>
                      <a:pt x="4933" y="62817"/>
                      <a:pt x="381" y="55363"/>
                      <a:pt x="27" y="47225"/>
                    </a:cubicBezTo>
                    <a:cubicBezTo>
                      <a:pt x="-233" y="41304"/>
                      <a:pt x="1395" y="35360"/>
                      <a:pt x="4627" y="30501"/>
                    </a:cubicBezTo>
                    <a:lnTo>
                      <a:pt x="4627" y="3050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5" name="手繪多邊形: 圖案 64">
                <a:extLst>
                  <a:ext uri="{FF2B5EF4-FFF2-40B4-BE49-F238E27FC236}">
                    <a16:creationId xmlns:a16="http://schemas.microsoft.com/office/drawing/2014/main" id="{EC510D29-31AC-4AB5-9721-8FDA752A39C7}"/>
                  </a:ext>
                </a:extLst>
              </p:cNvPr>
              <p:cNvSpPr/>
              <p:nvPr/>
            </p:nvSpPr>
            <p:spPr>
              <a:xfrm>
                <a:off x="4078700" y="1986223"/>
                <a:ext cx="18808" cy="67983"/>
              </a:xfrm>
              <a:custGeom>
                <a:avLst/>
                <a:gdLst>
                  <a:gd name="connsiteX0" fmla="*/ 3415 w 18808"/>
                  <a:gd name="connsiteY0" fmla="*/ 30878 h 67983"/>
                  <a:gd name="connsiteX1" fmla="*/ 4594 w 18808"/>
                  <a:gd name="connsiteY1" fmla="*/ 28755 h 67983"/>
                  <a:gd name="connsiteX2" fmla="*/ 8062 w 18808"/>
                  <a:gd name="connsiteY2" fmla="*/ 19319 h 67983"/>
                  <a:gd name="connsiteX3" fmla="*/ 8274 w 18808"/>
                  <a:gd name="connsiteY3" fmla="*/ 16182 h 67983"/>
                  <a:gd name="connsiteX4" fmla="*/ 8652 w 18808"/>
                  <a:gd name="connsiteY4" fmla="*/ 14436 h 67983"/>
                  <a:gd name="connsiteX5" fmla="*/ 7991 w 18808"/>
                  <a:gd name="connsiteY5" fmla="*/ 6015 h 67983"/>
                  <a:gd name="connsiteX6" fmla="*/ 6175 w 18808"/>
                  <a:gd name="connsiteY6" fmla="*/ 0 h 67983"/>
                  <a:gd name="connsiteX7" fmla="*/ 18583 w 18808"/>
                  <a:gd name="connsiteY7" fmla="*/ 19815 h 67983"/>
                  <a:gd name="connsiteX8" fmla="*/ 14219 w 18808"/>
                  <a:gd name="connsiteY8" fmla="*/ 38969 h 67983"/>
                  <a:gd name="connsiteX9" fmla="*/ 10893 w 18808"/>
                  <a:gd name="connsiteY9" fmla="*/ 49513 h 67983"/>
                  <a:gd name="connsiteX10" fmla="*/ 10185 w 18808"/>
                  <a:gd name="connsiteY10" fmla="*/ 53264 h 67983"/>
                  <a:gd name="connsiteX11" fmla="*/ 10209 w 18808"/>
                  <a:gd name="connsiteY11" fmla="*/ 56095 h 67983"/>
                  <a:gd name="connsiteX12" fmla="*/ 12685 w 18808"/>
                  <a:gd name="connsiteY12" fmla="*/ 67983 h 67983"/>
                  <a:gd name="connsiteX13" fmla="*/ 231 w 18808"/>
                  <a:gd name="connsiteY13" fmla="*/ 47886 h 67983"/>
                  <a:gd name="connsiteX14" fmla="*/ 3415 w 18808"/>
                  <a:gd name="connsiteY14" fmla="*/ 30878 h 67983"/>
                  <a:gd name="connsiteX15" fmla="*/ 3415 w 18808"/>
                  <a:gd name="connsiteY15" fmla="*/ 30878 h 6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08" h="67983">
                    <a:moveTo>
                      <a:pt x="3415" y="30878"/>
                    </a:moveTo>
                    <a:cubicBezTo>
                      <a:pt x="3604" y="30005"/>
                      <a:pt x="4170" y="29439"/>
                      <a:pt x="4594" y="28755"/>
                    </a:cubicBezTo>
                    <a:cubicBezTo>
                      <a:pt x="6552" y="25665"/>
                      <a:pt x="7449" y="22551"/>
                      <a:pt x="8062" y="19319"/>
                    </a:cubicBezTo>
                    <a:cubicBezTo>
                      <a:pt x="8274" y="18187"/>
                      <a:pt x="8392" y="17314"/>
                      <a:pt x="8274" y="16182"/>
                    </a:cubicBezTo>
                    <a:cubicBezTo>
                      <a:pt x="8204" y="15616"/>
                      <a:pt x="8652" y="15003"/>
                      <a:pt x="8652" y="14436"/>
                    </a:cubicBezTo>
                    <a:cubicBezTo>
                      <a:pt x="8605" y="11559"/>
                      <a:pt x="8652" y="8775"/>
                      <a:pt x="7991" y="6015"/>
                    </a:cubicBezTo>
                    <a:cubicBezTo>
                      <a:pt x="7543" y="4081"/>
                      <a:pt x="6953" y="1887"/>
                      <a:pt x="6175" y="0"/>
                    </a:cubicBezTo>
                    <a:cubicBezTo>
                      <a:pt x="12638" y="4647"/>
                      <a:pt x="17568" y="12007"/>
                      <a:pt x="18583" y="19815"/>
                    </a:cubicBezTo>
                    <a:cubicBezTo>
                      <a:pt x="19456" y="26490"/>
                      <a:pt x="17757" y="32883"/>
                      <a:pt x="14219" y="38969"/>
                    </a:cubicBezTo>
                    <a:cubicBezTo>
                      <a:pt x="12308" y="42271"/>
                      <a:pt x="11600" y="45833"/>
                      <a:pt x="10893" y="49513"/>
                    </a:cubicBezTo>
                    <a:cubicBezTo>
                      <a:pt x="10610" y="50999"/>
                      <a:pt x="10397" y="52132"/>
                      <a:pt x="10185" y="53264"/>
                    </a:cubicBezTo>
                    <a:cubicBezTo>
                      <a:pt x="10044" y="54137"/>
                      <a:pt x="10327" y="55198"/>
                      <a:pt x="10209" y="56095"/>
                    </a:cubicBezTo>
                    <a:cubicBezTo>
                      <a:pt x="9713" y="60317"/>
                      <a:pt x="11412" y="64162"/>
                      <a:pt x="12685" y="67983"/>
                    </a:cubicBezTo>
                    <a:cubicBezTo>
                      <a:pt x="6482" y="63030"/>
                      <a:pt x="1292" y="55977"/>
                      <a:pt x="231" y="47886"/>
                    </a:cubicBezTo>
                    <a:cubicBezTo>
                      <a:pt x="-524" y="42083"/>
                      <a:pt x="584" y="36020"/>
                      <a:pt x="3415" y="30878"/>
                    </a:cubicBezTo>
                    <a:lnTo>
                      <a:pt x="3415" y="3087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6" name="手繪多邊形: 圖案 65">
                <a:extLst>
                  <a:ext uri="{FF2B5EF4-FFF2-40B4-BE49-F238E27FC236}">
                    <a16:creationId xmlns:a16="http://schemas.microsoft.com/office/drawing/2014/main" id="{0CC6F283-4D4F-41C5-9319-52491167156B}"/>
                  </a:ext>
                </a:extLst>
              </p:cNvPr>
              <p:cNvSpPr/>
              <p:nvPr/>
            </p:nvSpPr>
            <p:spPr>
              <a:xfrm>
                <a:off x="4096603" y="1999787"/>
                <a:ext cx="17146" cy="67181"/>
              </a:xfrm>
              <a:custGeom>
                <a:avLst/>
                <a:gdLst>
                  <a:gd name="connsiteX0" fmla="*/ 2354 w 17146"/>
                  <a:gd name="connsiteY0" fmla="*/ 30972 h 67181"/>
                  <a:gd name="connsiteX1" fmla="*/ 3345 w 17146"/>
                  <a:gd name="connsiteY1" fmla="*/ 28779 h 67181"/>
                  <a:gd name="connsiteX2" fmla="*/ 5987 w 17146"/>
                  <a:gd name="connsiteY2" fmla="*/ 19084 h 67181"/>
                  <a:gd name="connsiteX3" fmla="*/ 5940 w 17146"/>
                  <a:gd name="connsiteY3" fmla="*/ 15946 h 67181"/>
                  <a:gd name="connsiteX4" fmla="*/ 6152 w 17146"/>
                  <a:gd name="connsiteY4" fmla="*/ 14177 h 67181"/>
                  <a:gd name="connsiteX5" fmla="*/ 4784 w 17146"/>
                  <a:gd name="connsiteY5" fmla="*/ 5850 h 67181"/>
                  <a:gd name="connsiteX6" fmla="*/ 2472 w 17146"/>
                  <a:gd name="connsiteY6" fmla="*/ 0 h 67181"/>
                  <a:gd name="connsiteX7" fmla="*/ 16531 w 17146"/>
                  <a:gd name="connsiteY7" fmla="*/ 18683 h 67181"/>
                  <a:gd name="connsiteX8" fmla="*/ 13819 w 17146"/>
                  <a:gd name="connsiteY8" fmla="*/ 38143 h 67181"/>
                  <a:gd name="connsiteX9" fmla="*/ 11389 w 17146"/>
                  <a:gd name="connsiteY9" fmla="*/ 48947 h 67181"/>
                  <a:gd name="connsiteX10" fmla="*/ 11011 w 17146"/>
                  <a:gd name="connsiteY10" fmla="*/ 52745 h 67181"/>
                  <a:gd name="connsiteX11" fmla="*/ 11295 w 17146"/>
                  <a:gd name="connsiteY11" fmla="*/ 55552 h 67181"/>
                  <a:gd name="connsiteX12" fmla="*/ 14762 w 17146"/>
                  <a:gd name="connsiteY12" fmla="*/ 67181 h 67181"/>
                  <a:gd name="connsiteX13" fmla="*/ 656 w 17146"/>
                  <a:gd name="connsiteY13" fmla="*/ 48216 h 67181"/>
                  <a:gd name="connsiteX14" fmla="*/ 2354 w 17146"/>
                  <a:gd name="connsiteY14" fmla="*/ 30972 h 67181"/>
                  <a:gd name="connsiteX15" fmla="*/ 2354 w 17146"/>
                  <a:gd name="connsiteY15" fmla="*/ 30972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2354" y="30972"/>
                    </a:moveTo>
                    <a:cubicBezTo>
                      <a:pt x="2472" y="30100"/>
                      <a:pt x="2968" y="29463"/>
                      <a:pt x="3345" y="28779"/>
                    </a:cubicBezTo>
                    <a:cubicBezTo>
                      <a:pt x="5043" y="25523"/>
                      <a:pt x="5657" y="22362"/>
                      <a:pt x="5987" y="19084"/>
                    </a:cubicBezTo>
                    <a:cubicBezTo>
                      <a:pt x="6105" y="17928"/>
                      <a:pt x="6152" y="17055"/>
                      <a:pt x="5940" y="15946"/>
                    </a:cubicBezTo>
                    <a:cubicBezTo>
                      <a:pt x="5822" y="15404"/>
                      <a:pt x="6223" y="14743"/>
                      <a:pt x="6152" y="14177"/>
                    </a:cubicBezTo>
                    <a:cubicBezTo>
                      <a:pt x="5869" y="11323"/>
                      <a:pt x="5657" y="8539"/>
                      <a:pt x="4784" y="5850"/>
                    </a:cubicBezTo>
                    <a:cubicBezTo>
                      <a:pt x="4171" y="3963"/>
                      <a:pt x="3416" y="1840"/>
                      <a:pt x="2472" y="0"/>
                    </a:cubicBezTo>
                    <a:cubicBezTo>
                      <a:pt x="9313" y="4081"/>
                      <a:pt x="14833" y="10992"/>
                      <a:pt x="16531" y="18683"/>
                    </a:cubicBezTo>
                    <a:cubicBezTo>
                      <a:pt x="17970" y="25287"/>
                      <a:pt x="16814" y="31774"/>
                      <a:pt x="13819" y="38143"/>
                    </a:cubicBezTo>
                    <a:cubicBezTo>
                      <a:pt x="12191" y="41611"/>
                      <a:pt x="11790" y="45220"/>
                      <a:pt x="11389" y="48947"/>
                    </a:cubicBezTo>
                    <a:cubicBezTo>
                      <a:pt x="11224" y="50457"/>
                      <a:pt x="11106" y="51589"/>
                      <a:pt x="11011" y="52745"/>
                    </a:cubicBezTo>
                    <a:cubicBezTo>
                      <a:pt x="10941" y="53641"/>
                      <a:pt x="11318" y="54679"/>
                      <a:pt x="11295" y="55552"/>
                    </a:cubicBezTo>
                    <a:cubicBezTo>
                      <a:pt x="11153" y="59798"/>
                      <a:pt x="13158" y="63478"/>
                      <a:pt x="14762" y="67181"/>
                    </a:cubicBezTo>
                    <a:cubicBezTo>
                      <a:pt x="8157" y="62770"/>
                      <a:pt x="2401" y="56189"/>
                      <a:pt x="656" y="48216"/>
                    </a:cubicBezTo>
                    <a:cubicBezTo>
                      <a:pt x="-618" y="42460"/>
                      <a:pt x="-28" y="36327"/>
                      <a:pt x="2354" y="30972"/>
                    </a:cubicBezTo>
                    <a:lnTo>
                      <a:pt x="2354" y="3097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7" name="手繪多邊形: 圖案 66">
                <a:extLst>
                  <a:ext uri="{FF2B5EF4-FFF2-40B4-BE49-F238E27FC236}">
                    <a16:creationId xmlns:a16="http://schemas.microsoft.com/office/drawing/2014/main" id="{9F007E54-AD14-4DD2-AB09-9C2946079DBB}"/>
                  </a:ext>
                </a:extLst>
              </p:cNvPr>
              <p:cNvSpPr/>
              <p:nvPr/>
            </p:nvSpPr>
            <p:spPr>
              <a:xfrm>
                <a:off x="4114314" y="2012194"/>
                <a:ext cx="17974" cy="65907"/>
              </a:xfrm>
              <a:custGeom>
                <a:avLst/>
                <a:gdLst>
                  <a:gd name="connsiteX0" fmla="*/ 2524 w 17974"/>
                  <a:gd name="connsiteY0" fmla="*/ 30831 h 65907"/>
                  <a:gd name="connsiteX1" fmla="*/ 3326 w 17974"/>
                  <a:gd name="connsiteY1" fmla="*/ 28543 h 65907"/>
                  <a:gd name="connsiteX2" fmla="*/ 5142 w 17974"/>
                  <a:gd name="connsiteY2" fmla="*/ 18659 h 65907"/>
                  <a:gd name="connsiteX3" fmla="*/ 4812 w 17974"/>
                  <a:gd name="connsiteY3" fmla="*/ 15545 h 65907"/>
                  <a:gd name="connsiteX4" fmla="*/ 4883 w 17974"/>
                  <a:gd name="connsiteY4" fmla="*/ 13776 h 65907"/>
                  <a:gd name="connsiteX5" fmla="*/ 2807 w 17974"/>
                  <a:gd name="connsiteY5" fmla="*/ 5614 h 65907"/>
                  <a:gd name="connsiteX6" fmla="*/ 0 w 17974"/>
                  <a:gd name="connsiteY6" fmla="*/ 0 h 65907"/>
                  <a:gd name="connsiteX7" fmla="*/ 15592 w 17974"/>
                  <a:gd name="connsiteY7" fmla="*/ 17409 h 65907"/>
                  <a:gd name="connsiteX8" fmla="*/ 14554 w 17974"/>
                  <a:gd name="connsiteY8" fmla="*/ 37035 h 65907"/>
                  <a:gd name="connsiteX9" fmla="*/ 13068 w 17974"/>
                  <a:gd name="connsiteY9" fmla="*/ 48004 h 65907"/>
                  <a:gd name="connsiteX10" fmla="*/ 12998 w 17974"/>
                  <a:gd name="connsiteY10" fmla="*/ 51825 h 65907"/>
                  <a:gd name="connsiteX11" fmla="*/ 13516 w 17974"/>
                  <a:gd name="connsiteY11" fmla="*/ 54608 h 65907"/>
                  <a:gd name="connsiteX12" fmla="*/ 17975 w 17974"/>
                  <a:gd name="connsiteY12" fmla="*/ 65908 h 65907"/>
                  <a:gd name="connsiteX13" fmla="*/ 2312 w 17974"/>
                  <a:gd name="connsiteY13" fmla="*/ 48216 h 65907"/>
                  <a:gd name="connsiteX14" fmla="*/ 2524 w 17974"/>
                  <a:gd name="connsiteY14" fmla="*/ 30831 h 65907"/>
                  <a:gd name="connsiteX15" fmla="*/ 2524 w 17974"/>
                  <a:gd name="connsiteY15" fmla="*/ 30831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2524" y="30831"/>
                    </a:moveTo>
                    <a:cubicBezTo>
                      <a:pt x="2548" y="29934"/>
                      <a:pt x="3019" y="29274"/>
                      <a:pt x="3326" y="28543"/>
                    </a:cubicBezTo>
                    <a:cubicBezTo>
                      <a:pt x="4718" y="25169"/>
                      <a:pt x="5095" y="21938"/>
                      <a:pt x="5142" y="18659"/>
                    </a:cubicBezTo>
                    <a:cubicBezTo>
                      <a:pt x="5166" y="17503"/>
                      <a:pt x="5142" y="16607"/>
                      <a:pt x="4812" y="15545"/>
                    </a:cubicBezTo>
                    <a:cubicBezTo>
                      <a:pt x="4647" y="15003"/>
                      <a:pt x="4977" y="14318"/>
                      <a:pt x="4883" y="13776"/>
                    </a:cubicBezTo>
                    <a:cubicBezTo>
                      <a:pt x="4364" y="10969"/>
                      <a:pt x="3916" y="8209"/>
                      <a:pt x="2807" y="5614"/>
                    </a:cubicBezTo>
                    <a:cubicBezTo>
                      <a:pt x="2029" y="3798"/>
                      <a:pt x="1085" y="1722"/>
                      <a:pt x="0" y="0"/>
                    </a:cubicBezTo>
                    <a:cubicBezTo>
                      <a:pt x="7147" y="3491"/>
                      <a:pt x="13257" y="9884"/>
                      <a:pt x="15592" y="17409"/>
                    </a:cubicBezTo>
                    <a:cubicBezTo>
                      <a:pt x="17597" y="23848"/>
                      <a:pt x="16984" y="30430"/>
                      <a:pt x="14554" y="37035"/>
                    </a:cubicBezTo>
                    <a:cubicBezTo>
                      <a:pt x="13233" y="40620"/>
                      <a:pt x="13139" y="44253"/>
                      <a:pt x="13068" y="48004"/>
                    </a:cubicBezTo>
                    <a:cubicBezTo>
                      <a:pt x="13045" y="49513"/>
                      <a:pt x="13021" y="50669"/>
                      <a:pt x="12998" y="51825"/>
                    </a:cubicBezTo>
                    <a:cubicBezTo>
                      <a:pt x="12998" y="52721"/>
                      <a:pt x="13469" y="53712"/>
                      <a:pt x="13516" y="54608"/>
                    </a:cubicBezTo>
                    <a:cubicBezTo>
                      <a:pt x="13752" y="58854"/>
                      <a:pt x="16064" y="62346"/>
                      <a:pt x="17975" y="65908"/>
                    </a:cubicBezTo>
                    <a:cubicBezTo>
                      <a:pt x="11016" y="62086"/>
                      <a:pt x="4718" y="56000"/>
                      <a:pt x="2312" y="48216"/>
                    </a:cubicBezTo>
                    <a:cubicBezTo>
                      <a:pt x="543" y="42531"/>
                      <a:pt x="613" y="36374"/>
                      <a:pt x="2524" y="30831"/>
                    </a:cubicBezTo>
                    <a:lnTo>
                      <a:pt x="2524" y="3083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8" name="手繪多邊形: 圖案 67">
                <a:extLst>
                  <a:ext uri="{FF2B5EF4-FFF2-40B4-BE49-F238E27FC236}">
                    <a16:creationId xmlns:a16="http://schemas.microsoft.com/office/drawing/2014/main" id="{2623CAC4-E7B0-41D4-AE71-169985060F3B}"/>
                  </a:ext>
                </a:extLst>
              </p:cNvPr>
              <p:cNvSpPr/>
              <p:nvPr/>
            </p:nvSpPr>
            <p:spPr>
              <a:xfrm>
                <a:off x="4130614" y="2023211"/>
                <a:ext cx="23565" cy="64114"/>
              </a:xfrm>
              <a:custGeom>
                <a:avLst/>
                <a:gdLst>
                  <a:gd name="connsiteX0" fmla="*/ 5213 w 23565"/>
                  <a:gd name="connsiteY0" fmla="*/ 30524 h 64114"/>
                  <a:gd name="connsiteX1" fmla="*/ 5803 w 23565"/>
                  <a:gd name="connsiteY1" fmla="*/ 28189 h 64114"/>
                  <a:gd name="connsiteX2" fmla="*/ 6746 w 23565"/>
                  <a:gd name="connsiteY2" fmla="*/ 18187 h 64114"/>
                  <a:gd name="connsiteX3" fmla="*/ 6157 w 23565"/>
                  <a:gd name="connsiteY3" fmla="*/ 15097 h 64114"/>
                  <a:gd name="connsiteX4" fmla="*/ 6062 w 23565"/>
                  <a:gd name="connsiteY4" fmla="*/ 13328 h 64114"/>
                  <a:gd name="connsiteX5" fmla="*/ 3279 w 23565"/>
                  <a:gd name="connsiteY5" fmla="*/ 5355 h 64114"/>
                  <a:gd name="connsiteX6" fmla="*/ 0 w 23565"/>
                  <a:gd name="connsiteY6" fmla="*/ 0 h 64114"/>
                  <a:gd name="connsiteX7" fmla="*/ 17031 w 23565"/>
                  <a:gd name="connsiteY7" fmla="*/ 16017 h 64114"/>
                  <a:gd name="connsiteX8" fmla="*/ 17692 w 23565"/>
                  <a:gd name="connsiteY8" fmla="*/ 35643 h 64114"/>
                  <a:gd name="connsiteX9" fmla="*/ 17149 w 23565"/>
                  <a:gd name="connsiteY9" fmla="*/ 46706 h 64114"/>
                  <a:gd name="connsiteX10" fmla="*/ 17409 w 23565"/>
                  <a:gd name="connsiteY10" fmla="*/ 50528 h 64114"/>
                  <a:gd name="connsiteX11" fmla="*/ 18164 w 23565"/>
                  <a:gd name="connsiteY11" fmla="*/ 53240 h 64114"/>
                  <a:gd name="connsiteX12" fmla="*/ 23565 w 23565"/>
                  <a:gd name="connsiteY12" fmla="*/ 64115 h 64114"/>
                  <a:gd name="connsiteX13" fmla="*/ 6416 w 23565"/>
                  <a:gd name="connsiteY13" fmla="*/ 47838 h 64114"/>
                  <a:gd name="connsiteX14" fmla="*/ 5213 w 23565"/>
                  <a:gd name="connsiteY14" fmla="*/ 30524 h 64114"/>
                  <a:gd name="connsiteX15" fmla="*/ 5213 w 23565"/>
                  <a:gd name="connsiteY15" fmla="*/ 30524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5213" y="30524"/>
                    </a:moveTo>
                    <a:cubicBezTo>
                      <a:pt x="5166" y="29628"/>
                      <a:pt x="5567" y="28944"/>
                      <a:pt x="5803" y="28189"/>
                    </a:cubicBezTo>
                    <a:cubicBezTo>
                      <a:pt x="6912" y="24698"/>
                      <a:pt x="6982" y="21466"/>
                      <a:pt x="6746" y="18187"/>
                    </a:cubicBezTo>
                    <a:cubicBezTo>
                      <a:pt x="6652" y="17031"/>
                      <a:pt x="6558" y="16158"/>
                      <a:pt x="6157" y="15097"/>
                    </a:cubicBezTo>
                    <a:cubicBezTo>
                      <a:pt x="5944" y="14578"/>
                      <a:pt x="6228" y="13870"/>
                      <a:pt x="6062" y="13328"/>
                    </a:cubicBezTo>
                    <a:cubicBezTo>
                      <a:pt x="5308" y="10568"/>
                      <a:pt x="4623" y="7855"/>
                      <a:pt x="3279" y="5355"/>
                    </a:cubicBezTo>
                    <a:cubicBezTo>
                      <a:pt x="2335" y="3609"/>
                      <a:pt x="1227" y="1628"/>
                      <a:pt x="0" y="0"/>
                    </a:cubicBezTo>
                    <a:cubicBezTo>
                      <a:pt x="7431" y="2854"/>
                      <a:pt x="14059" y="8728"/>
                      <a:pt x="17031" y="16017"/>
                    </a:cubicBezTo>
                    <a:cubicBezTo>
                      <a:pt x="19579" y="22268"/>
                      <a:pt x="19555" y="28873"/>
                      <a:pt x="17692" y="35643"/>
                    </a:cubicBezTo>
                    <a:cubicBezTo>
                      <a:pt x="16677" y="39323"/>
                      <a:pt x="16890" y="42956"/>
                      <a:pt x="17149" y="46706"/>
                    </a:cubicBezTo>
                    <a:cubicBezTo>
                      <a:pt x="17244" y="48216"/>
                      <a:pt x="17314" y="49372"/>
                      <a:pt x="17409" y="50528"/>
                    </a:cubicBezTo>
                    <a:cubicBezTo>
                      <a:pt x="17479" y="51400"/>
                      <a:pt x="18046" y="52368"/>
                      <a:pt x="18164" y="53240"/>
                    </a:cubicBezTo>
                    <a:cubicBezTo>
                      <a:pt x="18753" y="57463"/>
                      <a:pt x="21372" y="60742"/>
                      <a:pt x="23565" y="64115"/>
                    </a:cubicBezTo>
                    <a:cubicBezTo>
                      <a:pt x="16300" y="60907"/>
                      <a:pt x="9506" y="55387"/>
                      <a:pt x="6416" y="47838"/>
                    </a:cubicBezTo>
                    <a:cubicBezTo>
                      <a:pt x="4270" y="42342"/>
                      <a:pt x="3798" y="36209"/>
                      <a:pt x="5213" y="30524"/>
                    </a:cubicBezTo>
                    <a:lnTo>
                      <a:pt x="5213" y="305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9" name="手繪多邊形: 圖案 68">
                <a:extLst>
                  <a:ext uri="{FF2B5EF4-FFF2-40B4-BE49-F238E27FC236}">
                    <a16:creationId xmlns:a16="http://schemas.microsoft.com/office/drawing/2014/main" id="{E4551863-88F2-41D8-9161-53B77DD3467B}"/>
                  </a:ext>
                </a:extLst>
              </p:cNvPr>
              <p:cNvSpPr/>
              <p:nvPr/>
            </p:nvSpPr>
            <p:spPr>
              <a:xfrm>
                <a:off x="4148022" y="2032858"/>
                <a:ext cx="29061" cy="61803"/>
              </a:xfrm>
              <a:custGeom>
                <a:avLst/>
                <a:gdLst>
                  <a:gd name="connsiteX0" fmla="*/ 7808 w 29061"/>
                  <a:gd name="connsiteY0" fmla="*/ 29958 h 61803"/>
                  <a:gd name="connsiteX1" fmla="*/ 8209 w 29061"/>
                  <a:gd name="connsiteY1" fmla="*/ 27576 h 61803"/>
                  <a:gd name="connsiteX2" fmla="*/ 8280 w 29061"/>
                  <a:gd name="connsiteY2" fmla="*/ 17527 h 61803"/>
                  <a:gd name="connsiteX3" fmla="*/ 7431 w 29061"/>
                  <a:gd name="connsiteY3" fmla="*/ 14507 h 61803"/>
                  <a:gd name="connsiteX4" fmla="*/ 7195 w 29061"/>
                  <a:gd name="connsiteY4" fmla="*/ 12738 h 61803"/>
                  <a:gd name="connsiteX5" fmla="*/ 3727 w 29061"/>
                  <a:gd name="connsiteY5" fmla="*/ 5048 h 61803"/>
                  <a:gd name="connsiteX6" fmla="*/ 0 w 29061"/>
                  <a:gd name="connsiteY6" fmla="*/ 0 h 61803"/>
                  <a:gd name="connsiteX7" fmla="*/ 18376 w 29061"/>
                  <a:gd name="connsiteY7" fmla="*/ 14460 h 61803"/>
                  <a:gd name="connsiteX8" fmla="*/ 20735 w 29061"/>
                  <a:gd name="connsiteY8" fmla="*/ 33968 h 61803"/>
                  <a:gd name="connsiteX9" fmla="*/ 21159 w 29061"/>
                  <a:gd name="connsiteY9" fmla="*/ 45031 h 61803"/>
                  <a:gd name="connsiteX10" fmla="*/ 21749 w 29061"/>
                  <a:gd name="connsiteY10" fmla="*/ 48806 h 61803"/>
                  <a:gd name="connsiteX11" fmla="*/ 22740 w 29061"/>
                  <a:gd name="connsiteY11" fmla="*/ 51448 h 61803"/>
                  <a:gd name="connsiteX12" fmla="*/ 29062 w 29061"/>
                  <a:gd name="connsiteY12" fmla="*/ 61803 h 61803"/>
                  <a:gd name="connsiteX13" fmla="*/ 10568 w 29061"/>
                  <a:gd name="connsiteY13" fmla="*/ 47084 h 61803"/>
                  <a:gd name="connsiteX14" fmla="*/ 7808 w 29061"/>
                  <a:gd name="connsiteY14" fmla="*/ 29958 h 61803"/>
                  <a:gd name="connsiteX15" fmla="*/ 7808 w 29061"/>
                  <a:gd name="connsiteY15" fmla="*/ 29958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61" h="61803">
                    <a:moveTo>
                      <a:pt x="7808" y="29958"/>
                    </a:moveTo>
                    <a:cubicBezTo>
                      <a:pt x="7690" y="29085"/>
                      <a:pt x="8020" y="28354"/>
                      <a:pt x="8209" y="27576"/>
                    </a:cubicBezTo>
                    <a:cubicBezTo>
                      <a:pt x="9011" y="24014"/>
                      <a:pt x="8799" y="20758"/>
                      <a:pt x="8280" y="17527"/>
                    </a:cubicBezTo>
                    <a:cubicBezTo>
                      <a:pt x="8091" y="16394"/>
                      <a:pt x="7926" y="15522"/>
                      <a:pt x="7431" y="14507"/>
                    </a:cubicBezTo>
                    <a:cubicBezTo>
                      <a:pt x="7195" y="13988"/>
                      <a:pt x="7383" y="13281"/>
                      <a:pt x="7195" y="12738"/>
                    </a:cubicBezTo>
                    <a:cubicBezTo>
                      <a:pt x="6204" y="10049"/>
                      <a:pt x="5284" y="7407"/>
                      <a:pt x="3727" y="5048"/>
                    </a:cubicBezTo>
                    <a:cubicBezTo>
                      <a:pt x="2642" y="3373"/>
                      <a:pt x="1368" y="1510"/>
                      <a:pt x="0" y="0"/>
                    </a:cubicBezTo>
                    <a:cubicBezTo>
                      <a:pt x="7643" y="2194"/>
                      <a:pt x="14767" y="7454"/>
                      <a:pt x="18376" y="14460"/>
                    </a:cubicBezTo>
                    <a:cubicBezTo>
                      <a:pt x="21442" y="20475"/>
                      <a:pt x="22009" y="27057"/>
                      <a:pt x="20735" y="33968"/>
                    </a:cubicBezTo>
                    <a:cubicBezTo>
                      <a:pt x="20051" y="37719"/>
                      <a:pt x="20593" y="41328"/>
                      <a:pt x="21159" y="45031"/>
                    </a:cubicBezTo>
                    <a:cubicBezTo>
                      <a:pt x="21395" y="46517"/>
                      <a:pt x="21560" y="47673"/>
                      <a:pt x="21749" y="48806"/>
                    </a:cubicBezTo>
                    <a:cubicBezTo>
                      <a:pt x="21914" y="49678"/>
                      <a:pt x="22527" y="50598"/>
                      <a:pt x="22740" y="51448"/>
                    </a:cubicBezTo>
                    <a:cubicBezTo>
                      <a:pt x="23707" y="55599"/>
                      <a:pt x="26585" y="58642"/>
                      <a:pt x="29062" y="61803"/>
                    </a:cubicBezTo>
                    <a:cubicBezTo>
                      <a:pt x="21537" y="59232"/>
                      <a:pt x="14295" y="54349"/>
                      <a:pt x="10568" y="47084"/>
                    </a:cubicBezTo>
                    <a:cubicBezTo>
                      <a:pt x="7879" y="41823"/>
                      <a:pt x="6888" y="35737"/>
                      <a:pt x="7808" y="29958"/>
                    </a:cubicBezTo>
                    <a:lnTo>
                      <a:pt x="7808" y="2995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0" name="手繪多邊形: 圖案 69">
                <a:extLst>
                  <a:ext uri="{FF2B5EF4-FFF2-40B4-BE49-F238E27FC236}">
                    <a16:creationId xmlns:a16="http://schemas.microsoft.com/office/drawing/2014/main" id="{927CE7F7-9119-405A-8E24-CB45743B06DC}"/>
                  </a:ext>
                </a:extLst>
              </p:cNvPr>
              <p:cNvSpPr/>
              <p:nvPr/>
            </p:nvSpPr>
            <p:spPr>
              <a:xfrm>
                <a:off x="4166280" y="2041044"/>
                <a:ext cx="34416" cy="58996"/>
              </a:xfrm>
              <a:custGeom>
                <a:avLst/>
                <a:gdLst>
                  <a:gd name="connsiteX0" fmla="*/ 10426 w 34416"/>
                  <a:gd name="connsiteY0" fmla="*/ 29132 h 58996"/>
                  <a:gd name="connsiteX1" fmla="*/ 10615 w 34416"/>
                  <a:gd name="connsiteY1" fmla="*/ 26726 h 58996"/>
                  <a:gd name="connsiteX2" fmla="*/ 9813 w 34416"/>
                  <a:gd name="connsiteY2" fmla="*/ 16701 h 58996"/>
                  <a:gd name="connsiteX3" fmla="*/ 8704 w 34416"/>
                  <a:gd name="connsiteY3" fmla="*/ 13776 h 58996"/>
                  <a:gd name="connsiteX4" fmla="*/ 8303 w 34416"/>
                  <a:gd name="connsiteY4" fmla="*/ 12054 h 58996"/>
                  <a:gd name="connsiteX5" fmla="*/ 4175 w 34416"/>
                  <a:gd name="connsiteY5" fmla="*/ 4694 h 58996"/>
                  <a:gd name="connsiteX6" fmla="*/ 0 w 34416"/>
                  <a:gd name="connsiteY6" fmla="*/ 0 h 58996"/>
                  <a:gd name="connsiteX7" fmla="*/ 19579 w 34416"/>
                  <a:gd name="connsiteY7" fmla="*/ 12785 h 58996"/>
                  <a:gd name="connsiteX8" fmla="*/ 23660 w 34416"/>
                  <a:gd name="connsiteY8" fmla="*/ 32010 h 58996"/>
                  <a:gd name="connsiteX9" fmla="*/ 25052 w 34416"/>
                  <a:gd name="connsiteY9" fmla="*/ 42979 h 58996"/>
                  <a:gd name="connsiteX10" fmla="*/ 25971 w 34416"/>
                  <a:gd name="connsiteY10" fmla="*/ 46683 h 58996"/>
                  <a:gd name="connsiteX11" fmla="*/ 27198 w 34416"/>
                  <a:gd name="connsiteY11" fmla="*/ 49230 h 58996"/>
                  <a:gd name="connsiteX12" fmla="*/ 34416 w 34416"/>
                  <a:gd name="connsiteY12" fmla="*/ 58996 h 58996"/>
                  <a:gd name="connsiteX13" fmla="*/ 14696 w 34416"/>
                  <a:gd name="connsiteY13" fmla="*/ 45951 h 58996"/>
                  <a:gd name="connsiteX14" fmla="*/ 10426 w 34416"/>
                  <a:gd name="connsiteY14" fmla="*/ 29132 h 58996"/>
                  <a:gd name="connsiteX15" fmla="*/ 10426 w 34416"/>
                  <a:gd name="connsiteY15" fmla="*/ 29132 h 5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96">
                    <a:moveTo>
                      <a:pt x="10426" y="29132"/>
                    </a:moveTo>
                    <a:cubicBezTo>
                      <a:pt x="10238" y="28260"/>
                      <a:pt x="10497" y="27505"/>
                      <a:pt x="10615" y="26726"/>
                    </a:cubicBezTo>
                    <a:cubicBezTo>
                      <a:pt x="11087" y="23094"/>
                      <a:pt x="10615" y="19886"/>
                      <a:pt x="9813" y="16701"/>
                    </a:cubicBezTo>
                    <a:cubicBezTo>
                      <a:pt x="9530" y="15592"/>
                      <a:pt x="9270" y="14743"/>
                      <a:pt x="8704" y="13776"/>
                    </a:cubicBezTo>
                    <a:cubicBezTo>
                      <a:pt x="8421" y="13304"/>
                      <a:pt x="8539" y="12549"/>
                      <a:pt x="8303" y="12054"/>
                    </a:cubicBezTo>
                    <a:cubicBezTo>
                      <a:pt x="7077" y="9459"/>
                      <a:pt x="5921" y="6912"/>
                      <a:pt x="4175" y="4694"/>
                    </a:cubicBezTo>
                    <a:cubicBezTo>
                      <a:pt x="2949" y="3137"/>
                      <a:pt x="1510" y="1368"/>
                      <a:pt x="0" y="0"/>
                    </a:cubicBezTo>
                    <a:cubicBezTo>
                      <a:pt x="7808" y="1510"/>
                      <a:pt x="15380" y="6133"/>
                      <a:pt x="19579" y="12785"/>
                    </a:cubicBezTo>
                    <a:cubicBezTo>
                      <a:pt x="23164" y="18494"/>
                      <a:pt x="24297" y="25004"/>
                      <a:pt x="23660" y="32010"/>
                    </a:cubicBezTo>
                    <a:cubicBezTo>
                      <a:pt x="23306" y="35808"/>
                      <a:pt x="24155" y="39346"/>
                      <a:pt x="25052" y="42979"/>
                    </a:cubicBezTo>
                    <a:cubicBezTo>
                      <a:pt x="25405" y="44465"/>
                      <a:pt x="25688" y="45574"/>
                      <a:pt x="25971" y="46683"/>
                    </a:cubicBezTo>
                    <a:cubicBezTo>
                      <a:pt x="26207" y="47555"/>
                      <a:pt x="26915" y="48405"/>
                      <a:pt x="27198" y="49230"/>
                    </a:cubicBezTo>
                    <a:cubicBezTo>
                      <a:pt x="28519" y="53264"/>
                      <a:pt x="31656" y="56047"/>
                      <a:pt x="34416" y="58996"/>
                    </a:cubicBezTo>
                    <a:cubicBezTo>
                      <a:pt x="26703" y="57085"/>
                      <a:pt x="19036" y="52863"/>
                      <a:pt x="14696" y="45951"/>
                    </a:cubicBezTo>
                    <a:cubicBezTo>
                      <a:pt x="11535" y="40950"/>
                      <a:pt x="10002" y="34959"/>
                      <a:pt x="10426" y="29132"/>
                    </a:cubicBezTo>
                    <a:lnTo>
                      <a:pt x="10426" y="291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1" name="手繪多邊形: 圖案 70">
                <a:extLst>
                  <a:ext uri="{FF2B5EF4-FFF2-40B4-BE49-F238E27FC236}">
                    <a16:creationId xmlns:a16="http://schemas.microsoft.com/office/drawing/2014/main" id="{DD04076E-5C23-4A14-86D5-599F9457AE2D}"/>
                  </a:ext>
                </a:extLst>
              </p:cNvPr>
              <p:cNvSpPr/>
              <p:nvPr/>
            </p:nvSpPr>
            <p:spPr>
              <a:xfrm>
                <a:off x="4185411" y="2047625"/>
                <a:ext cx="39464" cy="55717"/>
              </a:xfrm>
              <a:custGeom>
                <a:avLst/>
                <a:gdLst>
                  <a:gd name="connsiteX0" fmla="*/ 12974 w 39464"/>
                  <a:gd name="connsiteY0" fmla="*/ 28094 h 55717"/>
                  <a:gd name="connsiteX1" fmla="*/ 12950 w 39464"/>
                  <a:gd name="connsiteY1" fmla="*/ 25688 h 55717"/>
                  <a:gd name="connsiteX2" fmla="*/ 11252 w 39464"/>
                  <a:gd name="connsiteY2" fmla="*/ 15781 h 55717"/>
                  <a:gd name="connsiteX3" fmla="*/ 9884 w 39464"/>
                  <a:gd name="connsiteY3" fmla="*/ 12950 h 55717"/>
                  <a:gd name="connsiteX4" fmla="*/ 9341 w 39464"/>
                  <a:gd name="connsiteY4" fmla="*/ 11276 h 55717"/>
                  <a:gd name="connsiteX5" fmla="*/ 4576 w 39464"/>
                  <a:gd name="connsiteY5" fmla="*/ 4317 h 55717"/>
                  <a:gd name="connsiteX6" fmla="*/ 0 w 39464"/>
                  <a:gd name="connsiteY6" fmla="*/ 0 h 55717"/>
                  <a:gd name="connsiteX7" fmla="*/ 20617 w 39464"/>
                  <a:gd name="connsiteY7" fmla="*/ 10992 h 55717"/>
                  <a:gd name="connsiteX8" fmla="*/ 26372 w 39464"/>
                  <a:gd name="connsiteY8" fmla="*/ 29769 h 55717"/>
                  <a:gd name="connsiteX9" fmla="*/ 28731 w 39464"/>
                  <a:gd name="connsiteY9" fmla="*/ 40597 h 55717"/>
                  <a:gd name="connsiteX10" fmla="*/ 29982 w 39464"/>
                  <a:gd name="connsiteY10" fmla="*/ 44206 h 55717"/>
                  <a:gd name="connsiteX11" fmla="*/ 31421 w 39464"/>
                  <a:gd name="connsiteY11" fmla="*/ 46635 h 55717"/>
                  <a:gd name="connsiteX12" fmla="*/ 39464 w 39464"/>
                  <a:gd name="connsiteY12" fmla="*/ 55717 h 55717"/>
                  <a:gd name="connsiteX13" fmla="*/ 18682 w 39464"/>
                  <a:gd name="connsiteY13" fmla="*/ 44489 h 55717"/>
                  <a:gd name="connsiteX14" fmla="*/ 12974 w 39464"/>
                  <a:gd name="connsiteY14" fmla="*/ 28094 h 55717"/>
                  <a:gd name="connsiteX15" fmla="*/ 12974 w 39464"/>
                  <a:gd name="connsiteY15" fmla="*/ 28094 h 5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717">
                    <a:moveTo>
                      <a:pt x="12974" y="28094"/>
                    </a:moveTo>
                    <a:cubicBezTo>
                      <a:pt x="12691" y="27245"/>
                      <a:pt x="12903" y="26467"/>
                      <a:pt x="12950" y="25688"/>
                    </a:cubicBezTo>
                    <a:cubicBezTo>
                      <a:pt x="13115" y="22032"/>
                      <a:pt x="12337" y="18895"/>
                      <a:pt x="11252" y="15781"/>
                    </a:cubicBezTo>
                    <a:cubicBezTo>
                      <a:pt x="10875" y="14696"/>
                      <a:pt x="10544" y="13870"/>
                      <a:pt x="9884" y="12950"/>
                    </a:cubicBezTo>
                    <a:cubicBezTo>
                      <a:pt x="9554" y="12502"/>
                      <a:pt x="9624" y="11747"/>
                      <a:pt x="9341" y="11276"/>
                    </a:cubicBezTo>
                    <a:cubicBezTo>
                      <a:pt x="7879" y="8799"/>
                      <a:pt x="6511" y="6369"/>
                      <a:pt x="4576" y="4317"/>
                    </a:cubicBezTo>
                    <a:cubicBezTo>
                      <a:pt x="3208" y="2854"/>
                      <a:pt x="1628" y="1250"/>
                      <a:pt x="0" y="0"/>
                    </a:cubicBezTo>
                    <a:cubicBezTo>
                      <a:pt x="7926" y="802"/>
                      <a:pt x="15852" y="4741"/>
                      <a:pt x="20617" y="10992"/>
                    </a:cubicBezTo>
                    <a:cubicBezTo>
                      <a:pt x="24698" y="16347"/>
                      <a:pt x="26396" y="22740"/>
                      <a:pt x="26372" y="29769"/>
                    </a:cubicBezTo>
                    <a:cubicBezTo>
                      <a:pt x="26372" y="33591"/>
                      <a:pt x="27528" y="37035"/>
                      <a:pt x="28731" y="40597"/>
                    </a:cubicBezTo>
                    <a:cubicBezTo>
                      <a:pt x="29227" y="42012"/>
                      <a:pt x="29581" y="43121"/>
                      <a:pt x="29982" y="44206"/>
                    </a:cubicBezTo>
                    <a:cubicBezTo>
                      <a:pt x="30288" y="45031"/>
                      <a:pt x="31067" y="45810"/>
                      <a:pt x="31421" y="46635"/>
                    </a:cubicBezTo>
                    <a:cubicBezTo>
                      <a:pt x="33095" y="50551"/>
                      <a:pt x="36469" y="53028"/>
                      <a:pt x="39464" y="55717"/>
                    </a:cubicBezTo>
                    <a:cubicBezTo>
                      <a:pt x="31609" y="54514"/>
                      <a:pt x="23613" y="50976"/>
                      <a:pt x="18682" y="44489"/>
                    </a:cubicBezTo>
                    <a:cubicBezTo>
                      <a:pt x="15144" y="39747"/>
                      <a:pt x="13092" y="33945"/>
                      <a:pt x="12974" y="28094"/>
                    </a:cubicBezTo>
                    <a:lnTo>
                      <a:pt x="12974" y="2809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2" name="手繪多邊形: 圖案 71">
                <a:extLst>
                  <a:ext uri="{FF2B5EF4-FFF2-40B4-BE49-F238E27FC236}">
                    <a16:creationId xmlns:a16="http://schemas.microsoft.com/office/drawing/2014/main" id="{DA8FF635-86BD-4501-9026-55BF4DD4F3CC}"/>
                  </a:ext>
                </a:extLst>
              </p:cNvPr>
              <p:cNvSpPr/>
              <p:nvPr/>
            </p:nvSpPr>
            <p:spPr>
              <a:xfrm>
                <a:off x="4205391" y="2052484"/>
                <a:ext cx="44370" cy="51966"/>
              </a:xfrm>
              <a:custGeom>
                <a:avLst/>
                <a:gdLst>
                  <a:gd name="connsiteX0" fmla="*/ 15404 w 44370"/>
                  <a:gd name="connsiteY0" fmla="*/ 26868 h 51966"/>
                  <a:gd name="connsiteX1" fmla="*/ 15168 w 44370"/>
                  <a:gd name="connsiteY1" fmla="*/ 24462 h 51966"/>
                  <a:gd name="connsiteX2" fmla="*/ 12597 w 44370"/>
                  <a:gd name="connsiteY2" fmla="*/ 14743 h 51966"/>
                  <a:gd name="connsiteX3" fmla="*/ 10969 w 44370"/>
                  <a:gd name="connsiteY3" fmla="*/ 12054 h 51966"/>
                  <a:gd name="connsiteX4" fmla="*/ 10285 w 44370"/>
                  <a:gd name="connsiteY4" fmla="*/ 10403 h 51966"/>
                  <a:gd name="connsiteX5" fmla="*/ 4930 w 44370"/>
                  <a:gd name="connsiteY5" fmla="*/ 3892 h 51966"/>
                  <a:gd name="connsiteX6" fmla="*/ 0 w 44370"/>
                  <a:gd name="connsiteY6" fmla="*/ 0 h 51966"/>
                  <a:gd name="connsiteX7" fmla="*/ 21537 w 44370"/>
                  <a:gd name="connsiteY7" fmla="*/ 9105 h 51966"/>
                  <a:gd name="connsiteX8" fmla="*/ 28967 w 44370"/>
                  <a:gd name="connsiteY8" fmla="*/ 27292 h 51966"/>
                  <a:gd name="connsiteX9" fmla="*/ 32293 w 44370"/>
                  <a:gd name="connsiteY9" fmla="*/ 37860 h 51966"/>
                  <a:gd name="connsiteX10" fmla="*/ 33874 w 44370"/>
                  <a:gd name="connsiteY10" fmla="*/ 41351 h 51966"/>
                  <a:gd name="connsiteX11" fmla="*/ 35525 w 44370"/>
                  <a:gd name="connsiteY11" fmla="*/ 43640 h 51966"/>
                  <a:gd name="connsiteX12" fmla="*/ 44371 w 44370"/>
                  <a:gd name="connsiteY12" fmla="*/ 51967 h 51966"/>
                  <a:gd name="connsiteX13" fmla="*/ 22669 w 44370"/>
                  <a:gd name="connsiteY13" fmla="*/ 42649 h 51966"/>
                  <a:gd name="connsiteX14" fmla="*/ 15404 w 44370"/>
                  <a:gd name="connsiteY14" fmla="*/ 26868 h 51966"/>
                  <a:gd name="connsiteX15" fmla="*/ 15404 w 44370"/>
                  <a:gd name="connsiteY15" fmla="*/ 26868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15404" y="26868"/>
                    </a:moveTo>
                    <a:cubicBezTo>
                      <a:pt x="15050" y="26042"/>
                      <a:pt x="15191" y="25240"/>
                      <a:pt x="15168" y="24462"/>
                    </a:cubicBezTo>
                    <a:cubicBezTo>
                      <a:pt x="15003" y="20805"/>
                      <a:pt x="13941" y="17739"/>
                      <a:pt x="12597" y="14743"/>
                    </a:cubicBezTo>
                    <a:cubicBezTo>
                      <a:pt x="12125" y="13682"/>
                      <a:pt x="11724" y="12903"/>
                      <a:pt x="10969" y="12054"/>
                    </a:cubicBezTo>
                    <a:cubicBezTo>
                      <a:pt x="10591" y="11629"/>
                      <a:pt x="10615" y="10875"/>
                      <a:pt x="10285" y="10403"/>
                    </a:cubicBezTo>
                    <a:cubicBezTo>
                      <a:pt x="8610" y="8091"/>
                      <a:pt x="7030" y="5779"/>
                      <a:pt x="4930" y="3892"/>
                    </a:cubicBezTo>
                    <a:cubicBezTo>
                      <a:pt x="3444" y="2571"/>
                      <a:pt x="1722" y="1109"/>
                      <a:pt x="0" y="0"/>
                    </a:cubicBezTo>
                    <a:cubicBezTo>
                      <a:pt x="7949" y="94"/>
                      <a:pt x="16206" y="3302"/>
                      <a:pt x="21537" y="9105"/>
                    </a:cubicBezTo>
                    <a:cubicBezTo>
                      <a:pt x="26089" y="14083"/>
                      <a:pt x="28354" y="20287"/>
                      <a:pt x="28967" y="27292"/>
                    </a:cubicBezTo>
                    <a:cubicBezTo>
                      <a:pt x="29298" y="31090"/>
                      <a:pt x="30760" y="34416"/>
                      <a:pt x="32293" y="37860"/>
                    </a:cubicBezTo>
                    <a:cubicBezTo>
                      <a:pt x="32907" y="39252"/>
                      <a:pt x="33378" y="40290"/>
                      <a:pt x="33874" y="41351"/>
                    </a:cubicBezTo>
                    <a:cubicBezTo>
                      <a:pt x="34251" y="42153"/>
                      <a:pt x="35100" y="42861"/>
                      <a:pt x="35525" y="43640"/>
                    </a:cubicBezTo>
                    <a:cubicBezTo>
                      <a:pt x="37554" y="47390"/>
                      <a:pt x="41116" y="49560"/>
                      <a:pt x="44371" y="51967"/>
                    </a:cubicBezTo>
                    <a:cubicBezTo>
                      <a:pt x="36445" y="51471"/>
                      <a:pt x="28165" y="48664"/>
                      <a:pt x="22669" y="42649"/>
                    </a:cubicBezTo>
                    <a:cubicBezTo>
                      <a:pt x="18612" y="38285"/>
                      <a:pt x="16040" y="32671"/>
                      <a:pt x="15404" y="26868"/>
                    </a:cubicBezTo>
                    <a:lnTo>
                      <a:pt x="15404" y="2686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3" name="手繪多邊形: 圖案 72">
                <a:extLst>
                  <a:ext uri="{FF2B5EF4-FFF2-40B4-BE49-F238E27FC236}">
                    <a16:creationId xmlns:a16="http://schemas.microsoft.com/office/drawing/2014/main" id="{1CC5344A-761C-4065-8A7B-5B5D1FB2C2CC}"/>
                  </a:ext>
                </a:extLst>
              </p:cNvPr>
              <p:cNvSpPr/>
              <p:nvPr/>
            </p:nvSpPr>
            <p:spPr>
              <a:xfrm>
                <a:off x="4226031" y="2055530"/>
                <a:ext cx="48805" cy="47874"/>
              </a:xfrm>
              <a:custGeom>
                <a:avLst/>
                <a:gdLst>
                  <a:gd name="connsiteX0" fmla="*/ 17810 w 48805"/>
                  <a:gd name="connsiteY0" fmla="*/ 25450 h 47874"/>
                  <a:gd name="connsiteX1" fmla="*/ 17338 w 48805"/>
                  <a:gd name="connsiteY1" fmla="*/ 23091 h 47874"/>
                  <a:gd name="connsiteX2" fmla="*/ 13894 w 48805"/>
                  <a:gd name="connsiteY2" fmla="*/ 13632 h 47874"/>
                  <a:gd name="connsiteX3" fmla="*/ 12030 w 48805"/>
                  <a:gd name="connsiteY3" fmla="*/ 11085 h 47874"/>
                  <a:gd name="connsiteX4" fmla="*/ 11181 w 48805"/>
                  <a:gd name="connsiteY4" fmla="*/ 9528 h 47874"/>
                  <a:gd name="connsiteX5" fmla="*/ 5260 w 48805"/>
                  <a:gd name="connsiteY5" fmla="*/ 3536 h 47874"/>
                  <a:gd name="connsiteX6" fmla="*/ 0 w 48805"/>
                  <a:gd name="connsiteY6" fmla="*/ 92 h 47874"/>
                  <a:gd name="connsiteX7" fmla="*/ 22268 w 48805"/>
                  <a:gd name="connsiteY7" fmla="*/ 7240 h 47874"/>
                  <a:gd name="connsiteX8" fmla="*/ 31279 w 48805"/>
                  <a:gd name="connsiteY8" fmla="*/ 24696 h 47874"/>
                  <a:gd name="connsiteX9" fmla="*/ 35525 w 48805"/>
                  <a:gd name="connsiteY9" fmla="*/ 34910 h 47874"/>
                  <a:gd name="connsiteX10" fmla="*/ 37412 w 48805"/>
                  <a:gd name="connsiteY10" fmla="*/ 38236 h 47874"/>
                  <a:gd name="connsiteX11" fmla="*/ 39252 w 48805"/>
                  <a:gd name="connsiteY11" fmla="*/ 40382 h 47874"/>
                  <a:gd name="connsiteX12" fmla="*/ 48806 w 48805"/>
                  <a:gd name="connsiteY12" fmla="*/ 47860 h 47874"/>
                  <a:gd name="connsiteX13" fmla="*/ 26349 w 48805"/>
                  <a:gd name="connsiteY13" fmla="*/ 40524 h 47874"/>
                  <a:gd name="connsiteX14" fmla="*/ 17810 w 48805"/>
                  <a:gd name="connsiteY14" fmla="*/ 25450 h 47874"/>
                  <a:gd name="connsiteX15" fmla="*/ 17810 w 48805"/>
                  <a:gd name="connsiteY15" fmla="*/ 25450 h 4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74">
                    <a:moveTo>
                      <a:pt x="17810" y="25450"/>
                    </a:moveTo>
                    <a:cubicBezTo>
                      <a:pt x="17385" y="24672"/>
                      <a:pt x="17456" y="23870"/>
                      <a:pt x="17338" y="23091"/>
                    </a:cubicBezTo>
                    <a:cubicBezTo>
                      <a:pt x="16843" y="19459"/>
                      <a:pt x="15522" y="16487"/>
                      <a:pt x="13894" y="13632"/>
                    </a:cubicBezTo>
                    <a:cubicBezTo>
                      <a:pt x="13328" y="12618"/>
                      <a:pt x="12856" y="11887"/>
                      <a:pt x="12030" y="11085"/>
                    </a:cubicBezTo>
                    <a:cubicBezTo>
                      <a:pt x="11629" y="10707"/>
                      <a:pt x="11559" y="9952"/>
                      <a:pt x="11181" y="9528"/>
                    </a:cubicBezTo>
                    <a:cubicBezTo>
                      <a:pt x="9294" y="7358"/>
                      <a:pt x="7525" y="5211"/>
                      <a:pt x="5260" y="3536"/>
                    </a:cubicBezTo>
                    <a:cubicBezTo>
                      <a:pt x="3656" y="2357"/>
                      <a:pt x="1816" y="1036"/>
                      <a:pt x="0" y="92"/>
                    </a:cubicBezTo>
                    <a:cubicBezTo>
                      <a:pt x="7926" y="-521"/>
                      <a:pt x="16442" y="1932"/>
                      <a:pt x="22268" y="7240"/>
                    </a:cubicBezTo>
                    <a:cubicBezTo>
                      <a:pt x="27245" y="11792"/>
                      <a:pt x="30052" y="17784"/>
                      <a:pt x="31279" y="24696"/>
                    </a:cubicBezTo>
                    <a:cubicBezTo>
                      <a:pt x="31939" y="28470"/>
                      <a:pt x="33709" y="31631"/>
                      <a:pt x="35525" y="34910"/>
                    </a:cubicBezTo>
                    <a:cubicBezTo>
                      <a:pt x="36256" y="36231"/>
                      <a:pt x="36822" y="37245"/>
                      <a:pt x="37412" y="38236"/>
                    </a:cubicBezTo>
                    <a:cubicBezTo>
                      <a:pt x="37860" y="39014"/>
                      <a:pt x="38757" y="39627"/>
                      <a:pt x="39252" y="40382"/>
                    </a:cubicBezTo>
                    <a:cubicBezTo>
                      <a:pt x="41587" y="43921"/>
                      <a:pt x="45362" y="45784"/>
                      <a:pt x="48806" y="47860"/>
                    </a:cubicBezTo>
                    <a:cubicBezTo>
                      <a:pt x="40856" y="48072"/>
                      <a:pt x="32364" y="46020"/>
                      <a:pt x="26349" y="40524"/>
                    </a:cubicBezTo>
                    <a:cubicBezTo>
                      <a:pt x="22009" y="36537"/>
                      <a:pt x="18966" y="31182"/>
                      <a:pt x="17810" y="25450"/>
                    </a:cubicBezTo>
                    <a:lnTo>
                      <a:pt x="17810" y="2545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4" name="手繪多邊形: 圖案 73">
                <a:extLst>
                  <a:ext uri="{FF2B5EF4-FFF2-40B4-BE49-F238E27FC236}">
                    <a16:creationId xmlns:a16="http://schemas.microsoft.com/office/drawing/2014/main" id="{4725A4FD-C9C7-41CB-8D81-464CDE1ADFCB}"/>
                  </a:ext>
                </a:extLst>
              </p:cNvPr>
              <p:cNvSpPr/>
              <p:nvPr/>
            </p:nvSpPr>
            <p:spPr>
              <a:xfrm>
                <a:off x="4246978" y="2056436"/>
                <a:ext cx="52910" cy="43880"/>
              </a:xfrm>
              <a:custGeom>
                <a:avLst/>
                <a:gdLst>
                  <a:gd name="connsiteX0" fmla="*/ 19956 w 52910"/>
                  <a:gd name="connsiteY0" fmla="*/ 24096 h 43880"/>
                  <a:gd name="connsiteX1" fmla="*/ 19296 w 52910"/>
                  <a:gd name="connsiteY1" fmla="*/ 21784 h 43880"/>
                  <a:gd name="connsiteX2" fmla="*/ 15026 w 52910"/>
                  <a:gd name="connsiteY2" fmla="*/ 12679 h 43880"/>
                  <a:gd name="connsiteX3" fmla="*/ 12950 w 52910"/>
                  <a:gd name="connsiteY3" fmla="*/ 10320 h 43880"/>
                  <a:gd name="connsiteX4" fmla="*/ 11983 w 52910"/>
                  <a:gd name="connsiteY4" fmla="*/ 8834 h 43880"/>
                  <a:gd name="connsiteX5" fmla="*/ 5543 w 52910"/>
                  <a:gd name="connsiteY5" fmla="*/ 3384 h 43880"/>
                  <a:gd name="connsiteX6" fmla="*/ 0 w 52910"/>
                  <a:gd name="connsiteY6" fmla="*/ 436 h 43880"/>
                  <a:gd name="connsiteX7" fmla="*/ 22811 w 52910"/>
                  <a:gd name="connsiteY7" fmla="*/ 5555 h 43880"/>
                  <a:gd name="connsiteX8" fmla="*/ 33355 w 52910"/>
                  <a:gd name="connsiteY8" fmla="*/ 22114 h 43880"/>
                  <a:gd name="connsiteX9" fmla="*/ 38521 w 52910"/>
                  <a:gd name="connsiteY9" fmla="*/ 31904 h 43880"/>
                  <a:gd name="connsiteX10" fmla="*/ 40691 w 52910"/>
                  <a:gd name="connsiteY10" fmla="*/ 35041 h 43880"/>
                  <a:gd name="connsiteX11" fmla="*/ 42720 w 52910"/>
                  <a:gd name="connsiteY11" fmla="*/ 36999 h 43880"/>
                  <a:gd name="connsiteX12" fmla="*/ 52910 w 52910"/>
                  <a:gd name="connsiteY12" fmla="*/ 43604 h 43880"/>
                  <a:gd name="connsiteX13" fmla="*/ 29887 w 52910"/>
                  <a:gd name="connsiteY13" fmla="*/ 38320 h 43880"/>
                  <a:gd name="connsiteX14" fmla="*/ 19956 w 52910"/>
                  <a:gd name="connsiteY14" fmla="*/ 24096 h 43880"/>
                  <a:gd name="connsiteX15" fmla="*/ 19956 w 52910"/>
                  <a:gd name="connsiteY15" fmla="*/ 24096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10" h="43880">
                    <a:moveTo>
                      <a:pt x="19956" y="24096"/>
                    </a:moveTo>
                    <a:cubicBezTo>
                      <a:pt x="19461" y="23341"/>
                      <a:pt x="19461" y="22539"/>
                      <a:pt x="19296" y="21784"/>
                    </a:cubicBezTo>
                    <a:cubicBezTo>
                      <a:pt x="18470" y="18222"/>
                      <a:pt x="16890" y="15391"/>
                      <a:pt x="15026" y="12679"/>
                    </a:cubicBezTo>
                    <a:cubicBezTo>
                      <a:pt x="14366" y="11735"/>
                      <a:pt x="13823" y="11027"/>
                      <a:pt x="12950" y="10320"/>
                    </a:cubicBezTo>
                    <a:cubicBezTo>
                      <a:pt x="12502" y="9966"/>
                      <a:pt x="12384" y="9235"/>
                      <a:pt x="11983" y="8834"/>
                    </a:cubicBezTo>
                    <a:cubicBezTo>
                      <a:pt x="9931" y="6852"/>
                      <a:pt x="7949" y="4871"/>
                      <a:pt x="5543" y="3384"/>
                    </a:cubicBezTo>
                    <a:cubicBezTo>
                      <a:pt x="3845" y="2347"/>
                      <a:pt x="1887" y="1214"/>
                      <a:pt x="0" y="436"/>
                    </a:cubicBezTo>
                    <a:cubicBezTo>
                      <a:pt x="7855" y="-885"/>
                      <a:pt x="16536" y="790"/>
                      <a:pt x="22811" y="5555"/>
                    </a:cubicBezTo>
                    <a:cubicBezTo>
                      <a:pt x="28189" y="9636"/>
                      <a:pt x="31515" y="15344"/>
                      <a:pt x="33355" y="22114"/>
                    </a:cubicBezTo>
                    <a:cubicBezTo>
                      <a:pt x="34369" y="25794"/>
                      <a:pt x="36398" y="28813"/>
                      <a:pt x="38521" y="31904"/>
                    </a:cubicBezTo>
                    <a:cubicBezTo>
                      <a:pt x="39370" y="33154"/>
                      <a:pt x="40007" y="34097"/>
                      <a:pt x="40691" y="35041"/>
                    </a:cubicBezTo>
                    <a:cubicBezTo>
                      <a:pt x="41210" y="35772"/>
                      <a:pt x="42177" y="36315"/>
                      <a:pt x="42720" y="36999"/>
                    </a:cubicBezTo>
                    <a:cubicBezTo>
                      <a:pt x="45385" y="40325"/>
                      <a:pt x="49301" y="41834"/>
                      <a:pt x="52910" y="43604"/>
                    </a:cubicBezTo>
                    <a:cubicBezTo>
                      <a:pt x="45008" y="44524"/>
                      <a:pt x="36374" y="43250"/>
                      <a:pt x="29887" y="38320"/>
                    </a:cubicBezTo>
                    <a:cubicBezTo>
                      <a:pt x="25146" y="34781"/>
                      <a:pt x="21608" y="29710"/>
                      <a:pt x="19956" y="24096"/>
                    </a:cubicBezTo>
                    <a:lnTo>
                      <a:pt x="19956" y="240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5" name="手繪多邊形: 圖案 74">
                <a:extLst>
                  <a:ext uri="{FF2B5EF4-FFF2-40B4-BE49-F238E27FC236}">
                    <a16:creationId xmlns:a16="http://schemas.microsoft.com/office/drawing/2014/main" id="{8957054F-B6AA-4547-B0F1-0201B40445DC}"/>
                  </a:ext>
                </a:extLst>
              </p:cNvPr>
              <p:cNvSpPr/>
              <p:nvPr/>
            </p:nvSpPr>
            <p:spPr>
              <a:xfrm>
                <a:off x="4267453" y="2055242"/>
                <a:ext cx="56566" cy="40204"/>
              </a:xfrm>
              <a:custGeom>
                <a:avLst/>
                <a:gdLst>
                  <a:gd name="connsiteX0" fmla="*/ 22032 w 56566"/>
                  <a:gd name="connsiteY0" fmla="*/ 22836 h 40204"/>
                  <a:gd name="connsiteX1" fmla="*/ 21159 w 56566"/>
                  <a:gd name="connsiteY1" fmla="*/ 20595 h 40204"/>
                  <a:gd name="connsiteX2" fmla="*/ 16088 w 56566"/>
                  <a:gd name="connsiteY2" fmla="*/ 11915 h 40204"/>
                  <a:gd name="connsiteX3" fmla="*/ 13823 w 56566"/>
                  <a:gd name="connsiteY3" fmla="*/ 9744 h 40204"/>
                  <a:gd name="connsiteX4" fmla="*/ 12714 w 56566"/>
                  <a:gd name="connsiteY4" fmla="*/ 8353 h 40204"/>
                  <a:gd name="connsiteX5" fmla="*/ 5803 w 56566"/>
                  <a:gd name="connsiteY5" fmla="*/ 3493 h 40204"/>
                  <a:gd name="connsiteX6" fmla="*/ 0 w 56566"/>
                  <a:gd name="connsiteY6" fmla="*/ 1040 h 40204"/>
                  <a:gd name="connsiteX7" fmla="*/ 23188 w 56566"/>
                  <a:gd name="connsiteY7" fmla="*/ 4107 h 40204"/>
                  <a:gd name="connsiteX8" fmla="*/ 35171 w 56566"/>
                  <a:gd name="connsiteY8" fmla="*/ 19675 h 40204"/>
                  <a:gd name="connsiteX9" fmla="*/ 41186 w 56566"/>
                  <a:gd name="connsiteY9" fmla="*/ 28969 h 40204"/>
                  <a:gd name="connsiteX10" fmla="*/ 43640 w 56566"/>
                  <a:gd name="connsiteY10" fmla="*/ 31918 h 40204"/>
                  <a:gd name="connsiteX11" fmla="*/ 45833 w 56566"/>
                  <a:gd name="connsiteY11" fmla="*/ 33687 h 40204"/>
                  <a:gd name="connsiteX12" fmla="*/ 56566 w 56566"/>
                  <a:gd name="connsiteY12" fmla="*/ 39348 h 40204"/>
                  <a:gd name="connsiteX13" fmla="*/ 33166 w 56566"/>
                  <a:gd name="connsiteY13" fmla="*/ 36140 h 40204"/>
                  <a:gd name="connsiteX14" fmla="*/ 22032 w 56566"/>
                  <a:gd name="connsiteY14" fmla="*/ 22836 h 40204"/>
                  <a:gd name="connsiteX15" fmla="*/ 22032 w 56566"/>
                  <a:gd name="connsiteY15" fmla="*/ 22836 h 4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66" h="40204">
                    <a:moveTo>
                      <a:pt x="22032" y="22836"/>
                    </a:moveTo>
                    <a:cubicBezTo>
                      <a:pt x="21490" y="22152"/>
                      <a:pt x="21395" y="21350"/>
                      <a:pt x="21159" y="20595"/>
                    </a:cubicBezTo>
                    <a:cubicBezTo>
                      <a:pt x="20027" y="17104"/>
                      <a:pt x="18187" y="14439"/>
                      <a:pt x="16088" y="11915"/>
                    </a:cubicBezTo>
                    <a:cubicBezTo>
                      <a:pt x="15356" y="11018"/>
                      <a:pt x="14767" y="10358"/>
                      <a:pt x="13823" y="9744"/>
                    </a:cubicBezTo>
                    <a:cubicBezTo>
                      <a:pt x="13351" y="9438"/>
                      <a:pt x="13163" y="8706"/>
                      <a:pt x="12714" y="8353"/>
                    </a:cubicBezTo>
                    <a:cubicBezTo>
                      <a:pt x="10473" y="6560"/>
                      <a:pt x="8351" y="4743"/>
                      <a:pt x="5803" y="3493"/>
                    </a:cubicBezTo>
                    <a:cubicBezTo>
                      <a:pt x="4010" y="2620"/>
                      <a:pt x="1958" y="1653"/>
                      <a:pt x="0" y="1040"/>
                    </a:cubicBezTo>
                    <a:cubicBezTo>
                      <a:pt x="7690" y="-989"/>
                      <a:pt x="16512" y="-92"/>
                      <a:pt x="23188" y="4107"/>
                    </a:cubicBezTo>
                    <a:cubicBezTo>
                      <a:pt x="28897" y="7692"/>
                      <a:pt x="32718" y="13070"/>
                      <a:pt x="35171" y="19675"/>
                    </a:cubicBezTo>
                    <a:cubicBezTo>
                      <a:pt x="36516" y="23261"/>
                      <a:pt x="38804" y="26068"/>
                      <a:pt x="41186" y="28969"/>
                    </a:cubicBezTo>
                    <a:cubicBezTo>
                      <a:pt x="42154" y="30149"/>
                      <a:pt x="42885" y="31022"/>
                      <a:pt x="43640" y="31918"/>
                    </a:cubicBezTo>
                    <a:cubicBezTo>
                      <a:pt x="44206" y="32602"/>
                      <a:pt x="45220" y="33050"/>
                      <a:pt x="45833" y="33687"/>
                    </a:cubicBezTo>
                    <a:cubicBezTo>
                      <a:pt x="48782" y="36754"/>
                      <a:pt x="52816" y="37910"/>
                      <a:pt x="56566" y="39348"/>
                    </a:cubicBezTo>
                    <a:cubicBezTo>
                      <a:pt x="48782" y="40976"/>
                      <a:pt x="40054" y="40481"/>
                      <a:pt x="33166" y="36140"/>
                    </a:cubicBezTo>
                    <a:cubicBezTo>
                      <a:pt x="28165" y="33003"/>
                      <a:pt x="24202" y="28262"/>
                      <a:pt x="22032" y="22836"/>
                    </a:cubicBezTo>
                    <a:lnTo>
                      <a:pt x="22032" y="2283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6" name="手繪多邊形: 圖案 75">
                <a:extLst>
                  <a:ext uri="{FF2B5EF4-FFF2-40B4-BE49-F238E27FC236}">
                    <a16:creationId xmlns:a16="http://schemas.microsoft.com/office/drawing/2014/main" id="{4F12CCB8-5298-4C8A-9F5D-CA0A5F4687BB}"/>
                  </a:ext>
                </a:extLst>
              </p:cNvPr>
              <p:cNvSpPr/>
              <p:nvPr/>
            </p:nvSpPr>
            <p:spPr>
              <a:xfrm>
                <a:off x="4287527" y="2052072"/>
                <a:ext cx="59727" cy="36727"/>
              </a:xfrm>
              <a:custGeom>
                <a:avLst/>
                <a:gdLst>
                  <a:gd name="connsiteX0" fmla="*/ 23919 w 59727"/>
                  <a:gd name="connsiteY0" fmla="*/ 21619 h 36727"/>
                  <a:gd name="connsiteX1" fmla="*/ 22834 w 59727"/>
                  <a:gd name="connsiteY1" fmla="*/ 19449 h 36727"/>
                  <a:gd name="connsiteX2" fmla="*/ 17008 w 59727"/>
                  <a:gd name="connsiteY2" fmla="*/ 11240 h 36727"/>
                  <a:gd name="connsiteX3" fmla="*/ 14531 w 59727"/>
                  <a:gd name="connsiteY3" fmla="*/ 9306 h 36727"/>
                  <a:gd name="connsiteX4" fmla="*/ 13304 w 59727"/>
                  <a:gd name="connsiteY4" fmla="*/ 8008 h 36727"/>
                  <a:gd name="connsiteX5" fmla="*/ 5992 w 59727"/>
                  <a:gd name="connsiteY5" fmla="*/ 3786 h 36727"/>
                  <a:gd name="connsiteX6" fmla="*/ 0 w 59727"/>
                  <a:gd name="connsiteY6" fmla="*/ 1875 h 36727"/>
                  <a:gd name="connsiteX7" fmla="*/ 23353 w 59727"/>
                  <a:gd name="connsiteY7" fmla="*/ 2866 h 36727"/>
                  <a:gd name="connsiteX8" fmla="*/ 36681 w 59727"/>
                  <a:gd name="connsiteY8" fmla="*/ 17302 h 36727"/>
                  <a:gd name="connsiteX9" fmla="*/ 43498 w 59727"/>
                  <a:gd name="connsiteY9" fmla="*/ 26030 h 36727"/>
                  <a:gd name="connsiteX10" fmla="*/ 46187 w 59727"/>
                  <a:gd name="connsiteY10" fmla="*/ 28743 h 36727"/>
                  <a:gd name="connsiteX11" fmla="*/ 48523 w 59727"/>
                  <a:gd name="connsiteY11" fmla="*/ 30324 h 36727"/>
                  <a:gd name="connsiteX12" fmla="*/ 59727 w 59727"/>
                  <a:gd name="connsiteY12" fmla="*/ 35018 h 36727"/>
                  <a:gd name="connsiteX13" fmla="*/ 36115 w 59727"/>
                  <a:gd name="connsiteY13" fmla="*/ 33886 h 36727"/>
                  <a:gd name="connsiteX14" fmla="*/ 23919 w 59727"/>
                  <a:gd name="connsiteY14" fmla="*/ 21619 h 36727"/>
                  <a:gd name="connsiteX15" fmla="*/ 23919 w 59727"/>
                  <a:gd name="connsiteY15" fmla="*/ 21619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23919" y="21619"/>
                    </a:moveTo>
                    <a:cubicBezTo>
                      <a:pt x="23306" y="20982"/>
                      <a:pt x="23164" y="20180"/>
                      <a:pt x="22834" y="19449"/>
                    </a:cubicBezTo>
                    <a:cubicBezTo>
                      <a:pt x="21395" y="16076"/>
                      <a:pt x="19343" y="13575"/>
                      <a:pt x="17008" y="11240"/>
                    </a:cubicBezTo>
                    <a:cubicBezTo>
                      <a:pt x="16182" y="10414"/>
                      <a:pt x="15545" y="9825"/>
                      <a:pt x="14531" y="9306"/>
                    </a:cubicBezTo>
                    <a:cubicBezTo>
                      <a:pt x="14035" y="9046"/>
                      <a:pt x="13776" y="8339"/>
                      <a:pt x="13304" y="8008"/>
                    </a:cubicBezTo>
                    <a:cubicBezTo>
                      <a:pt x="10922" y="6428"/>
                      <a:pt x="8634" y="4800"/>
                      <a:pt x="5992" y="3786"/>
                    </a:cubicBezTo>
                    <a:cubicBezTo>
                      <a:pt x="4128" y="3078"/>
                      <a:pt x="2005" y="2300"/>
                      <a:pt x="0" y="1875"/>
                    </a:cubicBezTo>
                    <a:cubicBezTo>
                      <a:pt x="7501" y="-814"/>
                      <a:pt x="16347" y="-720"/>
                      <a:pt x="23353" y="2866"/>
                    </a:cubicBezTo>
                    <a:cubicBezTo>
                      <a:pt x="29368" y="5933"/>
                      <a:pt x="33661" y="10957"/>
                      <a:pt x="36681" y="17302"/>
                    </a:cubicBezTo>
                    <a:cubicBezTo>
                      <a:pt x="38332" y="20746"/>
                      <a:pt x="40856" y="23365"/>
                      <a:pt x="43498" y="26030"/>
                    </a:cubicBezTo>
                    <a:cubicBezTo>
                      <a:pt x="44560" y="27115"/>
                      <a:pt x="45362" y="27941"/>
                      <a:pt x="46187" y="28743"/>
                    </a:cubicBezTo>
                    <a:cubicBezTo>
                      <a:pt x="46824" y="29356"/>
                      <a:pt x="47862" y="29734"/>
                      <a:pt x="48523" y="30324"/>
                    </a:cubicBezTo>
                    <a:cubicBezTo>
                      <a:pt x="51731" y="33131"/>
                      <a:pt x="55859" y="33909"/>
                      <a:pt x="59727" y="35018"/>
                    </a:cubicBezTo>
                    <a:cubicBezTo>
                      <a:pt x="52132" y="37330"/>
                      <a:pt x="43380" y="37613"/>
                      <a:pt x="36115" y="33886"/>
                    </a:cubicBezTo>
                    <a:cubicBezTo>
                      <a:pt x="30925" y="31196"/>
                      <a:pt x="26538" y="26832"/>
                      <a:pt x="23919" y="21619"/>
                    </a:cubicBezTo>
                    <a:lnTo>
                      <a:pt x="23919" y="2161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7" name="手繪多邊形: 圖案 76">
                <a:extLst>
                  <a:ext uri="{FF2B5EF4-FFF2-40B4-BE49-F238E27FC236}">
                    <a16:creationId xmlns:a16="http://schemas.microsoft.com/office/drawing/2014/main" id="{B23DDF44-A74F-425B-AC82-1CF2296528EB}"/>
                  </a:ext>
                </a:extLst>
              </p:cNvPr>
              <p:cNvSpPr/>
              <p:nvPr/>
            </p:nvSpPr>
            <p:spPr>
              <a:xfrm>
                <a:off x="4307177" y="2046953"/>
                <a:ext cx="62392" cy="33477"/>
              </a:xfrm>
              <a:custGeom>
                <a:avLst/>
                <a:gdLst>
                  <a:gd name="connsiteX0" fmla="*/ 25500 w 62392"/>
                  <a:gd name="connsiteY0" fmla="*/ 20487 h 33477"/>
                  <a:gd name="connsiteX1" fmla="*/ 24249 w 62392"/>
                  <a:gd name="connsiteY1" fmla="*/ 18434 h 33477"/>
                  <a:gd name="connsiteX2" fmla="*/ 17739 w 62392"/>
                  <a:gd name="connsiteY2" fmla="*/ 10792 h 33477"/>
                  <a:gd name="connsiteX3" fmla="*/ 15097 w 62392"/>
                  <a:gd name="connsiteY3" fmla="*/ 9070 h 33477"/>
                  <a:gd name="connsiteX4" fmla="*/ 13776 w 62392"/>
                  <a:gd name="connsiteY4" fmla="*/ 7890 h 33477"/>
                  <a:gd name="connsiteX5" fmla="*/ 6133 w 62392"/>
                  <a:gd name="connsiteY5" fmla="*/ 4328 h 33477"/>
                  <a:gd name="connsiteX6" fmla="*/ 0 w 62392"/>
                  <a:gd name="connsiteY6" fmla="*/ 2936 h 33477"/>
                  <a:gd name="connsiteX7" fmla="*/ 23353 w 62392"/>
                  <a:gd name="connsiteY7" fmla="*/ 1875 h 33477"/>
                  <a:gd name="connsiteX8" fmla="*/ 37884 w 62392"/>
                  <a:gd name="connsiteY8" fmla="*/ 15085 h 33477"/>
                  <a:gd name="connsiteX9" fmla="*/ 45432 w 62392"/>
                  <a:gd name="connsiteY9" fmla="*/ 23176 h 33477"/>
                  <a:gd name="connsiteX10" fmla="*/ 48357 w 62392"/>
                  <a:gd name="connsiteY10" fmla="*/ 25629 h 33477"/>
                  <a:gd name="connsiteX11" fmla="*/ 50834 w 62392"/>
                  <a:gd name="connsiteY11" fmla="*/ 26997 h 33477"/>
                  <a:gd name="connsiteX12" fmla="*/ 62393 w 62392"/>
                  <a:gd name="connsiteY12" fmla="*/ 30677 h 33477"/>
                  <a:gd name="connsiteX13" fmla="*/ 38780 w 62392"/>
                  <a:gd name="connsiteY13" fmla="*/ 31644 h 33477"/>
                  <a:gd name="connsiteX14" fmla="*/ 25500 w 62392"/>
                  <a:gd name="connsiteY14" fmla="*/ 20487 h 33477"/>
                  <a:gd name="connsiteX15" fmla="*/ 25500 w 62392"/>
                  <a:gd name="connsiteY15" fmla="*/ 20487 h 3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392" h="33477">
                    <a:moveTo>
                      <a:pt x="25500" y="20487"/>
                    </a:moveTo>
                    <a:cubicBezTo>
                      <a:pt x="24839" y="19897"/>
                      <a:pt x="24603" y="19118"/>
                      <a:pt x="24249" y="18434"/>
                    </a:cubicBezTo>
                    <a:cubicBezTo>
                      <a:pt x="22504" y="15203"/>
                      <a:pt x="20239" y="12891"/>
                      <a:pt x="17739" y="10792"/>
                    </a:cubicBezTo>
                    <a:cubicBezTo>
                      <a:pt x="16843" y="10037"/>
                      <a:pt x="16135" y="9494"/>
                      <a:pt x="15097" y="9070"/>
                    </a:cubicBezTo>
                    <a:cubicBezTo>
                      <a:pt x="14578" y="8857"/>
                      <a:pt x="14271" y="8173"/>
                      <a:pt x="13776" y="7890"/>
                    </a:cubicBezTo>
                    <a:cubicBezTo>
                      <a:pt x="11252" y="6522"/>
                      <a:pt x="8846" y="5107"/>
                      <a:pt x="6133" y="4328"/>
                    </a:cubicBezTo>
                    <a:cubicBezTo>
                      <a:pt x="4222" y="3786"/>
                      <a:pt x="2029" y="3196"/>
                      <a:pt x="0" y="2936"/>
                    </a:cubicBezTo>
                    <a:cubicBezTo>
                      <a:pt x="7218" y="-413"/>
                      <a:pt x="16064" y="-1074"/>
                      <a:pt x="23353" y="1875"/>
                    </a:cubicBezTo>
                    <a:cubicBezTo>
                      <a:pt x="29604" y="4399"/>
                      <a:pt x="34322" y="9022"/>
                      <a:pt x="37884" y="15085"/>
                    </a:cubicBezTo>
                    <a:cubicBezTo>
                      <a:pt x="39818" y="18387"/>
                      <a:pt x="42578" y="20746"/>
                      <a:pt x="45432" y="23176"/>
                    </a:cubicBezTo>
                    <a:cubicBezTo>
                      <a:pt x="46588" y="24167"/>
                      <a:pt x="47461" y="24898"/>
                      <a:pt x="48357" y="25629"/>
                    </a:cubicBezTo>
                    <a:cubicBezTo>
                      <a:pt x="49041" y="26195"/>
                      <a:pt x="50127" y="26478"/>
                      <a:pt x="50834" y="26997"/>
                    </a:cubicBezTo>
                    <a:cubicBezTo>
                      <a:pt x="54278" y="29498"/>
                      <a:pt x="58453" y="29922"/>
                      <a:pt x="62393" y="30677"/>
                    </a:cubicBezTo>
                    <a:cubicBezTo>
                      <a:pt x="55009" y="33649"/>
                      <a:pt x="46329" y="34687"/>
                      <a:pt x="38780" y="31644"/>
                    </a:cubicBezTo>
                    <a:cubicBezTo>
                      <a:pt x="33308" y="29403"/>
                      <a:pt x="28590" y="25464"/>
                      <a:pt x="25500" y="20487"/>
                    </a:cubicBezTo>
                    <a:lnTo>
                      <a:pt x="25500" y="2048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8" name="手繪多邊形: 圖案 77">
                <a:extLst>
                  <a:ext uri="{FF2B5EF4-FFF2-40B4-BE49-F238E27FC236}">
                    <a16:creationId xmlns:a16="http://schemas.microsoft.com/office/drawing/2014/main" id="{BC5BF93F-52A8-410C-BFE8-9710302A89C6}"/>
                  </a:ext>
                </a:extLst>
              </p:cNvPr>
              <p:cNvSpPr/>
              <p:nvPr/>
            </p:nvSpPr>
            <p:spPr>
              <a:xfrm>
                <a:off x="4326143" y="2039953"/>
                <a:ext cx="64586" cy="30480"/>
              </a:xfrm>
              <a:custGeom>
                <a:avLst/>
                <a:gdLst>
                  <a:gd name="connsiteX0" fmla="*/ 26962 w 64586"/>
                  <a:gd name="connsiteY0" fmla="*/ 19467 h 30480"/>
                  <a:gd name="connsiteX1" fmla="*/ 25523 w 64586"/>
                  <a:gd name="connsiteY1" fmla="*/ 17533 h 30480"/>
                  <a:gd name="connsiteX2" fmla="*/ 18352 w 64586"/>
                  <a:gd name="connsiteY2" fmla="*/ 10480 h 30480"/>
                  <a:gd name="connsiteX3" fmla="*/ 15592 w 64586"/>
                  <a:gd name="connsiteY3" fmla="*/ 8994 h 30480"/>
                  <a:gd name="connsiteX4" fmla="*/ 14153 w 64586"/>
                  <a:gd name="connsiteY4" fmla="*/ 7932 h 30480"/>
                  <a:gd name="connsiteX5" fmla="*/ 6227 w 64586"/>
                  <a:gd name="connsiteY5" fmla="*/ 5054 h 30480"/>
                  <a:gd name="connsiteX6" fmla="*/ 0 w 64586"/>
                  <a:gd name="connsiteY6" fmla="*/ 4205 h 30480"/>
                  <a:gd name="connsiteX7" fmla="*/ 23164 w 64586"/>
                  <a:gd name="connsiteY7" fmla="*/ 1091 h 30480"/>
                  <a:gd name="connsiteX8" fmla="*/ 38804 w 64586"/>
                  <a:gd name="connsiteY8" fmla="*/ 12980 h 30480"/>
                  <a:gd name="connsiteX9" fmla="*/ 47036 w 64586"/>
                  <a:gd name="connsiteY9" fmla="*/ 20387 h 30480"/>
                  <a:gd name="connsiteX10" fmla="*/ 50150 w 64586"/>
                  <a:gd name="connsiteY10" fmla="*/ 22581 h 30480"/>
                  <a:gd name="connsiteX11" fmla="*/ 52745 w 64586"/>
                  <a:gd name="connsiteY11" fmla="*/ 23713 h 30480"/>
                  <a:gd name="connsiteX12" fmla="*/ 64587 w 64586"/>
                  <a:gd name="connsiteY12" fmla="*/ 26379 h 30480"/>
                  <a:gd name="connsiteX13" fmla="*/ 41139 w 64586"/>
                  <a:gd name="connsiteY13" fmla="*/ 29398 h 30480"/>
                  <a:gd name="connsiteX14" fmla="*/ 26962 w 64586"/>
                  <a:gd name="connsiteY14" fmla="*/ 19467 h 30480"/>
                  <a:gd name="connsiteX15" fmla="*/ 26962 w 64586"/>
                  <a:gd name="connsiteY15" fmla="*/ 19467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86" h="30480">
                    <a:moveTo>
                      <a:pt x="26962" y="19467"/>
                    </a:moveTo>
                    <a:cubicBezTo>
                      <a:pt x="26255" y="18948"/>
                      <a:pt x="25971" y="18193"/>
                      <a:pt x="25523" y="17533"/>
                    </a:cubicBezTo>
                    <a:cubicBezTo>
                      <a:pt x="23518" y="14466"/>
                      <a:pt x="21065" y="12367"/>
                      <a:pt x="18352" y="10480"/>
                    </a:cubicBezTo>
                    <a:cubicBezTo>
                      <a:pt x="17409" y="9819"/>
                      <a:pt x="16654" y="9324"/>
                      <a:pt x="15592" y="8994"/>
                    </a:cubicBezTo>
                    <a:cubicBezTo>
                      <a:pt x="15050" y="8828"/>
                      <a:pt x="14672" y="8168"/>
                      <a:pt x="14153" y="7932"/>
                    </a:cubicBezTo>
                    <a:cubicBezTo>
                      <a:pt x="11535" y="6776"/>
                      <a:pt x="8987" y="5597"/>
                      <a:pt x="6227" y="5054"/>
                    </a:cubicBezTo>
                    <a:cubicBezTo>
                      <a:pt x="4270" y="4677"/>
                      <a:pt x="2052" y="4299"/>
                      <a:pt x="0" y="4205"/>
                    </a:cubicBezTo>
                    <a:cubicBezTo>
                      <a:pt x="6912" y="242"/>
                      <a:pt x="15640" y="-1197"/>
                      <a:pt x="23164" y="1091"/>
                    </a:cubicBezTo>
                    <a:cubicBezTo>
                      <a:pt x="29628" y="3073"/>
                      <a:pt x="34723" y="7272"/>
                      <a:pt x="38804" y="12980"/>
                    </a:cubicBezTo>
                    <a:cubicBezTo>
                      <a:pt x="41021" y="16094"/>
                      <a:pt x="43970" y="18217"/>
                      <a:pt x="47036" y="20387"/>
                    </a:cubicBezTo>
                    <a:cubicBezTo>
                      <a:pt x="48263" y="21260"/>
                      <a:pt x="49207" y="21944"/>
                      <a:pt x="50150" y="22581"/>
                    </a:cubicBezTo>
                    <a:cubicBezTo>
                      <a:pt x="50881" y="23076"/>
                      <a:pt x="51967" y="23265"/>
                      <a:pt x="52745" y="23713"/>
                    </a:cubicBezTo>
                    <a:cubicBezTo>
                      <a:pt x="56378" y="25907"/>
                      <a:pt x="60577" y="25954"/>
                      <a:pt x="64587" y="26379"/>
                    </a:cubicBezTo>
                    <a:cubicBezTo>
                      <a:pt x="57510" y="29988"/>
                      <a:pt x="48947" y="31780"/>
                      <a:pt x="41139" y="29398"/>
                    </a:cubicBezTo>
                    <a:cubicBezTo>
                      <a:pt x="35549" y="27676"/>
                      <a:pt x="30477" y="24161"/>
                      <a:pt x="26962" y="19467"/>
                    </a:cubicBezTo>
                    <a:lnTo>
                      <a:pt x="26962" y="1946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9" name="手繪多邊形: 圖案 78">
                <a:extLst>
                  <a:ext uri="{FF2B5EF4-FFF2-40B4-BE49-F238E27FC236}">
                    <a16:creationId xmlns:a16="http://schemas.microsoft.com/office/drawing/2014/main" id="{C2824BEC-1B5C-4C59-97D1-272992445A16}"/>
                  </a:ext>
                </a:extLst>
              </p:cNvPr>
              <p:cNvSpPr/>
              <p:nvPr/>
            </p:nvSpPr>
            <p:spPr>
              <a:xfrm>
                <a:off x="4344518" y="2031191"/>
                <a:ext cx="66237" cy="27749"/>
              </a:xfrm>
              <a:custGeom>
                <a:avLst/>
                <a:gdLst>
                  <a:gd name="connsiteX0" fmla="*/ 28142 w 66237"/>
                  <a:gd name="connsiteY0" fmla="*/ 18534 h 27749"/>
                  <a:gd name="connsiteX1" fmla="*/ 26538 w 66237"/>
                  <a:gd name="connsiteY1" fmla="*/ 16717 h 27749"/>
                  <a:gd name="connsiteX2" fmla="*/ 18800 w 66237"/>
                  <a:gd name="connsiteY2" fmla="*/ 10301 h 27749"/>
                  <a:gd name="connsiteX3" fmla="*/ 15923 w 66237"/>
                  <a:gd name="connsiteY3" fmla="*/ 9051 h 27749"/>
                  <a:gd name="connsiteX4" fmla="*/ 14413 w 66237"/>
                  <a:gd name="connsiteY4" fmla="*/ 8131 h 27749"/>
                  <a:gd name="connsiteX5" fmla="*/ 6275 w 66237"/>
                  <a:gd name="connsiteY5" fmla="*/ 5937 h 27749"/>
                  <a:gd name="connsiteX6" fmla="*/ 0 w 66237"/>
                  <a:gd name="connsiteY6" fmla="*/ 5631 h 27749"/>
                  <a:gd name="connsiteX7" fmla="*/ 22811 w 66237"/>
                  <a:gd name="connsiteY7" fmla="*/ 535 h 27749"/>
                  <a:gd name="connsiteX8" fmla="*/ 39417 w 66237"/>
                  <a:gd name="connsiteY8" fmla="*/ 11032 h 27749"/>
                  <a:gd name="connsiteX9" fmla="*/ 48239 w 66237"/>
                  <a:gd name="connsiteY9" fmla="*/ 17708 h 27749"/>
                  <a:gd name="connsiteX10" fmla="*/ 51542 w 66237"/>
                  <a:gd name="connsiteY10" fmla="*/ 19619 h 27749"/>
                  <a:gd name="connsiteX11" fmla="*/ 54207 w 66237"/>
                  <a:gd name="connsiteY11" fmla="*/ 20539 h 27749"/>
                  <a:gd name="connsiteX12" fmla="*/ 66238 w 66237"/>
                  <a:gd name="connsiteY12" fmla="*/ 22190 h 27749"/>
                  <a:gd name="connsiteX13" fmla="*/ 43144 w 66237"/>
                  <a:gd name="connsiteY13" fmla="*/ 27214 h 27749"/>
                  <a:gd name="connsiteX14" fmla="*/ 28142 w 66237"/>
                  <a:gd name="connsiteY14" fmla="*/ 18534 h 27749"/>
                  <a:gd name="connsiteX15" fmla="*/ 28142 w 66237"/>
                  <a:gd name="connsiteY15" fmla="*/ 18534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49">
                    <a:moveTo>
                      <a:pt x="28142" y="18534"/>
                    </a:moveTo>
                    <a:cubicBezTo>
                      <a:pt x="27387" y="18085"/>
                      <a:pt x="27033" y="17354"/>
                      <a:pt x="26538" y="16717"/>
                    </a:cubicBezTo>
                    <a:cubicBezTo>
                      <a:pt x="24273" y="13839"/>
                      <a:pt x="21631" y="11952"/>
                      <a:pt x="18800" y="10301"/>
                    </a:cubicBezTo>
                    <a:cubicBezTo>
                      <a:pt x="17786" y="9711"/>
                      <a:pt x="17008" y="9310"/>
                      <a:pt x="15923" y="9051"/>
                    </a:cubicBezTo>
                    <a:cubicBezTo>
                      <a:pt x="15380" y="8909"/>
                      <a:pt x="14932" y="8296"/>
                      <a:pt x="14413" y="8131"/>
                    </a:cubicBezTo>
                    <a:cubicBezTo>
                      <a:pt x="11700" y="7211"/>
                      <a:pt x="9082" y="6244"/>
                      <a:pt x="6275" y="5937"/>
                    </a:cubicBezTo>
                    <a:cubicBezTo>
                      <a:pt x="4293" y="5725"/>
                      <a:pt x="2052" y="5536"/>
                      <a:pt x="0" y="5631"/>
                    </a:cubicBezTo>
                    <a:cubicBezTo>
                      <a:pt x="6534" y="1101"/>
                      <a:pt x="15121" y="-1092"/>
                      <a:pt x="22811" y="535"/>
                    </a:cubicBezTo>
                    <a:cubicBezTo>
                      <a:pt x="29415" y="1951"/>
                      <a:pt x="34865" y="5701"/>
                      <a:pt x="39417" y="11032"/>
                    </a:cubicBezTo>
                    <a:cubicBezTo>
                      <a:pt x="41894" y="13934"/>
                      <a:pt x="45031" y="15797"/>
                      <a:pt x="48239" y="17708"/>
                    </a:cubicBezTo>
                    <a:cubicBezTo>
                      <a:pt x="49560" y="18486"/>
                      <a:pt x="50528" y="19053"/>
                      <a:pt x="51542" y="19619"/>
                    </a:cubicBezTo>
                    <a:cubicBezTo>
                      <a:pt x="52320" y="20067"/>
                      <a:pt x="53429" y="20138"/>
                      <a:pt x="54207" y="20539"/>
                    </a:cubicBezTo>
                    <a:cubicBezTo>
                      <a:pt x="58029" y="22402"/>
                      <a:pt x="62228" y="22096"/>
                      <a:pt x="66238" y="22190"/>
                    </a:cubicBezTo>
                    <a:cubicBezTo>
                      <a:pt x="59491" y="26389"/>
                      <a:pt x="51117" y="28913"/>
                      <a:pt x="43144" y="27214"/>
                    </a:cubicBezTo>
                    <a:cubicBezTo>
                      <a:pt x="37365" y="25964"/>
                      <a:pt x="32034" y="22898"/>
                      <a:pt x="28142" y="18534"/>
                    </a:cubicBezTo>
                    <a:lnTo>
                      <a:pt x="28142" y="1853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0" name="手繪多邊形: 圖案 79">
                <a:extLst>
                  <a:ext uri="{FF2B5EF4-FFF2-40B4-BE49-F238E27FC236}">
                    <a16:creationId xmlns:a16="http://schemas.microsoft.com/office/drawing/2014/main" id="{1C3D4BAE-515A-400F-A928-FCFD4065498F}"/>
                  </a:ext>
                </a:extLst>
              </p:cNvPr>
              <p:cNvSpPr/>
              <p:nvPr/>
            </p:nvSpPr>
            <p:spPr>
              <a:xfrm>
                <a:off x="4362069" y="2020761"/>
                <a:ext cx="67417" cy="25210"/>
              </a:xfrm>
              <a:custGeom>
                <a:avLst/>
                <a:gdLst>
                  <a:gd name="connsiteX0" fmla="*/ 29132 w 67417"/>
                  <a:gd name="connsiteY0" fmla="*/ 17664 h 25210"/>
                  <a:gd name="connsiteX1" fmla="*/ 27387 w 67417"/>
                  <a:gd name="connsiteY1" fmla="*/ 15989 h 25210"/>
                  <a:gd name="connsiteX2" fmla="*/ 19131 w 67417"/>
                  <a:gd name="connsiteY2" fmla="*/ 10257 h 25210"/>
                  <a:gd name="connsiteX3" fmla="*/ 16158 w 67417"/>
                  <a:gd name="connsiteY3" fmla="*/ 9267 h 25210"/>
                  <a:gd name="connsiteX4" fmla="*/ 14578 w 67417"/>
                  <a:gd name="connsiteY4" fmla="*/ 8464 h 25210"/>
                  <a:gd name="connsiteX5" fmla="*/ 6275 w 67417"/>
                  <a:gd name="connsiteY5" fmla="*/ 6978 h 25210"/>
                  <a:gd name="connsiteX6" fmla="*/ 0 w 67417"/>
                  <a:gd name="connsiteY6" fmla="*/ 7214 h 25210"/>
                  <a:gd name="connsiteX7" fmla="*/ 22292 w 67417"/>
                  <a:gd name="connsiteY7" fmla="*/ 185 h 25210"/>
                  <a:gd name="connsiteX8" fmla="*/ 39724 w 67417"/>
                  <a:gd name="connsiteY8" fmla="*/ 9219 h 25210"/>
                  <a:gd name="connsiteX9" fmla="*/ 49112 w 67417"/>
                  <a:gd name="connsiteY9" fmla="*/ 15117 h 25210"/>
                  <a:gd name="connsiteX10" fmla="*/ 52556 w 67417"/>
                  <a:gd name="connsiteY10" fmla="*/ 16744 h 25210"/>
                  <a:gd name="connsiteX11" fmla="*/ 55293 w 67417"/>
                  <a:gd name="connsiteY11" fmla="*/ 17428 h 25210"/>
                  <a:gd name="connsiteX12" fmla="*/ 67417 w 67417"/>
                  <a:gd name="connsiteY12" fmla="*/ 18042 h 25210"/>
                  <a:gd name="connsiteX13" fmla="*/ 44843 w 67417"/>
                  <a:gd name="connsiteY13" fmla="*/ 25024 h 25210"/>
                  <a:gd name="connsiteX14" fmla="*/ 29132 w 67417"/>
                  <a:gd name="connsiteY14" fmla="*/ 17664 h 25210"/>
                  <a:gd name="connsiteX15" fmla="*/ 29132 w 67417"/>
                  <a:gd name="connsiteY15" fmla="*/ 17664 h 2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17" h="25210">
                    <a:moveTo>
                      <a:pt x="29132" y="17664"/>
                    </a:moveTo>
                    <a:cubicBezTo>
                      <a:pt x="28330" y="17263"/>
                      <a:pt x="27929" y="16579"/>
                      <a:pt x="27387" y="15989"/>
                    </a:cubicBezTo>
                    <a:cubicBezTo>
                      <a:pt x="24886" y="13300"/>
                      <a:pt x="22103" y="11649"/>
                      <a:pt x="19131" y="10257"/>
                    </a:cubicBezTo>
                    <a:cubicBezTo>
                      <a:pt x="18093" y="9762"/>
                      <a:pt x="17267" y="9432"/>
                      <a:pt x="16158" y="9267"/>
                    </a:cubicBezTo>
                    <a:cubicBezTo>
                      <a:pt x="15592" y="9172"/>
                      <a:pt x="15121" y="8606"/>
                      <a:pt x="14578" y="8464"/>
                    </a:cubicBezTo>
                    <a:cubicBezTo>
                      <a:pt x="11794" y="7780"/>
                      <a:pt x="9105" y="7049"/>
                      <a:pt x="6275" y="6978"/>
                    </a:cubicBezTo>
                    <a:cubicBezTo>
                      <a:pt x="4293" y="6931"/>
                      <a:pt x="2029" y="6931"/>
                      <a:pt x="0" y="7214"/>
                    </a:cubicBezTo>
                    <a:cubicBezTo>
                      <a:pt x="6133" y="2119"/>
                      <a:pt x="14484" y="-782"/>
                      <a:pt x="22292" y="185"/>
                    </a:cubicBezTo>
                    <a:cubicBezTo>
                      <a:pt x="28991" y="1034"/>
                      <a:pt x="34723" y="4289"/>
                      <a:pt x="39724" y="9219"/>
                    </a:cubicBezTo>
                    <a:cubicBezTo>
                      <a:pt x="42437" y="11908"/>
                      <a:pt x="45715" y="13489"/>
                      <a:pt x="49112" y="15117"/>
                    </a:cubicBezTo>
                    <a:cubicBezTo>
                      <a:pt x="50480" y="15777"/>
                      <a:pt x="51518" y="16272"/>
                      <a:pt x="52556" y="16744"/>
                    </a:cubicBezTo>
                    <a:cubicBezTo>
                      <a:pt x="53358" y="17122"/>
                      <a:pt x="54467" y="17098"/>
                      <a:pt x="55293" y="17428"/>
                    </a:cubicBezTo>
                    <a:cubicBezTo>
                      <a:pt x="59256" y="18962"/>
                      <a:pt x="63407" y="18301"/>
                      <a:pt x="67417" y="18042"/>
                    </a:cubicBezTo>
                    <a:cubicBezTo>
                      <a:pt x="61048" y="22807"/>
                      <a:pt x="52934" y="26038"/>
                      <a:pt x="44843" y="25024"/>
                    </a:cubicBezTo>
                    <a:cubicBezTo>
                      <a:pt x="38969" y="24293"/>
                      <a:pt x="33402" y="21698"/>
                      <a:pt x="29132" y="17664"/>
                    </a:cubicBezTo>
                    <a:lnTo>
                      <a:pt x="29132" y="1766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1" name="手繪多邊形: 圖案 80">
                <a:extLst>
                  <a:ext uri="{FF2B5EF4-FFF2-40B4-BE49-F238E27FC236}">
                    <a16:creationId xmlns:a16="http://schemas.microsoft.com/office/drawing/2014/main" id="{8625E81C-5094-4E83-8A13-7DCDBB4C0407}"/>
                  </a:ext>
                </a:extLst>
              </p:cNvPr>
              <p:cNvSpPr/>
              <p:nvPr/>
            </p:nvSpPr>
            <p:spPr>
              <a:xfrm>
                <a:off x="4378722" y="2008827"/>
                <a:ext cx="68101" cy="22848"/>
              </a:xfrm>
              <a:custGeom>
                <a:avLst/>
                <a:gdLst>
                  <a:gd name="connsiteX0" fmla="*/ 29958 w 68101"/>
                  <a:gd name="connsiteY0" fmla="*/ 16813 h 22848"/>
                  <a:gd name="connsiteX1" fmla="*/ 28071 w 68101"/>
                  <a:gd name="connsiteY1" fmla="*/ 15304 h 22848"/>
                  <a:gd name="connsiteX2" fmla="*/ 19343 w 68101"/>
                  <a:gd name="connsiteY2" fmla="*/ 10303 h 22848"/>
                  <a:gd name="connsiteX3" fmla="*/ 16300 w 68101"/>
                  <a:gd name="connsiteY3" fmla="*/ 9572 h 22848"/>
                  <a:gd name="connsiteX4" fmla="*/ 14649 w 68101"/>
                  <a:gd name="connsiteY4" fmla="*/ 8911 h 22848"/>
                  <a:gd name="connsiteX5" fmla="*/ 6251 w 68101"/>
                  <a:gd name="connsiteY5" fmla="*/ 8133 h 22848"/>
                  <a:gd name="connsiteX6" fmla="*/ 0 w 68101"/>
                  <a:gd name="connsiteY6" fmla="*/ 8911 h 22848"/>
                  <a:gd name="connsiteX7" fmla="*/ 21631 w 68101"/>
                  <a:gd name="connsiteY7" fmla="*/ 18 h 22848"/>
                  <a:gd name="connsiteX8" fmla="*/ 39771 w 68101"/>
                  <a:gd name="connsiteY8" fmla="*/ 7543 h 22848"/>
                  <a:gd name="connsiteX9" fmla="*/ 49608 w 68101"/>
                  <a:gd name="connsiteY9" fmla="*/ 12615 h 22848"/>
                  <a:gd name="connsiteX10" fmla="*/ 53193 w 68101"/>
                  <a:gd name="connsiteY10" fmla="*/ 13936 h 22848"/>
                  <a:gd name="connsiteX11" fmla="*/ 55977 w 68101"/>
                  <a:gd name="connsiteY11" fmla="*/ 14384 h 22848"/>
                  <a:gd name="connsiteX12" fmla="*/ 68101 w 68101"/>
                  <a:gd name="connsiteY12" fmla="*/ 13959 h 22848"/>
                  <a:gd name="connsiteX13" fmla="*/ 46187 w 68101"/>
                  <a:gd name="connsiteY13" fmla="*/ 22829 h 22848"/>
                  <a:gd name="connsiteX14" fmla="*/ 29958 w 68101"/>
                  <a:gd name="connsiteY14" fmla="*/ 16813 h 22848"/>
                  <a:gd name="connsiteX15" fmla="*/ 29958 w 68101"/>
                  <a:gd name="connsiteY15" fmla="*/ 16813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29958" y="16813"/>
                    </a:moveTo>
                    <a:cubicBezTo>
                      <a:pt x="29132" y="16483"/>
                      <a:pt x="28661" y="15823"/>
                      <a:pt x="28071" y="15304"/>
                    </a:cubicBezTo>
                    <a:cubicBezTo>
                      <a:pt x="25358" y="12851"/>
                      <a:pt x="22433" y="11435"/>
                      <a:pt x="19343" y="10303"/>
                    </a:cubicBezTo>
                    <a:cubicBezTo>
                      <a:pt x="18258" y="9902"/>
                      <a:pt x="17409" y="9642"/>
                      <a:pt x="16300" y="9572"/>
                    </a:cubicBezTo>
                    <a:cubicBezTo>
                      <a:pt x="15734" y="9548"/>
                      <a:pt x="15191" y="9006"/>
                      <a:pt x="14649" y="8911"/>
                    </a:cubicBezTo>
                    <a:cubicBezTo>
                      <a:pt x="11818" y="8463"/>
                      <a:pt x="9058" y="7968"/>
                      <a:pt x="6251" y="8133"/>
                    </a:cubicBezTo>
                    <a:cubicBezTo>
                      <a:pt x="4270" y="8251"/>
                      <a:pt x="2005" y="8463"/>
                      <a:pt x="0" y="8911"/>
                    </a:cubicBezTo>
                    <a:cubicBezTo>
                      <a:pt x="5661" y="3321"/>
                      <a:pt x="13752" y="-289"/>
                      <a:pt x="21631" y="18"/>
                    </a:cubicBezTo>
                    <a:cubicBezTo>
                      <a:pt x="28378" y="278"/>
                      <a:pt x="34369" y="3038"/>
                      <a:pt x="39771" y="7543"/>
                    </a:cubicBezTo>
                    <a:cubicBezTo>
                      <a:pt x="42720" y="9973"/>
                      <a:pt x="46116" y="11294"/>
                      <a:pt x="49608" y="12615"/>
                    </a:cubicBezTo>
                    <a:cubicBezTo>
                      <a:pt x="51023" y="13157"/>
                      <a:pt x="52108" y="13558"/>
                      <a:pt x="53193" y="13936"/>
                    </a:cubicBezTo>
                    <a:cubicBezTo>
                      <a:pt x="54042" y="14242"/>
                      <a:pt x="55127" y="14124"/>
                      <a:pt x="55977" y="14384"/>
                    </a:cubicBezTo>
                    <a:cubicBezTo>
                      <a:pt x="60058" y="15587"/>
                      <a:pt x="64138" y="14573"/>
                      <a:pt x="68101" y="13959"/>
                    </a:cubicBezTo>
                    <a:cubicBezTo>
                      <a:pt x="62157" y="19243"/>
                      <a:pt x="54349" y="23159"/>
                      <a:pt x="46187" y="22829"/>
                    </a:cubicBezTo>
                    <a:cubicBezTo>
                      <a:pt x="40314" y="22593"/>
                      <a:pt x="34534" y="20470"/>
                      <a:pt x="29958" y="16813"/>
                    </a:cubicBezTo>
                    <a:lnTo>
                      <a:pt x="29958" y="1681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2" name="手繪多邊形: 圖案 81">
                <a:extLst>
                  <a:ext uri="{FF2B5EF4-FFF2-40B4-BE49-F238E27FC236}">
                    <a16:creationId xmlns:a16="http://schemas.microsoft.com/office/drawing/2014/main" id="{F31E072C-67E8-4016-8431-7B4C7A7D0CBF}"/>
                  </a:ext>
                </a:extLst>
              </p:cNvPr>
              <p:cNvSpPr/>
              <p:nvPr/>
            </p:nvSpPr>
            <p:spPr>
              <a:xfrm>
                <a:off x="4394456" y="1995395"/>
                <a:ext cx="68290" cy="20671"/>
              </a:xfrm>
              <a:custGeom>
                <a:avLst/>
                <a:gdLst>
                  <a:gd name="connsiteX0" fmla="*/ 30524 w 68290"/>
                  <a:gd name="connsiteY0" fmla="*/ 16045 h 20671"/>
                  <a:gd name="connsiteX1" fmla="*/ 28519 w 68290"/>
                  <a:gd name="connsiteY1" fmla="*/ 14700 h 20671"/>
                  <a:gd name="connsiteX2" fmla="*/ 19414 w 68290"/>
                  <a:gd name="connsiteY2" fmla="*/ 10454 h 20671"/>
                  <a:gd name="connsiteX3" fmla="*/ 16300 w 68290"/>
                  <a:gd name="connsiteY3" fmla="*/ 9982 h 20671"/>
                  <a:gd name="connsiteX4" fmla="*/ 14602 w 68290"/>
                  <a:gd name="connsiteY4" fmla="*/ 9463 h 20671"/>
                  <a:gd name="connsiteX5" fmla="*/ 6157 w 68290"/>
                  <a:gd name="connsiteY5" fmla="*/ 9416 h 20671"/>
                  <a:gd name="connsiteX6" fmla="*/ 0 w 68290"/>
                  <a:gd name="connsiteY6" fmla="*/ 10714 h 20671"/>
                  <a:gd name="connsiteX7" fmla="*/ 20782 w 68290"/>
                  <a:gd name="connsiteY7" fmla="*/ 28 h 20671"/>
                  <a:gd name="connsiteX8" fmla="*/ 39488 w 68290"/>
                  <a:gd name="connsiteY8" fmla="*/ 5972 h 20671"/>
                  <a:gd name="connsiteX9" fmla="*/ 49726 w 68290"/>
                  <a:gd name="connsiteY9" fmla="*/ 10195 h 20671"/>
                  <a:gd name="connsiteX10" fmla="*/ 53405 w 68290"/>
                  <a:gd name="connsiteY10" fmla="*/ 11209 h 20671"/>
                  <a:gd name="connsiteX11" fmla="*/ 56236 w 68290"/>
                  <a:gd name="connsiteY11" fmla="*/ 11421 h 20671"/>
                  <a:gd name="connsiteX12" fmla="*/ 68290 w 68290"/>
                  <a:gd name="connsiteY12" fmla="*/ 9959 h 20671"/>
                  <a:gd name="connsiteX13" fmla="*/ 47225 w 68290"/>
                  <a:gd name="connsiteY13" fmla="*/ 20645 h 20671"/>
                  <a:gd name="connsiteX14" fmla="*/ 30524 w 68290"/>
                  <a:gd name="connsiteY14" fmla="*/ 16045 h 20671"/>
                  <a:gd name="connsiteX15" fmla="*/ 30524 w 68290"/>
                  <a:gd name="connsiteY15" fmla="*/ 16045 h 2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671">
                    <a:moveTo>
                      <a:pt x="30524" y="16045"/>
                    </a:moveTo>
                    <a:cubicBezTo>
                      <a:pt x="29675" y="15785"/>
                      <a:pt x="29156" y="15172"/>
                      <a:pt x="28519" y="14700"/>
                    </a:cubicBezTo>
                    <a:cubicBezTo>
                      <a:pt x="25594" y="12483"/>
                      <a:pt x="22575" y="11327"/>
                      <a:pt x="19414" y="10454"/>
                    </a:cubicBezTo>
                    <a:cubicBezTo>
                      <a:pt x="18281" y="10148"/>
                      <a:pt x="17432" y="9959"/>
                      <a:pt x="16300" y="9982"/>
                    </a:cubicBezTo>
                    <a:cubicBezTo>
                      <a:pt x="15734" y="9982"/>
                      <a:pt x="15168" y="9511"/>
                      <a:pt x="14602" y="9463"/>
                    </a:cubicBezTo>
                    <a:cubicBezTo>
                      <a:pt x="11747" y="9251"/>
                      <a:pt x="8964" y="8992"/>
                      <a:pt x="6157" y="9416"/>
                    </a:cubicBezTo>
                    <a:cubicBezTo>
                      <a:pt x="4199" y="9723"/>
                      <a:pt x="1958" y="10100"/>
                      <a:pt x="0" y="10714"/>
                    </a:cubicBezTo>
                    <a:cubicBezTo>
                      <a:pt x="5190" y="4675"/>
                      <a:pt x="12927" y="382"/>
                      <a:pt x="20782" y="28"/>
                    </a:cubicBezTo>
                    <a:cubicBezTo>
                      <a:pt x="27528" y="-279"/>
                      <a:pt x="33732" y="1962"/>
                      <a:pt x="39488" y="5972"/>
                    </a:cubicBezTo>
                    <a:cubicBezTo>
                      <a:pt x="42625" y="8166"/>
                      <a:pt x="46116" y="9180"/>
                      <a:pt x="49726" y="10195"/>
                    </a:cubicBezTo>
                    <a:cubicBezTo>
                      <a:pt x="51188" y="10596"/>
                      <a:pt x="52297" y="10926"/>
                      <a:pt x="53405" y="11209"/>
                    </a:cubicBezTo>
                    <a:cubicBezTo>
                      <a:pt x="54255" y="11445"/>
                      <a:pt x="55363" y="11233"/>
                      <a:pt x="56236" y="11421"/>
                    </a:cubicBezTo>
                    <a:cubicBezTo>
                      <a:pt x="60411" y="12271"/>
                      <a:pt x="64374" y="10926"/>
                      <a:pt x="68290" y="9959"/>
                    </a:cubicBezTo>
                    <a:cubicBezTo>
                      <a:pt x="62817" y="15738"/>
                      <a:pt x="55363" y="20291"/>
                      <a:pt x="47225" y="20645"/>
                    </a:cubicBezTo>
                    <a:cubicBezTo>
                      <a:pt x="41351" y="20904"/>
                      <a:pt x="35383" y="19276"/>
                      <a:pt x="30524" y="16045"/>
                    </a:cubicBezTo>
                    <a:lnTo>
                      <a:pt x="30524" y="1604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3" name="手繪多邊形: 圖案 82">
                <a:extLst>
                  <a:ext uri="{FF2B5EF4-FFF2-40B4-BE49-F238E27FC236}">
                    <a16:creationId xmlns:a16="http://schemas.microsoft.com/office/drawing/2014/main" id="{02F01DC7-49F3-4BFF-98D2-C761EE52A17B}"/>
                  </a:ext>
                </a:extLst>
              </p:cNvPr>
              <p:cNvSpPr/>
              <p:nvPr/>
            </p:nvSpPr>
            <p:spPr>
              <a:xfrm>
                <a:off x="4409152" y="1980501"/>
                <a:ext cx="68007" cy="18782"/>
              </a:xfrm>
              <a:custGeom>
                <a:avLst/>
                <a:gdLst>
                  <a:gd name="connsiteX0" fmla="*/ 30878 w 68007"/>
                  <a:gd name="connsiteY0" fmla="*/ 15394 h 18782"/>
                  <a:gd name="connsiteX1" fmla="*/ 28755 w 68007"/>
                  <a:gd name="connsiteY1" fmla="*/ 14214 h 18782"/>
                  <a:gd name="connsiteX2" fmla="*/ 19319 w 68007"/>
                  <a:gd name="connsiteY2" fmla="*/ 10747 h 18782"/>
                  <a:gd name="connsiteX3" fmla="*/ 16182 w 68007"/>
                  <a:gd name="connsiteY3" fmla="*/ 10534 h 18782"/>
                  <a:gd name="connsiteX4" fmla="*/ 14436 w 68007"/>
                  <a:gd name="connsiteY4" fmla="*/ 10157 h 18782"/>
                  <a:gd name="connsiteX5" fmla="*/ 6015 w 68007"/>
                  <a:gd name="connsiteY5" fmla="*/ 10817 h 18782"/>
                  <a:gd name="connsiteX6" fmla="*/ 0 w 68007"/>
                  <a:gd name="connsiteY6" fmla="*/ 12634 h 18782"/>
                  <a:gd name="connsiteX7" fmla="*/ 19815 w 68007"/>
                  <a:gd name="connsiteY7" fmla="*/ 226 h 18782"/>
                  <a:gd name="connsiteX8" fmla="*/ 38969 w 68007"/>
                  <a:gd name="connsiteY8" fmla="*/ 4566 h 18782"/>
                  <a:gd name="connsiteX9" fmla="*/ 49537 w 68007"/>
                  <a:gd name="connsiteY9" fmla="*/ 7892 h 18782"/>
                  <a:gd name="connsiteX10" fmla="*/ 53287 w 68007"/>
                  <a:gd name="connsiteY10" fmla="*/ 8600 h 18782"/>
                  <a:gd name="connsiteX11" fmla="*/ 56118 w 68007"/>
                  <a:gd name="connsiteY11" fmla="*/ 8553 h 18782"/>
                  <a:gd name="connsiteX12" fmla="*/ 68007 w 68007"/>
                  <a:gd name="connsiteY12" fmla="*/ 6076 h 18782"/>
                  <a:gd name="connsiteX13" fmla="*/ 47909 w 68007"/>
                  <a:gd name="connsiteY13" fmla="*/ 18531 h 18782"/>
                  <a:gd name="connsiteX14" fmla="*/ 30878 w 68007"/>
                  <a:gd name="connsiteY14" fmla="*/ 15394 h 18782"/>
                  <a:gd name="connsiteX15" fmla="*/ 30878 w 68007"/>
                  <a:gd name="connsiteY15" fmla="*/ 15394 h 1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2">
                    <a:moveTo>
                      <a:pt x="30878" y="15394"/>
                    </a:moveTo>
                    <a:cubicBezTo>
                      <a:pt x="30005" y="15205"/>
                      <a:pt x="29439" y="14639"/>
                      <a:pt x="28755" y="14214"/>
                    </a:cubicBezTo>
                    <a:cubicBezTo>
                      <a:pt x="25665" y="12256"/>
                      <a:pt x="22551" y="11360"/>
                      <a:pt x="19319" y="10747"/>
                    </a:cubicBezTo>
                    <a:cubicBezTo>
                      <a:pt x="18187" y="10534"/>
                      <a:pt x="17314" y="10416"/>
                      <a:pt x="16182" y="10534"/>
                    </a:cubicBezTo>
                    <a:cubicBezTo>
                      <a:pt x="15616" y="10605"/>
                      <a:pt x="15003" y="10157"/>
                      <a:pt x="14436" y="10157"/>
                    </a:cubicBezTo>
                    <a:cubicBezTo>
                      <a:pt x="11582" y="10204"/>
                      <a:pt x="8775" y="10181"/>
                      <a:pt x="6015" y="10817"/>
                    </a:cubicBezTo>
                    <a:cubicBezTo>
                      <a:pt x="4081" y="11266"/>
                      <a:pt x="1887" y="11855"/>
                      <a:pt x="0" y="12634"/>
                    </a:cubicBezTo>
                    <a:cubicBezTo>
                      <a:pt x="4647" y="6170"/>
                      <a:pt x="12007" y="1240"/>
                      <a:pt x="19815" y="226"/>
                    </a:cubicBezTo>
                    <a:cubicBezTo>
                      <a:pt x="26514" y="-647"/>
                      <a:pt x="32883" y="1052"/>
                      <a:pt x="38969" y="4566"/>
                    </a:cubicBezTo>
                    <a:cubicBezTo>
                      <a:pt x="42271" y="6477"/>
                      <a:pt x="45833" y="7185"/>
                      <a:pt x="49537" y="7892"/>
                    </a:cubicBezTo>
                    <a:cubicBezTo>
                      <a:pt x="51023" y="8176"/>
                      <a:pt x="52155" y="8411"/>
                      <a:pt x="53287" y="8600"/>
                    </a:cubicBezTo>
                    <a:cubicBezTo>
                      <a:pt x="54160" y="8742"/>
                      <a:pt x="55245" y="8459"/>
                      <a:pt x="56118" y="8553"/>
                    </a:cubicBezTo>
                    <a:cubicBezTo>
                      <a:pt x="60341" y="9048"/>
                      <a:pt x="64186" y="7350"/>
                      <a:pt x="68007" y="6076"/>
                    </a:cubicBezTo>
                    <a:cubicBezTo>
                      <a:pt x="63053" y="12280"/>
                      <a:pt x="56000" y="17470"/>
                      <a:pt x="47909" y="18531"/>
                    </a:cubicBezTo>
                    <a:cubicBezTo>
                      <a:pt x="42059" y="19333"/>
                      <a:pt x="35997" y="18201"/>
                      <a:pt x="30878" y="15394"/>
                    </a:cubicBezTo>
                    <a:lnTo>
                      <a:pt x="30878" y="1539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4" name="手繪多邊形: 圖案 83">
                <a:extLst>
                  <a:ext uri="{FF2B5EF4-FFF2-40B4-BE49-F238E27FC236}">
                    <a16:creationId xmlns:a16="http://schemas.microsoft.com/office/drawing/2014/main" id="{6B49C998-5C78-428F-AA8B-44A2D7E76E3C}"/>
                  </a:ext>
                </a:extLst>
              </p:cNvPr>
              <p:cNvSpPr/>
              <p:nvPr/>
            </p:nvSpPr>
            <p:spPr>
              <a:xfrm>
                <a:off x="4422692" y="1964283"/>
                <a:ext cx="67181" cy="17129"/>
              </a:xfrm>
              <a:custGeom>
                <a:avLst/>
                <a:gdLst>
                  <a:gd name="connsiteX0" fmla="*/ 30972 w 67181"/>
                  <a:gd name="connsiteY0" fmla="*/ 14769 h 17129"/>
                  <a:gd name="connsiteX1" fmla="*/ 28779 w 67181"/>
                  <a:gd name="connsiteY1" fmla="*/ 13778 h 17129"/>
                  <a:gd name="connsiteX2" fmla="*/ 19083 w 67181"/>
                  <a:gd name="connsiteY2" fmla="*/ 11136 h 17129"/>
                  <a:gd name="connsiteX3" fmla="*/ 15946 w 67181"/>
                  <a:gd name="connsiteY3" fmla="*/ 11183 h 17129"/>
                  <a:gd name="connsiteX4" fmla="*/ 14177 w 67181"/>
                  <a:gd name="connsiteY4" fmla="*/ 10971 h 17129"/>
                  <a:gd name="connsiteX5" fmla="*/ 5850 w 67181"/>
                  <a:gd name="connsiteY5" fmla="*/ 12339 h 17129"/>
                  <a:gd name="connsiteX6" fmla="*/ 0 w 67181"/>
                  <a:gd name="connsiteY6" fmla="*/ 14651 h 17129"/>
                  <a:gd name="connsiteX7" fmla="*/ 18682 w 67181"/>
                  <a:gd name="connsiteY7" fmla="*/ 616 h 17129"/>
                  <a:gd name="connsiteX8" fmla="*/ 38143 w 67181"/>
                  <a:gd name="connsiteY8" fmla="*/ 3328 h 17129"/>
                  <a:gd name="connsiteX9" fmla="*/ 48947 w 67181"/>
                  <a:gd name="connsiteY9" fmla="*/ 5758 h 17129"/>
                  <a:gd name="connsiteX10" fmla="*/ 52745 w 67181"/>
                  <a:gd name="connsiteY10" fmla="*/ 6135 h 17129"/>
                  <a:gd name="connsiteX11" fmla="*/ 55552 w 67181"/>
                  <a:gd name="connsiteY11" fmla="*/ 5852 h 17129"/>
                  <a:gd name="connsiteX12" fmla="*/ 67181 w 67181"/>
                  <a:gd name="connsiteY12" fmla="*/ 2385 h 17129"/>
                  <a:gd name="connsiteX13" fmla="*/ 48216 w 67181"/>
                  <a:gd name="connsiteY13" fmla="*/ 16491 h 17129"/>
                  <a:gd name="connsiteX14" fmla="*/ 30972 w 67181"/>
                  <a:gd name="connsiteY14" fmla="*/ 14769 h 17129"/>
                  <a:gd name="connsiteX15" fmla="*/ 30972 w 67181"/>
                  <a:gd name="connsiteY15" fmla="*/ 14769 h 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29">
                    <a:moveTo>
                      <a:pt x="30972" y="14769"/>
                    </a:moveTo>
                    <a:cubicBezTo>
                      <a:pt x="30100" y="14651"/>
                      <a:pt x="29486" y="14156"/>
                      <a:pt x="28779" y="13778"/>
                    </a:cubicBezTo>
                    <a:cubicBezTo>
                      <a:pt x="25523" y="12080"/>
                      <a:pt x="22362" y="11467"/>
                      <a:pt x="19083" y="11136"/>
                    </a:cubicBezTo>
                    <a:cubicBezTo>
                      <a:pt x="17928" y="11018"/>
                      <a:pt x="17031" y="10971"/>
                      <a:pt x="15946" y="11183"/>
                    </a:cubicBezTo>
                    <a:cubicBezTo>
                      <a:pt x="15404" y="11301"/>
                      <a:pt x="14743" y="10900"/>
                      <a:pt x="14177" y="10971"/>
                    </a:cubicBezTo>
                    <a:cubicBezTo>
                      <a:pt x="11323" y="11254"/>
                      <a:pt x="8539" y="11467"/>
                      <a:pt x="5850" y="12339"/>
                    </a:cubicBezTo>
                    <a:cubicBezTo>
                      <a:pt x="3963" y="12953"/>
                      <a:pt x="1816" y="13708"/>
                      <a:pt x="0" y="14651"/>
                    </a:cubicBezTo>
                    <a:cubicBezTo>
                      <a:pt x="4081" y="7834"/>
                      <a:pt x="10992" y="2290"/>
                      <a:pt x="18682" y="616"/>
                    </a:cubicBezTo>
                    <a:cubicBezTo>
                      <a:pt x="25264" y="-823"/>
                      <a:pt x="31774" y="333"/>
                      <a:pt x="38143" y="3328"/>
                    </a:cubicBezTo>
                    <a:cubicBezTo>
                      <a:pt x="41611" y="4956"/>
                      <a:pt x="45220" y="5357"/>
                      <a:pt x="48947" y="5758"/>
                    </a:cubicBezTo>
                    <a:cubicBezTo>
                      <a:pt x="50457" y="5923"/>
                      <a:pt x="51589" y="6041"/>
                      <a:pt x="52745" y="6135"/>
                    </a:cubicBezTo>
                    <a:cubicBezTo>
                      <a:pt x="53641" y="6206"/>
                      <a:pt x="54679" y="5829"/>
                      <a:pt x="55552" y="5852"/>
                    </a:cubicBezTo>
                    <a:cubicBezTo>
                      <a:pt x="59798" y="5994"/>
                      <a:pt x="63478" y="3989"/>
                      <a:pt x="67181" y="2385"/>
                    </a:cubicBezTo>
                    <a:cubicBezTo>
                      <a:pt x="62770" y="8990"/>
                      <a:pt x="56189" y="14745"/>
                      <a:pt x="48216" y="16491"/>
                    </a:cubicBezTo>
                    <a:cubicBezTo>
                      <a:pt x="42460" y="17741"/>
                      <a:pt x="36327" y="17151"/>
                      <a:pt x="30972" y="14769"/>
                    </a:cubicBezTo>
                    <a:lnTo>
                      <a:pt x="30972" y="1476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5" name="手繪多邊形: 圖案 84">
                <a:extLst>
                  <a:ext uri="{FF2B5EF4-FFF2-40B4-BE49-F238E27FC236}">
                    <a16:creationId xmlns:a16="http://schemas.microsoft.com/office/drawing/2014/main" id="{7E1938FE-49CA-4FCF-905F-9BB5446B8EB9}"/>
                  </a:ext>
                </a:extLst>
              </p:cNvPr>
              <p:cNvSpPr/>
              <p:nvPr/>
            </p:nvSpPr>
            <p:spPr>
              <a:xfrm>
                <a:off x="4435100" y="1945721"/>
                <a:ext cx="65884" cy="17974"/>
              </a:xfrm>
              <a:custGeom>
                <a:avLst/>
                <a:gdLst>
                  <a:gd name="connsiteX0" fmla="*/ 30831 w 65884"/>
                  <a:gd name="connsiteY0" fmla="*/ 15451 h 17974"/>
                  <a:gd name="connsiteX1" fmla="*/ 28543 w 65884"/>
                  <a:gd name="connsiteY1" fmla="*/ 14649 h 17974"/>
                  <a:gd name="connsiteX2" fmla="*/ 18659 w 65884"/>
                  <a:gd name="connsiteY2" fmla="*/ 12832 h 17974"/>
                  <a:gd name="connsiteX3" fmla="*/ 15545 w 65884"/>
                  <a:gd name="connsiteY3" fmla="*/ 13163 h 17974"/>
                  <a:gd name="connsiteX4" fmla="*/ 13776 w 65884"/>
                  <a:gd name="connsiteY4" fmla="*/ 13092 h 17974"/>
                  <a:gd name="connsiteX5" fmla="*/ 5614 w 65884"/>
                  <a:gd name="connsiteY5" fmla="*/ 15168 h 17974"/>
                  <a:gd name="connsiteX6" fmla="*/ 0 w 65884"/>
                  <a:gd name="connsiteY6" fmla="*/ 17975 h 17974"/>
                  <a:gd name="connsiteX7" fmla="*/ 17409 w 65884"/>
                  <a:gd name="connsiteY7" fmla="*/ 2383 h 17974"/>
                  <a:gd name="connsiteX8" fmla="*/ 37011 w 65884"/>
                  <a:gd name="connsiteY8" fmla="*/ 3420 h 17974"/>
                  <a:gd name="connsiteX9" fmla="*/ 47980 w 65884"/>
                  <a:gd name="connsiteY9" fmla="*/ 4907 h 17974"/>
                  <a:gd name="connsiteX10" fmla="*/ 51801 w 65884"/>
                  <a:gd name="connsiteY10" fmla="*/ 4977 h 17974"/>
                  <a:gd name="connsiteX11" fmla="*/ 54585 w 65884"/>
                  <a:gd name="connsiteY11" fmla="*/ 4458 h 17974"/>
                  <a:gd name="connsiteX12" fmla="*/ 65884 w 65884"/>
                  <a:gd name="connsiteY12" fmla="*/ 0 h 17974"/>
                  <a:gd name="connsiteX13" fmla="*/ 48192 w 65884"/>
                  <a:gd name="connsiteY13" fmla="*/ 15663 h 17974"/>
                  <a:gd name="connsiteX14" fmla="*/ 30831 w 65884"/>
                  <a:gd name="connsiteY14" fmla="*/ 15451 h 17974"/>
                  <a:gd name="connsiteX15" fmla="*/ 30831 w 65884"/>
                  <a:gd name="connsiteY15" fmla="*/ 15451 h 1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884" h="17974">
                    <a:moveTo>
                      <a:pt x="30831" y="15451"/>
                    </a:moveTo>
                    <a:cubicBezTo>
                      <a:pt x="29958" y="15427"/>
                      <a:pt x="29298" y="14955"/>
                      <a:pt x="28543" y="14649"/>
                    </a:cubicBezTo>
                    <a:cubicBezTo>
                      <a:pt x="25169" y="13257"/>
                      <a:pt x="21938" y="12903"/>
                      <a:pt x="18659" y="12832"/>
                    </a:cubicBezTo>
                    <a:cubicBezTo>
                      <a:pt x="17503" y="12809"/>
                      <a:pt x="16607" y="12832"/>
                      <a:pt x="15545" y="13163"/>
                    </a:cubicBezTo>
                    <a:cubicBezTo>
                      <a:pt x="15003" y="13328"/>
                      <a:pt x="14319" y="12998"/>
                      <a:pt x="13776" y="13092"/>
                    </a:cubicBezTo>
                    <a:cubicBezTo>
                      <a:pt x="10969" y="13611"/>
                      <a:pt x="8209" y="14059"/>
                      <a:pt x="5614" y="15168"/>
                    </a:cubicBezTo>
                    <a:cubicBezTo>
                      <a:pt x="3774" y="15946"/>
                      <a:pt x="1722" y="16890"/>
                      <a:pt x="0" y="17975"/>
                    </a:cubicBezTo>
                    <a:cubicBezTo>
                      <a:pt x="3491" y="10827"/>
                      <a:pt x="9907" y="4718"/>
                      <a:pt x="17409" y="2383"/>
                    </a:cubicBezTo>
                    <a:cubicBezTo>
                      <a:pt x="23848" y="377"/>
                      <a:pt x="30430" y="991"/>
                      <a:pt x="37011" y="3420"/>
                    </a:cubicBezTo>
                    <a:cubicBezTo>
                      <a:pt x="40597" y="4741"/>
                      <a:pt x="44229" y="4836"/>
                      <a:pt x="47980" y="4907"/>
                    </a:cubicBezTo>
                    <a:cubicBezTo>
                      <a:pt x="49490" y="4930"/>
                      <a:pt x="50646" y="4977"/>
                      <a:pt x="51801" y="4977"/>
                    </a:cubicBezTo>
                    <a:cubicBezTo>
                      <a:pt x="52698" y="4977"/>
                      <a:pt x="53689" y="4506"/>
                      <a:pt x="54585" y="4458"/>
                    </a:cubicBezTo>
                    <a:cubicBezTo>
                      <a:pt x="58831" y="4222"/>
                      <a:pt x="62322" y="1911"/>
                      <a:pt x="65884" y="0"/>
                    </a:cubicBezTo>
                    <a:cubicBezTo>
                      <a:pt x="62039" y="6959"/>
                      <a:pt x="55977" y="13257"/>
                      <a:pt x="48192" y="15663"/>
                    </a:cubicBezTo>
                    <a:cubicBezTo>
                      <a:pt x="42531" y="17432"/>
                      <a:pt x="36374" y="17361"/>
                      <a:pt x="30831" y="15451"/>
                    </a:cubicBezTo>
                    <a:lnTo>
                      <a:pt x="30831" y="1545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6" name="手繪多邊形: 圖案 85">
                <a:extLst>
                  <a:ext uri="{FF2B5EF4-FFF2-40B4-BE49-F238E27FC236}">
                    <a16:creationId xmlns:a16="http://schemas.microsoft.com/office/drawing/2014/main" id="{14B8B2E6-0BE9-4F28-9B1F-D692517E4D2E}"/>
                  </a:ext>
                </a:extLst>
              </p:cNvPr>
              <p:cNvSpPr/>
              <p:nvPr/>
            </p:nvSpPr>
            <p:spPr>
              <a:xfrm>
                <a:off x="4446116" y="1923807"/>
                <a:ext cx="64138" cy="23565"/>
              </a:xfrm>
              <a:custGeom>
                <a:avLst/>
                <a:gdLst>
                  <a:gd name="connsiteX0" fmla="*/ 30524 w 64138"/>
                  <a:gd name="connsiteY0" fmla="*/ 18376 h 23565"/>
                  <a:gd name="connsiteX1" fmla="*/ 28189 w 64138"/>
                  <a:gd name="connsiteY1" fmla="*/ 17762 h 23565"/>
                  <a:gd name="connsiteX2" fmla="*/ 18187 w 64138"/>
                  <a:gd name="connsiteY2" fmla="*/ 16819 h 23565"/>
                  <a:gd name="connsiteX3" fmla="*/ 15097 w 64138"/>
                  <a:gd name="connsiteY3" fmla="*/ 17409 h 23565"/>
                  <a:gd name="connsiteX4" fmla="*/ 13328 w 64138"/>
                  <a:gd name="connsiteY4" fmla="*/ 17503 h 23565"/>
                  <a:gd name="connsiteX5" fmla="*/ 5378 w 64138"/>
                  <a:gd name="connsiteY5" fmla="*/ 20287 h 23565"/>
                  <a:gd name="connsiteX6" fmla="*/ 0 w 64138"/>
                  <a:gd name="connsiteY6" fmla="*/ 23565 h 23565"/>
                  <a:gd name="connsiteX7" fmla="*/ 16017 w 64138"/>
                  <a:gd name="connsiteY7" fmla="*/ 6534 h 23565"/>
                  <a:gd name="connsiteX8" fmla="*/ 35643 w 64138"/>
                  <a:gd name="connsiteY8" fmla="*/ 5874 h 23565"/>
                  <a:gd name="connsiteX9" fmla="*/ 46706 w 64138"/>
                  <a:gd name="connsiteY9" fmla="*/ 6416 h 23565"/>
                  <a:gd name="connsiteX10" fmla="*/ 50528 w 64138"/>
                  <a:gd name="connsiteY10" fmla="*/ 6157 h 23565"/>
                  <a:gd name="connsiteX11" fmla="*/ 53264 w 64138"/>
                  <a:gd name="connsiteY11" fmla="*/ 5402 h 23565"/>
                  <a:gd name="connsiteX12" fmla="*/ 64138 w 64138"/>
                  <a:gd name="connsiteY12" fmla="*/ 0 h 23565"/>
                  <a:gd name="connsiteX13" fmla="*/ 47862 w 64138"/>
                  <a:gd name="connsiteY13" fmla="*/ 17126 h 23565"/>
                  <a:gd name="connsiteX14" fmla="*/ 30524 w 64138"/>
                  <a:gd name="connsiteY14" fmla="*/ 18376 h 23565"/>
                  <a:gd name="connsiteX15" fmla="*/ 30524 w 64138"/>
                  <a:gd name="connsiteY15" fmla="*/ 18376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38" h="23565">
                    <a:moveTo>
                      <a:pt x="30524" y="18376"/>
                    </a:moveTo>
                    <a:cubicBezTo>
                      <a:pt x="29628" y="18423"/>
                      <a:pt x="28944" y="18022"/>
                      <a:pt x="28189" y="17762"/>
                    </a:cubicBezTo>
                    <a:cubicBezTo>
                      <a:pt x="24698" y="16654"/>
                      <a:pt x="21466" y="16583"/>
                      <a:pt x="18187" y="16819"/>
                    </a:cubicBezTo>
                    <a:cubicBezTo>
                      <a:pt x="17031" y="16890"/>
                      <a:pt x="16158" y="17008"/>
                      <a:pt x="15097" y="17409"/>
                    </a:cubicBezTo>
                    <a:cubicBezTo>
                      <a:pt x="14578" y="17621"/>
                      <a:pt x="13870" y="17338"/>
                      <a:pt x="13328" y="17503"/>
                    </a:cubicBezTo>
                    <a:cubicBezTo>
                      <a:pt x="10568" y="18258"/>
                      <a:pt x="7855" y="18966"/>
                      <a:pt x="5378" y="20287"/>
                    </a:cubicBezTo>
                    <a:cubicBezTo>
                      <a:pt x="3609" y="21230"/>
                      <a:pt x="1651" y="22339"/>
                      <a:pt x="0" y="23565"/>
                    </a:cubicBezTo>
                    <a:cubicBezTo>
                      <a:pt x="2854" y="16135"/>
                      <a:pt x="8728" y="9506"/>
                      <a:pt x="16017" y="6534"/>
                    </a:cubicBezTo>
                    <a:cubicBezTo>
                      <a:pt x="22268" y="3987"/>
                      <a:pt x="28873" y="4010"/>
                      <a:pt x="35643" y="5874"/>
                    </a:cubicBezTo>
                    <a:cubicBezTo>
                      <a:pt x="39323" y="6888"/>
                      <a:pt x="42956" y="6652"/>
                      <a:pt x="46706" y="6416"/>
                    </a:cubicBezTo>
                    <a:cubicBezTo>
                      <a:pt x="48216" y="6322"/>
                      <a:pt x="49372" y="6251"/>
                      <a:pt x="50528" y="6157"/>
                    </a:cubicBezTo>
                    <a:cubicBezTo>
                      <a:pt x="51424" y="6086"/>
                      <a:pt x="52368" y="5520"/>
                      <a:pt x="53264" y="5402"/>
                    </a:cubicBezTo>
                    <a:cubicBezTo>
                      <a:pt x="57463" y="4812"/>
                      <a:pt x="60765" y="2194"/>
                      <a:pt x="64138" y="0"/>
                    </a:cubicBezTo>
                    <a:cubicBezTo>
                      <a:pt x="60930" y="7265"/>
                      <a:pt x="55411" y="14059"/>
                      <a:pt x="47862" y="17126"/>
                    </a:cubicBezTo>
                    <a:cubicBezTo>
                      <a:pt x="42342" y="19319"/>
                      <a:pt x="36209" y="19791"/>
                      <a:pt x="30524" y="18376"/>
                    </a:cubicBezTo>
                    <a:lnTo>
                      <a:pt x="30524" y="183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7" name="手繪多邊形: 圖案 86">
                <a:extLst>
                  <a:ext uri="{FF2B5EF4-FFF2-40B4-BE49-F238E27FC236}">
                    <a16:creationId xmlns:a16="http://schemas.microsoft.com/office/drawing/2014/main" id="{EF59859C-E42D-4DDB-8E58-30AF9A241BBA}"/>
                  </a:ext>
                </a:extLst>
              </p:cNvPr>
              <p:cNvSpPr/>
              <p:nvPr/>
            </p:nvSpPr>
            <p:spPr>
              <a:xfrm>
                <a:off x="4455764" y="1900902"/>
                <a:ext cx="61803" cy="29085"/>
              </a:xfrm>
              <a:custGeom>
                <a:avLst/>
                <a:gdLst>
                  <a:gd name="connsiteX0" fmla="*/ 29958 w 61803"/>
                  <a:gd name="connsiteY0" fmla="*/ 21277 h 29085"/>
                  <a:gd name="connsiteX1" fmla="*/ 27576 w 61803"/>
                  <a:gd name="connsiteY1" fmla="*/ 20876 h 29085"/>
                  <a:gd name="connsiteX2" fmla="*/ 17527 w 61803"/>
                  <a:gd name="connsiteY2" fmla="*/ 20805 h 29085"/>
                  <a:gd name="connsiteX3" fmla="*/ 14507 w 61803"/>
                  <a:gd name="connsiteY3" fmla="*/ 21655 h 29085"/>
                  <a:gd name="connsiteX4" fmla="*/ 12738 w 61803"/>
                  <a:gd name="connsiteY4" fmla="*/ 21891 h 29085"/>
                  <a:gd name="connsiteX5" fmla="*/ 5048 w 61803"/>
                  <a:gd name="connsiteY5" fmla="*/ 25358 h 29085"/>
                  <a:gd name="connsiteX6" fmla="*/ 0 w 61803"/>
                  <a:gd name="connsiteY6" fmla="*/ 29085 h 29085"/>
                  <a:gd name="connsiteX7" fmla="*/ 14460 w 61803"/>
                  <a:gd name="connsiteY7" fmla="*/ 10709 h 29085"/>
                  <a:gd name="connsiteX8" fmla="*/ 33968 w 61803"/>
                  <a:gd name="connsiteY8" fmla="*/ 8351 h 29085"/>
                  <a:gd name="connsiteX9" fmla="*/ 45031 w 61803"/>
                  <a:gd name="connsiteY9" fmla="*/ 7926 h 29085"/>
                  <a:gd name="connsiteX10" fmla="*/ 48806 w 61803"/>
                  <a:gd name="connsiteY10" fmla="*/ 7336 h 29085"/>
                  <a:gd name="connsiteX11" fmla="*/ 51448 w 61803"/>
                  <a:gd name="connsiteY11" fmla="*/ 6345 h 29085"/>
                  <a:gd name="connsiteX12" fmla="*/ 61803 w 61803"/>
                  <a:gd name="connsiteY12" fmla="*/ 0 h 29085"/>
                  <a:gd name="connsiteX13" fmla="*/ 47084 w 61803"/>
                  <a:gd name="connsiteY13" fmla="*/ 18494 h 29085"/>
                  <a:gd name="connsiteX14" fmla="*/ 29958 w 61803"/>
                  <a:gd name="connsiteY14" fmla="*/ 21277 h 29085"/>
                  <a:gd name="connsiteX15" fmla="*/ 29958 w 61803"/>
                  <a:gd name="connsiteY15" fmla="*/ 21277 h 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03" h="29085">
                    <a:moveTo>
                      <a:pt x="29958" y="21277"/>
                    </a:moveTo>
                    <a:cubicBezTo>
                      <a:pt x="29085" y="21395"/>
                      <a:pt x="28354" y="21065"/>
                      <a:pt x="27576" y="20876"/>
                    </a:cubicBezTo>
                    <a:cubicBezTo>
                      <a:pt x="24014" y="20074"/>
                      <a:pt x="20782" y="20287"/>
                      <a:pt x="17527" y="20805"/>
                    </a:cubicBezTo>
                    <a:cubicBezTo>
                      <a:pt x="16371" y="20994"/>
                      <a:pt x="15522" y="21159"/>
                      <a:pt x="14507" y="21655"/>
                    </a:cubicBezTo>
                    <a:cubicBezTo>
                      <a:pt x="13988" y="21891"/>
                      <a:pt x="13281" y="21702"/>
                      <a:pt x="12738" y="21891"/>
                    </a:cubicBezTo>
                    <a:cubicBezTo>
                      <a:pt x="10049" y="22905"/>
                      <a:pt x="7431" y="23801"/>
                      <a:pt x="5048" y="25358"/>
                    </a:cubicBezTo>
                    <a:cubicBezTo>
                      <a:pt x="3373" y="26443"/>
                      <a:pt x="1510" y="27717"/>
                      <a:pt x="0" y="29085"/>
                    </a:cubicBezTo>
                    <a:cubicBezTo>
                      <a:pt x="2194" y="21442"/>
                      <a:pt x="7454" y="14319"/>
                      <a:pt x="14460" y="10709"/>
                    </a:cubicBezTo>
                    <a:cubicBezTo>
                      <a:pt x="20452" y="7643"/>
                      <a:pt x="27057" y="7077"/>
                      <a:pt x="33968" y="8351"/>
                    </a:cubicBezTo>
                    <a:cubicBezTo>
                      <a:pt x="37719" y="9035"/>
                      <a:pt x="41328" y="8492"/>
                      <a:pt x="45031" y="7926"/>
                    </a:cubicBezTo>
                    <a:cubicBezTo>
                      <a:pt x="46517" y="7690"/>
                      <a:pt x="47673" y="7525"/>
                      <a:pt x="48806" y="7336"/>
                    </a:cubicBezTo>
                    <a:cubicBezTo>
                      <a:pt x="49678" y="7195"/>
                      <a:pt x="50575" y="6558"/>
                      <a:pt x="51448" y="6345"/>
                    </a:cubicBezTo>
                    <a:cubicBezTo>
                      <a:pt x="55599" y="5378"/>
                      <a:pt x="58642" y="2500"/>
                      <a:pt x="61803" y="0"/>
                    </a:cubicBezTo>
                    <a:cubicBezTo>
                      <a:pt x="59232" y="7525"/>
                      <a:pt x="54349" y="14767"/>
                      <a:pt x="47084" y="18494"/>
                    </a:cubicBezTo>
                    <a:cubicBezTo>
                      <a:pt x="41823" y="21207"/>
                      <a:pt x="35737" y="22197"/>
                      <a:pt x="29958" y="21277"/>
                    </a:cubicBezTo>
                    <a:lnTo>
                      <a:pt x="29958" y="2127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8" name="手繪多邊形: 圖案 87">
                <a:extLst>
                  <a:ext uri="{FF2B5EF4-FFF2-40B4-BE49-F238E27FC236}">
                    <a16:creationId xmlns:a16="http://schemas.microsoft.com/office/drawing/2014/main" id="{AA03C321-956A-4AE6-A36B-BE4234AEAD40}"/>
                  </a:ext>
                </a:extLst>
              </p:cNvPr>
              <p:cNvSpPr/>
              <p:nvPr/>
            </p:nvSpPr>
            <p:spPr>
              <a:xfrm>
                <a:off x="4463902" y="1877360"/>
                <a:ext cx="59019" cy="34369"/>
              </a:xfrm>
              <a:custGeom>
                <a:avLst/>
                <a:gdLst>
                  <a:gd name="connsiteX0" fmla="*/ 29180 w 59019"/>
                  <a:gd name="connsiteY0" fmla="*/ 23943 h 34369"/>
                  <a:gd name="connsiteX1" fmla="*/ 26773 w 59019"/>
                  <a:gd name="connsiteY1" fmla="*/ 23754 h 34369"/>
                  <a:gd name="connsiteX2" fmla="*/ 16748 w 59019"/>
                  <a:gd name="connsiteY2" fmla="*/ 24556 h 34369"/>
                  <a:gd name="connsiteX3" fmla="*/ 13823 w 59019"/>
                  <a:gd name="connsiteY3" fmla="*/ 25688 h 34369"/>
                  <a:gd name="connsiteX4" fmla="*/ 12078 w 59019"/>
                  <a:gd name="connsiteY4" fmla="*/ 26089 h 34369"/>
                  <a:gd name="connsiteX5" fmla="*/ 4718 w 59019"/>
                  <a:gd name="connsiteY5" fmla="*/ 30217 h 34369"/>
                  <a:gd name="connsiteX6" fmla="*/ 0 w 59019"/>
                  <a:gd name="connsiteY6" fmla="*/ 34369 h 34369"/>
                  <a:gd name="connsiteX7" fmla="*/ 12809 w 59019"/>
                  <a:gd name="connsiteY7" fmla="*/ 14814 h 34369"/>
                  <a:gd name="connsiteX8" fmla="*/ 32034 w 59019"/>
                  <a:gd name="connsiteY8" fmla="*/ 10733 h 34369"/>
                  <a:gd name="connsiteX9" fmla="*/ 43003 w 59019"/>
                  <a:gd name="connsiteY9" fmla="*/ 9341 h 34369"/>
                  <a:gd name="connsiteX10" fmla="*/ 46706 w 59019"/>
                  <a:gd name="connsiteY10" fmla="*/ 8421 h 34369"/>
                  <a:gd name="connsiteX11" fmla="*/ 49254 w 59019"/>
                  <a:gd name="connsiteY11" fmla="*/ 7218 h 34369"/>
                  <a:gd name="connsiteX12" fmla="*/ 59020 w 59019"/>
                  <a:gd name="connsiteY12" fmla="*/ 0 h 34369"/>
                  <a:gd name="connsiteX13" fmla="*/ 45975 w 59019"/>
                  <a:gd name="connsiteY13" fmla="*/ 19720 h 34369"/>
                  <a:gd name="connsiteX14" fmla="*/ 29180 w 59019"/>
                  <a:gd name="connsiteY14" fmla="*/ 23943 h 34369"/>
                  <a:gd name="connsiteX15" fmla="*/ 29180 w 59019"/>
                  <a:gd name="connsiteY15" fmla="*/ 23943 h 3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019" h="34369">
                    <a:moveTo>
                      <a:pt x="29180" y="23943"/>
                    </a:moveTo>
                    <a:cubicBezTo>
                      <a:pt x="28330" y="24132"/>
                      <a:pt x="27552" y="23872"/>
                      <a:pt x="26773" y="23754"/>
                    </a:cubicBezTo>
                    <a:cubicBezTo>
                      <a:pt x="23141" y="23259"/>
                      <a:pt x="19933" y="23754"/>
                      <a:pt x="16748" y="24556"/>
                    </a:cubicBezTo>
                    <a:cubicBezTo>
                      <a:pt x="15616" y="24839"/>
                      <a:pt x="14767" y="25099"/>
                      <a:pt x="13823" y="25688"/>
                    </a:cubicBezTo>
                    <a:cubicBezTo>
                      <a:pt x="13351" y="25971"/>
                      <a:pt x="12597" y="25830"/>
                      <a:pt x="12078" y="26089"/>
                    </a:cubicBezTo>
                    <a:cubicBezTo>
                      <a:pt x="9483" y="27316"/>
                      <a:pt x="6935" y="28472"/>
                      <a:pt x="4718" y="30217"/>
                    </a:cubicBezTo>
                    <a:cubicBezTo>
                      <a:pt x="3161" y="31444"/>
                      <a:pt x="1392" y="32883"/>
                      <a:pt x="0" y="34369"/>
                    </a:cubicBezTo>
                    <a:cubicBezTo>
                      <a:pt x="1510" y="26561"/>
                      <a:pt x="6133" y="18989"/>
                      <a:pt x="12809" y="14814"/>
                    </a:cubicBezTo>
                    <a:cubicBezTo>
                      <a:pt x="18517" y="11228"/>
                      <a:pt x="25028" y="10096"/>
                      <a:pt x="32034" y="10733"/>
                    </a:cubicBezTo>
                    <a:cubicBezTo>
                      <a:pt x="35832" y="11087"/>
                      <a:pt x="39370" y="10238"/>
                      <a:pt x="43003" y="9341"/>
                    </a:cubicBezTo>
                    <a:cubicBezTo>
                      <a:pt x="44465" y="8987"/>
                      <a:pt x="45598" y="8704"/>
                      <a:pt x="46706" y="8421"/>
                    </a:cubicBezTo>
                    <a:cubicBezTo>
                      <a:pt x="47555" y="8185"/>
                      <a:pt x="48405" y="7478"/>
                      <a:pt x="49254" y="7218"/>
                    </a:cubicBezTo>
                    <a:cubicBezTo>
                      <a:pt x="53287" y="5897"/>
                      <a:pt x="56071" y="2760"/>
                      <a:pt x="59020" y="0"/>
                    </a:cubicBezTo>
                    <a:cubicBezTo>
                      <a:pt x="57109" y="7714"/>
                      <a:pt x="52886" y="15356"/>
                      <a:pt x="45975" y="19720"/>
                    </a:cubicBezTo>
                    <a:cubicBezTo>
                      <a:pt x="40998" y="22834"/>
                      <a:pt x="35006" y="24367"/>
                      <a:pt x="29180" y="23943"/>
                    </a:cubicBezTo>
                    <a:lnTo>
                      <a:pt x="29180" y="2394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9" name="手繪多邊形: 圖案 88">
                <a:extLst>
                  <a:ext uri="{FF2B5EF4-FFF2-40B4-BE49-F238E27FC236}">
                    <a16:creationId xmlns:a16="http://schemas.microsoft.com/office/drawing/2014/main" id="{5F8016F1-0C30-46E7-AA99-8457683219BB}"/>
                  </a:ext>
                </a:extLst>
              </p:cNvPr>
              <p:cNvSpPr/>
              <p:nvPr/>
            </p:nvSpPr>
            <p:spPr>
              <a:xfrm>
                <a:off x="4470484" y="1853087"/>
                <a:ext cx="55717" cy="39487"/>
              </a:xfrm>
              <a:custGeom>
                <a:avLst/>
                <a:gdLst>
                  <a:gd name="connsiteX0" fmla="*/ 28142 w 55717"/>
                  <a:gd name="connsiteY0" fmla="*/ 26538 h 39487"/>
                  <a:gd name="connsiteX1" fmla="*/ 25712 w 55717"/>
                  <a:gd name="connsiteY1" fmla="*/ 26561 h 39487"/>
                  <a:gd name="connsiteX2" fmla="*/ 15805 w 55717"/>
                  <a:gd name="connsiteY2" fmla="*/ 28260 h 39487"/>
                  <a:gd name="connsiteX3" fmla="*/ 12974 w 55717"/>
                  <a:gd name="connsiteY3" fmla="*/ 29628 h 39487"/>
                  <a:gd name="connsiteX4" fmla="*/ 11276 w 55717"/>
                  <a:gd name="connsiteY4" fmla="*/ 30170 h 39487"/>
                  <a:gd name="connsiteX5" fmla="*/ 4317 w 55717"/>
                  <a:gd name="connsiteY5" fmla="*/ 34935 h 39487"/>
                  <a:gd name="connsiteX6" fmla="*/ 0 w 55717"/>
                  <a:gd name="connsiteY6" fmla="*/ 39488 h 39487"/>
                  <a:gd name="connsiteX7" fmla="*/ 11016 w 55717"/>
                  <a:gd name="connsiteY7" fmla="*/ 18871 h 39487"/>
                  <a:gd name="connsiteX8" fmla="*/ 29793 w 55717"/>
                  <a:gd name="connsiteY8" fmla="*/ 13115 h 39487"/>
                  <a:gd name="connsiteX9" fmla="*/ 40597 w 55717"/>
                  <a:gd name="connsiteY9" fmla="*/ 10757 h 39487"/>
                  <a:gd name="connsiteX10" fmla="*/ 44206 w 55717"/>
                  <a:gd name="connsiteY10" fmla="*/ 9506 h 39487"/>
                  <a:gd name="connsiteX11" fmla="*/ 46635 w 55717"/>
                  <a:gd name="connsiteY11" fmla="*/ 8067 h 39487"/>
                  <a:gd name="connsiteX12" fmla="*/ 55717 w 55717"/>
                  <a:gd name="connsiteY12" fmla="*/ 0 h 39487"/>
                  <a:gd name="connsiteX13" fmla="*/ 44489 w 55717"/>
                  <a:gd name="connsiteY13" fmla="*/ 20782 h 39487"/>
                  <a:gd name="connsiteX14" fmla="*/ 28142 w 55717"/>
                  <a:gd name="connsiteY14" fmla="*/ 26538 h 39487"/>
                  <a:gd name="connsiteX15" fmla="*/ 28142 w 55717"/>
                  <a:gd name="connsiteY15" fmla="*/ 26538 h 3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17" h="39487">
                    <a:moveTo>
                      <a:pt x="28142" y="26538"/>
                    </a:moveTo>
                    <a:cubicBezTo>
                      <a:pt x="27292" y="26821"/>
                      <a:pt x="26514" y="26608"/>
                      <a:pt x="25712" y="26561"/>
                    </a:cubicBezTo>
                    <a:cubicBezTo>
                      <a:pt x="22056" y="26396"/>
                      <a:pt x="18895" y="27174"/>
                      <a:pt x="15805" y="28260"/>
                    </a:cubicBezTo>
                    <a:cubicBezTo>
                      <a:pt x="14720" y="28637"/>
                      <a:pt x="13894" y="28967"/>
                      <a:pt x="12974" y="29628"/>
                    </a:cubicBezTo>
                    <a:cubicBezTo>
                      <a:pt x="12526" y="29958"/>
                      <a:pt x="11771" y="29887"/>
                      <a:pt x="11276" y="30170"/>
                    </a:cubicBezTo>
                    <a:cubicBezTo>
                      <a:pt x="8822" y="31633"/>
                      <a:pt x="6369" y="33001"/>
                      <a:pt x="4317" y="34935"/>
                    </a:cubicBezTo>
                    <a:cubicBezTo>
                      <a:pt x="2854" y="36303"/>
                      <a:pt x="1250" y="37884"/>
                      <a:pt x="0" y="39488"/>
                    </a:cubicBezTo>
                    <a:cubicBezTo>
                      <a:pt x="826" y="31562"/>
                      <a:pt x="4741" y="23636"/>
                      <a:pt x="11016" y="18871"/>
                    </a:cubicBezTo>
                    <a:cubicBezTo>
                      <a:pt x="16371" y="14790"/>
                      <a:pt x="22763" y="13092"/>
                      <a:pt x="29793" y="13115"/>
                    </a:cubicBezTo>
                    <a:cubicBezTo>
                      <a:pt x="33614" y="13115"/>
                      <a:pt x="37058" y="11960"/>
                      <a:pt x="40597" y="10757"/>
                    </a:cubicBezTo>
                    <a:cubicBezTo>
                      <a:pt x="42036" y="10261"/>
                      <a:pt x="43121" y="9907"/>
                      <a:pt x="44206" y="9506"/>
                    </a:cubicBezTo>
                    <a:cubicBezTo>
                      <a:pt x="45031" y="9200"/>
                      <a:pt x="45833" y="8421"/>
                      <a:pt x="46635" y="8067"/>
                    </a:cubicBezTo>
                    <a:cubicBezTo>
                      <a:pt x="50551" y="6393"/>
                      <a:pt x="53028" y="3019"/>
                      <a:pt x="55717" y="0"/>
                    </a:cubicBezTo>
                    <a:cubicBezTo>
                      <a:pt x="54514" y="7855"/>
                      <a:pt x="50976" y="15852"/>
                      <a:pt x="44489" y="20782"/>
                    </a:cubicBezTo>
                    <a:cubicBezTo>
                      <a:pt x="39818" y="24367"/>
                      <a:pt x="33992" y="26420"/>
                      <a:pt x="28142" y="26538"/>
                    </a:cubicBezTo>
                    <a:lnTo>
                      <a:pt x="28142" y="2653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0" name="手繪多邊形: 圖案 89">
                <a:extLst>
                  <a:ext uri="{FF2B5EF4-FFF2-40B4-BE49-F238E27FC236}">
                    <a16:creationId xmlns:a16="http://schemas.microsoft.com/office/drawing/2014/main" id="{52EBF9A0-5A72-4BC3-A29A-7B7CF3ED7786}"/>
                  </a:ext>
                </a:extLst>
              </p:cNvPr>
              <p:cNvSpPr/>
              <p:nvPr/>
            </p:nvSpPr>
            <p:spPr>
              <a:xfrm>
                <a:off x="4475414" y="1828295"/>
                <a:ext cx="51942" cy="44347"/>
              </a:xfrm>
              <a:custGeom>
                <a:avLst/>
                <a:gdLst>
                  <a:gd name="connsiteX0" fmla="*/ 26844 w 51942"/>
                  <a:gd name="connsiteY0" fmla="*/ 28920 h 44347"/>
                  <a:gd name="connsiteX1" fmla="*/ 24438 w 51942"/>
                  <a:gd name="connsiteY1" fmla="*/ 29180 h 44347"/>
                  <a:gd name="connsiteX2" fmla="*/ 14720 w 51942"/>
                  <a:gd name="connsiteY2" fmla="*/ 31751 h 44347"/>
                  <a:gd name="connsiteX3" fmla="*/ 12030 w 51942"/>
                  <a:gd name="connsiteY3" fmla="*/ 33378 h 44347"/>
                  <a:gd name="connsiteX4" fmla="*/ 10403 w 51942"/>
                  <a:gd name="connsiteY4" fmla="*/ 34062 h 44347"/>
                  <a:gd name="connsiteX5" fmla="*/ 3892 w 51942"/>
                  <a:gd name="connsiteY5" fmla="*/ 39417 h 44347"/>
                  <a:gd name="connsiteX6" fmla="*/ 0 w 51942"/>
                  <a:gd name="connsiteY6" fmla="*/ 44347 h 44347"/>
                  <a:gd name="connsiteX7" fmla="*/ 9105 w 51942"/>
                  <a:gd name="connsiteY7" fmla="*/ 22834 h 44347"/>
                  <a:gd name="connsiteX8" fmla="*/ 27292 w 51942"/>
                  <a:gd name="connsiteY8" fmla="*/ 15404 h 44347"/>
                  <a:gd name="connsiteX9" fmla="*/ 37860 w 51942"/>
                  <a:gd name="connsiteY9" fmla="*/ 12078 h 44347"/>
                  <a:gd name="connsiteX10" fmla="*/ 41328 w 51942"/>
                  <a:gd name="connsiteY10" fmla="*/ 10497 h 44347"/>
                  <a:gd name="connsiteX11" fmla="*/ 43616 w 51942"/>
                  <a:gd name="connsiteY11" fmla="*/ 8846 h 44347"/>
                  <a:gd name="connsiteX12" fmla="*/ 51943 w 51942"/>
                  <a:gd name="connsiteY12" fmla="*/ 0 h 44347"/>
                  <a:gd name="connsiteX13" fmla="*/ 42602 w 51942"/>
                  <a:gd name="connsiteY13" fmla="*/ 21725 h 44347"/>
                  <a:gd name="connsiteX14" fmla="*/ 26844 w 51942"/>
                  <a:gd name="connsiteY14" fmla="*/ 28920 h 44347"/>
                  <a:gd name="connsiteX15" fmla="*/ 26844 w 51942"/>
                  <a:gd name="connsiteY15" fmla="*/ 28920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42" h="44347">
                    <a:moveTo>
                      <a:pt x="26844" y="28920"/>
                    </a:moveTo>
                    <a:cubicBezTo>
                      <a:pt x="26019" y="29274"/>
                      <a:pt x="25240" y="29132"/>
                      <a:pt x="24438" y="29180"/>
                    </a:cubicBezTo>
                    <a:cubicBezTo>
                      <a:pt x="20782" y="29345"/>
                      <a:pt x="17715" y="30383"/>
                      <a:pt x="14720" y="31751"/>
                    </a:cubicBezTo>
                    <a:cubicBezTo>
                      <a:pt x="13658" y="32223"/>
                      <a:pt x="12880" y="32624"/>
                      <a:pt x="12030" y="33378"/>
                    </a:cubicBezTo>
                    <a:cubicBezTo>
                      <a:pt x="11606" y="33756"/>
                      <a:pt x="10851" y="33732"/>
                      <a:pt x="10403" y="34062"/>
                    </a:cubicBezTo>
                    <a:cubicBezTo>
                      <a:pt x="8067" y="35737"/>
                      <a:pt x="5779" y="37318"/>
                      <a:pt x="3892" y="39417"/>
                    </a:cubicBezTo>
                    <a:cubicBezTo>
                      <a:pt x="2571" y="40903"/>
                      <a:pt x="1109" y="42625"/>
                      <a:pt x="0" y="44347"/>
                    </a:cubicBezTo>
                    <a:cubicBezTo>
                      <a:pt x="94" y="36398"/>
                      <a:pt x="3302" y="28142"/>
                      <a:pt x="9105" y="22834"/>
                    </a:cubicBezTo>
                    <a:cubicBezTo>
                      <a:pt x="14083" y="18281"/>
                      <a:pt x="20287" y="16017"/>
                      <a:pt x="27292" y="15404"/>
                    </a:cubicBezTo>
                    <a:cubicBezTo>
                      <a:pt x="31090" y="15073"/>
                      <a:pt x="34440" y="13611"/>
                      <a:pt x="37860" y="12078"/>
                    </a:cubicBezTo>
                    <a:cubicBezTo>
                      <a:pt x="39252" y="11464"/>
                      <a:pt x="40290" y="10992"/>
                      <a:pt x="41328" y="10497"/>
                    </a:cubicBezTo>
                    <a:cubicBezTo>
                      <a:pt x="42130" y="10120"/>
                      <a:pt x="42838" y="9270"/>
                      <a:pt x="43616" y="8846"/>
                    </a:cubicBezTo>
                    <a:cubicBezTo>
                      <a:pt x="47367" y="6817"/>
                      <a:pt x="49537" y="3232"/>
                      <a:pt x="51943" y="0"/>
                    </a:cubicBezTo>
                    <a:cubicBezTo>
                      <a:pt x="51448" y="7926"/>
                      <a:pt x="48641" y="16229"/>
                      <a:pt x="42602" y="21725"/>
                    </a:cubicBezTo>
                    <a:cubicBezTo>
                      <a:pt x="38285" y="25712"/>
                      <a:pt x="32671" y="28283"/>
                      <a:pt x="26844" y="28920"/>
                    </a:cubicBezTo>
                    <a:lnTo>
                      <a:pt x="26844" y="289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1" name="手繪多邊形: 圖案 90">
                <a:extLst>
                  <a:ext uri="{FF2B5EF4-FFF2-40B4-BE49-F238E27FC236}">
                    <a16:creationId xmlns:a16="http://schemas.microsoft.com/office/drawing/2014/main" id="{CACF6EA7-29A2-46CA-83F7-3BC76E8283EF}"/>
                  </a:ext>
                </a:extLst>
              </p:cNvPr>
              <p:cNvSpPr/>
              <p:nvPr/>
            </p:nvSpPr>
            <p:spPr>
              <a:xfrm>
                <a:off x="4478459" y="1803173"/>
                <a:ext cx="47898" cy="48805"/>
              </a:xfrm>
              <a:custGeom>
                <a:avLst/>
                <a:gdLst>
                  <a:gd name="connsiteX0" fmla="*/ 25450 w 47898"/>
                  <a:gd name="connsiteY0" fmla="*/ 30996 h 48805"/>
                  <a:gd name="connsiteX1" fmla="*/ 23068 w 47898"/>
                  <a:gd name="connsiteY1" fmla="*/ 31468 h 48805"/>
                  <a:gd name="connsiteX2" fmla="*/ 13609 w 47898"/>
                  <a:gd name="connsiteY2" fmla="*/ 34912 h 48805"/>
                  <a:gd name="connsiteX3" fmla="*/ 11085 w 47898"/>
                  <a:gd name="connsiteY3" fmla="*/ 36775 h 48805"/>
                  <a:gd name="connsiteX4" fmla="*/ 9528 w 47898"/>
                  <a:gd name="connsiteY4" fmla="*/ 37624 h 48805"/>
                  <a:gd name="connsiteX5" fmla="*/ 3513 w 47898"/>
                  <a:gd name="connsiteY5" fmla="*/ 43545 h 48805"/>
                  <a:gd name="connsiteX6" fmla="*/ 92 w 47898"/>
                  <a:gd name="connsiteY6" fmla="*/ 48806 h 48805"/>
                  <a:gd name="connsiteX7" fmla="*/ 7240 w 47898"/>
                  <a:gd name="connsiteY7" fmla="*/ 26538 h 48805"/>
                  <a:gd name="connsiteX8" fmla="*/ 24696 w 47898"/>
                  <a:gd name="connsiteY8" fmla="*/ 17527 h 48805"/>
                  <a:gd name="connsiteX9" fmla="*/ 34910 w 47898"/>
                  <a:gd name="connsiteY9" fmla="*/ 13281 h 48805"/>
                  <a:gd name="connsiteX10" fmla="*/ 38236 w 47898"/>
                  <a:gd name="connsiteY10" fmla="*/ 11393 h 48805"/>
                  <a:gd name="connsiteX11" fmla="*/ 40382 w 47898"/>
                  <a:gd name="connsiteY11" fmla="*/ 9554 h 48805"/>
                  <a:gd name="connsiteX12" fmla="*/ 47884 w 47898"/>
                  <a:gd name="connsiteY12" fmla="*/ 0 h 48805"/>
                  <a:gd name="connsiteX13" fmla="*/ 40547 w 47898"/>
                  <a:gd name="connsiteY13" fmla="*/ 22457 h 48805"/>
                  <a:gd name="connsiteX14" fmla="*/ 25450 w 47898"/>
                  <a:gd name="connsiteY14" fmla="*/ 30996 h 48805"/>
                  <a:gd name="connsiteX15" fmla="*/ 25450 w 47898"/>
                  <a:gd name="connsiteY15" fmla="*/ 30996 h 4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05">
                    <a:moveTo>
                      <a:pt x="25450" y="30996"/>
                    </a:moveTo>
                    <a:cubicBezTo>
                      <a:pt x="24672" y="31421"/>
                      <a:pt x="23870" y="31350"/>
                      <a:pt x="23068" y="31468"/>
                    </a:cubicBezTo>
                    <a:cubicBezTo>
                      <a:pt x="19435" y="31963"/>
                      <a:pt x="16487" y="33284"/>
                      <a:pt x="13609" y="34912"/>
                    </a:cubicBezTo>
                    <a:cubicBezTo>
                      <a:pt x="12594" y="35478"/>
                      <a:pt x="11840" y="35950"/>
                      <a:pt x="11085" y="36775"/>
                    </a:cubicBezTo>
                    <a:cubicBezTo>
                      <a:pt x="10707" y="37176"/>
                      <a:pt x="9952" y="37247"/>
                      <a:pt x="9528" y="37624"/>
                    </a:cubicBezTo>
                    <a:cubicBezTo>
                      <a:pt x="7358" y="39512"/>
                      <a:pt x="5211" y="41281"/>
                      <a:pt x="3513" y="43545"/>
                    </a:cubicBezTo>
                    <a:cubicBezTo>
                      <a:pt x="2333" y="45149"/>
                      <a:pt x="1012" y="46989"/>
                      <a:pt x="92" y="48806"/>
                    </a:cubicBezTo>
                    <a:cubicBezTo>
                      <a:pt x="-521" y="40880"/>
                      <a:pt x="1932" y="32364"/>
                      <a:pt x="7240" y="26538"/>
                    </a:cubicBezTo>
                    <a:cubicBezTo>
                      <a:pt x="11792" y="21560"/>
                      <a:pt x="17784" y="18753"/>
                      <a:pt x="24696" y="17527"/>
                    </a:cubicBezTo>
                    <a:cubicBezTo>
                      <a:pt x="28470" y="16866"/>
                      <a:pt x="31631" y="15097"/>
                      <a:pt x="34910" y="13281"/>
                    </a:cubicBezTo>
                    <a:cubicBezTo>
                      <a:pt x="36231" y="12549"/>
                      <a:pt x="37245" y="11983"/>
                      <a:pt x="38236" y="11393"/>
                    </a:cubicBezTo>
                    <a:cubicBezTo>
                      <a:pt x="39014" y="10945"/>
                      <a:pt x="39627" y="10025"/>
                      <a:pt x="40382" y="9554"/>
                    </a:cubicBezTo>
                    <a:cubicBezTo>
                      <a:pt x="43921" y="7218"/>
                      <a:pt x="45784" y="3444"/>
                      <a:pt x="47884" y="0"/>
                    </a:cubicBezTo>
                    <a:cubicBezTo>
                      <a:pt x="48096" y="7949"/>
                      <a:pt x="46044" y="16442"/>
                      <a:pt x="40547" y="22457"/>
                    </a:cubicBezTo>
                    <a:cubicBezTo>
                      <a:pt x="36537" y="26797"/>
                      <a:pt x="31183" y="29840"/>
                      <a:pt x="25450" y="30996"/>
                    </a:cubicBezTo>
                    <a:lnTo>
                      <a:pt x="25450" y="309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2" name="手繪多邊形: 圖案 91">
                <a:extLst>
                  <a:ext uri="{FF2B5EF4-FFF2-40B4-BE49-F238E27FC236}">
                    <a16:creationId xmlns:a16="http://schemas.microsoft.com/office/drawing/2014/main" id="{0C0EAE9F-E047-4133-9812-915390D7D5F7}"/>
                  </a:ext>
                </a:extLst>
              </p:cNvPr>
              <p:cNvSpPr/>
              <p:nvPr/>
            </p:nvSpPr>
            <p:spPr>
              <a:xfrm>
                <a:off x="4479365" y="1778168"/>
                <a:ext cx="43880" cy="52886"/>
              </a:xfrm>
              <a:custGeom>
                <a:avLst/>
                <a:gdLst>
                  <a:gd name="connsiteX0" fmla="*/ 24096 w 43880"/>
                  <a:gd name="connsiteY0" fmla="*/ 32907 h 52886"/>
                  <a:gd name="connsiteX1" fmla="*/ 21784 w 43880"/>
                  <a:gd name="connsiteY1" fmla="*/ 33591 h 52886"/>
                  <a:gd name="connsiteX2" fmla="*/ 12679 w 43880"/>
                  <a:gd name="connsiteY2" fmla="*/ 37860 h 52886"/>
                  <a:gd name="connsiteX3" fmla="*/ 10320 w 43880"/>
                  <a:gd name="connsiteY3" fmla="*/ 39936 h 52886"/>
                  <a:gd name="connsiteX4" fmla="*/ 8834 w 43880"/>
                  <a:gd name="connsiteY4" fmla="*/ 40903 h 52886"/>
                  <a:gd name="connsiteX5" fmla="*/ 3384 w 43880"/>
                  <a:gd name="connsiteY5" fmla="*/ 47343 h 52886"/>
                  <a:gd name="connsiteX6" fmla="*/ 436 w 43880"/>
                  <a:gd name="connsiteY6" fmla="*/ 52887 h 52886"/>
                  <a:gd name="connsiteX7" fmla="*/ 5555 w 43880"/>
                  <a:gd name="connsiteY7" fmla="*/ 30076 h 52886"/>
                  <a:gd name="connsiteX8" fmla="*/ 22114 w 43880"/>
                  <a:gd name="connsiteY8" fmla="*/ 19532 h 52886"/>
                  <a:gd name="connsiteX9" fmla="*/ 31904 w 43880"/>
                  <a:gd name="connsiteY9" fmla="*/ 14366 h 52886"/>
                  <a:gd name="connsiteX10" fmla="*/ 35041 w 43880"/>
                  <a:gd name="connsiteY10" fmla="*/ 12196 h 52886"/>
                  <a:gd name="connsiteX11" fmla="*/ 36999 w 43880"/>
                  <a:gd name="connsiteY11" fmla="*/ 10167 h 52886"/>
                  <a:gd name="connsiteX12" fmla="*/ 43604 w 43880"/>
                  <a:gd name="connsiteY12" fmla="*/ 0 h 52886"/>
                  <a:gd name="connsiteX13" fmla="*/ 38320 w 43880"/>
                  <a:gd name="connsiteY13" fmla="*/ 23023 h 52886"/>
                  <a:gd name="connsiteX14" fmla="*/ 24096 w 43880"/>
                  <a:gd name="connsiteY14" fmla="*/ 32907 h 52886"/>
                  <a:gd name="connsiteX15" fmla="*/ 24096 w 43880"/>
                  <a:gd name="connsiteY15" fmla="*/ 32907 h 5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886">
                    <a:moveTo>
                      <a:pt x="24096" y="32907"/>
                    </a:moveTo>
                    <a:cubicBezTo>
                      <a:pt x="23364" y="33402"/>
                      <a:pt x="22539" y="33402"/>
                      <a:pt x="21784" y="33591"/>
                    </a:cubicBezTo>
                    <a:cubicBezTo>
                      <a:pt x="18222" y="34416"/>
                      <a:pt x="15391" y="35997"/>
                      <a:pt x="12679" y="37860"/>
                    </a:cubicBezTo>
                    <a:cubicBezTo>
                      <a:pt x="11711" y="38521"/>
                      <a:pt x="11027" y="39063"/>
                      <a:pt x="10320" y="39936"/>
                    </a:cubicBezTo>
                    <a:cubicBezTo>
                      <a:pt x="9966" y="40384"/>
                      <a:pt x="9235" y="40502"/>
                      <a:pt x="8834" y="40903"/>
                    </a:cubicBezTo>
                    <a:cubicBezTo>
                      <a:pt x="6852" y="42979"/>
                      <a:pt x="4871" y="44937"/>
                      <a:pt x="3384" y="47343"/>
                    </a:cubicBezTo>
                    <a:cubicBezTo>
                      <a:pt x="2347" y="49041"/>
                      <a:pt x="1214" y="50999"/>
                      <a:pt x="436" y="52887"/>
                    </a:cubicBezTo>
                    <a:cubicBezTo>
                      <a:pt x="-885" y="45055"/>
                      <a:pt x="790" y="36351"/>
                      <a:pt x="5555" y="30076"/>
                    </a:cubicBezTo>
                    <a:cubicBezTo>
                      <a:pt x="9636" y="24698"/>
                      <a:pt x="15344" y="21372"/>
                      <a:pt x="22114" y="19532"/>
                    </a:cubicBezTo>
                    <a:cubicBezTo>
                      <a:pt x="25818" y="18517"/>
                      <a:pt x="28813" y="16489"/>
                      <a:pt x="31904" y="14366"/>
                    </a:cubicBezTo>
                    <a:cubicBezTo>
                      <a:pt x="33154" y="13516"/>
                      <a:pt x="34097" y="12880"/>
                      <a:pt x="35041" y="12196"/>
                    </a:cubicBezTo>
                    <a:cubicBezTo>
                      <a:pt x="35772" y="11677"/>
                      <a:pt x="36315" y="10709"/>
                      <a:pt x="36999" y="10167"/>
                    </a:cubicBezTo>
                    <a:cubicBezTo>
                      <a:pt x="40325" y="7501"/>
                      <a:pt x="41835" y="3586"/>
                      <a:pt x="43604" y="0"/>
                    </a:cubicBezTo>
                    <a:cubicBezTo>
                      <a:pt x="44524" y="7902"/>
                      <a:pt x="43250" y="16536"/>
                      <a:pt x="38320" y="23023"/>
                    </a:cubicBezTo>
                    <a:cubicBezTo>
                      <a:pt x="34758" y="27717"/>
                      <a:pt x="29710" y="31255"/>
                      <a:pt x="24096" y="32907"/>
                    </a:cubicBezTo>
                    <a:lnTo>
                      <a:pt x="24096" y="3290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3" name="手繪多邊形: 圖案 92">
                <a:extLst>
                  <a:ext uri="{FF2B5EF4-FFF2-40B4-BE49-F238E27FC236}">
                    <a16:creationId xmlns:a16="http://schemas.microsoft.com/office/drawing/2014/main" id="{2E91A883-B1FB-4011-A011-DDD092448F76}"/>
                  </a:ext>
                </a:extLst>
              </p:cNvPr>
              <p:cNvSpPr/>
              <p:nvPr/>
            </p:nvSpPr>
            <p:spPr>
              <a:xfrm>
                <a:off x="4478195" y="1753989"/>
                <a:ext cx="40181" cy="56566"/>
              </a:xfrm>
              <a:custGeom>
                <a:avLst/>
                <a:gdLst>
                  <a:gd name="connsiteX0" fmla="*/ 22813 w 40181"/>
                  <a:gd name="connsiteY0" fmla="*/ 34511 h 56566"/>
                  <a:gd name="connsiteX1" fmla="*/ 20572 w 40181"/>
                  <a:gd name="connsiteY1" fmla="*/ 35383 h 56566"/>
                  <a:gd name="connsiteX2" fmla="*/ 11891 w 40181"/>
                  <a:gd name="connsiteY2" fmla="*/ 40455 h 56566"/>
                  <a:gd name="connsiteX3" fmla="*/ 9721 w 40181"/>
                  <a:gd name="connsiteY3" fmla="*/ 42743 h 56566"/>
                  <a:gd name="connsiteX4" fmla="*/ 8329 w 40181"/>
                  <a:gd name="connsiteY4" fmla="*/ 43852 h 56566"/>
                  <a:gd name="connsiteX5" fmla="*/ 3470 w 40181"/>
                  <a:gd name="connsiteY5" fmla="*/ 50763 h 56566"/>
                  <a:gd name="connsiteX6" fmla="*/ 1040 w 40181"/>
                  <a:gd name="connsiteY6" fmla="*/ 56566 h 56566"/>
                  <a:gd name="connsiteX7" fmla="*/ 4107 w 40181"/>
                  <a:gd name="connsiteY7" fmla="*/ 33378 h 56566"/>
                  <a:gd name="connsiteX8" fmla="*/ 19652 w 40181"/>
                  <a:gd name="connsiteY8" fmla="*/ 21395 h 56566"/>
                  <a:gd name="connsiteX9" fmla="*/ 28946 w 40181"/>
                  <a:gd name="connsiteY9" fmla="*/ 15380 h 56566"/>
                  <a:gd name="connsiteX10" fmla="*/ 31894 w 40181"/>
                  <a:gd name="connsiteY10" fmla="*/ 12927 h 56566"/>
                  <a:gd name="connsiteX11" fmla="*/ 33664 w 40181"/>
                  <a:gd name="connsiteY11" fmla="*/ 10733 h 56566"/>
                  <a:gd name="connsiteX12" fmla="*/ 39325 w 40181"/>
                  <a:gd name="connsiteY12" fmla="*/ 0 h 56566"/>
                  <a:gd name="connsiteX13" fmla="*/ 36117 w 40181"/>
                  <a:gd name="connsiteY13" fmla="*/ 23400 h 56566"/>
                  <a:gd name="connsiteX14" fmla="*/ 22813 w 40181"/>
                  <a:gd name="connsiteY14" fmla="*/ 34511 h 56566"/>
                  <a:gd name="connsiteX15" fmla="*/ 22813 w 40181"/>
                  <a:gd name="connsiteY15" fmla="*/ 34511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22813" y="34511"/>
                    </a:moveTo>
                    <a:cubicBezTo>
                      <a:pt x="22129" y="35053"/>
                      <a:pt x="21327" y="35148"/>
                      <a:pt x="20572" y="35383"/>
                    </a:cubicBezTo>
                    <a:cubicBezTo>
                      <a:pt x="17080" y="36516"/>
                      <a:pt x="14415" y="38356"/>
                      <a:pt x="11891" y="40455"/>
                    </a:cubicBezTo>
                    <a:cubicBezTo>
                      <a:pt x="10995" y="41186"/>
                      <a:pt x="10334" y="41800"/>
                      <a:pt x="9721" y="42743"/>
                    </a:cubicBezTo>
                    <a:cubicBezTo>
                      <a:pt x="9414" y="43215"/>
                      <a:pt x="8683" y="43404"/>
                      <a:pt x="8329" y="43852"/>
                    </a:cubicBezTo>
                    <a:cubicBezTo>
                      <a:pt x="6536" y="46093"/>
                      <a:pt x="4720" y="48216"/>
                      <a:pt x="3470" y="50763"/>
                    </a:cubicBezTo>
                    <a:cubicBezTo>
                      <a:pt x="2597" y="52556"/>
                      <a:pt x="1630" y="54608"/>
                      <a:pt x="1040" y="56566"/>
                    </a:cubicBezTo>
                    <a:cubicBezTo>
                      <a:pt x="-989" y="48876"/>
                      <a:pt x="-92" y="40054"/>
                      <a:pt x="4107" y="33378"/>
                    </a:cubicBezTo>
                    <a:cubicBezTo>
                      <a:pt x="7692" y="27670"/>
                      <a:pt x="13070" y="23825"/>
                      <a:pt x="19652" y="21395"/>
                    </a:cubicBezTo>
                    <a:cubicBezTo>
                      <a:pt x="23237" y="20051"/>
                      <a:pt x="26044" y="17763"/>
                      <a:pt x="28946" y="15380"/>
                    </a:cubicBezTo>
                    <a:cubicBezTo>
                      <a:pt x="30102" y="14413"/>
                      <a:pt x="30998" y="13682"/>
                      <a:pt x="31894" y="12927"/>
                    </a:cubicBezTo>
                    <a:cubicBezTo>
                      <a:pt x="32555" y="12337"/>
                      <a:pt x="33027" y="11346"/>
                      <a:pt x="33664" y="10733"/>
                    </a:cubicBezTo>
                    <a:cubicBezTo>
                      <a:pt x="36730" y="7784"/>
                      <a:pt x="37886" y="3751"/>
                      <a:pt x="39325" y="0"/>
                    </a:cubicBezTo>
                    <a:cubicBezTo>
                      <a:pt x="40953" y="7784"/>
                      <a:pt x="40457" y="16512"/>
                      <a:pt x="36117" y="23400"/>
                    </a:cubicBezTo>
                    <a:cubicBezTo>
                      <a:pt x="32956" y="28401"/>
                      <a:pt x="28238" y="32364"/>
                      <a:pt x="22813" y="34511"/>
                    </a:cubicBezTo>
                    <a:lnTo>
                      <a:pt x="22813" y="3451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4" name="手繪多邊形: 圖案 93">
                <a:extLst>
                  <a:ext uri="{FF2B5EF4-FFF2-40B4-BE49-F238E27FC236}">
                    <a16:creationId xmlns:a16="http://schemas.microsoft.com/office/drawing/2014/main" id="{85C6D899-378C-46A4-ACC9-670A71C77A5A}"/>
                  </a:ext>
                </a:extLst>
              </p:cNvPr>
              <p:cNvSpPr/>
              <p:nvPr/>
            </p:nvSpPr>
            <p:spPr>
              <a:xfrm>
                <a:off x="4474977" y="1730731"/>
                <a:ext cx="36729" cy="59727"/>
              </a:xfrm>
              <a:custGeom>
                <a:avLst/>
                <a:gdLst>
                  <a:gd name="connsiteX0" fmla="*/ 21619 w 36729"/>
                  <a:gd name="connsiteY0" fmla="*/ 35832 h 59727"/>
                  <a:gd name="connsiteX1" fmla="*/ 19473 w 36729"/>
                  <a:gd name="connsiteY1" fmla="*/ 36917 h 59727"/>
                  <a:gd name="connsiteX2" fmla="*/ 11264 w 36729"/>
                  <a:gd name="connsiteY2" fmla="*/ 42743 h 59727"/>
                  <a:gd name="connsiteX3" fmla="*/ 9306 w 36729"/>
                  <a:gd name="connsiteY3" fmla="*/ 45196 h 59727"/>
                  <a:gd name="connsiteX4" fmla="*/ 8008 w 36729"/>
                  <a:gd name="connsiteY4" fmla="*/ 46423 h 59727"/>
                  <a:gd name="connsiteX5" fmla="*/ 3786 w 36729"/>
                  <a:gd name="connsiteY5" fmla="*/ 53736 h 59727"/>
                  <a:gd name="connsiteX6" fmla="*/ 1875 w 36729"/>
                  <a:gd name="connsiteY6" fmla="*/ 59727 h 59727"/>
                  <a:gd name="connsiteX7" fmla="*/ 2866 w 36729"/>
                  <a:gd name="connsiteY7" fmla="*/ 36374 h 59727"/>
                  <a:gd name="connsiteX8" fmla="*/ 17302 w 36729"/>
                  <a:gd name="connsiteY8" fmla="*/ 23046 h 59727"/>
                  <a:gd name="connsiteX9" fmla="*/ 26030 w 36729"/>
                  <a:gd name="connsiteY9" fmla="*/ 16229 h 59727"/>
                  <a:gd name="connsiteX10" fmla="*/ 28743 w 36729"/>
                  <a:gd name="connsiteY10" fmla="*/ 13540 h 59727"/>
                  <a:gd name="connsiteX11" fmla="*/ 30324 w 36729"/>
                  <a:gd name="connsiteY11" fmla="*/ 11181 h 59727"/>
                  <a:gd name="connsiteX12" fmla="*/ 35018 w 36729"/>
                  <a:gd name="connsiteY12" fmla="*/ 0 h 59727"/>
                  <a:gd name="connsiteX13" fmla="*/ 33909 w 36729"/>
                  <a:gd name="connsiteY13" fmla="*/ 23613 h 59727"/>
                  <a:gd name="connsiteX14" fmla="*/ 21619 w 36729"/>
                  <a:gd name="connsiteY14" fmla="*/ 35832 h 59727"/>
                  <a:gd name="connsiteX15" fmla="*/ 21619 w 36729"/>
                  <a:gd name="connsiteY15" fmla="*/ 35832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29" h="59727">
                    <a:moveTo>
                      <a:pt x="21619" y="35832"/>
                    </a:moveTo>
                    <a:cubicBezTo>
                      <a:pt x="20982" y="36445"/>
                      <a:pt x="20180" y="36587"/>
                      <a:pt x="19473" y="36917"/>
                    </a:cubicBezTo>
                    <a:cubicBezTo>
                      <a:pt x="16099" y="38356"/>
                      <a:pt x="13599" y="40408"/>
                      <a:pt x="11264" y="42743"/>
                    </a:cubicBezTo>
                    <a:cubicBezTo>
                      <a:pt x="10438" y="43569"/>
                      <a:pt x="9848" y="44206"/>
                      <a:pt x="9306" y="45196"/>
                    </a:cubicBezTo>
                    <a:cubicBezTo>
                      <a:pt x="9046" y="45692"/>
                      <a:pt x="8339" y="45951"/>
                      <a:pt x="8008" y="46423"/>
                    </a:cubicBezTo>
                    <a:cubicBezTo>
                      <a:pt x="6428" y="48806"/>
                      <a:pt x="4824" y="51094"/>
                      <a:pt x="3786" y="53736"/>
                    </a:cubicBezTo>
                    <a:cubicBezTo>
                      <a:pt x="3078" y="55599"/>
                      <a:pt x="2300" y="57722"/>
                      <a:pt x="1875" y="59727"/>
                    </a:cubicBezTo>
                    <a:cubicBezTo>
                      <a:pt x="-814" y="52226"/>
                      <a:pt x="-719" y="43380"/>
                      <a:pt x="2866" y="36374"/>
                    </a:cubicBezTo>
                    <a:cubicBezTo>
                      <a:pt x="5933" y="30359"/>
                      <a:pt x="10957" y="26066"/>
                      <a:pt x="17302" y="23046"/>
                    </a:cubicBezTo>
                    <a:cubicBezTo>
                      <a:pt x="20746" y="21395"/>
                      <a:pt x="23365" y="18871"/>
                      <a:pt x="26030" y="16229"/>
                    </a:cubicBezTo>
                    <a:cubicBezTo>
                      <a:pt x="27116" y="15168"/>
                      <a:pt x="27941" y="14366"/>
                      <a:pt x="28743" y="13540"/>
                    </a:cubicBezTo>
                    <a:cubicBezTo>
                      <a:pt x="29356" y="12903"/>
                      <a:pt x="29734" y="11865"/>
                      <a:pt x="30324" y="11181"/>
                    </a:cubicBezTo>
                    <a:cubicBezTo>
                      <a:pt x="33131" y="7973"/>
                      <a:pt x="33909" y="3869"/>
                      <a:pt x="35018" y="0"/>
                    </a:cubicBezTo>
                    <a:cubicBezTo>
                      <a:pt x="37330" y="7596"/>
                      <a:pt x="37613" y="16347"/>
                      <a:pt x="33909" y="23613"/>
                    </a:cubicBezTo>
                    <a:cubicBezTo>
                      <a:pt x="31220" y="28826"/>
                      <a:pt x="26856" y="33190"/>
                      <a:pt x="21619" y="35832"/>
                    </a:cubicBezTo>
                    <a:lnTo>
                      <a:pt x="21619" y="358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5" name="手繪多邊形: 圖案 94">
                <a:extLst>
                  <a:ext uri="{FF2B5EF4-FFF2-40B4-BE49-F238E27FC236}">
                    <a16:creationId xmlns:a16="http://schemas.microsoft.com/office/drawing/2014/main" id="{02DF78C7-70A6-4B5B-9167-1DB3BEB864F2}"/>
                  </a:ext>
                </a:extLst>
              </p:cNvPr>
              <p:cNvSpPr/>
              <p:nvPr/>
            </p:nvSpPr>
            <p:spPr>
              <a:xfrm>
                <a:off x="4469821" y="1708392"/>
                <a:ext cx="33502" cy="62392"/>
              </a:xfrm>
              <a:custGeom>
                <a:avLst/>
                <a:gdLst>
                  <a:gd name="connsiteX0" fmla="*/ 20524 w 33502"/>
                  <a:gd name="connsiteY0" fmla="*/ 36917 h 62392"/>
                  <a:gd name="connsiteX1" fmla="*/ 18472 w 33502"/>
                  <a:gd name="connsiteY1" fmla="*/ 38167 h 62392"/>
                  <a:gd name="connsiteX2" fmla="*/ 10806 w 33502"/>
                  <a:gd name="connsiteY2" fmla="*/ 44678 h 62392"/>
                  <a:gd name="connsiteX3" fmla="*/ 9084 w 33502"/>
                  <a:gd name="connsiteY3" fmla="*/ 47296 h 62392"/>
                  <a:gd name="connsiteX4" fmla="*/ 7904 w 33502"/>
                  <a:gd name="connsiteY4" fmla="*/ 48617 h 62392"/>
                  <a:gd name="connsiteX5" fmla="*/ 4342 w 33502"/>
                  <a:gd name="connsiteY5" fmla="*/ 56260 h 62392"/>
                  <a:gd name="connsiteX6" fmla="*/ 2951 w 33502"/>
                  <a:gd name="connsiteY6" fmla="*/ 62393 h 62392"/>
                  <a:gd name="connsiteX7" fmla="*/ 1866 w 33502"/>
                  <a:gd name="connsiteY7" fmla="*/ 39040 h 62392"/>
                  <a:gd name="connsiteX8" fmla="*/ 15075 w 33502"/>
                  <a:gd name="connsiteY8" fmla="*/ 24509 h 62392"/>
                  <a:gd name="connsiteX9" fmla="*/ 23166 w 33502"/>
                  <a:gd name="connsiteY9" fmla="*/ 16960 h 62392"/>
                  <a:gd name="connsiteX10" fmla="*/ 25643 w 33502"/>
                  <a:gd name="connsiteY10" fmla="*/ 14035 h 62392"/>
                  <a:gd name="connsiteX11" fmla="*/ 27011 w 33502"/>
                  <a:gd name="connsiteY11" fmla="*/ 11559 h 62392"/>
                  <a:gd name="connsiteX12" fmla="*/ 30691 w 33502"/>
                  <a:gd name="connsiteY12" fmla="*/ 0 h 62392"/>
                  <a:gd name="connsiteX13" fmla="*/ 31658 w 33502"/>
                  <a:gd name="connsiteY13" fmla="*/ 23613 h 62392"/>
                  <a:gd name="connsiteX14" fmla="*/ 20524 w 33502"/>
                  <a:gd name="connsiteY14" fmla="*/ 36917 h 62392"/>
                  <a:gd name="connsiteX15" fmla="*/ 20524 w 33502"/>
                  <a:gd name="connsiteY15" fmla="*/ 36917 h 6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02" h="62392">
                    <a:moveTo>
                      <a:pt x="20524" y="36917"/>
                    </a:moveTo>
                    <a:cubicBezTo>
                      <a:pt x="19935" y="37577"/>
                      <a:pt x="19180" y="37813"/>
                      <a:pt x="18472" y="38167"/>
                    </a:cubicBezTo>
                    <a:cubicBezTo>
                      <a:pt x="15241" y="39889"/>
                      <a:pt x="12929" y="42177"/>
                      <a:pt x="10806" y="44678"/>
                    </a:cubicBezTo>
                    <a:cubicBezTo>
                      <a:pt x="10075" y="45574"/>
                      <a:pt x="9532" y="46258"/>
                      <a:pt x="9084" y="47296"/>
                    </a:cubicBezTo>
                    <a:cubicBezTo>
                      <a:pt x="8871" y="47815"/>
                      <a:pt x="8187" y="48145"/>
                      <a:pt x="7904" y="48617"/>
                    </a:cubicBezTo>
                    <a:cubicBezTo>
                      <a:pt x="6536" y="51141"/>
                      <a:pt x="5121" y="53547"/>
                      <a:pt x="4342" y="56260"/>
                    </a:cubicBezTo>
                    <a:cubicBezTo>
                      <a:pt x="3800" y="58170"/>
                      <a:pt x="3210" y="60364"/>
                      <a:pt x="2951" y="62393"/>
                    </a:cubicBezTo>
                    <a:cubicBezTo>
                      <a:pt x="-399" y="55175"/>
                      <a:pt x="-1083" y="46329"/>
                      <a:pt x="1866" y="39040"/>
                    </a:cubicBezTo>
                    <a:cubicBezTo>
                      <a:pt x="4390" y="32789"/>
                      <a:pt x="9013" y="28071"/>
                      <a:pt x="15075" y="24509"/>
                    </a:cubicBezTo>
                    <a:cubicBezTo>
                      <a:pt x="18378" y="22575"/>
                      <a:pt x="20737" y="19815"/>
                      <a:pt x="23166" y="16960"/>
                    </a:cubicBezTo>
                    <a:cubicBezTo>
                      <a:pt x="24157" y="15805"/>
                      <a:pt x="24912" y="14932"/>
                      <a:pt x="25643" y="14035"/>
                    </a:cubicBezTo>
                    <a:cubicBezTo>
                      <a:pt x="26209" y="13351"/>
                      <a:pt x="26469" y="12266"/>
                      <a:pt x="27011" y="11559"/>
                    </a:cubicBezTo>
                    <a:cubicBezTo>
                      <a:pt x="29512" y="8115"/>
                      <a:pt x="29936" y="3939"/>
                      <a:pt x="30691" y="0"/>
                    </a:cubicBezTo>
                    <a:cubicBezTo>
                      <a:pt x="33664" y="7360"/>
                      <a:pt x="34725" y="16040"/>
                      <a:pt x="31658" y="23613"/>
                    </a:cubicBezTo>
                    <a:cubicBezTo>
                      <a:pt x="29441" y="29109"/>
                      <a:pt x="25502" y="33850"/>
                      <a:pt x="20524" y="36917"/>
                    </a:cubicBezTo>
                    <a:lnTo>
                      <a:pt x="20524" y="3691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6" name="手繪多邊形: 圖案 95">
                <a:extLst>
                  <a:ext uri="{FF2B5EF4-FFF2-40B4-BE49-F238E27FC236}">
                    <a16:creationId xmlns:a16="http://schemas.microsoft.com/office/drawing/2014/main" id="{15A83045-0482-47D0-B071-0C4182AF9708}"/>
                  </a:ext>
                </a:extLst>
              </p:cNvPr>
              <p:cNvSpPr/>
              <p:nvPr/>
            </p:nvSpPr>
            <p:spPr>
              <a:xfrm>
                <a:off x="4462889" y="1687256"/>
                <a:ext cx="30496" cy="64586"/>
              </a:xfrm>
              <a:custGeom>
                <a:avLst/>
                <a:gdLst>
                  <a:gd name="connsiteX0" fmla="*/ 19460 w 30496"/>
                  <a:gd name="connsiteY0" fmla="*/ 37624 h 64586"/>
                  <a:gd name="connsiteX1" fmla="*/ 17525 w 30496"/>
                  <a:gd name="connsiteY1" fmla="*/ 39063 h 64586"/>
                  <a:gd name="connsiteX2" fmla="*/ 10472 w 30496"/>
                  <a:gd name="connsiteY2" fmla="*/ 46234 h 64586"/>
                  <a:gd name="connsiteX3" fmla="*/ 8986 w 30496"/>
                  <a:gd name="connsiteY3" fmla="*/ 48994 h 64586"/>
                  <a:gd name="connsiteX4" fmla="*/ 7925 w 30496"/>
                  <a:gd name="connsiteY4" fmla="*/ 50433 h 64586"/>
                  <a:gd name="connsiteX5" fmla="*/ 5047 w 30496"/>
                  <a:gd name="connsiteY5" fmla="*/ 58359 h 64586"/>
                  <a:gd name="connsiteX6" fmla="*/ 4198 w 30496"/>
                  <a:gd name="connsiteY6" fmla="*/ 64587 h 64586"/>
                  <a:gd name="connsiteX7" fmla="*/ 1108 w 30496"/>
                  <a:gd name="connsiteY7" fmla="*/ 41422 h 64586"/>
                  <a:gd name="connsiteX8" fmla="*/ 12996 w 30496"/>
                  <a:gd name="connsiteY8" fmla="*/ 25783 h 64586"/>
                  <a:gd name="connsiteX9" fmla="*/ 20403 w 30496"/>
                  <a:gd name="connsiteY9" fmla="*/ 17550 h 64586"/>
                  <a:gd name="connsiteX10" fmla="*/ 22597 w 30496"/>
                  <a:gd name="connsiteY10" fmla="*/ 14436 h 64586"/>
                  <a:gd name="connsiteX11" fmla="*/ 23729 w 30496"/>
                  <a:gd name="connsiteY11" fmla="*/ 11842 h 64586"/>
                  <a:gd name="connsiteX12" fmla="*/ 26395 w 30496"/>
                  <a:gd name="connsiteY12" fmla="*/ 0 h 64586"/>
                  <a:gd name="connsiteX13" fmla="*/ 29414 w 30496"/>
                  <a:gd name="connsiteY13" fmla="*/ 23447 h 64586"/>
                  <a:gd name="connsiteX14" fmla="*/ 19460 w 30496"/>
                  <a:gd name="connsiteY14" fmla="*/ 37624 h 64586"/>
                  <a:gd name="connsiteX15" fmla="*/ 19460 w 30496"/>
                  <a:gd name="connsiteY15" fmla="*/ 37624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96" h="64586">
                    <a:moveTo>
                      <a:pt x="19460" y="37624"/>
                    </a:moveTo>
                    <a:cubicBezTo>
                      <a:pt x="18941" y="38332"/>
                      <a:pt x="18186" y="38615"/>
                      <a:pt x="17525" y="39063"/>
                    </a:cubicBezTo>
                    <a:cubicBezTo>
                      <a:pt x="14459" y="41068"/>
                      <a:pt x="12359" y="43522"/>
                      <a:pt x="10472" y="46234"/>
                    </a:cubicBezTo>
                    <a:cubicBezTo>
                      <a:pt x="9812" y="47178"/>
                      <a:pt x="9340" y="47933"/>
                      <a:pt x="8986" y="48994"/>
                    </a:cubicBezTo>
                    <a:cubicBezTo>
                      <a:pt x="8821" y="49537"/>
                      <a:pt x="8161" y="49914"/>
                      <a:pt x="7925" y="50433"/>
                    </a:cubicBezTo>
                    <a:cubicBezTo>
                      <a:pt x="6769" y="53052"/>
                      <a:pt x="5589" y="55599"/>
                      <a:pt x="5047" y="58359"/>
                    </a:cubicBezTo>
                    <a:cubicBezTo>
                      <a:pt x="4669" y="60317"/>
                      <a:pt x="4268" y="62534"/>
                      <a:pt x="4198" y="64587"/>
                    </a:cubicBezTo>
                    <a:cubicBezTo>
                      <a:pt x="235" y="57699"/>
                      <a:pt x="-1204" y="48947"/>
                      <a:pt x="1108" y="41422"/>
                    </a:cubicBezTo>
                    <a:cubicBezTo>
                      <a:pt x="3065" y="34982"/>
                      <a:pt x="7264" y="29864"/>
                      <a:pt x="12996" y="25783"/>
                    </a:cubicBezTo>
                    <a:cubicBezTo>
                      <a:pt x="16110" y="23565"/>
                      <a:pt x="18233" y="20617"/>
                      <a:pt x="20403" y="17550"/>
                    </a:cubicBezTo>
                    <a:cubicBezTo>
                      <a:pt x="21276" y="16324"/>
                      <a:pt x="21960" y="15380"/>
                      <a:pt x="22597" y="14436"/>
                    </a:cubicBezTo>
                    <a:cubicBezTo>
                      <a:pt x="23092" y="13705"/>
                      <a:pt x="23281" y="12620"/>
                      <a:pt x="23729" y="11842"/>
                    </a:cubicBezTo>
                    <a:cubicBezTo>
                      <a:pt x="25923" y="8209"/>
                      <a:pt x="25970" y="4010"/>
                      <a:pt x="26395" y="0"/>
                    </a:cubicBezTo>
                    <a:cubicBezTo>
                      <a:pt x="30004" y="7077"/>
                      <a:pt x="31797" y="15639"/>
                      <a:pt x="29414" y="23447"/>
                    </a:cubicBezTo>
                    <a:cubicBezTo>
                      <a:pt x="27669" y="29062"/>
                      <a:pt x="24130" y="34133"/>
                      <a:pt x="19460" y="37624"/>
                    </a:cubicBezTo>
                    <a:lnTo>
                      <a:pt x="19460" y="376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7" name="手繪多邊形: 圖案 96">
                <a:extLst>
                  <a:ext uri="{FF2B5EF4-FFF2-40B4-BE49-F238E27FC236}">
                    <a16:creationId xmlns:a16="http://schemas.microsoft.com/office/drawing/2014/main" id="{87F31528-0FEE-44FB-A1F3-41A80AAA79F2}"/>
                  </a:ext>
                </a:extLst>
              </p:cNvPr>
              <p:cNvSpPr/>
              <p:nvPr/>
            </p:nvSpPr>
            <p:spPr>
              <a:xfrm>
                <a:off x="4454141" y="1667229"/>
                <a:ext cx="27738" cy="66285"/>
              </a:xfrm>
              <a:custGeom>
                <a:avLst/>
                <a:gdLst>
                  <a:gd name="connsiteX0" fmla="*/ 18513 w 27738"/>
                  <a:gd name="connsiteY0" fmla="*/ 38120 h 66285"/>
                  <a:gd name="connsiteX1" fmla="*/ 16696 w 27738"/>
                  <a:gd name="connsiteY1" fmla="*/ 39724 h 66285"/>
                  <a:gd name="connsiteX2" fmla="*/ 10280 w 27738"/>
                  <a:gd name="connsiteY2" fmla="*/ 47461 h 66285"/>
                  <a:gd name="connsiteX3" fmla="*/ 9030 w 27738"/>
                  <a:gd name="connsiteY3" fmla="*/ 50339 h 66285"/>
                  <a:gd name="connsiteX4" fmla="*/ 8110 w 27738"/>
                  <a:gd name="connsiteY4" fmla="*/ 51849 h 66285"/>
                  <a:gd name="connsiteX5" fmla="*/ 5940 w 27738"/>
                  <a:gd name="connsiteY5" fmla="*/ 60010 h 66285"/>
                  <a:gd name="connsiteX6" fmla="*/ 5633 w 27738"/>
                  <a:gd name="connsiteY6" fmla="*/ 66285 h 66285"/>
                  <a:gd name="connsiteX7" fmla="*/ 538 w 27738"/>
                  <a:gd name="connsiteY7" fmla="*/ 43474 h 66285"/>
                  <a:gd name="connsiteX8" fmla="*/ 11035 w 27738"/>
                  <a:gd name="connsiteY8" fmla="*/ 26868 h 66285"/>
                  <a:gd name="connsiteX9" fmla="*/ 17711 w 27738"/>
                  <a:gd name="connsiteY9" fmla="*/ 18022 h 66285"/>
                  <a:gd name="connsiteX10" fmla="*/ 19621 w 27738"/>
                  <a:gd name="connsiteY10" fmla="*/ 14720 h 66285"/>
                  <a:gd name="connsiteX11" fmla="*/ 20541 w 27738"/>
                  <a:gd name="connsiteY11" fmla="*/ 12030 h 66285"/>
                  <a:gd name="connsiteX12" fmla="*/ 22169 w 27738"/>
                  <a:gd name="connsiteY12" fmla="*/ 0 h 66285"/>
                  <a:gd name="connsiteX13" fmla="*/ 27194 w 27738"/>
                  <a:gd name="connsiteY13" fmla="*/ 23094 h 66285"/>
                  <a:gd name="connsiteX14" fmla="*/ 18513 w 27738"/>
                  <a:gd name="connsiteY14" fmla="*/ 38120 h 66285"/>
                  <a:gd name="connsiteX15" fmla="*/ 18513 w 27738"/>
                  <a:gd name="connsiteY15" fmla="*/ 38120 h 6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38" h="66285">
                    <a:moveTo>
                      <a:pt x="18513" y="38120"/>
                    </a:moveTo>
                    <a:cubicBezTo>
                      <a:pt x="18041" y="38875"/>
                      <a:pt x="17333" y="39228"/>
                      <a:pt x="16696" y="39724"/>
                    </a:cubicBezTo>
                    <a:cubicBezTo>
                      <a:pt x="13819" y="41988"/>
                      <a:pt x="11931" y="44607"/>
                      <a:pt x="10280" y="47461"/>
                    </a:cubicBezTo>
                    <a:cubicBezTo>
                      <a:pt x="9691" y="48452"/>
                      <a:pt x="9289" y="49254"/>
                      <a:pt x="9030" y="50339"/>
                    </a:cubicBezTo>
                    <a:cubicBezTo>
                      <a:pt x="8888" y="50881"/>
                      <a:pt x="8275" y="51330"/>
                      <a:pt x="8110" y="51849"/>
                    </a:cubicBezTo>
                    <a:cubicBezTo>
                      <a:pt x="7190" y="54561"/>
                      <a:pt x="6223" y="57180"/>
                      <a:pt x="5940" y="60010"/>
                    </a:cubicBezTo>
                    <a:cubicBezTo>
                      <a:pt x="5728" y="61992"/>
                      <a:pt x="5539" y="64233"/>
                      <a:pt x="5633" y="66285"/>
                    </a:cubicBezTo>
                    <a:cubicBezTo>
                      <a:pt x="1081" y="59751"/>
                      <a:pt x="-1090" y="51165"/>
                      <a:pt x="538" y="43474"/>
                    </a:cubicBezTo>
                    <a:cubicBezTo>
                      <a:pt x="1953" y="36870"/>
                      <a:pt x="5680" y="31421"/>
                      <a:pt x="11035" y="26868"/>
                    </a:cubicBezTo>
                    <a:cubicBezTo>
                      <a:pt x="13937" y="24391"/>
                      <a:pt x="15800" y="21254"/>
                      <a:pt x="17711" y="18022"/>
                    </a:cubicBezTo>
                    <a:cubicBezTo>
                      <a:pt x="18466" y="16725"/>
                      <a:pt x="19055" y="15734"/>
                      <a:pt x="19621" y="14720"/>
                    </a:cubicBezTo>
                    <a:cubicBezTo>
                      <a:pt x="20070" y="13941"/>
                      <a:pt x="20140" y="12832"/>
                      <a:pt x="20541" y="12030"/>
                    </a:cubicBezTo>
                    <a:cubicBezTo>
                      <a:pt x="22405" y="8209"/>
                      <a:pt x="22098" y="4034"/>
                      <a:pt x="22169" y="0"/>
                    </a:cubicBezTo>
                    <a:cubicBezTo>
                      <a:pt x="26368" y="6746"/>
                      <a:pt x="28916" y="15121"/>
                      <a:pt x="27194" y="23094"/>
                    </a:cubicBezTo>
                    <a:cubicBezTo>
                      <a:pt x="25943" y="28896"/>
                      <a:pt x="22877" y="34228"/>
                      <a:pt x="18513" y="38120"/>
                    </a:cubicBezTo>
                    <a:lnTo>
                      <a:pt x="18513" y="381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8" name="手繪多邊形: 圖案 97">
                <a:extLst>
                  <a:ext uri="{FF2B5EF4-FFF2-40B4-BE49-F238E27FC236}">
                    <a16:creationId xmlns:a16="http://schemas.microsoft.com/office/drawing/2014/main" id="{BE7A15F8-57E8-4ADE-85C1-ABC0B318C261}"/>
                  </a:ext>
                </a:extLst>
              </p:cNvPr>
              <p:cNvSpPr/>
              <p:nvPr/>
            </p:nvSpPr>
            <p:spPr>
              <a:xfrm>
                <a:off x="4443690" y="1648523"/>
                <a:ext cx="25187" cy="67417"/>
              </a:xfrm>
              <a:custGeom>
                <a:avLst/>
                <a:gdLst>
                  <a:gd name="connsiteX0" fmla="*/ 17664 w 25187"/>
                  <a:gd name="connsiteY0" fmla="*/ 38285 h 67417"/>
                  <a:gd name="connsiteX1" fmla="*/ 15989 w 25187"/>
                  <a:gd name="connsiteY1" fmla="*/ 40030 h 67417"/>
                  <a:gd name="connsiteX2" fmla="*/ 10257 w 25187"/>
                  <a:gd name="connsiteY2" fmla="*/ 48287 h 67417"/>
                  <a:gd name="connsiteX3" fmla="*/ 9267 w 25187"/>
                  <a:gd name="connsiteY3" fmla="*/ 51259 h 67417"/>
                  <a:gd name="connsiteX4" fmla="*/ 8464 w 25187"/>
                  <a:gd name="connsiteY4" fmla="*/ 52839 h 67417"/>
                  <a:gd name="connsiteX5" fmla="*/ 6978 w 25187"/>
                  <a:gd name="connsiteY5" fmla="*/ 61143 h 67417"/>
                  <a:gd name="connsiteX6" fmla="*/ 7214 w 25187"/>
                  <a:gd name="connsiteY6" fmla="*/ 67417 h 67417"/>
                  <a:gd name="connsiteX7" fmla="*/ 185 w 25187"/>
                  <a:gd name="connsiteY7" fmla="*/ 45126 h 67417"/>
                  <a:gd name="connsiteX8" fmla="*/ 9219 w 25187"/>
                  <a:gd name="connsiteY8" fmla="*/ 27693 h 67417"/>
                  <a:gd name="connsiteX9" fmla="*/ 15093 w 25187"/>
                  <a:gd name="connsiteY9" fmla="*/ 18305 h 67417"/>
                  <a:gd name="connsiteX10" fmla="*/ 16721 w 25187"/>
                  <a:gd name="connsiteY10" fmla="*/ 14861 h 67417"/>
                  <a:gd name="connsiteX11" fmla="*/ 17405 w 25187"/>
                  <a:gd name="connsiteY11" fmla="*/ 12125 h 67417"/>
                  <a:gd name="connsiteX12" fmla="*/ 18018 w 25187"/>
                  <a:gd name="connsiteY12" fmla="*/ 0 h 67417"/>
                  <a:gd name="connsiteX13" fmla="*/ 25000 w 25187"/>
                  <a:gd name="connsiteY13" fmla="*/ 22575 h 67417"/>
                  <a:gd name="connsiteX14" fmla="*/ 17664 w 25187"/>
                  <a:gd name="connsiteY14" fmla="*/ 38285 h 67417"/>
                  <a:gd name="connsiteX15" fmla="*/ 17664 w 25187"/>
                  <a:gd name="connsiteY15" fmla="*/ 38285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87" h="67417">
                    <a:moveTo>
                      <a:pt x="17664" y="38285"/>
                    </a:moveTo>
                    <a:cubicBezTo>
                      <a:pt x="17263" y="39087"/>
                      <a:pt x="16579" y="39488"/>
                      <a:pt x="15989" y="40030"/>
                    </a:cubicBezTo>
                    <a:cubicBezTo>
                      <a:pt x="13324" y="42531"/>
                      <a:pt x="11673" y="45314"/>
                      <a:pt x="10257" y="48287"/>
                    </a:cubicBezTo>
                    <a:cubicBezTo>
                      <a:pt x="9762" y="49348"/>
                      <a:pt x="9432" y="50150"/>
                      <a:pt x="9267" y="51259"/>
                    </a:cubicBezTo>
                    <a:cubicBezTo>
                      <a:pt x="9196" y="51825"/>
                      <a:pt x="8606" y="52297"/>
                      <a:pt x="8464" y="52839"/>
                    </a:cubicBezTo>
                    <a:cubicBezTo>
                      <a:pt x="7780" y="55623"/>
                      <a:pt x="7049" y="58312"/>
                      <a:pt x="6978" y="61143"/>
                    </a:cubicBezTo>
                    <a:cubicBezTo>
                      <a:pt x="6931" y="63124"/>
                      <a:pt x="6931" y="65389"/>
                      <a:pt x="7214" y="67417"/>
                    </a:cubicBezTo>
                    <a:cubicBezTo>
                      <a:pt x="2119" y="61308"/>
                      <a:pt x="-782" y="52934"/>
                      <a:pt x="185" y="45126"/>
                    </a:cubicBezTo>
                    <a:cubicBezTo>
                      <a:pt x="1034" y="38426"/>
                      <a:pt x="4289" y="32671"/>
                      <a:pt x="9219" y="27693"/>
                    </a:cubicBezTo>
                    <a:cubicBezTo>
                      <a:pt x="11908" y="24981"/>
                      <a:pt x="13489" y="21702"/>
                      <a:pt x="15093" y="18305"/>
                    </a:cubicBezTo>
                    <a:cubicBezTo>
                      <a:pt x="15753" y="16937"/>
                      <a:pt x="16249" y="15899"/>
                      <a:pt x="16721" y="14861"/>
                    </a:cubicBezTo>
                    <a:cubicBezTo>
                      <a:pt x="17074" y="14059"/>
                      <a:pt x="17074" y="12950"/>
                      <a:pt x="17405" y="12125"/>
                    </a:cubicBezTo>
                    <a:cubicBezTo>
                      <a:pt x="18938" y="8162"/>
                      <a:pt x="18277" y="4010"/>
                      <a:pt x="18018" y="0"/>
                    </a:cubicBezTo>
                    <a:cubicBezTo>
                      <a:pt x="22783" y="6369"/>
                      <a:pt x="26015" y="14484"/>
                      <a:pt x="25000" y="22575"/>
                    </a:cubicBezTo>
                    <a:cubicBezTo>
                      <a:pt x="24293" y="28425"/>
                      <a:pt x="21674" y="34015"/>
                      <a:pt x="17664" y="38285"/>
                    </a:cubicBezTo>
                    <a:lnTo>
                      <a:pt x="17664" y="3828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9" name="手繪多邊形: 圖案 98">
                <a:extLst>
                  <a:ext uri="{FF2B5EF4-FFF2-40B4-BE49-F238E27FC236}">
                    <a16:creationId xmlns:a16="http://schemas.microsoft.com/office/drawing/2014/main" id="{96743B83-02AF-4B7A-ACEB-AA73450D21FE}"/>
                  </a:ext>
                </a:extLst>
              </p:cNvPr>
              <p:cNvSpPr/>
              <p:nvPr/>
            </p:nvSpPr>
            <p:spPr>
              <a:xfrm>
                <a:off x="4431756" y="1631209"/>
                <a:ext cx="22848" cy="68101"/>
              </a:xfrm>
              <a:custGeom>
                <a:avLst/>
                <a:gdLst>
                  <a:gd name="connsiteX0" fmla="*/ 16814 w 22848"/>
                  <a:gd name="connsiteY0" fmla="*/ 38120 h 68101"/>
                  <a:gd name="connsiteX1" fmla="*/ 15304 w 22848"/>
                  <a:gd name="connsiteY1" fmla="*/ 40007 h 68101"/>
                  <a:gd name="connsiteX2" fmla="*/ 10303 w 22848"/>
                  <a:gd name="connsiteY2" fmla="*/ 48735 h 68101"/>
                  <a:gd name="connsiteX3" fmla="*/ 9572 w 22848"/>
                  <a:gd name="connsiteY3" fmla="*/ 51801 h 68101"/>
                  <a:gd name="connsiteX4" fmla="*/ 8911 w 22848"/>
                  <a:gd name="connsiteY4" fmla="*/ 53453 h 68101"/>
                  <a:gd name="connsiteX5" fmla="*/ 8133 w 22848"/>
                  <a:gd name="connsiteY5" fmla="*/ 61850 h 68101"/>
                  <a:gd name="connsiteX6" fmla="*/ 8911 w 22848"/>
                  <a:gd name="connsiteY6" fmla="*/ 68101 h 68101"/>
                  <a:gd name="connsiteX7" fmla="*/ 18 w 22848"/>
                  <a:gd name="connsiteY7" fmla="*/ 46470 h 68101"/>
                  <a:gd name="connsiteX8" fmla="*/ 7543 w 22848"/>
                  <a:gd name="connsiteY8" fmla="*/ 28330 h 68101"/>
                  <a:gd name="connsiteX9" fmla="*/ 12615 w 22848"/>
                  <a:gd name="connsiteY9" fmla="*/ 18494 h 68101"/>
                  <a:gd name="connsiteX10" fmla="*/ 13936 w 22848"/>
                  <a:gd name="connsiteY10" fmla="*/ 14908 h 68101"/>
                  <a:gd name="connsiteX11" fmla="*/ 14384 w 22848"/>
                  <a:gd name="connsiteY11" fmla="*/ 12125 h 68101"/>
                  <a:gd name="connsiteX12" fmla="*/ 13959 w 22848"/>
                  <a:gd name="connsiteY12" fmla="*/ 0 h 68101"/>
                  <a:gd name="connsiteX13" fmla="*/ 22829 w 22848"/>
                  <a:gd name="connsiteY13" fmla="*/ 21914 h 68101"/>
                  <a:gd name="connsiteX14" fmla="*/ 16814 w 22848"/>
                  <a:gd name="connsiteY14" fmla="*/ 38120 h 68101"/>
                  <a:gd name="connsiteX15" fmla="*/ 16814 w 22848"/>
                  <a:gd name="connsiteY15" fmla="*/ 38120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16814" y="38120"/>
                    </a:moveTo>
                    <a:cubicBezTo>
                      <a:pt x="16483" y="38945"/>
                      <a:pt x="15823" y="39417"/>
                      <a:pt x="15304" y="40007"/>
                    </a:cubicBezTo>
                    <a:cubicBezTo>
                      <a:pt x="12851" y="42720"/>
                      <a:pt x="11435" y="45645"/>
                      <a:pt x="10303" y="48735"/>
                    </a:cubicBezTo>
                    <a:cubicBezTo>
                      <a:pt x="9902" y="49820"/>
                      <a:pt x="9642" y="50669"/>
                      <a:pt x="9572" y="51801"/>
                    </a:cubicBezTo>
                    <a:cubicBezTo>
                      <a:pt x="9548" y="52368"/>
                      <a:pt x="9006" y="52886"/>
                      <a:pt x="8911" y="53453"/>
                    </a:cubicBezTo>
                    <a:cubicBezTo>
                      <a:pt x="8463" y="56283"/>
                      <a:pt x="7968" y="59043"/>
                      <a:pt x="8133" y="61850"/>
                    </a:cubicBezTo>
                    <a:cubicBezTo>
                      <a:pt x="8251" y="63832"/>
                      <a:pt x="8463" y="66096"/>
                      <a:pt x="8911" y="68101"/>
                    </a:cubicBezTo>
                    <a:cubicBezTo>
                      <a:pt x="3321" y="62440"/>
                      <a:pt x="-289" y="54349"/>
                      <a:pt x="18" y="46470"/>
                    </a:cubicBezTo>
                    <a:cubicBezTo>
                      <a:pt x="278" y="39724"/>
                      <a:pt x="3038" y="33732"/>
                      <a:pt x="7543" y="28330"/>
                    </a:cubicBezTo>
                    <a:cubicBezTo>
                      <a:pt x="9996" y="25382"/>
                      <a:pt x="11294" y="21985"/>
                      <a:pt x="12615" y="18494"/>
                    </a:cubicBezTo>
                    <a:cubicBezTo>
                      <a:pt x="13157" y="17078"/>
                      <a:pt x="13558" y="15993"/>
                      <a:pt x="13936" y="14908"/>
                    </a:cubicBezTo>
                    <a:cubicBezTo>
                      <a:pt x="14242" y="14083"/>
                      <a:pt x="14124" y="12974"/>
                      <a:pt x="14384" y="12125"/>
                    </a:cubicBezTo>
                    <a:cubicBezTo>
                      <a:pt x="15587" y="8044"/>
                      <a:pt x="14573" y="3963"/>
                      <a:pt x="13959" y="0"/>
                    </a:cubicBezTo>
                    <a:cubicBezTo>
                      <a:pt x="19243" y="5944"/>
                      <a:pt x="23159" y="13752"/>
                      <a:pt x="22829" y="21914"/>
                    </a:cubicBezTo>
                    <a:cubicBezTo>
                      <a:pt x="22569" y="27764"/>
                      <a:pt x="20446" y="33544"/>
                      <a:pt x="16814" y="38120"/>
                    </a:cubicBezTo>
                    <a:lnTo>
                      <a:pt x="16814" y="381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0" name="手繪多邊形: 圖案 99">
                <a:extLst>
                  <a:ext uri="{FF2B5EF4-FFF2-40B4-BE49-F238E27FC236}">
                    <a16:creationId xmlns:a16="http://schemas.microsoft.com/office/drawing/2014/main" id="{C275D179-A333-4BE0-AEFD-D0FA42C61F51}"/>
                  </a:ext>
                </a:extLst>
              </p:cNvPr>
              <p:cNvSpPr/>
              <p:nvPr/>
            </p:nvSpPr>
            <p:spPr>
              <a:xfrm>
                <a:off x="4418300" y="1615310"/>
                <a:ext cx="20676" cy="68266"/>
              </a:xfrm>
              <a:custGeom>
                <a:avLst/>
                <a:gdLst>
                  <a:gd name="connsiteX0" fmla="*/ 16045 w 20676"/>
                  <a:gd name="connsiteY0" fmla="*/ 37719 h 68266"/>
                  <a:gd name="connsiteX1" fmla="*/ 14700 w 20676"/>
                  <a:gd name="connsiteY1" fmla="*/ 39724 h 68266"/>
                  <a:gd name="connsiteX2" fmla="*/ 10454 w 20676"/>
                  <a:gd name="connsiteY2" fmla="*/ 48853 h 68266"/>
                  <a:gd name="connsiteX3" fmla="*/ 9982 w 20676"/>
                  <a:gd name="connsiteY3" fmla="*/ 51967 h 68266"/>
                  <a:gd name="connsiteX4" fmla="*/ 9463 w 20676"/>
                  <a:gd name="connsiteY4" fmla="*/ 53665 h 68266"/>
                  <a:gd name="connsiteX5" fmla="*/ 9416 w 20676"/>
                  <a:gd name="connsiteY5" fmla="*/ 62110 h 68266"/>
                  <a:gd name="connsiteX6" fmla="*/ 10714 w 20676"/>
                  <a:gd name="connsiteY6" fmla="*/ 68267 h 68266"/>
                  <a:gd name="connsiteX7" fmla="*/ 28 w 20676"/>
                  <a:gd name="connsiteY7" fmla="*/ 47485 h 68266"/>
                  <a:gd name="connsiteX8" fmla="*/ 5972 w 20676"/>
                  <a:gd name="connsiteY8" fmla="*/ 28779 h 68266"/>
                  <a:gd name="connsiteX9" fmla="*/ 10195 w 20676"/>
                  <a:gd name="connsiteY9" fmla="*/ 18541 h 68266"/>
                  <a:gd name="connsiteX10" fmla="*/ 11209 w 20676"/>
                  <a:gd name="connsiteY10" fmla="*/ 14861 h 68266"/>
                  <a:gd name="connsiteX11" fmla="*/ 11421 w 20676"/>
                  <a:gd name="connsiteY11" fmla="*/ 12054 h 68266"/>
                  <a:gd name="connsiteX12" fmla="*/ 9959 w 20676"/>
                  <a:gd name="connsiteY12" fmla="*/ 0 h 68266"/>
                  <a:gd name="connsiteX13" fmla="*/ 20645 w 20676"/>
                  <a:gd name="connsiteY13" fmla="*/ 21065 h 68266"/>
                  <a:gd name="connsiteX14" fmla="*/ 16045 w 20676"/>
                  <a:gd name="connsiteY14" fmla="*/ 37719 h 68266"/>
                  <a:gd name="connsiteX15" fmla="*/ 16045 w 20676"/>
                  <a:gd name="connsiteY15" fmla="*/ 37719 h 6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6" h="68266">
                    <a:moveTo>
                      <a:pt x="16045" y="37719"/>
                    </a:moveTo>
                    <a:cubicBezTo>
                      <a:pt x="15785" y="38568"/>
                      <a:pt x="15172" y="39087"/>
                      <a:pt x="14700" y="39724"/>
                    </a:cubicBezTo>
                    <a:cubicBezTo>
                      <a:pt x="12483" y="42649"/>
                      <a:pt x="11327" y="45668"/>
                      <a:pt x="10454" y="48853"/>
                    </a:cubicBezTo>
                    <a:cubicBezTo>
                      <a:pt x="10148" y="49961"/>
                      <a:pt x="9935" y="50834"/>
                      <a:pt x="9982" y="51967"/>
                    </a:cubicBezTo>
                    <a:cubicBezTo>
                      <a:pt x="9982" y="52533"/>
                      <a:pt x="9511" y="53099"/>
                      <a:pt x="9463" y="53665"/>
                    </a:cubicBezTo>
                    <a:cubicBezTo>
                      <a:pt x="9251" y="56519"/>
                      <a:pt x="8992" y="59303"/>
                      <a:pt x="9416" y="62110"/>
                    </a:cubicBezTo>
                    <a:cubicBezTo>
                      <a:pt x="9723" y="64068"/>
                      <a:pt x="10100" y="66309"/>
                      <a:pt x="10714" y="68267"/>
                    </a:cubicBezTo>
                    <a:cubicBezTo>
                      <a:pt x="4675" y="63101"/>
                      <a:pt x="382" y="55340"/>
                      <a:pt x="28" y="47485"/>
                    </a:cubicBezTo>
                    <a:cubicBezTo>
                      <a:pt x="-279" y="40738"/>
                      <a:pt x="1962" y="34534"/>
                      <a:pt x="5972" y="28779"/>
                    </a:cubicBezTo>
                    <a:cubicBezTo>
                      <a:pt x="8166" y="25641"/>
                      <a:pt x="9180" y="22150"/>
                      <a:pt x="10195" y="18541"/>
                    </a:cubicBezTo>
                    <a:cubicBezTo>
                      <a:pt x="10596" y="17078"/>
                      <a:pt x="10926" y="15970"/>
                      <a:pt x="11209" y="14861"/>
                    </a:cubicBezTo>
                    <a:cubicBezTo>
                      <a:pt x="11445" y="13988"/>
                      <a:pt x="11233" y="12903"/>
                      <a:pt x="11421" y="12054"/>
                    </a:cubicBezTo>
                    <a:cubicBezTo>
                      <a:pt x="12271" y="7879"/>
                      <a:pt x="10926" y="3916"/>
                      <a:pt x="9959" y="0"/>
                    </a:cubicBezTo>
                    <a:cubicBezTo>
                      <a:pt x="15738" y="5473"/>
                      <a:pt x="20291" y="12927"/>
                      <a:pt x="20645" y="21065"/>
                    </a:cubicBezTo>
                    <a:cubicBezTo>
                      <a:pt x="20928" y="26891"/>
                      <a:pt x="19300" y="32859"/>
                      <a:pt x="16045" y="37719"/>
                    </a:cubicBezTo>
                    <a:lnTo>
                      <a:pt x="16045" y="3771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1" name="手繪多邊形: 圖案 100">
                <a:extLst>
                  <a:ext uri="{FF2B5EF4-FFF2-40B4-BE49-F238E27FC236}">
                    <a16:creationId xmlns:a16="http://schemas.microsoft.com/office/drawing/2014/main" id="{4F68F466-CCA0-40E2-99A3-A6F146AB275C}"/>
                  </a:ext>
                </a:extLst>
              </p:cNvPr>
              <p:cNvSpPr/>
              <p:nvPr/>
            </p:nvSpPr>
            <p:spPr>
              <a:xfrm>
                <a:off x="4403406" y="1600826"/>
                <a:ext cx="18796" cy="68007"/>
              </a:xfrm>
              <a:custGeom>
                <a:avLst/>
                <a:gdLst>
                  <a:gd name="connsiteX0" fmla="*/ 15394 w 18796"/>
                  <a:gd name="connsiteY0" fmla="*/ 37176 h 68007"/>
                  <a:gd name="connsiteX1" fmla="*/ 14214 w 18796"/>
                  <a:gd name="connsiteY1" fmla="*/ 39276 h 68007"/>
                  <a:gd name="connsiteX2" fmla="*/ 10747 w 18796"/>
                  <a:gd name="connsiteY2" fmla="*/ 48711 h 68007"/>
                  <a:gd name="connsiteX3" fmla="*/ 10534 w 18796"/>
                  <a:gd name="connsiteY3" fmla="*/ 51849 h 68007"/>
                  <a:gd name="connsiteX4" fmla="*/ 10157 w 18796"/>
                  <a:gd name="connsiteY4" fmla="*/ 53594 h 68007"/>
                  <a:gd name="connsiteX5" fmla="*/ 10817 w 18796"/>
                  <a:gd name="connsiteY5" fmla="*/ 61992 h 68007"/>
                  <a:gd name="connsiteX6" fmla="*/ 12634 w 18796"/>
                  <a:gd name="connsiteY6" fmla="*/ 68007 h 68007"/>
                  <a:gd name="connsiteX7" fmla="*/ 226 w 18796"/>
                  <a:gd name="connsiteY7" fmla="*/ 48192 h 68007"/>
                  <a:gd name="connsiteX8" fmla="*/ 4566 w 18796"/>
                  <a:gd name="connsiteY8" fmla="*/ 29038 h 68007"/>
                  <a:gd name="connsiteX9" fmla="*/ 7892 w 18796"/>
                  <a:gd name="connsiteY9" fmla="*/ 18470 h 68007"/>
                  <a:gd name="connsiteX10" fmla="*/ 8600 w 18796"/>
                  <a:gd name="connsiteY10" fmla="*/ 14720 h 68007"/>
                  <a:gd name="connsiteX11" fmla="*/ 8577 w 18796"/>
                  <a:gd name="connsiteY11" fmla="*/ 11889 h 68007"/>
                  <a:gd name="connsiteX12" fmla="*/ 6100 w 18796"/>
                  <a:gd name="connsiteY12" fmla="*/ 0 h 68007"/>
                  <a:gd name="connsiteX13" fmla="*/ 18555 w 18796"/>
                  <a:gd name="connsiteY13" fmla="*/ 20098 h 68007"/>
                  <a:gd name="connsiteX14" fmla="*/ 15394 w 18796"/>
                  <a:gd name="connsiteY14" fmla="*/ 37176 h 68007"/>
                  <a:gd name="connsiteX15" fmla="*/ 15394 w 18796"/>
                  <a:gd name="connsiteY15" fmla="*/ 37176 h 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6" h="68007">
                    <a:moveTo>
                      <a:pt x="15394" y="37176"/>
                    </a:moveTo>
                    <a:cubicBezTo>
                      <a:pt x="15205" y="38049"/>
                      <a:pt x="14639" y="38615"/>
                      <a:pt x="14214" y="39276"/>
                    </a:cubicBezTo>
                    <a:cubicBezTo>
                      <a:pt x="12256" y="42366"/>
                      <a:pt x="11360" y="45480"/>
                      <a:pt x="10747" y="48711"/>
                    </a:cubicBezTo>
                    <a:cubicBezTo>
                      <a:pt x="10534" y="49844"/>
                      <a:pt x="10416" y="50716"/>
                      <a:pt x="10534" y="51849"/>
                    </a:cubicBezTo>
                    <a:cubicBezTo>
                      <a:pt x="10582" y="52415"/>
                      <a:pt x="10157" y="53028"/>
                      <a:pt x="10157" y="53594"/>
                    </a:cubicBezTo>
                    <a:cubicBezTo>
                      <a:pt x="10204" y="56472"/>
                      <a:pt x="10157" y="59256"/>
                      <a:pt x="10817" y="61992"/>
                    </a:cubicBezTo>
                    <a:cubicBezTo>
                      <a:pt x="11289" y="63926"/>
                      <a:pt x="11855" y="66120"/>
                      <a:pt x="12634" y="68007"/>
                    </a:cubicBezTo>
                    <a:cubicBezTo>
                      <a:pt x="6170" y="63360"/>
                      <a:pt x="1240" y="56000"/>
                      <a:pt x="226" y="48192"/>
                    </a:cubicBezTo>
                    <a:cubicBezTo>
                      <a:pt x="-647" y="41493"/>
                      <a:pt x="1052" y="35124"/>
                      <a:pt x="4566" y="29038"/>
                    </a:cubicBezTo>
                    <a:cubicBezTo>
                      <a:pt x="6477" y="25736"/>
                      <a:pt x="7185" y="22150"/>
                      <a:pt x="7892" y="18470"/>
                    </a:cubicBezTo>
                    <a:cubicBezTo>
                      <a:pt x="8176" y="16984"/>
                      <a:pt x="8411" y="15852"/>
                      <a:pt x="8600" y="14720"/>
                    </a:cubicBezTo>
                    <a:cubicBezTo>
                      <a:pt x="8765" y="13847"/>
                      <a:pt x="8459" y="12785"/>
                      <a:pt x="8577" y="11889"/>
                    </a:cubicBezTo>
                    <a:cubicBezTo>
                      <a:pt x="9072" y="7666"/>
                      <a:pt x="7397" y="3821"/>
                      <a:pt x="6100" y="0"/>
                    </a:cubicBezTo>
                    <a:cubicBezTo>
                      <a:pt x="12304" y="4954"/>
                      <a:pt x="17493" y="12007"/>
                      <a:pt x="18555" y="20098"/>
                    </a:cubicBezTo>
                    <a:cubicBezTo>
                      <a:pt x="19333" y="25971"/>
                      <a:pt x="18224" y="32034"/>
                      <a:pt x="15394" y="37176"/>
                    </a:cubicBezTo>
                    <a:lnTo>
                      <a:pt x="15394" y="371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2" name="手繪多邊形: 圖案 101">
                <a:extLst>
                  <a:ext uri="{FF2B5EF4-FFF2-40B4-BE49-F238E27FC236}">
                    <a16:creationId xmlns:a16="http://schemas.microsoft.com/office/drawing/2014/main" id="{2E93E0C0-7A03-4BBA-A5F4-4BC4A284D13E}"/>
                  </a:ext>
                </a:extLst>
              </p:cNvPr>
              <p:cNvSpPr/>
              <p:nvPr/>
            </p:nvSpPr>
            <p:spPr>
              <a:xfrm>
                <a:off x="4387165" y="1588135"/>
                <a:ext cx="17146" cy="67181"/>
              </a:xfrm>
              <a:custGeom>
                <a:avLst/>
                <a:gdLst>
                  <a:gd name="connsiteX0" fmla="*/ 14793 w 17146"/>
                  <a:gd name="connsiteY0" fmla="*/ 36209 h 67181"/>
                  <a:gd name="connsiteX1" fmla="*/ 13802 w 17146"/>
                  <a:gd name="connsiteY1" fmla="*/ 38403 h 67181"/>
                  <a:gd name="connsiteX2" fmla="*/ 11160 w 17146"/>
                  <a:gd name="connsiteY2" fmla="*/ 48098 h 67181"/>
                  <a:gd name="connsiteX3" fmla="*/ 11207 w 17146"/>
                  <a:gd name="connsiteY3" fmla="*/ 51235 h 67181"/>
                  <a:gd name="connsiteX4" fmla="*/ 10995 w 17146"/>
                  <a:gd name="connsiteY4" fmla="*/ 53004 h 67181"/>
                  <a:gd name="connsiteX5" fmla="*/ 12363 w 17146"/>
                  <a:gd name="connsiteY5" fmla="*/ 61331 h 67181"/>
                  <a:gd name="connsiteX6" fmla="*/ 14675 w 17146"/>
                  <a:gd name="connsiteY6" fmla="*/ 67181 h 67181"/>
                  <a:gd name="connsiteX7" fmla="*/ 616 w 17146"/>
                  <a:gd name="connsiteY7" fmla="*/ 48499 h 67181"/>
                  <a:gd name="connsiteX8" fmla="*/ 3328 w 17146"/>
                  <a:gd name="connsiteY8" fmla="*/ 29038 h 67181"/>
                  <a:gd name="connsiteX9" fmla="*/ 5758 w 17146"/>
                  <a:gd name="connsiteY9" fmla="*/ 18234 h 67181"/>
                  <a:gd name="connsiteX10" fmla="*/ 6135 w 17146"/>
                  <a:gd name="connsiteY10" fmla="*/ 14436 h 67181"/>
                  <a:gd name="connsiteX11" fmla="*/ 5852 w 17146"/>
                  <a:gd name="connsiteY11" fmla="*/ 11629 h 67181"/>
                  <a:gd name="connsiteX12" fmla="*/ 2385 w 17146"/>
                  <a:gd name="connsiteY12" fmla="*/ 0 h 67181"/>
                  <a:gd name="connsiteX13" fmla="*/ 16491 w 17146"/>
                  <a:gd name="connsiteY13" fmla="*/ 18966 h 67181"/>
                  <a:gd name="connsiteX14" fmla="*/ 14793 w 17146"/>
                  <a:gd name="connsiteY14" fmla="*/ 36209 h 67181"/>
                  <a:gd name="connsiteX15" fmla="*/ 14793 w 17146"/>
                  <a:gd name="connsiteY15" fmla="*/ 36209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14793" y="36209"/>
                    </a:moveTo>
                    <a:cubicBezTo>
                      <a:pt x="14675" y="37082"/>
                      <a:pt x="14156" y="37695"/>
                      <a:pt x="13802" y="38403"/>
                    </a:cubicBezTo>
                    <a:cubicBezTo>
                      <a:pt x="12103" y="41658"/>
                      <a:pt x="11490" y="44843"/>
                      <a:pt x="11160" y="48098"/>
                    </a:cubicBezTo>
                    <a:cubicBezTo>
                      <a:pt x="11042" y="49254"/>
                      <a:pt x="10995" y="50127"/>
                      <a:pt x="11207" y="51235"/>
                    </a:cubicBezTo>
                    <a:cubicBezTo>
                      <a:pt x="11325" y="51778"/>
                      <a:pt x="10924" y="52438"/>
                      <a:pt x="10995" y="53004"/>
                    </a:cubicBezTo>
                    <a:cubicBezTo>
                      <a:pt x="11278" y="55859"/>
                      <a:pt x="11490" y="58642"/>
                      <a:pt x="12363" y="61331"/>
                    </a:cubicBezTo>
                    <a:cubicBezTo>
                      <a:pt x="12976" y="63218"/>
                      <a:pt x="13731" y="65365"/>
                      <a:pt x="14675" y="67181"/>
                    </a:cubicBezTo>
                    <a:cubicBezTo>
                      <a:pt x="7834" y="63101"/>
                      <a:pt x="2314" y="56189"/>
                      <a:pt x="616" y="48499"/>
                    </a:cubicBezTo>
                    <a:cubicBezTo>
                      <a:pt x="-823" y="41918"/>
                      <a:pt x="333" y="35407"/>
                      <a:pt x="3328" y="29038"/>
                    </a:cubicBezTo>
                    <a:cubicBezTo>
                      <a:pt x="4956" y="25570"/>
                      <a:pt x="5357" y="21961"/>
                      <a:pt x="5758" y="18234"/>
                    </a:cubicBezTo>
                    <a:cubicBezTo>
                      <a:pt x="5923" y="16725"/>
                      <a:pt x="6041" y="15592"/>
                      <a:pt x="6135" y="14436"/>
                    </a:cubicBezTo>
                    <a:cubicBezTo>
                      <a:pt x="6206" y="13540"/>
                      <a:pt x="5829" y="12502"/>
                      <a:pt x="5852" y="11629"/>
                    </a:cubicBezTo>
                    <a:cubicBezTo>
                      <a:pt x="5994" y="7383"/>
                      <a:pt x="3965" y="3703"/>
                      <a:pt x="2385" y="0"/>
                    </a:cubicBezTo>
                    <a:cubicBezTo>
                      <a:pt x="8990" y="4411"/>
                      <a:pt x="14745" y="10992"/>
                      <a:pt x="16491" y="18966"/>
                    </a:cubicBezTo>
                    <a:cubicBezTo>
                      <a:pt x="17765" y="24721"/>
                      <a:pt x="17175" y="30854"/>
                      <a:pt x="14793" y="36209"/>
                    </a:cubicBezTo>
                    <a:lnTo>
                      <a:pt x="14793" y="3620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3" name="手繪多邊形: 圖案 102">
                <a:extLst>
                  <a:ext uri="{FF2B5EF4-FFF2-40B4-BE49-F238E27FC236}">
                    <a16:creationId xmlns:a16="http://schemas.microsoft.com/office/drawing/2014/main" id="{EA1B2120-43ED-44DB-9D27-E9C26D597924}"/>
                  </a:ext>
                </a:extLst>
              </p:cNvPr>
              <p:cNvSpPr/>
              <p:nvPr/>
            </p:nvSpPr>
            <p:spPr>
              <a:xfrm>
                <a:off x="4368626" y="1577001"/>
                <a:ext cx="17974" cy="65907"/>
              </a:xfrm>
              <a:custGeom>
                <a:avLst/>
                <a:gdLst>
                  <a:gd name="connsiteX0" fmla="*/ 15451 w 17974"/>
                  <a:gd name="connsiteY0" fmla="*/ 35077 h 65907"/>
                  <a:gd name="connsiteX1" fmla="*/ 14649 w 17974"/>
                  <a:gd name="connsiteY1" fmla="*/ 37365 h 65907"/>
                  <a:gd name="connsiteX2" fmla="*/ 12832 w 17974"/>
                  <a:gd name="connsiteY2" fmla="*/ 47249 h 65907"/>
                  <a:gd name="connsiteX3" fmla="*/ 13163 w 17974"/>
                  <a:gd name="connsiteY3" fmla="*/ 50362 h 65907"/>
                  <a:gd name="connsiteX4" fmla="*/ 13092 w 17974"/>
                  <a:gd name="connsiteY4" fmla="*/ 52132 h 65907"/>
                  <a:gd name="connsiteX5" fmla="*/ 15168 w 17974"/>
                  <a:gd name="connsiteY5" fmla="*/ 60293 h 65907"/>
                  <a:gd name="connsiteX6" fmla="*/ 17975 w 17974"/>
                  <a:gd name="connsiteY6" fmla="*/ 65908 h 65907"/>
                  <a:gd name="connsiteX7" fmla="*/ 2382 w 17974"/>
                  <a:gd name="connsiteY7" fmla="*/ 48499 h 65907"/>
                  <a:gd name="connsiteX8" fmla="*/ 3420 w 17974"/>
                  <a:gd name="connsiteY8" fmla="*/ 28873 h 65907"/>
                  <a:gd name="connsiteX9" fmla="*/ 4907 w 17974"/>
                  <a:gd name="connsiteY9" fmla="*/ 17904 h 65907"/>
                  <a:gd name="connsiteX10" fmla="*/ 4977 w 17974"/>
                  <a:gd name="connsiteY10" fmla="*/ 14083 h 65907"/>
                  <a:gd name="connsiteX11" fmla="*/ 4458 w 17974"/>
                  <a:gd name="connsiteY11" fmla="*/ 11299 h 65907"/>
                  <a:gd name="connsiteX12" fmla="*/ 0 w 17974"/>
                  <a:gd name="connsiteY12" fmla="*/ 0 h 65907"/>
                  <a:gd name="connsiteX13" fmla="*/ 15687 w 17974"/>
                  <a:gd name="connsiteY13" fmla="*/ 17692 h 65907"/>
                  <a:gd name="connsiteX14" fmla="*/ 15451 w 17974"/>
                  <a:gd name="connsiteY14" fmla="*/ 35077 h 65907"/>
                  <a:gd name="connsiteX15" fmla="*/ 15451 w 17974"/>
                  <a:gd name="connsiteY15" fmla="*/ 3507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15451" y="35077"/>
                    </a:moveTo>
                    <a:cubicBezTo>
                      <a:pt x="15427" y="35973"/>
                      <a:pt x="14955" y="36634"/>
                      <a:pt x="14649" y="37365"/>
                    </a:cubicBezTo>
                    <a:cubicBezTo>
                      <a:pt x="13233" y="40738"/>
                      <a:pt x="12880" y="43970"/>
                      <a:pt x="12832" y="47249"/>
                    </a:cubicBezTo>
                    <a:cubicBezTo>
                      <a:pt x="12809" y="48405"/>
                      <a:pt x="12856" y="49301"/>
                      <a:pt x="13163" y="50362"/>
                    </a:cubicBezTo>
                    <a:cubicBezTo>
                      <a:pt x="13304" y="50905"/>
                      <a:pt x="12998" y="51589"/>
                      <a:pt x="13092" y="52132"/>
                    </a:cubicBezTo>
                    <a:cubicBezTo>
                      <a:pt x="13611" y="54939"/>
                      <a:pt x="14059" y="57722"/>
                      <a:pt x="15168" y="60293"/>
                    </a:cubicBezTo>
                    <a:cubicBezTo>
                      <a:pt x="15946" y="62133"/>
                      <a:pt x="16890" y="64186"/>
                      <a:pt x="17975" y="65908"/>
                    </a:cubicBezTo>
                    <a:cubicBezTo>
                      <a:pt x="10827" y="62440"/>
                      <a:pt x="4718" y="56000"/>
                      <a:pt x="2382" y="48499"/>
                    </a:cubicBezTo>
                    <a:cubicBezTo>
                      <a:pt x="377" y="42059"/>
                      <a:pt x="991" y="35478"/>
                      <a:pt x="3420" y="28873"/>
                    </a:cubicBezTo>
                    <a:cubicBezTo>
                      <a:pt x="4741" y="25287"/>
                      <a:pt x="4836" y="21655"/>
                      <a:pt x="4907" y="17904"/>
                    </a:cubicBezTo>
                    <a:cubicBezTo>
                      <a:pt x="4930" y="16394"/>
                      <a:pt x="4954" y="15238"/>
                      <a:pt x="4977" y="14083"/>
                    </a:cubicBezTo>
                    <a:cubicBezTo>
                      <a:pt x="4977" y="13186"/>
                      <a:pt x="4505" y="12196"/>
                      <a:pt x="4458" y="11299"/>
                    </a:cubicBezTo>
                    <a:cubicBezTo>
                      <a:pt x="4222" y="7053"/>
                      <a:pt x="1911" y="3562"/>
                      <a:pt x="0" y="0"/>
                    </a:cubicBezTo>
                    <a:cubicBezTo>
                      <a:pt x="6959" y="3821"/>
                      <a:pt x="13257" y="9907"/>
                      <a:pt x="15687" y="17692"/>
                    </a:cubicBezTo>
                    <a:cubicBezTo>
                      <a:pt x="17432" y="23377"/>
                      <a:pt x="17361" y="29533"/>
                      <a:pt x="15451" y="35077"/>
                    </a:cubicBezTo>
                    <a:lnTo>
                      <a:pt x="15451" y="3507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4" name="手繪多邊形: 圖案 103">
                <a:extLst>
                  <a:ext uri="{FF2B5EF4-FFF2-40B4-BE49-F238E27FC236}">
                    <a16:creationId xmlns:a16="http://schemas.microsoft.com/office/drawing/2014/main" id="{E9C34396-96E7-498A-BA2B-BBA88061A74D}"/>
                  </a:ext>
                </a:extLst>
              </p:cNvPr>
              <p:cNvSpPr/>
              <p:nvPr/>
            </p:nvSpPr>
            <p:spPr>
              <a:xfrm>
                <a:off x="4346712" y="1567778"/>
                <a:ext cx="23565" cy="64114"/>
              </a:xfrm>
              <a:custGeom>
                <a:avLst/>
                <a:gdLst>
                  <a:gd name="connsiteX0" fmla="*/ 18376 w 23565"/>
                  <a:gd name="connsiteY0" fmla="*/ 33591 h 64114"/>
                  <a:gd name="connsiteX1" fmla="*/ 17786 w 23565"/>
                  <a:gd name="connsiteY1" fmla="*/ 35926 h 64114"/>
                  <a:gd name="connsiteX2" fmla="*/ 16843 w 23565"/>
                  <a:gd name="connsiteY2" fmla="*/ 45928 h 64114"/>
                  <a:gd name="connsiteX3" fmla="*/ 17432 w 23565"/>
                  <a:gd name="connsiteY3" fmla="*/ 49018 h 64114"/>
                  <a:gd name="connsiteX4" fmla="*/ 17503 w 23565"/>
                  <a:gd name="connsiteY4" fmla="*/ 50787 h 64114"/>
                  <a:gd name="connsiteX5" fmla="*/ 20287 w 23565"/>
                  <a:gd name="connsiteY5" fmla="*/ 58760 h 64114"/>
                  <a:gd name="connsiteX6" fmla="*/ 23565 w 23565"/>
                  <a:gd name="connsiteY6" fmla="*/ 64115 h 64114"/>
                  <a:gd name="connsiteX7" fmla="*/ 6534 w 23565"/>
                  <a:gd name="connsiteY7" fmla="*/ 48098 h 64114"/>
                  <a:gd name="connsiteX8" fmla="*/ 5874 w 23565"/>
                  <a:gd name="connsiteY8" fmla="*/ 28472 h 64114"/>
                  <a:gd name="connsiteX9" fmla="*/ 6416 w 23565"/>
                  <a:gd name="connsiteY9" fmla="*/ 17409 h 64114"/>
                  <a:gd name="connsiteX10" fmla="*/ 6157 w 23565"/>
                  <a:gd name="connsiteY10" fmla="*/ 13587 h 64114"/>
                  <a:gd name="connsiteX11" fmla="*/ 5402 w 23565"/>
                  <a:gd name="connsiteY11" fmla="*/ 10875 h 64114"/>
                  <a:gd name="connsiteX12" fmla="*/ 0 w 23565"/>
                  <a:gd name="connsiteY12" fmla="*/ 0 h 64114"/>
                  <a:gd name="connsiteX13" fmla="*/ 17149 w 23565"/>
                  <a:gd name="connsiteY13" fmla="*/ 16276 h 64114"/>
                  <a:gd name="connsiteX14" fmla="*/ 18376 w 23565"/>
                  <a:gd name="connsiteY14" fmla="*/ 33591 h 64114"/>
                  <a:gd name="connsiteX15" fmla="*/ 18376 w 23565"/>
                  <a:gd name="connsiteY15" fmla="*/ 33591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18376" y="33591"/>
                    </a:moveTo>
                    <a:cubicBezTo>
                      <a:pt x="18423" y="34487"/>
                      <a:pt x="18022" y="35171"/>
                      <a:pt x="17786" y="35926"/>
                    </a:cubicBezTo>
                    <a:cubicBezTo>
                      <a:pt x="16677" y="39417"/>
                      <a:pt x="16607" y="42672"/>
                      <a:pt x="16843" y="45928"/>
                    </a:cubicBezTo>
                    <a:cubicBezTo>
                      <a:pt x="16937" y="47084"/>
                      <a:pt x="17031" y="47980"/>
                      <a:pt x="17432" y="49018"/>
                    </a:cubicBezTo>
                    <a:cubicBezTo>
                      <a:pt x="17645" y="49537"/>
                      <a:pt x="17361" y="50245"/>
                      <a:pt x="17503" y="50787"/>
                    </a:cubicBezTo>
                    <a:cubicBezTo>
                      <a:pt x="18281" y="53547"/>
                      <a:pt x="18966" y="56260"/>
                      <a:pt x="20287" y="58760"/>
                    </a:cubicBezTo>
                    <a:cubicBezTo>
                      <a:pt x="21230" y="60506"/>
                      <a:pt x="22339" y="62487"/>
                      <a:pt x="23565" y="64115"/>
                    </a:cubicBezTo>
                    <a:cubicBezTo>
                      <a:pt x="16135" y="61261"/>
                      <a:pt x="9506" y="55411"/>
                      <a:pt x="6534" y="48098"/>
                    </a:cubicBezTo>
                    <a:cubicBezTo>
                      <a:pt x="3987" y="41847"/>
                      <a:pt x="4010" y="35242"/>
                      <a:pt x="5874" y="28472"/>
                    </a:cubicBezTo>
                    <a:cubicBezTo>
                      <a:pt x="6888" y="24792"/>
                      <a:pt x="6676" y="21159"/>
                      <a:pt x="6416" y="17409"/>
                    </a:cubicBezTo>
                    <a:cubicBezTo>
                      <a:pt x="6322" y="15899"/>
                      <a:pt x="6251" y="14743"/>
                      <a:pt x="6157" y="13587"/>
                    </a:cubicBezTo>
                    <a:cubicBezTo>
                      <a:pt x="6086" y="12691"/>
                      <a:pt x="5520" y="11747"/>
                      <a:pt x="5402" y="10875"/>
                    </a:cubicBezTo>
                    <a:cubicBezTo>
                      <a:pt x="4812" y="6676"/>
                      <a:pt x="2194" y="3373"/>
                      <a:pt x="0" y="0"/>
                    </a:cubicBezTo>
                    <a:cubicBezTo>
                      <a:pt x="7265" y="3208"/>
                      <a:pt x="14059" y="8704"/>
                      <a:pt x="17149" y="16276"/>
                    </a:cubicBezTo>
                    <a:cubicBezTo>
                      <a:pt x="19343" y="21773"/>
                      <a:pt x="19791" y="27929"/>
                      <a:pt x="18376" y="33591"/>
                    </a:cubicBezTo>
                    <a:lnTo>
                      <a:pt x="18376" y="335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5" name="手繪多邊形: 圖案 104">
                <a:extLst>
                  <a:ext uri="{FF2B5EF4-FFF2-40B4-BE49-F238E27FC236}">
                    <a16:creationId xmlns:a16="http://schemas.microsoft.com/office/drawing/2014/main" id="{891CCD2B-F2D6-4D10-B90A-EAD9E29BF4A9}"/>
                  </a:ext>
                </a:extLst>
              </p:cNvPr>
              <p:cNvSpPr/>
              <p:nvPr/>
            </p:nvSpPr>
            <p:spPr>
              <a:xfrm>
                <a:off x="4323831" y="1560442"/>
                <a:ext cx="29085" cy="61803"/>
              </a:xfrm>
              <a:custGeom>
                <a:avLst/>
                <a:gdLst>
                  <a:gd name="connsiteX0" fmla="*/ 21277 w 29085"/>
                  <a:gd name="connsiteY0" fmla="*/ 31845 h 61803"/>
                  <a:gd name="connsiteX1" fmla="*/ 20876 w 29085"/>
                  <a:gd name="connsiteY1" fmla="*/ 34228 h 61803"/>
                  <a:gd name="connsiteX2" fmla="*/ 20805 w 29085"/>
                  <a:gd name="connsiteY2" fmla="*/ 44277 h 61803"/>
                  <a:gd name="connsiteX3" fmla="*/ 21655 w 29085"/>
                  <a:gd name="connsiteY3" fmla="*/ 47296 h 61803"/>
                  <a:gd name="connsiteX4" fmla="*/ 21891 w 29085"/>
                  <a:gd name="connsiteY4" fmla="*/ 49065 h 61803"/>
                  <a:gd name="connsiteX5" fmla="*/ 25358 w 29085"/>
                  <a:gd name="connsiteY5" fmla="*/ 56755 h 61803"/>
                  <a:gd name="connsiteX6" fmla="*/ 29085 w 29085"/>
                  <a:gd name="connsiteY6" fmla="*/ 61803 h 61803"/>
                  <a:gd name="connsiteX7" fmla="*/ 10709 w 29085"/>
                  <a:gd name="connsiteY7" fmla="*/ 47343 h 61803"/>
                  <a:gd name="connsiteX8" fmla="*/ 8327 w 29085"/>
                  <a:gd name="connsiteY8" fmla="*/ 27835 h 61803"/>
                  <a:gd name="connsiteX9" fmla="*/ 7902 w 29085"/>
                  <a:gd name="connsiteY9" fmla="*/ 16772 h 61803"/>
                  <a:gd name="connsiteX10" fmla="*/ 7313 w 29085"/>
                  <a:gd name="connsiteY10" fmla="*/ 12998 h 61803"/>
                  <a:gd name="connsiteX11" fmla="*/ 6322 w 29085"/>
                  <a:gd name="connsiteY11" fmla="*/ 10356 h 61803"/>
                  <a:gd name="connsiteX12" fmla="*/ 0 w 29085"/>
                  <a:gd name="connsiteY12" fmla="*/ 0 h 61803"/>
                  <a:gd name="connsiteX13" fmla="*/ 18494 w 29085"/>
                  <a:gd name="connsiteY13" fmla="*/ 14720 h 61803"/>
                  <a:gd name="connsiteX14" fmla="*/ 21277 w 29085"/>
                  <a:gd name="connsiteY14" fmla="*/ 31845 h 61803"/>
                  <a:gd name="connsiteX15" fmla="*/ 21277 w 29085"/>
                  <a:gd name="connsiteY15" fmla="*/ 31845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85" h="61803">
                    <a:moveTo>
                      <a:pt x="21277" y="31845"/>
                    </a:moveTo>
                    <a:cubicBezTo>
                      <a:pt x="21395" y="32718"/>
                      <a:pt x="21065" y="33449"/>
                      <a:pt x="20876" y="34228"/>
                    </a:cubicBezTo>
                    <a:cubicBezTo>
                      <a:pt x="20074" y="37813"/>
                      <a:pt x="20287" y="41045"/>
                      <a:pt x="20805" y="44277"/>
                    </a:cubicBezTo>
                    <a:cubicBezTo>
                      <a:pt x="20994" y="45409"/>
                      <a:pt x="21159" y="46282"/>
                      <a:pt x="21655" y="47296"/>
                    </a:cubicBezTo>
                    <a:cubicBezTo>
                      <a:pt x="21891" y="47815"/>
                      <a:pt x="21702" y="48523"/>
                      <a:pt x="21891" y="49065"/>
                    </a:cubicBezTo>
                    <a:cubicBezTo>
                      <a:pt x="22905" y="51754"/>
                      <a:pt x="23801" y="54396"/>
                      <a:pt x="25358" y="56755"/>
                    </a:cubicBezTo>
                    <a:cubicBezTo>
                      <a:pt x="26443" y="58430"/>
                      <a:pt x="27717" y="60293"/>
                      <a:pt x="29085" y="61803"/>
                    </a:cubicBezTo>
                    <a:cubicBezTo>
                      <a:pt x="21442" y="59609"/>
                      <a:pt x="14319" y="54349"/>
                      <a:pt x="10709" y="47343"/>
                    </a:cubicBezTo>
                    <a:cubicBezTo>
                      <a:pt x="7619" y="41351"/>
                      <a:pt x="7077" y="34747"/>
                      <a:pt x="8327" y="27835"/>
                    </a:cubicBezTo>
                    <a:cubicBezTo>
                      <a:pt x="9011" y="24084"/>
                      <a:pt x="8468" y="20475"/>
                      <a:pt x="7902" y="16772"/>
                    </a:cubicBezTo>
                    <a:cubicBezTo>
                      <a:pt x="7666" y="15286"/>
                      <a:pt x="7501" y="14130"/>
                      <a:pt x="7313" y="12998"/>
                    </a:cubicBezTo>
                    <a:cubicBezTo>
                      <a:pt x="7147" y="12125"/>
                      <a:pt x="6534" y="11205"/>
                      <a:pt x="6322" y="10356"/>
                    </a:cubicBezTo>
                    <a:cubicBezTo>
                      <a:pt x="5355" y="6204"/>
                      <a:pt x="2477" y="3161"/>
                      <a:pt x="0" y="0"/>
                    </a:cubicBezTo>
                    <a:cubicBezTo>
                      <a:pt x="7525" y="2571"/>
                      <a:pt x="14767" y="7454"/>
                      <a:pt x="18494" y="14720"/>
                    </a:cubicBezTo>
                    <a:cubicBezTo>
                      <a:pt x="21183" y="19980"/>
                      <a:pt x="22197" y="26089"/>
                      <a:pt x="21277" y="31845"/>
                    </a:cubicBezTo>
                    <a:lnTo>
                      <a:pt x="21277" y="3184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6" name="手繪多邊形: 圖案 105">
                <a:extLst>
                  <a:ext uri="{FF2B5EF4-FFF2-40B4-BE49-F238E27FC236}">
                    <a16:creationId xmlns:a16="http://schemas.microsoft.com/office/drawing/2014/main" id="{EF648A57-D752-4D71-A05F-E46197B559D8}"/>
                  </a:ext>
                </a:extLst>
              </p:cNvPr>
              <p:cNvSpPr/>
              <p:nvPr/>
            </p:nvSpPr>
            <p:spPr>
              <a:xfrm>
                <a:off x="4300218" y="1555111"/>
                <a:ext cx="34416" cy="58972"/>
              </a:xfrm>
              <a:custGeom>
                <a:avLst/>
                <a:gdLst>
                  <a:gd name="connsiteX0" fmla="*/ 23990 w 34416"/>
                  <a:gd name="connsiteY0" fmla="*/ 29816 h 58972"/>
                  <a:gd name="connsiteX1" fmla="*/ 23801 w 34416"/>
                  <a:gd name="connsiteY1" fmla="*/ 32223 h 58972"/>
                  <a:gd name="connsiteX2" fmla="*/ 24603 w 34416"/>
                  <a:gd name="connsiteY2" fmla="*/ 42248 h 58972"/>
                  <a:gd name="connsiteX3" fmla="*/ 25712 w 34416"/>
                  <a:gd name="connsiteY3" fmla="*/ 45196 h 58972"/>
                  <a:gd name="connsiteX4" fmla="*/ 26113 w 34416"/>
                  <a:gd name="connsiteY4" fmla="*/ 46918 h 58972"/>
                  <a:gd name="connsiteX5" fmla="*/ 30241 w 34416"/>
                  <a:gd name="connsiteY5" fmla="*/ 54278 h 58972"/>
                  <a:gd name="connsiteX6" fmla="*/ 34416 w 34416"/>
                  <a:gd name="connsiteY6" fmla="*/ 58972 h 58972"/>
                  <a:gd name="connsiteX7" fmla="*/ 14837 w 34416"/>
                  <a:gd name="connsiteY7" fmla="*/ 46187 h 58972"/>
                  <a:gd name="connsiteX8" fmla="*/ 10757 w 34416"/>
                  <a:gd name="connsiteY8" fmla="*/ 26962 h 58972"/>
                  <a:gd name="connsiteX9" fmla="*/ 9365 w 34416"/>
                  <a:gd name="connsiteY9" fmla="*/ 15993 h 58972"/>
                  <a:gd name="connsiteX10" fmla="*/ 8445 w 34416"/>
                  <a:gd name="connsiteY10" fmla="*/ 12290 h 58972"/>
                  <a:gd name="connsiteX11" fmla="*/ 7218 w 34416"/>
                  <a:gd name="connsiteY11" fmla="*/ 9742 h 58972"/>
                  <a:gd name="connsiteX12" fmla="*/ 0 w 34416"/>
                  <a:gd name="connsiteY12" fmla="*/ 0 h 58972"/>
                  <a:gd name="connsiteX13" fmla="*/ 19720 w 34416"/>
                  <a:gd name="connsiteY13" fmla="*/ 13021 h 58972"/>
                  <a:gd name="connsiteX14" fmla="*/ 23990 w 34416"/>
                  <a:gd name="connsiteY14" fmla="*/ 29816 h 58972"/>
                  <a:gd name="connsiteX15" fmla="*/ 23990 w 34416"/>
                  <a:gd name="connsiteY15" fmla="*/ 29816 h 5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72">
                    <a:moveTo>
                      <a:pt x="23990" y="29816"/>
                    </a:moveTo>
                    <a:cubicBezTo>
                      <a:pt x="24179" y="30689"/>
                      <a:pt x="23919" y="31444"/>
                      <a:pt x="23801" y="32223"/>
                    </a:cubicBezTo>
                    <a:cubicBezTo>
                      <a:pt x="23306" y="35855"/>
                      <a:pt x="23801" y="39063"/>
                      <a:pt x="24603" y="42248"/>
                    </a:cubicBezTo>
                    <a:cubicBezTo>
                      <a:pt x="24886" y="43380"/>
                      <a:pt x="25146" y="44229"/>
                      <a:pt x="25712" y="45196"/>
                    </a:cubicBezTo>
                    <a:cubicBezTo>
                      <a:pt x="25995" y="45668"/>
                      <a:pt x="25877" y="46423"/>
                      <a:pt x="26113" y="46918"/>
                    </a:cubicBezTo>
                    <a:cubicBezTo>
                      <a:pt x="27363" y="49513"/>
                      <a:pt x="28495" y="52061"/>
                      <a:pt x="30241" y="54278"/>
                    </a:cubicBezTo>
                    <a:cubicBezTo>
                      <a:pt x="31468" y="55835"/>
                      <a:pt x="32907" y="57581"/>
                      <a:pt x="34416" y="58972"/>
                    </a:cubicBezTo>
                    <a:cubicBezTo>
                      <a:pt x="26608" y="57463"/>
                      <a:pt x="19036" y="52839"/>
                      <a:pt x="14837" y="46187"/>
                    </a:cubicBezTo>
                    <a:cubicBezTo>
                      <a:pt x="11228" y="40479"/>
                      <a:pt x="10120" y="33968"/>
                      <a:pt x="10757" y="26962"/>
                    </a:cubicBezTo>
                    <a:cubicBezTo>
                      <a:pt x="11110" y="23164"/>
                      <a:pt x="10261" y="19626"/>
                      <a:pt x="9365" y="15993"/>
                    </a:cubicBezTo>
                    <a:cubicBezTo>
                      <a:pt x="9011" y="14531"/>
                      <a:pt x="8728" y="13399"/>
                      <a:pt x="8445" y="12290"/>
                    </a:cubicBezTo>
                    <a:cubicBezTo>
                      <a:pt x="8209" y="11417"/>
                      <a:pt x="7501" y="10568"/>
                      <a:pt x="7218" y="9742"/>
                    </a:cubicBezTo>
                    <a:cubicBezTo>
                      <a:pt x="5897" y="5709"/>
                      <a:pt x="2760" y="2925"/>
                      <a:pt x="0" y="0"/>
                    </a:cubicBezTo>
                    <a:cubicBezTo>
                      <a:pt x="7714" y="1887"/>
                      <a:pt x="15380" y="6133"/>
                      <a:pt x="19720" y="13021"/>
                    </a:cubicBezTo>
                    <a:cubicBezTo>
                      <a:pt x="22881" y="18022"/>
                      <a:pt x="24415" y="23990"/>
                      <a:pt x="23990" y="29816"/>
                    </a:cubicBezTo>
                    <a:lnTo>
                      <a:pt x="23990" y="2981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7" name="手繪多邊形: 圖案 106">
                <a:extLst>
                  <a:ext uri="{FF2B5EF4-FFF2-40B4-BE49-F238E27FC236}">
                    <a16:creationId xmlns:a16="http://schemas.microsoft.com/office/drawing/2014/main" id="{8C766307-DEC9-4A0F-A4BE-F2C741829644}"/>
                  </a:ext>
                </a:extLst>
              </p:cNvPr>
              <p:cNvSpPr/>
              <p:nvPr/>
            </p:nvSpPr>
            <p:spPr>
              <a:xfrm>
                <a:off x="4276040" y="1551832"/>
                <a:ext cx="39464" cy="55693"/>
              </a:xfrm>
              <a:custGeom>
                <a:avLst/>
                <a:gdLst>
                  <a:gd name="connsiteX0" fmla="*/ 26490 w 39464"/>
                  <a:gd name="connsiteY0" fmla="*/ 27576 h 55693"/>
                  <a:gd name="connsiteX1" fmla="*/ 26514 w 39464"/>
                  <a:gd name="connsiteY1" fmla="*/ 29982 h 55693"/>
                  <a:gd name="connsiteX2" fmla="*/ 28212 w 39464"/>
                  <a:gd name="connsiteY2" fmla="*/ 39889 h 55693"/>
                  <a:gd name="connsiteX3" fmla="*/ 29604 w 39464"/>
                  <a:gd name="connsiteY3" fmla="*/ 42720 h 55693"/>
                  <a:gd name="connsiteX4" fmla="*/ 30147 w 39464"/>
                  <a:gd name="connsiteY4" fmla="*/ 44418 h 55693"/>
                  <a:gd name="connsiteX5" fmla="*/ 34912 w 39464"/>
                  <a:gd name="connsiteY5" fmla="*/ 51377 h 55693"/>
                  <a:gd name="connsiteX6" fmla="*/ 39464 w 39464"/>
                  <a:gd name="connsiteY6" fmla="*/ 55694 h 55693"/>
                  <a:gd name="connsiteX7" fmla="*/ 18848 w 39464"/>
                  <a:gd name="connsiteY7" fmla="*/ 44701 h 55693"/>
                  <a:gd name="connsiteX8" fmla="*/ 13092 w 39464"/>
                  <a:gd name="connsiteY8" fmla="*/ 25924 h 55693"/>
                  <a:gd name="connsiteX9" fmla="*/ 10733 w 39464"/>
                  <a:gd name="connsiteY9" fmla="*/ 15121 h 55693"/>
                  <a:gd name="connsiteX10" fmla="*/ 9483 w 39464"/>
                  <a:gd name="connsiteY10" fmla="*/ 11511 h 55693"/>
                  <a:gd name="connsiteX11" fmla="*/ 8044 w 39464"/>
                  <a:gd name="connsiteY11" fmla="*/ 9082 h 55693"/>
                  <a:gd name="connsiteX12" fmla="*/ 0 w 39464"/>
                  <a:gd name="connsiteY12" fmla="*/ 0 h 55693"/>
                  <a:gd name="connsiteX13" fmla="*/ 20782 w 39464"/>
                  <a:gd name="connsiteY13" fmla="*/ 11228 h 55693"/>
                  <a:gd name="connsiteX14" fmla="*/ 26490 w 39464"/>
                  <a:gd name="connsiteY14" fmla="*/ 27576 h 55693"/>
                  <a:gd name="connsiteX15" fmla="*/ 26490 w 39464"/>
                  <a:gd name="connsiteY15" fmla="*/ 27576 h 5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693">
                    <a:moveTo>
                      <a:pt x="26490" y="27576"/>
                    </a:moveTo>
                    <a:cubicBezTo>
                      <a:pt x="26750" y="28425"/>
                      <a:pt x="26561" y="29203"/>
                      <a:pt x="26514" y="29982"/>
                    </a:cubicBezTo>
                    <a:cubicBezTo>
                      <a:pt x="26349" y="33638"/>
                      <a:pt x="27127" y="36775"/>
                      <a:pt x="28212" y="39889"/>
                    </a:cubicBezTo>
                    <a:cubicBezTo>
                      <a:pt x="28590" y="40974"/>
                      <a:pt x="28920" y="41800"/>
                      <a:pt x="29604" y="42720"/>
                    </a:cubicBezTo>
                    <a:cubicBezTo>
                      <a:pt x="29934" y="43168"/>
                      <a:pt x="29864" y="43923"/>
                      <a:pt x="30147" y="44418"/>
                    </a:cubicBezTo>
                    <a:cubicBezTo>
                      <a:pt x="31609" y="46895"/>
                      <a:pt x="32977" y="49325"/>
                      <a:pt x="34912" y="51377"/>
                    </a:cubicBezTo>
                    <a:cubicBezTo>
                      <a:pt x="36280" y="52816"/>
                      <a:pt x="37860" y="54443"/>
                      <a:pt x="39464" y="55694"/>
                    </a:cubicBezTo>
                    <a:cubicBezTo>
                      <a:pt x="31562" y="54892"/>
                      <a:pt x="23613" y="50952"/>
                      <a:pt x="18848" y="44701"/>
                    </a:cubicBezTo>
                    <a:cubicBezTo>
                      <a:pt x="14767" y="39346"/>
                      <a:pt x="13068" y="32954"/>
                      <a:pt x="13092" y="25924"/>
                    </a:cubicBezTo>
                    <a:cubicBezTo>
                      <a:pt x="13092" y="22103"/>
                      <a:pt x="11936" y="18659"/>
                      <a:pt x="10733" y="15121"/>
                    </a:cubicBezTo>
                    <a:cubicBezTo>
                      <a:pt x="10238" y="13682"/>
                      <a:pt x="9884" y="12597"/>
                      <a:pt x="9483" y="11511"/>
                    </a:cubicBezTo>
                    <a:cubicBezTo>
                      <a:pt x="9176" y="10686"/>
                      <a:pt x="8398" y="9884"/>
                      <a:pt x="8044" y="9082"/>
                    </a:cubicBezTo>
                    <a:cubicBezTo>
                      <a:pt x="6369" y="5166"/>
                      <a:pt x="2996" y="2689"/>
                      <a:pt x="0" y="0"/>
                    </a:cubicBezTo>
                    <a:cubicBezTo>
                      <a:pt x="7855" y="1203"/>
                      <a:pt x="15852" y="4741"/>
                      <a:pt x="20782" y="11228"/>
                    </a:cubicBezTo>
                    <a:cubicBezTo>
                      <a:pt x="24320" y="15899"/>
                      <a:pt x="26372" y="21725"/>
                      <a:pt x="26490" y="27576"/>
                    </a:cubicBezTo>
                    <a:lnTo>
                      <a:pt x="26490" y="275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8" name="手繪多邊形: 圖案 107">
                <a:extLst>
                  <a:ext uri="{FF2B5EF4-FFF2-40B4-BE49-F238E27FC236}">
                    <a16:creationId xmlns:a16="http://schemas.microsoft.com/office/drawing/2014/main" id="{35189958-796C-4D83-A3F3-70FFF985D158}"/>
                  </a:ext>
                </a:extLst>
              </p:cNvPr>
              <p:cNvSpPr/>
              <p:nvPr/>
            </p:nvSpPr>
            <p:spPr>
              <a:xfrm>
                <a:off x="4251200" y="1550629"/>
                <a:ext cx="44370" cy="51966"/>
              </a:xfrm>
              <a:custGeom>
                <a:avLst/>
                <a:gdLst>
                  <a:gd name="connsiteX0" fmla="*/ 28920 w 44370"/>
                  <a:gd name="connsiteY0" fmla="*/ 25122 h 51966"/>
                  <a:gd name="connsiteX1" fmla="*/ 29180 w 44370"/>
                  <a:gd name="connsiteY1" fmla="*/ 27528 h 51966"/>
                  <a:gd name="connsiteX2" fmla="*/ 31751 w 44370"/>
                  <a:gd name="connsiteY2" fmla="*/ 37247 h 51966"/>
                  <a:gd name="connsiteX3" fmla="*/ 33378 w 44370"/>
                  <a:gd name="connsiteY3" fmla="*/ 39936 h 51966"/>
                  <a:gd name="connsiteX4" fmla="*/ 34086 w 44370"/>
                  <a:gd name="connsiteY4" fmla="*/ 41564 h 51966"/>
                  <a:gd name="connsiteX5" fmla="*/ 39441 w 44370"/>
                  <a:gd name="connsiteY5" fmla="*/ 48074 h 51966"/>
                  <a:gd name="connsiteX6" fmla="*/ 44371 w 44370"/>
                  <a:gd name="connsiteY6" fmla="*/ 51967 h 51966"/>
                  <a:gd name="connsiteX7" fmla="*/ 22834 w 44370"/>
                  <a:gd name="connsiteY7" fmla="*/ 42861 h 51966"/>
                  <a:gd name="connsiteX8" fmla="*/ 15404 w 44370"/>
                  <a:gd name="connsiteY8" fmla="*/ 24674 h 51966"/>
                  <a:gd name="connsiteX9" fmla="*/ 12078 w 44370"/>
                  <a:gd name="connsiteY9" fmla="*/ 14106 h 51966"/>
                  <a:gd name="connsiteX10" fmla="*/ 10497 w 44370"/>
                  <a:gd name="connsiteY10" fmla="*/ 10615 h 51966"/>
                  <a:gd name="connsiteX11" fmla="*/ 8846 w 44370"/>
                  <a:gd name="connsiteY11" fmla="*/ 8327 h 51966"/>
                  <a:gd name="connsiteX12" fmla="*/ 0 w 44370"/>
                  <a:gd name="connsiteY12" fmla="*/ 0 h 51966"/>
                  <a:gd name="connsiteX13" fmla="*/ 21725 w 44370"/>
                  <a:gd name="connsiteY13" fmla="*/ 9318 h 51966"/>
                  <a:gd name="connsiteX14" fmla="*/ 28920 w 44370"/>
                  <a:gd name="connsiteY14" fmla="*/ 25122 h 51966"/>
                  <a:gd name="connsiteX15" fmla="*/ 28920 w 44370"/>
                  <a:gd name="connsiteY15" fmla="*/ 25122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28920" y="25122"/>
                    </a:moveTo>
                    <a:cubicBezTo>
                      <a:pt x="29274" y="25948"/>
                      <a:pt x="29132" y="26726"/>
                      <a:pt x="29180" y="27528"/>
                    </a:cubicBezTo>
                    <a:cubicBezTo>
                      <a:pt x="29345" y="31185"/>
                      <a:pt x="30406" y="34251"/>
                      <a:pt x="31751" y="37247"/>
                    </a:cubicBezTo>
                    <a:cubicBezTo>
                      <a:pt x="32223" y="38309"/>
                      <a:pt x="32624" y="39087"/>
                      <a:pt x="33378" y="39936"/>
                    </a:cubicBezTo>
                    <a:cubicBezTo>
                      <a:pt x="33756" y="40361"/>
                      <a:pt x="33732" y="41116"/>
                      <a:pt x="34086" y="41564"/>
                    </a:cubicBezTo>
                    <a:cubicBezTo>
                      <a:pt x="35761" y="43899"/>
                      <a:pt x="37341" y="46187"/>
                      <a:pt x="39441" y="48074"/>
                    </a:cubicBezTo>
                    <a:cubicBezTo>
                      <a:pt x="40927" y="49395"/>
                      <a:pt x="42649" y="50858"/>
                      <a:pt x="44371" y="51967"/>
                    </a:cubicBezTo>
                    <a:cubicBezTo>
                      <a:pt x="36421" y="51872"/>
                      <a:pt x="28165" y="48664"/>
                      <a:pt x="22834" y="42861"/>
                    </a:cubicBezTo>
                    <a:cubicBezTo>
                      <a:pt x="18281" y="37884"/>
                      <a:pt x="16017" y="31680"/>
                      <a:pt x="15404" y="24674"/>
                    </a:cubicBezTo>
                    <a:cubicBezTo>
                      <a:pt x="15073" y="20876"/>
                      <a:pt x="13611" y="17527"/>
                      <a:pt x="12078" y="14106"/>
                    </a:cubicBezTo>
                    <a:cubicBezTo>
                      <a:pt x="11464" y="12714"/>
                      <a:pt x="10992" y="11677"/>
                      <a:pt x="10497" y="10615"/>
                    </a:cubicBezTo>
                    <a:cubicBezTo>
                      <a:pt x="10120" y="9813"/>
                      <a:pt x="9270" y="9105"/>
                      <a:pt x="8846" y="8327"/>
                    </a:cubicBezTo>
                    <a:cubicBezTo>
                      <a:pt x="6817" y="4576"/>
                      <a:pt x="3232" y="2406"/>
                      <a:pt x="0" y="0"/>
                    </a:cubicBezTo>
                    <a:cubicBezTo>
                      <a:pt x="7926" y="495"/>
                      <a:pt x="16206" y="3302"/>
                      <a:pt x="21725" y="9318"/>
                    </a:cubicBezTo>
                    <a:cubicBezTo>
                      <a:pt x="25712" y="13705"/>
                      <a:pt x="28283" y="19319"/>
                      <a:pt x="28920" y="25122"/>
                    </a:cubicBezTo>
                    <a:lnTo>
                      <a:pt x="28920" y="2512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9" name="手繪多邊形: 圖案 108">
                <a:extLst>
                  <a:ext uri="{FF2B5EF4-FFF2-40B4-BE49-F238E27FC236}">
                    <a16:creationId xmlns:a16="http://schemas.microsoft.com/office/drawing/2014/main" id="{D79151D1-344F-4C1E-8D44-A2B16945220F}"/>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pic>
        <p:nvPicPr>
          <p:cNvPr id="114" name="圖形 29">
            <a:extLst>
              <a:ext uri="{FF2B5EF4-FFF2-40B4-BE49-F238E27FC236}">
                <a16:creationId xmlns:a16="http://schemas.microsoft.com/office/drawing/2014/main" id="{978BD6D9-43DE-482B-990F-B66F068EBB4A}"/>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162474" y="3328883"/>
            <a:ext cx="671602" cy="671602"/>
          </a:xfrm>
          <a:prstGeom prst="rect">
            <a:avLst/>
          </a:prstGeom>
        </p:spPr>
      </p:pic>
      <p:sp>
        <p:nvSpPr>
          <p:cNvPr id="118" name="文字方塊 117">
            <a:extLst>
              <a:ext uri="{FF2B5EF4-FFF2-40B4-BE49-F238E27FC236}">
                <a16:creationId xmlns:a16="http://schemas.microsoft.com/office/drawing/2014/main" id="{BE8669AF-D684-4630-8B50-6678BA8CF2C0}"/>
              </a:ext>
            </a:extLst>
          </p:cNvPr>
          <p:cNvSpPr txBox="1"/>
          <p:nvPr/>
        </p:nvSpPr>
        <p:spPr>
          <a:xfrm>
            <a:off x="2837191" y="3412537"/>
            <a:ext cx="6650677" cy="461665"/>
          </a:xfrm>
          <a:prstGeom prst="rect">
            <a:avLst/>
          </a:prstGeom>
          <a:noFill/>
        </p:spPr>
        <p:txBody>
          <a:bodyPr wrap="square">
            <a:spAutoFit/>
          </a:bodyPr>
          <a:lstStyle/>
          <a:p>
            <a:r>
              <a:rPr kumimoji="0" lang="en-US" altLang="ja-JP" sz="2400" b="1" i="0" u="none" strike="noStrike" kern="1200" cap="none" spc="0" normalizeH="0" baseline="0" noProof="0" dirty="0" err="1" smtClean="0">
                <a:ln>
                  <a:noFill/>
                </a:ln>
                <a:solidFill>
                  <a:prstClr val="white"/>
                </a:solidFill>
                <a:effectLst/>
                <a:uLnTx/>
                <a:uFillTx/>
                <a:latin typeface="Meiryo UI" panose="020B0604030504040204" pitchFamily="50" charset="-128"/>
                <a:ea typeface="Meiryo UI" panose="020B0604030504040204" pitchFamily="50" charset="-128"/>
              </a:rPr>
              <a:t>QuObjects</a:t>
            </a:r>
            <a:r>
              <a:rPr kumimoji="0" lang="ja-JP" altLang="en-US" sz="2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rPr>
              <a:t>：オブジェクトストレージの利点</a:t>
            </a:r>
            <a:endParaRPr lang="zh-TW" altLang="en-US" dirty="0">
              <a:latin typeface="Meiryo UI" panose="020B0604030504040204" pitchFamily="50" charset="-128"/>
              <a:ea typeface="Meiryo UI" panose="020B0604030504040204" pitchFamily="50" charset="-128"/>
            </a:endParaRPr>
          </a:p>
        </p:txBody>
      </p:sp>
      <p:grpSp>
        <p:nvGrpSpPr>
          <p:cNvPr id="666" name="圖形 5">
            <a:extLst>
              <a:ext uri="{FF2B5EF4-FFF2-40B4-BE49-F238E27FC236}">
                <a16:creationId xmlns:a16="http://schemas.microsoft.com/office/drawing/2014/main" id="{72E52E3E-F643-453A-9E11-B73E4D8FA587}"/>
              </a:ext>
            </a:extLst>
          </p:cNvPr>
          <p:cNvGrpSpPr/>
          <p:nvPr/>
        </p:nvGrpSpPr>
        <p:grpSpPr>
          <a:xfrm>
            <a:off x="2162474" y="4134515"/>
            <a:ext cx="337275" cy="337246"/>
            <a:chOff x="3973487" y="1550629"/>
            <a:chExt cx="553869" cy="553821"/>
          </a:xfrm>
          <a:solidFill>
            <a:srgbClr val="11F7C0"/>
          </a:solidFill>
        </p:grpSpPr>
        <p:sp>
          <p:nvSpPr>
            <p:cNvPr id="667" name="手繪多邊形: 圖案 666">
              <a:extLst>
                <a:ext uri="{FF2B5EF4-FFF2-40B4-BE49-F238E27FC236}">
                  <a16:creationId xmlns:a16="http://schemas.microsoft.com/office/drawing/2014/main" id="{D530BD94-DADA-436D-9852-B9EA4147114C}"/>
                </a:ext>
              </a:extLst>
            </p:cNvPr>
            <p:cNvSpPr/>
            <p:nvPr/>
          </p:nvSpPr>
          <p:spPr>
            <a:xfrm>
              <a:off x="4091220" y="1644372"/>
              <a:ext cx="318451" cy="306268"/>
            </a:xfrm>
            <a:custGeom>
              <a:avLst/>
              <a:gdLst>
                <a:gd name="connsiteX0" fmla="*/ 143539 w 318451"/>
                <a:gd name="connsiteY0" fmla="*/ 96809 h 306268"/>
                <a:gd name="connsiteX1" fmla="*/ 182154 w 318451"/>
                <a:gd name="connsiteY1" fmla="*/ 47956 h 306268"/>
                <a:gd name="connsiteX2" fmla="*/ 211688 w 318451"/>
                <a:gd name="connsiteY2" fmla="*/ 0 h 306268"/>
                <a:gd name="connsiteX3" fmla="*/ 202441 w 318451"/>
                <a:gd name="connsiteY3" fmla="*/ 111128 h 306268"/>
                <a:gd name="connsiteX4" fmla="*/ 292999 w 318451"/>
                <a:gd name="connsiteY4" fmla="*/ 111128 h 306268"/>
                <a:gd name="connsiteX5" fmla="*/ 314653 w 318451"/>
                <a:gd name="connsiteY5" fmla="*/ 134717 h 306268"/>
                <a:gd name="connsiteX6" fmla="*/ 301632 w 318451"/>
                <a:gd name="connsiteY6" fmla="*/ 158565 h 306268"/>
                <a:gd name="connsiteX7" fmla="*/ 318451 w 318451"/>
                <a:gd name="connsiteY7" fmla="*/ 182791 h 306268"/>
                <a:gd name="connsiteX8" fmla="*/ 300099 w 318451"/>
                <a:gd name="connsiteY8" fmla="*/ 206003 h 306268"/>
                <a:gd name="connsiteX9" fmla="*/ 315338 w 318451"/>
                <a:gd name="connsiteY9" fmla="*/ 229733 h 306268"/>
                <a:gd name="connsiteX10" fmla="*/ 292857 w 318451"/>
                <a:gd name="connsiteY10" fmla="*/ 253464 h 306268"/>
                <a:gd name="connsiteX11" fmla="*/ 306114 w 318451"/>
                <a:gd name="connsiteY11" fmla="*/ 270283 h 306268"/>
                <a:gd name="connsiteX12" fmla="*/ 271344 w 318451"/>
                <a:gd name="connsiteY12" fmla="*/ 302505 h 306268"/>
                <a:gd name="connsiteX13" fmla="*/ 204917 w 318451"/>
                <a:gd name="connsiteY13" fmla="*/ 305053 h 306268"/>
                <a:gd name="connsiteX14" fmla="*/ 96526 w 318451"/>
                <a:gd name="connsiteY14" fmla="*/ 284837 h 306268"/>
                <a:gd name="connsiteX15" fmla="*/ 96526 w 318451"/>
                <a:gd name="connsiteY15" fmla="*/ 152055 h 306268"/>
                <a:gd name="connsiteX16" fmla="*/ 143539 w 318451"/>
                <a:gd name="connsiteY16" fmla="*/ 96809 h 306268"/>
                <a:gd name="connsiteX17" fmla="*/ 24 w 318451"/>
                <a:gd name="connsiteY17" fmla="*/ 299391 h 306268"/>
                <a:gd name="connsiteX18" fmla="*/ 6888 w 318451"/>
                <a:gd name="connsiteY18" fmla="*/ 306256 h 306268"/>
                <a:gd name="connsiteX19" fmla="*/ 75485 w 318451"/>
                <a:gd name="connsiteY19" fmla="*/ 306256 h 306268"/>
                <a:gd name="connsiteX20" fmla="*/ 82349 w 318451"/>
                <a:gd name="connsiteY20" fmla="*/ 299391 h 306268"/>
                <a:gd name="connsiteX21" fmla="*/ 82349 w 318451"/>
                <a:gd name="connsiteY21" fmla="*/ 138184 h 306268"/>
                <a:gd name="connsiteX22" fmla="*/ 75485 w 318451"/>
                <a:gd name="connsiteY22" fmla="*/ 131320 h 306268"/>
                <a:gd name="connsiteX23" fmla="*/ 6864 w 318451"/>
                <a:gd name="connsiteY23" fmla="*/ 131320 h 306268"/>
                <a:gd name="connsiteX24" fmla="*/ 0 w 318451"/>
                <a:gd name="connsiteY24" fmla="*/ 138184 h 306268"/>
                <a:gd name="connsiteX25" fmla="*/ 0 w 318451"/>
                <a:gd name="connsiteY25" fmla="*/ 299391 h 30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451" h="306268">
                  <a:moveTo>
                    <a:pt x="143539" y="96809"/>
                  </a:moveTo>
                  <a:cubicBezTo>
                    <a:pt x="149059" y="84449"/>
                    <a:pt x="176516" y="58100"/>
                    <a:pt x="182154" y="47956"/>
                  </a:cubicBezTo>
                  <a:cubicBezTo>
                    <a:pt x="193406" y="27670"/>
                    <a:pt x="184065" y="0"/>
                    <a:pt x="211688" y="0"/>
                  </a:cubicBezTo>
                  <a:cubicBezTo>
                    <a:pt x="223977" y="0"/>
                    <a:pt x="261484" y="30949"/>
                    <a:pt x="202441" y="111128"/>
                  </a:cubicBezTo>
                  <a:cubicBezTo>
                    <a:pt x="236739" y="106905"/>
                    <a:pt x="276770" y="107684"/>
                    <a:pt x="292999" y="111128"/>
                  </a:cubicBezTo>
                  <a:cubicBezTo>
                    <a:pt x="302694" y="113180"/>
                    <a:pt x="314653" y="122757"/>
                    <a:pt x="314653" y="134717"/>
                  </a:cubicBezTo>
                  <a:cubicBezTo>
                    <a:pt x="314653" y="146676"/>
                    <a:pt x="309700" y="153659"/>
                    <a:pt x="301632" y="158565"/>
                  </a:cubicBezTo>
                  <a:cubicBezTo>
                    <a:pt x="311988" y="161797"/>
                    <a:pt x="318451" y="170831"/>
                    <a:pt x="318451" y="182791"/>
                  </a:cubicBezTo>
                  <a:cubicBezTo>
                    <a:pt x="318451" y="194751"/>
                    <a:pt x="310950" y="202016"/>
                    <a:pt x="300099" y="206003"/>
                  </a:cubicBezTo>
                  <a:cubicBezTo>
                    <a:pt x="307765" y="209848"/>
                    <a:pt x="315338" y="217773"/>
                    <a:pt x="315338" y="229733"/>
                  </a:cubicBezTo>
                  <a:cubicBezTo>
                    <a:pt x="315338" y="241693"/>
                    <a:pt x="305973" y="251694"/>
                    <a:pt x="292857" y="253464"/>
                  </a:cubicBezTo>
                  <a:cubicBezTo>
                    <a:pt x="301514" y="257544"/>
                    <a:pt x="306114" y="263111"/>
                    <a:pt x="306114" y="270283"/>
                  </a:cubicBezTo>
                  <a:cubicBezTo>
                    <a:pt x="306114" y="292786"/>
                    <a:pt x="286889" y="298259"/>
                    <a:pt x="271344" y="302505"/>
                  </a:cubicBezTo>
                  <a:cubicBezTo>
                    <a:pt x="255775" y="306751"/>
                    <a:pt x="234073" y="307105"/>
                    <a:pt x="204917" y="305053"/>
                  </a:cubicBezTo>
                  <a:cubicBezTo>
                    <a:pt x="175761" y="303000"/>
                    <a:pt x="138349" y="289720"/>
                    <a:pt x="96526" y="284837"/>
                  </a:cubicBezTo>
                  <a:cubicBezTo>
                    <a:pt x="96526" y="248533"/>
                    <a:pt x="96526" y="152055"/>
                    <a:pt x="96526" y="152055"/>
                  </a:cubicBezTo>
                  <a:cubicBezTo>
                    <a:pt x="96526" y="152055"/>
                    <a:pt x="126602" y="134717"/>
                    <a:pt x="143539" y="96809"/>
                  </a:cubicBezTo>
                  <a:close/>
                  <a:moveTo>
                    <a:pt x="24" y="299391"/>
                  </a:moveTo>
                  <a:cubicBezTo>
                    <a:pt x="24" y="303189"/>
                    <a:pt x="3090" y="306256"/>
                    <a:pt x="6888" y="306256"/>
                  </a:cubicBezTo>
                  <a:lnTo>
                    <a:pt x="75485" y="306256"/>
                  </a:lnTo>
                  <a:cubicBezTo>
                    <a:pt x="79259" y="306256"/>
                    <a:pt x="82349" y="303189"/>
                    <a:pt x="82349" y="299391"/>
                  </a:cubicBezTo>
                  <a:lnTo>
                    <a:pt x="82349" y="138184"/>
                  </a:lnTo>
                  <a:cubicBezTo>
                    <a:pt x="82349" y="134386"/>
                    <a:pt x="79283" y="131320"/>
                    <a:pt x="75485" y="131320"/>
                  </a:cubicBezTo>
                  <a:lnTo>
                    <a:pt x="6864" y="131320"/>
                  </a:lnTo>
                  <a:cubicBezTo>
                    <a:pt x="3067" y="131320"/>
                    <a:pt x="0" y="134386"/>
                    <a:pt x="0" y="138184"/>
                  </a:cubicBezTo>
                  <a:lnTo>
                    <a:pt x="0" y="2993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nvGrpSpPr>
            <p:cNvPr id="668" name="圖形 5">
              <a:extLst>
                <a:ext uri="{FF2B5EF4-FFF2-40B4-BE49-F238E27FC236}">
                  <a16:creationId xmlns:a16="http://schemas.microsoft.com/office/drawing/2014/main" id="{578D5395-4C5C-4833-B708-6AFB08E47124}"/>
                </a:ext>
              </a:extLst>
            </p:cNvPr>
            <p:cNvGrpSpPr/>
            <p:nvPr/>
          </p:nvGrpSpPr>
          <p:grpSpPr>
            <a:xfrm>
              <a:off x="3973487" y="1550629"/>
              <a:ext cx="553869" cy="553821"/>
              <a:chOff x="3973487" y="1550629"/>
              <a:chExt cx="553869" cy="553821"/>
            </a:xfrm>
            <a:grpFill/>
          </p:grpSpPr>
          <p:sp>
            <p:nvSpPr>
              <p:cNvPr id="669" name="手繪多邊形: 圖案 668">
                <a:extLst>
                  <a:ext uri="{FF2B5EF4-FFF2-40B4-BE49-F238E27FC236}">
                    <a16:creationId xmlns:a16="http://schemas.microsoft.com/office/drawing/2014/main" id="{F326E2D6-B6FD-4BEF-9E87-937DF81D326B}"/>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70" name="手繪多邊形: 圖案 669">
                <a:extLst>
                  <a:ext uri="{FF2B5EF4-FFF2-40B4-BE49-F238E27FC236}">
                    <a16:creationId xmlns:a16="http://schemas.microsoft.com/office/drawing/2014/main" id="{9E80A9E6-9429-4A1F-8300-1AFBBC37CD5C}"/>
                  </a:ext>
                </a:extLst>
              </p:cNvPr>
              <p:cNvSpPr/>
              <p:nvPr/>
            </p:nvSpPr>
            <p:spPr>
              <a:xfrm>
                <a:off x="4201027" y="1554787"/>
                <a:ext cx="52933" cy="43880"/>
              </a:xfrm>
              <a:custGeom>
                <a:avLst/>
                <a:gdLst>
                  <a:gd name="connsiteX0" fmla="*/ 32954 w 52933"/>
                  <a:gd name="connsiteY0" fmla="*/ 19785 h 43880"/>
                  <a:gd name="connsiteX1" fmla="*/ 33638 w 52933"/>
                  <a:gd name="connsiteY1" fmla="*/ 22097 h 43880"/>
                  <a:gd name="connsiteX2" fmla="*/ 37907 w 52933"/>
                  <a:gd name="connsiteY2" fmla="*/ 31202 h 43880"/>
                  <a:gd name="connsiteX3" fmla="*/ 39983 w 52933"/>
                  <a:gd name="connsiteY3" fmla="*/ 33561 h 43880"/>
                  <a:gd name="connsiteX4" fmla="*/ 40950 w 52933"/>
                  <a:gd name="connsiteY4" fmla="*/ 35047 h 43880"/>
                  <a:gd name="connsiteX5" fmla="*/ 47390 w 52933"/>
                  <a:gd name="connsiteY5" fmla="*/ 40496 h 43880"/>
                  <a:gd name="connsiteX6" fmla="*/ 52934 w 52933"/>
                  <a:gd name="connsiteY6" fmla="*/ 43445 h 43880"/>
                  <a:gd name="connsiteX7" fmla="*/ 30123 w 52933"/>
                  <a:gd name="connsiteY7" fmla="*/ 38326 h 43880"/>
                  <a:gd name="connsiteX8" fmla="*/ 19555 w 52933"/>
                  <a:gd name="connsiteY8" fmla="*/ 21767 h 43880"/>
                  <a:gd name="connsiteX9" fmla="*/ 14389 w 52933"/>
                  <a:gd name="connsiteY9" fmla="*/ 11977 h 43880"/>
                  <a:gd name="connsiteX10" fmla="*/ 12219 w 52933"/>
                  <a:gd name="connsiteY10" fmla="*/ 8840 h 43880"/>
                  <a:gd name="connsiteX11" fmla="*/ 10190 w 52933"/>
                  <a:gd name="connsiteY11" fmla="*/ 6882 h 43880"/>
                  <a:gd name="connsiteX12" fmla="*/ 0 w 52933"/>
                  <a:gd name="connsiteY12" fmla="*/ 277 h 43880"/>
                  <a:gd name="connsiteX13" fmla="*/ 23023 w 52933"/>
                  <a:gd name="connsiteY13" fmla="*/ 5561 h 43880"/>
                  <a:gd name="connsiteX14" fmla="*/ 32954 w 52933"/>
                  <a:gd name="connsiteY14" fmla="*/ 19785 h 43880"/>
                  <a:gd name="connsiteX15" fmla="*/ 32954 w 52933"/>
                  <a:gd name="connsiteY15" fmla="*/ 19785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33" h="43880">
                    <a:moveTo>
                      <a:pt x="32954" y="19785"/>
                    </a:moveTo>
                    <a:cubicBezTo>
                      <a:pt x="33449" y="20516"/>
                      <a:pt x="33449" y="21342"/>
                      <a:pt x="33638" y="22097"/>
                    </a:cubicBezTo>
                    <a:cubicBezTo>
                      <a:pt x="34464" y="25659"/>
                      <a:pt x="36044" y="28490"/>
                      <a:pt x="37907" y="31202"/>
                    </a:cubicBezTo>
                    <a:cubicBezTo>
                      <a:pt x="38568" y="32146"/>
                      <a:pt x="39111" y="32853"/>
                      <a:pt x="39983" y="33561"/>
                    </a:cubicBezTo>
                    <a:cubicBezTo>
                      <a:pt x="40432" y="33915"/>
                      <a:pt x="40549" y="34646"/>
                      <a:pt x="40950" y="35047"/>
                    </a:cubicBezTo>
                    <a:cubicBezTo>
                      <a:pt x="43003" y="37029"/>
                      <a:pt x="44984" y="39010"/>
                      <a:pt x="47390" y="40496"/>
                    </a:cubicBezTo>
                    <a:cubicBezTo>
                      <a:pt x="49089" y="41534"/>
                      <a:pt x="51047" y="42667"/>
                      <a:pt x="52934" y="43445"/>
                    </a:cubicBezTo>
                    <a:cubicBezTo>
                      <a:pt x="45079" y="44766"/>
                      <a:pt x="36398" y="43091"/>
                      <a:pt x="30123" y="38326"/>
                    </a:cubicBezTo>
                    <a:cubicBezTo>
                      <a:pt x="24745" y="34245"/>
                      <a:pt x="21419" y="28537"/>
                      <a:pt x="19555" y="21767"/>
                    </a:cubicBezTo>
                    <a:cubicBezTo>
                      <a:pt x="18541" y="18087"/>
                      <a:pt x="16512" y="15067"/>
                      <a:pt x="14389" y="11977"/>
                    </a:cubicBezTo>
                    <a:cubicBezTo>
                      <a:pt x="13540" y="10727"/>
                      <a:pt x="12880" y="9783"/>
                      <a:pt x="12219" y="8840"/>
                    </a:cubicBezTo>
                    <a:cubicBezTo>
                      <a:pt x="11700" y="8109"/>
                      <a:pt x="10757" y="7566"/>
                      <a:pt x="10190" y="6882"/>
                    </a:cubicBezTo>
                    <a:cubicBezTo>
                      <a:pt x="7525" y="3556"/>
                      <a:pt x="3609" y="2046"/>
                      <a:pt x="0" y="277"/>
                    </a:cubicBezTo>
                    <a:cubicBezTo>
                      <a:pt x="7902" y="-643"/>
                      <a:pt x="16559" y="631"/>
                      <a:pt x="23023" y="5561"/>
                    </a:cubicBezTo>
                    <a:cubicBezTo>
                      <a:pt x="27764" y="9123"/>
                      <a:pt x="31303" y="14171"/>
                      <a:pt x="32954" y="19785"/>
                    </a:cubicBezTo>
                    <a:lnTo>
                      <a:pt x="32954" y="1978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71" name="手繪多邊形: 圖案 670">
                <a:extLst>
                  <a:ext uri="{FF2B5EF4-FFF2-40B4-BE49-F238E27FC236}">
                    <a16:creationId xmlns:a16="http://schemas.microsoft.com/office/drawing/2014/main" id="{F2F874AD-BA98-4DF2-8AE0-A017380843DC}"/>
                  </a:ext>
                </a:extLst>
              </p:cNvPr>
              <p:cNvSpPr/>
              <p:nvPr/>
            </p:nvSpPr>
            <p:spPr>
              <a:xfrm>
                <a:off x="4176895" y="1559656"/>
                <a:ext cx="56542" cy="40182"/>
              </a:xfrm>
              <a:custGeom>
                <a:avLst/>
                <a:gdLst>
                  <a:gd name="connsiteX0" fmla="*/ 34511 w 56542"/>
                  <a:gd name="connsiteY0" fmla="*/ 17369 h 40182"/>
                  <a:gd name="connsiteX1" fmla="*/ 35383 w 56542"/>
                  <a:gd name="connsiteY1" fmla="*/ 19610 h 40182"/>
                  <a:gd name="connsiteX2" fmla="*/ 40455 w 56542"/>
                  <a:gd name="connsiteY2" fmla="*/ 28290 h 40182"/>
                  <a:gd name="connsiteX3" fmla="*/ 42743 w 56542"/>
                  <a:gd name="connsiteY3" fmla="*/ 30460 h 40182"/>
                  <a:gd name="connsiteX4" fmla="*/ 43852 w 56542"/>
                  <a:gd name="connsiteY4" fmla="*/ 31852 h 40182"/>
                  <a:gd name="connsiteX5" fmla="*/ 50763 w 56542"/>
                  <a:gd name="connsiteY5" fmla="*/ 36712 h 40182"/>
                  <a:gd name="connsiteX6" fmla="*/ 56543 w 56542"/>
                  <a:gd name="connsiteY6" fmla="*/ 39141 h 40182"/>
                  <a:gd name="connsiteX7" fmla="*/ 33378 w 56542"/>
                  <a:gd name="connsiteY7" fmla="*/ 36098 h 40182"/>
                  <a:gd name="connsiteX8" fmla="*/ 21395 w 56542"/>
                  <a:gd name="connsiteY8" fmla="*/ 20530 h 40182"/>
                  <a:gd name="connsiteX9" fmla="*/ 15380 w 56542"/>
                  <a:gd name="connsiteY9" fmla="*/ 11235 h 40182"/>
                  <a:gd name="connsiteX10" fmla="*/ 12927 w 56542"/>
                  <a:gd name="connsiteY10" fmla="*/ 8287 h 40182"/>
                  <a:gd name="connsiteX11" fmla="*/ 10733 w 56542"/>
                  <a:gd name="connsiteY11" fmla="*/ 6518 h 40182"/>
                  <a:gd name="connsiteX12" fmla="*/ 0 w 56542"/>
                  <a:gd name="connsiteY12" fmla="*/ 856 h 40182"/>
                  <a:gd name="connsiteX13" fmla="*/ 23400 w 56542"/>
                  <a:gd name="connsiteY13" fmla="*/ 4064 h 40182"/>
                  <a:gd name="connsiteX14" fmla="*/ 34511 w 56542"/>
                  <a:gd name="connsiteY14" fmla="*/ 17369 h 40182"/>
                  <a:gd name="connsiteX15" fmla="*/ 34511 w 56542"/>
                  <a:gd name="connsiteY15" fmla="*/ 17369 h 4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42" h="40182">
                    <a:moveTo>
                      <a:pt x="34511" y="17369"/>
                    </a:moveTo>
                    <a:cubicBezTo>
                      <a:pt x="35077" y="18053"/>
                      <a:pt x="35148" y="18855"/>
                      <a:pt x="35383" y="19610"/>
                    </a:cubicBezTo>
                    <a:cubicBezTo>
                      <a:pt x="36516" y="23101"/>
                      <a:pt x="38356" y="25766"/>
                      <a:pt x="40455" y="28290"/>
                    </a:cubicBezTo>
                    <a:cubicBezTo>
                      <a:pt x="41186" y="29187"/>
                      <a:pt x="41800" y="29847"/>
                      <a:pt x="42743" y="30460"/>
                    </a:cubicBezTo>
                    <a:cubicBezTo>
                      <a:pt x="43215" y="30767"/>
                      <a:pt x="43404" y="31498"/>
                      <a:pt x="43852" y="31852"/>
                    </a:cubicBezTo>
                    <a:cubicBezTo>
                      <a:pt x="46069" y="33645"/>
                      <a:pt x="48216" y="35461"/>
                      <a:pt x="50763" y="36712"/>
                    </a:cubicBezTo>
                    <a:cubicBezTo>
                      <a:pt x="52556" y="37584"/>
                      <a:pt x="54608" y="38552"/>
                      <a:pt x="56543" y="39141"/>
                    </a:cubicBezTo>
                    <a:cubicBezTo>
                      <a:pt x="48853" y="41170"/>
                      <a:pt x="40031" y="40273"/>
                      <a:pt x="33378" y="36098"/>
                    </a:cubicBezTo>
                    <a:cubicBezTo>
                      <a:pt x="27670" y="32513"/>
                      <a:pt x="23825" y="27111"/>
                      <a:pt x="21395" y="20530"/>
                    </a:cubicBezTo>
                    <a:cubicBezTo>
                      <a:pt x="20051" y="16944"/>
                      <a:pt x="17762" y="14137"/>
                      <a:pt x="15380" y="11235"/>
                    </a:cubicBezTo>
                    <a:cubicBezTo>
                      <a:pt x="14413" y="10080"/>
                      <a:pt x="13682" y="9183"/>
                      <a:pt x="12927" y="8287"/>
                    </a:cubicBezTo>
                    <a:cubicBezTo>
                      <a:pt x="12337" y="7603"/>
                      <a:pt x="11346" y="7155"/>
                      <a:pt x="10733" y="6518"/>
                    </a:cubicBezTo>
                    <a:cubicBezTo>
                      <a:pt x="7784" y="3451"/>
                      <a:pt x="3751" y="2295"/>
                      <a:pt x="0" y="856"/>
                    </a:cubicBezTo>
                    <a:cubicBezTo>
                      <a:pt x="7784" y="-771"/>
                      <a:pt x="16512" y="-276"/>
                      <a:pt x="23400" y="4064"/>
                    </a:cubicBezTo>
                    <a:cubicBezTo>
                      <a:pt x="28401" y="7225"/>
                      <a:pt x="32364" y="11943"/>
                      <a:pt x="34511" y="17369"/>
                    </a:cubicBezTo>
                    <a:lnTo>
                      <a:pt x="34511" y="1736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72" name="手繪多邊形: 圖案 671">
                <a:extLst>
                  <a:ext uri="{FF2B5EF4-FFF2-40B4-BE49-F238E27FC236}">
                    <a16:creationId xmlns:a16="http://schemas.microsoft.com/office/drawing/2014/main" id="{70CF53EA-AFD8-4F66-811D-D80DEF5EB70B}"/>
                  </a:ext>
                </a:extLst>
              </p:cNvPr>
              <p:cNvSpPr/>
              <p:nvPr/>
            </p:nvSpPr>
            <p:spPr>
              <a:xfrm>
                <a:off x="4153636" y="1566328"/>
                <a:ext cx="59727" cy="36727"/>
              </a:xfrm>
              <a:custGeom>
                <a:avLst/>
                <a:gdLst>
                  <a:gd name="connsiteX0" fmla="*/ 35832 w 59727"/>
                  <a:gd name="connsiteY0" fmla="*/ 15108 h 36727"/>
                  <a:gd name="connsiteX1" fmla="*/ 36917 w 59727"/>
                  <a:gd name="connsiteY1" fmla="*/ 17278 h 36727"/>
                  <a:gd name="connsiteX2" fmla="*/ 42743 w 59727"/>
                  <a:gd name="connsiteY2" fmla="*/ 25464 h 36727"/>
                  <a:gd name="connsiteX3" fmla="*/ 45196 w 59727"/>
                  <a:gd name="connsiteY3" fmla="*/ 27422 h 36727"/>
                  <a:gd name="connsiteX4" fmla="*/ 46423 w 59727"/>
                  <a:gd name="connsiteY4" fmla="*/ 28719 h 36727"/>
                  <a:gd name="connsiteX5" fmla="*/ 53736 w 59727"/>
                  <a:gd name="connsiteY5" fmla="*/ 32942 h 36727"/>
                  <a:gd name="connsiteX6" fmla="*/ 59727 w 59727"/>
                  <a:gd name="connsiteY6" fmla="*/ 34852 h 36727"/>
                  <a:gd name="connsiteX7" fmla="*/ 36374 w 59727"/>
                  <a:gd name="connsiteY7" fmla="*/ 33861 h 36727"/>
                  <a:gd name="connsiteX8" fmla="*/ 23046 w 59727"/>
                  <a:gd name="connsiteY8" fmla="*/ 19425 h 36727"/>
                  <a:gd name="connsiteX9" fmla="*/ 16229 w 59727"/>
                  <a:gd name="connsiteY9" fmla="*/ 10697 h 36727"/>
                  <a:gd name="connsiteX10" fmla="*/ 13540 w 59727"/>
                  <a:gd name="connsiteY10" fmla="*/ 7984 h 36727"/>
                  <a:gd name="connsiteX11" fmla="*/ 11181 w 59727"/>
                  <a:gd name="connsiteY11" fmla="*/ 6404 h 36727"/>
                  <a:gd name="connsiteX12" fmla="*/ 0 w 59727"/>
                  <a:gd name="connsiteY12" fmla="*/ 1710 h 36727"/>
                  <a:gd name="connsiteX13" fmla="*/ 23613 w 59727"/>
                  <a:gd name="connsiteY13" fmla="*/ 2842 h 36727"/>
                  <a:gd name="connsiteX14" fmla="*/ 35832 w 59727"/>
                  <a:gd name="connsiteY14" fmla="*/ 15108 h 36727"/>
                  <a:gd name="connsiteX15" fmla="*/ 35832 w 59727"/>
                  <a:gd name="connsiteY15" fmla="*/ 15108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35832" y="15108"/>
                    </a:moveTo>
                    <a:cubicBezTo>
                      <a:pt x="36445" y="15745"/>
                      <a:pt x="36587" y="16547"/>
                      <a:pt x="36917" y="17278"/>
                    </a:cubicBezTo>
                    <a:cubicBezTo>
                      <a:pt x="38356" y="20652"/>
                      <a:pt x="40408" y="23152"/>
                      <a:pt x="42743" y="25464"/>
                    </a:cubicBezTo>
                    <a:cubicBezTo>
                      <a:pt x="43569" y="26289"/>
                      <a:pt x="44206" y="26879"/>
                      <a:pt x="45196" y="27422"/>
                    </a:cubicBezTo>
                    <a:cubicBezTo>
                      <a:pt x="45692" y="27681"/>
                      <a:pt x="45951" y="28389"/>
                      <a:pt x="46423" y="28719"/>
                    </a:cubicBezTo>
                    <a:cubicBezTo>
                      <a:pt x="48806" y="30300"/>
                      <a:pt x="51094" y="31904"/>
                      <a:pt x="53736" y="32942"/>
                    </a:cubicBezTo>
                    <a:cubicBezTo>
                      <a:pt x="55599" y="33649"/>
                      <a:pt x="57722" y="34428"/>
                      <a:pt x="59727" y="34852"/>
                    </a:cubicBezTo>
                    <a:cubicBezTo>
                      <a:pt x="52250" y="37541"/>
                      <a:pt x="43380" y="37447"/>
                      <a:pt x="36374" y="33861"/>
                    </a:cubicBezTo>
                    <a:cubicBezTo>
                      <a:pt x="30359" y="30795"/>
                      <a:pt x="26066" y="25770"/>
                      <a:pt x="23046" y="19425"/>
                    </a:cubicBezTo>
                    <a:cubicBezTo>
                      <a:pt x="21395" y="15981"/>
                      <a:pt x="18871" y="13363"/>
                      <a:pt x="16229" y="10697"/>
                    </a:cubicBezTo>
                    <a:cubicBezTo>
                      <a:pt x="15168" y="9612"/>
                      <a:pt x="14366" y="8786"/>
                      <a:pt x="13540" y="7984"/>
                    </a:cubicBezTo>
                    <a:cubicBezTo>
                      <a:pt x="12903" y="7347"/>
                      <a:pt x="11865" y="6994"/>
                      <a:pt x="11181" y="6404"/>
                    </a:cubicBezTo>
                    <a:cubicBezTo>
                      <a:pt x="7973" y="3597"/>
                      <a:pt x="3869" y="2818"/>
                      <a:pt x="0" y="1710"/>
                    </a:cubicBezTo>
                    <a:cubicBezTo>
                      <a:pt x="7596" y="-602"/>
                      <a:pt x="16347" y="-885"/>
                      <a:pt x="23613" y="2842"/>
                    </a:cubicBezTo>
                    <a:cubicBezTo>
                      <a:pt x="28826" y="5531"/>
                      <a:pt x="33190" y="9871"/>
                      <a:pt x="35832" y="15108"/>
                    </a:cubicBezTo>
                    <a:lnTo>
                      <a:pt x="35832" y="1510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73" name="手繪多邊形: 圖案 672">
                <a:extLst>
                  <a:ext uri="{FF2B5EF4-FFF2-40B4-BE49-F238E27FC236}">
                    <a16:creationId xmlns:a16="http://schemas.microsoft.com/office/drawing/2014/main" id="{44BBFC53-07BE-45F3-A799-B0A61E48203F}"/>
                  </a:ext>
                </a:extLst>
              </p:cNvPr>
              <p:cNvSpPr/>
              <p:nvPr/>
            </p:nvSpPr>
            <p:spPr>
              <a:xfrm>
                <a:off x="4131298" y="1574696"/>
                <a:ext cx="62416" cy="33501"/>
              </a:xfrm>
              <a:custGeom>
                <a:avLst/>
                <a:gdLst>
                  <a:gd name="connsiteX0" fmla="*/ 36917 w 62416"/>
                  <a:gd name="connsiteY0" fmla="*/ 12991 h 33501"/>
                  <a:gd name="connsiteX1" fmla="*/ 38167 w 62416"/>
                  <a:gd name="connsiteY1" fmla="*/ 15043 h 33501"/>
                  <a:gd name="connsiteX2" fmla="*/ 44678 w 62416"/>
                  <a:gd name="connsiteY2" fmla="*/ 22710 h 33501"/>
                  <a:gd name="connsiteX3" fmla="*/ 47296 w 62416"/>
                  <a:gd name="connsiteY3" fmla="*/ 24432 h 33501"/>
                  <a:gd name="connsiteX4" fmla="*/ 48640 w 62416"/>
                  <a:gd name="connsiteY4" fmla="*/ 25611 h 33501"/>
                  <a:gd name="connsiteX5" fmla="*/ 56283 w 62416"/>
                  <a:gd name="connsiteY5" fmla="*/ 29173 h 33501"/>
                  <a:gd name="connsiteX6" fmla="*/ 62416 w 62416"/>
                  <a:gd name="connsiteY6" fmla="*/ 30565 h 33501"/>
                  <a:gd name="connsiteX7" fmla="*/ 39063 w 62416"/>
                  <a:gd name="connsiteY7" fmla="*/ 31626 h 33501"/>
                  <a:gd name="connsiteX8" fmla="*/ 24509 w 62416"/>
                  <a:gd name="connsiteY8" fmla="*/ 18417 h 33501"/>
                  <a:gd name="connsiteX9" fmla="*/ 16960 w 62416"/>
                  <a:gd name="connsiteY9" fmla="*/ 10326 h 33501"/>
                  <a:gd name="connsiteX10" fmla="*/ 14035 w 62416"/>
                  <a:gd name="connsiteY10" fmla="*/ 7872 h 33501"/>
                  <a:gd name="connsiteX11" fmla="*/ 11559 w 62416"/>
                  <a:gd name="connsiteY11" fmla="*/ 6504 h 33501"/>
                  <a:gd name="connsiteX12" fmla="*/ 0 w 62416"/>
                  <a:gd name="connsiteY12" fmla="*/ 2801 h 33501"/>
                  <a:gd name="connsiteX13" fmla="*/ 23613 w 62416"/>
                  <a:gd name="connsiteY13" fmla="*/ 1834 h 33501"/>
                  <a:gd name="connsiteX14" fmla="*/ 36917 w 62416"/>
                  <a:gd name="connsiteY14" fmla="*/ 12991 h 33501"/>
                  <a:gd name="connsiteX15" fmla="*/ 36917 w 62416"/>
                  <a:gd name="connsiteY15" fmla="*/ 12991 h 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6" h="33501">
                    <a:moveTo>
                      <a:pt x="36917" y="12991"/>
                    </a:moveTo>
                    <a:cubicBezTo>
                      <a:pt x="37577" y="13581"/>
                      <a:pt x="37813" y="14359"/>
                      <a:pt x="38167" y="15043"/>
                    </a:cubicBezTo>
                    <a:cubicBezTo>
                      <a:pt x="39913" y="18275"/>
                      <a:pt x="42177" y="20587"/>
                      <a:pt x="44678" y="22710"/>
                    </a:cubicBezTo>
                    <a:cubicBezTo>
                      <a:pt x="45574" y="23465"/>
                      <a:pt x="46258" y="23984"/>
                      <a:pt x="47296" y="24432"/>
                    </a:cubicBezTo>
                    <a:cubicBezTo>
                      <a:pt x="47815" y="24644"/>
                      <a:pt x="48145" y="25328"/>
                      <a:pt x="48640" y="25611"/>
                    </a:cubicBezTo>
                    <a:cubicBezTo>
                      <a:pt x="51165" y="26979"/>
                      <a:pt x="53571" y="28395"/>
                      <a:pt x="56283" y="29173"/>
                    </a:cubicBezTo>
                    <a:cubicBezTo>
                      <a:pt x="58194" y="29739"/>
                      <a:pt x="60388" y="30305"/>
                      <a:pt x="62416" y="30565"/>
                    </a:cubicBezTo>
                    <a:cubicBezTo>
                      <a:pt x="55198" y="33915"/>
                      <a:pt x="46352" y="34575"/>
                      <a:pt x="39063" y="31626"/>
                    </a:cubicBezTo>
                    <a:cubicBezTo>
                      <a:pt x="32812" y="29102"/>
                      <a:pt x="28094" y="24479"/>
                      <a:pt x="24509" y="18417"/>
                    </a:cubicBezTo>
                    <a:cubicBezTo>
                      <a:pt x="22575" y="15114"/>
                      <a:pt x="19815" y="12755"/>
                      <a:pt x="16960" y="10326"/>
                    </a:cubicBezTo>
                    <a:cubicBezTo>
                      <a:pt x="15805" y="9335"/>
                      <a:pt x="14932" y="8604"/>
                      <a:pt x="14035" y="7872"/>
                    </a:cubicBezTo>
                    <a:cubicBezTo>
                      <a:pt x="13351" y="7306"/>
                      <a:pt x="12266" y="7047"/>
                      <a:pt x="11559" y="6504"/>
                    </a:cubicBezTo>
                    <a:cubicBezTo>
                      <a:pt x="8115" y="4004"/>
                      <a:pt x="3939" y="3579"/>
                      <a:pt x="0" y="2801"/>
                    </a:cubicBezTo>
                    <a:cubicBezTo>
                      <a:pt x="7360" y="-171"/>
                      <a:pt x="16041" y="-1209"/>
                      <a:pt x="23613" y="1834"/>
                    </a:cubicBezTo>
                    <a:cubicBezTo>
                      <a:pt x="29109" y="4051"/>
                      <a:pt x="33850" y="8014"/>
                      <a:pt x="36917" y="12991"/>
                    </a:cubicBezTo>
                    <a:lnTo>
                      <a:pt x="36917" y="129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74" name="手繪多邊形: 圖案 673">
                <a:extLst>
                  <a:ext uri="{FF2B5EF4-FFF2-40B4-BE49-F238E27FC236}">
                    <a16:creationId xmlns:a16="http://schemas.microsoft.com/office/drawing/2014/main" id="{016B9929-C4A3-4E47-9F99-EF8AC3DF751C}"/>
                  </a:ext>
                </a:extLst>
              </p:cNvPr>
              <p:cNvSpPr/>
              <p:nvPr/>
            </p:nvSpPr>
            <p:spPr>
              <a:xfrm>
                <a:off x="4110138" y="1584647"/>
                <a:ext cx="64610" cy="30496"/>
              </a:xfrm>
              <a:custGeom>
                <a:avLst/>
                <a:gdLst>
                  <a:gd name="connsiteX0" fmla="*/ 37648 w 64610"/>
                  <a:gd name="connsiteY0" fmla="*/ 11037 h 30496"/>
                  <a:gd name="connsiteX1" fmla="*/ 39087 w 64610"/>
                  <a:gd name="connsiteY1" fmla="*/ 12971 h 30496"/>
                  <a:gd name="connsiteX2" fmla="*/ 46258 w 64610"/>
                  <a:gd name="connsiteY2" fmla="*/ 20024 h 30496"/>
                  <a:gd name="connsiteX3" fmla="*/ 49018 w 64610"/>
                  <a:gd name="connsiteY3" fmla="*/ 21510 h 30496"/>
                  <a:gd name="connsiteX4" fmla="*/ 50457 w 64610"/>
                  <a:gd name="connsiteY4" fmla="*/ 22572 h 30496"/>
                  <a:gd name="connsiteX5" fmla="*/ 58383 w 64610"/>
                  <a:gd name="connsiteY5" fmla="*/ 25450 h 30496"/>
                  <a:gd name="connsiteX6" fmla="*/ 64610 w 64610"/>
                  <a:gd name="connsiteY6" fmla="*/ 26299 h 30496"/>
                  <a:gd name="connsiteX7" fmla="*/ 41446 w 64610"/>
                  <a:gd name="connsiteY7" fmla="*/ 29389 h 30496"/>
                  <a:gd name="connsiteX8" fmla="*/ 25806 w 64610"/>
                  <a:gd name="connsiteY8" fmla="*/ 17500 h 30496"/>
                  <a:gd name="connsiteX9" fmla="*/ 17574 w 64610"/>
                  <a:gd name="connsiteY9" fmla="*/ 10093 h 30496"/>
                  <a:gd name="connsiteX10" fmla="*/ 14436 w 64610"/>
                  <a:gd name="connsiteY10" fmla="*/ 7900 h 30496"/>
                  <a:gd name="connsiteX11" fmla="*/ 11842 w 64610"/>
                  <a:gd name="connsiteY11" fmla="*/ 6767 h 30496"/>
                  <a:gd name="connsiteX12" fmla="*/ 0 w 64610"/>
                  <a:gd name="connsiteY12" fmla="*/ 4102 h 30496"/>
                  <a:gd name="connsiteX13" fmla="*/ 23447 w 64610"/>
                  <a:gd name="connsiteY13" fmla="*/ 1082 h 30496"/>
                  <a:gd name="connsiteX14" fmla="*/ 37648 w 64610"/>
                  <a:gd name="connsiteY14" fmla="*/ 11037 h 30496"/>
                  <a:gd name="connsiteX15" fmla="*/ 37648 w 64610"/>
                  <a:gd name="connsiteY15" fmla="*/ 11037 h 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610" h="30496">
                    <a:moveTo>
                      <a:pt x="37648" y="11037"/>
                    </a:moveTo>
                    <a:cubicBezTo>
                      <a:pt x="38356" y="11556"/>
                      <a:pt x="38639" y="12311"/>
                      <a:pt x="39087" y="12971"/>
                    </a:cubicBezTo>
                    <a:cubicBezTo>
                      <a:pt x="41092" y="16038"/>
                      <a:pt x="43569" y="18137"/>
                      <a:pt x="46258" y="20024"/>
                    </a:cubicBezTo>
                    <a:cubicBezTo>
                      <a:pt x="47202" y="20685"/>
                      <a:pt x="47956" y="21180"/>
                      <a:pt x="49018" y="21510"/>
                    </a:cubicBezTo>
                    <a:cubicBezTo>
                      <a:pt x="49560" y="21676"/>
                      <a:pt x="49938" y="22336"/>
                      <a:pt x="50457" y="22572"/>
                    </a:cubicBezTo>
                    <a:cubicBezTo>
                      <a:pt x="53075" y="23728"/>
                      <a:pt x="55623" y="24907"/>
                      <a:pt x="58383" y="25450"/>
                    </a:cubicBezTo>
                    <a:cubicBezTo>
                      <a:pt x="60341" y="25827"/>
                      <a:pt x="62558" y="26205"/>
                      <a:pt x="64610" y="26299"/>
                    </a:cubicBezTo>
                    <a:cubicBezTo>
                      <a:pt x="57699" y="30262"/>
                      <a:pt x="48971" y="31701"/>
                      <a:pt x="41446" y="29389"/>
                    </a:cubicBezTo>
                    <a:cubicBezTo>
                      <a:pt x="34982" y="27408"/>
                      <a:pt x="29887" y="23232"/>
                      <a:pt x="25806" y="17500"/>
                    </a:cubicBezTo>
                    <a:cubicBezTo>
                      <a:pt x="23589" y="14387"/>
                      <a:pt x="20640" y="12264"/>
                      <a:pt x="17574" y="10093"/>
                    </a:cubicBezTo>
                    <a:cubicBezTo>
                      <a:pt x="16347" y="9221"/>
                      <a:pt x="15404" y="8536"/>
                      <a:pt x="14436" y="7900"/>
                    </a:cubicBezTo>
                    <a:cubicBezTo>
                      <a:pt x="13705" y="7404"/>
                      <a:pt x="12620" y="7215"/>
                      <a:pt x="11842" y="6767"/>
                    </a:cubicBezTo>
                    <a:cubicBezTo>
                      <a:pt x="8209" y="4574"/>
                      <a:pt x="4010" y="4503"/>
                      <a:pt x="0" y="4102"/>
                    </a:cubicBezTo>
                    <a:cubicBezTo>
                      <a:pt x="7077" y="493"/>
                      <a:pt x="15639" y="-1300"/>
                      <a:pt x="23447" y="1082"/>
                    </a:cubicBezTo>
                    <a:cubicBezTo>
                      <a:pt x="29085" y="2828"/>
                      <a:pt x="34157" y="6366"/>
                      <a:pt x="37648" y="11037"/>
                    </a:cubicBezTo>
                    <a:lnTo>
                      <a:pt x="37648" y="1103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75" name="手繪多邊形: 圖案 674">
                <a:extLst>
                  <a:ext uri="{FF2B5EF4-FFF2-40B4-BE49-F238E27FC236}">
                    <a16:creationId xmlns:a16="http://schemas.microsoft.com/office/drawing/2014/main" id="{493BEF67-1FB8-46CD-962D-B79E2CEA00F5}"/>
                  </a:ext>
                </a:extLst>
              </p:cNvPr>
              <p:cNvSpPr/>
              <p:nvPr/>
            </p:nvSpPr>
            <p:spPr>
              <a:xfrm>
                <a:off x="4090158" y="1596139"/>
                <a:ext cx="66237" cy="27762"/>
              </a:xfrm>
              <a:custGeom>
                <a:avLst/>
                <a:gdLst>
                  <a:gd name="connsiteX0" fmla="*/ 38096 w 66237"/>
                  <a:gd name="connsiteY0" fmla="*/ 9240 h 27762"/>
                  <a:gd name="connsiteX1" fmla="*/ 39700 w 66237"/>
                  <a:gd name="connsiteY1" fmla="*/ 11056 h 27762"/>
                  <a:gd name="connsiteX2" fmla="*/ 47437 w 66237"/>
                  <a:gd name="connsiteY2" fmla="*/ 17472 h 27762"/>
                  <a:gd name="connsiteX3" fmla="*/ 50315 w 66237"/>
                  <a:gd name="connsiteY3" fmla="*/ 18722 h 27762"/>
                  <a:gd name="connsiteX4" fmla="*/ 51825 w 66237"/>
                  <a:gd name="connsiteY4" fmla="*/ 19642 h 27762"/>
                  <a:gd name="connsiteX5" fmla="*/ 59963 w 66237"/>
                  <a:gd name="connsiteY5" fmla="*/ 21836 h 27762"/>
                  <a:gd name="connsiteX6" fmla="*/ 66238 w 66237"/>
                  <a:gd name="connsiteY6" fmla="*/ 22143 h 27762"/>
                  <a:gd name="connsiteX7" fmla="*/ 43427 w 66237"/>
                  <a:gd name="connsiteY7" fmla="*/ 27214 h 27762"/>
                  <a:gd name="connsiteX8" fmla="*/ 26821 w 66237"/>
                  <a:gd name="connsiteY8" fmla="*/ 16717 h 27762"/>
                  <a:gd name="connsiteX9" fmla="*/ 17998 w 66237"/>
                  <a:gd name="connsiteY9" fmla="*/ 10042 h 27762"/>
                  <a:gd name="connsiteX10" fmla="*/ 14696 w 66237"/>
                  <a:gd name="connsiteY10" fmla="*/ 8131 h 27762"/>
                  <a:gd name="connsiteX11" fmla="*/ 12030 w 66237"/>
                  <a:gd name="connsiteY11" fmla="*/ 7211 h 27762"/>
                  <a:gd name="connsiteX12" fmla="*/ 0 w 66237"/>
                  <a:gd name="connsiteY12" fmla="*/ 5560 h 27762"/>
                  <a:gd name="connsiteX13" fmla="*/ 23094 w 66237"/>
                  <a:gd name="connsiteY13" fmla="*/ 535 h 27762"/>
                  <a:gd name="connsiteX14" fmla="*/ 38096 w 66237"/>
                  <a:gd name="connsiteY14" fmla="*/ 9240 h 27762"/>
                  <a:gd name="connsiteX15" fmla="*/ 38096 w 66237"/>
                  <a:gd name="connsiteY15" fmla="*/ 9240 h 2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62">
                    <a:moveTo>
                      <a:pt x="38096" y="9240"/>
                    </a:moveTo>
                    <a:cubicBezTo>
                      <a:pt x="38851" y="9711"/>
                      <a:pt x="39205" y="10419"/>
                      <a:pt x="39700" y="11056"/>
                    </a:cubicBezTo>
                    <a:cubicBezTo>
                      <a:pt x="41965" y="13934"/>
                      <a:pt x="44607" y="15821"/>
                      <a:pt x="47437" y="17472"/>
                    </a:cubicBezTo>
                    <a:cubicBezTo>
                      <a:pt x="48452" y="18062"/>
                      <a:pt x="49230" y="18463"/>
                      <a:pt x="50315" y="18722"/>
                    </a:cubicBezTo>
                    <a:cubicBezTo>
                      <a:pt x="50858" y="18840"/>
                      <a:pt x="51306" y="19477"/>
                      <a:pt x="51825" y="19642"/>
                    </a:cubicBezTo>
                    <a:cubicBezTo>
                      <a:pt x="54538" y="20562"/>
                      <a:pt x="57156" y="21529"/>
                      <a:pt x="59963" y="21836"/>
                    </a:cubicBezTo>
                    <a:cubicBezTo>
                      <a:pt x="61945" y="22048"/>
                      <a:pt x="64186" y="22237"/>
                      <a:pt x="66238" y="22143"/>
                    </a:cubicBezTo>
                    <a:cubicBezTo>
                      <a:pt x="59704" y="26672"/>
                      <a:pt x="51117" y="28866"/>
                      <a:pt x="43427" y="27214"/>
                    </a:cubicBezTo>
                    <a:cubicBezTo>
                      <a:pt x="36822" y="25799"/>
                      <a:pt x="31373" y="22072"/>
                      <a:pt x="26821" y="16717"/>
                    </a:cubicBezTo>
                    <a:cubicBezTo>
                      <a:pt x="24344" y="13816"/>
                      <a:pt x="21206" y="11952"/>
                      <a:pt x="17998" y="10042"/>
                    </a:cubicBezTo>
                    <a:cubicBezTo>
                      <a:pt x="16701" y="9263"/>
                      <a:pt x="15687" y="8697"/>
                      <a:pt x="14696" y="8131"/>
                    </a:cubicBezTo>
                    <a:cubicBezTo>
                      <a:pt x="13918" y="7706"/>
                      <a:pt x="12809" y="7612"/>
                      <a:pt x="12030" y="7211"/>
                    </a:cubicBezTo>
                    <a:cubicBezTo>
                      <a:pt x="8209" y="5324"/>
                      <a:pt x="4034" y="5654"/>
                      <a:pt x="0" y="5560"/>
                    </a:cubicBezTo>
                    <a:cubicBezTo>
                      <a:pt x="6746" y="1361"/>
                      <a:pt x="15121" y="-1163"/>
                      <a:pt x="23094" y="535"/>
                    </a:cubicBezTo>
                    <a:cubicBezTo>
                      <a:pt x="28849" y="1785"/>
                      <a:pt x="34204" y="4876"/>
                      <a:pt x="38096" y="9240"/>
                    </a:cubicBezTo>
                    <a:lnTo>
                      <a:pt x="38096" y="924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76" name="手繪多邊形: 圖案 675">
                <a:extLst>
                  <a:ext uri="{FF2B5EF4-FFF2-40B4-BE49-F238E27FC236}">
                    <a16:creationId xmlns:a16="http://schemas.microsoft.com/office/drawing/2014/main" id="{177FA269-882D-4DC8-83D6-9227672B3FB4}"/>
                  </a:ext>
                </a:extLst>
              </p:cNvPr>
              <p:cNvSpPr/>
              <p:nvPr/>
            </p:nvSpPr>
            <p:spPr>
              <a:xfrm>
                <a:off x="4071429" y="1609132"/>
                <a:ext cx="67393" cy="25195"/>
              </a:xfrm>
              <a:custGeom>
                <a:avLst/>
                <a:gdLst>
                  <a:gd name="connsiteX0" fmla="*/ 38261 w 67393"/>
                  <a:gd name="connsiteY0" fmla="*/ 7546 h 25195"/>
                  <a:gd name="connsiteX1" fmla="*/ 40007 w 67393"/>
                  <a:gd name="connsiteY1" fmla="*/ 9221 h 25195"/>
                  <a:gd name="connsiteX2" fmla="*/ 48263 w 67393"/>
                  <a:gd name="connsiteY2" fmla="*/ 14953 h 25195"/>
                  <a:gd name="connsiteX3" fmla="*/ 51235 w 67393"/>
                  <a:gd name="connsiteY3" fmla="*/ 15944 h 25195"/>
                  <a:gd name="connsiteX4" fmla="*/ 52816 w 67393"/>
                  <a:gd name="connsiteY4" fmla="*/ 16746 h 25195"/>
                  <a:gd name="connsiteX5" fmla="*/ 61119 w 67393"/>
                  <a:gd name="connsiteY5" fmla="*/ 18232 h 25195"/>
                  <a:gd name="connsiteX6" fmla="*/ 67394 w 67393"/>
                  <a:gd name="connsiteY6" fmla="*/ 17996 h 25195"/>
                  <a:gd name="connsiteX7" fmla="*/ 45102 w 67393"/>
                  <a:gd name="connsiteY7" fmla="*/ 25002 h 25195"/>
                  <a:gd name="connsiteX8" fmla="*/ 27670 w 67393"/>
                  <a:gd name="connsiteY8" fmla="*/ 15968 h 25195"/>
                  <a:gd name="connsiteX9" fmla="*/ 18305 w 67393"/>
                  <a:gd name="connsiteY9" fmla="*/ 10070 h 25195"/>
                  <a:gd name="connsiteX10" fmla="*/ 14861 w 67393"/>
                  <a:gd name="connsiteY10" fmla="*/ 8443 h 25195"/>
                  <a:gd name="connsiteX11" fmla="*/ 12125 w 67393"/>
                  <a:gd name="connsiteY11" fmla="*/ 7759 h 25195"/>
                  <a:gd name="connsiteX12" fmla="*/ 0 w 67393"/>
                  <a:gd name="connsiteY12" fmla="*/ 7169 h 25195"/>
                  <a:gd name="connsiteX13" fmla="*/ 22575 w 67393"/>
                  <a:gd name="connsiteY13" fmla="*/ 187 h 25195"/>
                  <a:gd name="connsiteX14" fmla="*/ 38261 w 67393"/>
                  <a:gd name="connsiteY14" fmla="*/ 7546 h 25195"/>
                  <a:gd name="connsiteX15" fmla="*/ 38261 w 67393"/>
                  <a:gd name="connsiteY15" fmla="*/ 7546 h 2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393" h="25195">
                    <a:moveTo>
                      <a:pt x="38261" y="7546"/>
                    </a:moveTo>
                    <a:cubicBezTo>
                      <a:pt x="39063" y="7947"/>
                      <a:pt x="39464" y="8631"/>
                      <a:pt x="40007" y="9221"/>
                    </a:cubicBezTo>
                    <a:cubicBezTo>
                      <a:pt x="42507" y="11887"/>
                      <a:pt x="45291" y="13562"/>
                      <a:pt x="48263" y="14953"/>
                    </a:cubicBezTo>
                    <a:cubicBezTo>
                      <a:pt x="49301" y="15449"/>
                      <a:pt x="50127" y="15779"/>
                      <a:pt x="51235" y="15944"/>
                    </a:cubicBezTo>
                    <a:cubicBezTo>
                      <a:pt x="51801" y="16015"/>
                      <a:pt x="52273" y="16605"/>
                      <a:pt x="52816" y="16746"/>
                    </a:cubicBezTo>
                    <a:cubicBezTo>
                      <a:pt x="55599" y="17430"/>
                      <a:pt x="58288" y="18161"/>
                      <a:pt x="61119" y="18232"/>
                    </a:cubicBezTo>
                    <a:cubicBezTo>
                      <a:pt x="63101" y="18279"/>
                      <a:pt x="65365" y="18279"/>
                      <a:pt x="67394" y="17996"/>
                    </a:cubicBezTo>
                    <a:cubicBezTo>
                      <a:pt x="61284" y="23092"/>
                      <a:pt x="52910" y="25993"/>
                      <a:pt x="45102" y="25002"/>
                    </a:cubicBezTo>
                    <a:cubicBezTo>
                      <a:pt x="38403" y="24153"/>
                      <a:pt x="32671" y="20898"/>
                      <a:pt x="27670" y="15968"/>
                    </a:cubicBezTo>
                    <a:cubicBezTo>
                      <a:pt x="24957" y="13279"/>
                      <a:pt x="21678" y="11698"/>
                      <a:pt x="18305" y="10070"/>
                    </a:cubicBezTo>
                    <a:cubicBezTo>
                      <a:pt x="16937" y="9410"/>
                      <a:pt x="15899" y="8915"/>
                      <a:pt x="14861" y="8443"/>
                    </a:cubicBezTo>
                    <a:cubicBezTo>
                      <a:pt x="14059" y="8065"/>
                      <a:pt x="12950" y="8089"/>
                      <a:pt x="12125" y="7759"/>
                    </a:cubicBezTo>
                    <a:cubicBezTo>
                      <a:pt x="8162" y="6225"/>
                      <a:pt x="4010" y="6886"/>
                      <a:pt x="0" y="7169"/>
                    </a:cubicBezTo>
                    <a:cubicBezTo>
                      <a:pt x="6369" y="2404"/>
                      <a:pt x="14484" y="-828"/>
                      <a:pt x="22575" y="187"/>
                    </a:cubicBezTo>
                    <a:cubicBezTo>
                      <a:pt x="28425" y="918"/>
                      <a:pt x="34015" y="3513"/>
                      <a:pt x="38261" y="7546"/>
                    </a:cubicBezTo>
                    <a:lnTo>
                      <a:pt x="38261" y="754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77" name="手繪多邊形: 圖案 676">
                <a:extLst>
                  <a:ext uri="{FF2B5EF4-FFF2-40B4-BE49-F238E27FC236}">
                    <a16:creationId xmlns:a16="http://schemas.microsoft.com/office/drawing/2014/main" id="{AC3A4176-E1CB-419E-9FE4-30D02CC9FDE0}"/>
                  </a:ext>
                </a:extLst>
              </p:cNvPr>
              <p:cNvSpPr/>
              <p:nvPr/>
            </p:nvSpPr>
            <p:spPr>
              <a:xfrm>
                <a:off x="4054091" y="1623429"/>
                <a:ext cx="68101" cy="22848"/>
              </a:xfrm>
              <a:custGeom>
                <a:avLst/>
                <a:gdLst>
                  <a:gd name="connsiteX0" fmla="*/ 38143 w 68101"/>
                  <a:gd name="connsiteY0" fmla="*/ 6035 h 22848"/>
                  <a:gd name="connsiteX1" fmla="*/ 40030 w 68101"/>
                  <a:gd name="connsiteY1" fmla="*/ 7544 h 22848"/>
                  <a:gd name="connsiteX2" fmla="*/ 48758 w 68101"/>
                  <a:gd name="connsiteY2" fmla="*/ 12545 h 22848"/>
                  <a:gd name="connsiteX3" fmla="*/ 51801 w 68101"/>
                  <a:gd name="connsiteY3" fmla="*/ 13276 h 22848"/>
                  <a:gd name="connsiteX4" fmla="*/ 53453 w 68101"/>
                  <a:gd name="connsiteY4" fmla="*/ 13937 h 22848"/>
                  <a:gd name="connsiteX5" fmla="*/ 61850 w 68101"/>
                  <a:gd name="connsiteY5" fmla="*/ 14715 h 22848"/>
                  <a:gd name="connsiteX6" fmla="*/ 68101 w 68101"/>
                  <a:gd name="connsiteY6" fmla="*/ 13937 h 22848"/>
                  <a:gd name="connsiteX7" fmla="*/ 46470 w 68101"/>
                  <a:gd name="connsiteY7" fmla="*/ 22830 h 22848"/>
                  <a:gd name="connsiteX8" fmla="*/ 28330 w 68101"/>
                  <a:gd name="connsiteY8" fmla="*/ 15305 h 22848"/>
                  <a:gd name="connsiteX9" fmla="*/ 18494 w 68101"/>
                  <a:gd name="connsiteY9" fmla="*/ 10233 h 22848"/>
                  <a:gd name="connsiteX10" fmla="*/ 14908 w 68101"/>
                  <a:gd name="connsiteY10" fmla="*/ 8912 h 22848"/>
                  <a:gd name="connsiteX11" fmla="*/ 12125 w 68101"/>
                  <a:gd name="connsiteY11" fmla="*/ 8464 h 22848"/>
                  <a:gd name="connsiteX12" fmla="*/ 0 w 68101"/>
                  <a:gd name="connsiteY12" fmla="*/ 8889 h 22848"/>
                  <a:gd name="connsiteX13" fmla="*/ 21914 w 68101"/>
                  <a:gd name="connsiteY13" fmla="*/ 19 h 22848"/>
                  <a:gd name="connsiteX14" fmla="*/ 38143 w 68101"/>
                  <a:gd name="connsiteY14" fmla="*/ 6035 h 22848"/>
                  <a:gd name="connsiteX15" fmla="*/ 38143 w 68101"/>
                  <a:gd name="connsiteY15" fmla="*/ 6035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38143" y="6035"/>
                    </a:moveTo>
                    <a:cubicBezTo>
                      <a:pt x="38969" y="6365"/>
                      <a:pt x="39441" y="7025"/>
                      <a:pt x="40030" y="7544"/>
                    </a:cubicBezTo>
                    <a:cubicBezTo>
                      <a:pt x="42743" y="9998"/>
                      <a:pt x="45668" y="11413"/>
                      <a:pt x="48758" y="12545"/>
                    </a:cubicBezTo>
                    <a:cubicBezTo>
                      <a:pt x="49844" y="12946"/>
                      <a:pt x="50693" y="13229"/>
                      <a:pt x="51801" y="13276"/>
                    </a:cubicBezTo>
                    <a:cubicBezTo>
                      <a:pt x="52368" y="13300"/>
                      <a:pt x="52886" y="13843"/>
                      <a:pt x="53453" y="13937"/>
                    </a:cubicBezTo>
                    <a:cubicBezTo>
                      <a:pt x="56283" y="14385"/>
                      <a:pt x="59043" y="14880"/>
                      <a:pt x="61850" y="14715"/>
                    </a:cubicBezTo>
                    <a:cubicBezTo>
                      <a:pt x="63832" y="14597"/>
                      <a:pt x="66096" y="14385"/>
                      <a:pt x="68101" y="13937"/>
                    </a:cubicBezTo>
                    <a:cubicBezTo>
                      <a:pt x="62440" y="19528"/>
                      <a:pt x="54349" y="23137"/>
                      <a:pt x="46470" y="22830"/>
                    </a:cubicBezTo>
                    <a:cubicBezTo>
                      <a:pt x="39724" y="22570"/>
                      <a:pt x="33732" y="19787"/>
                      <a:pt x="28330" y="15305"/>
                    </a:cubicBezTo>
                    <a:cubicBezTo>
                      <a:pt x="25382" y="12852"/>
                      <a:pt x="22009" y="11554"/>
                      <a:pt x="18494" y="10233"/>
                    </a:cubicBezTo>
                    <a:cubicBezTo>
                      <a:pt x="17078" y="9691"/>
                      <a:pt x="15993" y="9290"/>
                      <a:pt x="14908" y="8912"/>
                    </a:cubicBezTo>
                    <a:cubicBezTo>
                      <a:pt x="14083" y="8606"/>
                      <a:pt x="12974" y="8724"/>
                      <a:pt x="12125" y="8464"/>
                    </a:cubicBezTo>
                    <a:cubicBezTo>
                      <a:pt x="8044" y="7261"/>
                      <a:pt x="3963" y="8276"/>
                      <a:pt x="0" y="8889"/>
                    </a:cubicBezTo>
                    <a:cubicBezTo>
                      <a:pt x="5944" y="3605"/>
                      <a:pt x="13752" y="-311"/>
                      <a:pt x="21914" y="19"/>
                    </a:cubicBezTo>
                    <a:cubicBezTo>
                      <a:pt x="27764" y="279"/>
                      <a:pt x="33567" y="2378"/>
                      <a:pt x="38143" y="6035"/>
                    </a:cubicBezTo>
                    <a:lnTo>
                      <a:pt x="38143" y="603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78" name="手繪多邊形: 圖案 677">
                <a:extLst>
                  <a:ext uri="{FF2B5EF4-FFF2-40B4-BE49-F238E27FC236}">
                    <a16:creationId xmlns:a16="http://schemas.microsoft.com/office/drawing/2014/main" id="{B7F5C3E8-7054-4123-9588-37D1BC5E9C7D}"/>
                  </a:ext>
                </a:extLst>
              </p:cNvPr>
              <p:cNvSpPr/>
              <p:nvPr/>
            </p:nvSpPr>
            <p:spPr>
              <a:xfrm>
                <a:off x="4038145" y="1638998"/>
                <a:ext cx="68290" cy="20710"/>
              </a:xfrm>
              <a:custGeom>
                <a:avLst/>
                <a:gdLst>
                  <a:gd name="connsiteX0" fmla="*/ 37766 w 68290"/>
                  <a:gd name="connsiteY0" fmla="*/ 4665 h 20710"/>
                  <a:gd name="connsiteX1" fmla="*/ 39771 w 68290"/>
                  <a:gd name="connsiteY1" fmla="*/ 6010 h 20710"/>
                  <a:gd name="connsiteX2" fmla="*/ 48876 w 68290"/>
                  <a:gd name="connsiteY2" fmla="*/ 10256 h 20710"/>
                  <a:gd name="connsiteX3" fmla="*/ 51990 w 68290"/>
                  <a:gd name="connsiteY3" fmla="*/ 10728 h 20710"/>
                  <a:gd name="connsiteX4" fmla="*/ 53689 w 68290"/>
                  <a:gd name="connsiteY4" fmla="*/ 11247 h 20710"/>
                  <a:gd name="connsiteX5" fmla="*/ 62133 w 68290"/>
                  <a:gd name="connsiteY5" fmla="*/ 11294 h 20710"/>
                  <a:gd name="connsiteX6" fmla="*/ 68290 w 68290"/>
                  <a:gd name="connsiteY6" fmla="*/ 9997 h 20710"/>
                  <a:gd name="connsiteX7" fmla="*/ 47508 w 68290"/>
                  <a:gd name="connsiteY7" fmla="*/ 20682 h 20710"/>
                  <a:gd name="connsiteX8" fmla="*/ 28779 w 68290"/>
                  <a:gd name="connsiteY8" fmla="*/ 14714 h 20710"/>
                  <a:gd name="connsiteX9" fmla="*/ 18541 w 68290"/>
                  <a:gd name="connsiteY9" fmla="*/ 10492 h 20710"/>
                  <a:gd name="connsiteX10" fmla="*/ 14861 w 68290"/>
                  <a:gd name="connsiteY10" fmla="*/ 9478 h 20710"/>
                  <a:gd name="connsiteX11" fmla="*/ 12054 w 68290"/>
                  <a:gd name="connsiteY11" fmla="*/ 9265 h 20710"/>
                  <a:gd name="connsiteX12" fmla="*/ 0 w 68290"/>
                  <a:gd name="connsiteY12" fmla="*/ 10704 h 20710"/>
                  <a:gd name="connsiteX13" fmla="*/ 21065 w 68290"/>
                  <a:gd name="connsiteY13" fmla="*/ 18 h 20710"/>
                  <a:gd name="connsiteX14" fmla="*/ 37766 w 68290"/>
                  <a:gd name="connsiteY14" fmla="*/ 4665 h 20710"/>
                  <a:gd name="connsiteX15" fmla="*/ 37766 w 68290"/>
                  <a:gd name="connsiteY15" fmla="*/ 4665 h 2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710">
                    <a:moveTo>
                      <a:pt x="37766" y="4665"/>
                    </a:moveTo>
                    <a:cubicBezTo>
                      <a:pt x="38615" y="4925"/>
                      <a:pt x="39134" y="5538"/>
                      <a:pt x="39771" y="6010"/>
                    </a:cubicBezTo>
                    <a:cubicBezTo>
                      <a:pt x="42696" y="8227"/>
                      <a:pt x="45715" y="9383"/>
                      <a:pt x="48876" y="10256"/>
                    </a:cubicBezTo>
                    <a:cubicBezTo>
                      <a:pt x="50009" y="10563"/>
                      <a:pt x="50858" y="10775"/>
                      <a:pt x="51990" y="10728"/>
                    </a:cubicBezTo>
                    <a:cubicBezTo>
                      <a:pt x="52556" y="10704"/>
                      <a:pt x="53122" y="11200"/>
                      <a:pt x="53689" y="11247"/>
                    </a:cubicBezTo>
                    <a:cubicBezTo>
                      <a:pt x="56543" y="11459"/>
                      <a:pt x="59326" y="11719"/>
                      <a:pt x="62133" y="11294"/>
                    </a:cubicBezTo>
                    <a:cubicBezTo>
                      <a:pt x="64091" y="10987"/>
                      <a:pt x="66332" y="10610"/>
                      <a:pt x="68290" y="9997"/>
                    </a:cubicBezTo>
                    <a:cubicBezTo>
                      <a:pt x="63124" y="16035"/>
                      <a:pt x="55363" y="20329"/>
                      <a:pt x="47508" y="20682"/>
                    </a:cubicBezTo>
                    <a:cubicBezTo>
                      <a:pt x="40762" y="20989"/>
                      <a:pt x="34558" y="18748"/>
                      <a:pt x="28779" y="14714"/>
                    </a:cubicBezTo>
                    <a:cubicBezTo>
                      <a:pt x="25641" y="12544"/>
                      <a:pt x="22150" y="11530"/>
                      <a:pt x="18541" y="10492"/>
                    </a:cubicBezTo>
                    <a:cubicBezTo>
                      <a:pt x="17078" y="10091"/>
                      <a:pt x="15970" y="9761"/>
                      <a:pt x="14861" y="9478"/>
                    </a:cubicBezTo>
                    <a:cubicBezTo>
                      <a:pt x="14012" y="9242"/>
                      <a:pt x="12927" y="9454"/>
                      <a:pt x="12054" y="9265"/>
                    </a:cubicBezTo>
                    <a:cubicBezTo>
                      <a:pt x="7879" y="8416"/>
                      <a:pt x="3916" y="9761"/>
                      <a:pt x="0" y="10704"/>
                    </a:cubicBezTo>
                    <a:cubicBezTo>
                      <a:pt x="5473" y="4949"/>
                      <a:pt x="12927" y="372"/>
                      <a:pt x="21065" y="18"/>
                    </a:cubicBezTo>
                    <a:cubicBezTo>
                      <a:pt x="26962" y="-194"/>
                      <a:pt x="32907" y="1434"/>
                      <a:pt x="37766" y="4665"/>
                    </a:cubicBezTo>
                    <a:lnTo>
                      <a:pt x="37766" y="466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79" name="手繪多邊形: 圖案 678">
                <a:extLst>
                  <a:ext uri="{FF2B5EF4-FFF2-40B4-BE49-F238E27FC236}">
                    <a16:creationId xmlns:a16="http://schemas.microsoft.com/office/drawing/2014/main" id="{366358C9-80F7-4FC6-AF54-1861E5EC4008}"/>
                  </a:ext>
                </a:extLst>
              </p:cNvPr>
              <p:cNvSpPr/>
              <p:nvPr/>
            </p:nvSpPr>
            <p:spPr>
              <a:xfrm>
                <a:off x="4023755" y="1655794"/>
                <a:ext cx="68007" cy="18785"/>
              </a:xfrm>
              <a:custGeom>
                <a:avLst/>
                <a:gdLst>
                  <a:gd name="connsiteX0" fmla="*/ 37129 w 68007"/>
                  <a:gd name="connsiteY0" fmla="*/ 3415 h 18785"/>
                  <a:gd name="connsiteX1" fmla="*/ 39252 w 68007"/>
                  <a:gd name="connsiteY1" fmla="*/ 4594 h 18785"/>
                  <a:gd name="connsiteX2" fmla="*/ 48688 w 68007"/>
                  <a:gd name="connsiteY2" fmla="*/ 8062 h 18785"/>
                  <a:gd name="connsiteX3" fmla="*/ 51825 w 68007"/>
                  <a:gd name="connsiteY3" fmla="*/ 8274 h 18785"/>
                  <a:gd name="connsiteX4" fmla="*/ 53571 w 68007"/>
                  <a:gd name="connsiteY4" fmla="*/ 8628 h 18785"/>
                  <a:gd name="connsiteX5" fmla="*/ 61992 w 68007"/>
                  <a:gd name="connsiteY5" fmla="*/ 7968 h 18785"/>
                  <a:gd name="connsiteX6" fmla="*/ 68007 w 68007"/>
                  <a:gd name="connsiteY6" fmla="*/ 6151 h 18785"/>
                  <a:gd name="connsiteX7" fmla="*/ 48192 w 68007"/>
                  <a:gd name="connsiteY7" fmla="*/ 18559 h 18785"/>
                  <a:gd name="connsiteX8" fmla="*/ 29038 w 68007"/>
                  <a:gd name="connsiteY8" fmla="*/ 14195 h 18785"/>
                  <a:gd name="connsiteX9" fmla="*/ 18470 w 68007"/>
                  <a:gd name="connsiteY9" fmla="*/ 10869 h 18785"/>
                  <a:gd name="connsiteX10" fmla="*/ 14720 w 68007"/>
                  <a:gd name="connsiteY10" fmla="*/ 10161 h 18785"/>
                  <a:gd name="connsiteX11" fmla="*/ 11889 w 68007"/>
                  <a:gd name="connsiteY11" fmla="*/ 10185 h 18785"/>
                  <a:gd name="connsiteX12" fmla="*/ 0 w 68007"/>
                  <a:gd name="connsiteY12" fmla="*/ 12662 h 18785"/>
                  <a:gd name="connsiteX13" fmla="*/ 20098 w 68007"/>
                  <a:gd name="connsiteY13" fmla="*/ 231 h 18785"/>
                  <a:gd name="connsiteX14" fmla="*/ 37129 w 68007"/>
                  <a:gd name="connsiteY14" fmla="*/ 3415 h 18785"/>
                  <a:gd name="connsiteX15" fmla="*/ 37129 w 68007"/>
                  <a:gd name="connsiteY15" fmla="*/ 3415 h 1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5">
                    <a:moveTo>
                      <a:pt x="37129" y="3415"/>
                    </a:moveTo>
                    <a:cubicBezTo>
                      <a:pt x="38002" y="3604"/>
                      <a:pt x="38568" y="4170"/>
                      <a:pt x="39252" y="4594"/>
                    </a:cubicBezTo>
                    <a:cubicBezTo>
                      <a:pt x="42342" y="6552"/>
                      <a:pt x="45456" y="7449"/>
                      <a:pt x="48688" y="8062"/>
                    </a:cubicBezTo>
                    <a:cubicBezTo>
                      <a:pt x="49820" y="8274"/>
                      <a:pt x="50693" y="8392"/>
                      <a:pt x="51825" y="8274"/>
                    </a:cubicBezTo>
                    <a:cubicBezTo>
                      <a:pt x="52391" y="8204"/>
                      <a:pt x="53004" y="8652"/>
                      <a:pt x="53571" y="8628"/>
                    </a:cubicBezTo>
                    <a:cubicBezTo>
                      <a:pt x="56448" y="8605"/>
                      <a:pt x="59232" y="8628"/>
                      <a:pt x="61992" y="7968"/>
                    </a:cubicBezTo>
                    <a:cubicBezTo>
                      <a:pt x="63926" y="7496"/>
                      <a:pt x="66120" y="6930"/>
                      <a:pt x="68007" y="6151"/>
                    </a:cubicBezTo>
                    <a:cubicBezTo>
                      <a:pt x="63360" y="12615"/>
                      <a:pt x="56000" y="17545"/>
                      <a:pt x="48192" y="18559"/>
                    </a:cubicBezTo>
                    <a:cubicBezTo>
                      <a:pt x="41517" y="19432"/>
                      <a:pt x="35124" y="17734"/>
                      <a:pt x="29038" y="14195"/>
                    </a:cubicBezTo>
                    <a:cubicBezTo>
                      <a:pt x="25736" y="12284"/>
                      <a:pt x="22174" y="11577"/>
                      <a:pt x="18470" y="10869"/>
                    </a:cubicBezTo>
                    <a:cubicBezTo>
                      <a:pt x="16984" y="10586"/>
                      <a:pt x="15852" y="10350"/>
                      <a:pt x="14720" y="10161"/>
                    </a:cubicBezTo>
                    <a:cubicBezTo>
                      <a:pt x="13847" y="10020"/>
                      <a:pt x="12785" y="10303"/>
                      <a:pt x="11889" y="10185"/>
                    </a:cubicBezTo>
                    <a:cubicBezTo>
                      <a:pt x="7666" y="9690"/>
                      <a:pt x="3821" y="11388"/>
                      <a:pt x="0" y="12662"/>
                    </a:cubicBezTo>
                    <a:cubicBezTo>
                      <a:pt x="4954" y="6458"/>
                      <a:pt x="12007" y="1268"/>
                      <a:pt x="20098" y="231"/>
                    </a:cubicBezTo>
                    <a:cubicBezTo>
                      <a:pt x="25948" y="-524"/>
                      <a:pt x="32010" y="584"/>
                      <a:pt x="37129" y="3415"/>
                    </a:cubicBezTo>
                    <a:lnTo>
                      <a:pt x="37129" y="341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80" name="手繪多邊形: 圖案 679">
                <a:extLst>
                  <a:ext uri="{FF2B5EF4-FFF2-40B4-BE49-F238E27FC236}">
                    <a16:creationId xmlns:a16="http://schemas.microsoft.com/office/drawing/2014/main" id="{75C55FCD-F3C2-4CB3-9758-16314165B211}"/>
                  </a:ext>
                </a:extLst>
              </p:cNvPr>
              <p:cNvSpPr/>
              <p:nvPr/>
            </p:nvSpPr>
            <p:spPr>
              <a:xfrm>
                <a:off x="4011017" y="1673691"/>
                <a:ext cx="67181" cy="17153"/>
              </a:xfrm>
              <a:custGeom>
                <a:avLst/>
                <a:gdLst>
                  <a:gd name="connsiteX0" fmla="*/ 36209 w 67181"/>
                  <a:gd name="connsiteY0" fmla="*/ 2361 h 17153"/>
                  <a:gd name="connsiteX1" fmla="*/ 38403 w 67181"/>
                  <a:gd name="connsiteY1" fmla="*/ 3352 h 17153"/>
                  <a:gd name="connsiteX2" fmla="*/ 48098 w 67181"/>
                  <a:gd name="connsiteY2" fmla="*/ 5994 h 17153"/>
                  <a:gd name="connsiteX3" fmla="*/ 51235 w 67181"/>
                  <a:gd name="connsiteY3" fmla="*/ 5947 h 17153"/>
                  <a:gd name="connsiteX4" fmla="*/ 53004 w 67181"/>
                  <a:gd name="connsiteY4" fmla="*/ 6159 h 17153"/>
                  <a:gd name="connsiteX5" fmla="*/ 61331 w 67181"/>
                  <a:gd name="connsiteY5" fmla="*/ 4791 h 17153"/>
                  <a:gd name="connsiteX6" fmla="*/ 67181 w 67181"/>
                  <a:gd name="connsiteY6" fmla="*/ 2479 h 17153"/>
                  <a:gd name="connsiteX7" fmla="*/ 48499 w 67181"/>
                  <a:gd name="connsiteY7" fmla="*/ 16538 h 17153"/>
                  <a:gd name="connsiteX8" fmla="*/ 29038 w 67181"/>
                  <a:gd name="connsiteY8" fmla="*/ 13825 h 17153"/>
                  <a:gd name="connsiteX9" fmla="*/ 18234 w 67181"/>
                  <a:gd name="connsiteY9" fmla="*/ 11396 h 17153"/>
                  <a:gd name="connsiteX10" fmla="*/ 14436 w 67181"/>
                  <a:gd name="connsiteY10" fmla="*/ 11018 h 17153"/>
                  <a:gd name="connsiteX11" fmla="*/ 11629 w 67181"/>
                  <a:gd name="connsiteY11" fmla="*/ 11278 h 17153"/>
                  <a:gd name="connsiteX12" fmla="*/ 0 w 67181"/>
                  <a:gd name="connsiteY12" fmla="*/ 14745 h 17153"/>
                  <a:gd name="connsiteX13" fmla="*/ 18966 w 67181"/>
                  <a:gd name="connsiteY13" fmla="*/ 639 h 17153"/>
                  <a:gd name="connsiteX14" fmla="*/ 36209 w 67181"/>
                  <a:gd name="connsiteY14" fmla="*/ 2361 h 17153"/>
                  <a:gd name="connsiteX15" fmla="*/ 36209 w 67181"/>
                  <a:gd name="connsiteY15" fmla="*/ 2361 h 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53">
                    <a:moveTo>
                      <a:pt x="36209" y="2361"/>
                    </a:moveTo>
                    <a:cubicBezTo>
                      <a:pt x="37082" y="2479"/>
                      <a:pt x="37695" y="2998"/>
                      <a:pt x="38403" y="3352"/>
                    </a:cubicBezTo>
                    <a:cubicBezTo>
                      <a:pt x="41658" y="5050"/>
                      <a:pt x="44819" y="5687"/>
                      <a:pt x="48098" y="5994"/>
                    </a:cubicBezTo>
                    <a:cubicBezTo>
                      <a:pt x="49254" y="6112"/>
                      <a:pt x="50127" y="6159"/>
                      <a:pt x="51235" y="5947"/>
                    </a:cubicBezTo>
                    <a:cubicBezTo>
                      <a:pt x="51778" y="5852"/>
                      <a:pt x="52438" y="6230"/>
                      <a:pt x="53004" y="6159"/>
                    </a:cubicBezTo>
                    <a:cubicBezTo>
                      <a:pt x="55859" y="5876"/>
                      <a:pt x="58642" y="5663"/>
                      <a:pt x="61331" y="4791"/>
                    </a:cubicBezTo>
                    <a:cubicBezTo>
                      <a:pt x="63218" y="4177"/>
                      <a:pt x="65365" y="3422"/>
                      <a:pt x="67181" y="2479"/>
                    </a:cubicBezTo>
                    <a:cubicBezTo>
                      <a:pt x="63101" y="9320"/>
                      <a:pt x="56189" y="14840"/>
                      <a:pt x="48499" y="16538"/>
                    </a:cubicBezTo>
                    <a:cubicBezTo>
                      <a:pt x="41918" y="17977"/>
                      <a:pt x="35407" y="16821"/>
                      <a:pt x="29038" y="13825"/>
                    </a:cubicBezTo>
                    <a:cubicBezTo>
                      <a:pt x="25570" y="12198"/>
                      <a:pt x="21961" y="11797"/>
                      <a:pt x="18234" y="11396"/>
                    </a:cubicBezTo>
                    <a:cubicBezTo>
                      <a:pt x="16725" y="11230"/>
                      <a:pt x="15592" y="11112"/>
                      <a:pt x="14436" y="11018"/>
                    </a:cubicBezTo>
                    <a:cubicBezTo>
                      <a:pt x="13540" y="10947"/>
                      <a:pt x="12502" y="11325"/>
                      <a:pt x="11629" y="11278"/>
                    </a:cubicBezTo>
                    <a:cubicBezTo>
                      <a:pt x="7383" y="11136"/>
                      <a:pt x="3703" y="13141"/>
                      <a:pt x="0" y="14745"/>
                    </a:cubicBezTo>
                    <a:cubicBezTo>
                      <a:pt x="4411" y="8140"/>
                      <a:pt x="10992" y="2385"/>
                      <a:pt x="18966" y="639"/>
                    </a:cubicBezTo>
                    <a:cubicBezTo>
                      <a:pt x="24721" y="-611"/>
                      <a:pt x="30878" y="-21"/>
                      <a:pt x="36209" y="2361"/>
                    </a:cubicBezTo>
                    <a:lnTo>
                      <a:pt x="36209" y="236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81" name="手繪多邊形: 圖案 680">
                <a:extLst>
                  <a:ext uri="{FF2B5EF4-FFF2-40B4-BE49-F238E27FC236}">
                    <a16:creationId xmlns:a16="http://schemas.microsoft.com/office/drawing/2014/main" id="{82657FB4-8954-484C-9DF4-CD29F0C50299}"/>
                  </a:ext>
                </a:extLst>
              </p:cNvPr>
              <p:cNvSpPr/>
              <p:nvPr/>
            </p:nvSpPr>
            <p:spPr>
              <a:xfrm>
                <a:off x="3999907" y="1691408"/>
                <a:ext cx="65907" cy="17951"/>
              </a:xfrm>
              <a:custGeom>
                <a:avLst/>
                <a:gdLst>
                  <a:gd name="connsiteX0" fmla="*/ 35053 w 65907"/>
                  <a:gd name="connsiteY0" fmla="*/ 2524 h 17951"/>
                  <a:gd name="connsiteX1" fmla="*/ 37341 w 65907"/>
                  <a:gd name="connsiteY1" fmla="*/ 3326 h 17951"/>
                  <a:gd name="connsiteX2" fmla="*/ 47225 w 65907"/>
                  <a:gd name="connsiteY2" fmla="*/ 5142 h 17951"/>
                  <a:gd name="connsiteX3" fmla="*/ 50339 w 65907"/>
                  <a:gd name="connsiteY3" fmla="*/ 4812 h 17951"/>
                  <a:gd name="connsiteX4" fmla="*/ 52108 w 65907"/>
                  <a:gd name="connsiteY4" fmla="*/ 4883 h 17951"/>
                  <a:gd name="connsiteX5" fmla="*/ 60293 w 65907"/>
                  <a:gd name="connsiteY5" fmla="*/ 2807 h 17951"/>
                  <a:gd name="connsiteX6" fmla="*/ 65908 w 65907"/>
                  <a:gd name="connsiteY6" fmla="*/ 0 h 17951"/>
                  <a:gd name="connsiteX7" fmla="*/ 48499 w 65907"/>
                  <a:gd name="connsiteY7" fmla="*/ 15592 h 17951"/>
                  <a:gd name="connsiteX8" fmla="*/ 28873 w 65907"/>
                  <a:gd name="connsiteY8" fmla="*/ 14554 h 17951"/>
                  <a:gd name="connsiteX9" fmla="*/ 17904 w 65907"/>
                  <a:gd name="connsiteY9" fmla="*/ 13045 h 17951"/>
                  <a:gd name="connsiteX10" fmla="*/ 14083 w 65907"/>
                  <a:gd name="connsiteY10" fmla="*/ 12998 h 17951"/>
                  <a:gd name="connsiteX11" fmla="*/ 11299 w 65907"/>
                  <a:gd name="connsiteY11" fmla="*/ 13516 h 17951"/>
                  <a:gd name="connsiteX12" fmla="*/ 0 w 65907"/>
                  <a:gd name="connsiteY12" fmla="*/ 17951 h 17951"/>
                  <a:gd name="connsiteX13" fmla="*/ 17692 w 65907"/>
                  <a:gd name="connsiteY13" fmla="*/ 2288 h 17951"/>
                  <a:gd name="connsiteX14" fmla="*/ 35053 w 65907"/>
                  <a:gd name="connsiteY14" fmla="*/ 2524 h 17951"/>
                  <a:gd name="connsiteX15" fmla="*/ 35053 w 65907"/>
                  <a:gd name="connsiteY15" fmla="*/ 2524 h 1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7" h="17951">
                    <a:moveTo>
                      <a:pt x="35053" y="2524"/>
                    </a:moveTo>
                    <a:cubicBezTo>
                      <a:pt x="35950" y="2548"/>
                      <a:pt x="36610" y="3019"/>
                      <a:pt x="37341" y="3326"/>
                    </a:cubicBezTo>
                    <a:cubicBezTo>
                      <a:pt x="40715" y="4741"/>
                      <a:pt x="43946" y="5095"/>
                      <a:pt x="47225" y="5142"/>
                    </a:cubicBezTo>
                    <a:cubicBezTo>
                      <a:pt x="48381" y="5166"/>
                      <a:pt x="49277" y="5142"/>
                      <a:pt x="50339" y="4812"/>
                    </a:cubicBezTo>
                    <a:cubicBezTo>
                      <a:pt x="50881" y="4647"/>
                      <a:pt x="51566" y="4977"/>
                      <a:pt x="52108" y="4883"/>
                    </a:cubicBezTo>
                    <a:cubicBezTo>
                      <a:pt x="54939" y="4364"/>
                      <a:pt x="57699" y="3916"/>
                      <a:pt x="60293" y="2807"/>
                    </a:cubicBezTo>
                    <a:cubicBezTo>
                      <a:pt x="62110" y="2029"/>
                      <a:pt x="64186" y="1085"/>
                      <a:pt x="65908" y="0"/>
                    </a:cubicBezTo>
                    <a:cubicBezTo>
                      <a:pt x="62440" y="7147"/>
                      <a:pt x="56000" y="13257"/>
                      <a:pt x="48499" y="15592"/>
                    </a:cubicBezTo>
                    <a:cubicBezTo>
                      <a:pt x="42059" y="17597"/>
                      <a:pt x="35478" y="16984"/>
                      <a:pt x="28873" y="14554"/>
                    </a:cubicBezTo>
                    <a:cubicBezTo>
                      <a:pt x="25287" y="13233"/>
                      <a:pt x="21655" y="13139"/>
                      <a:pt x="17904" y="13045"/>
                    </a:cubicBezTo>
                    <a:cubicBezTo>
                      <a:pt x="16394" y="13021"/>
                      <a:pt x="15238" y="12998"/>
                      <a:pt x="14083" y="12998"/>
                    </a:cubicBezTo>
                    <a:cubicBezTo>
                      <a:pt x="13186" y="12998"/>
                      <a:pt x="12196" y="13469"/>
                      <a:pt x="11299" y="13516"/>
                    </a:cubicBezTo>
                    <a:cubicBezTo>
                      <a:pt x="7053" y="13752"/>
                      <a:pt x="3562" y="16064"/>
                      <a:pt x="0" y="17951"/>
                    </a:cubicBezTo>
                    <a:cubicBezTo>
                      <a:pt x="3821" y="10992"/>
                      <a:pt x="9907" y="4694"/>
                      <a:pt x="17692" y="2288"/>
                    </a:cubicBezTo>
                    <a:cubicBezTo>
                      <a:pt x="23353" y="543"/>
                      <a:pt x="29533" y="613"/>
                      <a:pt x="35053" y="2524"/>
                    </a:cubicBezTo>
                    <a:lnTo>
                      <a:pt x="35053" y="25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82" name="手繪多邊形: 圖案 681">
                <a:extLst>
                  <a:ext uri="{FF2B5EF4-FFF2-40B4-BE49-F238E27FC236}">
                    <a16:creationId xmlns:a16="http://schemas.microsoft.com/office/drawing/2014/main" id="{BA5C03A7-B602-45F5-83D4-CBB619F0A095}"/>
                  </a:ext>
                </a:extLst>
              </p:cNvPr>
              <p:cNvSpPr/>
              <p:nvPr/>
            </p:nvSpPr>
            <p:spPr>
              <a:xfrm>
                <a:off x="3990660" y="1707708"/>
                <a:ext cx="64114" cy="23565"/>
              </a:xfrm>
              <a:custGeom>
                <a:avLst/>
                <a:gdLst>
                  <a:gd name="connsiteX0" fmla="*/ 33591 w 64114"/>
                  <a:gd name="connsiteY0" fmla="*/ 5213 h 23565"/>
                  <a:gd name="connsiteX1" fmla="*/ 35926 w 64114"/>
                  <a:gd name="connsiteY1" fmla="*/ 5803 h 23565"/>
                  <a:gd name="connsiteX2" fmla="*/ 45928 w 64114"/>
                  <a:gd name="connsiteY2" fmla="*/ 6746 h 23565"/>
                  <a:gd name="connsiteX3" fmla="*/ 49018 w 64114"/>
                  <a:gd name="connsiteY3" fmla="*/ 6157 h 23565"/>
                  <a:gd name="connsiteX4" fmla="*/ 50787 w 64114"/>
                  <a:gd name="connsiteY4" fmla="*/ 6062 h 23565"/>
                  <a:gd name="connsiteX5" fmla="*/ 58760 w 64114"/>
                  <a:gd name="connsiteY5" fmla="*/ 3279 h 23565"/>
                  <a:gd name="connsiteX6" fmla="*/ 64115 w 64114"/>
                  <a:gd name="connsiteY6" fmla="*/ 0 h 23565"/>
                  <a:gd name="connsiteX7" fmla="*/ 48098 w 64114"/>
                  <a:gd name="connsiteY7" fmla="*/ 17031 h 23565"/>
                  <a:gd name="connsiteX8" fmla="*/ 28472 w 64114"/>
                  <a:gd name="connsiteY8" fmla="*/ 17692 h 23565"/>
                  <a:gd name="connsiteX9" fmla="*/ 17409 w 64114"/>
                  <a:gd name="connsiteY9" fmla="*/ 17149 h 23565"/>
                  <a:gd name="connsiteX10" fmla="*/ 13587 w 64114"/>
                  <a:gd name="connsiteY10" fmla="*/ 17409 h 23565"/>
                  <a:gd name="connsiteX11" fmla="*/ 10875 w 64114"/>
                  <a:gd name="connsiteY11" fmla="*/ 18164 h 23565"/>
                  <a:gd name="connsiteX12" fmla="*/ 0 w 64114"/>
                  <a:gd name="connsiteY12" fmla="*/ 23565 h 23565"/>
                  <a:gd name="connsiteX13" fmla="*/ 16276 w 64114"/>
                  <a:gd name="connsiteY13" fmla="*/ 6416 h 23565"/>
                  <a:gd name="connsiteX14" fmla="*/ 33591 w 64114"/>
                  <a:gd name="connsiteY14" fmla="*/ 5213 h 23565"/>
                  <a:gd name="connsiteX15" fmla="*/ 33591 w 64114"/>
                  <a:gd name="connsiteY15" fmla="*/ 5213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14" h="23565">
                    <a:moveTo>
                      <a:pt x="33591" y="5213"/>
                    </a:moveTo>
                    <a:cubicBezTo>
                      <a:pt x="34487" y="5166"/>
                      <a:pt x="35171" y="5567"/>
                      <a:pt x="35926" y="5803"/>
                    </a:cubicBezTo>
                    <a:cubicBezTo>
                      <a:pt x="39417" y="6912"/>
                      <a:pt x="42649" y="6982"/>
                      <a:pt x="45928" y="6746"/>
                    </a:cubicBezTo>
                    <a:cubicBezTo>
                      <a:pt x="47084" y="6652"/>
                      <a:pt x="47956" y="6558"/>
                      <a:pt x="49018" y="6157"/>
                    </a:cubicBezTo>
                    <a:cubicBezTo>
                      <a:pt x="49537" y="5944"/>
                      <a:pt x="50245" y="6227"/>
                      <a:pt x="50787" y="6062"/>
                    </a:cubicBezTo>
                    <a:cubicBezTo>
                      <a:pt x="53547" y="5308"/>
                      <a:pt x="56260" y="4623"/>
                      <a:pt x="58760" y="3279"/>
                    </a:cubicBezTo>
                    <a:cubicBezTo>
                      <a:pt x="60506" y="2335"/>
                      <a:pt x="62487" y="1227"/>
                      <a:pt x="64115" y="0"/>
                    </a:cubicBezTo>
                    <a:cubicBezTo>
                      <a:pt x="61261" y="7431"/>
                      <a:pt x="55387" y="14083"/>
                      <a:pt x="48098" y="17031"/>
                    </a:cubicBezTo>
                    <a:cubicBezTo>
                      <a:pt x="41847" y="19579"/>
                      <a:pt x="35242" y="19555"/>
                      <a:pt x="28472" y="17692"/>
                    </a:cubicBezTo>
                    <a:cubicBezTo>
                      <a:pt x="24792" y="16677"/>
                      <a:pt x="21159" y="16913"/>
                      <a:pt x="17409" y="17149"/>
                    </a:cubicBezTo>
                    <a:cubicBezTo>
                      <a:pt x="15899" y="17244"/>
                      <a:pt x="14743" y="17314"/>
                      <a:pt x="13587" y="17409"/>
                    </a:cubicBezTo>
                    <a:cubicBezTo>
                      <a:pt x="12691" y="17479"/>
                      <a:pt x="11747" y="18046"/>
                      <a:pt x="10875" y="18164"/>
                    </a:cubicBezTo>
                    <a:cubicBezTo>
                      <a:pt x="6676" y="18753"/>
                      <a:pt x="3373" y="21372"/>
                      <a:pt x="0" y="23565"/>
                    </a:cubicBezTo>
                    <a:cubicBezTo>
                      <a:pt x="3208" y="16300"/>
                      <a:pt x="8728" y="9506"/>
                      <a:pt x="16276" y="6416"/>
                    </a:cubicBezTo>
                    <a:cubicBezTo>
                      <a:pt x="21773" y="4270"/>
                      <a:pt x="27929" y="3798"/>
                      <a:pt x="33591" y="5213"/>
                    </a:cubicBezTo>
                    <a:lnTo>
                      <a:pt x="33591" y="521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83" name="手繪多邊形: 圖案 682">
                <a:extLst>
                  <a:ext uri="{FF2B5EF4-FFF2-40B4-BE49-F238E27FC236}">
                    <a16:creationId xmlns:a16="http://schemas.microsoft.com/office/drawing/2014/main" id="{49412C47-D30A-4C11-B0E1-3F9B7DB7D661}"/>
                  </a:ext>
                </a:extLst>
              </p:cNvPr>
              <p:cNvSpPr/>
              <p:nvPr/>
            </p:nvSpPr>
            <p:spPr>
              <a:xfrm>
                <a:off x="3983348" y="1725117"/>
                <a:ext cx="61779" cy="29038"/>
              </a:xfrm>
              <a:custGeom>
                <a:avLst/>
                <a:gdLst>
                  <a:gd name="connsiteX0" fmla="*/ 31822 w 61779"/>
                  <a:gd name="connsiteY0" fmla="*/ 7808 h 29038"/>
                  <a:gd name="connsiteX1" fmla="*/ 34204 w 61779"/>
                  <a:gd name="connsiteY1" fmla="*/ 8209 h 29038"/>
                  <a:gd name="connsiteX2" fmla="*/ 44253 w 61779"/>
                  <a:gd name="connsiteY2" fmla="*/ 8280 h 29038"/>
                  <a:gd name="connsiteX3" fmla="*/ 47272 w 61779"/>
                  <a:gd name="connsiteY3" fmla="*/ 7431 h 29038"/>
                  <a:gd name="connsiteX4" fmla="*/ 49041 w 61779"/>
                  <a:gd name="connsiteY4" fmla="*/ 7195 h 29038"/>
                  <a:gd name="connsiteX5" fmla="*/ 56731 w 61779"/>
                  <a:gd name="connsiteY5" fmla="*/ 3727 h 29038"/>
                  <a:gd name="connsiteX6" fmla="*/ 61780 w 61779"/>
                  <a:gd name="connsiteY6" fmla="*/ 0 h 29038"/>
                  <a:gd name="connsiteX7" fmla="*/ 47319 w 61779"/>
                  <a:gd name="connsiteY7" fmla="*/ 18376 h 29038"/>
                  <a:gd name="connsiteX8" fmla="*/ 27811 w 61779"/>
                  <a:gd name="connsiteY8" fmla="*/ 20735 h 29038"/>
                  <a:gd name="connsiteX9" fmla="*/ 16748 w 61779"/>
                  <a:gd name="connsiteY9" fmla="*/ 21159 h 29038"/>
                  <a:gd name="connsiteX10" fmla="*/ 12974 w 61779"/>
                  <a:gd name="connsiteY10" fmla="*/ 21773 h 29038"/>
                  <a:gd name="connsiteX11" fmla="*/ 10332 w 61779"/>
                  <a:gd name="connsiteY11" fmla="*/ 22763 h 29038"/>
                  <a:gd name="connsiteX12" fmla="*/ 0 w 61779"/>
                  <a:gd name="connsiteY12" fmla="*/ 29038 h 29038"/>
                  <a:gd name="connsiteX13" fmla="*/ 14720 w 61779"/>
                  <a:gd name="connsiteY13" fmla="*/ 10544 h 29038"/>
                  <a:gd name="connsiteX14" fmla="*/ 31822 w 61779"/>
                  <a:gd name="connsiteY14" fmla="*/ 7808 h 29038"/>
                  <a:gd name="connsiteX15" fmla="*/ 31822 w 61779"/>
                  <a:gd name="connsiteY15" fmla="*/ 7808 h 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79" h="29038">
                    <a:moveTo>
                      <a:pt x="31822" y="7808"/>
                    </a:moveTo>
                    <a:cubicBezTo>
                      <a:pt x="32694" y="7690"/>
                      <a:pt x="33426" y="8020"/>
                      <a:pt x="34204" y="8209"/>
                    </a:cubicBezTo>
                    <a:cubicBezTo>
                      <a:pt x="37766" y="9011"/>
                      <a:pt x="41021" y="8799"/>
                      <a:pt x="44253" y="8280"/>
                    </a:cubicBezTo>
                    <a:cubicBezTo>
                      <a:pt x="45409" y="8091"/>
                      <a:pt x="46258" y="7926"/>
                      <a:pt x="47272" y="7431"/>
                    </a:cubicBezTo>
                    <a:cubicBezTo>
                      <a:pt x="47768" y="7195"/>
                      <a:pt x="48499" y="7383"/>
                      <a:pt x="49041" y="7195"/>
                    </a:cubicBezTo>
                    <a:cubicBezTo>
                      <a:pt x="51731" y="6204"/>
                      <a:pt x="54373" y="5284"/>
                      <a:pt x="56731" y="3727"/>
                    </a:cubicBezTo>
                    <a:cubicBezTo>
                      <a:pt x="58406" y="2642"/>
                      <a:pt x="60270" y="1368"/>
                      <a:pt x="61780" y="0"/>
                    </a:cubicBezTo>
                    <a:cubicBezTo>
                      <a:pt x="59586" y="7643"/>
                      <a:pt x="54325" y="14767"/>
                      <a:pt x="47319" y="18376"/>
                    </a:cubicBezTo>
                    <a:cubicBezTo>
                      <a:pt x="41328" y="21442"/>
                      <a:pt x="34723" y="22009"/>
                      <a:pt x="27811" y="20735"/>
                    </a:cubicBezTo>
                    <a:cubicBezTo>
                      <a:pt x="24061" y="20051"/>
                      <a:pt x="20452" y="20593"/>
                      <a:pt x="16748" y="21159"/>
                    </a:cubicBezTo>
                    <a:cubicBezTo>
                      <a:pt x="15262" y="21395"/>
                      <a:pt x="14106" y="21560"/>
                      <a:pt x="12974" y="21773"/>
                    </a:cubicBezTo>
                    <a:cubicBezTo>
                      <a:pt x="12101" y="21914"/>
                      <a:pt x="11181" y="22551"/>
                      <a:pt x="10332" y="22763"/>
                    </a:cubicBezTo>
                    <a:cubicBezTo>
                      <a:pt x="6204" y="23683"/>
                      <a:pt x="3161" y="26561"/>
                      <a:pt x="0" y="29038"/>
                    </a:cubicBezTo>
                    <a:cubicBezTo>
                      <a:pt x="2571" y="21513"/>
                      <a:pt x="7454" y="14271"/>
                      <a:pt x="14720" y="10544"/>
                    </a:cubicBezTo>
                    <a:cubicBezTo>
                      <a:pt x="19980" y="7879"/>
                      <a:pt x="26066" y="6864"/>
                      <a:pt x="31822" y="7808"/>
                    </a:cubicBezTo>
                    <a:lnTo>
                      <a:pt x="31822" y="780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84" name="手繪多邊形: 圖案 683">
                <a:extLst>
                  <a:ext uri="{FF2B5EF4-FFF2-40B4-BE49-F238E27FC236}">
                    <a16:creationId xmlns:a16="http://schemas.microsoft.com/office/drawing/2014/main" id="{269D3E93-2D6C-47AD-9D50-F4EA98D9541A}"/>
                  </a:ext>
                </a:extLst>
              </p:cNvPr>
              <p:cNvSpPr/>
              <p:nvPr/>
            </p:nvSpPr>
            <p:spPr>
              <a:xfrm>
                <a:off x="3977993" y="1743398"/>
                <a:ext cx="58996" cy="34392"/>
              </a:xfrm>
              <a:custGeom>
                <a:avLst/>
                <a:gdLst>
                  <a:gd name="connsiteX0" fmla="*/ 29840 w 58996"/>
                  <a:gd name="connsiteY0" fmla="*/ 10403 h 34392"/>
                  <a:gd name="connsiteX1" fmla="*/ 32246 w 58996"/>
                  <a:gd name="connsiteY1" fmla="*/ 10591 h 34392"/>
                  <a:gd name="connsiteX2" fmla="*/ 42271 w 58996"/>
                  <a:gd name="connsiteY2" fmla="*/ 9789 h 34392"/>
                  <a:gd name="connsiteX3" fmla="*/ 45196 w 58996"/>
                  <a:gd name="connsiteY3" fmla="*/ 8681 h 34392"/>
                  <a:gd name="connsiteX4" fmla="*/ 46942 w 58996"/>
                  <a:gd name="connsiteY4" fmla="*/ 8280 h 34392"/>
                  <a:gd name="connsiteX5" fmla="*/ 54302 w 58996"/>
                  <a:gd name="connsiteY5" fmla="*/ 4152 h 34392"/>
                  <a:gd name="connsiteX6" fmla="*/ 58996 w 58996"/>
                  <a:gd name="connsiteY6" fmla="*/ 0 h 34392"/>
                  <a:gd name="connsiteX7" fmla="*/ 46211 w 58996"/>
                  <a:gd name="connsiteY7" fmla="*/ 19555 h 34392"/>
                  <a:gd name="connsiteX8" fmla="*/ 26986 w 58996"/>
                  <a:gd name="connsiteY8" fmla="*/ 23636 h 34392"/>
                  <a:gd name="connsiteX9" fmla="*/ 16017 w 58996"/>
                  <a:gd name="connsiteY9" fmla="*/ 25028 h 34392"/>
                  <a:gd name="connsiteX10" fmla="*/ 12313 w 58996"/>
                  <a:gd name="connsiteY10" fmla="*/ 25971 h 34392"/>
                  <a:gd name="connsiteX11" fmla="*/ 9766 w 58996"/>
                  <a:gd name="connsiteY11" fmla="*/ 27175 h 34392"/>
                  <a:gd name="connsiteX12" fmla="*/ 0 w 58996"/>
                  <a:gd name="connsiteY12" fmla="*/ 34393 h 34392"/>
                  <a:gd name="connsiteX13" fmla="*/ 13045 w 58996"/>
                  <a:gd name="connsiteY13" fmla="*/ 14672 h 34392"/>
                  <a:gd name="connsiteX14" fmla="*/ 29840 w 58996"/>
                  <a:gd name="connsiteY14" fmla="*/ 10403 h 34392"/>
                  <a:gd name="connsiteX15" fmla="*/ 29840 w 58996"/>
                  <a:gd name="connsiteY15" fmla="*/ 10403 h 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96" h="34392">
                    <a:moveTo>
                      <a:pt x="29840" y="10403"/>
                    </a:moveTo>
                    <a:cubicBezTo>
                      <a:pt x="30713" y="10214"/>
                      <a:pt x="31468" y="10474"/>
                      <a:pt x="32246" y="10591"/>
                    </a:cubicBezTo>
                    <a:cubicBezTo>
                      <a:pt x="35879" y="11087"/>
                      <a:pt x="39087" y="10591"/>
                      <a:pt x="42271" y="9789"/>
                    </a:cubicBezTo>
                    <a:cubicBezTo>
                      <a:pt x="43404" y="9506"/>
                      <a:pt x="44253" y="9247"/>
                      <a:pt x="45196" y="8681"/>
                    </a:cubicBezTo>
                    <a:cubicBezTo>
                      <a:pt x="45668" y="8398"/>
                      <a:pt x="46423" y="8539"/>
                      <a:pt x="46942" y="8280"/>
                    </a:cubicBezTo>
                    <a:cubicBezTo>
                      <a:pt x="49537" y="7053"/>
                      <a:pt x="52084" y="5897"/>
                      <a:pt x="54302" y="4152"/>
                    </a:cubicBezTo>
                    <a:cubicBezTo>
                      <a:pt x="55859" y="2925"/>
                      <a:pt x="57628" y="1486"/>
                      <a:pt x="58996" y="0"/>
                    </a:cubicBezTo>
                    <a:cubicBezTo>
                      <a:pt x="57486" y="7808"/>
                      <a:pt x="52863" y="15356"/>
                      <a:pt x="46211" y="19555"/>
                    </a:cubicBezTo>
                    <a:cubicBezTo>
                      <a:pt x="40502" y="23164"/>
                      <a:pt x="33992" y="24273"/>
                      <a:pt x="26986" y="23636"/>
                    </a:cubicBezTo>
                    <a:cubicBezTo>
                      <a:pt x="23188" y="23282"/>
                      <a:pt x="19650" y="24132"/>
                      <a:pt x="16017" y="25028"/>
                    </a:cubicBezTo>
                    <a:cubicBezTo>
                      <a:pt x="14554" y="25382"/>
                      <a:pt x="13422" y="25665"/>
                      <a:pt x="12313" y="25971"/>
                    </a:cubicBezTo>
                    <a:cubicBezTo>
                      <a:pt x="11464" y="26207"/>
                      <a:pt x="10615" y="26915"/>
                      <a:pt x="9766" y="27175"/>
                    </a:cubicBezTo>
                    <a:cubicBezTo>
                      <a:pt x="5732" y="28495"/>
                      <a:pt x="2949" y="31633"/>
                      <a:pt x="0" y="34393"/>
                    </a:cubicBezTo>
                    <a:cubicBezTo>
                      <a:pt x="1911" y="26679"/>
                      <a:pt x="6133" y="19013"/>
                      <a:pt x="13045" y="14672"/>
                    </a:cubicBezTo>
                    <a:cubicBezTo>
                      <a:pt x="18022" y="11511"/>
                      <a:pt x="23990" y="9978"/>
                      <a:pt x="29840" y="10403"/>
                    </a:cubicBezTo>
                    <a:lnTo>
                      <a:pt x="29840" y="1040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85" name="手繪多邊形: 圖案 684">
                <a:extLst>
                  <a:ext uri="{FF2B5EF4-FFF2-40B4-BE49-F238E27FC236}">
                    <a16:creationId xmlns:a16="http://schemas.microsoft.com/office/drawing/2014/main" id="{33A3CB56-BCD0-41EE-8BA4-85D2BCD978A5}"/>
                  </a:ext>
                </a:extLst>
              </p:cNvPr>
              <p:cNvSpPr/>
              <p:nvPr/>
            </p:nvSpPr>
            <p:spPr>
              <a:xfrm>
                <a:off x="3974667" y="1762529"/>
                <a:ext cx="55740" cy="39464"/>
              </a:xfrm>
              <a:custGeom>
                <a:avLst/>
                <a:gdLst>
                  <a:gd name="connsiteX0" fmla="*/ 27623 w 55740"/>
                  <a:gd name="connsiteY0" fmla="*/ 12950 h 39464"/>
                  <a:gd name="connsiteX1" fmla="*/ 30029 w 55740"/>
                  <a:gd name="connsiteY1" fmla="*/ 12927 h 39464"/>
                  <a:gd name="connsiteX2" fmla="*/ 39936 w 55740"/>
                  <a:gd name="connsiteY2" fmla="*/ 11228 h 39464"/>
                  <a:gd name="connsiteX3" fmla="*/ 42767 w 55740"/>
                  <a:gd name="connsiteY3" fmla="*/ 9860 h 39464"/>
                  <a:gd name="connsiteX4" fmla="*/ 44465 w 55740"/>
                  <a:gd name="connsiteY4" fmla="*/ 9318 h 39464"/>
                  <a:gd name="connsiteX5" fmla="*/ 51424 w 55740"/>
                  <a:gd name="connsiteY5" fmla="*/ 4553 h 39464"/>
                  <a:gd name="connsiteX6" fmla="*/ 55741 w 55740"/>
                  <a:gd name="connsiteY6" fmla="*/ 0 h 39464"/>
                  <a:gd name="connsiteX7" fmla="*/ 44725 w 55740"/>
                  <a:gd name="connsiteY7" fmla="*/ 20617 h 39464"/>
                  <a:gd name="connsiteX8" fmla="*/ 25948 w 55740"/>
                  <a:gd name="connsiteY8" fmla="*/ 26372 h 39464"/>
                  <a:gd name="connsiteX9" fmla="*/ 15121 w 55740"/>
                  <a:gd name="connsiteY9" fmla="*/ 28731 h 39464"/>
                  <a:gd name="connsiteX10" fmla="*/ 11511 w 55740"/>
                  <a:gd name="connsiteY10" fmla="*/ 29982 h 39464"/>
                  <a:gd name="connsiteX11" fmla="*/ 9082 w 55740"/>
                  <a:gd name="connsiteY11" fmla="*/ 31421 h 39464"/>
                  <a:gd name="connsiteX12" fmla="*/ 0 w 55740"/>
                  <a:gd name="connsiteY12" fmla="*/ 39464 h 39464"/>
                  <a:gd name="connsiteX13" fmla="*/ 11228 w 55740"/>
                  <a:gd name="connsiteY13" fmla="*/ 18682 h 39464"/>
                  <a:gd name="connsiteX14" fmla="*/ 27623 w 55740"/>
                  <a:gd name="connsiteY14" fmla="*/ 12950 h 39464"/>
                  <a:gd name="connsiteX15" fmla="*/ 27623 w 55740"/>
                  <a:gd name="connsiteY15" fmla="*/ 12950 h 3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40" h="39464">
                    <a:moveTo>
                      <a:pt x="27623" y="12950"/>
                    </a:moveTo>
                    <a:cubicBezTo>
                      <a:pt x="28472" y="12691"/>
                      <a:pt x="29250" y="12880"/>
                      <a:pt x="30029" y="12927"/>
                    </a:cubicBezTo>
                    <a:cubicBezTo>
                      <a:pt x="33685" y="13092"/>
                      <a:pt x="36846" y="12313"/>
                      <a:pt x="39936" y="11228"/>
                    </a:cubicBezTo>
                    <a:cubicBezTo>
                      <a:pt x="41021" y="10851"/>
                      <a:pt x="41847" y="10521"/>
                      <a:pt x="42767" y="9860"/>
                    </a:cubicBezTo>
                    <a:cubicBezTo>
                      <a:pt x="43215" y="9530"/>
                      <a:pt x="43970" y="9601"/>
                      <a:pt x="44465" y="9318"/>
                    </a:cubicBezTo>
                    <a:cubicBezTo>
                      <a:pt x="46942" y="7855"/>
                      <a:pt x="49372" y="6487"/>
                      <a:pt x="51424" y="4553"/>
                    </a:cubicBezTo>
                    <a:cubicBezTo>
                      <a:pt x="52863" y="3185"/>
                      <a:pt x="54491" y="1604"/>
                      <a:pt x="55741" y="0"/>
                    </a:cubicBezTo>
                    <a:cubicBezTo>
                      <a:pt x="54939" y="7902"/>
                      <a:pt x="50999" y="15852"/>
                      <a:pt x="44725" y="20617"/>
                    </a:cubicBezTo>
                    <a:cubicBezTo>
                      <a:pt x="39370" y="24698"/>
                      <a:pt x="32977" y="26396"/>
                      <a:pt x="25948" y="26372"/>
                    </a:cubicBezTo>
                    <a:cubicBezTo>
                      <a:pt x="22126" y="26372"/>
                      <a:pt x="18682" y="27528"/>
                      <a:pt x="15121" y="28731"/>
                    </a:cubicBezTo>
                    <a:cubicBezTo>
                      <a:pt x="13682" y="29227"/>
                      <a:pt x="12597" y="29581"/>
                      <a:pt x="11511" y="29982"/>
                    </a:cubicBezTo>
                    <a:cubicBezTo>
                      <a:pt x="10686" y="30288"/>
                      <a:pt x="9884" y="31067"/>
                      <a:pt x="9082" y="31421"/>
                    </a:cubicBezTo>
                    <a:cubicBezTo>
                      <a:pt x="5166" y="33095"/>
                      <a:pt x="2689" y="36469"/>
                      <a:pt x="0" y="39464"/>
                    </a:cubicBezTo>
                    <a:cubicBezTo>
                      <a:pt x="1203" y="31609"/>
                      <a:pt x="4741" y="23613"/>
                      <a:pt x="11228" y="18682"/>
                    </a:cubicBezTo>
                    <a:cubicBezTo>
                      <a:pt x="15946" y="15121"/>
                      <a:pt x="21773" y="13068"/>
                      <a:pt x="27623" y="12950"/>
                    </a:cubicBezTo>
                    <a:lnTo>
                      <a:pt x="27623" y="1295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86" name="手繪多邊形: 圖案 685">
                <a:extLst>
                  <a:ext uri="{FF2B5EF4-FFF2-40B4-BE49-F238E27FC236}">
                    <a16:creationId xmlns:a16="http://schemas.microsoft.com/office/drawing/2014/main" id="{E30AF80C-54C0-4DB9-AB6A-CABBD5B1E439}"/>
                  </a:ext>
                </a:extLst>
              </p:cNvPr>
              <p:cNvSpPr/>
              <p:nvPr/>
            </p:nvSpPr>
            <p:spPr>
              <a:xfrm>
                <a:off x="3973487" y="1782438"/>
                <a:ext cx="51990" cy="44347"/>
              </a:xfrm>
              <a:custGeom>
                <a:avLst/>
                <a:gdLst>
                  <a:gd name="connsiteX0" fmla="*/ 25146 w 51990"/>
                  <a:gd name="connsiteY0" fmla="*/ 15451 h 44347"/>
                  <a:gd name="connsiteX1" fmla="*/ 27552 w 51990"/>
                  <a:gd name="connsiteY1" fmla="*/ 15191 h 44347"/>
                  <a:gd name="connsiteX2" fmla="*/ 37271 w 51990"/>
                  <a:gd name="connsiteY2" fmla="*/ 12620 h 44347"/>
                  <a:gd name="connsiteX3" fmla="*/ 39960 w 51990"/>
                  <a:gd name="connsiteY3" fmla="*/ 10992 h 44347"/>
                  <a:gd name="connsiteX4" fmla="*/ 41587 w 51990"/>
                  <a:gd name="connsiteY4" fmla="*/ 10308 h 44347"/>
                  <a:gd name="connsiteX5" fmla="*/ 48098 w 51990"/>
                  <a:gd name="connsiteY5" fmla="*/ 4930 h 44347"/>
                  <a:gd name="connsiteX6" fmla="*/ 51990 w 51990"/>
                  <a:gd name="connsiteY6" fmla="*/ 0 h 44347"/>
                  <a:gd name="connsiteX7" fmla="*/ 42861 w 51990"/>
                  <a:gd name="connsiteY7" fmla="*/ 21537 h 44347"/>
                  <a:gd name="connsiteX8" fmla="*/ 24674 w 51990"/>
                  <a:gd name="connsiteY8" fmla="*/ 28944 h 44347"/>
                  <a:gd name="connsiteX9" fmla="*/ 14106 w 51990"/>
                  <a:gd name="connsiteY9" fmla="*/ 32270 h 44347"/>
                  <a:gd name="connsiteX10" fmla="*/ 10615 w 51990"/>
                  <a:gd name="connsiteY10" fmla="*/ 33850 h 44347"/>
                  <a:gd name="connsiteX11" fmla="*/ 8327 w 51990"/>
                  <a:gd name="connsiteY11" fmla="*/ 35501 h 44347"/>
                  <a:gd name="connsiteX12" fmla="*/ 0 w 51990"/>
                  <a:gd name="connsiteY12" fmla="*/ 44347 h 44347"/>
                  <a:gd name="connsiteX13" fmla="*/ 9318 w 51990"/>
                  <a:gd name="connsiteY13" fmla="*/ 22645 h 44347"/>
                  <a:gd name="connsiteX14" fmla="*/ 25146 w 51990"/>
                  <a:gd name="connsiteY14" fmla="*/ 15451 h 44347"/>
                  <a:gd name="connsiteX15" fmla="*/ 25146 w 51990"/>
                  <a:gd name="connsiteY15" fmla="*/ 15451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90" h="44347">
                    <a:moveTo>
                      <a:pt x="25146" y="15451"/>
                    </a:moveTo>
                    <a:cubicBezTo>
                      <a:pt x="25971" y="15097"/>
                      <a:pt x="26750" y="15238"/>
                      <a:pt x="27552" y="15191"/>
                    </a:cubicBezTo>
                    <a:cubicBezTo>
                      <a:pt x="31208" y="15026"/>
                      <a:pt x="34275" y="13988"/>
                      <a:pt x="37271" y="12620"/>
                    </a:cubicBezTo>
                    <a:cubicBezTo>
                      <a:pt x="38332" y="12148"/>
                      <a:pt x="39111" y="11747"/>
                      <a:pt x="39960" y="10992"/>
                    </a:cubicBezTo>
                    <a:cubicBezTo>
                      <a:pt x="40384" y="10615"/>
                      <a:pt x="41139" y="10615"/>
                      <a:pt x="41587" y="10308"/>
                    </a:cubicBezTo>
                    <a:cubicBezTo>
                      <a:pt x="43923" y="8634"/>
                      <a:pt x="46211" y="7053"/>
                      <a:pt x="48098" y="4930"/>
                    </a:cubicBezTo>
                    <a:cubicBezTo>
                      <a:pt x="49419" y="3444"/>
                      <a:pt x="50881" y="1722"/>
                      <a:pt x="51990" y="0"/>
                    </a:cubicBezTo>
                    <a:cubicBezTo>
                      <a:pt x="51896" y="7949"/>
                      <a:pt x="48688" y="16229"/>
                      <a:pt x="42861" y="21537"/>
                    </a:cubicBezTo>
                    <a:cubicBezTo>
                      <a:pt x="37884" y="26089"/>
                      <a:pt x="31680" y="28354"/>
                      <a:pt x="24674" y="28944"/>
                    </a:cubicBezTo>
                    <a:cubicBezTo>
                      <a:pt x="20876" y="29274"/>
                      <a:pt x="17527" y="30736"/>
                      <a:pt x="14106" y="32270"/>
                    </a:cubicBezTo>
                    <a:cubicBezTo>
                      <a:pt x="12714" y="32883"/>
                      <a:pt x="11677" y="33355"/>
                      <a:pt x="10615" y="33850"/>
                    </a:cubicBezTo>
                    <a:cubicBezTo>
                      <a:pt x="9813" y="34228"/>
                      <a:pt x="9105" y="35077"/>
                      <a:pt x="8327" y="35501"/>
                    </a:cubicBezTo>
                    <a:cubicBezTo>
                      <a:pt x="4576" y="37530"/>
                      <a:pt x="2406" y="41116"/>
                      <a:pt x="0" y="44347"/>
                    </a:cubicBezTo>
                    <a:cubicBezTo>
                      <a:pt x="495" y="36421"/>
                      <a:pt x="3302" y="28142"/>
                      <a:pt x="9318" y="22645"/>
                    </a:cubicBezTo>
                    <a:cubicBezTo>
                      <a:pt x="13729" y="18635"/>
                      <a:pt x="19343" y="16088"/>
                      <a:pt x="25146" y="15451"/>
                    </a:cubicBezTo>
                    <a:lnTo>
                      <a:pt x="25146" y="1545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87" name="手繪多邊形: 圖案 686">
                <a:extLst>
                  <a:ext uri="{FF2B5EF4-FFF2-40B4-BE49-F238E27FC236}">
                    <a16:creationId xmlns:a16="http://schemas.microsoft.com/office/drawing/2014/main" id="{08BA2239-C6A6-4035-9069-EA1CC9B090F4}"/>
                  </a:ext>
                </a:extLst>
              </p:cNvPr>
              <p:cNvSpPr/>
              <p:nvPr/>
            </p:nvSpPr>
            <p:spPr>
              <a:xfrm>
                <a:off x="3974581" y="1803125"/>
                <a:ext cx="47898" cy="48852"/>
              </a:xfrm>
              <a:custGeom>
                <a:avLst/>
                <a:gdLst>
                  <a:gd name="connsiteX0" fmla="*/ 22424 w 47898"/>
                  <a:gd name="connsiteY0" fmla="*/ 17810 h 48852"/>
                  <a:gd name="connsiteX1" fmla="*/ 24807 w 47898"/>
                  <a:gd name="connsiteY1" fmla="*/ 17338 h 48852"/>
                  <a:gd name="connsiteX2" fmla="*/ 34266 w 47898"/>
                  <a:gd name="connsiteY2" fmla="*/ 13894 h 48852"/>
                  <a:gd name="connsiteX3" fmla="*/ 36790 w 47898"/>
                  <a:gd name="connsiteY3" fmla="*/ 12030 h 48852"/>
                  <a:gd name="connsiteX4" fmla="*/ 38347 w 47898"/>
                  <a:gd name="connsiteY4" fmla="*/ 11181 h 48852"/>
                  <a:gd name="connsiteX5" fmla="*/ 44362 w 47898"/>
                  <a:gd name="connsiteY5" fmla="*/ 5260 h 48852"/>
                  <a:gd name="connsiteX6" fmla="*/ 47806 w 47898"/>
                  <a:gd name="connsiteY6" fmla="*/ 0 h 48852"/>
                  <a:gd name="connsiteX7" fmla="*/ 40659 w 47898"/>
                  <a:gd name="connsiteY7" fmla="*/ 22268 h 48852"/>
                  <a:gd name="connsiteX8" fmla="*/ 23203 w 47898"/>
                  <a:gd name="connsiteY8" fmla="*/ 31303 h 48852"/>
                  <a:gd name="connsiteX9" fmla="*/ 12989 w 47898"/>
                  <a:gd name="connsiteY9" fmla="*/ 35572 h 48852"/>
                  <a:gd name="connsiteX10" fmla="*/ 9663 w 47898"/>
                  <a:gd name="connsiteY10" fmla="*/ 37459 h 48852"/>
                  <a:gd name="connsiteX11" fmla="*/ 7516 w 47898"/>
                  <a:gd name="connsiteY11" fmla="*/ 39299 h 48852"/>
                  <a:gd name="connsiteX12" fmla="*/ 15 w 47898"/>
                  <a:gd name="connsiteY12" fmla="*/ 48853 h 48852"/>
                  <a:gd name="connsiteX13" fmla="*/ 7351 w 47898"/>
                  <a:gd name="connsiteY13" fmla="*/ 26396 h 48852"/>
                  <a:gd name="connsiteX14" fmla="*/ 22424 w 47898"/>
                  <a:gd name="connsiteY14" fmla="*/ 17810 h 48852"/>
                  <a:gd name="connsiteX15" fmla="*/ 22424 w 47898"/>
                  <a:gd name="connsiteY15" fmla="*/ 17810 h 4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52">
                    <a:moveTo>
                      <a:pt x="22424" y="17810"/>
                    </a:moveTo>
                    <a:cubicBezTo>
                      <a:pt x="23203" y="17385"/>
                      <a:pt x="24005" y="17456"/>
                      <a:pt x="24807" y="17338"/>
                    </a:cubicBezTo>
                    <a:cubicBezTo>
                      <a:pt x="28440" y="16843"/>
                      <a:pt x="31388" y="15522"/>
                      <a:pt x="34266" y="13894"/>
                    </a:cubicBezTo>
                    <a:cubicBezTo>
                      <a:pt x="35280" y="13328"/>
                      <a:pt x="36035" y="12856"/>
                      <a:pt x="36790" y="12030"/>
                    </a:cubicBezTo>
                    <a:cubicBezTo>
                      <a:pt x="37167" y="11629"/>
                      <a:pt x="37922" y="11559"/>
                      <a:pt x="38347" y="11181"/>
                    </a:cubicBezTo>
                    <a:cubicBezTo>
                      <a:pt x="40517" y="9318"/>
                      <a:pt x="42664" y="7525"/>
                      <a:pt x="44362" y="5260"/>
                    </a:cubicBezTo>
                    <a:cubicBezTo>
                      <a:pt x="45542" y="3656"/>
                      <a:pt x="46839" y="1816"/>
                      <a:pt x="47806" y="0"/>
                    </a:cubicBezTo>
                    <a:cubicBezTo>
                      <a:pt x="48419" y="7926"/>
                      <a:pt x="45966" y="16442"/>
                      <a:pt x="40659" y="22268"/>
                    </a:cubicBezTo>
                    <a:cubicBezTo>
                      <a:pt x="36106" y="27245"/>
                      <a:pt x="30138" y="30052"/>
                      <a:pt x="23203" y="31303"/>
                    </a:cubicBezTo>
                    <a:cubicBezTo>
                      <a:pt x="19429" y="31963"/>
                      <a:pt x="16268" y="33732"/>
                      <a:pt x="12989" y="35572"/>
                    </a:cubicBezTo>
                    <a:cubicBezTo>
                      <a:pt x="11668" y="36303"/>
                      <a:pt x="10653" y="36870"/>
                      <a:pt x="9663" y="37459"/>
                    </a:cubicBezTo>
                    <a:cubicBezTo>
                      <a:pt x="8908" y="37907"/>
                      <a:pt x="8271" y="38804"/>
                      <a:pt x="7516" y="39299"/>
                    </a:cubicBezTo>
                    <a:cubicBezTo>
                      <a:pt x="3978" y="41635"/>
                      <a:pt x="2114" y="45409"/>
                      <a:pt x="15" y="48853"/>
                    </a:cubicBezTo>
                    <a:cubicBezTo>
                      <a:pt x="-197" y="40903"/>
                      <a:pt x="1855" y="32411"/>
                      <a:pt x="7351" y="26396"/>
                    </a:cubicBezTo>
                    <a:cubicBezTo>
                      <a:pt x="11338" y="22009"/>
                      <a:pt x="16692" y="18966"/>
                      <a:pt x="22424" y="17810"/>
                    </a:cubicBezTo>
                    <a:lnTo>
                      <a:pt x="22424" y="1781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88" name="手繪多邊形: 圖案 687">
                <a:extLst>
                  <a:ext uri="{FF2B5EF4-FFF2-40B4-BE49-F238E27FC236}">
                    <a16:creationId xmlns:a16="http://schemas.microsoft.com/office/drawing/2014/main" id="{52DCC705-9A05-4DB0-9519-2BAD776F1B72}"/>
                  </a:ext>
                </a:extLst>
              </p:cNvPr>
              <p:cNvSpPr/>
              <p:nvPr/>
            </p:nvSpPr>
            <p:spPr>
              <a:xfrm>
                <a:off x="3977669" y="1824049"/>
                <a:ext cx="43880" cy="52933"/>
              </a:xfrm>
              <a:custGeom>
                <a:avLst/>
                <a:gdLst>
                  <a:gd name="connsiteX0" fmla="*/ 19785 w 43880"/>
                  <a:gd name="connsiteY0" fmla="*/ 19980 h 52933"/>
                  <a:gd name="connsiteX1" fmla="*/ 22097 w 43880"/>
                  <a:gd name="connsiteY1" fmla="*/ 19296 h 52933"/>
                  <a:gd name="connsiteX2" fmla="*/ 31202 w 43880"/>
                  <a:gd name="connsiteY2" fmla="*/ 15026 h 52933"/>
                  <a:gd name="connsiteX3" fmla="*/ 33561 w 43880"/>
                  <a:gd name="connsiteY3" fmla="*/ 12950 h 52933"/>
                  <a:gd name="connsiteX4" fmla="*/ 35047 w 43880"/>
                  <a:gd name="connsiteY4" fmla="*/ 11983 h 52933"/>
                  <a:gd name="connsiteX5" fmla="*/ 40496 w 43880"/>
                  <a:gd name="connsiteY5" fmla="*/ 5543 h 52933"/>
                  <a:gd name="connsiteX6" fmla="*/ 43445 w 43880"/>
                  <a:gd name="connsiteY6" fmla="*/ 0 h 52933"/>
                  <a:gd name="connsiteX7" fmla="*/ 38326 w 43880"/>
                  <a:gd name="connsiteY7" fmla="*/ 22811 h 52933"/>
                  <a:gd name="connsiteX8" fmla="*/ 21767 w 43880"/>
                  <a:gd name="connsiteY8" fmla="*/ 33378 h 52933"/>
                  <a:gd name="connsiteX9" fmla="*/ 11977 w 43880"/>
                  <a:gd name="connsiteY9" fmla="*/ 38544 h 52933"/>
                  <a:gd name="connsiteX10" fmla="*/ 8840 w 43880"/>
                  <a:gd name="connsiteY10" fmla="*/ 40715 h 52933"/>
                  <a:gd name="connsiteX11" fmla="*/ 6882 w 43880"/>
                  <a:gd name="connsiteY11" fmla="*/ 42743 h 52933"/>
                  <a:gd name="connsiteX12" fmla="*/ 277 w 43880"/>
                  <a:gd name="connsiteY12" fmla="*/ 52934 h 52933"/>
                  <a:gd name="connsiteX13" fmla="*/ 5561 w 43880"/>
                  <a:gd name="connsiteY13" fmla="*/ 29911 h 52933"/>
                  <a:gd name="connsiteX14" fmla="*/ 19785 w 43880"/>
                  <a:gd name="connsiteY14" fmla="*/ 19980 h 52933"/>
                  <a:gd name="connsiteX15" fmla="*/ 19785 w 43880"/>
                  <a:gd name="connsiteY15" fmla="*/ 19980 h 5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933">
                    <a:moveTo>
                      <a:pt x="19785" y="19980"/>
                    </a:moveTo>
                    <a:cubicBezTo>
                      <a:pt x="20516" y="19485"/>
                      <a:pt x="21342" y="19485"/>
                      <a:pt x="22097" y="19296"/>
                    </a:cubicBezTo>
                    <a:cubicBezTo>
                      <a:pt x="25659" y="18470"/>
                      <a:pt x="28490" y="16890"/>
                      <a:pt x="31202" y="15026"/>
                    </a:cubicBezTo>
                    <a:cubicBezTo>
                      <a:pt x="32146" y="14366"/>
                      <a:pt x="32853" y="13823"/>
                      <a:pt x="33561" y="12950"/>
                    </a:cubicBezTo>
                    <a:cubicBezTo>
                      <a:pt x="33915" y="12502"/>
                      <a:pt x="34646" y="12384"/>
                      <a:pt x="35047" y="11983"/>
                    </a:cubicBezTo>
                    <a:cubicBezTo>
                      <a:pt x="37029" y="9907"/>
                      <a:pt x="39034" y="7949"/>
                      <a:pt x="40496" y="5543"/>
                    </a:cubicBezTo>
                    <a:cubicBezTo>
                      <a:pt x="41534" y="3845"/>
                      <a:pt x="42667" y="1887"/>
                      <a:pt x="43445" y="0"/>
                    </a:cubicBezTo>
                    <a:cubicBezTo>
                      <a:pt x="44766" y="7855"/>
                      <a:pt x="43091" y="16559"/>
                      <a:pt x="38326" y="22811"/>
                    </a:cubicBezTo>
                    <a:cubicBezTo>
                      <a:pt x="34245" y="28189"/>
                      <a:pt x="28537" y="31515"/>
                      <a:pt x="21767" y="33378"/>
                    </a:cubicBezTo>
                    <a:cubicBezTo>
                      <a:pt x="18087" y="34393"/>
                      <a:pt x="15067" y="36421"/>
                      <a:pt x="11977" y="38544"/>
                    </a:cubicBezTo>
                    <a:cubicBezTo>
                      <a:pt x="10727" y="39394"/>
                      <a:pt x="9783" y="40054"/>
                      <a:pt x="8840" y="40715"/>
                    </a:cubicBezTo>
                    <a:cubicBezTo>
                      <a:pt x="8109" y="41234"/>
                      <a:pt x="7566" y="42201"/>
                      <a:pt x="6882" y="42743"/>
                    </a:cubicBezTo>
                    <a:cubicBezTo>
                      <a:pt x="3556" y="45385"/>
                      <a:pt x="2046" y="49301"/>
                      <a:pt x="277" y="52934"/>
                    </a:cubicBezTo>
                    <a:cubicBezTo>
                      <a:pt x="-643" y="45031"/>
                      <a:pt x="631" y="36374"/>
                      <a:pt x="5561" y="29911"/>
                    </a:cubicBezTo>
                    <a:cubicBezTo>
                      <a:pt x="9123" y="25169"/>
                      <a:pt x="14171" y="21631"/>
                      <a:pt x="19785" y="19980"/>
                    </a:cubicBezTo>
                    <a:lnTo>
                      <a:pt x="19785" y="1998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89" name="手繪多邊形: 圖案 688">
                <a:extLst>
                  <a:ext uri="{FF2B5EF4-FFF2-40B4-BE49-F238E27FC236}">
                    <a16:creationId xmlns:a16="http://schemas.microsoft.com/office/drawing/2014/main" id="{FAB4CAD3-04DE-4353-898C-E9E3E8FE4066}"/>
                  </a:ext>
                </a:extLst>
              </p:cNvPr>
              <p:cNvSpPr/>
              <p:nvPr/>
            </p:nvSpPr>
            <p:spPr>
              <a:xfrm>
                <a:off x="3982538" y="1844548"/>
                <a:ext cx="40181" cy="56566"/>
              </a:xfrm>
              <a:custGeom>
                <a:avLst/>
                <a:gdLst>
                  <a:gd name="connsiteX0" fmla="*/ 17369 w 40181"/>
                  <a:gd name="connsiteY0" fmla="*/ 22032 h 56566"/>
                  <a:gd name="connsiteX1" fmla="*/ 19610 w 40181"/>
                  <a:gd name="connsiteY1" fmla="*/ 21159 h 56566"/>
                  <a:gd name="connsiteX2" fmla="*/ 28290 w 40181"/>
                  <a:gd name="connsiteY2" fmla="*/ 16088 h 56566"/>
                  <a:gd name="connsiteX3" fmla="*/ 30460 w 40181"/>
                  <a:gd name="connsiteY3" fmla="*/ 13800 h 56566"/>
                  <a:gd name="connsiteX4" fmla="*/ 31852 w 40181"/>
                  <a:gd name="connsiteY4" fmla="*/ 12691 h 56566"/>
                  <a:gd name="connsiteX5" fmla="*/ 36688 w 40181"/>
                  <a:gd name="connsiteY5" fmla="*/ 5779 h 56566"/>
                  <a:gd name="connsiteX6" fmla="*/ 39141 w 40181"/>
                  <a:gd name="connsiteY6" fmla="*/ 0 h 56566"/>
                  <a:gd name="connsiteX7" fmla="*/ 36075 w 40181"/>
                  <a:gd name="connsiteY7" fmla="*/ 23164 h 56566"/>
                  <a:gd name="connsiteX8" fmla="*/ 20530 w 40181"/>
                  <a:gd name="connsiteY8" fmla="*/ 35171 h 56566"/>
                  <a:gd name="connsiteX9" fmla="*/ 11235 w 40181"/>
                  <a:gd name="connsiteY9" fmla="*/ 41186 h 56566"/>
                  <a:gd name="connsiteX10" fmla="*/ 8287 w 40181"/>
                  <a:gd name="connsiteY10" fmla="*/ 43640 h 56566"/>
                  <a:gd name="connsiteX11" fmla="*/ 6518 w 40181"/>
                  <a:gd name="connsiteY11" fmla="*/ 45833 h 56566"/>
                  <a:gd name="connsiteX12" fmla="*/ 856 w 40181"/>
                  <a:gd name="connsiteY12" fmla="*/ 56566 h 56566"/>
                  <a:gd name="connsiteX13" fmla="*/ 4064 w 40181"/>
                  <a:gd name="connsiteY13" fmla="*/ 33143 h 56566"/>
                  <a:gd name="connsiteX14" fmla="*/ 17369 w 40181"/>
                  <a:gd name="connsiteY14" fmla="*/ 22032 h 56566"/>
                  <a:gd name="connsiteX15" fmla="*/ 17369 w 40181"/>
                  <a:gd name="connsiteY15" fmla="*/ 22032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17369" y="22032"/>
                    </a:moveTo>
                    <a:cubicBezTo>
                      <a:pt x="18053" y="21490"/>
                      <a:pt x="18855" y="21395"/>
                      <a:pt x="19610" y="21159"/>
                    </a:cubicBezTo>
                    <a:cubicBezTo>
                      <a:pt x="23101" y="20027"/>
                      <a:pt x="25766" y="18187"/>
                      <a:pt x="28290" y="16088"/>
                    </a:cubicBezTo>
                    <a:cubicBezTo>
                      <a:pt x="29187" y="15356"/>
                      <a:pt x="29847" y="14743"/>
                      <a:pt x="30460" y="13800"/>
                    </a:cubicBezTo>
                    <a:cubicBezTo>
                      <a:pt x="30767" y="13328"/>
                      <a:pt x="31498" y="13139"/>
                      <a:pt x="31852" y="12691"/>
                    </a:cubicBezTo>
                    <a:cubicBezTo>
                      <a:pt x="33645" y="10450"/>
                      <a:pt x="35461" y="8327"/>
                      <a:pt x="36688" y="5779"/>
                    </a:cubicBezTo>
                    <a:cubicBezTo>
                      <a:pt x="37561" y="3987"/>
                      <a:pt x="38528" y="1934"/>
                      <a:pt x="39141" y="0"/>
                    </a:cubicBezTo>
                    <a:cubicBezTo>
                      <a:pt x="41170" y="7690"/>
                      <a:pt x="40273" y="16512"/>
                      <a:pt x="36075" y="23164"/>
                    </a:cubicBezTo>
                    <a:cubicBezTo>
                      <a:pt x="32489" y="28873"/>
                      <a:pt x="27111" y="32718"/>
                      <a:pt x="20530" y="35171"/>
                    </a:cubicBezTo>
                    <a:cubicBezTo>
                      <a:pt x="16944" y="36492"/>
                      <a:pt x="14137" y="38804"/>
                      <a:pt x="11235" y="41186"/>
                    </a:cubicBezTo>
                    <a:cubicBezTo>
                      <a:pt x="10080" y="42154"/>
                      <a:pt x="9183" y="42885"/>
                      <a:pt x="8287" y="43640"/>
                    </a:cubicBezTo>
                    <a:cubicBezTo>
                      <a:pt x="7603" y="44206"/>
                      <a:pt x="7155" y="45220"/>
                      <a:pt x="6518" y="45833"/>
                    </a:cubicBezTo>
                    <a:cubicBezTo>
                      <a:pt x="3451" y="48782"/>
                      <a:pt x="2295" y="52816"/>
                      <a:pt x="856" y="56566"/>
                    </a:cubicBezTo>
                    <a:cubicBezTo>
                      <a:pt x="-771" y="48782"/>
                      <a:pt x="-276" y="40054"/>
                      <a:pt x="4064" y="33143"/>
                    </a:cubicBezTo>
                    <a:cubicBezTo>
                      <a:pt x="7225" y="28165"/>
                      <a:pt x="11943" y="24202"/>
                      <a:pt x="17369" y="22032"/>
                    </a:cubicBezTo>
                    <a:lnTo>
                      <a:pt x="17369" y="220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90" name="手繪多邊形: 圖案 689">
                <a:extLst>
                  <a:ext uri="{FF2B5EF4-FFF2-40B4-BE49-F238E27FC236}">
                    <a16:creationId xmlns:a16="http://schemas.microsoft.com/office/drawing/2014/main" id="{778EAE8B-DFC3-4DC2-BE49-DE6F85D3EB5A}"/>
                  </a:ext>
                </a:extLst>
              </p:cNvPr>
              <p:cNvSpPr/>
              <p:nvPr/>
            </p:nvSpPr>
            <p:spPr>
              <a:xfrm>
                <a:off x="3989231" y="1864645"/>
                <a:ext cx="36706" cy="59727"/>
              </a:xfrm>
              <a:custGeom>
                <a:avLst/>
                <a:gdLst>
                  <a:gd name="connsiteX0" fmla="*/ 15087 w 36706"/>
                  <a:gd name="connsiteY0" fmla="*/ 23896 h 59727"/>
                  <a:gd name="connsiteX1" fmla="*/ 17257 w 36706"/>
                  <a:gd name="connsiteY1" fmla="*/ 22811 h 59727"/>
                  <a:gd name="connsiteX2" fmla="*/ 25443 w 36706"/>
                  <a:gd name="connsiteY2" fmla="*/ 16984 h 59727"/>
                  <a:gd name="connsiteX3" fmla="*/ 27400 w 36706"/>
                  <a:gd name="connsiteY3" fmla="*/ 14531 h 59727"/>
                  <a:gd name="connsiteX4" fmla="*/ 28698 w 36706"/>
                  <a:gd name="connsiteY4" fmla="*/ 13304 h 59727"/>
                  <a:gd name="connsiteX5" fmla="*/ 32920 w 36706"/>
                  <a:gd name="connsiteY5" fmla="*/ 5992 h 59727"/>
                  <a:gd name="connsiteX6" fmla="*/ 34831 w 36706"/>
                  <a:gd name="connsiteY6" fmla="*/ 0 h 59727"/>
                  <a:gd name="connsiteX7" fmla="*/ 33840 w 36706"/>
                  <a:gd name="connsiteY7" fmla="*/ 23353 h 59727"/>
                  <a:gd name="connsiteX8" fmla="*/ 19404 w 36706"/>
                  <a:gd name="connsiteY8" fmla="*/ 36681 h 59727"/>
                  <a:gd name="connsiteX9" fmla="*/ 10676 w 36706"/>
                  <a:gd name="connsiteY9" fmla="*/ 43498 h 59727"/>
                  <a:gd name="connsiteX10" fmla="*/ 7963 w 36706"/>
                  <a:gd name="connsiteY10" fmla="*/ 46187 h 59727"/>
                  <a:gd name="connsiteX11" fmla="*/ 6406 w 36706"/>
                  <a:gd name="connsiteY11" fmla="*/ 48523 h 59727"/>
                  <a:gd name="connsiteX12" fmla="*/ 1712 w 36706"/>
                  <a:gd name="connsiteY12" fmla="*/ 59727 h 59727"/>
                  <a:gd name="connsiteX13" fmla="*/ 2821 w 36706"/>
                  <a:gd name="connsiteY13" fmla="*/ 36115 h 59727"/>
                  <a:gd name="connsiteX14" fmla="*/ 15087 w 36706"/>
                  <a:gd name="connsiteY14" fmla="*/ 23896 h 59727"/>
                  <a:gd name="connsiteX15" fmla="*/ 15087 w 36706"/>
                  <a:gd name="connsiteY15" fmla="*/ 23896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06" h="59727">
                    <a:moveTo>
                      <a:pt x="15087" y="23896"/>
                    </a:moveTo>
                    <a:cubicBezTo>
                      <a:pt x="15724" y="23282"/>
                      <a:pt x="16526" y="23141"/>
                      <a:pt x="17257" y="22811"/>
                    </a:cubicBezTo>
                    <a:cubicBezTo>
                      <a:pt x="20630" y="21372"/>
                      <a:pt x="23131" y="19319"/>
                      <a:pt x="25443" y="16984"/>
                    </a:cubicBezTo>
                    <a:cubicBezTo>
                      <a:pt x="26268" y="16158"/>
                      <a:pt x="26858" y="15522"/>
                      <a:pt x="27400" y="14531"/>
                    </a:cubicBezTo>
                    <a:cubicBezTo>
                      <a:pt x="27660" y="14035"/>
                      <a:pt x="28368" y="13776"/>
                      <a:pt x="28698" y="13304"/>
                    </a:cubicBezTo>
                    <a:cubicBezTo>
                      <a:pt x="30278" y="10922"/>
                      <a:pt x="31906" y="8634"/>
                      <a:pt x="32920" y="5992"/>
                    </a:cubicBezTo>
                    <a:cubicBezTo>
                      <a:pt x="33628" y="4128"/>
                      <a:pt x="34406" y="2005"/>
                      <a:pt x="34831" y="0"/>
                    </a:cubicBezTo>
                    <a:cubicBezTo>
                      <a:pt x="37520" y="7478"/>
                      <a:pt x="37426" y="16347"/>
                      <a:pt x="33840" y="23353"/>
                    </a:cubicBezTo>
                    <a:cubicBezTo>
                      <a:pt x="30774" y="29368"/>
                      <a:pt x="25749" y="33661"/>
                      <a:pt x="19404" y="36681"/>
                    </a:cubicBezTo>
                    <a:cubicBezTo>
                      <a:pt x="15960" y="38332"/>
                      <a:pt x="13341" y="40856"/>
                      <a:pt x="10676" y="43498"/>
                    </a:cubicBezTo>
                    <a:cubicBezTo>
                      <a:pt x="9591" y="44560"/>
                      <a:pt x="8765" y="45362"/>
                      <a:pt x="7963" y="46187"/>
                    </a:cubicBezTo>
                    <a:cubicBezTo>
                      <a:pt x="7350" y="46824"/>
                      <a:pt x="6972" y="47862"/>
                      <a:pt x="6406" y="48523"/>
                    </a:cubicBezTo>
                    <a:cubicBezTo>
                      <a:pt x="3599" y="51731"/>
                      <a:pt x="2821" y="55859"/>
                      <a:pt x="1712" y="59727"/>
                    </a:cubicBezTo>
                    <a:cubicBezTo>
                      <a:pt x="-600" y="52132"/>
                      <a:pt x="-883" y="43380"/>
                      <a:pt x="2821" y="36115"/>
                    </a:cubicBezTo>
                    <a:cubicBezTo>
                      <a:pt x="5510" y="30902"/>
                      <a:pt x="9850" y="26514"/>
                      <a:pt x="15087" y="23896"/>
                    </a:cubicBezTo>
                    <a:lnTo>
                      <a:pt x="15087" y="238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91" name="手繪多邊形: 圖案 690">
                <a:extLst>
                  <a:ext uri="{FF2B5EF4-FFF2-40B4-BE49-F238E27FC236}">
                    <a16:creationId xmlns:a16="http://schemas.microsoft.com/office/drawing/2014/main" id="{539AAF5E-CF77-463A-BB7B-D707869904A9}"/>
                  </a:ext>
                </a:extLst>
              </p:cNvPr>
              <p:cNvSpPr/>
              <p:nvPr/>
            </p:nvSpPr>
            <p:spPr>
              <a:xfrm>
                <a:off x="3997625" y="1884271"/>
                <a:ext cx="33468" cy="62416"/>
              </a:xfrm>
              <a:custGeom>
                <a:avLst/>
                <a:gdLst>
                  <a:gd name="connsiteX0" fmla="*/ 12944 w 33468"/>
                  <a:gd name="connsiteY0" fmla="*/ 25500 h 62416"/>
                  <a:gd name="connsiteX1" fmla="*/ 14996 w 33468"/>
                  <a:gd name="connsiteY1" fmla="*/ 24250 h 62416"/>
                  <a:gd name="connsiteX2" fmla="*/ 22663 w 33468"/>
                  <a:gd name="connsiteY2" fmla="*/ 17739 h 62416"/>
                  <a:gd name="connsiteX3" fmla="*/ 24385 w 33468"/>
                  <a:gd name="connsiteY3" fmla="*/ 15121 h 62416"/>
                  <a:gd name="connsiteX4" fmla="*/ 25564 w 33468"/>
                  <a:gd name="connsiteY4" fmla="*/ 13776 h 62416"/>
                  <a:gd name="connsiteX5" fmla="*/ 29126 w 33468"/>
                  <a:gd name="connsiteY5" fmla="*/ 6133 h 62416"/>
                  <a:gd name="connsiteX6" fmla="*/ 30518 w 33468"/>
                  <a:gd name="connsiteY6" fmla="*/ 0 h 62416"/>
                  <a:gd name="connsiteX7" fmla="*/ 31603 w 33468"/>
                  <a:gd name="connsiteY7" fmla="*/ 23353 h 62416"/>
                  <a:gd name="connsiteX8" fmla="*/ 18393 w 33468"/>
                  <a:gd name="connsiteY8" fmla="*/ 37908 h 62416"/>
                  <a:gd name="connsiteX9" fmla="*/ 10302 w 33468"/>
                  <a:gd name="connsiteY9" fmla="*/ 45456 h 62416"/>
                  <a:gd name="connsiteX10" fmla="*/ 7849 w 33468"/>
                  <a:gd name="connsiteY10" fmla="*/ 48381 h 62416"/>
                  <a:gd name="connsiteX11" fmla="*/ 6504 w 33468"/>
                  <a:gd name="connsiteY11" fmla="*/ 50858 h 62416"/>
                  <a:gd name="connsiteX12" fmla="*/ 2801 w 33468"/>
                  <a:gd name="connsiteY12" fmla="*/ 62416 h 62416"/>
                  <a:gd name="connsiteX13" fmla="*/ 1834 w 33468"/>
                  <a:gd name="connsiteY13" fmla="*/ 38804 h 62416"/>
                  <a:gd name="connsiteX14" fmla="*/ 12944 w 33468"/>
                  <a:gd name="connsiteY14" fmla="*/ 25500 h 62416"/>
                  <a:gd name="connsiteX15" fmla="*/ 12944 w 33468"/>
                  <a:gd name="connsiteY15" fmla="*/ 25500 h 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8" h="62416">
                    <a:moveTo>
                      <a:pt x="12944" y="25500"/>
                    </a:moveTo>
                    <a:cubicBezTo>
                      <a:pt x="13534" y="24839"/>
                      <a:pt x="14312" y="24627"/>
                      <a:pt x="14996" y="24250"/>
                    </a:cubicBezTo>
                    <a:cubicBezTo>
                      <a:pt x="18228" y="22527"/>
                      <a:pt x="20540" y="20239"/>
                      <a:pt x="22663" y="17739"/>
                    </a:cubicBezTo>
                    <a:cubicBezTo>
                      <a:pt x="23418" y="16843"/>
                      <a:pt x="23960" y="16158"/>
                      <a:pt x="24385" y="15121"/>
                    </a:cubicBezTo>
                    <a:cubicBezTo>
                      <a:pt x="24597" y="14602"/>
                      <a:pt x="25281" y="14271"/>
                      <a:pt x="25564" y="13776"/>
                    </a:cubicBezTo>
                    <a:cubicBezTo>
                      <a:pt x="26932" y="11252"/>
                      <a:pt x="28348" y="8846"/>
                      <a:pt x="29126" y="6133"/>
                    </a:cubicBezTo>
                    <a:cubicBezTo>
                      <a:pt x="29669" y="4222"/>
                      <a:pt x="30258" y="2029"/>
                      <a:pt x="30518" y="0"/>
                    </a:cubicBezTo>
                    <a:cubicBezTo>
                      <a:pt x="33867" y="7218"/>
                      <a:pt x="34552" y="16041"/>
                      <a:pt x="31603" y="23353"/>
                    </a:cubicBezTo>
                    <a:cubicBezTo>
                      <a:pt x="29079" y="29604"/>
                      <a:pt x="24455" y="34322"/>
                      <a:pt x="18393" y="37908"/>
                    </a:cubicBezTo>
                    <a:cubicBezTo>
                      <a:pt x="15091" y="39842"/>
                      <a:pt x="12732" y="42602"/>
                      <a:pt x="10302" y="45456"/>
                    </a:cubicBezTo>
                    <a:cubicBezTo>
                      <a:pt x="9311" y="46612"/>
                      <a:pt x="8580" y="47485"/>
                      <a:pt x="7849" y="48381"/>
                    </a:cubicBezTo>
                    <a:cubicBezTo>
                      <a:pt x="7283" y="49065"/>
                      <a:pt x="7023" y="50127"/>
                      <a:pt x="6504" y="50858"/>
                    </a:cubicBezTo>
                    <a:cubicBezTo>
                      <a:pt x="4004" y="54302"/>
                      <a:pt x="3579" y="58477"/>
                      <a:pt x="2801" y="62416"/>
                    </a:cubicBezTo>
                    <a:cubicBezTo>
                      <a:pt x="-171" y="55057"/>
                      <a:pt x="-1209" y="46376"/>
                      <a:pt x="1834" y="38804"/>
                    </a:cubicBezTo>
                    <a:cubicBezTo>
                      <a:pt x="4004" y="33308"/>
                      <a:pt x="7967" y="28590"/>
                      <a:pt x="12944" y="25500"/>
                    </a:cubicBezTo>
                    <a:lnTo>
                      <a:pt x="12944" y="2550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92" name="手繪多邊形: 圖案 691">
                <a:extLst>
                  <a:ext uri="{FF2B5EF4-FFF2-40B4-BE49-F238E27FC236}">
                    <a16:creationId xmlns:a16="http://schemas.microsoft.com/office/drawing/2014/main" id="{B278C26C-BBFF-4F65-B32B-F237C6906234}"/>
                  </a:ext>
                </a:extLst>
              </p:cNvPr>
              <p:cNvSpPr/>
              <p:nvPr/>
            </p:nvSpPr>
            <p:spPr>
              <a:xfrm>
                <a:off x="4007600" y="1903261"/>
                <a:ext cx="30480" cy="64610"/>
              </a:xfrm>
              <a:custGeom>
                <a:avLst/>
                <a:gdLst>
                  <a:gd name="connsiteX0" fmla="*/ 10990 w 30480"/>
                  <a:gd name="connsiteY0" fmla="*/ 26962 h 64610"/>
                  <a:gd name="connsiteX1" fmla="*/ 12948 w 30480"/>
                  <a:gd name="connsiteY1" fmla="*/ 25523 h 64610"/>
                  <a:gd name="connsiteX2" fmla="*/ 20001 w 30480"/>
                  <a:gd name="connsiteY2" fmla="*/ 18352 h 64610"/>
                  <a:gd name="connsiteX3" fmla="*/ 21487 w 30480"/>
                  <a:gd name="connsiteY3" fmla="*/ 15592 h 64610"/>
                  <a:gd name="connsiteX4" fmla="*/ 22548 w 30480"/>
                  <a:gd name="connsiteY4" fmla="*/ 14153 h 64610"/>
                  <a:gd name="connsiteX5" fmla="*/ 25426 w 30480"/>
                  <a:gd name="connsiteY5" fmla="*/ 6227 h 64610"/>
                  <a:gd name="connsiteX6" fmla="*/ 26275 w 30480"/>
                  <a:gd name="connsiteY6" fmla="*/ 0 h 64610"/>
                  <a:gd name="connsiteX7" fmla="*/ 29389 w 30480"/>
                  <a:gd name="connsiteY7" fmla="*/ 23164 h 64610"/>
                  <a:gd name="connsiteX8" fmla="*/ 17500 w 30480"/>
                  <a:gd name="connsiteY8" fmla="*/ 38804 h 64610"/>
                  <a:gd name="connsiteX9" fmla="*/ 10093 w 30480"/>
                  <a:gd name="connsiteY9" fmla="*/ 47036 h 64610"/>
                  <a:gd name="connsiteX10" fmla="*/ 7900 w 30480"/>
                  <a:gd name="connsiteY10" fmla="*/ 50174 h 64610"/>
                  <a:gd name="connsiteX11" fmla="*/ 6767 w 30480"/>
                  <a:gd name="connsiteY11" fmla="*/ 52769 h 64610"/>
                  <a:gd name="connsiteX12" fmla="*/ 4102 w 30480"/>
                  <a:gd name="connsiteY12" fmla="*/ 64610 h 64610"/>
                  <a:gd name="connsiteX13" fmla="*/ 1082 w 30480"/>
                  <a:gd name="connsiteY13" fmla="*/ 41186 h 64610"/>
                  <a:gd name="connsiteX14" fmla="*/ 10990 w 30480"/>
                  <a:gd name="connsiteY14" fmla="*/ 26962 h 64610"/>
                  <a:gd name="connsiteX15" fmla="*/ 10990 w 30480"/>
                  <a:gd name="connsiteY15" fmla="*/ 26962 h 6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80" h="64610">
                    <a:moveTo>
                      <a:pt x="10990" y="26962"/>
                    </a:moveTo>
                    <a:cubicBezTo>
                      <a:pt x="11509" y="26255"/>
                      <a:pt x="12264" y="25971"/>
                      <a:pt x="12948" y="25523"/>
                    </a:cubicBezTo>
                    <a:cubicBezTo>
                      <a:pt x="16014" y="23518"/>
                      <a:pt x="18114" y="21041"/>
                      <a:pt x="20001" y="18352"/>
                    </a:cubicBezTo>
                    <a:cubicBezTo>
                      <a:pt x="20661" y="17409"/>
                      <a:pt x="21157" y="16654"/>
                      <a:pt x="21487" y="15592"/>
                    </a:cubicBezTo>
                    <a:cubicBezTo>
                      <a:pt x="21676" y="15050"/>
                      <a:pt x="22312" y="14672"/>
                      <a:pt x="22548" y="14153"/>
                    </a:cubicBezTo>
                    <a:cubicBezTo>
                      <a:pt x="23704" y="11535"/>
                      <a:pt x="24884" y="9011"/>
                      <a:pt x="25426" y="6227"/>
                    </a:cubicBezTo>
                    <a:cubicBezTo>
                      <a:pt x="25804" y="4270"/>
                      <a:pt x="26205" y="2052"/>
                      <a:pt x="26275" y="0"/>
                    </a:cubicBezTo>
                    <a:cubicBezTo>
                      <a:pt x="30238" y="6912"/>
                      <a:pt x="31677" y="15640"/>
                      <a:pt x="29389" y="23164"/>
                    </a:cubicBezTo>
                    <a:cubicBezTo>
                      <a:pt x="27408" y="29628"/>
                      <a:pt x="23209" y="34723"/>
                      <a:pt x="17500" y="38804"/>
                    </a:cubicBezTo>
                    <a:cubicBezTo>
                      <a:pt x="14387" y="41021"/>
                      <a:pt x="12264" y="43970"/>
                      <a:pt x="10093" y="47036"/>
                    </a:cubicBezTo>
                    <a:cubicBezTo>
                      <a:pt x="9221" y="48263"/>
                      <a:pt x="8560" y="49207"/>
                      <a:pt x="7900" y="50174"/>
                    </a:cubicBezTo>
                    <a:cubicBezTo>
                      <a:pt x="7404" y="50905"/>
                      <a:pt x="7215" y="51990"/>
                      <a:pt x="6767" y="52769"/>
                    </a:cubicBezTo>
                    <a:cubicBezTo>
                      <a:pt x="4574" y="56401"/>
                      <a:pt x="4526" y="60600"/>
                      <a:pt x="4102" y="64610"/>
                    </a:cubicBezTo>
                    <a:cubicBezTo>
                      <a:pt x="493" y="57534"/>
                      <a:pt x="-1300" y="48971"/>
                      <a:pt x="1082" y="41186"/>
                    </a:cubicBezTo>
                    <a:cubicBezTo>
                      <a:pt x="2781" y="35501"/>
                      <a:pt x="6296" y="30453"/>
                      <a:pt x="10990" y="26962"/>
                    </a:cubicBezTo>
                    <a:lnTo>
                      <a:pt x="10990" y="2696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93" name="手繪多邊形: 圖案 692">
                <a:extLst>
                  <a:ext uri="{FF2B5EF4-FFF2-40B4-BE49-F238E27FC236}">
                    <a16:creationId xmlns:a16="http://schemas.microsoft.com/office/drawing/2014/main" id="{3819B723-3553-428A-BC8A-1DEBB9F347EF}"/>
                  </a:ext>
                </a:extLst>
              </p:cNvPr>
              <p:cNvSpPr/>
              <p:nvPr/>
            </p:nvSpPr>
            <p:spPr>
              <a:xfrm>
                <a:off x="4019092" y="1921613"/>
                <a:ext cx="27726" cy="66261"/>
              </a:xfrm>
              <a:custGeom>
                <a:avLst/>
                <a:gdLst>
                  <a:gd name="connsiteX0" fmla="*/ 9192 w 27726"/>
                  <a:gd name="connsiteY0" fmla="*/ 28142 h 66261"/>
                  <a:gd name="connsiteX1" fmla="*/ 11009 w 27726"/>
                  <a:gd name="connsiteY1" fmla="*/ 26538 h 66261"/>
                  <a:gd name="connsiteX2" fmla="*/ 17425 w 27726"/>
                  <a:gd name="connsiteY2" fmla="*/ 18800 h 66261"/>
                  <a:gd name="connsiteX3" fmla="*/ 18675 w 27726"/>
                  <a:gd name="connsiteY3" fmla="*/ 15923 h 66261"/>
                  <a:gd name="connsiteX4" fmla="*/ 19595 w 27726"/>
                  <a:gd name="connsiteY4" fmla="*/ 14413 h 66261"/>
                  <a:gd name="connsiteX5" fmla="*/ 21789 w 27726"/>
                  <a:gd name="connsiteY5" fmla="*/ 6275 h 66261"/>
                  <a:gd name="connsiteX6" fmla="*/ 22096 w 27726"/>
                  <a:gd name="connsiteY6" fmla="*/ 0 h 66261"/>
                  <a:gd name="connsiteX7" fmla="*/ 27191 w 27726"/>
                  <a:gd name="connsiteY7" fmla="*/ 22811 h 66261"/>
                  <a:gd name="connsiteX8" fmla="*/ 16694 w 27726"/>
                  <a:gd name="connsiteY8" fmla="*/ 39417 h 66261"/>
                  <a:gd name="connsiteX9" fmla="*/ 10018 w 27726"/>
                  <a:gd name="connsiteY9" fmla="*/ 48263 h 66261"/>
                  <a:gd name="connsiteX10" fmla="*/ 8107 w 27726"/>
                  <a:gd name="connsiteY10" fmla="*/ 51566 h 66261"/>
                  <a:gd name="connsiteX11" fmla="*/ 7211 w 27726"/>
                  <a:gd name="connsiteY11" fmla="*/ 54231 h 66261"/>
                  <a:gd name="connsiteX12" fmla="*/ 5560 w 27726"/>
                  <a:gd name="connsiteY12" fmla="*/ 66261 h 66261"/>
                  <a:gd name="connsiteX13" fmla="*/ 535 w 27726"/>
                  <a:gd name="connsiteY13" fmla="*/ 43168 h 66261"/>
                  <a:gd name="connsiteX14" fmla="*/ 9192 w 27726"/>
                  <a:gd name="connsiteY14" fmla="*/ 28142 h 66261"/>
                  <a:gd name="connsiteX15" fmla="*/ 9192 w 27726"/>
                  <a:gd name="connsiteY15" fmla="*/ 28142 h 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26" h="66261">
                    <a:moveTo>
                      <a:pt x="9192" y="28142"/>
                    </a:moveTo>
                    <a:cubicBezTo>
                      <a:pt x="9664" y="27387"/>
                      <a:pt x="10372" y="27033"/>
                      <a:pt x="11009" y="26538"/>
                    </a:cubicBezTo>
                    <a:cubicBezTo>
                      <a:pt x="13887" y="24273"/>
                      <a:pt x="15774" y="21631"/>
                      <a:pt x="17425" y="18800"/>
                    </a:cubicBezTo>
                    <a:cubicBezTo>
                      <a:pt x="18015" y="17810"/>
                      <a:pt x="18416" y="17008"/>
                      <a:pt x="18675" y="15923"/>
                    </a:cubicBezTo>
                    <a:cubicBezTo>
                      <a:pt x="18793" y="15380"/>
                      <a:pt x="19430" y="14932"/>
                      <a:pt x="19595" y="14413"/>
                    </a:cubicBezTo>
                    <a:cubicBezTo>
                      <a:pt x="20515" y="11700"/>
                      <a:pt x="21482" y="9058"/>
                      <a:pt x="21789" y="6275"/>
                    </a:cubicBezTo>
                    <a:cubicBezTo>
                      <a:pt x="22001" y="4293"/>
                      <a:pt x="22190" y="2052"/>
                      <a:pt x="22096" y="0"/>
                    </a:cubicBezTo>
                    <a:cubicBezTo>
                      <a:pt x="26625" y="6534"/>
                      <a:pt x="28818" y="15121"/>
                      <a:pt x="27191" y="22811"/>
                    </a:cubicBezTo>
                    <a:cubicBezTo>
                      <a:pt x="25775" y="29415"/>
                      <a:pt x="22048" y="34865"/>
                      <a:pt x="16694" y="39417"/>
                    </a:cubicBezTo>
                    <a:cubicBezTo>
                      <a:pt x="13792" y="41894"/>
                      <a:pt x="11929" y="45031"/>
                      <a:pt x="10018" y="48263"/>
                    </a:cubicBezTo>
                    <a:cubicBezTo>
                      <a:pt x="9240" y="49560"/>
                      <a:pt x="8673" y="50551"/>
                      <a:pt x="8107" y="51566"/>
                    </a:cubicBezTo>
                    <a:cubicBezTo>
                      <a:pt x="7683" y="52344"/>
                      <a:pt x="7588" y="53429"/>
                      <a:pt x="7211" y="54231"/>
                    </a:cubicBezTo>
                    <a:cubicBezTo>
                      <a:pt x="5324" y="58052"/>
                      <a:pt x="5630" y="62228"/>
                      <a:pt x="5560" y="66261"/>
                    </a:cubicBezTo>
                    <a:cubicBezTo>
                      <a:pt x="1361" y="59515"/>
                      <a:pt x="-1163" y="51141"/>
                      <a:pt x="535" y="43168"/>
                    </a:cubicBezTo>
                    <a:cubicBezTo>
                      <a:pt x="1738" y="37365"/>
                      <a:pt x="4828" y="32034"/>
                      <a:pt x="9192" y="28142"/>
                    </a:cubicBezTo>
                    <a:lnTo>
                      <a:pt x="9192" y="2814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94" name="手繪多邊形: 圖案 693">
                <a:extLst>
                  <a:ext uri="{FF2B5EF4-FFF2-40B4-BE49-F238E27FC236}">
                    <a16:creationId xmlns:a16="http://schemas.microsoft.com/office/drawing/2014/main" id="{7DF48CFE-6770-4819-84EF-AB93DF81BA4C}"/>
                  </a:ext>
                </a:extLst>
              </p:cNvPr>
              <p:cNvSpPr/>
              <p:nvPr/>
            </p:nvSpPr>
            <p:spPr>
              <a:xfrm>
                <a:off x="4031990" y="1939163"/>
                <a:ext cx="25217" cy="67417"/>
              </a:xfrm>
              <a:custGeom>
                <a:avLst/>
                <a:gdLst>
                  <a:gd name="connsiteX0" fmla="*/ 7570 w 25217"/>
                  <a:gd name="connsiteY0" fmla="*/ 29132 h 67417"/>
                  <a:gd name="connsiteX1" fmla="*/ 9245 w 25217"/>
                  <a:gd name="connsiteY1" fmla="*/ 27387 h 67417"/>
                  <a:gd name="connsiteX2" fmla="*/ 14977 w 25217"/>
                  <a:gd name="connsiteY2" fmla="*/ 19131 h 67417"/>
                  <a:gd name="connsiteX3" fmla="*/ 15968 w 25217"/>
                  <a:gd name="connsiteY3" fmla="*/ 16158 h 67417"/>
                  <a:gd name="connsiteX4" fmla="*/ 16770 w 25217"/>
                  <a:gd name="connsiteY4" fmla="*/ 14578 h 67417"/>
                  <a:gd name="connsiteX5" fmla="*/ 18256 w 25217"/>
                  <a:gd name="connsiteY5" fmla="*/ 6275 h 67417"/>
                  <a:gd name="connsiteX6" fmla="*/ 18020 w 25217"/>
                  <a:gd name="connsiteY6" fmla="*/ 0 h 67417"/>
                  <a:gd name="connsiteX7" fmla="*/ 25026 w 25217"/>
                  <a:gd name="connsiteY7" fmla="*/ 22292 h 67417"/>
                  <a:gd name="connsiteX8" fmla="*/ 15991 w 25217"/>
                  <a:gd name="connsiteY8" fmla="*/ 39724 h 67417"/>
                  <a:gd name="connsiteX9" fmla="*/ 10094 w 25217"/>
                  <a:gd name="connsiteY9" fmla="*/ 49089 h 67417"/>
                  <a:gd name="connsiteX10" fmla="*/ 8466 w 25217"/>
                  <a:gd name="connsiteY10" fmla="*/ 52556 h 67417"/>
                  <a:gd name="connsiteX11" fmla="*/ 7782 w 25217"/>
                  <a:gd name="connsiteY11" fmla="*/ 55293 h 67417"/>
                  <a:gd name="connsiteX12" fmla="*/ 7169 w 25217"/>
                  <a:gd name="connsiteY12" fmla="*/ 67417 h 67417"/>
                  <a:gd name="connsiteX13" fmla="*/ 187 w 25217"/>
                  <a:gd name="connsiteY13" fmla="*/ 44843 h 67417"/>
                  <a:gd name="connsiteX14" fmla="*/ 7570 w 25217"/>
                  <a:gd name="connsiteY14" fmla="*/ 29132 h 67417"/>
                  <a:gd name="connsiteX15" fmla="*/ 7570 w 25217"/>
                  <a:gd name="connsiteY15" fmla="*/ 29132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7" h="67417">
                    <a:moveTo>
                      <a:pt x="7570" y="29132"/>
                    </a:moveTo>
                    <a:cubicBezTo>
                      <a:pt x="7971" y="28330"/>
                      <a:pt x="8655" y="27929"/>
                      <a:pt x="9245" y="27387"/>
                    </a:cubicBezTo>
                    <a:cubicBezTo>
                      <a:pt x="11910" y="24886"/>
                      <a:pt x="13562" y="22103"/>
                      <a:pt x="14977" y="19131"/>
                    </a:cubicBezTo>
                    <a:cubicBezTo>
                      <a:pt x="15472" y="18069"/>
                      <a:pt x="15803" y="17267"/>
                      <a:pt x="15968" y="16158"/>
                    </a:cubicBezTo>
                    <a:cubicBezTo>
                      <a:pt x="16062" y="15592"/>
                      <a:pt x="16628" y="15121"/>
                      <a:pt x="16770" y="14578"/>
                    </a:cubicBezTo>
                    <a:cubicBezTo>
                      <a:pt x="17454" y="11794"/>
                      <a:pt x="18185" y="9105"/>
                      <a:pt x="18256" y="6275"/>
                    </a:cubicBezTo>
                    <a:cubicBezTo>
                      <a:pt x="18303" y="4293"/>
                      <a:pt x="18303" y="2029"/>
                      <a:pt x="18020" y="0"/>
                    </a:cubicBezTo>
                    <a:cubicBezTo>
                      <a:pt x="23092" y="6110"/>
                      <a:pt x="26017" y="14484"/>
                      <a:pt x="25026" y="22292"/>
                    </a:cubicBezTo>
                    <a:cubicBezTo>
                      <a:pt x="24177" y="28991"/>
                      <a:pt x="20921" y="34723"/>
                      <a:pt x="15991" y="39724"/>
                    </a:cubicBezTo>
                    <a:cubicBezTo>
                      <a:pt x="13302" y="42437"/>
                      <a:pt x="11722" y="45715"/>
                      <a:pt x="10094" y="49089"/>
                    </a:cubicBezTo>
                    <a:cubicBezTo>
                      <a:pt x="9434" y="50457"/>
                      <a:pt x="8938" y="51495"/>
                      <a:pt x="8466" y="52556"/>
                    </a:cubicBezTo>
                    <a:cubicBezTo>
                      <a:pt x="8089" y="53358"/>
                      <a:pt x="8113" y="54467"/>
                      <a:pt x="7782" y="55293"/>
                    </a:cubicBezTo>
                    <a:cubicBezTo>
                      <a:pt x="6249" y="59256"/>
                      <a:pt x="6909" y="63407"/>
                      <a:pt x="7169" y="67417"/>
                    </a:cubicBezTo>
                    <a:cubicBezTo>
                      <a:pt x="2404" y="61048"/>
                      <a:pt x="-828" y="52934"/>
                      <a:pt x="187" y="44843"/>
                    </a:cubicBezTo>
                    <a:cubicBezTo>
                      <a:pt x="941" y="38969"/>
                      <a:pt x="3560" y="33378"/>
                      <a:pt x="7570" y="29132"/>
                    </a:cubicBezTo>
                    <a:lnTo>
                      <a:pt x="7570" y="291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95" name="手繪多邊形: 圖案 694">
                <a:extLst>
                  <a:ext uri="{FF2B5EF4-FFF2-40B4-BE49-F238E27FC236}">
                    <a16:creationId xmlns:a16="http://schemas.microsoft.com/office/drawing/2014/main" id="{FF683E8B-657D-4FA8-8EF7-7B41127D86AB}"/>
                  </a:ext>
                </a:extLst>
              </p:cNvPr>
              <p:cNvSpPr/>
              <p:nvPr/>
            </p:nvSpPr>
            <p:spPr>
              <a:xfrm>
                <a:off x="4046334" y="1955840"/>
                <a:ext cx="22848" cy="68101"/>
              </a:xfrm>
              <a:custGeom>
                <a:avLst/>
                <a:gdLst>
                  <a:gd name="connsiteX0" fmla="*/ 6035 w 22848"/>
                  <a:gd name="connsiteY0" fmla="*/ 29934 h 68101"/>
                  <a:gd name="connsiteX1" fmla="*/ 7544 w 22848"/>
                  <a:gd name="connsiteY1" fmla="*/ 28047 h 68101"/>
                  <a:gd name="connsiteX2" fmla="*/ 12545 w 22848"/>
                  <a:gd name="connsiteY2" fmla="*/ 19319 h 68101"/>
                  <a:gd name="connsiteX3" fmla="*/ 13276 w 22848"/>
                  <a:gd name="connsiteY3" fmla="*/ 16276 h 68101"/>
                  <a:gd name="connsiteX4" fmla="*/ 13937 w 22848"/>
                  <a:gd name="connsiteY4" fmla="*/ 14625 h 68101"/>
                  <a:gd name="connsiteX5" fmla="*/ 14692 w 22848"/>
                  <a:gd name="connsiteY5" fmla="*/ 6227 h 68101"/>
                  <a:gd name="connsiteX6" fmla="*/ 13937 w 22848"/>
                  <a:gd name="connsiteY6" fmla="*/ 0 h 68101"/>
                  <a:gd name="connsiteX7" fmla="*/ 22830 w 22848"/>
                  <a:gd name="connsiteY7" fmla="*/ 21631 h 68101"/>
                  <a:gd name="connsiteX8" fmla="*/ 15305 w 22848"/>
                  <a:gd name="connsiteY8" fmla="*/ 39771 h 68101"/>
                  <a:gd name="connsiteX9" fmla="*/ 10233 w 22848"/>
                  <a:gd name="connsiteY9" fmla="*/ 49608 h 68101"/>
                  <a:gd name="connsiteX10" fmla="*/ 8912 w 22848"/>
                  <a:gd name="connsiteY10" fmla="*/ 53193 h 68101"/>
                  <a:gd name="connsiteX11" fmla="*/ 8464 w 22848"/>
                  <a:gd name="connsiteY11" fmla="*/ 55977 h 68101"/>
                  <a:gd name="connsiteX12" fmla="*/ 8889 w 22848"/>
                  <a:gd name="connsiteY12" fmla="*/ 68101 h 68101"/>
                  <a:gd name="connsiteX13" fmla="*/ 19 w 22848"/>
                  <a:gd name="connsiteY13" fmla="*/ 46211 h 68101"/>
                  <a:gd name="connsiteX14" fmla="*/ 6035 w 22848"/>
                  <a:gd name="connsiteY14" fmla="*/ 29934 h 68101"/>
                  <a:gd name="connsiteX15" fmla="*/ 6035 w 22848"/>
                  <a:gd name="connsiteY15" fmla="*/ 29934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6035" y="29934"/>
                    </a:moveTo>
                    <a:cubicBezTo>
                      <a:pt x="6365" y="29109"/>
                      <a:pt x="7025" y="28637"/>
                      <a:pt x="7544" y="28047"/>
                    </a:cubicBezTo>
                    <a:cubicBezTo>
                      <a:pt x="9998" y="25335"/>
                      <a:pt x="11413" y="22410"/>
                      <a:pt x="12545" y="19319"/>
                    </a:cubicBezTo>
                    <a:cubicBezTo>
                      <a:pt x="12946" y="18234"/>
                      <a:pt x="13229" y="17385"/>
                      <a:pt x="13276" y="16276"/>
                    </a:cubicBezTo>
                    <a:cubicBezTo>
                      <a:pt x="13300" y="15710"/>
                      <a:pt x="13843" y="15191"/>
                      <a:pt x="13937" y="14625"/>
                    </a:cubicBezTo>
                    <a:cubicBezTo>
                      <a:pt x="14385" y="11794"/>
                      <a:pt x="14880" y="9035"/>
                      <a:pt x="14692" y="6227"/>
                    </a:cubicBezTo>
                    <a:cubicBezTo>
                      <a:pt x="14574" y="4246"/>
                      <a:pt x="14385" y="1981"/>
                      <a:pt x="13937" y="0"/>
                    </a:cubicBezTo>
                    <a:cubicBezTo>
                      <a:pt x="19528" y="5685"/>
                      <a:pt x="23137" y="13752"/>
                      <a:pt x="22830" y="21631"/>
                    </a:cubicBezTo>
                    <a:cubicBezTo>
                      <a:pt x="22571" y="28378"/>
                      <a:pt x="19811" y="34369"/>
                      <a:pt x="15305" y="39771"/>
                    </a:cubicBezTo>
                    <a:cubicBezTo>
                      <a:pt x="12852" y="42720"/>
                      <a:pt x="11554" y="46116"/>
                      <a:pt x="10233" y="49608"/>
                    </a:cubicBezTo>
                    <a:cubicBezTo>
                      <a:pt x="9691" y="51023"/>
                      <a:pt x="9290" y="52108"/>
                      <a:pt x="8912" y="53193"/>
                    </a:cubicBezTo>
                    <a:cubicBezTo>
                      <a:pt x="8606" y="54042"/>
                      <a:pt x="8724" y="55127"/>
                      <a:pt x="8464" y="55977"/>
                    </a:cubicBezTo>
                    <a:cubicBezTo>
                      <a:pt x="7261" y="60058"/>
                      <a:pt x="8276" y="64115"/>
                      <a:pt x="8889" y="68101"/>
                    </a:cubicBezTo>
                    <a:cubicBezTo>
                      <a:pt x="3605" y="62157"/>
                      <a:pt x="-311" y="54349"/>
                      <a:pt x="19" y="46211"/>
                    </a:cubicBezTo>
                    <a:cubicBezTo>
                      <a:pt x="255" y="40290"/>
                      <a:pt x="2378" y="34511"/>
                      <a:pt x="6035" y="29934"/>
                    </a:cubicBezTo>
                    <a:lnTo>
                      <a:pt x="6035" y="2993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96" name="手繪多邊形: 圖案 695">
                <a:extLst>
                  <a:ext uri="{FF2B5EF4-FFF2-40B4-BE49-F238E27FC236}">
                    <a16:creationId xmlns:a16="http://schemas.microsoft.com/office/drawing/2014/main" id="{41C9C575-F1DC-4044-A0CC-FE131A16FDC1}"/>
                  </a:ext>
                </a:extLst>
              </p:cNvPr>
              <p:cNvSpPr/>
              <p:nvPr/>
            </p:nvSpPr>
            <p:spPr>
              <a:xfrm>
                <a:off x="4061943" y="1971574"/>
                <a:ext cx="20671" cy="68290"/>
              </a:xfrm>
              <a:custGeom>
                <a:avLst/>
                <a:gdLst>
                  <a:gd name="connsiteX0" fmla="*/ 4627 w 20671"/>
                  <a:gd name="connsiteY0" fmla="*/ 30501 h 68290"/>
                  <a:gd name="connsiteX1" fmla="*/ 5971 w 20671"/>
                  <a:gd name="connsiteY1" fmla="*/ 28495 h 68290"/>
                  <a:gd name="connsiteX2" fmla="*/ 10217 w 20671"/>
                  <a:gd name="connsiteY2" fmla="*/ 19390 h 68290"/>
                  <a:gd name="connsiteX3" fmla="*/ 10689 w 20671"/>
                  <a:gd name="connsiteY3" fmla="*/ 16276 h 68290"/>
                  <a:gd name="connsiteX4" fmla="*/ 11208 w 20671"/>
                  <a:gd name="connsiteY4" fmla="*/ 14578 h 68290"/>
                  <a:gd name="connsiteX5" fmla="*/ 11255 w 20671"/>
                  <a:gd name="connsiteY5" fmla="*/ 6157 h 68290"/>
                  <a:gd name="connsiteX6" fmla="*/ 9958 w 20671"/>
                  <a:gd name="connsiteY6" fmla="*/ 0 h 68290"/>
                  <a:gd name="connsiteX7" fmla="*/ 20644 w 20671"/>
                  <a:gd name="connsiteY7" fmla="*/ 20782 h 68290"/>
                  <a:gd name="connsiteX8" fmla="*/ 14699 w 20671"/>
                  <a:gd name="connsiteY8" fmla="*/ 39488 h 68290"/>
                  <a:gd name="connsiteX9" fmla="*/ 10477 w 20671"/>
                  <a:gd name="connsiteY9" fmla="*/ 49726 h 68290"/>
                  <a:gd name="connsiteX10" fmla="*/ 9462 w 20671"/>
                  <a:gd name="connsiteY10" fmla="*/ 53405 h 68290"/>
                  <a:gd name="connsiteX11" fmla="*/ 9250 w 20671"/>
                  <a:gd name="connsiteY11" fmla="*/ 56236 h 68290"/>
                  <a:gd name="connsiteX12" fmla="*/ 10713 w 20671"/>
                  <a:gd name="connsiteY12" fmla="*/ 68290 h 68290"/>
                  <a:gd name="connsiteX13" fmla="*/ 27 w 20671"/>
                  <a:gd name="connsiteY13" fmla="*/ 47225 h 68290"/>
                  <a:gd name="connsiteX14" fmla="*/ 4627 w 20671"/>
                  <a:gd name="connsiteY14" fmla="*/ 30501 h 68290"/>
                  <a:gd name="connsiteX15" fmla="*/ 4627 w 20671"/>
                  <a:gd name="connsiteY15" fmla="*/ 30501 h 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1" h="68290">
                    <a:moveTo>
                      <a:pt x="4627" y="30501"/>
                    </a:moveTo>
                    <a:cubicBezTo>
                      <a:pt x="4886" y="29651"/>
                      <a:pt x="5499" y="29132"/>
                      <a:pt x="5971" y="28495"/>
                    </a:cubicBezTo>
                    <a:cubicBezTo>
                      <a:pt x="8189" y="25570"/>
                      <a:pt x="9344" y="22551"/>
                      <a:pt x="10217" y="19390"/>
                    </a:cubicBezTo>
                    <a:cubicBezTo>
                      <a:pt x="10524" y="18281"/>
                      <a:pt x="10736" y="17409"/>
                      <a:pt x="10689" y="16276"/>
                    </a:cubicBezTo>
                    <a:cubicBezTo>
                      <a:pt x="10665" y="15710"/>
                      <a:pt x="11161" y="15144"/>
                      <a:pt x="11208" y="14578"/>
                    </a:cubicBezTo>
                    <a:cubicBezTo>
                      <a:pt x="11420" y="11724"/>
                      <a:pt x="11680" y="8940"/>
                      <a:pt x="11255" y="6157"/>
                    </a:cubicBezTo>
                    <a:cubicBezTo>
                      <a:pt x="10972" y="4199"/>
                      <a:pt x="10571" y="1958"/>
                      <a:pt x="9958" y="0"/>
                    </a:cubicBezTo>
                    <a:cubicBezTo>
                      <a:pt x="15997" y="5166"/>
                      <a:pt x="20290" y="12927"/>
                      <a:pt x="20644" y="20782"/>
                    </a:cubicBezTo>
                    <a:cubicBezTo>
                      <a:pt x="20950" y="27505"/>
                      <a:pt x="18709" y="33732"/>
                      <a:pt x="14699" y="39488"/>
                    </a:cubicBezTo>
                    <a:cubicBezTo>
                      <a:pt x="12505" y="42625"/>
                      <a:pt x="11515" y="46116"/>
                      <a:pt x="10477" y="49726"/>
                    </a:cubicBezTo>
                    <a:cubicBezTo>
                      <a:pt x="10076" y="51188"/>
                      <a:pt x="9746" y="52297"/>
                      <a:pt x="9462" y="53405"/>
                    </a:cubicBezTo>
                    <a:cubicBezTo>
                      <a:pt x="9227" y="54278"/>
                      <a:pt x="9439" y="55363"/>
                      <a:pt x="9250" y="56236"/>
                    </a:cubicBezTo>
                    <a:cubicBezTo>
                      <a:pt x="8401" y="60411"/>
                      <a:pt x="9746" y="64374"/>
                      <a:pt x="10713" y="68290"/>
                    </a:cubicBezTo>
                    <a:cubicBezTo>
                      <a:pt x="4933" y="62817"/>
                      <a:pt x="381" y="55363"/>
                      <a:pt x="27" y="47225"/>
                    </a:cubicBezTo>
                    <a:cubicBezTo>
                      <a:pt x="-233" y="41304"/>
                      <a:pt x="1395" y="35360"/>
                      <a:pt x="4627" y="30501"/>
                    </a:cubicBezTo>
                    <a:lnTo>
                      <a:pt x="4627" y="3050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97" name="手繪多邊形: 圖案 696">
                <a:extLst>
                  <a:ext uri="{FF2B5EF4-FFF2-40B4-BE49-F238E27FC236}">
                    <a16:creationId xmlns:a16="http://schemas.microsoft.com/office/drawing/2014/main" id="{CE196281-8522-4E6A-9C3E-417B7EA81E24}"/>
                  </a:ext>
                </a:extLst>
              </p:cNvPr>
              <p:cNvSpPr/>
              <p:nvPr/>
            </p:nvSpPr>
            <p:spPr>
              <a:xfrm>
                <a:off x="4078700" y="1986223"/>
                <a:ext cx="18808" cy="67983"/>
              </a:xfrm>
              <a:custGeom>
                <a:avLst/>
                <a:gdLst>
                  <a:gd name="connsiteX0" fmla="*/ 3415 w 18808"/>
                  <a:gd name="connsiteY0" fmla="*/ 30878 h 67983"/>
                  <a:gd name="connsiteX1" fmla="*/ 4594 w 18808"/>
                  <a:gd name="connsiteY1" fmla="*/ 28755 h 67983"/>
                  <a:gd name="connsiteX2" fmla="*/ 8062 w 18808"/>
                  <a:gd name="connsiteY2" fmla="*/ 19319 h 67983"/>
                  <a:gd name="connsiteX3" fmla="*/ 8274 w 18808"/>
                  <a:gd name="connsiteY3" fmla="*/ 16182 h 67983"/>
                  <a:gd name="connsiteX4" fmla="*/ 8652 w 18808"/>
                  <a:gd name="connsiteY4" fmla="*/ 14436 h 67983"/>
                  <a:gd name="connsiteX5" fmla="*/ 7991 w 18808"/>
                  <a:gd name="connsiteY5" fmla="*/ 6015 h 67983"/>
                  <a:gd name="connsiteX6" fmla="*/ 6175 w 18808"/>
                  <a:gd name="connsiteY6" fmla="*/ 0 h 67983"/>
                  <a:gd name="connsiteX7" fmla="*/ 18583 w 18808"/>
                  <a:gd name="connsiteY7" fmla="*/ 19815 h 67983"/>
                  <a:gd name="connsiteX8" fmla="*/ 14219 w 18808"/>
                  <a:gd name="connsiteY8" fmla="*/ 38969 h 67983"/>
                  <a:gd name="connsiteX9" fmla="*/ 10893 w 18808"/>
                  <a:gd name="connsiteY9" fmla="*/ 49513 h 67983"/>
                  <a:gd name="connsiteX10" fmla="*/ 10185 w 18808"/>
                  <a:gd name="connsiteY10" fmla="*/ 53264 h 67983"/>
                  <a:gd name="connsiteX11" fmla="*/ 10209 w 18808"/>
                  <a:gd name="connsiteY11" fmla="*/ 56095 h 67983"/>
                  <a:gd name="connsiteX12" fmla="*/ 12685 w 18808"/>
                  <a:gd name="connsiteY12" fmla="*/ 67983 h 67983"/>
                  <a:gd name="connsiteX13" fmla="*/ 231 w 18808"/>
                  <a:gd name="connsiteY13" fmla="*/ 47886 h 67983"/>
                  <a:gd name="connsiteX14" fmla="*/ 3415 w 18808"/>
                  <a:gd name="connsiteY14" fmla="*/ 30878 h 67983"/>
                  <a:gd name="connsiteX15" fmla="*/ 3415 w 18808"/>
                  <a:gd name="connsiteY15" fmla="*/ 30878 h 6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08" h="67983">
                    <a:moveTo>
                      <a:pt x="3415" y="30878"/>
                    </a:moveTo>
                    <a:cubicBezTo>
                      <a:pt x="3604" y="30005"/>
                      <a:pt x="4170" y="29439"/>
                      <a:pt x="4594" y="28755"/>
                    </a:cubicBezTo>
                    <a:cubicBezTo>
                      <a:pt x="6552" y="25665"/>
                      <a:pt x="7449" y="22551"/>
                      <a:pt x="8062" y="19319"/>
                    </a:cubicBezTo>
                    <a:cubicBezTo>
                      <a:pt x="8274" y="18187"/>
                      <a:pt x="8392" y="17314"/>
                      <a:pt x="8274" y="16182"/>
                    </a:cubicBezTo>
                    <a:cubicBezTo>
                      <a:pt x="8204" y="15616"/>
                      <a:pt x="8652" y="15003"/>
                      <a:pt x="8652" y="14436"/>
                    </a:cubicBezTo>
                    <a:cubicBezTo>
                      <a:pt x="8605" y="11559"/>
                      <a:pt x="8652" y="8775"/>
                      <a:pt x="7991" y="6015"/>
                    </a:cubicBezTo>
                    <a:cubicBezTo>
                      <a:pt x="7543" y="4081"/>
                      <a:pt x="6953" y="1887"/>
                      <a:pt x="6175" y="0"/>
                    </a:cubicBezTo>
                    <a:cubicBezTo>
                      <a:pt x="12638" y="4647"/>
                      <a:pt x="17568" y="12007"/>
                      <a:pt x="18583" y="19815"/>
                    </a:cubicBezTo>
                    <a:cubicBezTo>
                      <a:pt x="19456" y="26490"/>
                      <a:pt x="17757" y="32883"/>
                      <a:pt x="14219" y="38969"/>
                    </a:cubicBezTo>
                    <a:cubicBezTo>
                      <a:pt x="12308" y="42271"/>
                      <a:pt x="11600" y="45833"/>
                      <a:pt x="10893" y="49513"/>
                    </a:cubicBezTo>
                    <a:cubicBezTo>
                      <a:pt x="10610" y="50999"/>
                      <a:pt x="10397" y="52132"/>
                      <a:pt x="10185" y="53264"/>
                    </a:cubicBezTo>
                    <a:cubicBezTo>
                      <a:pt x="10044" y="54137"/>
                      <a:pt x="10327" y="55198"/>
                      <a:pt x="10209" y="56095"/>
                    </a:cubicBezTo>
                    <a:cubicBezTo>
                      <a:pt x="9713" y="60317"/>
                      <a:pt x="11412" y="64162"/>
                      <a:pt x="12685" y="67983"/>
                    </a:cubicBezTo>
                    <a:cubicBezTo>
                      <a:pt x="6482" y="63030"/>
                      <a:pt x="1292" y="55977"/>
                      <a:pt x="231" y="47886"/>
                    </a:cubicBezTo>
                    <a:cubicBezTo>
                      <a:pt x="-524" y="42083"/>
                      <a:pt x="584" y="36020"/>
                      <a:pt x="3415" y="30878"/>
                    </a:cubicBezTo>
                    <a:lnTo>
                      <a:pt x="3415" y="3087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98" name="手繪多邊形: 圖案 697">
                <a:extLst>
                  <a:ext uri="{FF2B5EF4-FFF2-40B4-BE49-F238E27FC236}">
                    <a16:creationId xmlns:a16="http://schemas.microsoft.com/office/drawing/2014/main" id="{F67DF64D-605E-4E1E-8F27-EDE288AE8B9F}"/>
                  </a:ext>
                </a:extLst>
              </p:cNvPr>
              <p:cNvSpPr/>
              <p:nvPr/>
            </p:nvSpPr>
            <p:spPr>
              <a:xfrm>
                <a:off x="4096603" y="1999787"/>
                <a:ext cx="17146" cy="67181"/>
              </a:xfrm>
              <a:custGeom>
                <a:avLst/>
                <a:gdLst>
                  <a:gd name="connsiteX0" fmla="*/ 2354 w 17146"/>
                  <a:gd name="connsiteY0" fmla="*/ 30972 h 67181"/>
                  <a:gd name="connsiteX1" fmla="*/ 3345 w 17146"/>
                  <a:gd name="connsiteY1" fmla="*/ 28779 h 67181"/>
                  <a:gd name="connsiteX2" fmla="*/ 5987 w 17146"/>
                  <a:gd name="connsiteY2" fmla="*/ 19084 h 67181"/>
                  <a:gd name="connsiteX3" fmla="*/ 5940 w 17146"/>
                  <a:gd name="connsiteY3" fmla="*/ 15946 h 67181"/>
                  <a:gd name="connsiteX4" fmla="*/ 6152 w 17146"/>
                  <a:gd name="connsiteY4" fmla="*/ 14177 h 67181"/>
                  <a:gd name="connsiteX5" fmla="*/ 4784 w 17146"/>
                  <a:gd name="connsiteY5" fmla="*/ 5850 h 67181"/>
                  <a:gd name="connsiteX6" fmla="*/ 2472 w 17146"/>
                  <a:gd name="connsiteY6" fmla="*/ 0 h 67181"/>
                  <a:gd name="connsiteX7" fmla="*/ 16531 w 17146"/>
                  <a:gd name="connsiteY7" fmla="*/ 18683 h 67181"/>
                  <a:gd name="connsiteX8" fmla="*/ 13819 w 17146"/>
                  <a:gd name="connsiteY8" fmla="*/ 38143 h 67181"/>
                  <a:gd name="connsiteX9" fmla="*/ 11389 w 17146"/>
                  <a:gd name="connsiteY9" fmla="*/ 48947 h 67181"/>
                  <a:gd name="connsiteX10" fmla="*/ 11011 w 17146"/>
                  <a:gd name="connsiteY10" fmla="*/ 52745 h 67181"/>
                  <a:gd name="connsiteX11" fmla="*/ 11295 w 17146"/>
                  <a:gd name="connsiteY11" fmla="*/ 55552 h 67181"/>
                  <a:gd name="connsiteX12" fmla="*/ 14762 w 17146"/>
                  <a:gd name="connsiteY12" fmla="*/ 67181 h 67181"/>
                  <a:gd name="connsiteX13" fmla="*/ 656 w 17146"/>
                  <a:gd name="connsiteY13" fmla="*/ 48216 h 67181"/>
                  <a:gd name="connsiteX14" fmla="*/ 2354 w 17146"/>
                  <a:gd name="connsiteY14" fmla="*/ 30972 h 67181"/>
                  <a:gd name="connsiteX15" fmla="*/ 2354 w 17146"/>
                  <a:gd name="connsiteY15" fmla="*/ 30972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2354" y="30972"/>
                    </a:moveTo>
                    <a:cubicBezTo>
                      <a:pt x="2472" y="30100"/>
                      <a:pt x="2968" y="29463"/>
                      <a:pt x="3345" y="28779"/>
                    </a:cubicBezTo>
                    <a:cubicBezTo>
                      <a:pt x="5043" y="25523"/>
                      <a:pt x="5657" y="22362"/>
                      <a:pt x="5987" y="19084"/>
                    </a:cubicBezTo>
                    <a:cubicBezTo>
                      <a:pt x="6105" y="17928"/>
                      <a:pt x="6152" y="17055"/>
                      <a:pt x="5940" y="15946"/>
                    </a:cubicBezTo>
                    <a:cubicBezTo>
                      <a:pt x="5822" y="15404"/>
                      <a:pt x="6223" y="14743"/>
                      <a:pt x="6152" y="14177"/>
                    </a:cubicBezTo>
                    <a:cubicBezTo>
                      <a:pt x="5869" y="11323"/>
                      <a:pt x="5657" y="8539"/>
                      <a:pt x="4784" y="5850"/>
                    </a:cubicBezTo>
                    <a:cubicBezTo>
                      <a:pt x="4171" y="3963"/>
                      <a:pt x="3416" y="1840"/>
                      <a:pt x="2472" y="0"/>
                    </a:cubicBezTo>
                    <a:cubicBezTo>
                      <a:pt x="9313" y="4081"/>
                      <a:pt x="14833" y="10992"/>
                      <a:pt x="16531" y="18683"/>
                    </a:cubicBezTo>
                    <a:cubicBezTo>
                      <a:pt x="17970" y="25287"/>
                      <a:pt x="16814" y="31774"/>
                      <a:pt x="13819" y="38143"/>
                    </a:cubicBezTo>
                    <a:cubicBezTo>
                      <a:pt x="12191" y="41611"/>
                      <a:pt x="11790" y="45220"/>
                      <a:pt x="11389" y="48947"/>
                    </a:cubicBezTo>
                    <a:cubicBezTo>
                      <a:pt x="11224" y="50457"/>
                      <a:pt x="11106" y="51589"/>
                      <a:pt x="11011" y="52745"/>
                    </a:cubicBezTo>
                    <a:cubicBezTo>
                      <a:pt x="10941" y="53641"/>
                      <a:pt x="11318" y="54679"/>
                      <a:pt x="11295" y="55552"/>
                    </a:cubicBezTo>
                    <a:cubicBezTo>
                      <a:pt x="11153" y="59798"/>
                      <a:pt x="13158" y="63478"/>
                      <a:pt x="14762" y="67181"/>
                    </a:cubicBezTo>
                    <a:cubicBezTo>
                      <a:pt x="8157" y="62770"/>
                      <a:pt x="2401" y="56189"/>
                      <a:pt x="656" y="48216"/>
                    </a:cubicBezTo>
                    <a:cubicBezTo>
                      <a:pt x="-618" y="42460"/>
                      <a:pt x="-28" y="36327"/>
                      <a:pt x="2354" y="30972"/>
                    </a:cubicBezTo>
                    <a:lnTo>
                      <a:pt x="2354" y="3097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99" name="手繪多邊形: 圖案 698">
                <a:extLst>
                  <a:ext uri="{FF2B5EF4-FFF2-40B4-BE49-F238E27FC236}">
                    <a16:creationId xmlns:a16="http://schemas.microsoft.com/office/drawing/2014/main" id="{C2C99D2F-4A2E-4DD2-84D9-422AE3213E6D}"/>
                  </a:ext>
                </a:extLst>
              </p:cNvPr>
              <p:cNvSpPr/>
              <p:nvPr/>
            </p:nvSpPr>
            <p:spPr>
              <a:xfrm>
                <a:off x="4114314" y="2012194"/>
                <a:ext cx="17974" cy="65907"/>
              </a:xfrm>
              <a:custGeom>
                <a:avLst/>
                <a:gdLst>
                  <a:gd name="connsiteX0" fmla="*/ 2524 w 17974"/>
                  <a:gd name="connsiteY0" fmla="*/ 30831 h 65907"/>
                  <a:gd name="connsiteX1" fmla="*/ 3326 w 17974"/>
                  <a:gd name="connsiteY1" fmla="*/ 28543 h 65907"/>
                  <a:gd name="connsiteX2" fmla="*/ 5142 w 17974"/>
                  <a:gd name="connsiteY2" fmla="*/ 18659 h 65907"/>
                  <a:gd name="connsiteX3" fmla="*/ 4812 w 17974"/>
                  <a:gd name="connsiteY3" fmla="*/ 15545 h 65907"/>
                  <a:gd name="connsiteX4" fmla="*/ 4883 w 17974"/>
                  <a:gd name="connsiteY4" fmla="*/ 13776 h 65907"/>
                  <a:gd name="connsiteX5" fmla="*/ 2807 w 17974"/>
                  <a:gd name="connsiteY5" fmla="*/ 5614 h 65907"/>
                  <a:gd name="connsiteX6" fmla="*/ 0 w 17974"/>
                  <a:gd name="connsiteY6" fmla="*/ 0 h 65907"/>
                  <a:gd name="connsiteX7" fmla="*/ 15592 w 17974"/>
                  <a:gd name="connsiteY7" fmla="*/ 17409 h 65907"/>
                  <a:gd name="connsiteX8" fmla="*/ 14554 w 17974"/>
                  <a:gd name="connsiteY8" fmla="*/ 37035 h 65907"/>
                  <a:gd name="connsiteX9" fmla="*/ 13068 w 17974"/>
                  <a:gd name="connsiteY9" fmla="*/ 48004 h 65907"/>
                  <a:gd name="connsiteX10" fmla="*/ 12998 w 17974"/>
                  <a:gd name="connsiteY10" fmla="*/ 51825 h 65907"/>
                  <a:gd name="connsiteX11" fmla="*/ 13516 w 17974"/>
                  <a:gd name="connsiteY11" fmla="*/ 54608 h 65907"/>
                  <a:gd name="connsiteX12" fmla="*/ 17975 w 17974"/>
                  <a:gd name="connsiteY12" fmla="*/ 65908 h 65907"/>
                  <a:gd name="connsiteX13" fmla="*/ 2312 w 17974"/>
                  <a:gd name="connsiteY13" fmla="*/ 48216 h 65907"/>
                  <a:gd name="connsiteX14" fmla="*/ 2524 w 17974"/>
                  <a:gd name="connsiteY14" fmla="*/ 30831 h 65907"/>
                  <a:gd name="connsiteX15" fmla="*/ 2524 w 17974"/>
                  <a:gd name="connsiteY15" fmla="*/ 30831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2524" y="30831"/>
                    </a:moveTo>
                    <a:cubicBezTo>
                      <a:pt x="2548" y="29934"/>
                      <a:pt x="3019" y="29274"/>
                      <a:pt x="3326" y="28543"/>
                    </a:cubicBezTo>
                    <a:cubicBezTo>
                      <a:pt x="4718" y="25169"/>
                      <a:pt x="5095" y="21938"/>
                      <a:pt x="5142" y="18659"/>
                    </a:cubicBezTo>
                    <a:cubicBezTo>
                      <a:pt x="5166" y="17503"/>
                      <a:pt x="5142" y="16607"/>
                      <a:pt x="4812" y="15545"/>
                    </a:cubicBezTo>
                    <a:cubicBezTo>
                      <a:pt x="4647" y="15003"/>
                      <a:pt x="4977" y="14318"/>
                      <a:pt x="4883" y="13776"/>
                    </a:cubicBezTo>
                    <a:cubicBezTo>
                      <a:pt x="4364" y="10969"/>
                      <a:pt x="3916" y="8209"/>
                      <a:pt x="2807" y="5614"/>
                    </a:cubicBezTo>
                    <a:cubicBezTo>
                      <a:pt x="2029" y="3798"/>
                      <a:pt x="1085" y="1722"/>
                      <a:pt x="0" y="0"/>
                    </a:cubicBezTo>
                    <a:cubicBezTo>
                      <a:pt x="7147" y="3491"/>
                      <a:pt x="13257" y="9884"/>
                      <a:pt x="15592" y="17409"/>
                    </a:cubicBezTo>
                    <a:cubicBezTo>
                      <a:pt x="17597" y="23848"/>
                      <a:pt x="16984" y="30430"/>
                      <a:pt x="14554" y="37035"/>
                    </a:cubicBezTo>
                    <a:cubicBezTo>
                      <a:pt x="13233" y="40620"/>
                      <a:pt x="13139" y="44253"/>
                      <a:pt x="13068" y="48004"/>
                    </a:cubicBezTo>
                    <a:cubicBezTo>
                      <a:pt x="13045" y="49513"/>
                      <a:pt x="13021" y="50669"/>
                      <a:pt x="12998" y="51825"/>
                    </a:cubicBezTo>
                    <a:cubicBezTo>
                      <a:pt x="12998" y="52721"/>
                      <a:pt x="13469" y="53712"/>
                      <a:pt x="13516" y="54608"/>
                    </a:cubicBezTo>
                    <a:cubicBezTo>
                      <a:pt x="13752" y="58854"/>
                      <a:pt x="16064" y="62346"/>
                      <a:pt x="17975" y="65908"/>
                    </a:cubicBezTo>
                    <a:cubicBezTo>
                      <a:pt x="11016" y="62086"/>
                      <a:pt x="4718" y="56000"/>
                      <a:pt x="2312" y="48216"/>
                    </a:cubicBezTo>
                    <a:cubicBezTo>
                      <a:pt x="543" y="42531"/>
                      <a:pt x="613" y="36374"/>
                      <a:pt x="2524" y="30831"/>
                    </a:cubicBezTo>
                    <a:lnTo>
                      <a:pt x="2524" y="3083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00" name="手繪多邊形: 圖案 699">
                <a:extLst>
                  <a:ext uri="{FF2B5EF4-FFF2-40B4-BE49-F238E27FC236}">
                    <a16:creationId xmlns:a16="http://schemas.microsoft.com/office/drawing/2014/main" id="{8F72D3D2-563E-44C5-85F2-AE6147FFF892}"/>
                  </a:ext>
                </a:extLst>
              </p:cNvPr>
              <p:cNvSpPr/>
              <p:nvPr/>
            </p:nvSpPr>
            <p:spPr>
              <a:xfrm>
                <a:off x="4130614" y="2023211"/>
                <a:ext cx="23565" cy="64114"/>
              </a:xfrm>
              <a:custGeom>
                <a:avLst/>
                <a:gdLst>
                  <a:gd name="connsiteX0" fmla="*/ 5213 w 23565"/>
                  <a:gd name="connsiteY0" fmla="*/ 30524 h 64114"/>
                  <a:gd name="connsiteX1" fmla="*/ 5803 w 23565"/>
                  <a:gd name="connsiteY1" fmla="*/ 28189 h 64114"/>
                  <a:gd name="connsiteX2" fmla="*/ 6746 w 23565"/>
                  <a:gd name="connsiteY2" fmla="*/ 18187 h 64114"/>
                  <a:gd name="connsiteX3" fmla="*/ 6157 w 23565"/>
                  <a:gd name="connsiteY3" fmla="*/ 15097 h 64114"/>
                  <a:gd name="connsiteX4" fmla="*/ 6062 w 23565"/>
                  <a:gd name="connsiteY4" fmla="*/ 13328 h 64114"/>
                  <a:gd name="connsiteX5" fmla="*/ 3279 w 23565"/>
                  <a:gd name="connsiteY5" fmla="*/ 5355 h 64114"/>
                  <a:gd name="connsiteX6" fmla="*/ 0 w 23565"/>
                  <a:gd name="connsiteY6" fmla="*/ 0 h 64114"/>
                  <a:gd name="connsiteX7" fmla="*/ 17031 w 23565"/>
                  <a:gd name="connsiteY7" fmla="*/ 16017 h 64114"/>
                  <a:gd name="connsiteX8" fmla="*/ 17692 w 23565"/>
                  <a:gd name="connsiteY8" fmla="*/ 35643 h 64114"/>
                  <a:gd name="connsiteX9" fmla="*/ 17149 w 23565"/>
                  <a:gd name="connsiteY9" fmla="*/ 46706 h 64114"/>
                  <a:gd name="connsiteX10" fmla="*/ 17409 w 23565"/>
                  <a:gd name="connsiteY10" fmla="*/ 50528 h 64114"/>
                  <a:gd name="connsiteX11" fmla="*/ 18164 w 23565"/>
                  <a:gd name="connsiteY11" fmla="*/ 53240 h 64114"/>
                  <a:gd name="connsiteX12" fmla="*/ 23565 w 23565"/>
                  <a:gd name="connsiteY12" fmla="*/ 64115 h 64114"/>
                  <a:gd name="connsiteX13" fmla="*/ 6416 w 23565"/>
                  <a:gd name="connsiteY13" fmla="*/ 47838 h 64114"/>
                  <a:gd name="connsiteX14" fmla="*/ 5213 w 23565"/>
                  <a:gd name="connsiteY14" fmla="*/ 30524 h 64114"/>
                  <a:gd name="connsiteX15" fmla="*/ 5213 w 23565"/>
                  <a:gd name="connsiteY15" fmla="*/ 30524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5213" y="30524"/>
                    </a:moveTo>
                    <a:cubicBezTo>
                      <a:pt x="5166" y="29628"/>
                      <a:pt x="5567" y="28944"/>
                      <a:pt x="5803" y="28189"/>
                    </a:cubicBezTo>
                    <a:cubicBezTo>
                      <a:pt x="6912" y="24698"/>
                      <a:pt x="6982" y="21466"/>
                      <a:pt x="6746" y="18187"/>
                    </a:cubicBezTo>
                    <a:cubicBezTo>
                      <a:pt x="6652" y="17031"/>
                      <a:pt x="6558" y="16158"/>
                      <a:pt x="6157" y="15097"/>
                    </a:cubicBezTo>
                    <a:cubicBezTo>
                      <a:pt x="5944" y="14578"/>
                      <a:pt x="6228" y="13870"/>
                      <a:pt x="6062" y="13328"/>
                    </a:cubicBezTo>
                    <a:cubicBezTo>
                      <a:pt x="5308" y="10568"/>
                      <a:pt x="4623" y="7855"/>
                      <a:pt x="3279" y="5355"/>
                    </a:cubicBezTo>
                    <a:cubicBezTo>
                      <a:pt x="2335" y="3609"/>
                      <a:pt x="1227" y="1628"/>
                      <a:pt x="0" y="0"/>
                    </a:cubicBezTo>
                    <a:cubicBezTo>
                      <a:pt x="7431" y="2854"/>
                      <a:pt x="14059" y="8728"/>
                      <a:pt x="17031" y="16017"/>
                    </a:cubicBezTo>
                    <a:cubicBezTo>
                      <a:pt x="19579" y="22268"/>
                      <a:pt x="19555" y="28873"/>
                      <a:pt x="17692" y="35643"/>
                    </a:cubicBezTo>
                    <a:cubicBezTo>
                      <a:pt x="16677" y="39323"/>
                      <a:pt x="16890" y="42956"/>
                      <a:pt x="17149" y="46706"/>
                    </a:cubicBezTo>
                    <a:cubicBezTo>
                      <a:pt x="17244" y="48216"/>
                      <a:pt x="17314" y="49372"/>
                      <a:pt x="17409" y="50528"/>
                    </a:cubicBezTo>
                    <a:cubicBezTo>
                      <a:pt x="17479" y="51400"/>
                      <a:pt x="18046" y="52368"/>
                      <a:pt x="18164" y="53240"/>
                    </a:cubicBezTo>
                    <a:cubicBezTo>
                      <a:pt x="18753" y="57463"/>
                      <a:pt x="21372" y="60742"/>
                      <a:pt x="23565" y="64115"/>
                    </a:cubicBezTo>
                    <a:cubicBezTo>
                      <a:pt x="16300" y="60907"/>
                      <a:pt x="9506" y="55387"/>
                      <a:pt x="6416" y="47838"/>
                    </a:cubicBezTo>
                    <a:cubicBezTo>
                      <a:pt x="4270" y="42342"/>
                      <a:pt x="3798" y="36209"/>
                      <a:pt x="5213" y="30524"/>
                    </a:cubicBezTo>
                    <a:lnTo>
                      <a:pt x="5213" y="305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01" name="手繪多邊形: 圖案 700">
                <a:extLst>
                  <a:ext uri="{FF2B5EF4-FFF2-40B4-BE49-F238E27FC236}">
                    <a16:creationId xmlns:a16="http://schemas.microsoft.com/office/drawing/2014/main" id="{1C2CAF66-3D8E-414B-B7AB-0B3712AE8C2A}"/>
                  </a:ext>
                </a:extLst>
              </p:cNvPr>
              <p:cNvSpPr/>
              <p:nvPr/>
            </p:nvSpPr>
            <p:spPr>
              <a:xfrm>
                <a:off x="4148022" y="2032858"/>
                <a:ext cx="29061" cy="61803"/>
              </a:xfrm>
              <a:custGeom>
                <a:avLst/>
                <a:gdLst>
                  <a:gd name="connsiteX0" fmla="*/ 7808 w 29061"/>
                  <a:gd name="connsiteY0" fmla="*/ 29958 h 61803"/>
                  <a:gd name="connsiteX1" fmla="*/ 8209 w 29061"/>
                  <a:gd name="connsiteY1" fmla="*/ 27576 h 61803"/>
                  <a:gd name="connsiteX2" fmla="*/ 8280 w 29061"/>
                  <a:gd name="connsiteY2" fmla="*/ 17527 h 61803"/>
                  <a:gd name="connsiteX3" fmla="*/ 7431 w 29061"/>
                  <a:gd name="connsiteY3" fmla="*/ 14507 h 61803"/>
                  <a:gd name="connsiteX4" fmla="*/ 7195 w 29061"/>
                  <a:gd name="connsiteY4" fmla="*/ 12738 h 61803"/>
                  <a:gd name="connsiteX5" fmla="*/ 3727 w 29061"/>
                  <a:gd name="connsiteY5" fmla="*/ 5048 h 61803"/>
                  <a:gd name="connsiteX6" fmla="*/ 0 w 29061"/>
                  <a:gd name="connsiteY6" fmla="*/ 0 h 61803"/>
                  <a:gd name="connsiteX7" fmla="*/ 18376 w 29061"/>
                  <a:gd name="connsiteY7" fmla="*/ 14460 h 61803"/>
                  <a:gd name="connsiteX8" fmla="*/ 20735 w 29061"/>
                  <a:gd name="connsiteY8" fmla="*/ 33968 h 61803"/>
                  <a:gd name="connsiteX9" fmla="*/ 21159 w 29061"/>
                  <a:gd name="connsiteY9" fmla="*/ 45031 h 61803"/>
                  <a:gd name="connsiteX10" fmla="*/ 21749 w 29061"/>
                  <a:gd name="connsiteY10" fmla="*/ 48806 h 61803"/>
                  <a:gd name="connsiteX11" fmla="*/ 22740 w 29061"/>
                  <a:gd name="connsiteY11" fmla="*/ 51448 h 61803"/>
                  <a:gd name="connsiteX12" fmla="*/ 29062 w 29061"/>
                  <a:gd name="connsiteY12" fmla="*/ 61803 h 61803"/>
                  <a:gd name="connsiteX13" fmla="*/ 10568 w 29061"/>
                  <a:gd name="connsiteY13" fmla="*/ 47084 h 61803"/>
                  <a:gd name="connsiteX14" fmla="*/ 7808 w 29061"/>
                  <a:gd name="connsiteY14" fmla="*/ 29958 h 61803"/>
                  <a:gd name="connsiteX15" fmla="*/ 7808 w 29061"/>
                  <a:gd name="connsiteY15" fmla="*/ 29958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61" h="61803">
                    <a:moveTo>
                      <a:pt x="7808" y="29958"/>
                    </a:moveTo>
                    <a:cubicBezTo>
                      <a:pt x="7690" y="29085"/>
                      <a:pt x="8020" y="28354"/>
                      <a:pt x="8209" y="27576"/>
                    </a:cubicBezTo>
                    <a:cubicBezTo>
                      <a:pt x="9011" y="24014"/>
                      <a:pt x="8799" y="20758"/>
                      <a:pt x="8280" y="17527"/>
                    </a:cubicBezTo>
                    <a:cubicBezTo>
                      <a:pt x="8091" y="16394"/>
                      <a:pt x="7926" y="15522"/>
                      <a:pt x="7431" y="14507"/>
                    </a:cubicBezTo>
                    <a:cubicBezTo>
                      <a:pt x="7195" y="13988"/>
                      <a:pt x="7383" y="13281"/>
                      <a:pt x="7195" y="12738"/>
                    </a:cubicBezTo>
                    <a:cubicBezTo>
                      <a:pt x="6204" y="10049"/>
                      <a:pt x="5284" y="7407"/>
                      <a:pt x="3727" y="5048"/>
                    </a:cubicBezTo>
                    <a:cubicBezTo>
                      <a:pt x="2642" y="3373"/>
                      <a:pt x="1368" y="1510"/>
                      <a:pt x="0" y="0"/>
                    </a:cubicBezTo>
                    <a:cubicBezTo>
                      <a:pt x="7643" y="2194"/>
                      <a:pt x="14767" y="7454"/>
                      <a:pt x="18376" y="14460"/>
                    </a:cubicBezTo>
                    <a:cubicBezTo>
                      <a:pt x="21442" y="20475"/>
                      <a:pt x="22009" y="27057"/>
                      <a:pt x="20735" y="33968"/>
                    </a:cubicBezTo>
                    <a:cubicBezTo>
                      <a:pt x="20051" y="37719"/>
                      <a:pt x="20593" y="41328"/>
                      <a:pt x="21159" y="45031"/>
                    </a:cubicBezTo>
                    <a:cubicBezTo>
                      <a:pt x="21395" y="46517"/>
                      <a:pt x="21560" y="47673"/>
                      <a:pt x="21749" y="48806"/>
                    </a:cubicBezTo>
                    <a:cubicBezTo>
                      <a:pt x="21914" y="49678"/>
                      <a:pt x="22527" y="50598"/>
                      <a:pt x="22740" y="51448"/>
                    </a:cubicBezTo>
                    <a:cubicBezTo>
                      <a:pt x="23707" y="55599"/>
                      <a:pt x="26585" y="58642"/>
                      <a:pt x="29062" y="61803"/>
                    </a:cubicBezTo>
                    <a:cubicBezTo>
                      <a:pt x="21537" y="59232"/>
                      <a:pt x="14295" y="54349"/>
                      <a:pt x="10568" y="47084"/>
                    </a:cubicBezTo>
                    <a:cubicBezTo>
                      <a:pt x="7879" y="41823"/>
                      <a:pt x="6888" y="35737"/>
                      <a:pt x="7808" y="29958"/>
                    </a:cubicBezTo>
                    <a:lnTo>
                      <a:pt x="7808" y="2995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02" name="手繪多邊形: 圖案 701">
                <a:extLst>
                  <a:ext uri="{FF2B5EF4-FFF2-40B4-BE49-F238E27FC236}">
                    <a16:creationId xmlns:a16="http://schemas.microsoft.com/office/drawing/2014/main" id="{26E11989-1335-42BC-A0C7-88D1267BF9C3}"/>
                  </a:ext>
                </a:extLst>
              </p:cNvPr>
              <p:cNvSpPr/>
              <p:nvPr/>
            </p:nvSpPr>
            <p:spPr>
              <a:xfrm>
                <a:off x="4166280" y="2041044"/>
                <a:ext cx="34416" cy="58996"/>
              </a:xfrm>
              <a:custGeom>
                <a:avLst/>
                <a:gdLst>
                  <a:gd name="connsiteX0" fmla="*/ 10426 w 34416"/>
                  <a:gd name="connsiteY0" fmla="*/ 29132 h 58996"/>
                  <a:gd name="connsiteX1" fmla="*/ 10615 w 34416"/>
                  <a:gd name="connsiteY1" fmla="*/ 26726 h 58996"/>
                  <a:gd name="connsiteX2" fmla="*/ 9813 w 34416"/>
                  <a:gd name="connsiteY2" fmla="*/ 16701 h 58996"/>
                  <a:gd name="connsiteX3" fmla="*/ 8704 w 34416"/>
                  <a:gd name="connsiteY3" fmla="*/ 13776 h 58996"/>
                  <a:gd name="connsiteX4" fmla="*/ 8303 w 34416"/>
                  <a:gd name="connsiteY4" fmla="*/ 12054 h 58996"/>
                  <a:gd name="connsiteX5" fmla="*/ 4175 w 34416"/>
                  <a:gd name="connsiteY5" fmla="*/ 4694 h 58996"/>
                  <a:gd name="connsiteX6" fmla="*/ 0 w 34416"/>
                  <a:gd name="connsiteY6" fmla="*/ 0 h 58996"/>
                  <a:gd name="connsiteX7" fmla="*/ 19579 w 34416"/>
                  <a:gd name="connsiteY7" fmla="*/ 12785 h 58996"/>
                  <a:gd name="connsiteX8" fmla="*/ 23660 w 34416"/>
                  <a:gd name="connsiteY8" fmla="*/ 32010 h 58996"/>
                  <a:gd name="connsiteX9" fmla="*/ 25052 w 34416"/>
                  <a:gd name="connsiteY9" fmla="*/ 42979 h 58996"/>
                  <a:gd name="connsiteX10" fmla="*/ 25971 w 34416"/>
                  <a:gd name="connsiteY10" fmla="*/ 46683 h 58996"/>
                  <a:gd name="connsiteX11" fmla="*/ 27198 w 34416"/>
                  <a:gd name="connsiteY11" fmla="*/ 49230 h 58996"/>
                  <a:gd name="connsiteX12" fmla="*/ 34416 w 34416"/>
                  <a:gd name="connsiteY12" fmla="*/ 58996 h 58996"/>
                  <a:gd name="connsiteX13" fmla="*/ 14696 w 34416"/>
                  <a:gd name="connsiteY13" fmla="*/ 45951 h 58996"/>
                  <a:gd name="connsiteX14" fmla="*/ 10426 w 34416"/>
                  <a:gd name="connsiteY14" fmla="*/ 29132 h 58996"/>
                  <a:gd name="connsiteX15" fmla="*/ 10426 w 34416"/>
                  <a:gd name="connsiteY15" fmla="*/ 29132 h 5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96">
                    <a:moveTo>
                      <a:pt x="10426" y="29132"/>
                    </a:moveTo>
                    <a:cubicBezTo>
                      <a:pt x="10238" y="28260"/>
                      <a:pt x="10497" y="27505"/>
                      <a:pt x="10615" y="26726"/>
                    </a:cubicBezTo>
                    <a:cubicBezTo>
                      <a:pt x="11087" y="23094"/>
                      <a:pt x="10615" y="19886"/>
                      <a:pt x="9813" y="16701"/>
                    </a:cubicBezTo>
                    <a:cubicBezTo>
                      <a:pt x="9530" y="15592"/>
                      <a:pt x="9270" y="14743"/>
                      <a:pt x="8704" y="13776"/>
                    </a:cubicBezTo>
                    <a:cubicBezTo>
                      <a:pt x="8421" y="13304"/>
                      <a:pt x="8539" y="12549"/>
                      <a:pt x="8303" y="12054"/>
                    </a:cubicBezTo>
                    <a:cubicBezTo>
                      <a:pt x="7077" y="9459"/>
                      <a:pt x="5921" y="6912"/>
                      <a:pt x="4175" y="4694"/>
                    </a:cubicBezTo>
                    <a:cubicBezTo>
                      <a:pt x="2949" y="3137"/>
                      <a:pt x="1510" y="1368"/>
                      <a:pt x="0" y="0"/>
                    </a:cubicBezTo>
                    <a:cubicBezTo>
                      <a:pt x="7808" y="1510"/>
                      <a:pt x="15380" y="6133"/>
                      <a:pt x="19579" y="12785"/>
                    </a:cubicBezTo>
                    <a:cubicBezTo>
                      <a:pt x="23164" y="18494"/>
                      <a:pt x="24297" y="25004"/>
                      <a:pt x="23660" y="32010"/>
                    </a:cubicBezTo>
                    <a:cubicBezTo>
                      <a:pt x="23306" y="35808"/>
                      <a:pt x="24155" y="39346"/>
                      <a:pt x="25052" y="42979"/>
                    </a:cubicBezTo>
                    <a:cubicBezTo>
                      <a:pt x="25405" y="44465"/>
                      <a:pt x="25688" y="45574"/>
                      <a:pt x="25971" y="46683"/>
                    </a:cubicBezTo>
                    <a:cubicBezTo>
                      <a:pt x="26207" y="47555"/>
                      <a:pt x="26915" y="48405"/>
                      <a:pt x="27198" y="49230"/>
                    </a:cubicBezTo>
                    <a:cubicBezTo>
                      <a:pt x="28519" y="53264"/>
                      <a:pt x="31656" y="56047"/>
                      <a:pt x="34416" y="58996"/>
                    </a:cubicBezTo>
                    <a:cubicBezTo>
                      <a:pt x="26703" y="57085"/>
                      <a:pt x="19036" y="52863"/>
                      <a:pt x="14696" y="45951"/>
                    </a:cubicBezTo>
                    <a:cubicBezTo>
                      <a:pt x="11535" y="40950"/>
                      <a:pt x="10002" y="34959"/>
                      <a:pt x="10426" y="29132"/>
                    </a:cubicBezTo>
                    <a:lnTo>
                      <a:pt x="10426" y="291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03" name="手繪多邊形: 圖案 702">
                <a:extLst>
                  <a:ext uri="{FF2B5EF4-FFF2-40B4-BE49-F238E27FC236}">
                    <a16:creationId xmlns:a16="http://schemas.microsoft.com/office/drawing/2014/main" id="{91038DDB-61D5-4131-A40E-927AC64AB20E}"/>
                  </a:ext>
                </a:extLst>
              </p:cNvPr>
              <p:cNvSpPr/>
              <p:nvPr/>
            </p:nvSpPr>
            <p:spPr>
              <a:xfrm>
                <a:off x="4185411" y="2047625"/>
                <a:ext cx="39464" cy="55717"/>
              </a:xfrm>
              <a:custGeom>
                <a:avLst/>
                <a:gdLst>
                  <a:gd name="connsiteX0" fmla="*/ 12974 w 39464"/>
                  <a:gd name="connsiteY0" fmla="*/ 28094 h 55717"/>
                  <a:gd name="connsiteX1" fmla="*/ 12950 w 39464"/>
                  <a:gd name="connsiteY1" fmla="*/ 25688 h 55717"/>
                  <a:gd name="connsiteX2" fmla="*/ 11252 w 39464"/>
                  <a:gd name="connsiteY2" fmla="*/ 15781 h 55717"/>
                  <a:gd name="connsiteX3" fmla="*/ 9884 w 39464"/>
                  <a:gd name="connsiteY3" fmla="*/ 12950 h 55717"/>
                  <a:gd name="connsiteX4" fmla="*/ 9341 w 39464"/>
                  <a:gd name="connsiteY4" fmla="*/ 11276 h 55717"/>
                  <a:gd name="connsiteX5" fmla="*/ 4576 w 39464"/>
                  <a:gd name="connsiteY5" fmla="*/ 4317 h 55717"/>
                  <a:gd name="connsiteX6" fmla="*/ 0 w 39464"/>
                  <a:gd name="connsiteY6" fmla="*/ 0 h 55717"/>
                  <a:gd name="connsiteX7" fmla="*/ 20617 w 39464"/>
                  <a:gd name="connsiteY7" fmla="*/ 10992 h 55717"/>
                  <a:gd name="connsiteX8" fmla="*/ 26372 w 39464"/>
                  <a:gd name="connsiteY8" fmla="*/ 29769 h 55717"/>
                  <a:gd name="connsiteX9" fmla="*/ 28731 w 39464"/>
                  <a:gd name="connsiteY9" fmla="*/ 40597 h 55717"/>
                  <a:gd name="connsiteX10" fmla="*/ 29982 w 39464"/>
                  <a:gd name="connsiteY10" fmla="*/ 44206 h 55717"/>
                  <a:gd name="connsiteX11" fmla="*/ 31421 w 39464"/>
                  <a:gd name="connsiteY11" fmla="*/ 46635 h 55717"/>
                  <a:gd name="connsiteX12" fmla="*/ 39464 w 39464"/>
                  <a:gd name="connsiteY12" fmla="*/ 55717 h 55717"/>
                  <a:gd name="connsiteX13" fmla="*/ 18682 w 39464"/>
                  <a:gd name="connsiteY13" fmla="*/ 44489 h 55717"/>
                  <a:gd name="connsiteX14" fmla="*/ 12974 w 39464"/>
                  <a:gd name="connsiteY14" fmla="*/ 28094 h 55717"/>
                  <a:gd name="connsiteX15" fmla="*/ 12974 w 39464"/>
                  <a:gd name="connsiteY15" fmla="*/ 28094 h 5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717">
                    <a:moveTo>
                      <a:pt x="12974" y="28094"/>
                    </a:moveTo>
                    <a:cubicBezTo>
                      <a:pt x="12691" y="27245"/>
                      <a:pt x="12903" y="26467"/>
                      <a:pt x="12950" y="25688"/>
                    </a:cubicBezTo>
                    <a:cubicBezTo>
                      <a:pt x="13115" y="22032"/>
                      <a:pt x="12337" y="18895"/>
                      <a:pt x="11252" y="15781"/>
                    </a:cubicBezTo>
                    <a:cubicBezTo>
                      <a:pt x="10875" y="14696"/>
                      <a:pt x="10544" y="13870"/>
                      <a:pt x="9884" y="12950"/>
                    </a:cubicBezTo>
                    <a:cubicBezTo>
                      <a:pt x="9554" y="12502"/>
                      <a:pt x="9624" y="11747"/>
                      <a:pt x="9341" y="11276"/>
                    </a:cubicBezTo>
                    <a:cubicBezTo>
                      <a:pt x="7879" y="8799"/>
                      <a:pt x="6511" y="6369"/>
                      <a:pt x="4576" y="4317"/>
                    </a:cubicBezTo>
                    <a:cubicBezTo>
                      <a:pt x="3208" y="2854"/>
                      <a:pt x="1628" y="1250"/>
                      <a:pt x="0" y="0"/>
                    </a:cubicBezTo>
                    <a:cubicBezTo>
                      <a:pt x="7926" y="802"/>
                      <a:pt x="15852" y="4741"/>
                      <a:pt x="20617" y="10992"/>
                    </a:cubicBezTo>
                    <a:cubicBezTo>
                      <a:pt x="24698" y="16347"/>
                      <a:pt x="26396" y="22740"/>
                      <a:pt x="26372" y="29769"/>
                    </a:cubicBezTo>
                    <a:cubicBezTo>
                      <a:pt x="26372" y="33591"/>
                      <a:pt x="27528" y="37035"/>
                      <a:pt x="28731" y="40597"/>
                    </a:cubicBezTo>
                    <a:cubicBezTo>
                      <a:pt x="29227" y="42012"/>
                      <a:pt x="29581" y="43121"/>
                      <a:pt x="29982" y="44206"/>
                    </a:cubicBezTo>
                    <a:cubicBezTo>
                      <a:pt x="30288" y="45031"/>
                      <a:pt x="31067" y="45810"/>
                      <a:pt x="31421" y="46635"/>
                    </a:cubicBezTo>
                    <a:cubicBezTo>
                      <a:pt x="33095" y="50551"/>
                      <a:pt x="36469" y="53028"/>
                      <a:pt x="39464" y="55717"/>
                    </a:cubicBezTo>
                    <a:cubicBezTo>
                      <a:pt x="31609" y="54514"/>
                      <a:pt x="23613" y="50976"/>
                      <a:pt x="18682" y="44489"/>
                    </a:cubicBezTo>
                    <a:cubicBezTo>
                      <a:pt x="15144" y="39747"/>
                      <a:pt x="13092" y="33945"/>
                      <a:pt x="12974" y="28094"/>
                    </a:cubicBezTo>
                    <a:lnTo>
                      <a:pt x="12974" y="2809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04" name="手繪多邊形: 圖案 703">
                <a:extLst>
                  <a:ext uri="{FF2B5EF4-FFF2-40B4-BE49-F238E27FC236}">
                    <a16:creationId xmlns:a16="http://schemas.microsoft.com/office/drawing/2014/main" id="{35AB1872-D4A2-43E9-ABF3-05EE1C8EDF1D}"/>
                  </a:ext>
                </a:extLst>
              </p:cNvPr>
              <p:cNvSpPr/>
              <p:nvPr/>
            </p:nvSpPr>
            <p:spPr>
              <a:xfrm>
                <a:off x="4205391" y="2052484"/>
                <a:ext cx="44370" cy="51966"/>
              </a:xfrm>
              <a:custGeom>
                <a:avLst/>
                <a:gdLst>
                  <a:gd name="connsiteX0" fmla="*/ 15404 w 44370"/>
                  <a:gd name="connsiteY0" fmla="*/ 26868 h 51966"/>
                  <a:gd name="connsiteX1" fmla="*/ 15168 w 44370"/>
                  <a:gd name="connsiteY1" fmla="*/ 24462 h 51966"/>
                  <a:gd name="connsiteX2" fmla="*/ 12597 w 44370"/>
                  <a:gd name="connsiteY2" fmla="*/ 14743 h 51966"/>
                  <a:gd name="connsiteX3" fmla="*/ 10969 w 44370"/>
                  <a:gd name="connsiteY3" fmla="*/ 12054 h 51966"/>
                  <a:gd name="connsiteX4" fmla="*/ 10285 w 44370"/>
                  <a:gd name="connsiteY4" fmla="*/ 10403 h 51966"/>
                  <a:gd name="connsiteX5" fmla="*/ 4930 w 44370"/>
                  <a:gd name="connsiteY5" fmla="*/ 3892 h 51966"/>
                  <a:gd name="connsiteX6" fmla="*/ 0 w 44370"/>
                  <a:gd name="connsiteY6" fmla="*/ 0 h 51966"/>
                  <a:gd name="connsiteX7" fmla="*/ 21537 w 44370"/>
                  <a:gd name="connsiteY7" fmla="*/ 9105 h 51966"/>
                  <a:gd name="connsiteX8" fmla="*/ 28967 w 44370"/>
                  <a:gd name="connsiteY8" fmla="*/ 27292 h 51966"/>
                  <a:gd name="connsiteX9" fmla="*/ 32293 w 44370"/>
                  <a:gd name="connsiteY9" fmla="*/ 37860 h 51966"/>
                  <a:gd name="connsiteX10" fmla="*/ 33874 w 44370"/>
                  <a:gd name="connsiteY10" fmla="*/ 41351 h 51966"/>
                  <a:gd name="connsiteX11" fmla="*/ 35525 w 44370"/>
                  <a:gd name="connsiteY11" fmla="*/ 43640 h 51966"/>
                  <a:gd name="connsiteX12" fmla="*/ 44371 w 44370"/>
                  <a:gd name="connsiteY12" fmla="*/ 51967 h 51966"/>
                  <a:gd name="connsiteX13" fmla="*/ 22669 w 44370"/>
                  <a:gd name="connsiteY13" fmla="*/ 42649 h 51966"/>
                  <a:gd name="connsiteX14" fmla="*/ 15404 w 44370"/>
                  <a:gd name="connsiteY14" fmla="*/ 26868 h 51966"/>
                  <a:gd name="connsiteX15" fmla="*/ 15404 w 44370"/>
                  <a:gd name="connsiteY15" fmla="*/ 26868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15404" y="26868"/>
                    </a:moveTo>
                    <a:cubicBezTo>
                      <a:pt x="15050" y="26042"/>
                      <a:pt x="15191" y="25240"/>
                      <a:pt x="15168" y="24462"/>
                    </a:cubicBezTo>
                    <a:cubicBezTo>
                      <a:pt x="15003" y="20805"/>
                      <a:pt x="13941" y="17739"/>
                      <a:pt x="12597" y="14743"/>
                    </a:cubicBezTo>
                    <a:cubicBezTo>
                      <a:pt x="12125" y="13682"/>
                      <a:pt x="11724" y="12903"/>
                      <a:pt x="10969" y="12054"/>
                    </a:cubicBezTo>
                    <a:cubicBezTo>
                      <a:pt x="10591" y="11629"/>
                      <a:pt x="10615" y="10875"/>
                      <a:pt x="10285" y="10403"/>
                    </a:cubicBezTo>
                    <a:cubicBezTo>
                      <a:pt x="8610" y="8091"/>
                      <a:pt x="7030" y="5779"/>
                      <a:pt x="4930" y="3892"/>
                    </a:cubicBezTo>
                    <a:cubicBezTo>
                      <a:pt x="3444" y="2571"/>
                      <a:pt x="1722" y="1109"/>
                      <a:pt x="0" y="0"/>
                    </a:cubicBezTo>
                    <a:cubicBezTo>
                      <a:pt x="7949" y="94"/>
                      <a:pt x="16206" y="3302"/>
                      <a:pt x="21537" y="9105"/>
                    </a:cubicBezTo>
                    <a:cubicBezTo>
                      <a:pt x="26089" y="14083"/>
                      <a:pt x="28354" y="20287"/>
                      <a:pt x="28967" y="27292"/>
                    </a:cubicBezTo>
                    <a:cubicBezTo>
                      <a:pt x="29298" y="31090"/>
                      <a:pt x="30760" y="34416"/>
                      <a:pt x="32293" y="37860"/>
                    </a:cubicBezTo>
                    <a:cubicBezTo>
                      <a:pt x="32907" y="39252"/>
                      <a:pt x="33378" y="40290"/>
                      <a:pt x="33874" y="41351"/>
                    </a:cubicBezTo>
                    <a:cubicBezTo>
                      <a:pt x="34251" y="42153"/>
                      <a:pt x="35100" y="42861"/>
                      <a:pt x="35525" y="43640"/>
                    </a:cubicBezTo>
                    <a:cubicBezTo>
                      <a:pt x="37554" y="47390"/>
                      <a:pt x="41116" y="49560"/>
                      <a:pt x="44371" y="51967"/>
                    </a:cubicBezTo>
                    <a:cubicBezTo>
                      <a:pt x="36445" y="51471"/>
                      <a:pt x="28165" y="48664"/>
                      <a:pt x="22669" y="42649"/>
                    </a:cubicBezTo>
                    <a:cubicBezTo>
                      <a:pt x="18612" y="38285"/>
                      <a:pt x="16040" y="32671"/>
                      <a:pt x="15404" y="26868"/>
                    </a:cubicBezTo>
                    <a:lnTo>
                      <a:pt x="15404" y="2686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05" name="手繪多邊形: 圖案 704">
                <a:extLst>
                  <a:ext uri="{FF2B5EF4-FFF2-40B4-BE49-F238E27FC236}">
                    <a16:creationId xmlns:a16="http://schemas.microsoft.com/office/drawing/2014/main" id="{50599EEB-B6B2-44D8-BAA3-F820A1C15CD0}"/>
                  </a:ext>
                </a:extLst>
              </p:cNvPr>
              <p:cNvSpPr/>
              <p:nvPr/>
            </p:nvSpPr>
            <p:spPr>
              <a:xfrm>
                <a:off x="4226031" y="2055530"/>
                <a:ext cx="48805" cy="47874"/>
              </a:xfrm>
              <a:custGeom>
                <a:avLst/>
                <a:gdLst>
                  <a:gd name="connsiteX0" fmla="*/ 17810 w 48805"/>
                  <a:gd name="connsiteY0" fmla="*/ 25450 h 47874"/>
                  <a:gd name="connsiteX1" fmla="*/ 17338 w 48805"/>
                  <a:gd name="connsiteY1" fmla="*/ 23091 h 47874"/>
                  <a:gd name="connsiteX2" fmla="*/ 13894 w 48805"/>
                  <a:gd name="connsiteY2" fmla="*/ 13632 h 47874"/>
                  <a:gd name="connsiteX3" fmla="*/ 12030 w 48805"/>
                  <a:gd name="connsiteY3" fmla="*/ 11085 h 47874"/>
                  <a:gd name="connsiteX4" fmla="*/ 11181 w 48805"/>
                  <a:gd name="connsiteY4" fmla="*/ 9528 h 47874"/>
                  <a:gd name="connsiteX5" fmla="*/ 5260 w 48805"/>
                  <a:gd name="connsiteY5" fmla="*/ 3536 h 47874"/>
                  <a:gd name="connsiteX6" fmla="*/ 0 w 48805"/>
                  <a:gd name="connsiteY6" fmla="*/ 92 h 47874"/>
                  <a:gd name="connsiteX7" fmla="*/ 22268 w 48805"/>
                  <a:gd name="connsiteY7" fmla="*/ 7240 h 47874"/>
                  <a:gd name="connsiteX8" fmla="*/ 31279 w 48805"/>
                  <a:gd name="connsiteY8" fmla="*/ 24696 h 47874"/>
                  <a:gd name="connsiteX9" fmla="*/ 35525 w 48805"/>
                  <a:gd name="connsiteY9" fmla="*/ 34910 h 47874"/>
                  <a:gd name="connsiteX10" fmla="*/ 37412 w 48805"/>
                  <a:gd name="connsiteY10" fmla="*/ 38236 h 47874"/>
                  <a:gd name="connsiteX11" fmla="*/ 39252 w 48805"/>
                  <a:gd name="connsiteY11" fmla="*/ 40382 h 47874"/>
                  <a:gd name="connsiteX12" fmla="*/ 48806 w 48805"/>
                  <a:gd name="connsiteY12" fmla="*/ 47860 h 47874"/>
                  <a:gd name="connsiteX13" fmla="*/ 26349 w 48805"/>
                  <a:gd name="connsiteY13" fmla="*/ 40524 h 47874"/>
                  <a:gd name="connsiteX14" fmla="*/ 17810 w 48805"/>
                  <a:gd name="connsiteY14" fmla="*/ 25450 h 47874"/>
                  <a:gd name="connsiteX15" fmla="*/ 17810 w 48805"/>
                  <a:gd name="connsiteY15" fmla="*/ 25450 h 4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74">
                    <a:moveTo>
                      <a:pt x="17810" y="25450"/>
                    </a:moveTo>
                    <a:cubicBezTo>
                      <a:pt x="17385" y="24672"/>
                      <a:pt x="17456" y="23870"/>
                      <a:pt x="17338" y="23091"/>
                    </a:cubicBezTo>
                    <a:cubicBezTo>
                      <a:pt x="16843" y="19459"/>
                      <a:pt x="15522" y="16487"/>
                      <a:pt x="13894" y="13632"/>
                    </a:cubicBezTo>
                    <a:cubicBezTo>
                      <a:pt x="13328" y="12618"/>
                      <a:pt x="12856" y="11887"/>
                      <a:pt x="12030" y="11085"/>
                    </a:cubicBezTo>
                    <a:cubicBezTo>
                      <a:pt x="11629" y="10707"/>
                      <a:pt x="11559" y="9952"/>
                      <a:pt x="11181" y="9528"/>
                    </a:cubicBezTo>
                    <a:cubicBezTo>
                      <a:pt x="9294" y="7358"/>
                      <a:pt x="7525" y="5211"/>
                      <a:pt x="5260" y="3536"/>
                    </a:cubicBezTo>
                    <a:cubicBezTo>
                      <a:pt x="3656" y="2357"/>
                      <a:pt x="1816" y="1036"/>
                      <a:pt x="0" y="92"/>
                    </a:cubicBezTo>
                    <a:cubicBezTo>
                      <a:pt x="7926" y="-521"/>
                      <a:pt x="16442" y="1932"/>
                      <a:pt x="22268" y="7240"/>
                    </a:cubicBezTo>
                    <a:cubicBezTo>
                      <a:pt x="27245" y="11792"/>
                      <a:pt x="30052" y="17784"/>
                      <a:pt x="31279" y="24696"/>
                    </a:cubicBezTo>
                    <a:cubicBezTo>
                      <a:pt x="31939" y="28470"/>
                      <a:pt x="33709" y="31631"/>
                      <a:pt x="35525" y="34910"/>
                    </a:cubicBezTo>
                    <a:cubicBezTo>
                      <a:pt x="36256" y="36231"/>
                      <a:pt x="36822" y="37245"/>
                      <a:pt x="37412" y="38236"/>
                    </a:cubicBezTo>
                    <a:cubicBezTo>
                      <a:pt x="37860" y="39014"/>
                      <a:pt x="38757" y="39627"/>
                      <a:pt x="39252" y="40382"/>
                    </a:cubicBezTo>
                    <a:cubicBezTo>
                      <a:pt x="41587" y="43921"/>
                      <a:pt x="45362" y="45784"/>
                      <a:pt x="48806" y="47860"/>
                    </a:cubicBezTo>
                    <a:cubicBezTo>
                      <a:pt x="40856" y="48072"/>
                      <a:pt x="32364" y="46020"/>
                      <a:pt x="26349" y="40524"/>
                    </a:cubicBezTo>
                    <a:cubicBezTo>
                      <a:pt x="22009" y="36537"/>
                      <a:pt x="18966" y="31182"/>
                      <a:pt x="17810" y="25450"/>
                    </a:cubicBezTo>
                    <a:lnTo>
                      <a:pt x="17810" y="2545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06" name="手繪多邊形: 圖案 705">
                <a:extLst>
                  <a:ext uri="{FF2B5EF4-FFF2-40B4-BE49-F238E27FC236}">
                    <a16:creationId xmlns:a16="http://schemas.microsoft.com/office/drawing/2014/main" id="{762BFFA0-2E2C-4DCE-9715-FA1472BDD494}"/>
                  </a:ext>
                </a:extLst>
              </p:cNvPr>
              <p:cNvSpPr/>
              <p:nvPr/>
            </p:nvSpPr>
            <p:spPr>
              <a:xfrm>
                <a:off x="4246978" y="2056436"/>
                <a:ext cx="52910" cy="43880"/>
              </a:xfrm>
              <a:custGeom>
                <a:avLst/>
                <a:gdLst>
                  <a:gd name="connsiteX0" fmla="*/ 19956 w 52910"/>
                  <a:gd name="connsiteY0" fmla="*/ 24096 h 43880"/>
                  <a:gd name="connsiteX1" fmla="*/ 19296 w 52910"/>
                  <a:gd name="connsiteY1" fmla="*/ 21784 h 43880"/>
                  <a:gd name="connsiteX2" fmla="*/ 15026 w 52910"/>
                  <a:gd name="connsiteY2" fmla="*/ 12679 h 43880"/>
                  <a:gd name="connsiteX3" fmla="*/ 12950 w 52910"/>
                  <a:gd name="connsiteY3" fmla="*/ 10320 h 43880"/>
                  <a:gd name="connsiteX4" fmla="*/ 11983 w 52910"/>
                  <a:gd name="connsiteY4" fmla="*/ 8834 h 43880"/>
                  <a:gd name="connsiteX5" fmla="*/ 5543 w 52910"/>
                  <a:gd name="connsiteY5" fmla="*/ 3384 h 43880"/>
                  <a:gd name="connsiteX6" fmla="*/ 0 w 52910"/>
                  <a:gd name="connsiteY6" fmla="*/ 436 h 43880"/>
                  <a:gd name="connsiteX7" fmla="*/ 22811 w 52910"/>
                  <a:gd name="connsiteY7" fmla="*/ 5555 h 43880"/>
                  <a:gd name="connsiteX8" fmla="*/ 33355 w 52910"/>
                  <a:gd name="connsiteY8" fmla="*/ 22114 h 43880"/>
                  <a:gd name="connsiteX9" fmla="*/ 38521 w 52910"/>
                  <a:gd name="connsiteY9" fmla="*/ 31904 h 43880"/>
                  <a:gd name="connsiteX10" fmla="*/ 40691 w 52910"/>
                  <a:gd name="connsiteY10" fmla="*/ 35041 h 43880"/>
                  <a:gd name="connsiteX11" fmla="*/ 42720 w 52910"/>
                  <a:gd name="connsiteY11" fmla="*/ 36999 h 43880"/>
                  <a:gd name="connsiteX12" fmla="*/ 52910 w 52910"/>
                  <a:gd name="connsiteY12" fmla="*/ 43604 h 43880"/>
                  <a:gd name="connsiteX13" fmla="*/ 29887 w 52910"/>
                  <a:gd name="connsiteY13" fmla="*/ 38320 h 43880"/>
                  <a:gd name="connsiteX14" fmla="*/ 19956 w 52910"/>
                  <a:gd name="connsiteY14" fmla="*/ 24096 h 43880"/>
                  <a:gd name="connsiteX15" fmla="*/ 19956 w 52910"/>
                  <a:gd name="connsiteY15" fmla="*/ 24096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10" h="43880">
                    <a:moveTo>
                      <a:pt x="19956" y="24096"/>
                    </a:moveTo>
                    <a:cubicBezTo>
                      <a:pt x="19461" y="23341"/>
                      <a:pt x="19461" y="22539"/>
                      <a:pt x="19296" y="21784"/>
                    </a:cubicBezTo>
                    <a:cubicBezTo>
                      <a:pt x="18470" y="18222"/>
                      <a:pt x="16890" y="15391"/>
                      <a:pt x="15026" y="12679"/>
                    </a:cubicBezTo>
                    <a:cubicBezTo>
                      <a:pt x="14366" y="11735"/>
                      <a:pt x="13823" y="11027"/>
                      <a:pt x="12950" y="10320"/>
                    </a:cubicBezTo>
                    <a:cubicBezTo>
                      <a:pt x="12502" y="9966"/>
                      <a:pt x="12384" y="9235"/>
                      <a:pt x="11983" y="8834"/>
                    </a:cubicBezTo>
                    <a:cubicBezTo>
                      <a:pt x="9931" y="6852"/>
                      <a:pt x="7949" y="4871"/>
                      <a:pt x="5543" y="3384"/>
                    </a:cubicBezTo>
                    <a:cubicBezTo>
                      <a:pt x="3845" y="2347"/>
                      <a:pt x="1887" y="1214"/>
                      <a:pt x="0" y="436"/>
                    </a:cubicBezTo>
                    <a:cubicBezTo>
                      <a:pt x="7855" y="-885"/>
                      <a:pt x="16536" y="790"/>
                      <a:pt x="22811" y="5555"/>
                    </a:cubicBezTo>
                    <a:cubicBezTo>
                      <a:pt x="28189" y="9636"/>
                      <a:pt x="31515" y="15344"/>
                      <a:pt x="33355" y="22114"/>
                    </a:cubicBezTo>
                    <a:cubicBezTo>
                      <a:pt x="34369" y="25794"/>
                      <a:pt x="36398" y="28813"/>
                      <a:pt x="38521" y="31904"/>
                    </a:cubicBezTo>
                    <a:cubicBezTo>
                      <a:pt x="39370" y="33154"/>
                      <a:pt x="40007" y="34097"/>
                      <a:pt x="40691" y="35041"/>
                    </a:cubicBezTo>
                    <a:cubicBezTo>
                      <a:pt x="41210" y="35772"/>
                      <a:pt x="42177" y="36315"/>
                      <a:pt x="42720" y="36999"/>
                    </a:cubicBezTo>
                    <a:cubicBezTo>
                      <a:pt x="45385" y="40325"/>
                      <a:pt x="49301" y="41834"/>
                      <a:pt x="52910" y="43604"/>
                    </a:cubicBezTo>
                    <a:cubicBezTo>
                      <a:pt x="45008" y="44524"/>
                      <a:pt x="36374" y="43250"/>
                      <a:pt x="29887" y="38320"/>
                    </a:cubicBezTo>
                    <a:cubicBezTo>
                      <a:pt x="25146" y="34781"/>
                      <a:pt x="21608" y="29710"/>
                      <a:pt x="19956" y="24096"/>
                    </a:cubicBezTo>
                    <a:lnTo>
                      <a:pt x="19956" y="240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07" name="手繪多邊形: 圖案 706">
                <a:extLst>
                  <a:ext uri="{FF2B5EF4-FFF2-40B4-BE49-F238E27FC236}">
                    <a16:creationId xmlns:a16="http://schemas.microsoft.com/office/drawing/2014/main" id="{E6DBD3F3-FEB5-4457-B525-B7685B87527F}"/>
                  </a:ext>
                </a:extLst>
              </p:cNvPr>
              <p:cNvSpPr/>
              <p:nvPr/>
            </p:nvSpPr>
            <p:spPr>
              <a:xfrm>
                <a:off x="4267453" y="2055242"/>
                <a:ext cx="56566" cy="40204"/>
              </a:xfrm>
              <a:custGeom>
                <a:avLst/>
                <a:gdLst>
                  <a:gd name="connsiteX0" fmla="*/ 22032 w 56566"/>
                  <a:gd name="connsiteY0" fmla="*/ 22836 h 40204"/>
                  <a:gd name="connsiteX1" fmla="*/ 21159 w 56566"/>
                  <a:gd name="connsiteY1" fmla="*/ 20595 h 40204"/>
                  <a:gd name="connsiteX2" fmla="*/ 16088 w 56566"/>
                  <a:gd name="connsiteY2" fmla="*/ 11915 h 40204"/>
                  <a:gd name="connsiteX3" fmla="*/ 13823 w 56566"/>
                  <a:gd name="connsiteY3" fmla="*/ 9744 h 40204"/>
                  <a:gd name="connsiteX4" fmla="*/ 12714 w 56566"/>
                  <a:gd name="connsiteY4" fmla="*/ 8353 h 40204"/>
                  <a:gd name="connsiteX5" fmla="*/ 5803 w 56566"/>
                  <a:gd name="connsiteY5" fmla="*/ 3493 h 40204"/>
                  <a:gd name="connsiteX6" fmla="*/ 0 w 56566"/>
                  <a:gd name="connsiteY6" fmla="*/ 1040 h 40204"/>
                  <a:gd name="connsiteX7" fmla="*/ 23188 w 56566"/>
                  <a:gd name="connsiteY7" fmla="*/ 4107 h 40204"/>
                  <a:gd name="connsiteX8" fmla="*/ 35171 w 56566"/>
                  <a:gd name="connsiteY8" fmla="*/ 19675 h 40204"/>
                  <a:gd name="connsiteX9" fmla="*/ 41186 w 56566"/>
                  <a:gd name="connsiteY9" fmla="*/ 28969 h 40204"/>
                  <a:gd name="connsiteX10" fmla="*/ 43640 w 56566"/>
                  <a:gd name="connsiteY10" fmla="*/ 31918 h 40204"/>
                  <a:gd name="connsiteX11" fmla="*/ 45833 w 56566"/>
                  <a:gd name="connsiteY11" fmla="*/ 33687 h 40204"/>
                  <a:gd name="connsiteX12" fmla="*/ 56566 w 56566"/>
                  <a:gd name="connsiteY12" fmla="*/ 39348 h 40204"/>
                  <a:gd name="connsiteX13" fmla="*/ 33166 w 56566"/>
                  <a:gd name="connsiteY13" fmla="*/ 36140 h 40204"/>
                  <a:gd name="connsiteX14" fmla="*/ 22032 w 56566"/>
                  <a:gd name="connsiteY14" fmla="*/ 22836 h 40204"/>
                  <a:gd name="connsiteX15" fmla="*/ 22032 w 56566"/>
                  <a:gd name="connsiteY15" fmla="*/ 22836 h 4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66" h="40204">
                    <a:moveTo>
                      <a:pt x="22032" y="22836"/>
                    </a:moveTo>
                    <a:cubicBezTo>
                      <a:pt x="21490" y="22152"/>
                      <a:pt x="21395" y="21350"/>
                      <a:pt x="21159" y="20595"/>
                    </a:cubicBezTo>
                    <a:cubicBezTo>
                      <a:pt x="20027" y="17104"/>
                      <a:pt x="18187" y="14439"/>
                      <a:pt x="16088" y="11915"/>
                    </a:cubicBezTo>
                    <a:cubicBezTo>
                      <a:pt x="15356" y="11018"/>
                      <a:pt x="14767" y="10358"/>
                      <a:pt x="13823" y="9744"/>
                    </a:cubicBezTo>
                    <a:cubicBezTo>
                      <a:pt x="13351" y="9438"/>
                      <a:pt x="13163" y="8706"/>
                      <a:pt x="12714" y="8353"/>
                    </a:cubicBezTo>
                    <a:cubicBezTo>
                      <a:pt x="10473" y="6560"/>
                      <a:pt x="8351" y="4743"/>
                      <a:pt x="5803" y="3493"/>
                    </a:cubicBezTo>
                    <a:cubicBezTo>
                      <a:pt x="4010" y="2620"/>
                      <a:pt x="1958" y="1653"/>
                      <a:pt x="0" y="1040"/>
                    </a:cubicBezTo>
                    <a:cubicBezTo>
                      <a:pt x="7690" y="-989"/>
                      <a:pt x="16512" y="-92"/>
                      <a:pt x="23188" y="4107"/>
                    </a:cubicBezTo>
                    <a:cubicBezTo>
                      <a:pt x="28897" y="7692"/>
                      <a:pt x="32718" y="13070"/>
                      <a:pt x="35171" y="19675"/>
                    </a:cubicBezTo>
                    <a:cubicBezTo>
                      <a:pt x="36516" y="23261"/>
                      <a:pt x="38804" y="26068"/>
                      <a:pt x="41186" y="28969"/>
                    </a:cubicBezTo>
                    <a:cubicBezTo>
                      <a:pt x="42154" y="30149"/>
                      <a:pt x="42885" y="31022"/>
                      <a:pt x="43640" y="31918"/>
                    </a:cubicBezTo>
                    <a:cubicBezTo>
                      <a:pt x="44206" y="32602"/>
                      <a:pt x="45220" y="33050"/>
                      <a:pt x="45833" y="33687"/>
                    </a:cubicBezTo>
                    <a:cubicBezTo>
                      <a:pt x="48782" y="36754"/>
                      <a:pt x="52816" y="37910"/>
                      <a:pt x="56566" y="39348"/>
                    </a:cubicBezTo>
                    <a:cubicBezTo>
                      <a:pt x="48782" y="40976"/>
                      <a:pt x="40054" y="40481"/>
                      <a:pt x="33166" y="36140"/>
                    </a:cubicBezTo>
                    <a:cubicBezTo>
                      <a:pt x="28165" y="33003"/>
                      <a:pt x="24202" y="28262"/>
                      <a:pt x="22032" y="22836"/>
                    </a:cubicBezTo>
                    <a:lnTo>
                      <a:pt x="22032" y="2283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08" name="手繪多邊形: 圖案 707">
                <a:extLst>
                  <a:ext uri="{FF2B5EF4-FFF2-40B4-BE49-F238E27FC236}">
                    <a16:creationId xmlns:a16="http://schemas.microsoft.com/office/drawing/2014/main" id="{14175CBF-F2BA-4497-B612-BDFAD2DC8FED}"/>
                  </a:ext>
                </a:extLst>
              </p:cNvPr>
              <p:cNvSpPr/>
              <p:nvPr/>
            </p:nvSpPr>
            <p:spPr>
              <a:xfrm>
                <a:off x="4287527" y="2052072"/>
                <a:ext cx="59727" cy="36727"/>
              </a:xfrm>
              <a:custGeom>
                <a:avLst/>
                <a:gdLst>
                  <a:gd name="connsiteX0" fmla="*/ 23919 w 59727"/>
                  <a:gd name="connsiteY0" fmla="*/ 21619 h 36727"/>
                  <a:gd name="connsiteX1" fmla="*/ 22834 w 59727"/>
                  <a:gd name="connsiteY1" fmla="*/ 19449 h 36727"/>
                  <a:gd name="connsiteX2" fmla="*/ 17008 w 59727"/>
                  <a:gd name="connsiteY2" fmla="*/ 11240 h 36727"/>
                  <a:gd name="connsiteX3" fmla="*/ 14531 w 59727"/>
                  <a:gd name="connsiteY3" fmla="*/ 9306 h 36727"/>
                  <a:gd name="connsiteX4" fmla="*/ 13304 w 59727"/>
                  <a:gd name="connsiteY4" fmla="*/ 8008 h 36727"/>
                  <a:gd name="connsiteX5" fmla="*/ 5992 w 59727"/>
                  <a:gd name="connsiteY5" fmla="*/ 3786 h 36727"/>
                  <a:gd name="connsiteX6" fmla="*/ 0 w 59727"/>
                  <a:gd name="connsiteY6" fmla="*/ 1875 h 36727"/>
                  <a:gd name="connsiteX7" fmla="*/ 23353 w 59727"/>
                  <a:gd name="connsiteY7" fmla="*/ 2866 h 36727"/>
                  <a:gd name="connsiteX8" fmla="*/ 36681 w 59727"/>
                  <a:gd name="connsiteY8" fmla="*/ 17302 h 36727"/>
                  <a:gd name="connsiteX9" fmla="*/ 43498 w 59727"/>
                  <a:gd name="connsiteY9" fmla="*/ 26030 h 36727"/>
                  <a:gd name="connsiteX10" fmla="*/ 46187 w 59727"/>
                  <a:gd name="connsiteY10" fmla="*/ 28743 h 36727"/>
                  <a:gd name="connsiteX11" fmla="*/ 48523 w 59727"/>
                  <a:gd name="connsiteY11" fmla="*/ 30324 h 36727"/>
                  <a:gd name="connsiteX12" fmla="*/ 59727 w 59727"/>
                  <a:gd name="connsiteY12" fmla="*/ 35018 h 36727"/>
                  <a:gd name="connsiteX13" fmla="*/ 36115 w 59727"/>
                  <a:gd name="connsiteY13" fmla="*/ 33886 h 36727"/>
                  <a:gd name="connsiteX14" fmla="*/ 23919 w 59727"/>
                  <a:gd name="connsiteY14" fmla="*/ 21619 h 36727"/>
                  <a:gd name="connsiteX15" fmla="*/ 23919 w 59727"/>
                  <a:gd name="connsiteY15" fmla="*/ 21619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23919" y="21619"/>
                    </a:moveTo>
                    <a:cubicBezTo>
                      <a:pt x="23306" y="20982"/>
                      <a:pt x="23164" y="20180"/>
                      <a:pt x="22834" y="19449"/>
                    </a:cubicBezTo>
                    <a:cubicBezTo>
                      <a:pt x="21395" y="16076"/>
                      <a:pt x="19343" y="13575"/>
                      <a:pt x="17008" y="11240"/>
                    </a:cubicBezTo>
                    <a:cubicBezTo>
                      <a:pt x="16182" y="10414"/>
                      <a:pt x="15545" y="9825"/>
                      <a:pt x="14531" y="9306"/>
                    </a:cubicBezTo>
                    <a:cubicBezTo>
                      <a:pt x="14035" y="9046"/>
                      <a:pt x="13776" y="8339"/>
                      <a:pt x="13304" y="8008"/>
                    </a:cubicBezTo>
                    <a:cubicBezTo>
                      <a:pt x="10922" y="6428"/>
                      <a:pt x="8634" y="4800"/>
                      <a:pt x="5992" y="3786"/>
                    </a:cubicBezTo>
                    <a:cubicBezTo>
                      <a:pt x="4128" y="3078"/>
                      <a:pt x="2005" y="2300"/>
                      <a:pt x="0" y="1875"/>
                    </a:cubicBezTo>
                    <a:cubicBezTo>
                      <a:pt x="7501" y="-814"/>
                      <a:pt x="16347" y="-720"/>
                      <a:pt x="23353" y="2866"/>
                    </a:cubicBezTo>
                    <a:cubicBezTo>
                      <a:pt x="29368" y="5933"/>
                      <a:pt x="33661" y="10957"/>
                      <a:pt x="36681" y="17302"/>
                    </a:cubicBezTo>
                    <a:cubicBezTo>
                      <a:pt x="38332" y="20746"/>
                      <a:pt x="40856" y="23365"/>
                      <a:pt x="43498" y="26030"/>
                    </a:cubicBezTo>
                    <a:cubicBezTo>
                      <a:pt x="44560" y="27115"/>
                      <a:pt x="45362" y="27941"/>
                      <a:pt x="46187" y="28743"/>
                    </a:cubicBezTo>
                    <a:cubicBezTo>
                      <a:pt x="46824" y="29356"/>
                      <a:pt x="47862" y="29734"/>
                      <a:pt x="48523" y="30324"/>
                    </a:cubicBezTo>
                    <a:cubicBezTo>
                      <a:pt x="51731" y="33131"/>
                      <a:pt x="55859" y="33909"/>
                      <a:pt x="59727" y="35018"/>
                    </a:cubicBezTo>
                    <a:cubicBezTo>
                      <a:pt x="52132" y="37330"/>
                      <a:pt x="43380" y="37613"/>
                      <a:pt x="36115" y="33886"/>
                    </a:cubicBezTo>
                    <a:cubicBezTo>
                      <a:pt x="30925" y="31196"/>
                      <a:pt x="26538" y="26832"/>
                      <a:pt x="23919" y="21619"/>
                    </a:cubicBezTo>
                    <a:lnTo>
                      <a:pt x="23919" y="2161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09" name="手繪多邊形: 圖案 708">
                <a:extLst>
                  <a:ext uri="{FF2B5EF4-FFF2-40B4-BE49-F238E27FC236}">
                    <a16:creationId xmlns:a16="http://schemas.microsoft.com/office/drawing/2014/main" id="{D44EB1DC-9194-420A-B506-02C5C579B7CE}"/>
                  </a:ext>
                </a:extLst>
              </p:cNvPr>
              <p:cNvSpPr/>
              <p:nvPr/>
            </p:nvSpPr>
            <p:spPr>
              <a:xfrm>
                <a:off x="4307177" y="2046953"/>
                <a:ext cx="62392" cy="33477"/>
              </a:xfrm>
              <a:custGeom>
                <a:avLst/>
                <a:gdLst>
                  <a:gd name="connsiteX0" fmla="*/ 25500 w 62392"/>
                  <a:gd name="connsiteY0" fmla="*/ 20487 h 33477"/>
                  <a:gd name="connsiteX1" fmla="*/ 24249 w 62392"/>
                  <a:gd name="connsiteY1" fmla="*/ 18434 h 33477"/>
                  <a:gd name="connsiteX2" fmla="*/ 17739 w 62392"/>
                  <a:gd name="connsiteY2" fmla="*/ 10792 h 33477"/>
                  <a:gd name="connsiteX3" fmla="*/ 15097 w 62392"/>
                  <a:gd name="connsiteY3" fmla="*/ 9070 h 33477"/>
                  <a:gd name="connsiteX4" fmla="*/ 13776 w 62392"/>
                  <a:gd name="connsiteY4" fmla="*/ 7890 h 33477"/>
                  <a:gd name="connsiteX5" fmla="*/ 6133 w 62392"/>
                  <a:gd name="connsiteY5" fmla="*/ 4328 h 33477"/>
                  <a:gd name="connsiteX6" fmla="*/ 0 w 62392"/>
                  <a:gd name="connsiteY6" fmla="*/ 2936 h 33477"/>
                  <a:gd name="connsiteX7" fmla="*/ 23353 w 62392"/>
                  <a:gd name="connsiteY7" fmla="*/ 1875 h 33477"/>
                  <a:gd name="connsiteX8" fmla="*/ 37884 w 62392"/>
                  <a:gd name="connsiteY8" fmla="*/ 15085 h 33477"/>
                  <a:gd name="connsiteX9" fmla="*/ 45432 w 62392"/>
                  <a:gd name="connsiteY9" fmla="*/ 23176 h 33477"/>
                  <a:gd name="connsiteX10" fmla="*/ 48357 w 62392"/>
                  <a:gd name="connsiteY10" fmla="*/ 25629 h 33477"/>
                  <a:gd name="connsiteX11" fmla="*/ 50834 w 62392"/>
                  <a:gd name="connsiteY11" fmla="*/ 26997 h 33477"/>
                  <a:gd name="connsiteX12" fmla="*/ 62393 w 62392"/>
                  <a:gd name="connsiteY12" fmla="*/ 30677 h 33477"/>
                  <a:gd name="connsiteX13" fmla="*/ 38780 w 62392"/>
                  <a:gd name="connsiteY13" fmla="*/ 31644 h 33477"/>
                  <a:gd name="connsiteX14" fmla="*/ 25500 w 62392"/>
                  <a:gd name="connsiteY14" fmla="*/ 20487 h 33477"/>
                  <a:gd name="connsiteX15" fmla="*/ 25500 w 62392"/>
                  <a:gd name="connsiteY15" fmla="*/ 20487 h 3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392" h="33477">
                    <a:moveTo>
                      <a:pt x="25500" y="20487"/>
                    </a:moveTo>
                    <a:cubicBezTo>
                      <a:pt x="24839" y="19897"/>
                      <a:pt x="24603" y="19118"/>
                      <a:pt x="24249" y="18434"/>
                    </a:cubicBezTo>
                    <a:cubicBezTo>
                      <a:pt x="22504" y="15203"/>
                      <a:pt x="20239" y="12891"/>
                      <a:pt x="17739" y="10792"/>
                    </a:cubicBezTo>
                    <a:cubicBezTo>
                      <a:pt x="16843" y="10037"/>
                      <a:pt x="16135" y="9494"/>
                      <a:pt x="15097" y="9070"/>
                    </a:cubicBezTo>
                    <a:cubicBezTo>
                      <a:pt x="14578" y="8857"/>
                      <a:pt x="14271" y="8173"/>
                      <a:pt x="13776" y="7890"/>
                    </a:cubicBezTo>
                    <a:cubicBezTo>
                      <a:pt x="11252" y="6522"/>
                      <a:pt x="8846" y="5107"/>
                      <a:pt x="6133" y="4328"/>
                    </a:cubicBezTo>
                    <a:cubicBezTo>
                      <a:pt x="4222" y="3786"/>
                      <a:pt x="2029" y="3196"/>
                      <a:pt x="0" y="2936"/>
                    </a:cubicBezTo>
                    <a:cubicBezTo>
                      <a:pt x="7218" y="-413"/>
                      <a:pt x="16064" y="-1074"/>
                      <a:pt x="23353" y="1875"/>
                    </a:cubicBezTo>
                    <a:cubicBezTo>
                      <a:pt x="29604" y="4399"/>
                      <a:pt x="34322" y="9022"/>
                      <a:pt x="37884" y="15085"/>
                    </a:cubicBezTo>
                    <a:cubicBezTo>
                      <a:pt x="39818" y="18387"/>
                      <a:pt x="42578" y="20746"/>
                      <a:pt x="45432" y="23176"/>
                    </a:cubicBezTo>
                    <a:cubicBezTo>
                      <a:pt x="46588" y="24167"/>
                      <a:pt x="47461" y="24898"/>
                      <a:pt x="48357" y="25629"/>
                    </a:cubicBezTo>
                    <a:cubicBezTo>
                      <a:pt x="49041" y="26195"/>
                      <a:pt x="50127" y="26478"/>
                      <a:pt x="50834" y="26997"/>
                    </a:cubicBezTo>
                    <a:cubicBezTo>
                      <a:pt x="54278" y="29498"/>
                      <a:pt x="58453" y="29922"/>
                      <a:pt x="62393" y="30677"/>
                    </a:cubicBezTo>
                    <a:cubicBezTo>
                      <a:pt x="55009" y="33649"/>
                      <a:pt x="46329" y="34687"/>
                      <a:pt x="38780" y="31644"/>
                    </a:cubicBezTo>
                    <a:cubicBezTo>
                      <a:pt x="33308" y="29403"/>
                      <a:pt x="28590" y="25464"/>
                      <a:pt x="25500" y="20487"/>
                    </a:cubicBezTo>
                    <a:lnTo>
                      <a:pt x="25500" y="2048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10" name="手繪多邊形: 圖案 709">
                <a:extLst>
                  <a:ext uri="{FF2B5EF4-FFF2-40B4-BE49-F238E27FC236}">
                    <a16:creationId xmlns:a16="http://schemas.microsoft.com/office/drawing/2014/main" id="{E68DE533-6B78-48DF-BBD0-700DB380BE62}"/>
                  </a:ext>
                </a:extLst>
              </p:cNvPr>
              <p:cNvSpPr/>
              <p:nvPr/>
            </p:nvSpPr>
            <p:spPr>
              <a:xfrm>
                <a:off x="4326143" y="2039953"/>
                <a:ext cx="64586" cy="30480"/>
              </a:xfrm>
              <a:custGeom>
                <a:avLst/>
                <a:gdLst>
                  <a:gd name="connsiteX0" fmla="*/ 26962 w 64586"/>
                  <a:gd name="connsiteY0" fmla="*/ 19467 h 30480"/>
                  <a:gd name="connsiteX1" fmla="*/ 25523 w 64586"/>
                  <a:gd name="connsiteY1" fmla="*/ 17533 h 30480"/>
                  <a:gd name="connsiteX2" fmla="*/ 18352 w 64586"/>
                  <a:gd name="connsiteY2" fmla="*/ 10480 h 30480"/>
                  <a:gd name="connsiteX3" fmla="*/ 15592 w 64586"/>
                  <a:gd name="connsiteY3" fmla="*/ 8994 h 30480"/>
                  <a:gd name="connsiteX4" fmla="*/ 14153 w 64586"/>
                  <a:gd name="connsiteY4" fmla="*/ 7932 h 30480"/>
                  <a:gd name="connsiteX5" fmla="*/ 6227 w 64586"/>
                  <a:gd name="connsiteY5" fmla="*/ 5054 h 30480"/>
                  <a:gd name="connsiteX6" fmla="*/ 0 w 64586"/>
                  <a:gd name="connsiteY6" fmla="*/ 4205 h 30480"/>
                  <a:gd name="connsiteX7" fmla="*/ 23164 w 64586"/>
                  <a:gd name="connsiteY7" fmla="*/ 1091 h 30480"/>
                  <a:gd name="connsiteX8" fmla="*/ 38804 w 64586"/>
                  <a:gd name="connsiteY8" fmla="*/ 12980 h 30480"/>
                  <a:gd name="connsiteX9" fmla="*/ 47036 w 64586"/>
                  <a:gd name="connsiteY9" fmla="*/ 20387 h 30480"/>
                  <a:gd name="connsiteX10" fmla="*/ 50150 w 64586"/>
                  <a:gd name="connsiteY10" fmla="*/ 22581 h 30480"/>
                  <a:gd name="connsiteX11" fmla="*/ 52745 w 64586"/>
                  <a:gd name="connsiteY11" fmla="*/ 23713 h 30480"/>
                  <a:gd name="connsiteX12" fmla="*/ 64587 w 64586"/>
                  <a:gd name="connsiteY12" fmla="*/ 26379 h 30480"/>
                  <a:gd name="connsiteX13" fmla="*/ 41139 w 64586"/>
                  <a:gd name="connsiteY13" fmla="*/ 29398 h 30480"/>
                  <a:gd name="connsiteX14" fmla="*/ 26962 w 64586"/>
                  <a:gd name="connsiteY14" fmla="*/ 19467 h 30480"/>
                  <a:gd name="connsiteX15" fmla="*/ 26962 w 64586"/>
                  <a:gd name="connsiteY15" fmla="*/ 19467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86" h="30480">
                    <a:moveTo>
                      <a:pt x="26962" y="19467"/>
                    </a:moveTo>
                    <a:cubicBezTo>
                      <a:pt x="26255" y="18948"/>
                      <a:pt x="25971" y="18193"/>
                      <a:pt x="25523" y="17533"/>
                    </a:cubicBezTo>
                    <a:cubicBezTo>
                      <a:pt x="23518" y="14466"/>
                      <a:pt x="21065" y="12367"/>
                      <a:pt x="18352" y="10480"/>
                    </a:cubicBezTo>
                    <a:cubicBezTo>
                      <a:pt x="17409" y="9819"/>
                      <a:pt x="16654" y="9324"/>
                      <a:pt x="15592" y="8994"/>
                    </a:cubicBezTo>
                    <a:cubicBezTo>
                      <a:pt x="15050" y="8828"/>
                      <a:pt x="14672" y="8168"/>
                      <a:pt x="14153" y="7932"/>
                    </a:cubicBezTo>
                    <a:cubicBezTo>
                      <a:pt x="11535" y="6776"/>
                      <a:pt x="8987" y="5597"/>
                      <a:pt x="6227" y="5054"/>
                    </a:cubicBezTo>
                    <a:cubicBezTo>
                      <a:pt x="4270" y="4677"/>
                      <a:pt x="2052" y="4299"/>
                      <a:pt x="0" y="4205"/>
                    </a:cubicBezTo>
                    <a:cubicBezTo>
                      <a:pt x="6912" y="242"/>
                      <a:pt x="15640" y="-1197"/>
                      <a:pt x="23164" y="1091"/>
                    </a:cubicBezTo>
                    <a:cubicBezTo>
                      <a:pt x="29628" y="3073"/>
                      <a:pt x="34723" y="7272"/>
                      <a:pt x="38804" y="12980"/>
                    </a:cubicBezTo>
                    <a:cubicBezTo>
                      <a:pt x="41021" y="16094"/>
                      <a:pt x="43970" y="18217"/>
                      <a:pt x="47036" y="20387"/>
                    </a:cubicBezTo>
                    <a:cubicBezTo>
                      <a:pt x="48263" y="21260"/>
                      <a:pt x="49207" y="21944"/>
                      <a:pt x="50150" y="22581"/>
                    </a:cubicBezTo>
                    <a:cubicBezTo>
                      <a:pt x="50881" y="23076"/>
                      <a:pt x="51967" y="23265"/>
                      <a:pt x="52745" y="23713"/>
                    </a:cubicBezTo>
                    <a:cubicBezTo>
                      <a:pt x="56378" y="25907"/>
                      <a:pt x="60577" y="25954"/>
                      <a:pt x="64587" y="26379"/>
                    </a:cubicBezTo>
                    <a:cubicBezTo>
                      <a:pt x="57510" y="29988"/>
                      <a:pt x="48947" y="31780"/>
                      <a:pt x="41139" y="29398"/>
                    </a:cubicBezTo>
                    <a:cubicBezTo>
                      <a:pt x="35549" y="27676"/>
                      <a:pt x="30477" y="24161"/>
                      <a:pt x="26962" y="19467"/>
                    </a:cubicBezTo>
                    <a:lnTo>
                      <a:pt x="26962" y="1946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11" name="手繪多邊形: 圖案 710">
                <a:extLst>
                  <a:ext uri="{FF2B5EF4-FFF2-40B4-BE49-F238E27FC236}">
                    <a16:creationId xmlns:a16="http://schemas.microsoft.com/office/drawing/2014/main" id="{2CF8ACCA-5DBE-4B8D-9568-2A5DC57887D9}"/>
                  </a:ext>
                </a:extLst>
              </p:cNvPr>
              <p:cNvSpPr/>
              <p:nvPr/>
            </p:nvSpPr>
            <p:spPr>
              <a:xfrm>
                <a:off x="4344518" y="2031191"/>
                <a:ext cx="66237" cy="27749"/>
              </a:xfrm>
              <a:custGeom>
                <a:avLst/>
                <a:gdLst>
                  <a:gd name="connsiteX0" fmla="*/ 28142 w 66237"/>
                  <a:gd name="connsiteY0" fmla="*/ 18534 h 27749"/>
                  <a:gd name="connsiteX1" fmla="*/ 26538 w 66237"/>
                  <a:gd name="connsiteY1" fmla="*/ 16717 h 27749"/>
                  <a:gd name="connsiteX2" fmla="*/ 18800 w 66237"/>
                  <a:gd name="connsiteY2" fmla="*/ 10301 h 27749"/>
                  <a:gd name="connsiteX3" fmla="*/ 15923 w 66237"/>
                  <a:gd name="connsiteY3" fmla="*/ 9051 h 27749"/>
                  <a:gd name="connsiteX4" fmla="*/ 14413 w 66237"/>
                  <a:gd name="connsiteY4" fmla="*/ 8131 h 27749"/>
                  <a:gd name="connsiteX5" fmla="*/ 6275 w 66237"/>
                  <a:gd name="connsiteY5" fmla="*/ 5937 h 27749"/>
                  <a:gd name="connsiteX6" fmla="*/ 0 w 66237"/>
                  <a:gd name="connsiteY6" fmla="*/ 5631 h 27749"/>
                  <a:gd name="connsiteX7" fmla="*/ 22811 w 66237"/>
                  <a:gd name="connsiteY7" fmla="*/ 535 h 27749"/>
                  <a:gd name="connsiteX8" fmla="*/ 39417 w 66237"/>
                  <a:gd name="connsiteY8" fmla="*/ 11032 h 27749"/>
                  <a:gd name="connsiteX9" fmla="*/ 48239 w 66237"/>
                  <a:gd name="connsiteY9" fmla="*/ 17708 h 27749"/>
                  <a:gd name="connsiteX10" fmla="*/ 51542 w 66237"/>
                  <a:gd name="connsiteY10" fmla="*/ 19619 h 27749"/>
                  <a:gd name="connsiteX11" fmla="*/ 54207 w 66237"/>
                  <a:gd name="connsiteY11" fmla="*/ 20539 h 27749"/>
                  <a:gd name="connsiteX12" fmla="*/ 66238 w 66237"/>
                  <a:gd name="connsiteY12" fmla="*/ 22190 h 27749"/>
                  <a:gd name="connsiteX13" fmla="*/ 43144 w 66237"/>
                  <a:gd name="connsiteY13" fmla="*/ 27214 h 27749"/>
                  <a:gd name="connsiteX14" fmla="*/ 28142 w 66237"/>
                  <a:gd name="connsiteY14" fmla="*/ 18534 h 27749"/>
                  <a:gd name="connsiteX15" fmla="*/ 28142 w 66237"/>
                  <a:gd name="connsiteY15" fmla="*/ 18534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49">
                    <a:moveTo>
                      <a:pt x="28142" y="18534"/>
                    </a:moveTo>
                    <a:cubicBezTo>
                      <a:pt x="27387" y="18085"/>
                      <a:pt x="27033" y="17354"/>
                      <a:pt x="26538" y="16717"/>
                    </a:cubicBezTo>
                    <a:cubicBezTo>
                      <a:pt x="24273" y="13839"/>
                      <a:pt x="21631" y="11952"/>
                      <a:pt x="18800" y="10301"/>
                    </a:cubicBezTo>
                    <a:cubicBezTo>
                      <a:pt x="17786" y="9711"/>
                      <a:pt x="17008" y="9310"/>
                      <a:pt x="15923" y="9051"/>
                    </a:cubicBezTo>
                    <a:cubicBezTo>
                      <a:pt x="15380" y="8909"/>
                      <a:pt x="14932" y="8296"/>
                      <a:pt x="14413" y="8131"/>
                    </a:cubicBezTo>
                    <a:cubicBezTo>
                      <a:pt x="11700" y="7211"/>
                      <a:pt x="9082" y="6244"/>
                      <a:pt x="6275" y="5937"/>
                    </a:cubicBezTo>
                    <a:cubicBezTo>
                      <a:pt x="4293" y="5725"/>
                      <a:pt x="2052" y="5536"/>
                      <a:pt x="0" y="5631"/>
                    </a:cubicBezTo>
                    <a:cubicBezTo>
                      <a:pt x="6534" y="1101"/>
                      <a:pt x="15121" y="-1092"/>
                      <a:pt x="22811" y="535"/>
                    </a:cubicBezTo>
                    <a:cubicBezTo>
                      <a:pt x="29415" y="1951"/>
                      <a:pt x="34865" y="5701"/>
                      <a:pt x="39417" y="11032"/>
                    </a:cubicBezTo>
                    <a:cubicBezTo>
                      <a:pt x="41894" y="13934"/>
                      <a:pt x="45031" y="15797"/>
                      <a:pt x="48239" y="17708"/>
                    </a:cubicBezTo>
                    <a:cubicBezTo>
                      <a:pt x="49560" y="18486"/>
                      <a:pt x="50528" y="19053"/>
                      <a:pt x="51542" y="19619"/>
                    </a:cubicBezTo>
                    <a:cubicBezTo>
                      <a:pt x="52320" y="20067"/>
                      <a:pt x="53429" y="20138"/>
                      <a:pt x="54207" y="20539"/>
                    </a:cubicBezTo>
                    <a:cubicBezTo>
                      <a:pt x="58029" y="22402"/>
                      <a:pt x="62228" y="22096"/>
                      <a:pt x="66238" y="22190"/>
                    </a:cubicBezTo>
                    <a:cubicBezTo>
                      <a:pt x="59491" y="26389"/>
                      <a:pt x="51117" y="28913"/>
                      <a:pt x="43144" y="27214"/>
                    </a:cubicBezTo>
                    <a:cubicBezTo>
                      <a:pt x="37365" y="25964"/>
                      <a:pt x="32034" y="22898"/>
                      <a:pt x="28142" y="18534"/>
                    </a:cubicBezTo>
                    <a:lnTo>
                      <a:pt x="28142" y="1853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12" name="手繪多邊形: 圖案 711">
                <a:extLst>
                  <a:ext uri="{FF2B5EF4-FFF2-40B4-BE49-F238E27FC236}">
                    <a16:creationId xmlns:a16="http://schemas.microsoft.com/office/drawing/2014/main" id="{2B40D97F-E21E-4692-87B5-67A561F06B26}"/>
                  </a:ext>
                </a:extLst>
              </p:cNvPr>
              <p:cNvSpPr/>
              <p:nvPr/>
            </p:nvSpPr>
            <p:spPr>
              <a:xfrm>
                <a:off x="4362069" y="2020761"/>
                <a:ext cx="67417" cy="25210"/>
              </a:xfrm>
              <a:custGeom>
                <a:avLst/>
                <a:gdLst>
                  <a:gd name="connsiteX0" fmla="*/ 29132 w 67417"/>
                  <a:gd name="connsiteY0" fmla="*/ 17664 h 25210"/>
                  <a:gd name="connsiteX1" fmla="*/ 27387 w 67417"/>
                  <a:gd name="connsiteY1" fmla="*/ 15989 h 25210"/>
                  <a:gd name="connsiteX2" fmla="*/ 19131 w 67417"/>
                  <a:gd name="connsiteY2" fmla="*/ 10257 h 25210"/>
                  <a:gd name="connsiteX3" fmla="*/ 16158 w 67417"/>
                  <a:gd name="connsiteY3" fmla="*/ 9267 h 25210"/>
                  <a:gd name="connsiteX4" fmla="*/ 14578 w 67417"/>
                  <a:gd name="connsiteY4" fmla="*/ 8464 h 25210"/>
                  <a:gd name="connsiteX5" fmla="*/ 6275 w 67417"/>
                  <a:gd name="connsiteY5" fmla="*/ 6978 h 25210"/>
                  <a:gd name="connsiteX6" fmla="*/ 0 w 67417"/>
                  <a:gd name="connsiteY6" fmla="*/ 7214 h 25210"/>
                  <a:gd name="connsiteX7" fmla="*/ 22292 w 67417"/>
                  <a:gd name="connsiteY7" fmla="*/ 185 h 25210"/>
                  <a:gd name="connsiteX8" fmla="*/ 39724 w 67417"/>
                  <a:gd name="connsiteY8" fmla="*/ 9219 h 25210"/>
                  <a:gd name="connsiteX9" fmla="*/ 49112 w 67417"/>
                  <a:gd name="connsiteY9" fmla="*/ 15117 h 25210"/>
                  <a:gd name="connsiteX10" fmla="*/ 52556 w 67417"/>
                  <a:gd name="connsiteY10" fmla="*/ 16744 h 25210"/>
                  <a:gd name="connsiteX11" fmla="*/ 55293 w 67417"/>
                  <a:gd name="connsiteY11" fmla="*/ 17428 h 25210"/>
                  <a:gd name="connsiteX12" fmla="*/ 67417 w 67417"/>
                  <a:gd name="connsiteY12" fmla="*/ 18042 h 25210"/>
                  <a:gd name="connsiteX13" fmla="*/ 44843 w 67417"/>
                  <a:gd name="connsiteY13" fmla="*/ 25024 h 25210"/>
                  <a:gd name="connsiteX14" fmla="*/ 29132 w 67417"/>
                  <a:gd name="connsiteY14" fmla="*/ 17664 h 25210"/>
                  <a:gd name="connsiteX15" fmla="*/ 29132 w 67417"/>
                  <a:gd name="connsiteY15" fmla="*/ 17664 h 2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17" h="25210">
                    <a:moveTo>
                      <a:pt x="29132" y="17664"/>
                    </a:moveTo>
                    <a:cubicBezTo>
                      <a:pt x="28330" y="17263"/>
                      <a:pt x="27929" y="16579"/>
                      <a:pt x="27387" y="15989"/>
                    </a:cubicBezTo>
                    <a:cubicBezTo>
                      <a:pt x="24886" y="13300"/>
                      <a:pt x="22103" y="11649"/>
                      <a:pt x="19131" y="10257"/>
                    </a:cubicBezTo>
                    <a:cubicBezTo>
                      <a:pt x="18093" y="9762"/>
                      <a:pt x="17267" y="9432"/>
                      <a:pt x="16158" y="9267"/>
                    </a:cubicBezTo>
                    <a:cubicBezTo>
                      <a:pt x="15592" y="9172"/>
                      <a:pt x="15121" y="8606"/>
                      <a:pt x="14578" y="8464"/>
                    </a:cubicBezTo>
                    <a:cubicBezTo>
                      <a:pt x="11794" y="7780"/>
                      <a:pt x="9105" y="7049"/>
                      <a:pt x="6275" y="6978"/>
                    </a:cubicBezTo>
                    <a:cubicBezTo>
                      <a:pt x="4293" y="6931"/>
                      <a:pt x="2029" y="6931"/>
                      <a:pt x="0" y="7214"/>
                    </a:cubicBezTo>
                    <a:cubicBezTo>
                      <a:pt x="6133" y="2119"/>
                      <a:pt x="14484" y="-782"/>
                      <a:pt x="22292" y="185"/>
                    </a:cubicBezTo>
                    <a:cubicBezTo>
                      <a:pt x="28991" y="1034"/>
                      <a:pt x="34723" y="4289"/>
                      <a:pt x="39724" y="9219"/>
                    </a:cubicBezTo>
                    <a:cubicBezTo>
                      <a:pt x="42437" y="11908"/>
                      <a:pt x="45715" y="13489"/>
                      <a:pt x="49112" y="15117"/>
                    </a:cubicBezTo>
                    <a:cubicBezTo>
                      <a:pt x="50480" y="15777"/>
                      <a:pt x="51518" y="16272"/>
                      <a:pt x="52556" y="16744"/>
                    </a:cubicBezTo>
                    <a:cubicBezTo>
                      <a:pt x="53358" y="17122"/>
                      <a:pt x="54467" y="17098"/>
                      <a:pt x="55293" y="17428"/>
                    </a:cubicBezTo>
                    <a:cubicBezTo>
                      <a:pt x="59256" y="18962"/>
                      <a:pt x="63407" y="18301"/>
                      <a:pt x="67417" y="18042"/>
                    </a:cubicBezTo>
                    <a:cubicBezTo>
                      <a:pt x="61048" y="22807"/>
                      <a:pt x="52934" y="26038"/>
                      <a:pt x="44843" y="25024"/>
                    </a:cubicBezTo>
                    <a:cubicBezTo>
                      <a:pt x="38969" y="24293"/>
                      <a:pt x="33402" y="21698"/>
                      <a:pt x="29132" y="17664"/>
                    </a:cubicBezTo>
                    <a:lnTo>
                      <a:pt x="29132" y="1766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13" name="手繪多邊形: 圖案 712">
                <a:extLst>
                  <a:ext uri="{FF2B5EF4-FFF2-40B4-BE49-F238E27FC236}">
                    <a16:creationId xmlns:a16="http://schemas.microsoft.com/office/drawing/2014/main" id="{58F0903F-8247-4B29-8EF9-07695AC60694}"/>
                  </a:ext>
                </a:extLst>
              </p:cNvPr>
              <p:cNvSpPr/>
              <p:nvPr/>
            </p:nvSpPr>
            <p:spPr>
              <a:xfrm>
                <a:off x="4378722" y="2008827"/>
                <a:ext cx="68101" cy="22848"/>
              </a:xfrm>
              <a:custGeom>
                <a:avLst/>
                <a:gdLst>
                  <a:gd name="connsiteX0" fmla="*/ 29958 w 68101"/>
                  <a:gd name="connsiteY0" fmla="*/ 16813 h 22848"/>
                  <a:gd name="connsiteX1" fmla="*/ 28071 w 68101"/>
                  <a:gd name="connsiteY1" fmla="*/ 15304 h 22848"/>
                  <a:gd name="connsiteX2" fmla="*/ 19343 w 68101"/>
                  <a:gd name="connsiteY2" fmla="*/ 10303 h 22848"/>
                  <a:gd name="connsiteX3" fmla="*/ 16300 w 68101"/>
                  <a:gd name="connsiteY3" fmla="*/ 9572 h 22848"/>
                  <a:gd name="connsiteX4" fmla="*/ 14649 w 68101"/>
                  <a:gd name="connsiteY4" fmla="*/ 8911 h 22848"/>
                  <a:gd name="connsiteX5" fmla="*/ 6251 w 68101"/>
                  <a:gd name="connsiteY5" fmla="*/ 8133 h 22848"/>
                  <a:gd name="connsiteX6" fmla="*/ 0 w 68101"/>
                  <a:gd name="connsiteY6" fmla="*/ 8911 h 22848"/>
                  <a:gd name="connsiteX7" fmla="*/ 21631 w 68101"/>
                  <a:gd name="connsiteY7" fmla="*/ 18 h 22848"/>
                  <a:gd name="connsiteX8" fmla="*/ 39771 w 68101"/>
                  <a:gd name="connsiteY8" fmla="*/ 7543 h 22848"/>
                  <a:gd name="connsiteX9" fmla="*/ 49608 w 68101"/>
                  <a:gd name="connsiteY9" fmla="*/ 12615 h 22848"/>
                  <a:gd name="connsiteX10" fmla="*/ 53193 w 68101"/>
                  <a:gd name="connsiteY10" fmla="*/ 13936 h 22848"/>
                  <a:gd name="connsiteX11" fmla="*/ 55977 w 68101"/>
                  <a:gd name="connsiteY11" fmla="*/ 14384 h 22848"/>
                  <a:gd name="connsiteX12" fmla="*/ 68101 w 68101"/>
                  <a:gd name="connsiteY12" fmla="*/ 13959 h 22848"/>
                  <a:gd name="connsiteX13" fmla="*/ 46187 w 68101"/>
                  <a:gd name="connsiteY13" fmla="*/ 22829 h 22848"/>
                  <a:gd name="connsiteX14" fmla="*/ 29958 w 68101"/>
                  <a:gd name="connsiteY14" fmla="*/ 16813 h 22848"/>
                  <a:gd name="connsiteX15" fmla="*/ 29958 w 68101"/>
                  <a:gd name="connsiteY15" fmla="*/ 16813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29958" y="16813"/>
                    </a:moveTo>
                    <a:cubicBezTo>
                      <a:pt x="29132" y="16483"/>
                      <a:pt x="28661" y="15823"/>
                      <a:pt x="28071" y="15304"/>
                    </a:cubicBezTo>
                    <a:cubicBezTo>
                      <a:pt x="25358" y="12851"/>
                      <a:pt x="22433" y="11435"/>
                      <a:pt x="19343" y="10303"/>
                    </a:cubicBezTo>
                    <a:cubicBezTo>
                      <a:pt x="18258" y="9902"/>
                      <a:pt x="17409" y="9642"/>
                      <a:pt x="16300" y="9572"/>
                    </a:cubicBezTo>
                    <a:cubicBezTo>
                      <a:pt x="15734" y="9548"/>
                      <a:pt x="15191" y="9006"/>
                      <a:pt x="14649" y="8911"/>
                    </a:cubicBezTo>
                    <a:cubicBezTo>
                      <a:pt x="11818" y="8463"/>
                      <a:pt x="9058" y="7968"/>
                      <a:pt x="6251" y="8133"/>
                    </a:cubicBezTo>
                    <a:cubicBezTo>
                      <a:pt x="4270" y="8251"/>
                      <a:pt x="2005" y="8463"/>
                      <a:pt x="0" y="8911"/>
                    </a:cubicBezTo>
                    <a:cubicBezTo>
                      <a:pt x="5661" y="3321"/>
                      <a:pt x="13752" y="-289"/>
                      <a:pt x="21631" y="18"/>
                    </a:cubicBezTo>
                    <a:cubicBezTo>
                      <a:pt x="28378" y="278"/>
                      <a:pt x="34369" y="3038"/>
                      <a:pt x="39771" y="7543"/>
                    </a:cubicBezTo>
                    <a:cubicBezTo>
                      <a:pt x="42720" y="9973"/>
                      <a:pt x="46116" y="11294"/>
                      <a:pt x="49608" y="12615"/>
                    </a:cubicBezTo>
                    <a:cubicBezTo>
                      <a:pt x="51023" y="13157"/>
                      <a:pt x="52108" y="13558"/>
                      <a:pt x="53193" y="13936"/>
                    </a:cubicBezTo>
                    <a:cubicBezTo>
                      <a:pt x="54042" y="14242"/>
                      <a:pt x="55127" y="14124"/>
                      <a:pt x="55977" y="14384"/>
                    </a:cubicBezTo>
                    <a:cubicBezTo>
                      <a:pt x="60058" y="15587"/>
                      <a:pt x="64138" y="14573"/>
                      <a:pt x="68101" y="13959"/>
                    </a:cubicBezTo>
                    <a:cubicBezTo>
                      <a:pt x="62157" y="19243"/>
                      <a:pt x="54349" y="23159"/>
                      <a:pt x="46187" y="22829"/>
                    </a:cubicBezTo>
                    <a:cubicBezTo>
                      <a:pt x="40314" y="22593"/>
                      <a:pt x="34534" y="20470"/>
                      <a:pt x="29958" y="16813"/>
                    </a:cubicBezTo>
                    <a:lnTo>
                      <a:pt x="29958" y="1681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14" name="手繪多邊形: 圖案 713">
                <a:extLst>
                  <a:ext uri="{FF2B5EF4-FFF2-40B4-BE49-F238E27FC236}">
                    <a16:creationId xmlns:a16="http://schemas.microsoft.com/office/drawing/2014/main" id="{577D31B4-9668-49B0-ADB2-85F2848598CA}"/>
                  </a:ext>
                </a:extLst>
              </p:cNvPr>
              <p:cNvSpPr/>
              <p:nvPr/>
            </p:nvSpPr>
            <p:spPr>
              <a:xfrm>
                <a:off x="4394456" y="1995395"/>
                <a:ext cx="68290" cy="20671"/>
              </a:xfrm>
              <a:custGeom>
                <a:avLst/>
                <a:gdLst>
                  <a:gd name="connsiteX0" fmla="*/ 30524 w 68290"/>
                  <a:gd name="connsiteY0" fmla="*/ 16045 h 20671"/>
                  <a:gd name="connsiteX1" fmla="*/ 28519 w 68290"/>
                  <a:gd name="connsiteY1" fmla="*/ 14700 h 20671"/>
                  <a:gd name="connsiteX2" fmla="*/ 19414 w 68290"/>
                  <a:gd name="connsiteY2" fmla="*/ 10454 h 20671"/>
                  <a:gd name="connsiteX3" fmla="*/ 16300 w 68290"/>
                  <a:gd name="connsiteY3" fmla="*/ 9982 h 20671"/>
                  <a:gd name="connsiteX4" fmla="*/ 14602 w 68290"/>
                  <a:gd name="connsiteY4" fmla="*/ 9463 h 20671"/>
                  <a:gd name="connsiteX5" fmla="*/ 6157 w 68290"/>
                  <a:gd name="connsiteY5" fmla="*/ 9416 h 20671"/>
                  <a:gd name="connsiteX6" fmla="*/ 0 w 68290"/>
                  <a:gd name="connsiteY6" fmla="*/ 10714 h 20671"/>
                  <a:gd name="connsiteX7" fmla="*/ 20782 w 68290"/>
                  <a:gd name="connsiteY7" fmla="*/ 28 h 20671"/>
                  <a:gd name="connsiteX8" fmla="*/ 39488 w 68290"/>
                  <a:gd name="connsiteY8" fmla="*/ 5972 h 20671"/>
                  <a:gd name="connsiteX9" fmla="*/ 49726 w 68290"/>
                  <a:gd name="connsiteY9" fmla="*/ 10195 h 20671"/>
                  <a:gd name="connsiteX10" fmla="*/ 53405 w 68290"/>
                  <a:gd name="connsiteY10" fmla="*/ 11209 h 20671"/>
                  <a:gd name="connsiteX11" fmla="*/ 56236 w 68290"/>
                  <a:gd name="connsiteY11" fmla="*/ 11421 h 20671"/>
                  <a:gd name="connsiteX12" fmla="*/ 68290 w 68290"/>
                  <a:gd name="connsiteY12" fmla="*/ 9959 h 20671"/>
                  <a:gd name="connsiteX13" fmla="*/ 47225 w 68290"/>
                  <a:gd name="connsiteY13" fmla="*/ 20645 h 20671"/>
                  <a:gd name="connsiteX14" fmla="*/ 30524 w 68290"/>
                  <a:gd name="connsiteY14" fmla="*/ 16045 h 20671"/>
                  <a:gd name="connsiteX15" fmla="*/ 30524 w 68290"/>
                  <a:gd name="connsiteY15" fmla="*/ 16045 h 2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671">
                    <a:moveTo>
                      <a:pt x="30524" y="16045"/>
                    </a:moveTo>
                    <a:cubicBezTo>
                      <a:pt x="29675" y="15785"/>
                      <a:pt x="29156" y="15172"/>
                      <a:pt x="28519" y="14700"/>
                    </a:cubicBezTo>
                    <a:cubicBezTo>
                      <a:pt x="25594" y="12483"/>
                      <a:pt x="22575" y="11327"/>
                      <a:pt x="19414" y="10454"/>
                    </a:cubicBezTo>
                    <a:cubicBezTo>
                      <a:pt x="18281" y="10148"/>
                      <a:pt x="17432" y="9959"/>
                      <a:pt x="16300" y="9982"/>
                    </a:cubicBezTo>
                    <a:cubicBezTo>
                      <a:pt x="15734" y="9982"/>
                      <a:pt x="15168" y="9511"/>
                      <a:pt x="14602" y="9463"/>
                    </a:cubicBezTo>
                    <a:cubicBezTo>
                      <a:pt x="11747" y="9251"/>
                      <a:pt x="8964" y="8992"/>
                      <a:pt x="6157" y="9416"/>
                    </a:cubicBezTo>
                    <a:cubicBezTo>
                      <a:pt x="4199" y="9723"/>
                      <a:pt x="1958" y="10100"/>
                      <a:pt x="0" y="10714"/>
                    </a:cubicBezTo>
                    <a:cubicBezTo>
                      <a:pt x="5190" y="4675"/>
                      <a:pt x="12927" y="382"/>
                      <a:pt x="20782" y="28"/>
                    </a:cubicBezTo>
                    <a:cubicBezTo>
                      <a:pt x="27528" y="-279"/>
                      <a:pt x="33732" y="1962"/>
                      <a:pt x="39488" y="5972"/>
                    </a:cubicBezTo>
                    <a:cubicBezTo>
                      <a:pt x="42625" y="8166"/>
                      <a:pt x="46116" y="9180"/>
                      <a:pt x="49726" y="10195"/>
                    </a:cubicBezTo>
                    <a:cubicBezTo>
                      <a:pt x="51188" y="10596"/>
                      <a:pt x="52297" y="10926"/>
                      <a:pt x="53405" y="11209"/>
                    </a:cubicBezTo>
                    <a:cubicBezTo>
                      <a:pt x="54255" y="11445"/>
                      <a:pt x="55363" y="11233"/>
                      <a:pt x="56236" y="11421"/>
                    </a:cubicBezTo>
                    <a:cubicBezTo>
                      <a:pt x="60411" y="12271"/>
                      <a:pt x="64374" y="10926"/>
                      <a:pt x="68290" y="9959"/>
                    </a:cubicBezTo>
                    <a:cubicBezTo>
                      <a:pt x="62817" y="15738"/>
                      <a:pt x="55363" y="20291"/>
                      <a:pt x="47225" y="20645"/>
                    </a:cubicBezTo>
                    <a:cubicBezTo>
                      <a:pt x="41351" y="20904"/>
                      <a:pt x="35383" y="19276"/>
                      <a:pt x="30524" y="16045"/>
                    </a:cubicBezTo>
                    <a:lnTo>
                      <a:pt x="30524" y="1604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15" name="手繪多邊形: 圖案 714">
                <a:extLst>
                  <a:ext uri="{FF2B5EF4-FFF2-40B4-BE49-F238E27FC236}">
                    <a16:creationId xmlns:a16="http://schemas.microsoft.com/office/drawing/2014/main" id="{3346C2BD-F6D5-4F5B-8506-DDDB34139C78}"/>
                  </a:ext>
                </a:extLst>
              </p:cNvPr>
              <p:cNvSpPr/>
              <p:nvPr/>
            </p:nvSpPr>
            <p:spPr>
              <a:xfrm>
                <a:off x="4409152" y="1980501"/>
                <a:ext cx="68007" cy="18782"/>
              </a:xfrm>
              <a:custGeom>
                <a:avLst/>
                <a:gdLst>
                  <a:gd name="connsiteX0" fmla="*/ 30878 w 68007"/>
                  <a:gd name="connsiteY0" fmla="*/ 15394 h 18782"/>
                  <a:gd name="connsiteX1" fmla="*/ 28755 w 68007"/>
                  <a:gd name="connsiteY1" fmla="*/ 14214 h 18782"/>
                  <a:gd name="connsiteX2" fmla="*/ 19319 w 68007"/>
                  <a:gd name="connsiteY2" fmla="*/ 10747 h 18782"/>
                  <a:gd name="connsiteX3" fmla="*/ 16182 w 68007"/>
                  <a:gd name="connsiteY3" fmla="*/ 10534 h 18782"/>
                  <a:gd name="connsiteX4" fmla="*/ 14436 w 68007"/>
                  <a:gd name="connsiteY4" fmla="*/ 10157 h 18782"/>
                  <a:gd name="connsiteX5" fmla="*/ 6015 w 68007"/>
                  <a:gd name="connsiteY5" fmla="*/ 10817 h 18782"/>
                  <a:gd name="connsiteX6" fmla="*/ 0 w 68007"/>
                  <a:gd name="connsiteY6" fmla="*/ 12634 h 18782"/>
                  <a:gd name="connsiteX7" fmla="*/ 19815 w 68007"/>
                  <a:gd name="connsiteY7" fmla="*/ 226 h 18782"/>
                  <a:gd name="connsiteX8" fmla="*/ 38969 w 68007"/>
                  <a:gd name="connsiteY8" fmla="*/ 4566 h 18782"/>
                  <a:gd name="connsiteX9" fmla="*/ 49537 w 68007"/>
                  <a:gd name="connsiteY9" fmla="*/ 7892 h 18782"/>
                  <a:gd name="connsiteX10" fmla="*/ 53287 w 68007"/>
                  <a:gd name="connsiteY10" fmla="*/ 8600 h 18782"/>
                  <a:gd name="connsiteX11" fmla="*/ 56118 w 68007"/>
                  <a:gd name="connsiteY11" fmla="*/ 8553 h 18782"/>
                  <a:gd name="connsiteX12" fmla="*/ 68007 w 68007"/>
                  <a:gd name="connsiteY12" fmla="*/ 6076 h 18782"/>
                  <a:gd name="connsiteX13" fmla="*/ 47909 w 68007"/>
                  <a:gd name="connsiteY13" fmla="*/ 18531 h 18782"/>
                  <a:gd name="connsiteX14" fmla="*/ 30878 w 68007"/>
                  <a:gd name="connsiteY14" fmla="*/ 15394 h 18782"/>
                  <a:gd name="connsiteX15" fmla="*/ 30878 w 68007"/>
                  <a:gd name="connsiteY15" fmla="*/ 15394 h 1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2">
                    <a:moveTo>
                      <a:pt x="30878" y="15394"/>
                    </a:moveTo>
                    <a:cubicBezTo>
                      <a:pt x="30005" y="15205"/>
                      <a:pt x="29439" y="14639"/>
                      <a:pt x="28755" y="14214"/>
                    </a:cubicBezTo>
                    <a:cubicBezTo>
                      <a:pt x="25665" y="12256"/>
                      <a:pt x="22551" y="11360"/>
                      <a:pt x="19319" y="10747"/>
                    </a:cubicBezTo>
                    <a:cubicBezTo>
                      <a:pt x="18187" y="10534"/>
                      <a:pt x="17314" y="10416"/>
                      <a:pt x="16182" y="10534"/>
                    </a:cubicBezTo>
                    <a:cubicBezTo>
                      <a:pt x="15616" y="10605"/>
                      <a:pt x="15003" y="10157"/>
                      <a:pt x="14436" y="10157"/>
                    </a:cubicBezTo>
                    <a:cubicBezTo>
                      <a:pt x="11582" y="10204"/>
                      <a:pt x="8775" y="10181"/>
                      <a:pt x="6015" y="10817"/>
                    </a:cubicBezTo>
                    <a:cubicBezTo>
                      <a:pt x="4081" y="11266"/>
                      <a:pt x="1887" y="11855"/>
                      <a:pt x="0" y="12634"/>
                    </a:cubicBezTo>
                    <a:cubicBezTo>
                      <a:pt x="4647" y="6170"/>
                      <a:pt x="12007" y="1240"/>
                      <a:pt x="19815" y="226"/>
                    </a:cubicBezTo>
                    <a:cubicBezTo>
                      <a:pt x="26514" y="-647"/>
                      <a:pt x="32883" y="1052"/>
                      <a:pt x="38969" y="4566"/>
                    </a:cubicBezTo>
                    <a:cubicBezTo>
                      <a:pt x="42271" y="6477"/>
                      <a:pt x="45833" y="7185"/>
                      <a:pt x="49537" y="7892"/>
                    </a:cubicBezTo>
                    <a:cubicBezTo>
                      <a:pt x="51023" y="8176"/>
                      <a:pt x="52155" y="8411"/>
                      <a:pt x="53287" y="8600"/>
                    </a:cubicBezTo>
                    <a:cubicBezTo>
                      <a:pt x="54160" y="8742"/>
                      <a:pt x="55245" y="8459"/>
                      <a:pt x="56118" y="8553"/>
                    </a:cubicBezTo>
                    <a:cubicBezTo>
                      <a:pt x="60341" y="9048"/>
                      <a:pt x="64186" y="7350"/>
                      <a:pt x="68007" y="6076"/>
                    </a:cubicBezTo>
                    <a:cubicBezTo>
                      <a:pt x="63053" y="12280"/>
                      <a:pt x="56000" y="17470"/>
                      <a:pt x="47909" y="18531"/>
                    </a:cubicBezTo>
                    <a:cubicBezTo>
                      <a:pt x="42059" y="19333"/>
                      <a:pt x="35997" y="18201"/>
                      <a:pt x="30878" y="15394"/>
                    </a:cubicBezTo>
                    <a:lnTo>
                      <a:pt x="30878" y="1539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16" name="手繪多邊形: 圖案 715">
                <a:extLst>
                  <a:ext uri="{FF2B5EF4-FFF2-40B4-BE49-F238E27FC236}">
                    <a16:creationId xmlns:a16="http://schemas.microsoft.com/office/drawing/2014/main" id="{5D6D75B8-FAE2-4AD6-A524-5EF821D990F6}"/>
                  </a:ext>
                </a:extLst>
              </p:cNvPr>
              <p:cNvSpPr/>
              <p:nvPr/>
            </p:nvSpPr>
            <p:spPr>
              <a:xfrm>
                <a:off x="4422692" y="1964283"/>
                <a:ext cx="67181" cy="17129"/>
              </a:xfrm>
              <a:custGeom>
                <a:avLst/>
                <a:gdLst>
                  <a:gd name="connsiteX0" fmla="*/ 30972 w 67181"/>
                  <a:gd name="connsiteY0" fmla="*/ 14769 h 17129"/>
                  <a:gd name="connsiteX1" fmla="*/ 28779 w 67181"/>
                  <a:gd name="connsiteY1" fmla="*/ 13778 h 17129"/>
                  <a:gd name="connsiteX2" fmla="*/ 19083 w 67181"/>
                  <a:gd name="connsiteY2" fmla="*/ 11136 h 17129"/>
                  <a:gd name="connsiteX3" fmla="*/ 15946 w 67181"/>
                  <a:gd name="connsiteY3" fmla="*/ 11183 h 17129"/>
                  <a:gd name="connsiteX4" fmla="*/ 14177 w 67181"/>
                  <a:gd name="connsiteY4" fmla="*/ 10971 h 17129"/>
                  <a:gd name="connsiteX5" fmla="*/ 5850 w 67181"/>
                  <a:gd name="connsiteY5" fmla="*/ 12339 h 17129"/>
                  <a:gd name="connsiteX6" fmla="*/ 0 w 67181"/>
                  <a:gd name="connsiteY6" fmla="*/ 14651 h 17129"/>
                  <a:gd name="connsiteX7" fmla="*/ 18682 w 67181"/>
                  <a:gd name="connsiteY7" fmla="*/ 616 h 17129"/>
                  <a:gd name="connsiteX8" fmla="*/ 38143 w 67181"/>
                  <a:gd name="connsiteY8" fmla="*/ 3328 h 17129"/>
                  <a:gd name="connsiteX9" fmla="*/ 48947 w 67181"/>
                  <a:gd name="connsiteY9" fmla="*/ 5758 h 17129"/>
                  <a:gd name="connsiteX10" fmla="*/ 52745 w 67181"/>
                  <a:gd name="connsiteY10" fmla="*/ 6135 h 17129"/>
                  <a:gd name="connsiteX11" fmla="*/ 55552 w 67181"/>
                  <a:gd name="connsiteY11" fmla="*/ 5852 h 17129"/>
                  <a:gd name="connsiteX12" fmla="*/ 67181 w 67181"/>
                  <a:gd name="connsiteY12" fmla="*/ 2385 h 17129"/>
                  <a:gd name="connsiteX13" fmla="*/ 48216 w 67181"/>
                  <a:gd name="connsiteY13" fmla="*/ 16491 h 17129"/>
                  <a:gd name="connsiteX14" fmla="*/ 30972 w 67181"/>
                  <a:gd name="connsiteY14" fmla="*/ 14769 h 17129"/>
                  <a:gd name="connsiteX15" fmla="*/ 30972 w 67181"/>
                  <a:gd name="connsiteY15" fmla="*/ 14769 h 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29">
                    <a:moveTo>
                      <a:pt x="30972" y="14769"/>
                    </a:moveTo>
                    <a:cubicBezTo>
                      <a:pt x="30100" y="14651"/>
                      <a:pt x="29486" y="14156"/>
                      <a:pt x="28779" y="13778"/>
                    </a:cubicBezTo>
                    <a:cubicBezTo>
                      <a:pt x="25523" y="12080"/>
                      <a:pt x="22362" y="11467"/>
                      <a:pt x="19083" y="11136"/>
                    </a:cubicBezTo>
                    <a:cubicBezTo>
                      <a:pt x="17928" y="11018"/>
                      <a:pt x="17031" y="10971"/>
                      <a:pt x="15946" y="11183"/>
                    </a:cubicBezTo>
                    <a:cubicBezTo>
                      <a:pt x="15404" y="11301"/>
                      <a:pt x="14743" y="10900"/>
                      <a:pt x="14177" y="10971"/>
                    </a:cubicBezTo>
                    <a:cubicBezTo>
                      <a:pt x="11323" y="11254"/>
                      <a:pt x="8539" y="11467"/>
                      <a:pt x="5850" y="12339"/>
                    </a:cubicBezTo>
                    <a:cubicBezTo>
                      <a:pt x="3963" y="12953"/>
                      <a:pt x="1816" y="13708"/>
                      <a:pt x="0" y="14651"/>
                    </a:cubicBezTo>
                    <a:cubicBezTo>
                      <a:pt x="4081" y="7834"/>
                      <a:pt x="10992" y="2290"/>
                      <a:pt x="18682" y="616"/>
                    </a:cubicBezTo>
                    <a:cubicBezTo>
                      <a:pt x="25264" y="-823"/>
                      <a:pt x="31774" y="333"/>
                      <a:pt x="38143" y="3328"/>
                    </a:cubicBezTo>
                    <a:cubicBezTo>
                      <a:pt x="41611" y="4956"/>
                      <a:pt x="45220" y="5357"/>
                      <a:pt x="48947" y="5758"/>
                    </a:cubicBezTo>
                    <a:cubicBezTo>
                      <a:pt x="50457" y="5923"/>
                      <a:pt x="51589" y="6041"/>
                      <a:pt x="52745" y="6135"/>
                    </a:cubicBezTo>
                    <a:cubicBezTo>
                      <a:pt x="53641" y="6206"/>
                      <a:pt x="54679" y="5829"/>
                      <a:pt x="55552" y="5852"/>
                    </a:cubicBezTo>
                    <a:cubicBezTo>
                      <a:pt x="59798" y="5994"/>
                      <a:pt x="63478" y="3989"/>
                      <a:pt x="67181" y="2385"/>
                    </a:cubicBezTo>
                    <a:cubicBezTo>
                      <a:pt x="62770" y="8990"/>
                      <a:pt x="56189" y="14745"/>
                      <a:pt x="48216" y="16491"/>
                    </a:cubicBezTo>
                    <a:cubicBezTo>
                      <a:pt x="42460" y="17741"/>
                      <a:pt x="36327" y="17151"/>
                      <a:pt x="30972" y="14769"/>
                    </a:cubicBezTo>
                    <a:lnTo>
                      <a:pt x="30972" y="1476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17" name="手繪多邊形: 圖案 716">
                <a:extLst>
                  <a:ext uri="{FF2B5EF4-FFF2-40B4-BE49-F238E27FC236}">
                    <a16:creationId xmlns:a16="http://schemas.microsoft.com/office/drawing/2014/main" id="{CDFA1337-7989-4086-8975-DA89BD80BA41}"/>
                  </a:ext>
                </a:extLst>
              </p:cNvPr>
              <p:cNvSpPr/>
              <p:nvPr/>
            </p:nvSpPr>
            <p:spPr>
              <a:xfrm>
                <a:off x="4435100" y="1945721"/>
                <a:ext cx="65884" cy="17974"/>
              </a:xfrm>
              <a:custGeom>
                <a:avLst/>
                <a:gdLst>
                  <a:gd name="connsiteX0" fmla="*/ 30831 w 65884"/>
                  <a:gd name="connsiteY0" fmla="*/ 15451 h 17974"/>
                  <a:gd name="connsiteX1" fmla="*/ 28543 w 65884"/>
                  <a:gd name="connsiteY1" fmla="*/ 14649 h 17974"/>
                  <a:gd name="connsiteX2" fmla="*/ 18659 w 65884"/>
                  <a:gd name="connsiteY2" fmla="*/ 12832 h 17974"/>
                  <a:gd name="connsiteX3" fmla="*/ 15545 w 65884"/>
                  <a:gd name="connsiteY3" fmla="*/ 13163 h 17974"/>
                  <a:gd name="connsiteX4" fmla="*/ 13776 w 65884"/>
                  <a:gd name="connsiteY4" fmla="*/ 13092 h 17974"/>
                  <a:gd name="connsiteX5" fmla="*/ 5614 w 65884"/>
                  <a:gd name="connsiteY5" fmla="*/ 15168 h 17974"/>
                  <a:gd name="connsiteX6" fmla="*/ 0 w 65884"/>
                  <a:gd name="connsiteY6" fmla="*/ 17975 h 17974"/>
                  <a:gd name="connsiteX7" fmla="*/ 17409 w 65884"/>
                  <a:gd name="connsiteY7" fmla="*/ 2383 h 17974"/>
                  <a:gd name="connsiteX8" fmla="*/ 37011 w 65884"/>
                  <a:gd name="connsiteY8" fmla="*/ 3420 h 17974"/>
                  <a:gd name="connsiteX9" fmla="*/ 47980 w 65884"/>
                  <a:gd name="connsiteY9" fmla="*/ 4907 h 17974"/>
                  <a:gd name="connsiteX10" fmla="*/ 51801 w 65884"/>
                  <a:gd name="connsiteY10" fmla="*/ 4977 h 17974"/>
                  <a:gd name="connsiteX11" fmla="*/ 54585 w 65884"/>
                  <a:gd name="connsiteY11" fmla="*/ 4458 h 17974"/>
                  <a:gd name="connsiteX12" fmla="*/ 65884 w 65884"/>
                  <a:gd name="connsiteY12" fmla="*/ 0 h 17974"/>
                  <a:gd name="connsiteX13" fmla="*/ 48192 w 65884"/>
                  <a:gd name="connsiteY13" fmla="*/ 15663 h 17974"/>
                  <a:gd name="connsiteX14" fmla="*/ 30831 w 65884"/>
                  <a:gd name="connsiteY14" fmla="*/ 15451 h 17974"/>
                  <a:gd name="connsiteX15" fmla="*/ 30831 w 65884"/>
                  <a:gd name="connsiteY15" fmla="*/ 15451 h 1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884" h="17974">
                    <a:moveTo>
                      <a:pt x="30831" y="15451"/>
                    </a:moveTo>
                    <a:cubicBezTo>
                      <a:pt x="29958" y="15427"/>
                      <a:pt x="29298" y="14955"/>
                      <a:pt x="28543" y="14649"/>
                    </a:cubicBezTo>
                    <a:cubicBezTo>
                      <a:pt x="25169" y="13257"/>
                      <a:pt x="21938" y="12903"/>
                      <a:pt x="18659" y="12832"/>
                    </a:cubicBezTo>
                    <a:cubicBezTo>
                      <a:pt x="17503" y="12809"/>
                      <a:pt x="16607" y="12832"/>
                      <a:pt x="15545" y="13163"/>
                    </a:cubicBezTo>
                    <a:cubicBezTo>
                      <a:pt x="15003" y="13328"/>
                      <a:pt x="14319" y="12998"/>
                      <a:pt x="13776" y="13092"/>
                    </a:cubicBezTo>
                    <a:cubicBezTo>
                      <a:pt x="10969" y="13611"/>
                      <a:pt x="8209" y="14059"/>
                      <a:pt x="5614" y="15168"/>
                    </a:cubicBezTo>
                    <a:cubicBezTo>
                      <a:pt x="3774" y="15946"/>
                      <a:pt x="1722" y="16890"/>
                      <a:pt x="0" y="17975"/>
                    </a:cubicBezTo>
                    <a:cubicBezTo>
                      <a:pt x="3491" y="10827"/>
                      <a:pt x="9907" y="4718"/>
                      <a:pt x="17409" y="2383"/>
                    </a:cubicBezTo>
                    <a:cubicBezTo>
                      <a:pt x="23848" y="377"/>
                      <a:pt x="30430" y="991"/>
                      <a:pt x="37011" y="3420"/>
                    </a:cubicBezTo>
                    <a:cubicBezTo>
                      <a:pt x="40597" y="4741"/>
                      <a:pt x="44229" y="4836"/>
                      <a:pt x="47980" y="4907"/>
                    </a:cubicBezTo>
                    <a:cubicBezTo>
                      <a:pt x="49490" y="4930"/>
                      <a:pt x="50646" y="4977"/>
                      <a:pt x="51801" y="4977"/>
                    </a:cubicBezTo>
                    <a:cubicBezTo>
                      <a:pt x="52698" y="4977"/>
                      <a:pt x="53689" y="4506"/>
                      <a:pt x="54585" y="4458"/>
                    </a:cubicBezTo>
                    <a:cubicBezTo>
                      <a:pt x="58831" y="4222"/>
                      <a:pt x="62322" y="1911"/>
                      <a:pt x="65884" y="0"/>
                    </a:cubicBezTo>
                    <a:cubicBezTo>
                      <a:pt x="62039" y="6959"/>
                      <a:pt x="55977" y="13257"/>
                      <a:pt x="48192" y="15663"/>
                    </a:cubicBezTo>
                    <a:cubicBezTo>
                      <a:pt x="42531" y="17432"/>
                      <a:pt x="36374" y="17361"/>
                      <a:pt x="30831" y="15451"/>
                    </a:cubicBezTo>
                    <a:lnTo>
                      <a:pt x="30831" y="1545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18" name="手繪多邊形: 圖案 717">
                <a:extLst>
                  <a:ext uri="{FF2B5EF4-FFF2-40B4-BE49-F238E27FC236}">
                    <a16:creationId xmlns:a16="http://schemas.microsoft.com/office/drawing/2014/main" id="{B6FE5DE3-02BF-4CDA-8C05-C123620FA208}"/>
                  </a:ext>
                </a:extLst>
              </p:cNvPr>
              <p:cNvSpPr/>
              <p:nvPr/>
            </p:nvSpPr>
            <p:spPr>
              <a:xfrm>
                <a:off x="4446116" y="1923807"/>
                <a:ext cx="64138" cy="23565"/>
              </a:xfrm>
              <a:custGeom>
                <a:avLst/>
                <a:gdLst>
                  <a:gd name="connsiteX0" fmla="*/ 30524 w 64138"/>
                  <a:gd name="connsiteY0" fmla="*/ 18376 h 23565"/>
                  <a:gd name="connsiteX1" fmla="*/ 28189 w 64138"/>
                  <a:gd name="connsiteY1" fmla="*/ 17762 h 23565"/>
                  <a:gd name="connsiteX2" fmla="*/ 18187 w 64138"/>
                  <a:gd name="connsiteY2" fmla="*/ 16819 h 23565"/>
                  <a:gd name="connsiteX3" fmla="*/ 15097 w 64138"/>
                  <a:gd name="connsiteY3" fmla="*/ 17409 h 23565"/>
                  <a:gd name="connsiteX4" fmla="*/ 13328 w 64138"/>
                  <a:gd name="connsiteY4" fmla="*/ 17503 h 23565"/>
                  <a:gd name="connsiteX5" fmla="*/ 5378 w 64138"/>
                  <a:gd name="connsiteY5" fmla="*/ 20287 h 23565"/>
                  <a:gd name="connsiteX6" fmla="*/ 0 w 64138"/>
                  <a:gd name="connsiteY6" fmla="*/ 23565 h 23565"/>
                  <a:gd name="connsiteX7" fmla="*/ 16017 w 64138"/>
                  <a:gd name="connsiteY7" fmla="*/ 6534 h 23565"/>
                  <a:gd name="connsiteX8" fmla="*/ 35643 w 64138"/>
                  <a:gd name="connsiteY8" fmla="*/ 5874 h 23565"/>
                  <a:gd name="connsiteX9" fmla="*/ 46706 w 64138"/>
                  <a:gd name="connsiteY9" fmla="*/ 6416 h 23565"/>
                  <a:gd name="connsiteX10" fmla="*/ 50528 w 64138"/>
                  <a:gd name="connsiteY10" fmla="*/ 6157 h 23565"/>
                  <a:gd name="connsiteX11" fmla="*/ 53264 w 64138"/>
                  <a:gd name="connsiteY11" fmla="*/ 5402 h 23565"/>
                  <a:gd name="connsiteX12" fmla="*/ 64138 w 64138"/>
                  <a:gd name="connsiteY12" fmla="*/ 0 h 23565"/>
                  <a:gd name="connsiteX13" fmla="*/ 47862 w 64138"/>
                  <a:gd name="connsiteY13" fmla="*/ 17126 h 23565"/>
                  <a:gd name="connsiteX14" fmla="*/ 30524 w 64138"/>
                  <a:gd name="connsiteY14" fmla="*/ 18376 h 23565"/>
                  <a:gd name="connsiteX15" fmla="*/ 30524 w 64138"/>
                  <a:gd name="connsiteY15" fmla="*/ 18376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38" h="23565">
                    <a:moveTo>
                      <a:pt x="30524" y="18376"/>
                    </a:moveTo>
                    <a:cubicBezTo>
                      <a:pt x="29628" y="18423"/>
                      <a:pt x="28944" y="18022"/>
                      <a:pt x="28189" y="17762"/>
                    </a:cubicBezTo>
                    <a:cubicBezTo>
                      <a:pt x="24698" y="16654"/>
                      <a:pt x="21466" y="16583"/>
                      <a:pt x="18187" y="16819"/>
                    </a:cubicBezTo>
                    <a:cubicBezTo>
                      <a:pt x="17031" y="16890"/>
                      <a:pt x="16158" y="17008"/>
                      <a:pt x="15097" y="17409"/>
                    </a:cubicBezTo>
                    <a:cubicBezTo>
                      <a:pt x="14578" y="17621"/>
                      <a:pt x="13870" y="17338"/>
                      <a:pt x="13328" y="17503"/>
                    </a:cubicBezTo>
                    <a:cubicBezTo>
                      <a:pt x="10568" y="18258"/>
                      <a:pt x="7855" y="18966"/>
                      <a:pt x="5378" y="20287"/>
                    </a:cubicBezTo>
                    <a:cubicBezTo>
                      <a:pt x="3609" y="21230"/>
                      <a:pt x="1651" y="22339"/>
                      <a:pt x="0" y="23565"/>
                    </a:cubicBezTo>
                    <a:cubicBezTo>
                      <a:pt x="2854" y="16135"/>
                      <a:pt x="8728" y="9506"/>
                      <a:pt x="16017" y="6534"/>
                    </a:cubicBezTo>
                    <a:cubicBezTo>
                      <a:pt x="22268" y="3987"/>
                      <a:pt x="28873" y="4010"/>
                      <a:pt x="35643" y="5874"/>
                    </a:cubicBezTo>
                    <a:cubicBezTo>
                      <a:pt x="39323" y="6888"/>
                      <a:pt x="42956" y="6652"/>
                      <a:pt x="46706" y="6416"/>
                    </a:cubicBezTo>
                    <a:cubicBezTo>
                      <a:pt x="48216" y="6322"/>
                      <a:pt x="49372" y="6251"/>
                      <a:pt x="50528" y="6157"/>
                    </a:cubicBezTo>
                    <a:cubicBezTo>
                      <a:pt x="51424" y="6086"/>
                      <a:pt x="52368" y="5520"/>
                      <a:pt x="53264" y="5402"/>
                    </a:cubicBezTo>
                    <a:cubicBezTo>
                      <a:pt x="57463" y="4812"/>
                      <a:pt x="60765" y="2194"/>
                      <a:pt x="64138" y="0"/>
                    </a:cubicBezTo>
                    <a:cubicBezTo>
                      <a:pt x="60930" y="7265"/>
                      <a:pt x="55411" y="14059"/>
                      <a:pt x="47862" y="17126"/>
                    </a:cubicBezTo>
                    <a:cubicBezTo>
                      <a:pt x="42342" y="19319"/>
                      <a:pt x="36209" y="19791"/>
                      <a:pt x="30524" y="18376"/>
                    </a:cubicBezTo>
                    <a:lnTo>
                      <a:pt x="30524" y="183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19" name="手繪多邊形: 圖案 718">
                <a:extLst>
                  <a:ext uri="{FF2B5EF4-FFF2-40B4-BE49-F238E27FC236}">
                    <a16:creationId xmlns:a16="http://schemas.microsoft.com/office/drawing/2014/main" id="{4B376738-387D-4082-A4F0-374F0D2C03A0}"/>
                  </a:ext>
                </a:extLst>
              </p:cNvPr>
              <p:cNvSpPr/>
              <p:nvPr/>
            </p:nvSpPr>
            <p:spPr>
              <a:xfrm>
                <a:off x="4455764" y="1900902"/>
                <a:ext cx="61803" cy="29085"/>
              </a:xfrm>
              <a:custGeom>
                <a:avLst/>
                <a:gdLst>
                  <a:gd name="connsiteX0" fmla="*/ 29958 w 61803"/>
                  <a:gd name="connsiteY0" fmla="*/ 21277 h 29085"/>
                  <a:gd name="connsiteX1" fmla="*/ 27576 w 61803"/>
                  <a:gd name="connsiteY1" fmla="*/ 20876 h 29085"/>
                  <a:gd name="connsiteX2" fmla="*/ 17527 w 61803"/>
                  <a:gd name="connsiteY2" fmla="*/ 20805 h 29085"/>
                  <a:gd name="connsiteX3" fmla="*/ 14507 w 61803"/>
                  <a:gd name="connsiteY3" fmla="*/ 21655 h 29085"/>
                  <a:gd name="connsiteX4" fmla="*/ 12738 w 61803"/>
                  <a:gd name="connsiteY4" fmla="*/ 21891 h 29085"/>
                  <a:gd name="connsiteX5" fmla="*/ 5048 w 61803"/>
                  <a:gd name="connsiteY5" fmla="*/ 25358 h 29085"/>
                  <a:gd name="connsiteX6" fmla="*/ 0 w 61803"/>
                  <a:gd name="connsiteY6" fmla="*/ 29085 h 29085"/>
                  <a:gd name="connsiteX7" fmla="*/ 14460 w 61803"/>
                  <a:gd name="connsiteY7" fmla="*/ 10709 h 29085"/>
                  <a:gd name="connsiteX8" fmla="*/ 33968 w 61803"/>
                  <a:gd name="connsiteY8" fmla="*/ 8351 h 29085"/>
                  <a:gd name="connsiteX9" fmla="*/ 45031 w 61803"/>
                  <a:gd name="connsiteY9" fmla="*/ 7926 h 29085"/>
                  <a:gd name="connsiteX10" fmla="*/ 48806 w 61803"/>
                  <a:gd name="connsiteY10" fmla="*/ 7336 h 29085"/>
                  <a:gd name="connsiteX11" fmla="*/ 51448 w 61803"/>
                  <a:gd name="connsiteY11" fmla="*/ 6345 h 29085"/>
                  <a:gd name="connsiteX12" fmla="*/ 61803 w 61803"/>
                  <a:gd name="connsiteY12" fmla="*/ 0 h 29085"/>
                  <a:gd name="connsiteX13" fmla="*/ 47084 w 61803"/>
                  <a:gd name="connsiteY13" fmla="*/ 18494 h 29085"/>
                  <a:gd name="connsiteX14" fmla="*/ 29958 w 61803"/>
                  <a:gd name="connsiteY14" fmla="*/ 21277 h 29085"/>
                  <a:gd name="connsiteX15" fmla="*/ 29958 w 61803"/>
                  <a:gd name="connsiteY15" fmla="*/ 21277 h 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03" h="29085">
                    <a:moveTo>
                      <a:pt x="29958" y="21277"/>
                    </a:moveTo>
                    <a:cubicBezTo>
                      <a:pt x="29085" y="21395"/>
                      <a:pt x="28354" y="21065"/>
                      <a:pt x="27576" y="20876"/>
                    </a:cubicBezTo>
                    <a:cubicBezTo>
                      <a:pt x="24014" y="20074"/>
                      <a:pt x="20782" y="20287"/>
                      <a:pt x="17527" y="20805"/>
                    </a:cubicBezTo>
                    <a:cubicBezTo>
                      <a:pt x="16371" y="20994"/>
                      <a:pt x="15522" y="21159"/>
                      <a:pt x="14507" y="21655"/>
                    </a:cubicBezTo>
                    <a:cubicBezTo>
                      <a:pt x="13988" y="21891"/>
                      <a:pt x="13281" y="21702"/>
                      <a:pt x="12738" y="21891"/>
                    </a:cubicBezTo>
                    <a:cubicBezTo>
                      <a:pt x="10049" y="22905"/>
                      <a:pt x="7431" y="23801"/>
                      <a:pt x="5048" y="25358"/>
                    </a:cubicBezTo>
                    <a:cubicBezTo>
                      <a:pt x="3373" y="26443"/>
                      <a:pt x="1510" y="27717"/>
                      <a:pt x="0" y="29085"/>
                    </a:cubicBezTo>
                    <a:cubicBezTo>
                      <a:pt x="2194" y="21442"/>
                      <a:pt x="7454" y="14319"/>
                      <a:pt x="14460" y="10709"/>
                    </a:cubicBezTo>
                    <a:cubicBezTo>
                      <a:pt x="20452" y="7643"/>
                      <a:pt x="27057" y="7077"/>
                      <a:pt x="33968" y="8351"/>
                    </a:cubicBezTo>
                    <a:cubicBezTo>
                      <a:pt x="37719" y="9035"/>
                      <a:pt x="41328" y="8492"/>
                      <a:pt x="45031" y="7926"/>
                    </a:cubicBezTo>
                    <a:cubicBezTo>
                      <a:pt x="46517" y="7690"/>
                      <a:pt x="47673" y="7525"/>
                      <a:pt x="48806" y="7336"/>
                    </a:cubicBezTo>
                    <a:cubicBezTo>
                      <a:pt x="49678" y="7195"/>
                      <a:pt x="50575" y="6558"/>
                      <a:pt x="51448" y="6345"/>
                    </a:cubicBezTo>
                    <a:cubicBezTo>
                      <a:pt x="55599" y="5378"/>
                      <a:pt x="58642" y="2500"/>
                      <a:pt x="61803" y="0"/>
                    </a:cubicBezTo>
                    <a:cubicBezTo>
                      <a:pt x="59232" y="7525"/>
                      <a:pt x="54349" y="14767"/>
                      <a:pt x="47084" y="18494"/>
                    </a:cubicBezTo>
                    <a:cubicBezTo>
                      <a:pt x="41823" y="21207"/>
                      <a:pt x="35737" y="22197"/>
                      <a:pt x="29958" y="21277"/>
                    </a:cubicBezTo>
                    <a:lnTo>
                      <a:pt x="29958" y="2127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20" name="手繪多邊形: 圖案 719">
                <a:extLst>
                  <a:ext uri="{FF2B5EF4-FFF2-40B4-BE49-F238E27FC236}">
                    <a16:creationId xmlns:a16="http://schemas.microsoft.com/office/drawing/2014/main" id="{FC657A0E-2993-42D2-B6B9-3CDF53B967FB}"/>
                  </a:ext>
                </a:extLst>
              </p:cNvPr>
              <p:cNvSpPr/>
              <p:nvPr/>
            </p:nvSpPr>
            <p:spPr>
              <a:xfrm>
                <a:off x="4463902" y="1877360"/>
                <a:ext cx="59019" cy="34369"/>
              </a:xfrm>
              <a:custGeom>
                <a:avLst/>
                <a:gdLst>
                  <a:gd name="connsiteX0" fmla="*/ 29180 w 59019"/>
                  <a:gd name="connsiteY0" fmla="*/ 23943 h 34369"/>
                  <a:gd name="connsiteX1" fmla="*/ 26773 w 59019"/>
                  <a:gd name="connsiteY1" fmla="*/ 23754 h 34369"/>
                  <a:gd name="connsiteX2" fmla="*/ 16748 w 59019"/>
                  <a:gd name="connsiteY2" fmla="*/ 24556 h 34369"/>
                  <a:gd name="connsiteX3" fmla="*/ 13823 w 59019"/>
                  <a:gd name="connsiteY3" fmla="*/ 25688 h 34369"/>
                  <a:gd name="connsiteX4" fmla="*/ 12078 w 59019"/>
                  <a:gd name="connsiteY4" fmla="*/ 26089 h 34369"/>
                  <a:gd name="connsiteX5" fmla="*/ 4718 w 59019"/>
                  <a:gd name="connsiteY5" fmla="*/ 30217 h 34369"/>
                  <a:gd name="connsiteX6" fmla="*/ 0 w 59019"/>
                  <a:gd name="connsiteY6" fmla="*/ 34369 h 34369"/>
                  <a:gd name="connsiteX7" fmla="*/ 12809 w 59019"/>
                  <a:gd name="connsiteY7" fmla="*/ 14814 h 34369"/>
                  <a:gd name="connsiteX8" fmla="*/ 32034 w 59019"/>
                  <a:gd name="connsiteY8" fmla="*/ 10733 h 34369"/>
                  <a:gd name="connsiteX9" fmla="*/ 43003 w 59019"/>
                  <a:gd name="connsiteY9" fmla="*/ 9341 h 34369"/>
                  <a:gd name="connsiteX10" fmla="*/ 46706 w 59019"/>
                  <a:gd name="connsiteY10" fmla="*/ 8421 h 34369"/>
                  <a:gd name="connsiteX11" fmla="*/ 49254 w 59019"/>
                  <a:gd name="connsiteY11" fmla="*/ 7218 h 34369"/>
                  <a:gd name="connsiteX12" fmla="*/ 59020 w 59019"/>
                  <a:gd name="connsiteY12" fmla="*/ 0 h 34369"/>
                  <a:gd name="connsiteX13" fmla="*/ 45975 w 59019"/>
                  <a:gd name="connsiteY13" fmla="*/ 19720 h 34369"/>
                  <a:gd name="connsiteX14" fmla="*/ 29180 w 59019"/>
                  <a:gd name="connsiteY14" fmla="*/ 23943 h 34369"/>
                  <a:gd name="connsiteX15" fmla="*/ 29180 w 59019"/>
                  <a:gd name="connsiteY15" fmla="*/ 23943 h 3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019" h="34369">
                    <a:moveTo>
                      <a:pt x="29180" y="23943"/>
                    </a:moveTo>
                    <a:cubicBezTo>
                      <a:pt x="28330" y="24132"/>
                      <a:pt x="27552" y="23872"/>
                      <a:pt x="26773" y="23754"/>
                    </a:cubicBezTo>
                    <a:cubicBezTo>
                      <a:pt x="23141" y="23259"/>
                      <a:pt x="19933" y="23754"/>
                      <a:pt x="16748" y="24556"/>
                    </a:cubicBezTo>
                    <a:cubicBezTo>
                      <a:pt x="15616" y="24839"/>
                      <a:pt x="14767" y="25099"/>
                      <a:pt x="13823" y="25688"/>
                    </a:cubicBezTo>
                    <a:cubicBezTo>
                      <a:pt x="13351" y="25971"/>
                      <a:pt x="12597" y="25830"/>
                      <a:pt x="12078" y="26089"/>
                    </a:cubicBezTo>
                    <a:cubicBezTo>
                      <a:pt x="9483" y="27316"/>
                      <a:pt x="6935" y="28472"/>
                      <a:pt x="4718" y="30217"/>
                    </a:cubicBezTo>
                    <a:cubicBezTo>
                      <a:pt x="3161" y="31444"/>
                      <a:pt x="1392" y="32883"/>
                      <a:pt x="0" y="34369"/>
                    </a:cubicBezTo>
                    <a:cubicBezTo>
                      <a:pt x="1510" y="26561"/>
                      <a:pt x="6133" y="18989"/>
                      <a:pt x="12809" y="14814"/>
                    </a:cubicBezTo>
                    <a:cubicBezTo>
                      <a:pt x="18517" y="11228"/>
                      <a:pt x="25028" y="10096"/>
                      <a:pt x="32034" y="10733"/>
                    </a:cubicBezTo>
                    <a:cubicBezTo>
                      <a:pt x="35832" y="11087"/>
                      <a:pt x="39370" y="10238"/>
                      <a:pt x="43003" y="9341"/>
                    </a:cubicBezTo>
                    <a:cubicBezTo>
                      <a:pt x="44465" y="8987"/>
                      <a:pt x="45598" y="8704"/>
                      <a:pt x="46706" y="8421"/>
                    </a:cubicBezTo>
                    <a:cubicBezTo>
                      <a:pt x="47555" y="8185"/>
                      <a:pt x="48405" y="7478"/>
                      <a:pt x="49254" y="7218"/>
                    </a:cubicBezTo>
                    <a:cubicBezTo>
                      <a:pt x="53287" y="5897"/>
                      <a:pt x="56071" y="2760"/>
                      <a:pt x="59020" y="0"/>
                    </a:cubicBezTo>
                    <a:cubicBezTo>
                      <a:pt x="57109" y="7714"/>
                      <a:pt x="52886" y="15356"/>
                      <a:pt x="45975" y="19720"/>
                    </a:cubicBezTo>
                    <a:cubicBezTo>
                      <a:pt x="40998" y="22834"/>
                      <a:pt x="35006" y="24367"/>
                      <a:pt x="29180" y="23943"/>
                    </a:cubicBezTo>
                    <a:lnTo>
                      <a:pt x="29180" y="2394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21" name="手繪多邊形: 圖案 720">
                <a:extLst>
                  <a:ext uri="{FF2B5EF4-FFF2-40B4-BE49-F238E27FC236}">
                    <a16:creationId xmlns:a16="http://schemas.microsoft.com/office/drawing/2014/main" id="{D5D93AA2-E733-40E7-8116-1D6870D809BD}"/>
                  </a:ext>
                </a:extLst>
              </p:cNvPr>
              <p:cNvSpPr/>
              <p:nvPr/>
            </p:nvSpPr>
            <p:spPr>
              <a:xfrm>
                <a:off x="4470484" y="1853087"/>
                <a:ext cx="55717" cy="39487"/>
              </a:xfrm>
              <a:custGeom>
                <a:avLst/>
                <a:gdLst>
                  <a:gd name="connsiteX0" fmla="*/ 28142 w 55717"/>
                  <a:gd name="connsiteY0" fmla="*/ 26538 h 39487"/>
                  <a:gd name="connsiteX1" fmla="*/ 25712 w 55717"/>
                  <a:gd name="connsiteY1" fmla="*/ 26561 h 39487"/>
                  <a:gd name="connsiteX2" fmla="*/ 15805 w 55717"/>
                  <a:gd name="connsiteY2" fmla="*/ 28260 h 39487"/>
                  <a:gd name="connsiteX3" fmla="*/ 12974 w 55717"/>
                  <a:gd name="connsiteY3" fmla="*/ 29628 h 39487"/>
                  <a:gd name="connsiteX4" fmla="*/ 11276 w 55717"/>
                  <a:gd name="connsiteY4" fmla="*/ 30170 h 39487"/>
                  <a:gd name="connsiteX5" fmla="*/ 4317 w 55717"/>
                  <a:gd name="connsiteY5" fmla="*/ 34935 h 39487"/>
                  <a:gd name="connsiteX6" fmla="*/ 0 w 55717"/>
                  <a:gd name="connsiteY6" fmla="*/ 39488 h 39487"/>
                  <a:gd name="connsiteX7" fmla="*/ 11016 w 55717"/>
                  <a:gd name="connsiteY7" fmla="*/ 18871 h 39487"/>
                  <a:gd name="connsiteX8" fmla="*/ 29793 w 55717"/>
                  <a:gd name="connsiteY8" fmla="*/ 13115 h 39487"/>
                  <a:gd name="connsiteX9" fmla="*/ 40597 w 55717"/>
                  <a:gd name="connsiteY9" fmla="*/ 10757 h 39487"/>
                  <a:gd name="connsiteX10" fmla="*/ 44206 w 55717"/>
                  <a:gd name="connsiteY10" fmla="*/ 9506 h 39487"/>
                  <a:gd name="connsiteX11" fmla="*/ 46635 w 55717"/>
                  <a:gd name="connsiteY11" fmla="*/ 8067 h 39487"/>
                  <a:gd name="connsiteX12" fmla="*/ 55717 w 55717"/>
                  <a:gd name="connsiteY12" fmla="*/ 0 h 39487"/>
                  <a:gd name="connsiteX13" fmla="*/ 44489 w 55717"/>
                  <a:gd name="connsiteY13" fmla="*/ 20782 h 39487"/>
                  <a:gd name="connsiteX14" fmla="*/ 28142 w 55717"/>
                  <a:gd name="connsiteY14" fmla="*/ 26538 h 39487"/>
                  <a:gd name="connsiteX15" fmla="*/ 28142 w 55717"/>
                  <a:gd name="connsiteY15" fmla="*/ 26538 h 3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17" h="39487">
                    <a:moveTo>
                      <a:pt x="28142" y="26538"/>
                    </a:moveTo>
                    <a:cubicBezTo>
                      <a:pt x="27292" y="26821"/>
                      <a:pt x="26514" y="26608"/>
                      <a:pt x="25712" y="26561"/>
                    </a:cubicBezTo>
                    <a:cubicBezTo>
                      <a:pt x="22056" y="26396"/>
                      <a:pt x="18895" y="27174"/>
                      <a:pt x="15805" y="28260"/>
                    </a:cubicBezTo>
                    <a:cubicBezTo>
                      <a:pt x="14720" y="28637"/>
                      <a:pt x="13894" y="28967"/>
                      <a:pt x="12974" y="29628"/>
                    </a:cubicBezTo>
                    <a:cubicBezTo>
                      <a:pt x="12526" y="29958"/>
                      <a:pt x="11771" y="29887"/>
                      <a:pt x="11276" y="30170"/>
                    </a:cubicBezTo>
                    <a:cubicBezTo>
                      <a:pt x="8822" y="31633"/>
                      <a:pt x="6369" y="33001"/>
                      <a:pt x="4317" y="34935"/>
                    </a:cubicBezTo>
                    <a:cubicBezTo>
                      <a:pt x="2854" y="36303"/>
                      <a:pt x="1250" y="37884"/>
                      <a:pt x="0" y="39488"/>
                    </a:cubicBezTo>
                    <a:cubicBezTo>
                      <a:pt x="826" y="31562"/>
                      <a:pt x="4741" y="23636"/>
                      <a:pt x="11016" y="18871"/>
                    </a:cubicBezTo>
                    <a:cubicBezTo>
                      <a:pt x="16371" y="14790"/>
                      <a:pt x="22763" y="13092"/>
                      <a:pt x="29793" y="13115"/>
                    </a:cubicBezTo>
                    <a:cubicBezTo>
                      <a:pt x="33614" y="13115"/>
                      <a:pt x="37058" y="11960"/>
                      <a:pt x="40597" y="10757"/>
                    </a:cubicBezTo>
                    <a:cubicBezTo>
                      <a:pt x="42036" y="10261"/>
                      <a:pt x="43121" y="9907"/>
                      <a:pt x="44206" y="9506"/>
                    </a:cubicBezTo>
                    <a:cubicBezTo>
                      <a:pt x="45031" y="9200"/>
                      <a:pt x="45833" y="8421"/>
                      <a:pt x="46635" y="8067"/>
                    </a:cubicBezTo>
                    <a:cubicBezTo>
                      <a:pt x="50551" y="6393"/>
                      <a:pt x="53028" y="3019"/>
                      <a:pt x="55717" y="0"/>
                    </a:cubicBezTo>
                    <a:cubicBezTo>
                      <a:pt x="54514" y="7855"/>
                      <a:pt x="50976" y="15852"/>
                      <a:pt x="44489" y="20782"/>
                    </a:cubicBezTo>
                    <a:cubicBezTo>
                      <a:pt x="39818" y="24367"/>
                      <a:pt x="33992" y="26420"/>
                      <a:pt x="28142" y="26538"/>
                    </a:cubicBezTo>
                    <a:lnTo>
                      <a:pt x="28142" y="2653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22" name="手繪多邊形: 圖案 721">
                <a:extLst>
                  <a:ext uri="{FF2B5EF4-FFF2-40B4-BE49-F238E27FC236}">
                    <a16:creationId xmlns:a16="http://schemas.microsoft.com/office/drawing/2014/main" id="{A12AD303-ED4C-4776-82D8-711C17CCEA60}"/>
                  </a:ext>
                </a:extLst>
              </p:cNvPr>
              <p:cNvSpPr/>
              <p:nvPr/>
            </p:nvSpPr>
            <p:spPr>
              <a:xfrm>
                <a:off x="4475414" y="1828295"/>
                <a:ext cx="51942" cy="44347"/>
              </a:xfrm>
              <a:custGeom>
                <a:avLst/>
                <a:gdLst>
                  <a:gd name="connsiteX0" fmla="*/ 26844 w 51942"/>
                  <a:gd name="connsiteY0" fmla="*/ 28920 h 44347"/>
                  <a:gd name="connsiteX1" fmla="*/ 24438 w 51942"/>
                  <a:gd name="connsiteY1" fmla="*/ 29180 h 44347"/>
                  <a:gd name="connsiteX2" fmla="*/ 14720 w 51942"/>
                  <a:gd name="connsiteY2" fmla="*/ 31751 h 44347"/>
                  <a:gd name="connsiteX3" fmla="*/ 12030 w 51942"/>
                  <a:gd name="connsiteY3" fmla="*/ 33378 h 44347"/>
                  <a:gd name="connsiteX4" fmla="*/ 10403 w 51942"/>
                  <a:gd name="connsiteY4" fmla="*/ 34062 h 44347"/>
                  <a:gd name="connsiteX5" fmla="*/ 3892 w 51942"/>
                  <a:gd name="connsiteY5" fmla="*/ 39417 h 44347"/>
                  <a:gd name="connsiteX6" fmla="*/ 0 w 51942"/>
                  <a:gd name="connsiteY6" fmla="*/ 44347 h 44347"/>
                  <a:gd name="connsiteX7" fmla="*/ 9105 w 51942"/>
                  <a:gd name="connsiteY7" fmla="*/ 22834 h 44347"/>
                  <a:gd name="connsiteX8" fmla="*/ 27292 w 51942"/>
                  <a:gd name="connsiteY8" fmla="*/ 15404 h 44347"/>
                  <a:gd name="connsiteX9" fmla="*/ 37860 w 51942"/>
                  <a:gd name="connsiteY9" fmla="*/ 12078 h 44347"/>
                  <a:gd name="connsiteX10" fmla="*/ 41328 w 51942"/>
                  <a:gd name="connsiteY10" fmla="*/ 10497 h 44347"/>
                  <a:gd name="connsiteX11" fmla="*/ 43616 w 51942"/>
                  <a:gd name="connsiteY11" fmla="*/ 8846 h 44347"/>
                  <a:gd name="connsiteX12" fmla="*/ 51943 w 51942"/>
                  <a:gd name="connsiteY12" fmla="*/ 0 h 44347"/>
                  <a:gd name="connsiteX13" fmla="*/ 42602 w 51942"/>
                  <a:gd name="connsiteY13" fmla="*/ 21725 h 44347"/>
                  <a:gd name="connsiteX14" fmla="*/ 26844 w 51942"/>
                  <a:gd name="connsiteY14" fmla="*/ 28920 h 44347"/>
                  <a:gd name="connsiteX15" fmla="*/ 26844 w 51942"/>
                  <a:gd name="connsiteY15" fmla="*/ 28920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42" h="44347">
                    <a:moveTo>
                      <a:pt x="26844" y="28920"/>
                    </a:moveTo>
                    <a:cubicBezTo>
                      <a:pt x="26019" y="29274"/>
                      <a:pt x="25240" y="29132"/>
                      <a:pt x="24438" y="29180"/>
                    </a:cubicBezTo>
                    <a:cubicBezTo>
                      <a:pt x="20782" y="29345"/>
                      <a:pt x="17715" y="30383"/>
                      <a:pt x="14720" y="31751"/>
                    </a:cubicBezTo>
                    <a:cubicBezTo>
                      <a:pt x="13658" y="32223"/>
                      <a:pt x="12880" y="32624"/>
                      <a:pt x="12030" y="33378"/>
                    </a:cubicBezTo>
                    <a:cubicBezTo>
                      <a:pt x="11606" y="33756"/>
                      <a:pt x="10851" y="33732"/>
                      <a:pt x="10403" y="34062"/>
                    </a:cubicBezTo>
                    <a:cubicBezTo>
                      <a:pt x="8067" y="35737"/>
                      <a:pt x="5779" y="37318"/>
                      <a:pt x="3892" y="39417"/>
                    </a:cubicBezTo>
                    <a:cubicBezTo>
                      <a:pt x="2571" y="40903"/>
                      <a:pt x="1109" y="42625"/>
                      <a:pt x="0" y="44347"/>
                    </a:cubicBezTo>
                    <a:cubicBezTo>
                      <a:pt x="94" y="36398"/>
                      <a:pt x="3302" y="28142"/>
                      <a:pt x="9105" y="22834"/>
                    </a:cubicBezTo>
                    <a:cubicBezTo>
                      <a:pt x="14083" y="18281"/>
                      <a:pt x="20287" y="16017"/>
                      <a:pt x="27292" y="15404"/>
                    </a:cubicBezTo>
                    <a:cubicBezTo>
                      <a:pt x="31090" y="15073"/>
                      <a:pt x="34440" y="13611"/>
                      <a:pt x="37860" y="12078"/>
                    </a:cubicBezTo>
                    <a:cubicBezTo>
                      <a:pt x="39252" y="11464"/>
                      <a:pt x="40290" y="10992"/>
                      <a:pt x="41328" y="10497"/>
                    </a:cubicBezTo>
                    <a:cubicBezTo>
                      <a:pt x="42130" y="10120"/>
                      <a:pt x="42838" y="9270"/>
                      <a:pt x="43616" y="8846"/>
                    </a:cubicBezTo>
                    <a:cubicBezTo>
                      <a:pt x="47367" y="6817"/>
                      <a:pt x="49537" y="3232"/>
                      <a:pt x="51943" y="0"/>
                    </a:cubicBezTo>
                    <a:cubicBezTo>
                      <a:pt x="51448" y="7926"/>
                      <a:pt x="48641" y="16229"/>
                      <a:pt x="42602" y="21725"/>
                    </a:cubicBezTo>
                    <a:cubicBezTo>
                      <a:pt x="38285" y="25712"/>
                      <a:pt x="32671" y="28283"/>
                      <a:pt x="26844" y="28920"/>
                    </a:cubicBezTo>
                    <a:lnTo>
                      <a:pt x="26844" y="289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23" name="手繪多邊形: 圖案 722">
                <a:extLst>
                  <a:ext uri="{FF2B5EF4-FFF2-40B4-BE49-F238E27FC236}">
                    <a16:creationId xmlns:a16="http://schemas.microsoft.com/office/drawing/2014/main" id="{253754A5-7721-4C6A-A1F5-6E301B2C5085}"/>
                  </a:ext>
                </a:extLst>
              </p:cNvPr>
              <p:cNvSpPr/>
              <p:nvPr/>
            </p:nvSpPr>
            <p:spPr>
              <a:xfrm>
                <a:off x="4478459" y="1803173"/>
                <a:ext cx="47898" cy="48805"/>
              </a:xfrm>
              <a:custGeom>
                <a:avLst/>
                <a:gdLst>
                  <a:gd name="connsiteX0" fmla="*/ 25450 w 47898"/>
                  <a:gd name="connsiteY0" fmla="*/ 30996 h 48805"/>
                  <a:gd name="connsiteX1" fmla="*/ 23068 w 47898"/>
                  <a:gd name="connsiteY1" fmla="*/ 31468 h 48805"/>
                  <a:gd name="connsiteX2" fmla="*/ 13609 w 47898"/>
                  <a:gd name="connsiteY2" fmla="*/ 34912 h 48805"/>
                  <a:gd name="connsiteX3" fmla="*/ 11085 w 47898"/>
                  <a:gd name="connsiteY3" fmla="*/ 36775 h 48805"/>
                  <a:gd name="connsiteX4" fmla="*/ 9528 w 47898"/>
                  <a:gd name="connsiteY4" fmla="*/ 37624 h 48805"/>
                  <a:gd name="connsiteX5" fmla="*/ 3513 w 47898"/>
                  <a:gd name="connsiteY5" fmla="*/ 43545 h 48805"/>
                  <a:gd name="connsiteX6" fmla="*/ 92 w 47898"/>
                  <a:gd name="connsiteY6" fmla="*/ 48806 h 48805"/>
                  <a:gd name="connsiteX7" fmla="*/ 7240 w 47898"/>
                  <a:gd name="connsiteY7" fmla="*/ 26538 h 48805"/>
                  <a:gd name="connsiteX8" fmla="*/ 24696 w 47898"/>
                  <a:gd name="connsiteY8" fmla="*/ 17527 h 48805"/>
                  <a:gd name="connsiteX9" fmla="*/ 34910 w 47898"/>
                  <a:gd name="connsiteY9" fmla="*/ 13281 h 48805"/>
                  <a:gd name="connsiteX10" fmla="*/ 38236 w 47898"/>
                  <a:gd name="connsiteY10" fmla="*/ 11393 h 48805"/>
                  <a:gd name="connsiteX11" fmla="*/ 40382 w 47898"/>
                  <a:gd name="connsiteY11" fmla="*/ 9554 h 48805"/>
                  <a:gd name="connsiteX12" fmla="*/ 47884 w 47898"/>
                  <a:gd name="connsiteY12" fmla="*/ 0 h 48805"/>
                  <a:gd name="connsiteX13" fmla="*/ 40547 w 47898"/>
                  <a:gd name="connsiteY13" fmla="*/ 22457 h 48805"/>
                  <a:gd name="connsiteX14" fmla="*/ 25450 w 47898"/>
                  <a:gd name="connsiteY14" fmla="*/ 30996 h 48805"/>
                  <a:gd name="connsiteX15" fmla="*/ 25450 w 47898"/>
                  <a:gd name="connsiteY15" fmla="*/ 30996 h 4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05">
                    <a:moveTo>
                      <a:pt x="25450" y="30996"/>
                    </a:moveTo>
                    <a:cubicBezTo>
                      <a:pt x="24672" y="31421"/>
                      <a:pt x="23870" y="31350"/>
                      <a:pt x="23068" y="31468"/>
                    </a:cubicBezTo>
                    <a:cubicBezTo>
                      <a:pt x="19435" y="31963"/>
                      <a:pt x="16487" y="33284"/>
                      <a:pt x="13609" y="34912"/>
                    </a:cubicBezTo>
                    <a:cubicBezTo>
                      <a:pt x="12594" y="35478"/>
                      <a:pt x="11840" y="35950"/>
                      <a:pt x="11085" y="36775"/>
                    </a:cubicBezTo>
                    <a:cubicBezTo>
                      <a:pt x="10707" y="37176"/>
                      <a:pt x="9952" y="37247"/>
                      <a:pt x="9528" y="37624"/>
                    </a:cubicBezTo>
                    <a:cubicBezTo>
                      <a:pt x="7358" y="39512"/>
                      <a:pt x="5211" y="41281"/>
                      <a:pt x="3513" y="43545"/>
                    </a:cubicBezTo>
                    <a:cubicBezTo>
                      <a:pt x="2333" y="45149"/>
                      <a:pt x="1012" y="46989"/>
                      <a:pt x="92" y="48806"/>
                    </a:cubicBezTo>
                    <a:cubicBezTo>
                      <a:pt x="-521" y="40880"/>
                      <a:pt x="1932" y="32364"/>
                      <a:pt x="7240" y="26538"/>
                    </a:cubicBezTo>
                    <a:cubicBezTo>
                      <a:pt x="11792" y="21560"/>
                      <a:pt x="17784" y="18753"/>
                      <a:pt x="24696" y="17527"/>
                    </a:cubicBezTo>
                    <a:cubicBezTo>
                      <a:pt x="28470" y="16866"/>
                      <a:pt x="31631" y="15097"/>
                      <a:pt x="34910" y="13281"/>
                    </a:cubicBezTo>
                    <a:cubicBezTo>
                      <a:pt x="36231" y="12549"/>
                      <a:pt x="37245" y="11983"/>
                      <a:pt x="38236" y="11393"/>
                    </a:cubicBezTo>
                    <a:cubicBezTo>
                      <a:pt x="39014" y="10945"/>
                      <a:pt x="39627" y="10025"/>
                      <a:pt x="40382" y="9554"/>
                    </a:cubicBezTo>
                    <a:cubicBezTo>
                      <a:pt x="43921" y="7218"/>
                      <a:pt x="45784" y="3444"/>
                      <a:pt x="47884" y="0"/>
                    </a:cubicBezTo>
                    <a:cubicBezTo>
                      <a:pt x="48096" y="7949"/>
                      <a:pt x="46044" y="16442"/>
                      <a:pt x="40547" y="22457"/>
                    </a:cubicBezTo>
                    <a:cubicBezTo>
                      <a:pt x="36537" y="26797"/>
                      <a:pt x="31183" y="29840"/>
                      <a:pt x="25450" y="30996"/>
                    </a:cubicBezTo>
                    <a:lnTo>
                      <a:pt x="25450" y="309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24" name="手繪多邊形: 圖案 723">
                <a:extLst>
                  <a:ext uri="{FF2B5EF4-FFF2-40B4-BE49-F238E27FC236}">
                    <a16:creationId xmlns:a16="http://schemas.microsoft.com/office/drawing/2014/main" id="{3745069A-6178-4858-B450-618F56A337E9}"/>
                  </a:ext>
                </a:extLst>
              </p:cNvPr>
              <p:cNvSpPr/>
              <p:nvPr/>
            </p:nvSpPr>
            <p:spPr>
              <a:xfrm>
                <a:off x="4479365" y="1778168"/>
                <a:ext cx="43880" cy="52886"/>
              </a:xfrm>
              <a:custGeom>
                <a:avLst/>
                <a:gdLst>
                  <a:gd name="connsiteX0" fmla="*/ 24096 w 43880"/>
                  <a:gd name="connsiteY0" fmla="*/ 32907 h 52886"/>
                  <a:gd name="connsiteX1" fmla="*/ 21784 w 43880"/>
                  <a:gd name="connsiteY1" fmla="*/ 33591 h 52886"/>
                  <a:gd name="connsiteX2" fmla="*/ 12679 w 43880"/>
                  <a:gd name="connsiteY2" fmla="*/ 37860 h 52886"/>
                  <a:gd name="connsiteX3" fmla="*/ 10320 w 43880"/>
                  <a:gd name="connsiteY3" fmla="*/ 39936 h 52886"/>
                  <a:gd name="connsiteX4" fmla="*/ 8834 w 43880"/>
                  <a:gd name="connsiteY4" fmla="*/ 40903 h 52886"/>
                  <a:gd name="connsiteX5" fmla="*/ 3384 w 43880"/>
                  <a:gd name="connsiteY5" fmla="*/ 47343 h 52886"/>
                  <a:gd name="connsiteX6" fmla="*/ 436 w 43880"/>
                  <a:gd name="connsiteY6" fmla="*/ 52887 h 52886"/>
                  <a:gd name="connsiteX7" fmla="*/ 5555 w 43880"/>
                  <a:gd name="connsiteY7" fmla="*/ 30076 h 52886"/>
                  <a:gd name="connsiteX8" fmla="*/ 22114 w 43880"/>
                  <a:gd name="connsiteY8" fmla="*/ 19532 h 52886"/>
                  <a:gd name="connsiteX9" fmla="*/ 31904 w 43880"/>
                  <a:gd name="connsiteY9" fmla="*/ 14366 h 52886"/>
                  <a:gd name="connsiteX10" fmla="*/ 35041 w 43880"/>
                  <a:gd name="connsiteY10" fmla="*/ 12196 h 52886"/>
                  <a:gd name="connsiteX11" fmla="*/ 36999 w 43880"/>
                  <a:gd name="connsiteY11" fmla="*/ 10167 h 52886"/>
                  <a:gd name="connsiteX12" fmla="*/ 43604 w 43880"/>
                  <a:gd name="connsiteY12" fmla="*/ 0 h 52886"/>
                  <a:gd name="connsiteX13" fmla="*/ 38320 w 43880"/>
                  <a:gd name="connsiteY13" fmla="*/ 23023 h 52886"/>
                  <a:gd name="connsiteX14" fmla="*/ 24096 w 43880"/>
                  <a:gd name="connsiteY14" fmla="*/ 32907 h 52886"/>
                  <a:gd name="connsiteX15" fmla="*/ 24096 w 43880"/>
                  <a:gd name="connsiteY15" fmla="*/ 32907 h 5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886">
                    <a:moveTo>
                      <a:pt x="24096" y="32907"/>
                    </a:moveTo>
                    <a:cubicBezTo>
                      <a:pt x="23364" y="33402"/>
                      <a:pt x="22539" y="33402"/>
                      <a:pt x="21784" y="33591"/>
                    </a:cubicBezTo>
                    <a:cubicBezTo>
                      <a:pt x="18222" y="34416"/>
                      <a:pt x="15391" y="35997"/>
                      <a:pt x="12679" y="37860"/>
                    </a:cubicBezTo>
                    <a:cubicBezTo>
                      <a:pt x="11711" y="38521"/>
                      <a:pt x="11027" y="39063"/>
                      <a:pt x="10320" y="39936"/>
                    </a:cubicBezTo>
                    <a:cubicBezTo>
                      <a:pt x="9966" y="40384"/>
                      <a:pt x="9235" y="40502"/>
                      <a:pt x="8834" y="40903"/>
                    </a:cubicBezTo>
                    <a:cubicBezTo>
                      <a:pt x="6852" y="42979"/>
                      <a:pt x="4871" y="44937"/>
                      <a:pt x="3384" y="47343"/>
                    </a:cubicBezTo>
                    <a:cubicBezTo>
                      <a:pt x="2347" y="49041"/>
                      <a:pt x="1214" y="50999"/>
                      <a:pt x="436" y="52887"/>
                    </a:cubicBezTo>
                    <a:cubicBezTo>
                      <a:pt x="-885" y="45055"/>
                      <a:pt x="790" y="36351"/>
                      <a:pt x="5555" y="30076"/>
                    </a:cubicBezTo>
                    <a:cubicBezTo>
                      <a:pt x="9636" y="24698"/>
                      <a:pt x="15344" y="21372"/>
                      <a:pt x="22114" y="19532"/>
                    </a:cubicBezTo>
                    <a:cubicBezTo>
                      <a:pt x="25818" y="18517"/>
                      <a:pt x="28813" y="16489"/>
                      <a:pt x="31904" y="14366"/>
                    </a:cubicBezTo>
                    <a:cubicBezTo>
                      <a:pt x="33154" y="13516"/>
                      <a:pt x="34097" y="12880"/>
                      <a:pt x="35041" y="12196"/>
                    </a:cubicBezTo>
                    <a:cubicBezTo>
                      <a:pt x="35772" y="11677"/>
                      <a:pt x="36315" y="10709"/>
                      <a:pt x="36999" y="10167"/>
                    </a:cubicBezTo>
                    <a:cubicBezTo>
                      <a:pt x="40325" y="7501"/>
                      <a:pt x="41835" y="3586"/>
                      <a:pt x="43604" y="0"/>
                    </a:cubicBezTo>
                    <a:cubicBezTo>
                      <a:pt x="44524" y="7902"/>
                      <a:pt x="43250" y="16536"/>
                      <a:pt x="38320" y="23023"/>
                    </a:cubicBezTo>
                    <a:cubicBezTo>
                      <a:pt x="34758" y="27717"/>
                      <a:pt x="29710" y="31255"/>
                      <a:pt x="24096" y="32907"/>
                    </a:cubicBezTo>
                    <a:lnTo>
                      <a:pt x="24096" y="3290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25" name="手繪多邊形: 圖案 724">
                <a:extLst>
                  <a:ext uri="{FF2B5EF4-FFF2-40B4-BE49-F238E27FC236}">
                    <a16:creationId xmlns:a16="http://schemas.microsoft.com/office/drawing/2014/main" id="{73F1064E-F109-4CE0-BD84-7A6792CBC7CB}"/>
                  </a:ext>
                </a:extLst>
              </p:cNvPr>
              <p:cNvSpPr/>
              <p:nvPr/>
            </p:nvSpPr>
            <p:spPr>
              <a:xfrm>
                <a:off x="4478195" y="1753989"/>
                <a:ext cx="40181" cy="56566"/>
              </a:xfrm>
              <a:custGeom>
                <a:avLst/>
                <a:gdLst>
                  <a:gd name="connsiteX0" fmla="*/ 22813 w 40181"/>
                  <a:gd name="connsiteY0" fmla="*/ 34511 h 56566"/>
                  <a:gd name="connsiteX1" fmla="*/ 20572 w 40181"/>
                  <a:gd name="connsiteY1" fmla="*/ 35383 h 56566"/>
                  <a:gd name="connsiteX2" fmla="*/ 11891 w 40181"/>
                  <a:gd name="connsiteY2" fmla="*/ 40455 h 56566"/>
                  <a:gd name="connsiteX3" fmla="*/ 9721 w 40181"/>
                  <a:gd name="connsiteY3" fmla="*/ 42743 h 56566"/>
                  <a:gd name="connsiteX4" fmla="*/ 8329 w 40181"/>
                  <a:gd name="connsiteY4" fmla="*/ 43852 h 56566"/>
                  <a:gd name="connsiteX5" fmla="*/ 3470 w 40181"/>
                  <a:gd name="connsiteY5" fmla="*/ 50763 h 56566"/>
                  <a:gd name="connsiteX6" fmla="*/ 1040 w 40181"/>
                  <a:gd name="connsiteY6" fmla="*/ 56566 h 56566"/>
                  <a:gd name="connsiteX7" fmla="*/ 4107 w 40181"/>
                  <a:gd name="connsiteY7" fmla="*/ 33378 h 56566"/>
                  <a:gd name="connsiteX8" fmla="*/ 19652 w 40181"/>
                  <a:gd name="connsiteY8" fmla="*/ 21395 h 56566"/>
                  <a:gd name="connsiteX9" fmla="*/ 28946 w 40181"/>
                  <a:gd name="connsiteY9" fmla="*/ 15380 h 56566"/>
                  <a:gd name="connsiteX10" fmla="*/ 31894 w 40181"/>
                  <a:gd name="connsiteY10" fmla="*/ 12927 h 56566"/>
                  <a:gd name="connsiteX11" fmla="*/ 33664 w 40181"/>
                  <a:gd name="connsiteY11" fmla="*/ 10733 h 56566"/>
                  <a:gd name="connsiteX12" fmla="*/ 39325 w 40181"/>
                  <a:gd name="connsiteY12" fmla="*/ 0 h 56566"/>
                  <a:gd name="connsiteX13" fmla="*/ 36117 w 40181"/>
                  <a:gd name="connsiteY13" fmla="*/ 23400 h 56566"/>
                  <a:gd name="connsiteX14" fmla="*/ 22813 w 40181"/>
                  <a:gd name="connsiteY14" fmla="*/ 34511 h 56566"/>
                  <a:gd name="connsiteX15" fmla="*/ 22813 w 40181"/>
                  <a:gd name="connsiteY15" fmla="*/ 34511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22813" y="34511"/>
                    </a:moveTo>
                    <a:cubicBezTo>
                      <a:pt x="22129" y="35053"/>
                      <a:pt x="21327" y="35148"/>
                      <a:pt x="20572" y="35383"/>
                    </a:cubicBezTo>
                    <a:cubicBezTo>
                      <a:pt x="17080" y="36516"/>
                      <a:pt x="14415" y="38356"/>
                      <a:pt x="11891" y="40455"/>
                    </a:cubicBezTo>
                    <a:cubicBezTo>
                      <a:pt x="10995" y="41186"/>
                      <a:pt x="10334" y="41800"/>
                      <a:pt x="9721" y="42743"/>
                    </a:cubicBezTo>
                    <a:cubicBezTo>
                      <a:pt x="9414" y="43215"/>
                      <a:pt x="8683" y="43404"/>
                      <a:pt x="8329" y="43852"/>
                    </a:cubicBezTo>
                    <a:cubicBezTo>
                      <a:pt x="6536" y="46093"/>
                      <a:pt x="4720" y="48216"/>
                      <a:pt x="3470" y="50763"/>
                    </a:cubicBezTo>
                    <a:cubicBezTo>
                      <a:pt x="2597" y="52556"/>
                      <a:pt x="1630" y="54608"/>
                      <a:pt x="1040" y="56566"/>
                    </a:cubicBezTo>
                    <a:cubicBezTo>
                      <a:pt x="-989" y="48876"/>
                      <a:pt x="-92" y="40054"/>
                      <a:pt x="4107" y="33378"/>
                    </a:cubicBezTo>
                    <a:cubicBezTo>
                      <a:pt x="7692" y="27670"/>
                      <a:pt x="13070" y="23825"/>
                      <a:pt x="19652" y="21395"/>
                    </a:cubicBezTo>
                    <a:cubicBezTo>
                      <a:pt x="23237" y="20051"/>
                      <a:pt x="26044" y="17763"/>
                      <a:pt x="28946" y="15380"/>
                    </a:cubicBezTo>
                    <a:cubicBezTo>
                      <a:pt x="30102" y="14413"/>
                      <a:pt x="30998" y="13682"/>
                      <a:pt x="31894" y="12927"/>
                    </a:cubicBezTo>
                    <a:cubicBezTo>
                      <a:pt x="32555" y="12337"/>
                      <a:pt x="33027" y="11346"/>
                      <a:pt x="33664" y="10733"/>
                    </a:cubicBezTo>
                    <a:cubicBezTo>
                      <a:pt x="36730" y="7784"/>
                      <a:pt x="37886" y="3751"/>
                      <a:pt x="39325" y="0"/>
                    </a:cubicBezTo>
                    <a:cubicBezTo>
                      <a:pt x="40953" y="7784"/>
                      <a:pt x="40457" y="16512"/>
                      <a:pt x="36117" y="23400"/>
                    </a:cubicBezTo>
                    <a:cubicBezTo>
                      <a:pt x="32956" y="28401"/>
                      <a:pt x="28238" y="32364"/>
                      <a:pt x="22813" y="34511"/>
                    </a:cubicBezTo>
                    <a:lnTo>
                      <a:pt x="22813" y="3451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26" name="手繪多邊形: 圖案 725">
                <a:extLst>
                  <a:ext uri="{FF2B5EF4-FFF2-40B4-BE49-F238E27FC236}">
                    <a16:creationId xmlns:a16="http://schemas.microsoft.com/office/drawing/2014/main" id="{12DC2735-97A6-4984-9122-805A09B12B1F}"/>
                  </a:ext>
                </a:extLst>
              </p:cNvPr>
              <p:cNvSpPr/>
              <p:nvPr/>
            </p:nvSpPr>
            <p:spPr>
              <a:xfrm>
                <a:off x="4474977" y="1730731"/>
                <a:ext cx="36729" cy="59727"/>
              </a:xfrm>
              <a:custGeom>
                <a:avLst/>
                <a:gdLst>
                  <a:gd name="connsiteX0" fmla="*/ 21619 w 36729"/>
                  <a:gd name="connsiteY0" fmla="*/ 35832 h 59727"/>
                  <a:gd name="connsiteX1" fmla="*/ 19473 w 36729"/>
                  <a:gd name="connsiteY1" fmla="*/ 36917 h 59727"/>
                  <a:gd name="connsiteX2" fmla="*/ 11264 w 36729"/>
                  <a:gd name="connsiteY2" fmla="*/ 42743 h 59727"/>
                  <a:gd name="connsiteX3" fmla="*/ 9306 w 36729"/>
                  <a:gd name="connsiteY3" fmla="*/ 45196 h 59727"/>
                  <a:gd name="connsiteX4" fmla="*/ 8008 w 36729"/>
                  <a:gd name="connsiteY4" fmla="*/ 46423 h 59727"/>
                  <a:gd name="connsiteX5" fmla="*/ 3786 w 36729"/>
                  <a:gd name="connsiteY5" fmla="*/ 53736 h 59727"/>
                  <a:gd name="connsiteX6" fmla="*/ 1875 w 36729"/>
                  <a:gd name="connsiteY6" fmla="*/ 59727 h 59727"/>
                  <a:gd name="connsiteX7" fmla="*/ 2866 w 36729"/>
                  <a:gd name="connsiteY7" fmla="*/ 36374 h 59727"/>
                  <a:gd name="connsiteX8" fmla="*/ 17302 w 36729"/>
                  <a:gd name="connsiteY8" fmla="*/ 23046 h 59727"/>
                  <a:gd name="connsiteX9" fmla="*/ 26030 w 36729"/>
                  <a:gd name="connsiteY9" fmla="*/ 16229 h 59727"/>
                  <a:gd name="connsiteX10" fmla="*/ 28743 w 36729"/>
                  <a:gd name="connsiteY10" fmla="*/ 13540 h 59727"/>
                  <a:gd name="connsiteX11" fmla="*/ 30324 w 36729"/>
                  <a:gd name="connsiteY11" fmla="*/ 11181 h 59727"/>
                  <a:gd name="connsiteX12" fmla="*/ 35018 w 36729"/>
                  <a:gd name="connsiteY12" fmla="*/ 0 h 59727"/>
                  <a:gd name="connsiteX13" fmla="*/ 33909 w 36729"/>
                  <a:gd name="connsiteY13" fmla="*/ 23613 h 59727"/>
                  <a:gd name="connsiteX14" fmla="*/ 21619 w 36729"/>
                  <a:gd name="connsiteY14" fmla="*/ 35832 h 59727"/>
                  <a:gd name="connsiteX15" fmla="*/ 21619 w 36729"/>
                  <a:gd name="connsiteY15" fmla="*/ 35832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29" h="59727">
                    <a:moveTo>
                      <a:pt x="21619" y="35832"/>
                    </a:moveTo>
                    <a:cubicBezTo>
                      <a:pt x="20982" y="36445"/>
                      <a:pt x="20180" y="36587"/>
                      <a:pt x="19473" y="36917"/>
                    </a:cubicBezTo>
                    <a:cubicBezTo>
                      <a:pt x="16099" y="38356"/>
                      <a:pt x="13599" y="40408"/>
                      <a:pt x="11264" y="42743"/>
                    </a:cubicBezTo>
                    <a:cubicBezTo>
                      <a:pt x="10438" y="43569"/>
                      <a:pt x="9848" y="44206"/>
                      <a:pt x="9306" y="45196"/>
                    </a:cubicBezTo>
                    <a:cubicBezTo>
                      <a:pt x="9046" y="45692"/>
                      <a:pt x="8339" y="45951"/>
                      <a:pt x="8008" y="46423"/>
                    </a:cubicBezTo>
                    <a:cubicBezTo>
                      <a:pt x="6428" y="48806"/>
                      <a:pt x="4824" y="51094"/>
                      <a:pt x="3786" y="53736"/>
                    </a:cubicBezTo>
                    <a:cubicBezTo>
                      <a:pt x="3078" y="55599"/>
                      <a:pt x="2300" y="57722"/>
                      <a:pt x="1875" y="59727"/>
                    </a:cubicBezTo>
                    <a:cubicBezTo>
                      <a:pt x="-814" y="52226"/>
                      <a:pt x="-719" y="43380"/>
                      <a:pt x="2866" y="36374"/>
                    </a:cubicBezTo>
                    <a:cubicBezTo>
                      <a:pt x="5933" y="30359"/>
                      <a:pt x="10957" y="26066"/>
                      <a:pt x="17302" y="23046"/>
                    </a:cubicBezTo>
                    <a:cubicBezTo>
                      <a:pt x="20746" y="21395"/>
                      <a:pt x="23365" y="18871"/>
                      <a:pt x="26030" y="16229"/>
                    </a:cubicBezTo>
                    <a:cubicBezTo>
                      <a:pt x="27116" y="15168"/>
                      <a:pt x="27941" y="14366"/>
                      <a:pt x="28743" y="13540"/>
                    </a:cubicBezTo>
                    <a:cubicBezTo>
                      <a:pt x="29356" y="12903"/>
                      <a:pt x="29734" y="11865"/>
                      <a:pt x="30324" y="11181"/>
                    </a:cubicBezTo>
                    <a:cubicBezTo>
                      <a:pt x="33131" y="7973"/>
                      <a:pt x="33909" y="3869"/>
                      <a:pt x="35018" y="0"/>
                    </a:cubicBezTo>
                    <a:cubicBezTo>
                      <a:pt x="37330" y="7596"/>
                      <a:pt x="37613" y="16347"/>
                      <a:pt x="33909" y="23613"/>
                    </a:cubicBezTo>
                    <a:cubicBezTo>
                      <a:pt x="31220" y="28826"/>
                      <a:pt x="26856" y="33190"/>
                      <a:pt x="21619" y="35832"/>
                    </a:cubicBezTo>
                    <a:lnTo>
                      <a:pt x="21619" y="358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27" name="手繪多邊形: 圖案 726">
                <a:extLst>
                  <a:ext uri="{FF2B5EF4-FFF2-40B4-BE49-F238E27FC236}">
                    <a16:creationId xmlns:a16="http://schemas.microsoft.com/office/drawing/2014/main" id="{2D608800-C749-4DFA-BEA8-FE35C2ECE541}"/>
                  </a:ext>
                </a:extLst>
              </p:cNvPr>
              <p:cNvSpPr/>
              <p:nvPr/>
            </p:nvSpPr>
            <p:spPr>
              <a:xfrm>
                <a:off x="4469821" y="1708392"/>
                <a:ext cx="33502" cy="62392"/>
              </a:xfrm>
              <a:custGeom>
                <a:avLst/>
                <a:gdLst>
                  <a:gd name="connsiteX0" fmla="*/ 20524 w 33502"/>
                  <a:gd name="connsiteY0" fmla="*/ 36917 h 62392"/>
                  <a:gd name="connsiteX1" fmla="*/ 18472 w 33502"/>
                  <a:gd name="connsiteY1" fmla="*/ 38167 h 62392"/>
                  <a:gd name="connsiteX2" fmla="*/ 10806 w 33502"/>
                  <a:gd name="connsiteY2" fmla="*/ 44678 h 62392"/>
                  <a:gd name="connsiteX3" fmla="*/ 9084 w 33502"/>
                  <a:gd name="connsiteY3" fmla="*/ 47296 h 62392"/>
                  <a:gd name="connsiteX4" fmla="*/ 7904 w 33502"/>
                  <a:gd name="connsiteY4" fmla="*/ 48617 h 62392"/>
                  <a:gd name="connsiteX5" fmla="*/ 4342 w 33502"/>
                  <a:gd name="connsiteY5" fmla="*/ 56260 h 62392"/>
                  <a:gd name="connsiteX6" fmla="*/ 2951 w 33502"/>
                  <a:gd name="connsiteY6" fmla="*/ 62393 h 62392"/>
                  <a:gd name="connsiteX7" fmla="*/ 1866 w 33502"/>
                  <a:gd name="connsiteY7" fmla="*/ 39040 h 62392"/>
                  <a:gd name="connsiteX8" fmla="*/ 15075 w 33502"/>
                  <a:gd name="connsiteY8" fmla="*/ 24509 h 62392"/>
                  <a:gd name="connsiteX9" fmla="*/ 23166 w 33502"/>
                  <a:gd name="connsiteY9" fmla="*/ 16960 h 62392"/>
                  <a:gd name="connsiteX10" fmla="*/ 25643 w 33502"/>
                  <a:gd name="connsiteY10" fmla="*/ 14035 h 62392"/>
                  <a:gd name="connsiteX11" fmla="*/ 27011 w 33502"/>
                  <a:gd name="connsiteY11" fmla="*/ 11559 h 62392"/>
                  <a:gd name="connsiteX12" fmla="*/ 30691 w 33502"/>
                  <a:gd name="connsiteY12" fmla="*/ 0 h 62392"/>
                  <a:gd name="connsiteX13" fmla="*/ 31658 w 33502"/>
                  <a:gd name="connsiteY13" fmla="*/ 23613 h 62392"/>
                  <a:gd name="connsiteX14" fmla="*/ 20524 w 33502"/>
                  <a:gd name="connsiteY14" fmla="*/ 36917 h 62392"/>
                  <a:gd name="connsiteX15" fmla="*/ 20524 w 33502"/>
                  <a:gd name="connsiteY15" fmla="*/ 36917 h 6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02" h="62392">
                    <a:moveTo>
                      <a:pt x="20524" y="36917"/>
                    </a:moveTo>
                    <a:cubicBezTo>
                      <a:pt x="19935" y="37577"/>
                      <a:pt x="19180" y="37813"/>
                      <a:pt x="18472" y="38167"/>
                    </a:cubicBezTo>
                    <a:cubicBezTo>
                      <a:pt x="15241" y="39889"/>
                      <a:pt x="12929" y="42177"/>
                      <a:pt x="10806" y="44678"/>
                    </a:cubicBezTo>
                    <a:cubicBezTo>
                      <a:pt x="10075" y="45574"/>
                      <a:pt x="9532" y="46258"/>
                      <a:pt x="9084" y="47296"/>
                    </a:cubicBezTo>
                    <a:cubicBezTo>
                      <a:pt x="8871" y="47815"/>
                      <a:pt x="8187" y="48145"/>
                      <a:pt x="7904" y="48617"/>
                    </a:cubicBezTo>
                    <a:cubicBezTo>
                      <a:pt x="6536" y="51141"/>
                      <a:pt x="5121" y="53547"/>
                      <a:pt x="4342" y="56260"/>
                    </a:cubicBezTo>
                    <a:cubicBezTo>
                      <a:pt x="3800" y="58170"/>
                      <a:pt x="3210" y="60364"/>
                      <a:pt x="2951" y="62393"/>
                    </a:cubicBezTo>
                    <a:cubicBezTo>
                      <a:pt x="-399" y="55175"/>
                      <a:pt x="-1083" y="46329"/>
                      <a:pt x="1866" y="39040"/>
                    </a:cubicBezTo>
                    <a:cubicBezTo>
                      <a:pt x="4390" y="32789"/>
                      <a:pt x="9013" y="28071"/>
                      <a:pt x="15075" y="24509"/>
                    </a:cubicBezTo>
                    <a:cubicBezTo>
                      <a:pt x="18378" y="22575"/>
                      <a:pt x="20737" y="19815"/>
                      <a:pt x="23166" y="16960"/>
                    </a:cubicBezTo>
                    <a:cubicBezTo>
                      <a:pt x="24157" y="15805"/>
                      <a:pt x="24912" y="14932"/>
                      <a:pt x="25643" y="14035"/>
                    </a:cubicBezTo>
                    <a:cubicBezTo>
                      <a:pt x="26209" y="13351"/>
                      <a:pt x="26469" y="12266"/>
                      <a:pt x="27011" y="11559"/>
                    </a:cubicBezTo>
                    <a:cubicBezTo>
                      <a:pt x="29512" y="8115"/>
                      <a:pt x="29936" y="3939"/>
                      <a:pt x="30691" y="0"/>
                    </a:cubicBezTo>
                    <a:cubicBezTo>
                      <a:pt x="33664" y="7360"/>
                      <a:pt x="34725" y="16040"/>
                      <a:pt x="31658" y="23613"/>
                    </a:cubicBezTo>
                    <a:cubicBezTo>
                      <a:pt x="29441" y="29109"/>
                      <a:pt x="25502" y="33850"/>
                      <a:pt x="20524" y="36917"/>
                    </a:cubicBezTo>
                    <a:lnTo>
                      <a:pt x="20524" y="3691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28" name="手繪多邊形: 圖案 727">
                <a:extLst>
                  <a:ext uri="{FF2B5EF4-FFF2-40B4-BE49-F238E27FC236}">
                    <a16:creationId xmlns:a16="http://schemas.microsoft.com/office/drawing/2014/main" id="{6EB8E528-F23A-44BA-BBB9-36C6C417D169}"/>
                  </a:ext>
                </a:extLst>
              </p:cNvPr>
              <p:cNvSpPr/>
              <p:nvPr/>
            </p:nvSpPr>
            <p:spPr>
              <a:xfrm>
                <a:off x="4462889" y="1687256"/>
                <a:ext cx="30496" cy="64586"/>
              </a:xfrm>
              <a:custGeom>
                <a:avLst/>
                <a:gdLst>
                  <a:gd name="connsiteX0" fmla="*/ 19460 w 30496"/>
                  <a:gd name="connsiteY0" fmla="*/ 37624 h 64586"/>
                  <a:gd name="connsiteX1" fmla="*/ 17525 w 30496"/>
                  <a:gd name="connsiteY1" fmla="*/ 39063 h 64586"/>
                  <a:gd name="connsiteX2" fmla="*/ 10472 w 30496"/>
                  <a:gd name="connsiteY2" fmla="*/ 46234 h 64586"/>
                  <a:gd name="connsiteX3" fmla="*/ 8986 w 30496"/>
                  <a:gd name="connsiteY3" fmla="*/ 48994 h 64586"/>
                  <a:gd name="connsiteX4" fmla="*/ 7925 w 30496"/>
                  <a:gd name="connsiteY4" fmla="*/ 50433 h 64586"/>
                  <a:gd name="connsiteX5" fmla="*/ 5047 w 30496"/>
                  <a:gd name="connsiteY5" fmla="*/ 58359 h 64586"/>
                  <a:gd name="connsiteX6" fmla="*/ 4198 w 30496"/>
                  <a:gd name="connsiteY6" fmla="*/ 64587 h 64586"/>
                  <a:gd name="connsiteX7" fmla="*/ 1108 w 30496"/>
                  <a:gd name="connsiteY7" fmla="*/ 41422 h 64586"/>
                  <a:gd name="connsiteX8" fmla="*/ 12996 w 30496"/>
                  <a:gd name="connsiteY8" fmla="*/ 25783 h 64586"/>
                  <a:gd name="connsiteX9" fmla="*/ 20403 w 30496"/>
                  <a:gd name="connsiteY9" fmla="*/ 17550 h 64586"/>
                  <a:gd name="connsiteX10" fmla="*/ 22597 w 30496"/>
                  <a:gd name="connsiteY10" fmla="*/ 14436 h 64586"/>
                  <a:gd name="connsiteX11" fmla="*/ 23729 w 30496"/>
                  <a:gd name="connsiteY11" fmla="*/ 11842 h 64586"/>
                  <a:gd name="connsiteX12" fmla="*/ 26395 w 30496"/>
                  <a:gd name="connsiteY12" fmla="*/ 0 h 64586"/>
                  <a:gd name="connsiteX13" fmla="*/ 29414 w 30496"/>
                  <a:gd name="connsiteY13" fmla="*/ 23447 h 64586"/>
                  <a:gd name="connsiteX14" fmla="*/ 19460 w 30496"/>
                  <a:gd name="connsiteY14" fmla="*/ 37624 h 64586"/>
                  <a:gd name="connsiteX15" fmla="*/ 19460 w 30496"/>
                  <a:gd name="connsiteY15" fmla="*/ 37624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96" h="64586">
                    <a:moveTo>
                      <a:pt x="19460" y="37624"/>
                    </a:moveTo>
                    <a:cubicBezTo>
                      <a:pt x="18941" y="38332"/>
                      <a:pt x="18186" y="38615"/>
                      <a:pt x="17525" y="39063"/>
                    </a:cubicBezTo>
                    <a:cubicBezTo>
                      <a:pt x="14459" y="41068"/>
                      <a:pt x="12359" y="43522"/>
                      <a:pt x="10472" y="46234"/>
                    </a:cubicBezTo>
                    <a:cubicBezTo>
                      <a:pt x="9812" y="47178"/>
                      <a:pt x="9340" y="47933"/>
                      <a:pt x="8986" y="48994"/>
                    </a:cubicBezTo>
                    <a:cubicBezTo>
                      <a:pt x="8821" y="49537"/>
                      <a:pt x="8161" y="49914"/>
                      <a:pt x="7925" y="50433"/>
                    </a:cubicBezTo>
                    <a:cubicBezTo>
                      <a:pt x="6769" y="53052"/>
                      <a:pt x="5589" y="55599"/>
                      <a:pt x="5047" y="58359"/>
                    </a:cubicBezTo>
                    <a:cubicBezTo>
                      <a:pt x="4669" y="60317"/>
                      <a:pt x="4268" y="62534"/>
                      <a:pt x="4198" y="64587"/>
                    </a:cubicBezTo>
                    <a:cubicBezTo>
                      <a:pt x="235" y="57699"/>
                      <a:pt x="-1204" y="48947"/>
                      <a:pt x="1108" y="41422"/>
                    </a:cubicBezTo>
                    <a:cubicBezTo>
                      <a:pt x="3065" y="34982"/>
                      <a:pt x="7264" y="29864"/>
                      <a:pt x="12996" y="25783"/>
                    </a:cubicBezTo>
                    <a:cubicBezTo>
                      <a:pt x="16110" y="23565"/>
                      <a:pt x="18233" y="20617"/>
                      <a:pt x="20403" y="17550"/>
                    </a:cubicBezTo>
                    <a:cubicBezTo>
                      <a:pt x="21276" y="16324"/>
                      <a:pt x="21960" y="15380"/>
                      <a:pt x="22597" y="14436"/>
                    </a:cubicBezTo>
                    <a:cubicBezTo>
                      <a:pt x="23092" y="13705"/>
                      <a:pt x="23281" y="12620"/>
                      <a:pt x="23729" y="11842"/>
                    </a:cubicBezTo>
                    <a:cubicBezTo>
                      <a:pt x="25923" y="8209"/>
                      <a:pt x="25970" y="4010"/>
                      <a:pt x="26395" y="0"/>
                    </a:cubicBezTo>
                    <a:cubicBezTo>
                      <a:pt x="30004" y="7077"/>
                      <a:pt x="31797" y="15639"/>
                      <a:pt x="29414" y="23447"/>
                    </a:cubicBezTo>
                    <a:cubicBezTo>
                      <a:pt x="27669" y="29062"/>
                      <a:pt x="24130" y="34133"/>
                      <a:pt x="19460" y="37624"/>
                    </a:cubicBezTo>
                    <a:lnTo>
                      <a:pt x="19460" y="376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29" name="手繪多邊形: 圖案 728">
                <a:extLst>
                  <a:ext uri="{FF2B5EF4-FFF2-40B4-BE49-F238E27FC236}">
                    <a16:creationId xmlns:a16="http://schemas.microsoft.com/office/drawing/2014/main" id="{0FF51EEC-8018-48B4-B16D-DC22A664142E}"/>
                  </a:ext>
                </a:extLst>
              </p:cNvPr>
              <p:cNvSpPr/>
              <p:nvPr/>
            </p:nvSpPr>
            <p:spPr>
              <a:xfrm>
                <a:off x="4454141" y="1667229"/>
                <a:ext cx="27738" cy="66285"/>
              </a:xfrm>
              <a:custGeom>
                <a:avLst/>
                <a:gdLst>
                  <a:gd name="connsiteX0" fmla="*/ 18513 w 27738"/>
                  <a:gd name="connsiteY0" fmla="*/ 38120 h 66285"/>
                  <a:gd name="connsiteX1" fmla="*/ 16696 w 27738"/>
                  <a:gd name="connsiteY1" fmla="*/ 39724 h 66285"/>
                  <a:gd name="connsiteX2" fmla="*/ 10280 w 27738"/>
                  <a:gd name="connsiteY2" fmla="*/ 47461 h 66285"/>
                  <a:gd name="connsiteX3" fmla="*/ 9030 w 27738"/>
                  <a:gd name="connsiteY3" fmla="*/ 50339 h 66285"/>
                  <a:gd name="connsiteX4" fmla="*/ 8110 w 27738"/>
                  <a:gd name="connsiteY4" fmla="*/ 51849 h 66285"/>
                  <a:gd name="connsiteX5" fmla="*/ 5940 w 27738"/>
                  <a:gd name="connsiteY5" fmla="*/ 60010 h 66285"/>
                  <a:gd name="connsiteX6" fmla="*/ 5633 w 27738"/>
                  <a:gd name="connsiteY6" fmla="*/ 66285 h 66285"/>
                  <a:gd name="connsiteX7" fmla="*/ 538 w 27738"/>
                  <a:gd name="connsiteY7" fmla="*/ 43474 h 66285"/>
                  <a:gd name="connsiteX8" fmla="*/ 11035 w 27738"/>
                  <a:gd name="connsiteY8" fmla="*/ 26868 h 66285"/>
                  <a:gd name="connsiteX9" fmla="*/ 17711 w 27738"/>
                  <a:gd name="connsiteY9" fmla="*/ 18022 h 66285"/>
                  <a:gd name="connsiteX10" fmla="*/ 19621 w 27738"/>
                  <a:gd name="connsiteY10" fmla="*/ 14720 h 66285"/>
                  <a:gd name="connsiteX11" fmla="*/ 20541 w 27738"/>
                  <a:gd name="connsiteY11" fmla="*/ 12030 h 66285"/>
                  <a:gd name="connsiteX12" fmla="*/ 22169 w 27738"/>
                  <a:gd name="connsiteY12" fmla="*/ 0 h 66285"/>
                  <a:gd name="connsiteX13" fmla="*/ 27194 w 27738"/>
                  <a:gd name="connsiteY13" fmla="*/ 23094 h 66285"/>
                  <a:gd name="connsiteX14" fmla="*/ 18513 w 27738"/>
                  <a:gd name="connsiteY14" fmla="*/ 38120 h 66285"/>
                  <a:gd name="connsiteX15" fmla="*/ 18513 w 27738"/>
                  <a:gd name="connsiteY15" fmla="*/ 38120 h 6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38" h="66285">
                    <a:moveTo>
                      <a:pt x="18513" y="38120"/>
                    </a:moveTo>
                    <a:cubicBezTo>
                      <a:pt x="18041" y="38875"/>
                      <a:pt x="17333" y="39228"/>
                      <a:pt x="16696" y="39724"/>
                    </a:cubicBezTo>
                    <a:cubicBezTo>
                      <a:pt x="13819" y="41988"/>
                      <a:pt x="11931" y="44607"/>
                      <a:pt x="10280" y="47461"/>
                    </a:cubicBezTo>
                    <a:cubicBezTo>
                      <a:pt x="9691" y="48452"/>
                      <a:pt x="9289" y="49254"/>
                      <a:pt x="9030" y="50339"/>
                    </a:cubicBezTo>
                    <a:cubicBezTo>
                      <a:pt x="8888" y="50881"/>
                      <a:pt x="8275" y="51330"/>
                      <a:pt x="8110" y="51849"/>
                    </a:cubicBezTo>
                    <a:cubicBezTo>
                      <a:pt x="7190" y="54561"/>
                      <a:pt x="6223" y="57180"/>
                      <a:pt x="5940" y="60010"/>
                    </a:cubicBezTo>
                    <a:cubicBezTo>
                      <a:pt x="5728" y="61992"/>
                      <a:pt x="5539" y="64233"/>
                      <a:pt x="5633" y="66285"/>
                    </a:cubicBezTo>
                    <a:cubicBezTo>
                      <a:pt x="1081" y="59751"/>
                      <a:pt x="-1090" y="51165"/>
                      <a:pt x="538" y="43474"/>
                    </a:cubicBezTo>
                    <a:cubicBezTo>
                      <a:pt x="1953" y="36870"/>
                      <a:pt x="5680" y="31421"/>
                      <a:pt x="11035" y="26868"/>
                    </a:cubicBezTo>
                    <a:cubicBezTo>
                      <a:pt x="13937" y="24391"/>
                      <a:pt x="15800" y="21254"/>
                      <a:pt x="17711" y="18022"/>
                    </a:cubicBezTo>
                    <a:cubicBezTo>
                      <a:pt x="18466" y="16725"/>
                      <a:pt x="19055" y="15734"/>
                      <a:pt x="19621" y="14720"/>
                    </a:cubicBezTo>
                    <a:cubicBezTo>
                      <a:pt x="20070" y="13941"/>
                      <a:pt x="20140" y="12832"/>
                      <a:pt x="20541" y="12030"/>
                    </a:cubicBezTo>
                    <a:cubicBezTo>
                      <a:pt x="22405" y="8209"/>
                      <a:pt x="22098" y="4034"/>
                      <a:pt x="22169" y="0"/>
                    </a:cubicBezTo>
                    <a:cubicBezTo>
                      <a:pt x="26368" y="6746"/>
                      <a:pt x="28916" y="15121"/>
                      <a:pt x="27194" y="23094"/>
                    </a:cubicBezTo>
                    <a:cubicBezTo>
                      <a:pt x="25943" y="28896"/>
                      <a:pt x="22877" y="34228"/>
                      <a:pt x="18513" y="38120"/>
                    </a:cubicBezTo>
                    <a:lnTo>
                      <a:pt x="18513" y="381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30" name="手繪多邊形: 圖案 729">
                <a:extLst>
                  <a:ext uri="{FF2B5EF4-FFF2-40B4-BE49-F238E27FC236}">
                    <a16:creationId xmlns:a16="http://schemas.microsoft.com/office/drawing/2014/main" id="{C813DD87-C2B9-4EAD-B19E-4CF8CDD899F6}"/>
                  </a:ext>
                </a:extLst>
              </p:cNvPr>
              <p:cNvSpPr/>
              <p:nvPr/>
            </p:nvSpPr>
            <p:spPr>
              <a:xfrm>
                <a:off x="4443690" y="1648523"/>
                <a:ext cx="25187" cy="67417"/>
              </a:xfrm>
              <a:custGeom>
                <a:avLst/>
                <a:gdLst>
                  <a:gd name="connsiteX0" fmla="*/ 17664 w 25187"/>
                  <a:gd name="connsiteY0" fmla="*/ 38285 h 67417"/>
                  <a:gd name="connsiteX1" fmla="*/ 15989 w 25187"/>
                  <a:gd name="connsiteY1" fmla="*/ 40030 h 67417"/>
                  <a:gd name="connsiteX2" fmla="*/ 10257 w 25187"/>
                  <a:gd name="connsiteY2" fmla="*/ 48287 h 67417"/>
                  <a:gd name="connsiteX3" fmla="*/ 9267 w 25187"/>
                  <a:gd name="connsiteY3" fmla="*/ 51259 h 67417"/>
                  <a:gd name="connsiteX4" fmla="*/ 8464 w 25187"/>
                  <a:gd name="connsiteY4" fmla="*/ 52839 h 67417"/>
                  <a:gd name="connsiteX5" fmla="*/ 6978 w 25187"/>
                  <a:gd name="connsiteY5" fmla="*/ 61143 h 67417"/>
                  <a:gd name="connsiteX6" fmla="*/ 7214 w 25187"/>
                  <a:gd name="connsiteY6" fmla="*/ 67417 h 67417"/>
                  <a:gd name="connsiteX7" fmla="*/ 185 w 25187"/>
                  <a:gd name="connsiteY7" fmla="*/ 45126 h 67417"/>
                  <a:gd name="connsiteX8" fmla="*/ 9219 w 25187"/>
                  <a:gd name="connsiteY8" fmla="*/ 27693 h 67417"/>
                  <a:gd name="connsiteX9" fmla="*/ 15093 w 25187"/>
                  <a:gd name="connsiteY9" fmla="*/ 18305 h 67417"/>
                  <a:gd name="connsiteX10" fmla="*/ 16721 w 25187"/>
                  <a:gd name="connsiteY10" fmla="*/ 14861 h 67417"/>
                  <a:gd name="connsiteX11" fmla="*/ 17405 w 25187"/>
                  <a:gd name="connsiteY11" fmla="*/ 12125 h 67417"/>
                  <a:gd name="connsiteX12" fmla="*/ 18018 w 25187"/>
                  <a:gd name="connsiteY12" fmla="*/ 0 h 67417"/>
                  <a:gd name="connsiteX13" fmla="*/ 25000 w 25187"/>
                  <a:gd name="connsiteY13" fmla="*/ 22575 h 67417"/>
                  <a:gd name="connsiteX14" fmla="*/ 17664 w 25187"/>
                  <a:gd name="connsiteY14" fmla="*/ 38285 h 67417"/>
                  <a:gd name="connsiteX15" fmla="*/ 17664 w 25187"/>
                  <a:gd name="connsiteY15" fmla="*/ 38285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87" h="67417">
                    <a:moveTo>
                      <a:pt x="17664" y="38285"/>
                    </a:moveTo>
                    <a:cubicBezTo>
                      <a:pt x="17263" y="39087"/>
                      <a:pt x="16579" y="39488"/>
                      <a:pt x="15989" y="40030"/>
                    </a:cubicBezTo>
                    <a:cubicBezTo>
                      <a:pt x="13324" y="42531"/>
                      <a:pt x="11673" y="45314"/>
                      <a:pt x="10257" y="48287"/>
                    </a:cubicBezTo>
                    <a:cubicBezTo>
                      <a:pt x="9762" y="49348"/>
                      <a:pt x="9432" y="50150"/>
                      <a:pt x="9267" y="51259"/>
                    </a:cubicBezTo>
                    <a:cubicBezTo>
                      <a:pt x="9196" y="51825"/>
                      <a:pt x="8606" y="52297"/>
                      <a:pt x="8464" y="52839"/>
                    </a:cubicBezTo>
                    <a:cubicBezTo>
                      <a:pt x="7780" y="55623"/>
                      <a:pt x="7049" y="58312"/>
                      <a:pt x="6978" y="61143"/>
                    </a:cubicBezTo>
                    <a:cubicBezTo>
                      <a:pt x="6931" y="63124"/>
                      <a:pt x="6931" y="65389"/>
                      <a:pt x="7214" y="67417"/>
                    </a:cubicBezTo>
                    <a:cubicBezTo>
                      <a:pt x="2119" y="61308"/>
                      <a:pt x="-782" y="52934"/>
                      <a:pt x="185" y="45126"/>
                    </a:cubicBezTo>
                    <a:cubicBezTo>
                      <a:pt x="1034" y="38426"/>
                      <a:pt x="4289" y="32671"/>
                      <a:pt x="9219" y="27693"/>
                    </a:cubicBezTo>
                    <a:cubicBezTo>
                      <a:pt x="11908" y="24981"/>
                      <a:pt x="13489" y="21702"/>
                      <a:pt x="15093" y="18305"/>
                    </a:cubicBezTo>
                    <a:cubicBezTo>
                      <a:pt x="15753" y="16937"/>
                      <a:pt x="16249" y="15899"/>
                      <a:pt x="16721" y="14861"/>
                    </a:cubicBezTo>
                    <a:cubicBezTo>
                      <a:pt x="17074" y="14059"/>
                      <a:pt x="17074" y="12950"/>
                      <a:pt x="17405" y="12125"/>
                    </a:cubicBezTo>
                    <a:cubicBezTo>
                      <a:pt x="18938" y="8162"/>
                      <a:pt x="18277" y="4010"/>
                      <a:pt x="18018" y="0"/>
                    </a:cubicBezTo>
                    <a:cubicBezTo>
                      <a:pt x="22783" y="6369"/>
                      <a:pt x="26015" y="14484"/>
                      <a:pt x="25000" y="22575"/>
                    </a:cubicBezTo>
                    <a:cubicBezTo>
                      <a:pt x="24293" y="28425"/>
                      <a:pt x="21674" y="34015"/>
                      <a:pt x="17664" y="38285"/>
                    </a:cubicBezTo>
                    <a:lnTo>
                      <a:pt x="17664" y="3828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31" name="手繪多邊形: 圖案 730">
                <a:extLst>
                  <a:ext uri="{FF2B5EF4-FFF2-40B4-BE49-F238E27FC236}">
                    <a16:creationId xmlns:a16="http://schemas.microsoft.com/office/drawing/2014/main" id="{1CDE208C-CA61-42BF-AE52-F9A6BB65A626}"/>
                  </a:ext>
                </a:extLst>
              </p:cNvPr>
              <p:cNvSpPr/>
              <p:nvPr/>
            </p:nvSpPr>
            <p:spPr>
              <a:xfrm>
                <a:off x="4431756" y="1631209"/>
                <a:ext cx="22848" cy="68101"/>
              </a:xfrm>
              <a:custGeom>
                <a:avLst/>
                <a:gdLst>
                  <a:gd name="connsiteX0" fmla="*/ 16814 w 22848"/>
                  <a:gd name="connsiteY0" fmla="*/ 38120 h 68101"/>
                  <a:gd name="connsiteX1" fmla="*/ 15304 w 22848"/>
                  <a:gd name="connsiteY1" fmla="*/ 40007 h 68101"/>
                  <a:gd name="connsiteX2" fmla="*/ 10303 w 22848"/>
                  <a:gd name="connsiteY2" fmla="*/ 48735 h 68101"/>
                  <a:gd name="connsiteX3" fmla="*/ 9572 w 22848"/>
                  <a:gd name="connsiteY3" fmla="*/ 51801 h 68101"/>
                  <a:gd name="connsiteX4" fmla="*/ 8911 w 22848"/>
                  <a:gd name="connsiteY4" fmla="*/ 53453 h 68101"/>
                  <a:gd name="connsiteX5" fmla="*/ 8133 w 22848"/>
                  <a:gd name="connsiteY5" fmla="*/ 61850 h 68101"/>
                  <a:gd name="connsiteX6" fmla="*/ 8911 w 22848"/>
                  <a:gd name="connsiteY6" fmla="*/ 68101 h 68101"/>
                  <a:gd name="connsiteX7" fmla="*/ 18 w 22848"/>
                  <a:gd name="connsiteY7" fmla="*/ 46470 h 68101"/>
                  <a:gd name="connsiteX8" fmla="*/ 7543 w 22848"/>
                  <a:gd name="connsiteY8" fmla="*/ 28330 h 68101"/>
                  <a:gd name="connsiteX9" fmla="*/ 12615 w 22848"/>
                  <a:gd name="connsiteY9" fmla="*/ 18494 h 68101"/>
                  <a:gd name="connsiteX10" fmla="*/ 13936 w 22848"/>
                  <a:gd name="connsiteY10" fmla="*/ 14908 h 68101"/>
                  <a:gd name="connsiteX11" fmla="*/ 14384 w 22848"/>
                  <a:gd name="connsiteY11" fmla="*/ 12125 h 68101"/>
                  <a:gd name="connsiteX12" fmla="*/ 13959 w 22848"/>
                  <a:gd name="connsiteY12" fmla="*/ 0 h 68101"/>
                  <a:gd name="connsiteX13" fmla="*/ 22829 w 22848"/>
                  <a:gd name="connsiteY13" fmla="*/ 21914 h 68101"/>
                  <a:gd name="connsiteX14" fmla="*/ 16814 w 22848"/>
                  <a:gd name="connsiteY14" fmla="*/ 38120 h 68101"/>
                  <a:gd name="connsiteX15" fmla="*/ 16814 w 22848"/>
                  <a:gd name="connsiteY15" fmla="*/ 38120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16814" y="38120"/>
                    </a:moveTo>
                    <a:cubicBezTo>
                      <a:pt x="16483" y="38945"/>
                      <a:pt x="15823" y="39417"/>
                      <a:pt x="15304" y="40007"/>
                    </a:cubicBezTo>
                    <a:cubicBezTo>
                      <a:pt x="12851" y="42720"/>
                      <a:pt x="11435" y="45645"/>
                      <a:pt x="10303" y="48735"/>
                    </a:cubicBezTo>
                    <a:cubicBezTo>
                      <a:pt x="9902" y="49820"/>
                      <a:pt x="9642" y="50669"/>
                      <a:pt x="9572" y="51801"/>
                    </a:cubicBezTo>
                    <a:cubicBezTo>
                      <a:pt x="9548" y="52368"/>
                      <a:pt x="9006" y="52886"/>
                      <a:pt x="8911" y="53453"/>
                    </a:cubicBezTo>
                    <a:cubicBezTo>
                      <a:pt x="8463" y="56283"/>
                      <a:pt x="7968" y="59043"/>
                      <a:pt x="8133" y="61850"/>
                    </a:cubicBezTo>
                    <a:cubicBezTo>
                      <a:pt x="8251" y="63832"/>
                      <a:pt x="8463" y="66096"/>
                      <a:pt x="8911" y="68101"/>
                    </a:cubicBezTo>
                    <a:cubicBezTo>
                      <a:pt x="3321" y="62440"/>
                      <a:pt x="-289" y="54349"/>
                      <a:pt x="18" y="46470"/>
                    </a:cubicBezTo>
                    <a:cubicBezTo>
                      <a:pt x="278" y="39724"/>
                      <a:pt x="3038" y="33732"/>
                      <a:pt x="7543" y="28330"/>
                    </a:cubicBezTo>
                    <a:cubicBezTo>
                      <a:pt x="9996" y="25382"/>
                      <a:pt x="11294" y="21985"/>
                      <a:pt x="12615" y="18494"/>
                    </a:cubicBezTo>
                    <a:cubicBezTo>
                      <a:pt x="13157" y="17078"/>
                      <a:pt x="13558" y="15993"/>
                      <a:pt x="13936" y="14908"/>
                    </a:cubicBezTo>
                    <a:cubicBezTo>
                      <a:pt x="14242" y="14083"/>
                      <a:pt x="14124" y="12974"/>
                      <a:pt x="14384" y="12125"/>
                    </a:cubicBezTo>
                    <a:cubicBezTo>
                      <a:pt x="15587" y="8044"/>
                      <a:pt x="14573" y="3963"/>
                      <a:pt x="13959" y="0"/>
                    </a:cubicBezTo>
                    <a:cubicBezTo>
                      <a:pt x="19243" y="5944"/>
                      <a:pt x="23159" y="13752"/>
                      <a:pt x="22829" y="21914"/>
                    </a:cubicBezTo>
                    <a:cubicBezTo>
                      <a:pt x="22569" y="27764"/>
                      <a:pt x="20446" y="33544"/>
                      <a:pt x="16814" y="38120"/>
                    </a:cubicBezTo>
                    <a:lnTo>
                      <a:pt x="16814" y="381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32" name="手繪多邊形: 圖案 731">
                <a:extLst>
                  <a:ext uri="{FF2B5EF4-FFF2-40B4-BE49-F238E27FC236}">
                    <a16:creationId xmlns:a16="http://schemas.microsoft.com/office/drawing/2014/main" id="{40B7ACC0-ED87-4524-9D49-997C0ABEEC46}"/>
                  </a:ext>
                </a:extLst>
              </p:cNvPr>
              <p:cNvSpPr/>
              <p:nvPr/>
            </p:nvSpPr>
            <p:spPr>
              <a:xfrm>
                <a:off x="4418300" y="1615310"/>
                <a:ext cx="20676" cy="68266"/>
              </a:xfrm>
              <a:custGeom>
                <a:avLst/>
                <a:gdLst>
                  <a:gd name="connsiteX0" fmla="*/ 16045 w 20676"/>
                  <a:gd name="connsiteY0" fmla="*/ 37719 h 68266"/>
                  <a:gd name="connsiteX1" fmla="*/ 14700 w 20676"/>
                  <a:gd name="connsiteY1" fmla="*/ 39724 h 68266"/>
                  <a:gd name="connsiteX2" fmla="*/ 10454 w 20676"/>
                  <a:gd name="connsiteY2" fmla="*/ 48853 h 68266"/>
                  <a:gd name="connsiteX3" fmla="*/ 9982 w 20676"/>
                  <a:gd name="connsiteY3" fmla="*/ 51967 h 68266"/>
                  <a:gd name="connsiteX4" fmla="*/ 9463 w 20676"/>
                  <a:gd name="connsiteY4" fmla="*/ 53665 h 68266"/>
                  <a:gd name="connsiteX5" fmla="*/ 9416 w 20676"/>
                  <a:gd name="connsiteY5" fmla="*/ 62110 h 68266"/>
                  <a:gd name="connsiteX6" fmla="*/ 10714 w 20676"/>
                  <a:gd name="connsiteY6" fmla="*/ 68267 h 68266"/>
                  <a:gd name="connsiteX7" fmla="*/ 28 w 20676"/>
                  <a:gd name="connsiteY7" fmla="*/ 47485 h 68266"/>
                  <a:gd name="connsiteX8" fmla="*/ 5972 w 20676"/>
                  <a:gd name="connsiteY8" fmla="*/ 28779 h 68266"/>
                  <a:gd name="connsiteX9" fmla="*/ 10195 w 20676"/>
                  <a:gd name="connsiteY9" fmla="*/ 18541 h 68266"/>
                  <a:gd name="connsiteX10" fmla="*/ 11209 w 20676"/>
                  <a:gd name="connsiteY10" fmla="*/ 14861 h 68266"/>
                  <a:gd name="connsiteX11" fmla="*/ 11421 w 20676"/>
                  <a:gd name="connsiteY11" fmla="*/ 12054 h 68266"/>
                  <a:gd name="connsiteX12" fmla="*/ 9959 w 20676"/>
                  <a:gd name="connsiteY12" fmla="*/ 0 h 68266"/>
                  <a:gd name="connsiteX13" fmla="*/ 20645 w 20676"/>
                  <a:gd name="connsiteY13" fmla="*/ 21065 h 68266"/>
                  <a:gd name="connsiteX14" fmla="*/ 16045 w 20676"/>
                  <a:gd name="connsiteY14" fmla="*/ 37719 h 68266"/>
                  <a:gd name="connsiteX15" fmla="*/ 16045 w 20676"/>
                  <a:gd name="connsiteY15" fmla="*/ 37719 h 6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6" h="68266">
                    <a:moveTo>
                      <a:pt x="16045" y="37719"/>
                    </a:moveTo>
                    <a:cubicBezTo>
                      <a:pt x="15785" y="38568"/>
                      <a:pt x="15172" y="39087"/>
                      <a:pt x="14700" y="39724"/>
                    </a:cubicBezTo>
                    <a:cubicBezTo>
                      <a:pt x="12483" y="42649"/>
                      <a:pt x="11327" y="45668"/>
                      <a:pt x="10454" y="48853"/>
                    </a:cubicBezTo>
                    <a:cubicBezTo>
                      <a:pt x="10148" y="49961"/>
                      <a:pt x="9935" y="50834"/>
                      <a:pt x="9982" y="51967"/>
                    </a:cubicBezTo>
                    <a:cubicBezTo>
                      <a:pt x="9982" y="52533"/>
                      <a:pt x="9511" y="53099"/>
                      <a:pt x="9463" y="53665"/>
                    </a:cubicBezTo>
                    <a:cubicBezTo>
                      <a:pt x="9251" y="56519"/>
                      <a:pt x="8992" y="59303"/>
                      <a:pt x="9416" y="62110"/>
                    </a:cubicBezTo>
                    <a:cubicBezTo>
                      <a:pt x="9723" y="64068"/>
                      <a:pt x="10100" y="66309"/>
                      <a:pt x="10714" y="68267"/>
                    </a:cubicBezTo>
                    <a:cubicBezTo>
                      <a:pt x="4675" y="63101"/>
                      <a:pt x="382" y="55340"/>
                      <a:pt x="28" y="47485"/>
                    </a:cubicBezTo>
                    <a:cubicBezTo>
                      <a:pt x="-279" y="40738"/>
                      <a:pt x="1962" y="34534"/>
                      <a:pt x="5972" y="28779"/>
                    </a:cubicBezTo>
                    <a:cubicBezTo>
                      <a:pt x="8166" y="25641"/>
                      <a:pt x="9180" y="22150"/>
                      <a:pt x="10195" y="18541"/>
                    </a:cubicBezTo>
                    <a:cubicBezTo>
                      <a:pt x="10596" y="17078"/>
                      <a:pt x="10926" y="15970"/>
                      <a:pt x="11209" y="14861"/>
                    </a:cubicBezTo>
                    <a:cubicBezTo>
                      <a:pt x="11445" y="13988"/>
                      <a:pt x="11233" y="12903"/>
                      <a:pt x="11421" y="12054"/>
                    </a:cubicBezTo>
                    <a:cubicBezTo>
                      <a:pt x="12271" y="7879"/>
                      <a:pt x="10926" y="3916"/>
                      <a:pt x="9959" y="0"/>
                    </a:cubicBezTo>
                    <a:cubicBezTo>
                      <a:pt x="15738" y="5473"/>
                      <a:pt x="20291" y="12927"/>
                      <a:pt x="20645" y="21065"/>
                    </a:cubicBezTo>
                    <a:cubicBezTo>
                      <a:pt x="20928" y="26891"/>
                      <a:pt x="19300" y="32859"/>
                      <a:pt x="16045" y="37719"/>
                    </a:cubicBezTo>
                    <a:lnTo>
                      <a:pt x="16045" y="3771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33" name="手繪多邊形: 圖案 732">
                <a:extLst>
                  <a:ext uri="{FF2B5EF4-FFF2-40B4-BE49-F238E27FC236}">
                    <a16:creationId xmlns:a16="http://schemas.microsoft.com/office/drawing/2014/main" id="{26422670-660C-4219-8C5F-4F1CD698DE82}"/>
                  </a:ext>
                </a:extLst>
              </p:cNvPr>
              <p:cNvSpPr/>
              <p:nvPr/>
            </p:nvSpPr>
            <p:spPr>
              <a:xfrm>
                <a:off x="4403406" y="1600826"/>
                <a:ext cx="18796" cy="68007"/>
              </a:xfrm>
              <a:custGeom>
                <a:avLst/>
                <a:gdLst>
                  <a:gd name="connsiteX0" fmla="*/ 15394 w 18796"/>
                  <a:gd name="connsiteY0" fmla="*/ 37176 h 68007"/>
                  <a:gd name="connsiteX1" fmla="*/ 14214 w 18796"/>
                  <a:gd name="connsiteY1" fmla="*/ 39276 h 68007"/>
                  <a:gd name="connsiteX2" fmla="*/ 10747 w 18796"/>
                  <a:gd name="connsiteY2" fmla="*/ 48711 h 68007"/>
                  <a:gd name="connsiteX3" fmla="*/ 10534 w 18796"/>
                  <a:gd name="connsiteY3" fmla="*/ 51849 h 68007"/>
                  <a:gd name="connsiteX4" fmla="*/ 10157 w 18796"/>
                  <a:gd name="connsiteY4" fmla="*/ 53594 h 68007"/>
                  <a:gd name="connsiteX5" fmla="*/ 10817 w 18796"/>
                  <a:gd name="connsiteY5" fmla="*/ 61992 h 68007"/>
                  <a:gd name="connsiteX6" fmla="*/ 12634 w 18796"/>
                  <a:gd name="connsiteY6" fmla="*/ 68007 h 68007"/>
                  <a:gd name="connsiteX7" fmla="*/ 226 w 18796"/>
                  <a:gd name="connsiteY7" fmla="*/ 48192 h 68007"/>
                  <a:gd name="connsiteX8" fmla="*/ 4566 w 18796"/>
                  <a:gd name="connsiteY8" fmla="*/ 29038 h 68007"/>
                  <a:gd name="connsiteX9" fmla="*/ 7892 w 18796"/>
                  <a:gd name="connsiteY9" fmla="*/ 18470 h 68007"/>
                  <a:gd name="connsiteX10" fmla="*/ 8600 w 18796"/>
                  <a:gd name="connsiteY10" fmla="*/ 14720 h 68007"/>
                  <a:gd name="connsiteX11" fmla="*/ 8577 w 18796"/>
                  <a:gd name="connsiteY11" fmla="*/ 11889 h 68007"/>
                  <a:gd name="connsiteX12" fmla="*/ 6100 w 18796"/>
                  <a:gd name="connsiteY12" fmla="*/ 0 h 68007"/>
                  <a:gd name="connsiteX13" fmla="*/ 18555 w 18796"/>
                  <a:gd name="connsiteY13" fmla="*/ 20098 h 68007"/>
                  <a:gd name="connsiteX14" fmla="*/ 15394 w 18796"/>
                  <a:gd name="connsiteY14" fmla="*/ 37176 h 68007"/>
                  <a:gd name="connsiteX15" fmla="*/ 15394 w 18796"/>
                  <a:gd name="connsiteY15" fmla="*/ 37176 h 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6" h="68007">
                    <a:moveTo>
                      <a:pt x="15394" y="37176"/>
                    </a:moveTo>
                    <a:cubicBezTo>
                      <a:pt x="15205" y="38049"/>
                      <a:pt x="14639" y="38615"/>
                      <a:pt x="14214" y="39276"/>
                    </a:cubicBezTo>
                    <a:cubicBezTo>
                      <a:pt x="12256" y="42366"/>
                      <a:pt x="11360" y="45480"/>
                      <a:pt x="10747" y="48711"/>
                    </a:cubicBezTo>
                    <a:cubicBezTo>
                      <a:pt x="10534" y="49844"/>
                      <a:pt x="10416" y="50716"/>
                      <a:pt x="10534" y="51849"/>
                    </a:cubicBezTo>
                    <a:cubicBezTo>
                      <a:pt x="10582" y="52415"/>
                      <a:pt x="10157" y="53028"/>
                      <a:pt x="10157" y="53594"/>
                    </a:cubicBezTo>
                    <a:cubicBezTo>
                      <a:pt x="10204" y="56472"/>
                      <a:pt x="10157" y="59256"/>
                      <a:pt x="10817" y="61992"/>
                    </a:cubicBezTo>
                    <a:cubicBezTo>
                      <a:pt x="11289" y="63926"/>
                      <a:pt x="11855" y="66120"/>
                      <a:pt x="12634" y="68007"/>
                    </a:cubicBezTo>
                    <a:cubicBezTo>
                      <a:pt x="6170" y="63360"/>
                      <a:pt x="1240" y="56000"/>
                      <a:pt x="226" y="48192"/>
                    </a:cubicBezTo>
                    <a:cubicBezTo>
                      <a:pt x="-647" y="41493"/>
                      <a:pt x="1052" y="35124"/>
                      <a:pt x="4566" y="29038"/>
                    </a:cubicBezTo>
                    <a:cubicBezTo>
                      <a:pt x="6477" y="25736"/>
                      <a:pt x="7185" y="22150"/>
                      <a:pt x="7892" y="18470"/>
                    </a:cubicBezTo>
                    <a:cubicBezTo>
                      <a:pt x="8176" y="16984"/>
                      <a:pt x="8411" y="15852"/>
                      <a:pt x="8600" y="14720"/>
                    </a:cubicBezTo>
                    <a:cubicBezTo>
                      <a:pt x="8765" y="13847"/>
                      <a:pt x="8459" y="12785"/>
                      <a:pt x="8577" y="11889"/>
                    </a:cubicBezTo>
                    <a:cubicBezTo>
                      <a:pt x="9072" y="7666"/>
                      <a:pt x="7397" y="3821"/>
                      <a:pt x="6100" y="0"/>
                    </a:cubicBezTo>
                    <a:cubicBezTo>
                      <a:pt x="12304" y="4954"/>
                      <a:pt x="17493" y="12007"/>
                      <a:pt x="18555" y="20098"/>
                    </a:cubicBezTo>
                    <a:cubicBezTo>
                      <a:pt x="19333" y="25971"/>
                      <a:pt x="18224" y="32034"/>
                      <a:pt x="15394" y="37176"/>
                    </a:cubicBezTo>
                    <a:lnTo>
                      <a:pt x="15394" y="371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34" name="手繪多邊形: 圖案 733">
                <a:extLst>
                  <a:ext uri="{FF2B5EF4-FFF2-40B4-BE49-F238E27FC236}">
                    <a16:creationId xmlns:a16="http://schemas.microsoft.com/office/drawing/2014/main" id="{F42AC4CA-F9B7-4367-973A-5248D4BAD62A}"/>
                  </a:ext>
                </a:extLst>
              </p:cNvPr>
              <p:cNvSpPr/>
              <p:nvPr/>
            </p:nvSpPr>
            <p:spPr>
              <a:xfrm>
                <a:off x="4387165" y="1588135"/>
                <a:ext cx="17146" cy="67181"/>
              </a:xfrm>
              <a:custGeom>
                <a:avLst/>
                <a:gdLst>
                  <a:gd name="connsiteX0" fmla="*/ 14793 w 17146"/>
                  <a:gd name="connsiteY0" fmla="*/ 36209 h 67181"/>
                  <a:gd name="connsiteX1" fmla="*/ 13802 w 17146"/>
                  <a:gd name="connsiteY1" fmla="*/ 38403 h 67181"/>
                  <a:gd name="connsiteX2" fmla="*/ 11160 w 17146"/>
                  <a:gd name="connsiteY2" fmla="*/ 48098 h 67181"/>
                  <a:gd name="connsiteX3" fmla="*/ 11207 w 17146"/>
                  <a:gd name="connsiteY3" fmla="*/ 51235 h 67181"/>
                  <a:gd name="connsiteX4" fmla="*/ 10995 w 17146"/>
                  <a:gd name="connsiteY4" fmla="*/ 53004 h 67181"/>
                  <a:gd name="connsiteX5" fmla="*/ 12363 w 17146"/>
                  <a:gd name="connsiteY5" fmla="*/ 61331 h 67181"/>
                  <a:gd name="connsiteX6" fmla="*/ 14675 w 17146"/>
                  <a:gd name="connsiteY6" fmla="*/ 67181 h 67181"/>
                  <a:gd name="connsiteX7" fmla="*/ 616 w 17146"/>
                  <a:gd name="connsiteY7" fmla="*/ 48499 h 67181"/>
                  <a:gd name="connsiteX8" fmla="*/ 3328 w 17146"/>
                  <a:gd name="connsiteY8" fmla="*/ 29038 h 67181"/>
                  <a:gd name="connsiteX9" fmla="*/ 5758 w 17146"/>
                  <a:gd name="connsiteY9" fmla="*/ 18234 h 67181"/>
                  <a:gd name="connsiteX10" fmla="*/ 6135 w 17146"/>
                  <a:gd name="connsiteY10" fmla="*/ 14436 h 67181"/>
                  <a:gd name="connsiteX11" fmla="*/ 5852 w 17146"/>
                  <a:gd name="connsiteY11" fmla="*/ 11629 h 67181"/>
                  <a:gd name="connsiteX12" fmla="*/ 2385 w 17146"/>
                  <a:gd name="connsiteY12" fmla="*/ 0 h 67181"/>
                  <a:gd name="connsiteX13" fmla="*/ 16491 w 17146"/>
                  <a:gd name="connsiteY13" fmla="*/ 18966 h 67181"/>
                  <a:gd name="connsiteX14" fmla="*/ 14793 w 17146"/>
                  <a:gd name="connsiteY14" fmla="*/ 36209 h 67181"/>
                  <a:gd name="connsiteX15" fmla="*/ 14793 w 17146"/>
                  <a:gd name="connsiteY15" fmla="*/ 36209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14793" y="36209"/>
                    </a:moveTo>
                    <a:cubicBezTo>
                      <a:pt x="14675" y="37082"/>
                      <a:pt x="14156" y="37695"/>
                      <a:pt x="13802" y="38403"/>
                    </a:cubicBezTo>
                    <a:cubicBezTo>
                      <a:pt x="12103" y="41658"/>
                      <a:pt x="11490" y="44843"/>
                      <a:pt x="11160" y="48098"/>
                    </a:cubicBezTo>
                    <a:cubicBezTo>
                      <a:pt x="11042" y="49254"/>
                      <a:pt x="10995" y="50127"/>
                      <a:pt x="11207" y="51235"/>
                    </a:cubicBezTo>
                    <a:cubicBezTo>
                      <a:pt x="11325" y="51778"/>
                      <a:pt x="10924" y="52438"/>
                      <a:pt x="10995" y="53004"/>
                    </a:cubicBezTo>
                    <a:cubicBezTo>
                      <a:pt x="11278" y="55859"/>
                      <a:pt x="11490" y="58642"/>
                      <a:pt x="12363" y="61331"/>
                    </a:cubicBezTo>
                    <a:cubicBezTo>
                      <a:pt x="12976" y="63218"/>
                      <a:pt x="13731" y="65365"/>
                      <a:pt x="14675" y="67181"/>
                    </a:cubicBezTo>
                    <a:cubicBezTo>
                      <a:pt x="7834" y="63101"/>
                      <a:pt x="2314" y="56189"/>
                      <a:pt x="616" y="48499"/>
                    </a:cubicBezTo>
                    <a:cubicBezTo>
                      <a:pt x="-823" y="41918"/>
                      <a:pt x="333" y="35407"/>
                      <a:pt x="3328" y="29038"/>
                    </a:cubicBezTo>
                    <a:cubicBezTo>
                      <a:pt x="4956" y="25570"/>
                      <a:pt x="5357" y="21961"/>
                      <a:pt x="5758" y="18234"/>
                    </a:cubicBezTo>
                    <a:cubicBezTo>
                      <a:pt x="5923" y="16725"/>
                      <a:pt x="6041" y="15592"/>
                      <a:pt x="6135" y="14436"/>
                    </a:cubicBezTo>
                    <a:cubicBezTo>
                      <a:pt x="6206" y="13540"/>
                      <a:pt x="5829" y="12502"/>
                      <a:pt x="5852" y="11629"/>
                    </a:cubicBezTo>
                    <a:cubicBezTo>
                      <a:pt x="5994" y="7383"/>
                      <a:pt x="3965" y="3703"/>
                      <a:pt x="2385" y="0"/>
                    </a:cubicBezTo>
                    <a:cubicBezTo>
                      <a:pt x="8990" y="4411"/>
                      <a:pt x="14745" y="10992"/>
                      <a:pt x="16491" y="18966"/>
                    </a:cubicBezTo>
                    <a:cubicBezTo>
                      <a:pt x="17765" y="24721"/>
                      <a:pt x="17175" y="30854"/>
                      <a:pt x="14793" y="36209"/>
                    </a:cubicBezTo>
                    <a:lnTo>
                      <a:pt x="14793" y="3620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35" name="手繪多邊形: 圖案 734">
                <a:extLst>
                  <a:ext uri="{FF2B5EF4-FFF2-40B4-BE49-F238E27FC236}">
                    <a16:creationId xmlns:a16="http://schemas.microsoft.com/office/drawing/2014/main" id="{67A74A09-4CC2-40B2-8306-978CB5699AE7}"/>
                  </a:ext>
                </a:extLst>
              </p:cNvPr>
              <p:cNvSpPr/>
              <p:nvPr/>
            </p:nvSpPr>
            <p:spPr>
              <a:xfrm>
                <a:off x="4368626" y="1577001"/>
                <a:ext cx="17974" cy="65907"/>
              </a:xfrm>
              <a:custGeom>
                <a:avLst/>
                <a:gdLst>
                  <a:gd name="connsiteX0" fmla="*/ 15451 w 17974"/>
                  <a:gd name="connsiteY0" fmla="*/ 35077 h 65907"/>
                  <a:gd name="connsiteX1" fmla="*/ 14649 w 17974"/>
                  <a:gd name="connsiteY1" fmla="*/ 37365 h 65907"/>
                  <a:gd name="connsiteX2" fmla="*/ 12832 w 17974"/>
                  <a:gd name="connsiteY2" fmla="*/ 47249 h 65907"/>
                  <a:gd name="connsiteX3" fmla="*/ 13163 w 17974"/>
                  <a:gd name="connsiteY3" fmla="*/ 50362 h 65907"/>
                  <a:gd name="connsiteX4" fmla="*/ 13092 w 17974"/>
                  <a:gd name="connsiteY4" fmla="*/ 52132 h 65907"/>
                  <a:gd name="connsiteX5" fmla="*/ 15168 w 17974"/>
                  <a:gd name="connsiteY5" fmla="*/ 60293 h 65907"/>
                  <a:gd name="connsiteX6" fmla="*/ 17975 w 17974"/>
                  <a:gd name="connsiteY6" fmla="*/ 65908 h 65907"/>
                  <a:gd name="connsiteX7" fmla="*/ 2382 w 17974"/>
                  <a:gd name="connsiteY7" fmla="*/ 48499 h 65907"/>
                  <a:gd name="connsiteX8" fmla="*/ 3420 w 17974"/>
                  <a:gd name="connsiteY8" fmla="*/ 28873 h 65907"/>
                  <a:gd name="connsiteX9" fmla="*/ 4907 w 17974"/>
                  <a:gd name="connsiteY9" fmla="*/ 17904 h 65907"/>
                  <a:gd name="connsiteX10" fmla="*/ 4977 w 17974"/>
                  <a:gd name="connsiteY10" fmla="*/ 14083 h 65907"/>
                  <a:gd name="connsiteX11" fmla="*/ 4458 w 17974"/>
                  <a:gd name="connsiteY11" fmla="*/ 11299 h 65907"/>
                  <a:gd name="connsiteX12" fmla="*/ 0 w 17974"/>
                  <a:gd name="connsiteY12" fmla="*/ 0 h 65907"/>
                  <a:gd name="connsiteX13" fmla="*/ 15687 w 17974"/>
                  <a:gd name="connsiteY13" fmla="*/ 17692 h 65907"/>
                  <a:gd name="connsiteX14" fmla="*/ 15451 w 17974"/>
                  <a:gd name="connsiteY14" fmla="*/ 35077 h 65907"/>
                  <a:gd name="connsiteX15" fmla="*/ 15451 w 17974"/>
                  <a:gd name="connsiteY15" fmla="*/ 3507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15451" y="35077"/>
                    </a:moveTo>
                    <a:cubicBezTo>
                      <a:pt x="15427" y="35973"/>
                      <a:pt x="14955" y="36634"/>
                      <a:pt x="14649" y="37365"/>
                    </a:cubicBezTo>
                    <a:cubicBezTo>
                      <a:pt x="13233" y="40738"/>
                      <a:pt x="12880" y="43970"/>
                      <a:pt x="12832" y="47249"/>
                    </a:cubicBezTo>
                    <a:cubicBezTo>
                      <a:pt x="12809" y="48405"/>
                      <a:pt x="12856" y="49301"/>
                      <a:pt x="13163" y="50362"/>
                    </a:cubicBezTo>
                    <a:cubicBezTo>
                      <a:pt x="13304" y="50905"/>
                      <a:pt x="12998" y="51589"/>
                      <a:pt x="13092" y="52132"/>
                    </a:cubicBezTo>
                    <a:cubicBezTo>
                      <a:pt x="13611" y="54939"/>
                      <a:pt x="14059" y="57722"/>
                      <a:pt x="15168" y="60293"/>
                    </a:cubicBezTo>
                    <a:cubicBezTo>
                      <a:pt x="15946" y="62133"/>
                      <a:pt x="16890" y="64186"/>
                      <a:pt x="17975" y="65908"/>
                    </a:cubicBezTo>
                    <a:cubicBezTo>
                      <a:pt x="10827" y="62440"/>
                      <a:pt x="4718" y="56000"/>
                      <a:pt x="2382" y="48499"/>
                    </a:cubicBezTo>
                    <a:cubicBezTo>
                      <a:pt x="377" y="42059"/>
                      <a:pt x="991" y="35478"/>
                      <a:pt x="3420" y="28873"/>
                    </a:cubicBezTo>
                    <a:cubicBezTo>
                      <a:pt x="4741" y="25287"/>
                      <a:pt x="4836" y="21655"/>
                      <a:pt x="4907" y="17904"/>
                    </a:cubicBezTo>
                    <a:cubicBezTo>
                      <a:pt x="4930" y="16394"/>
                      <a:pt x="4954" y="15238"/>
                      <a:pt x="4977" y="14083"/>
                    </a:cubicBezTo>
                    <a:cubicBezTo>
                      <a:pt x="4977" y="13186"/>
                      <a:pt x="4505" y="12196"/>
                      <a:pt x="4458" y="11299"/>
                    </a:cubicBezTo>
                    <a:cubicBezTo>
                      <a:pt x="4222" y="7053"/>
                      <a:pt x="1911" y="3562"/>
                      <a:pt x="0" y="0"/>
                    </a:cubicBezTo>
                    <a:cubicBezTo>
                      <a:pt x="6959" y="3821"/>
                      <a:pt x="13257" y="9907"/>
                      <a:pt x="15687" y="17692"/>
                    </a:cubicBezTo>
                    <a:cubicBezTo>
                      <a:pt x="17432" y="23377"/>
                      <a:pt x="17361" y="29533"/>
                      <a:pt x="15451" y="35077"/>
                    </a:cubicBezTo>
                    <a:lnTo>
                      <a:pt x="15451" y="3507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36" name="手繪多邊形: 圖案 735">
                <a:extLst>
                  <a:ext uri="{FF2B5EF4-FFF2-40B4-BE49-F238E27FC236}">
                    <a16:creationId xmlns:a16="http://schemas.microsoft.com/office/drawing/2014/main" id="{F6971680-8235-46A8-AEC7-1D33E4A8030A}"/>
                  </a:ext>
                </a:extLst>
              </p:cNvPr>
              <p:cNvSpPr/>
              <p:nvPr/>
            </p:nvSpPr>
            <p:spPr>
              <a:xfrm>
                <a:off x="4346712" y="1567778"/>
                <a:ext cx="23565" cy="64114"/>
              </a:xfrm>
              <a:custGeom>
                <a:avLst/>
                <a:gdLst>
                  <a:gd name="connsiteX0" fmla="*/ 18376 w 23565"/>
                  <a:gd name="connsiteY0" fmla="*/ 33591 h 64114"/>
                  <a:gd name="connsiteX1" fmla="*/ 17786 w 23565"/>
                  <a:gd name="connsiteY1" fmla="*/ 35926 h 64114"/>
                  <a:gd name="connsiteX2" fmla="*/ 16843 w 23565"/>
                  <a:gd name="connsiteY2" fmla="*/ 45928 h 64114"/>
                  <a:gd name="connsiteX3" fmla="*/ 17432 w 23565"/>
                  <a:gd name="connsiteY3" fmla="*/ 49018 h 64114"/>
                  <a:gd name="connsiteX4" fmla="*/ 17503 w 23565"/>
                  <a:gd name="connsiteY4" fmla="*/ 50787 h 64114"/>
                  <a:gd name="connsiteX5" fmla="*/ 20287 w 23565"/>
                  <a:gd name="connsiteY5" fmla="*/ 58760 h 64114"/>
                  <a:gd name="connsiteX6" fmla="*/ 23565 w 23565"/>
                  <a:gd name="connsiteY6" fmla="*/ 64115 h 64114"/>
                  <a:gd name="connsiteX7" fmla="*/ 6534 w 23565"/>
                  <a:gd name="connsiteY7" fmla="*/ 48098 h 64114"/>
                  <a:gd name="connsiteX8" fmla="*/ 5874 w 23565"/>
                  <a:gd name="connsiteY8" fmla="*/ 28472 h 64114"/>
                  <a:gd name="connsiteX9" fmla="*/ 6416 w 23565"/>
                  <a:gd name="connsiteY9" fmla="*/ 17409 h 64114"/>
                  <a:gd name="connsiteX10" fmla="*/ 6157 w 23565"/>
                  <a:gd name="connsiteY10" fmla="*/ 13587 h 64114"/>
                  <a:gd name="connsiteX11" fmla="*/ 5402 w 23565"/>
                  <a:gd name="connsiteY11" fmla="*/ 10875 h 64114"/>
                  <a:gd name="connsiteX12" fmla="*/ 0 w 23565"/>
                  <a:gd name="connsiteY12" fmla="*/ 0 h 64114"/>
                  <a:gd name="connsiteX13" fmla="*/ 17149 w 23565"/>
                  <a:gd name="connsiteY13" fmla="*/ 16276 h 64114"/>
                  <a:gd name="connsiteX14" fmla="*/ 18376 w 23565"/>
                  <a:gd name="connsiteY14" fmla="*/ 33591 h 64114"/>
                  <a:gd name="connsiteX15" fmla="*/ 18376 w 23565"/>
                  <a:gd name="connsiteY15" fmla="*/ 33591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18376" y="33591"/>
                    </a:moveTo>
                    <a:cubicBezTo>
                      <a:pt x="18423" y="34487"/>
                      <a:pt x="18022" y="35171"/>
                      <a:pt x="17786" y="35926"/>
                    </a:cubicBezTo>
                    <a:cubicBezTo>
                      <a:pt x="16677" y="39417"/>
                      <a:pt x="16607" y="42672"/>
                      <a:pt x="16843" y="45928"/>
                    </a:cubicBezTo>
                    <a:cubicBezTo>
                      <a:pt x="16937" y="47084"/>
                      <a:pt x="17031" y="47980"/>
                      <a:pt x="17432" y="49018"/>
                    </a:cubicBezTo>
                    <a:cubicBezTo>
                      <a:pt x="17645" y="49537"/>
                      <a:pt x="17361" y="50245"/>
                      <a:pt x="17503" y="50787"/>
                    </a:cubicBezTo>
                    <a:cubicBezTo>
                      <a:pt x="18281" y="53547"/>
                      <a:pt x="18966" y="56260"/>
                      <a:pt x="20287" y="58760"/>
                    </a:cubicBezTo>
                    <a:cubicBezTo>
                      <a:pt x="21230" y="60506"/>
                      <a:pt x="22339" y="62487"/>
                      <a:pt x="23565" y="64115"/>
                    </a:cubicBezTo>
                    <a:cubicBezTo>
                      <a:pt x="16135" y="61261"/>
                      <a:pt x="9506" y="55411"/>
                      <a:pt x="6534" y="48098"/>
                    </a:cubicBezTo>
                    <a:cubicBezTo>
                      <a:pt x="3987" y="41847"/>
                      <a:pt x="4010" y="35242"/>
                      <a:pt x="5874" y="28472"/>
                    </a:cubicBezTo>
                    <a:cubicBezTo>
                      <a:pt x="6888" y="24792"/>
                      <a:pt x="6676" y="21159"/>
                      <a:pt x="6416" y="17409"/>
                    </a:cubicBezTo>
                    <a:cubicBezTo>
                      <a:pt x="6322" y="15899"/>
                      <a:pt x="6251" y="14743"/>
                      <a:pt x="6157" y="13587"/>
                    </a:cubicBezTo>
                    <a:cubicBezTo>
                      <a:pt x="6086" y="12691"/>
                      <a:pt x="5520" y="11747"/>
                      <a:pt x="5402" y="10875"/>
                    </a:cubicBezTo>
                    <a:cubicBezTo>
                      <a:pt x="4812" y="6676"/>
                      <a:pt x="2194" y="3373"/>
                      <a:pt x="0" y="0"/>
                    </a:cubicBezTo>
                    <a:cubicBezTo>
                      <a:pt x="7265" y="3208"/>
                      <a:pt x="14059" y="8704"/>
                      <a:pt x="17149" y="16276"/>
                    </a:cubicBezTo>
                    <a:cubicBezTo>
                      <a:pt x="19343" y="21773"/>
                      <a:pt x="19791" y="27929"/>
                      <a:pt x="18376" y="33591"/>
                    </a:cubicBezTo>
                    <a:lnTo>
                      <a:pt x="18376" y="335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37" name="手繪多邊形: 圖案 736">
                <a:extLst>
                  <a:ext uri="{FF2B5EF4-FFF2-40B4-BE49-F238E27FC236}">
                    <a16:creationId xmlns:a16="http://schemas.microsoft.com/office/drawing/2014/main" id="{4BECEBDA-A968-414D-87EB-B9A55FBF642D}"/>
                  </a:ext>
                </a:extLst>
              </p:cNvPr>
              <p:cNvSpPr/>
              <p:nvPr/>
            </p:nvSpPr>
            <p:spPr>
              <a:xfrm>
                <a:off x="4323831" y="1560442"/>
                <a:ext cx="29085" cy="61803"/>
              </a:xfrm>
              <a:custGeom>
                <a:avLst/>
                <a:gdLst>
                  <a:gd name="connsiteX0" fmla="*/ 21277 w 29085"/>
                  <a:gd name="connsiteY0" fmla="*/ 31845 h 61803"/>
                  <a:gd name="connsiteX1" fmla="*/ 20876 w 29085"/>
                  <a:gd name="connsiteY1" fmla="*/ 34228 h 61803"/>
                  <a:gd name="connsiteX2" fmla="*/ 20805 w 29085"/>
                  <a:gd name="connsiteY2" fmla="*/ 44277 h 61803"/>
                  <a:gd name="connsiteX3" fmla="*/ 21655 w 29085"/>
                  <a:gd name="connsiteY3" fmla="*/ 47296 h 61803"/>
                  <a:gd name="connsiteX4" fmla="*/ 21891 w 29085"/>
                  <a:gd name="connsiteY4" fmla="*/ 49065 h 61803"/>
                  <a:gd name="connsiteX5" fmla="*/ 25358 w 29085"/>
                  <a:gd name="connsiteY5" fmla="*/ 56755 h 61803"/>
                  <a:gd name="connsiteX6" fmla="*/ 29085 w 29085"/>
                  <a:gd name="connsiteY6" fmla="*/ 61803 h 61803"/>
                  <a:gd name="connsiteX7" fmla="*/ 10709 w 29085"/>
                  <a:gd name="connsiteY7" fmla="*/ 47343 h 61803"/>
                  <a:gd name="connsiteX8" fmla="*/ 8327 w 29085"/>
                  <a:gd name="connsiteY8" fmla="*/ 27835 h 61803"/>
                  <a:gd name="connsiteX9" fmla="*/ 7902 w 29085"/>
                  <a:gd name="connsiteY9" fmla="*/ 16772 h 61803"/>
                  <a:gd name="connsiteX10" fmla="*/ 7313 w 29085"/>
                  <a:gd name="connsiteY10" fmla="*/ 12998 h 61803"/>
                  <a:gd name="connsiteX11" fmla="*/ 6322 w 29085"/>
                  <a:gd name="connsiteY11" fmla="*/ 10356 h 61803"/>
                  <a:gd name="connsiteX12" fmla="*/ 0 w 29085"/>
                  <a:gd name="connsiteY12" fmla="*/ 0 h 61803"/>
                  <a:gd name="connsiteX13" fmla="*/ 18494 w 29085"/>
                  <a:gd name="connsiteY13" fmla="*/ 14720 h 61803"/>
                  <a:gd name="connsiteX14" fmla="*/ 21277 w 29085"/>
                  <a:gd name="connsiteY14" fmla="*/ 31845 h 61803"/>
                  <a:gd name="connsiteX15" fmla="*/ 21277 w 29085"/>
                  <a:gd name="connsiteY15" fmla="*/ 31845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85" h="61803">
                    <a:moveTo>
                      <a:pt x="21277" y="31845"/>
                    </a:moveTo>
                    <a:cubicBezTo>
                      <a:pt x="21395" y="32718"/>
                      <a:pt x="21065" y="33449"/>
                      <a:pt x="20876" y="34228"/>
                    </a:cubicBezTo>
                    <a:cubicBezTo>
                      <a:pt x="20074" y="37813"/>
                      <a:pt x="20287" y="41045"/>
                      <a:pt x="20805" y="44277"/>
                    </a:cubicBezTo>
                    <a:cubicBezTo>
                      <a:pt x="20994" y="45409"/>
                      <a:pt x="21159" y="46282"/>
                      <a:pt x="21655" y="47296"/>
                    </a:cubicBezTo>
                    <a:cubicBezTo>
                      <a:pt x="21891" y="47815"/>
                      <a:pt x="21702" y="48523"/>
                      <a:pt x="21891" y="49065"/>
                    </a:cubicBezTo>
                    <a:cubicBezTo>
                      <a:pt x="22905" y="51754"/>
                      <a:pt x="23801" y="54396"/>
                      <a:pt x="25358" y="56755"/>
                    </a:cubicBezTo>
                    <a:cubicBezTo>
                      <a:pt x="26443" y="58430"/>
                      <a:pt x="27717" y="60293"/>
                      <a:pt x="29085" y="61803"/>
                    </a:cubicBezTo>
                    <a:cubicBezTo>
                      <a:pt x="21442" y="59609"/>
                      <a:pt x="14319" y="54349"/>
                      <a:pt x="10709" y="47343"/>
                    </a:cubicBezTo>
                    <a:cubicBezTo>
                      <a:pt x="7619" y="41351"/>
                      <a:pt x="7077" y="34747"/>
                      <a:pt x="8327" y="27835"/>
                    </a:cubicBezTo>
                    <a:cubicBezTo>
                      <a:pt x="9011" y="24084"/>
                      <a:pt x="8468" y="20475"/>
                      <a:pt x="7902" y="16772"/>
                    </a:cubicBezTo>
                    <a:cubicBezTo>
                      <a:pt x="7666" y="15286"/>
                      <a:pt x="7501" y="14130"/>
                      <a:pt x="7313" y="12998"/>
                    </a:cubicBezTo>
                    <a:cubicBezTo>
                      <a:pt x="7147" y="12125"/>
                      <a:pt x="6534" y="11205"/>
                      <a:pt x="6322" y="10356"/>
                    </a:cubicBezTo>
                    <a:cubicBezTo>
                      <a:pt x="5355" y="6204"/>
                      <a:pt x="2477" y="3161"/>
                      <a:pt x="0" y="0"/>
                    </a:cubicBezTo>
                    <a:cubicBezTo>
                      <a:pt x="7525" y="2571"/>
                      <a:pt x="14767" y="7454"/>
                      <a:pt x="18494" y="14720"/>
                    </a:cubicBezTo>
                    <a:cubicBezTo>
                      <a:pt x="21183" y="19980"/>
                      <a:pt x="22197" y="26089"/>
                      <a:pt x="21277" y="31845"/>
                    </a:cubicBezTo>
                    <a:lnTo>
                      <a:pt x="21277" y="3184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38" name="手繪多邊形: 圖案 737">
                <a:extLst>
                  <a:ext uri="{FF2B5EF4-FFF2-40B4-BE49-F238E27FC236}">
                    <a16:creationId xmlns:a16="http://schemas.microsoft.com/office/drawing/2014/main" id="{B195090D-BBB8-42D9-AD99-94AC87028D36}"/>
                  </a:ext>
                </a:extLst>
              </p:cNvPr>
              <p:cNvSpPr/>
              <p:nvPr/>
            </p:nvSpPr>
            <p:spPr>
              <a:xfrm>
                <a:off x="4300218" y="1555111"/>
                <a:ext cx="34416" cy="58972"/>
              </a:xfrm>
              <a:custGeom>
                <a:avLst/>
                <a:gdLst>
                  <a:gd name="connsiteX0" fmla="*/ 23990 w 34416"/>
                  <a:gd name="connsiteY0" fmla="*/ 29816 h 58972"/>
                  <a:gd name="connsiteX1" fmla="*/ 23801 w 34416"/>
                  <a:gd name="connsiteY1" fmla="*/ 32223 h 58972"/>
                  <a:gd name="connsiteX2" fmla="*/ 24603 w 34416"/>
                  <a:gd name="connsiteY2" fmla="*/ 42248 h 58972"/>
                  <a:gd name="connsiteX3" fmla="*/ 25712 w 34416"/>
                  <a:gd name="connsiteY3" fmla="*/ 45196 h 58972"/>
                  <a:gd name="connsiteX4" fmla="*/ 26113 w 34416"/>
                  <a:gd name="connsiteY4" fmla="*/ 46918 h 58972"/>
                  <a:gd name="connsiteX5" fmla="*/ 30241 w 34416"/>
                  <a:gd name="connsiteY5" fmla="*/ 54278 h 58972"/>
                  <a:gd name="connsiteX6" fmla="*/ 34416 w 34416"/>
                  <a:gd name="connsiteY6" fmla="*/ 58972 h 58972"/>
                  <a:gd name="connsiteX7" fmla="*/ 14837 w 34416"/>
                  <a:gd name="connsiteY7" fmla="*/ 46187 h 58972"/>
                  <a:gd name="connsiteX8" fmla="*/ 10757 w 34416"/>
                  <a:gd name="connsiteY8" fmla="*/ 26962 h 58972"/>
                  <a:gd name="connsiteX9" fmla="*/ 9365 w 34416"/>
                  <a:gd name="connsiteY9" fmla="*/ 15993 h 58972"/>
                  <a:gd name="connsiteX10" fmla="*/ 8445 w 34416"/>
                  <a:gd name="connsiteY10" fmla="*/ 12290 h 58972"/>
                  <a:gd name="connsiteX11" fmla="*/ 7218 w 34416"/>
                  <a:gd name="connsiteY11" fmla="*/ 9742 h 58972"/>
                  <a:gd name="connsiteX12" fmla="*/ 0 w 34416"/>
                  <a:gd name="connsiteY12" fmla="*/ 0 h 58972"/>
                  <a:gd name="connsiteX13" fmla="*/ 19720 w 34416"/>
                  <a:gd name="connsiteY13" fmla="*/ 13021 h 58972"/>
                  <a:gd name="connsiteX14" fmla="*/ 23990 w 34416"/>
                  <a:gd name="connsiteY14" fmla="*/ 29816 h 58972"/>
                  <a:gd name="connsiteX15" fmla="*/ 23990 w 34416"/>
                  <a:gd name="connsiteY15" fmla="*/ 29816 h 5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72">
                    <a:moveTo>
                      <a:pt x="23990" y="29816"/>
                    </a:moveTo>
                    <a:cubicBezTo>
                      <a:pt x="24179" y="30689"/>
                      <a:pt x="23919" y="31444"/>
                      <a:pt x="23801" y="32223"/>
                    </a:cubicBezTo>
                    <a:cubicBezTo>
                      <a:pt x="23306" y="35855"/>
                      <a:pt x="23801" y="39063"/>
                      <a:pt x="24603" y="42248"/>
                    </a:cubicBezTo>
                    <a:cubicBezTo>
                      <a:pt x="24886" y="43380"/>
                      <a:pt x="25146" y="44229"/>
                      <a:pt x="25712" y="45196"/>
                    </a:cubicBezTo>
                    <a:cubicBezTo>
                      <a:pt x="25995" y="45668"/>
                      <a:pt x="25877" y="46423"/>
                      <a:pt x="26113" y="46918"/>
                    </a:cubicBezTo>
                    <a:cubicBezTo>
                      <a:pt x="27363" y="49513"/>
                      <a:pt x="28495" y="52061"/>
                      <a:pt x="30241" y="54278"/>
                    </a:cubicBezTo>
                    <a:cubicBezTo>
                      <a:pt x="31468" y="55835"/>
                      <a:pt x="32907" y="57581"/>
                      <a:pt x="34416" y="58972"/>
                    </a:cubicBezTo>
                    <a:cubicBezTo>
                      <a:pt x="26608" y="57463"/>
                      <a:pt x="19036" y="52839"/>
                      <a:pt x="14837" y="46187"/>
                    </a:cubicBezTo>
                    <a:cubicBezTo>
                      <a:pt x="11228" y="40479"/>
                      <a:pt x="10120" y="33968"/>
                      <a:pt x="10757" y="26962"/>
                    </a:cubicBezTo>
                    <a:cubicBezTo>
                      <a:pt x="11110" y="23164"/>
                      <a:pt x="10261" y="19626"/>
                      <a:pt x="9365" y="15993"/>
                    </a:cubicBezTo>
                    <a:cubicBezTo>
                      <a:pt x="9011" y="14531"/>
                      <a:pt x="8728" y="13399"/>
                      <a:pt x="8445" y="12290"/>
                    </a:cubicBezTo>
                    <a:cubicBezTo>
                      <a:pt x="8209" y="11417"/>
                      <a:pt x="7501" y="10568"/>
                      <a:pt x="7218" y="9742"/>
                    </a:cubicBezTo>
                    <a:cubicBezTo>
                      <a:pt x="5897" y="5709"/>
                      <a:pt x="2760" y="2925"/>
                      <a:pt x="0" y="0"/>
                    </a:cubicBezTo>
                    <a:cubicBezTo>
                      <a:pt x="7714" y="1887"/>
                      <a:pt x="15380" y="6133"/>
                      <a:pt x="19720" y="13021"/>
                    </a:cubicBezTo>
                    <a:cubicBezTo>
                      <a:pt x="22881" y="18022"/>
                      <a:pt x="24415" y="23990"/>
                      <a:pt x="23990" y="29816"/>
                    </a:cubicBezTo>
                    <a:lnTo>
                      <a:pt x="23990" y="2981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39" name="手繪多邊形: 圖案 738">
                <a:extLst>
                  <a:ext uri="{FF2B5EF4-FFF2-40B4-BE49-F238E27FC236}">
                    <a16:creationId xmlns:a16="http://schemas.microsoft.com/office/drawing/2014/main" id="{7DA674E1-C28A-493E-8F2C-C1F7203364B5}"/>
                  </a:ext>
                </a:extLst>
              </p:cNvPr>
              <p:cNvSpPr/>
              <p:nvPr/>
            </p:nvSpPr>
            <p:spPr>
              <a:xfrm>
                <a:off x="4276040" y="1551832"/>
                <a:ext cx="39464" cy="55693"/>
              </a:xfrm>
              <a:custGeom>
                <a:avLst/>
                <a:gdLst>
                  <a:gd name="connsiteX0" fmla="*/ 26490 w 39464"/>
                  <a:gd name="connsiteY0" fmla="*/ 27576 h 55693"/>
                  <a:gd name="connsiteX1" fmla="*/ 26514 w 39464"/>
                  <a:gd name="connsiteY1" fmla="*/ 29982 h 55693"/>
                  <a:gd name="connsiteX2" fmla="*/ 28212 w 39464"/>
                  <a:gd name="connsiteY2" fmla="*/ 39889 h 55693"/>
                  <a:gd name="connsiteX3" fmla="*/ 29604 w 39464"/>
                  <a:gd name="connsiteY3" fmla="*/ 42720 h 55693"/>
                  <a:gd name="connsiteX4" fmla="*/ 30147 w 39464"/>
                  <a:gd name="connsiteY4" fmla="*/ 44418 h 55693"/>
                  <a:gd name="connsiteX5" fmla="*/ 34912 w 39464"/>
                  <a:gd name="connsiteY5" fmla="*/ 51377 h 55693"/>
                  <a:gd name="connsiteX6" fmla="*/ 39464 w 39464"/>
                  <a:gd name="connsiteY6" fmla="*/ 55694 h 55693"/>
                  <a:gd name="connsiteX7" fmla="*/ 18848 w 39464"/>
                  <a:gd name="connsiteY7" fmla="*/ 44701 h 55693"/>
                  <a:gd name="connsiteX8" fmla="*/ 13092 w 39464"/>
                  <a:gd name="connsiteY8" fmla="*/ 25924 h 55693"/>
                  <a:gd name="connsiteX9" fmla="*/ 10733 w 39464"/>
                  <a:gd name="connsiteY9" fmla="*/ 15121 h 55693"/>
                  <a:gd name="connsiteX10" fmla="*/ 9483 w 39464"/>
                  <a:gd name="connsiteY10" fmla="*/ 11511 h 55693"/>
                  <a:gd name="connsiteX11" fmla="*/ 8044 w 39464"/>
                  <a:gd name="connsiteY11" fmla="*/ 9082 h 55693"/>
                  <a:gd name="connsiteX12" fmla="*/ 0 w 39464"/>
                  <a:gd name="connsiteY12" fmla="*/ 0 h 55693"/>
                  <a:gd name="connsiteX13" fmla="*/ 20782 w 39464"/>
                  <a:gd name="connsiteY13" fmla="*/ 11228 h 55693"/>
                  <a:gd name="connsiteX14" fmla="*/ 26490 w 39464"/>
                  <a:gd name="connsiteY14" fmla="*/ 27576 h 55693"/>
                  <a:gd name="connsiteX15" fmla="*/ 26490 w 39464"/>
                  <a:gd name="connsiteY15" fmla="*/ 27576 h 5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693">
                    <a:moveTo>
                      <a:pt x="26490" y="27576"/>
                    </a:moveTo>
                    <a:cubicBezTo>
                      <a:pt x="26750" y="28425"/>
                      <a:pt x="26561" y="29203"/>
                      <a:pt x="26514" y="29982"/>
                    </a:cubicBezTo>
                    <a:cubicBezTo>
                      <a:pt x="26349" y="33638"/>
                      <a:pt x="27127" y="36775"/>
                      <a:pt x="28212" y="39889"/>
                    </a:cubicBezTo>
                    <a:cubicBezTo>
                      <a:pt x="28590" y="40974"/>
                      <a:pt x="28920" y="41800"/>
                      <a:pt x="29604" y="42720"/>
                    </a:cubicBezTo>
                    <a:cubicBezTo>
                      <a:pt x="29934" y="43168"/>
                      <a:pt x="29864" y="43923"/>
                      <a:pt x="30147" y="44418"/>
                    </a:cubicBezTo>
                    <a:cubicBezTo>
                      <a:pt x="31609" y="46895"/>
                      <a:pt x="32977" y="49325"/>
                      <a:pt x="34912" y="51377"/>
                    </a:cubicBezTo>
                    <a:cubicBezTo>
                      <a:pt x="36280" y="52816"/>
                      <a:pt x="37860" y="54443"/>
                      <a:pt x="39464" y="55694"/>
                    </a:cubicBezTo>
                    <a:cubicBezTo>
                      <a:pt x="31562" y="54892"/>
                      <a:pt x="23613" y="50952"/>
                      <a:pt x="18848" y="44701"/>
                    </a:cubicBezTo>
                    <a:cubicBezTo>
                      <a:pt x="14767" y="39346"/>
                      <a:pt x="13068" y="32954"/>
                      <a:pt x="13092" y="25924"/>
                    </a:cubicBezTo>
                    <a:cubicBezTo>
                      <a:pt x="13092" y="22103"/>
                      <a:pt x="11936" y="18659"/>
                      <a:pt x="10733" y="15121"/>
                    </a:cubicBezTo>
                    <a:cubicBezTo>
                      <a:pt x="10238" y="13682"/>
                      <a:pt x="9884" y="12597"/>
                      <a:pt x="9483" y="11511"/>
                    </a:cubicBezTo>
                    <a:cubicBezTo>
                      <a:pt x="9176" y="10686"/>
                      <a:pt x="8398" y="9884"/>
                      <a:pt x="8044" y="9082"/>
                    </a:cubicBezTo>
                    <a:cubicBezTo>
                      <a:pt x="6369" y="5166"/>
                      <a:pt x="2996" y="2689"/>
                      <a:pt x="0" y="0"/>
                    </a:cubicBezTo>
                    <a:cubicBezTo>
                      <a:pt x="7855" y="1203"/>
                      <a:pt x="15852" y="4741"/>
                      <a:pt x="20782" y="11228"/>
                    </a:cubicBezTo>
                    <a:cubicBezTo>
                      <a:pt x="24320" y="15899"/>
                      <a:pt x="26372" y="21725"/>
                      <a:pt x="26490" y="27576"/>
                    </a:cubicBezTo>
                    <a:lnTo>
                      <a:pt x="26490" y="275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40" name="手繪多邊形: 圖案 739">
                <a:extLst>
                  <a:ext uri="{FF2B5EF4-FFF2-40B4-BE49-F238E27FC236}">
                    <a16:creationId xmlns:a16="http://schemas.microsoft.com/office/drawing/2014/main" id="{63CE31EC-FE62-4351-8040-50205A8521D2}"/>
                  </a:ext>
                </a:extLst>
              </p:cNvPr>
              <p:cNvSpPr/>
              <p:nvPr/>
            </p:nvSpPr>
            <p:spPr>
              <a:xfrm>
                <a:off x="4251200" y="1550629"/>
                <a:ext cx="44370" cy="51966"/>
              </a:xfrm>
              <a:custGeom>
                <a:avLst/>
                <a:gdLst>
                  <a:gd name="connsiteX0" fmla="*/ 28920 w 44370"/>
                  <a:gd name="connsiteY0" fmla="*/ 25122 h 51966"/>
                  <a:gd name="connsiteX1" fmla="*/ 29180 w 44370"/>
                  <a:gd name="connsiteY1" fmla="*/ 27528 h 51966"/>
                  <a:gd name="connsiteX2" fmla="*/ 31751 w 44370"/>
                  <a:gd name="connsiteY2" fmla="*/ 37247 h 51966"/>
                  <a:gd name="connsiteX3" fmla="*/ 33378 w 44370"/>
                  <a:gd name="connsiteY3" fmla="*/ 39936 h 51966"/>
                  <a:gd name="connsiteX4" fmla="*/ 34086 w 44370"/>
                  <a:gd name="connsiteY4" fmla="*/ 41564 h 51966"/>
                  <a:gd name="connsiteX5" fmla="*/ 39441 w 44370"/>
                  <a:gd name="connsiteY5" fmla="*/ 48074 h 51966"/>
                  <a:gd name="connsiteX6" fmla="*/ 44371 w 44370"/>
                  <a:gd name="connsiteY6" fmla="*/ 51967 h 51966"/>
                  <a:gd name="connsiteX7" fmla="*/ 22834 w 44370"/>
                  <a:gd name="connsiteY7" fmla="*/ 42861 h 51966"/>
                  <a:gd name="connsiteX8" fmla="*/ 15404 w 44370"/>
                  <a:gd name="connsiteY8" fmla="*/ 24674 h 51966"/>
                  <a:gd name="connsiteX9" fmla="*/ 12078 w 44370"/>
                  <a:gd name="connsiteY9" fmla="*/ 14106 h 51966"/>
                  <a:gd name="connsiteX10" fmla="*/ 10497 w 44370"/>
                  <a:gd name="connsiteY10" fmla="*/ 10615 h 51966"/>
                  <a:gd name="connsiteX11" fmla="*/ 8846 w 44370"/>
                  <a:gd name="connsiteY11" fmla="*/ 8327 h 51966"/>
                  <a:gd name="connsiteX12" fmla="*/ 0 w 44370"/>
                  <a:gd name="connsiteY12" fmla="*/ 0 h 51966"/>
                  <a:gd name="connsiteX13" fmla="*/ 21725 w 44370"/>
                  <a:gd name="connsiteY13" fmla="*/ 9318 h 51966"/>
                  <a:gd name="connsiteX14" fmla="*/ 28920 w 44370"/>
                  <a:gd name="connsiteY14" fmla="*/ 25122 h 51966"/>
                  <a:gd name="connsiteX15" fmla="*/ 28920 w 44370"/>
                  <a:gd name="connsiteY15" fmla="*/ 25122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28920" y="25122"/>
                    </a:moveTo>
                    <a:cubicBezTo>
                      <a:pt x="29274" y="25948"/>
                      <a:pt x="29132" y="26726"/>
                      <a:pt x="29180" y="27528"/>
                    </a:cubicBezTo>
                    <a:cubicBezTo>
                      <a:pt x="29345" y="31185"/>
                      <a:pt x="30406" y="34251"/>
                      <a:pt x="31751" y="37247"/>
                    </a:cubicBezTo>
                    <a:cubicBezTo>
                      <a:pt x="32223" y="38309"/>
                      <a:pt x="32624" y="39087"/>
                      <a:pt x="33378" y="39936"/>
                    </a:cubicBezTo>
                    <a:cubicBezTo>
                      <a:pt x="33756" y="40361"/>
                      <a:pt x="33732" y="41116"/>
                      <a:pt x="34086" y="41564"/>
                    </a:cubicBezTo>
                    <a:cubicBezTo>
                      <a:pt x="35761" y="43899"/>
                      <a:pt x="37341" y="46187"/>
                      <a:pt x="39441" y="48074"/>
                    </a:cubicBezTo>
                    <a:cubicBezTo>
                      <a:pt x="40927" y="49395"/>
                      <a:pt x="42649" y="50858"/>
                      <a:pt x="44371" y="51967"/>
                    </a:cubicBezTo>
                    <a:cubicBezTo>
                      <a:pt x="36421" y="51872"/>
                      <a:pt x="28165" y="48664"/>
                      <a:pt x="22834" y="42861"/>
                    </a:cubicBezTo>
                    <a:cubicBezTo>
                      <a:pt x="18281" y="37884"/>
                      <a:pt x="16017" y="31680"/>
                      <a:pt x="15404" y="24674"/>
                    </a:cubicBezTo>
                    <a:cubicBezTo>
                      <a:pt x="15073" y="20876"/>
                      <a:pt x="13611" y="17527"/>
                      <a:pt x="12078" y="14106"/>
                    </a:cubicBezTo>
                    <a:cubicBezTo>
                      <a:pt x="11464" y="12714"/>
                      <a:pt x="10992" y="11677"/>
                      <a:pt x="10497" y="10615"/>
                    </a:cubicBezTo>
                    <a:cubicBezTo>
                      <a:pt x="10120" y="9813"/>
                      <a:pt x="9270" y="9105"/>
                      <a:pt x="8846" y="8327"/>
                    </a:cubicBezTo>
                    <a:cubicBezTo>
                      <a:pt x="6817" y="4576"/>
                      <a:pt x="3232" y="2406"/>
                      <a:pt x="0" y="0"/>
                    </a:cubicBezTo>
                    <a:cubicBezTo>
                      <a:pt x="7926" y="495"/>
                      <a:pt x="16206" y="3302"/>
                      <a:pt x="21725" y="9318"/>
                    </a:cubicBezTo>
                    <a:cubicBezTo>
                      <a:pt x="25712" y="13705"/>
                      <a:pt x="28283" y="19319"/>
                      <a:pt x="28920" y="25122"/>
                    </a:cubicBezTo>
                    <a:lnTo>
                      <a:pt x="28920" y="2512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41" name="手繪多邊形: 圖案 740">
                <a:extLst>
                  <a:ext uri="{FF2B5EF4-FFF2-40B4-BE49-F238E27FC236}">
                    <a16:creationId xmlns:a16="http://schemas.microsoft.com/office/drawing/2014/main" id="{BA2F5C18-E0EA-469E-81AA-415C1FB6C728}"/>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grpSp>
        <p:nvGrpSpPr>
          <p:cNvPr id="742" name="圖形 5">
            <a:extLst>
              <a:ext uri="{FF2B5EF4-FFF2-40B4-BE49-F238E27FC236}">
                <a16:creationId xmlns:a16="http://schemas.microsoft.com/office/drawing/2014/main" id="{DD66A219-AF5B-4F21-AF42-D22FBD2905BD}"/>
              </a:ext>
            </a:extLst>
          </p:cNvPr>
          <p:cNvGrpSpPr/>
          <p:nvPr/>
        </p:nvGrpSpPr>
        <p:grpSpPr>
          <a:xfrm>
            <a:off x="2162474" y="4643868"/>
            <a:ext cx="337275" cy="337246"/>
            <a:chOff x="3973487" y="1550629"/>
            <a:chExt cx="553869" cy="553821"/>
          </a:xfrm>
          <a:solidFill>
            <a:srgbClr val="11F7C0"/>
          </a:solidFill>
        </p:grpSpPr>
        <p:sp>
          <p:nvSpPr>
            <p:cNvPr id="743" name="手繪多邊形: 圖案 742">
              <a:extLst>
                <a:ext uri="{FF2B5EF4-FFF2-40B4-BE49-F238E27FC236}">
                  <a16:creationId xmlns:a16="http://schemas.microsoft.com/office/drawing/2014/main" id="{DA9911DD-2DBB-4DED-9DD5-D5DE23194A8F}"/>
                </a:ext>
              </a:extLst>
            </p:cNvPr>
            <p:cNvSpPr/>
            <p:nvPr/>
          </p:nvSpPr>
          <p:spPr>
            <a:xfrm>
              <a:off x="4091220" y="1644372"/>
              <a:ext cx="318451" cy="306268"/>
            </a:xfrm>
            <a:custGeom>
              <a:avLst/>
              <a:gdLst>
                <a:gd name="connsiteX0" fmla="*/ 143539 w 318451"/>
                <a:gd name="connsiteY0" fmla="*/ 96809 h 306268"/>
                <a:gd name="connsiteX1" fmla="*/ 182154 w 318451"/>
                <a:gd name="connsiteY1" fmla="*/ 47956 h 306268"/>
                <a:gd name="connsiteX2" fmla="*/ 211688 w 318451"/>
                <a:gd name="connsiteY2" fmla="*/ 0 h 306268"/>
                <a:gd name="connsiteX3" fmla="*/ 202441 w 318451"/>
                <a:gd name="connsiteY3" fmla="*/ 111128 h 306268"/>
                <a:gd name="connsiteX4" fmla="*/ 292999 w 318451"/>
                <a:gd name="connsiteY4" fmla="*/ 111128 h 306268"/>
                <a:gd name="connsiteX5" fmla="*/ 314653 w 318451"/>
                <a:gd name="connsiteY5" fmla="*/ 134717 h 306268"/>
                <a:gd name="connsiteX6" fmla="*/ 301632 w 318451"/>
                <a:gd name="connsiteY6" fmla="*/ 158565 h 306268"/>
                <a:gd name="connsiteX7" fmla="*/ 318451 w 318451"/>
                <a:gd name="connsiteY7" fmla="*/ 182791 h 306268"/>
                <a:gd name="connsiteX8" fmla="*/ 300099 w 318451"/>
                <a:gd name="connsiteY8" fmla="*/ 206003 h 306268"/>
                <a:gd name="connsiteX9" fmla="*/ 315338 w 318451"/>
                <a:gd name="connsiteY9" fmla="*/ 229733 h 306268"/>
                <a:gd name="connsiteX10" fmla="*/ 292857 w 318451"/>
                <a:gd name="connsiteY10" fmla="*/ 253464 h 306268"/>
                <a:gd name="connsiteX11" fmla="*/ 306114 w 318451"/>
                <a:gd name="connsiteY11" fmla="*/ 270283 h 306268"/>
                <a:gd name="connsiteX12" fmla="*/ 271344 w 318451"/>
                <a:gd name="connsiteY12" fmla="*/ 302505 h 306268"/>
                <a:gd name="connsiteX13" fmla="*/ 204917 w 318451"/>
                <a:gd name="connsiteY13" fmla="*/ 305053 h 306268"/>
                <a:gd name="connsiteX14" fmla="*/ 96526 w 318451"/>
                <a:gd name="connsiteY14" fmla="*/ 284837 h 306268"/>
                <a:gd name="connsiteX15" fmla="*/ 96526 w 318451"/>
                <a:gd name="connsiteY15" fmla="*/ 152055 h 306268"/>
                <a:gd name="connsiteX16" fmla="*/ 143539 w 318451"/>
                <a:gd name="connsiteY16" fmla="*/ 96809 h 306268"/>
                <a:gd name="connsiteX17" fmla="*/ 24 w 318451"/>
                <a:gd name="connsiteY17" fmla="*/ 299391 h 306268"/>
                <a:gd name="connsiteX18" fmla="*/ 6888 w 318451"/>
                <a:gd name="connsiteY18" fmla="*/ 306256 h 306268"/>
                <a:gd name="connsiteX19" fmla="*/ 75485 w 318451"/>
                <a:gd name="connsiteY19" fmla="*/ 306256 h 306268"/>
                <a:gd name="connsiteX20" fmla="*/ 82349 w 318451"/>
                <a:gd name="connsiteY20" fmla="*/ 299391 h 306268"/>
                <a:gd name="connsiteX21" fmla="*/ 82349 w 318451"/>
                <a:gd name="connsiteY21" fmla="*/ 138184 h 306268"/>
                <a:gd name="connsiteX22" fmla="*/ 75485 w 318451"/>
                <a:gd name="connsiteY22" fmla="*/ 131320 h 306268"/>
                <a:gd name="connsiteX23" fmla="*/ 6864 w 318451"/>
                <a:gd name="connsiteY23" fmla="*/ 131320 h 306268"/>
                <a:gd name="connsiteX24" fmla="*/ 0 w 318451"/>
                <a:gd name="connsiteY24" fmla="*/ 138184 h 306268"/>
                <a:gd name="connsiteX25" fmla="*/ 0 w 318451"/>
                <a:gd name="connsiteY25" fmla="*/ 299391 h 30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451" h="306268">
                  <a:moveTo>
                    <a:pt x="143539" y="96809"/>
                  </a:moveTo>
                  <a:cubicBezTo>
                    <a:pt x="149059" y="84449"/>
                    <a:pt x="176516" y="58100"/>
                    <a:pt x="182154" y="47956"/>
                  </a:cubicBezTo>
                  <a:cubicBezTo>
                    <a:pt x="193406" y="27670"/>
                    <a:pt x="184065" y="0"/>
                    <a:pt x="211688" y="0"/>
                  </a:cubicBezTo>
                  <a:cubicBezTo>
                    <a:pt x="223977" y="0"/>
                    <a:pt x="261484" y="30949"/>
                    <a:pt x="202441" y="111128"/>
                  </a:cubicBezTo>
                  <a:cubicBezTo>
                    <a:pt x="236739" y="106905"/>
                    <a:pt x="276770" y="107684"/>
                    <a:pt x="292999" y="111128"/>
                  </a:cubicBezTo>
                  <a:cubicBezTo>
                    <a:pt x="302694" y="113180"/>
                    <a:pt x="314653" y="122757"/>
                    <a:pt x="314653" y="134717"/>
                  </a:cubicBezTo>
                  <a:cubicBezTo>
                    <a:pt x="314653" y="146676"/>
                    <a:pt x="309700" y="153659"/>
                    <a:pt x="301632" y="158565"/>
                  </a:cubicBezTo>
                  <a:cubicBezTo>
                    <a:pt x="311988" y="161797"/>
                    <a:pt x="318451" y="170831"/>
                    <a:pt x="318451" y="182791"/>
                  </a:cubicBezTo>
                  <a:cubicBezTo>
                    <a:pt x="318451" y="194751"/>
                    <a:pt x="310950" y="202016"/>
                    <a:pt x="300099" y="206003"/>
                  </a:cubicBezTo>
                  <a:cubicBezTo>
                    <a:pt x="307765" y="209848"/>
                    <a:pt x="315338" y="217773"/>
                    <a:pt x="315338" y="229733"/>
                  </a:cubicBezTo>
                  <a:cubicBezTo>
                    <a:pt x="315338" y="241693"/>
                    <a:pt x="305973" y="251694"/>
                    <a:pt x="292857" y="253464"/>
                  </a:cubicBezTo>
                  <a:cubicBezTo>
                    <a:pt x="301514" y="257544"/>
                    <a:pt x="306114" y="263111"/>
                    <a:pt x="306114" y="270283"/>
                  </a:cubicBezTo>
                  <a:cubicBezTo>
                    <a:pt x="306114" y="292786"/>
                    <a:pt x="286889" y="298259"/>
                    <a:pt x="271344" y="302505"/>
                  </a:cubicBezTo>
                  <a:cubicBezTo>
                    <a:pt x="255775" y="306751"/>
                    <a:pt x="234073" y="307105"/>
                    <a:pt x="204917" y="305053"/>
                  </a:cubicBezTo>
                  <a:cubicBezTo>
                    <a:pt x="175761" y="303000"/>
                    <a:pt x="138349" y="289720"/>
                    <a:pt x="96526" y="284837"/>
                  </a:cubicBezTo>
                  <a:cubicBezTo>
                    <a:pt x="96526" y="248533"/>
                    <a:pt x="96526" y="152055"/>
                    <a:pt x="96526" y="152055"/>
                  </a:cubicBezTo>
                  <a:cubicBezTo>
                    <a:pt x="96526" y="152055"/>
                    <a:pt x="126602" y="134717"/>
                    <a:pt x="143539" y="96809"/>
                  </a:cubicBezTo>
                  <a:close/>
                  <a:moveTo>
                    <a:pt x="24" y="299391"/>
                  </a:moveTo>
                  <a:cubicBezTo>
                    <a:pt x="24" y="303189"/>
                    <a:pt x="3090" y="306256"/>
                    <a:pt x="6888" y="306256"/>
                  </a:cubicBezTo>
                  <a:lnTo>
                    <a:pt x="75485" y="306256"/>
                  </a:lnTo>
                  <a:cubicBezTo>
                    <a:pt x="79259" y="306256"/>
                    <a:pt x="82349" y="303189"/>
                    <a:pt x="82349" y="299391"/>
                  </a:cubicBezTo>
                  <a:lnTo>
                    <a:pt x="82349" y="138184"/>
                  </a:lnTo>
                  <a:cubicBezTo>
                    <a:pt x="82349" y="134386"/>
                    <a:pt x="79283" y="131320"/>
                    <a:pt x="75485" y="131320"/>
                  </a:cubicBezTo>
                  <a:lnTo>
                    <a:pt x="6864" y="131320"/>
                  </a:lnTo>
                  <a:cubicBezTo>
                    <a:pt x="3067" y="131320"/>
                    <a:pt x="0" y="134386"/>
                    <a:pt x="0" y="138184"/>
                  </a:cubicBezTo>
                  <a:lnTo>
                    <a:pt x="0" y="2993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nvGrpSpPr>
            <p:cNvPr id="744" name="圖形 5">
              <a:extLst>
                <a:ext uri="{FF2B5EF4-FFF2-40B4-BE49-F238E27FC236}">
                  <a16:creationId xmlns:a16="http://schemas.microsoft.com/office/drawing/2014/main" id="{DF96D6B5-92C3-468C-8C8E-E14FD223DCDD}"/>
                </a:ext>
              </a:extLst>
            </p:cNvPr>
            <p:cNvGrpSpPr/>
            <p:nvPr/>
          </p:nvGrpSpPr>
          <p:grpSpPr>
            <a:xfrm>
              <a:off x="3973487" y="1550629"/>
              <a:ext cx="553869" cy="553821"/>
              <a:chOff x="3973487" y="1550629"/>
              <a:chExt cx="553869" cy="553821"/>
            </a:xfrm>
            <a:grpFill/>
          </p:grpSpPr>
          <p:sp>
            <p:nvSpPr>
              <p:cNvPr id="745" name="手繪多邊形: 圖案 744">
                <a:extLst>
                  <a:ext uri="{FF2B5EF4-FFF2-40B4-BE49-F238E27FC236}">
                    <a16:creationId xmlns:a16="http://schemas.microsoft.com/office/drawing/2014/main" id="{664DEBFD-1452-4195-9126-41B6E56D64D0}"/>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46" name="手繪多邊形: 圖案 745">
                <a:extLst>
                  <a:ext uri="{FF2B5EF4-FFF2-40B4-BE49-F238E27FC236}">
                    <a16:creationId xmlns:a16="http://schemas.microsoft.com/office/drawing/2014/main" id="{44238DA2-127D-4B07-B669-B4C6184F031F}"/>
                  </a:ext>
                </a:extLst>
              </p:cNvPr>
              <p:cNvSpPr/>
              <p:nvPr/>
            </p:nvSpPr>
            <p:spPr>
              <a:xfrm>
                <a:off x="4201027" y="1554787"/>
                <a:ext cx="52933" cy="43880"/>
              </a:xfrm>
              <a:custGeom>
                <a:avLst/>
                <a:gdLst>
                  <a:gd name="connsiteX0" fmla="*/ 32954 w 52933"/>
                  <a:gd name="connsiteY0" fmla="*/ 19785 h 43880"/>
                  <a:gd name="connsiteX1" fmla="*/ 33638 w 52933"/>
                  <a:gd name="connsiteY1" fmla="*/ 22097 h 43880"/>
                  <a:gd name="connsiteX2" fmla="*/ 37907 w 52933"/>
                  <a:gd name="connsiteY2" fmla="*/ 31202 h 43880"/>
                  <a:gd name="connsiteX3" fmla="*/ 39983 w 52933"/>
                  <a:gd name="connsiteY3" fmla="*/ 33561 h 43880"/>
                  <a:gd name="connsiteX4" fmla="*/ 40950 w 52933"/>
                  <a:gd name="connsiteY4" fmla="*/ 35047 h 43880"/>
                  <a:gd name="connsiteX5" fmla="*/ 47390 w 52933"/>
                  <a:gd name="connsiteY5" fmla="*/ 40496 h 43880"/>
                  <a:gd name="connsiteX6" fmla="*/ 52934 w 52933"/>
                  <a:gd name="connsiteY6" fmla="*/ 43445 h 43880"/>
                  <a:gd name="connsiteX7" fmla="*/ 30123 w 52933"/>
                  <a:gd name="connsiteY7" fmla="*/ 38326 h 43880"/>
                  <a:gd name="connsiteX8" fmla="*/ 19555 w 52933"/>
                  <a:gd name="connsiteY8" fmla="*/ 21767 h 43880"/>
                  <a:gd name="connsiteX9" fmla="*/ 14389 w 52933"/>
                  <a:gd name="connsiteY9" fmla="*/ 11977 h 43880"/>
                  <a:gd name="connsiteX10" fmla="*/ 12219 w 52933"/>
                  <a:gd name="connsiteY10" fmla="*/ 8840 h 43880"/>
                  <a:gd name="connsiteX11" fmla="*/ 10190 w 52933"/>
                  <a:gd name="connsiteY11" fmla="*/ 6882 h 43880"/>
                  <a:gd name="connsiteX12" fmla="*/ 0 w 52933"/>
                  <a:gd name="connsiteY12" fmla="*/ 277 h 43880"/>
                  <a:gd name="connsiteX13" fmla="*/ 23023 w 52933"/>
                  <a:gd name="connsiteY13" fmla="*/ 5561 h 43880"/>
                  <a:gd name="connsiteX14" fmla="*/ 32954 w 52933"/>
                  <a:gd name="connsiteY14" fmla="*/ 19785 h 43880"/>
                  <a:gd name="connsiteX15" fmla="*/ 32954 w 52933"/>
                  <a:gd name="connsiteY15" fmla="*/ 19785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33" h="43880">
                    <a:moveTo>
                      <a:pt x="32954" y="19785"/>
                    </a:moveTo>
                    <a:cubicBezTo>
                      <a:pt x="33449" y="20516"/>
                      <a:pt x="33449" y="21342"/>
                      <a:pt x="33638" y="22097"/>
                    </a:cubicBezTo>
                    <a:cubicBezTo>
                      <a:pt x="34464" y="25659"/>
                      <a:pt x="36044" y="28490"/>
                      <a:pt x="37907" y="31202"/>
                    </a:cubicBezTo>
                    <a:cubicBezTo>
                      <a:pt x="38568" y="32146"/>
                      <a:pt x="39111" y="32853"/>
                      <a:pt x="39983" y="33561"/>
                    </a:cubicBezTo>
                    <a:cubicBezTo>
                      <a:pt x="40432" y="33915"/>
                      <a:pt x="40549" y="34646"/>
                      <a:pt x="40950" y="35047"/>
                    </a:cubicBezTo>
                    <a:cubicBezTo>
                      <a:pt x="43003" y="37029"/>
                      <a:pt x="44984" y="39010"/>
                      <a:pt x="47390" y="40496"/>
                    </a:cubicBezTo>
                    <a:cubicBezTo>
                      <a:pt x="49089" y="41534"/>
                      <a:pt x="51047" y="42667"/>
                      <a:pt x="52934" y="43445"/>
                    </a:cubicBezTo>
                    <a:cubicBezTo>
                      <a:pt x="45079" y="44766"/>
                      <a:pt x="36398" y="43091"/>
                      <a:pt x="30123" y="38326"/>
                    </a:cubicBezTo>
                    <a:cubicBezTo>
                      <a:pt x="24745" y="34245"/>
                      <a:pt x="21419" y="28537"/>
                      <a:pt x="19555" y="21767"/>
                    </a:cubicBezTo>
                    <a:cubicBezTo>
                      <a:pt x="18541" y="18087"/>
                      <a:pt x="16512" y="15067"/>
                      <a:pt x="14389" y="11977"/>
                    </a:cubicBezTo>
                    <a:cubicBezTo>
                      <a:pt x="13540" y="10727"/>
                      <a:pt x="12880" y="9783"/>
                      <a:pt x="12219" y="8840"/>
                    </a:cubicBezTo>
                    <a:cubicBezTo>
                      <a:pt x="11700" y="8109"/>
                      <a:pt x="10757" y="7566"/>
                      <a:pt x="10190" y="6882"/>
                    </a:cubicBezTo>
                    <a:cubicBezTo>
                      <a:pt x="7525" y="3556"/>
                      <a:pt x="3609" y="2046"/>
                      <a:pt x="0" y="277"/>
                    </a:cubicBezTo>
                    <a:cubicBezTo>
                      <a:pt x="7902" y="-643"/>
                      <a:pt x="16559" y="631"/>
                      <a:pt x="23023" y="5561"/>
                    </a:cubicBezTo>
                    <a:cubicBezTo>
                      <a:pt x="27764" y="9123"/>
                      <a:pt x="31303" y="14171"/>
                      <a:pt x="32954" y="19785"/>
                    </a:cubicBezTo>
                    <a:lnTo>
                      <a:pt x="32954" y="1978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47" name="手繪多邊形: 圖案 746">
                <a:extLst>
                  <a:ext uri="{FF2B5EF4-FFF2-40B4-BE49-F238E27FC236}">
                    <a16:creationId xmlns:a16="http://schemas.microsoft.com/office/drawing/2014/main" id="{8C575AB3-9339-432C-AE90-2662494ED7A7}"/>
                  </a:ext>
                </a:extLst>
              </p:cNvPr>
              <p:cNvSpPr/>
              <p:nvPr/>
            </p:nvSpPr>
            <p:spPr>
              <a:xfrm>
                <a:off x="4176895" y="1559656"/>
                <a:ext cx="56542" cy="40182"/>
              </a:xfrm>
              <a:custGeom>
                <a:avLst/>
                <a:gdLst>
                  <a:gd name="connsiteX0" fmla="*/ 34511 w 56542"/>
                  <a:gd name="connsiteY0" fmla="*/ 17369 h 40182"/>
                  <a:gd name="connsiteX1" fmla="*/ 35383 w 56542"/>
                  <a:gd name="connsiteY1" fmla="*/ 19610 h 40182"/>
                  <a:gd name="connsiteX2" fmla="*/ 40455 w 56542"/>
                  <a:gd name="connsiteY2" fmla="*/ 28290 h 40182"/>
                  <a:gd name="connsiteX3" fmla="*/ 42743 w 56542"/>
                  <a:gd name="connsiteY3" fmla="*/ 30460 h 40182"/>
                  <a:gd name="connsiteX4" fmla="*/ 43852 w 56542"/>
                  <a:gd name="connsiteY4" fmla="*/ 31852 h 40182"/>
                  <a:gd name="connsiteX5" fmla="*/ 50763 w 56542"/>
                  <a:gd name="connsiteY5" fmla="*/ 36712 h 40182"/>
                  <a:gd name="connsiteX6" fmla="*/ 56543 w 56542"/>
                  <a:gd name="connsiteY6" fmla="*/ 39141 h 40182"/>
                  <a:gd name="connsiteX7" fmla="*/ 33378 w 56542"/>
                  <a:gd name="connsiteY7" fmla="*/ 36098 h 40182"/>
                  <a:gd name="connsiteX8" fmla="*/ 21395 w 56542"/>
                  <a:gd name="connsiteY8" fmla="*/ 20530 h 40182"/>
                  <a:gd name="connsiteX9" fmla="*/ 15380 w 56542"/>
                  <a:gd name="connsiteY9" fmla="*/ 11235 h 40182"/>
                  <a:gd name="connsiteX10" fmla="*/ 12927 w 56542"/>
                  <a:gd name="connsiteY10" fmla="*/ 8287 h 40182"/>
                  <a:gd name="connsiteX11" fmla="*/ 10733 w 56542"/>
                  <a:gd name="connsiteY11" fmla="*/ 6518 h 40182"/>
                  <a:gd name="connsiteX12" fmla="*/ 0 w 56542"/>
                  <a:gd name="connsiteY12" fmla="*/ 856 h 40182"/>
                  <a:gd name="connsiteX13" fmla="*/ 23400 w 56542"/>
                  <a:gd name="connsiteY13" fmla="*/ 4064 h 40182"/>
                  <a:gd name="connsiteX14" fmla="*/ 34511 w 56542"/>
                  <a:gd name="connsiteY14" fmla="*/ 17369 h 40182"/>
                  <a:gd name="connsiteX15" fmla="*/ 34511 w 56542"/>
                  <a:gd name="connsiteY15" fmla="*/ 17369 h 4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42" h="40182">
                    <a:moveTo>
                      <a:pt x="34511" y="17369"/>
                    </a:moveTo>
                    <a:cubicBezTo>
                      <a:pt x="35077" y="18053"/>
                      <a:pt x="35148" y="18855"/>
                      <a:pt x="35383" y="19610"/>
                    </a:cubicBezTo>
                    <a:cubicBezTo>
                      <a:pt x="36516" y="23101"/>
                      <a:pt x="38356" y="25766"/>
                      <a:pt x="40455" y="28290"/>
                    </a:cubicBezTo>
                    <a:cubicBezTo>
                      <a:pt x="41186" y="29187"/>
                      <a:pt x="41800" y="29847"/>
                      <a:pt x="42743" y="30460"/>
                    </a:cubicBezTo>
                    <a:cubicBezTo>
                      <a:pt x="43215" y="30767"/>
                      <a:pt x="43404" y="31498"/>
                      <a:pt x="43852" y="31852"/>
                    </a:cubicBezTo>
                    <a:cubicBezTo>
                      <a:pt x="46069" y="33645"/>
                      <a:pt x="48216" y="35461"/>
                      <a:pt x="50763" y="36712"/>
                    </a:cubicBezTo>
                    <a:cubicBezTo>
                      <a:pt x="52556" y="37584"/>
                      <a:pt x="54608" y="38552"/>
                      <a:pt x="56543" y="39141"/>
                    </a:cubicBezTo>
                    <a:cubicBezTo>
                      <a:pt x="48853" y="41170"/>
                      <a:pt x="40031" y="40273"/>
                      <a:pt x="33378" y="36098"/>
                    </a:cubicBezTo>
                    <a:cubicBezTo>
                      <a:pt x="27670" y="32513"/>
                      <a:pt x="23825" y="27111"/>
                      <a:pt x="21395" y="20530"/>
                    </a:cubicBezTo>
                    <a:cubicBezTo>
                      <a:pt x="20051" y="16944"/>
                      <a:pt x="17762" y="14137"/>
                      <a:pt x="15380" y="11235"/>
                    </a:cubicBezTo>
                    <a:cubicBezTo>
                      <a:pt x="14413" y="10080"/>
                      <a:pt x="13682" y="9183"/>
                      <a:pt x="12927" y="8287"/>
                    </a:cubicBezTo>
                    <a:cubicBezTo>
                      <a:pt x="12337" y="7603"/>
                      <a:pt x="11346" y="7155"/>
                      <a:pt x="10733" y="6518"/>
                    </a:cubicBezTo>
                    <a:cubicBezTo>
                      <a:pt x="7784" y="3451"/>
                      <a:pt x="3751" y="2295"/>
                      <a:pt x="0" y="856"/>
                    </a:cubicBezTo>
                    <a:cubicBezTo>
                      <a:pt x="7784" y="-771"/>
                      <a:pt x="16512" y="-276"/>
                      <a:pt x="23400" y="4064"/>
                    </a:cubicBezTo>
                    <a:cubicBezTo>
                      <a:pt x="28401" y="7225"/>
                      <a:pt x="32364" y="11943"/>
                      <a:pt x="34511" y="17369"/>
                    </a:cubicBezTo>
                    <a:lnTo>
                      <a:pt x="34511" y="1736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48" name="手繪多邊形: 圖案 747">
                <a:extLst>
                  <a:ext uri="{FF2B5EF4-FFF2-40B4-BE49-F238E27FC236}">
                    <a16:creationId xmlns:a16="http://schemas.microsoft.com/office/drawing/2014/main" id="{D8B0CB73-477C-4BE4-8611-0A91734F0CEB}"/>
                  </a:ext>
                </a:extLst>
              </p:cNvPr>
              <p:cNvSpPr/>
              <p:nvPr/>
            </p:nvSpPr>
            <p:spPr>
              <a:xfrm>
                <a:off x="4153636" y="1566328"/>
                <a:ext cx="59727" cy="36727"/>
              </a:xfrm>
              <a:custGeom>
                <a:avLst/>
                <a:gdLst>
                  <a:gd name="connsiteX0" fmla="*/ 35832 w 59727"/>
                  <a:gd name="connsiteY0" fmla="*/ 15108 h 36727"/>
                  <a:gd name="connsiteX1" fmla="*/ 36917 w 59727"/>
                  <a:gd name="connsiteY1" fmla="*/ 17278 h 36727"/>
                  <a:gd name="connsiteX2" fmla="*/ 42743 w 59727"/>
                  <a:gd name="connsiteY2" fmla="*/ 25464 h 36727"/>
                  <a:gd name="connsiteX3" fmla="*/ 45196 w 59727"/>
                  <a:gd name="connsiteY3" fmla="*/ 27422 h 36727"/>
                  <a:gd name="connsiteX4" fmla="*/ 46423 w 59727"/>
                  <a:gd name="connsiteY4" fmla="*/ 28719 h 36727"/>
                  <a:gd name="connsiteX5" fmla="*/ 53736 w 59727"/>
                  <a:gd name="connsiteY5" fmla="*/ 32942 h 36727"/>
                  <a:gd name="connsiteX6" fmla="*/ 59727 w 59727"/>
                  <a:gd name="connsiteY6" fmla="*/ 34852 h 36727"/>
                  <a:gd name="connsiteX7" fmla="*/ 36374 w 59727"/>
                  <a:gd name="connsiteY7" fmla="*/ 33861 h 36727"/>
                  <a:gd name="connsiteX8" fmla="*/ 23046 w 59727"/>
                  <a:gd name="connsiteY8" fmla="*/ 19425 h 36727"/>
                  <a:gd name="connsiteX9" fmla="*/ 16229 w 59727"/>
                  <a:gd name="connsiteY9" fmla="*/ 10697 h 36727"/>
                  <a:gd name="connsiteX10" fmla="*/ 13540 w 59727"/>
                  <a:gd name="connsiteY10" fmla="*/ 7984 h 36727"/>
                  <a:gd name="connsiteX11" fmla="*/ 11181 w 59727"/>
                  <a:gd name="connsiteY11" fmla="*/ 6404 h 36727"/>
                  <a:gd name="connsiteX12" fmla="*/ 0 w 59727"/>
                  <a:gd name="connsiteY12" fmla="*/ 1710 h 36727"/>
                  <a:gd name="connsiteX13" fmla="*/ 23613 w 59727"/>
                  <a:gd name="connsiteY13" fmla="*/ 2842 h 36727"/>
                  <a:gd name="connsiteX14" fmla="*/ 35832 w 59727"/>
                  <a:gd name="connsiteY14" fmla="*/ 15108 h 36727"/>
                  <a:gd name="connsiteX15" fmla="*/ 35832 w 59727"/>
                  <a:gd name="connsiteY15" fmla="*/ 15108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35832" y="15108"/>
                    </a:moveTo>
                    <a:cubicBezTo>
                      <a:pt x="36445" y="15745"/>
                      <a:pt x="36587" y="16547"/>
                      <a:pt x="36917" y="17278"/>
                    </a:cubicBezTo>
                    <a:cubicBezTo>
                      <a:pt x="38356" y="20652"/>
                      <a:pt x="40408" y="23152"/>
                      <a:pt x="42743" y="25464"/>
                    </a:cubicBezTo>
                    <a:cubicBezTo>
                      <a:pt x="43569" y="26289"/>
                      <a:pt x="44206" y="26879"/>
                      <a:pt x="45196" y="27422"/>
                    </a:cubicBezTo>
                    <a:cubicBezTo>
                      <a:pt x="45692" y="27681"/>
                      <a:pt x="45951" y="28389"/>
                      <a:pt x="46423" y="28719"/>
                    </a:cubicBezTo>
                    <a:cubicBezTo>
                      <a:pt x="48806" y="30300"/>
                      <a:pt x="51094" y="31904"/>
                      <a:pt x="53736" y="32942"/>
                    </a:cubicBezTo>
                    <a:cubicBezTo>
                      <a:pt x="55599" y="33649"/>
                      <a:pt x="57722" y="34428"/>
                      <a:pt x="59727" y="34852"/>
                    </a:cubicBezTo>
                    <a:cubicBezTo>
                      <a:pt x="52250" y="37541"/>
                      <a:pt x="43380" y="37447"/>
                      <a:pt x="36374" y="33861"/>
                    </a:cubicBezTo>
                    <a:cubicBezTo>
                      <a:pt x="30359" y="30795"/>
                      <a:pt x="26066" y="25770"/>
                      <a:pt x="23046" y="19425"/>
                    </a:cubicBezTo>
                    <a:cubicBezTo>
                      <a:pt x="21395" y="15981"/>
                      <a:pt x="18871" y="13363"/>
                      <a:pt x="16229" y="10697"/>
                    </a:cubicBezTo>
                    <a:cubicBezTo>
                      <a:pt x="15168" y="9612"/>
                      <a:pt x="14366" y="8786"/>
                      <a:pt x="13540" y="7984"/>
                    </a:cubicBezTo>
                    <a:cubicBezTo>
                      <a:pt x="12903" y="7347"/>
                      <a:pt x="11865" y="6994"/>
                      <a:pt x="11181" y="6404"/>
                    </a:cubicBezTo>
                    <a:cubicBezTo>
                      <a:pt x="7973" y="3597"/>
                      <a:pt x="3869" y="2818"/>
                      <a:pt x="0" y="1710"/>
                    </a:cubicBezTo>
                    <a:cubicBezTo>
                      <a:pt x="7596" y="-602"/>
                      <a:pt x="16347" y="-885"/>
                      <a:pt x="23613" y="2842"/>
                    </a:cubicBezTo>
                    <a:cubicBezTo>
                      <a:pt x="28826" y="5531"/>
                      <a:pt x="33190" y="9871"/>
                      <a:pt x="35832" y="15108"/>
                    </a:cubicBezTo>
                    <a:lnTo>
                      <a:pt x="35832" y="1510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49" name="手繪多邊形: 圖案 748">
                <a:extLst>
                  <a:ext uri="{FF2B5EF4-FFF2-40B4-BE49-F238E27FC236}">
                    <a16:creationId xmlns:a16="http://schemas.microsoft.com/office/drawing/2014/main" id="{B0441734-2FA9-4388-A4E0-FCCABE02C55A}"/>
                  </a:ext>
                </a:extLst>
              </p:cNvPr>
              <p:cNvSpPr/>
              <p:nvPr/>
            </p:nvSpPr>
            <p:spPr>
              <a:xfrm>
                <a:off x="4131298" y="1574696"/>
                <a:ext cx="62416" cy="33501"/>
              </a:xfrm>
              <a:custGeom>
                <a:avLst/>
                <a:gdLst>
                  <a:gd name="connsiteX0" fmla="*/ 36917 w 62416"/>
                  <a:gd name="connsiteY0" fmla="*/ 12991 h 33501"/>
                  <a:gd name="connsiteX1" fmla="*/ 38167 w 62416"/>
                  <a:gd name="connsiteY1" fmla="*/ 15043 h 33501"/>
                  <a:gd name="connsiteX2" fmla="*/ 44678 w 62416"/>
                  <a:gd name="connsiteY2" fmla="*/ 22710 h 33501"/>
                  <a:gd name="connsiteX3" fmla="*/ 47296 w 62416"/>
                  <a:gd name="connsiteY3" fmla="*/ 24432 h 33501"/>
                  <a:gd name="connsiteX4" fmla="*/ 48640 w 62416"/>
                  <a:gd name="connsiteY4" fmla="*/ 25611 h 33501"/>
                  <a:gd name="connsiteX5" fmla="*/ 56283 w 62416"/>
                  <a:gd name="connsiteY5" fmla="*/ 29173 h 33501"/>
                  <a:gd name="connsiteX6" fmla="*/ 62416 w 62416"/>
                  <a:gd name="connsiteY6" fmla="*/ 30565 h 33501"/>
                  <a:gd name="connsiteX7" fmla="*/ 39063 w 62416"/>
                  <a:gd name="connsiteY7" fmla="*/ 31626 h 33501"/>
                  <a:gd name="connsiteX8" fmla="*/ 24509 w 62416"/>
                  <a:gd name="connsiteY8" fmla="*/ 18417 h 33501"/>
                  <a:gd name="connsiteX9" fmla="*/ 16960 w 62416"/>
                  <a:gd name="connsiteY9" fmla="*/ 10326 h 33501"/>
                  <a:gd name="connsiteX10" fmla="*/ 14035 w 62416"/>
                  <a:gd name="connsiteY10" fmla="*/ 7872 h 33501"/>
                  <a:gd name="connsiteX11" fmla="*/ 11559 w 62416"/>
                  <a:gd name="connsiteY11" fmla="*/ 6504 h 33501"/>
                  <a:gd name="connsiteX12" fmla="*/ 0 w 62416"/>
                  <a:gd name="connsiteY12" fmla="*/ 2801 h 33501"/>
                  <a:gd name="connsiteX13" fmla="*/ 23613 w 62416"/>
                  <a:gd name="connsiteY13" fmla="*/ 1834 h 33501"/>
                  <a:gd name="connsiteX14" fmla="*/ 36917 w 62416"/>
                  <a:gd name="connsiteY14" fmla="*/ 12991 h 33501"/>
                  <a:gd name="connsiteX15" fmla="*/ 36917 w 62416"/>
                  <a:gd name="connsiteY15" fmla="*/ 12991 h 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6" h="33501">
                    <a:moveTo>
                      <a:pt x="36917" y="12991"/>
                    </a:moveTo>
                    <a:cubicBezTo>
                      <a:pt x="37577" y="13581"/>
                      <a:pt x="37813" y="14359"/>
                      <a:pt x="38167" y="15043"/>
                    </a:cubicBezTo>
                    <a:cubicBezTo>
                      <a:pt x="39913" y="18275"/>
                      <a:pt x="42177" y="20587"/>
                      <a:pt x="44678" y="22710"/>
                    </a:cubicBezTo>
                    <a:cubicBezTo>
                      <a:pt x="45574" y="23465"/>
                      <a:pt x="46258" y="23984"/>
                      <a:pt x="47296" y="24432"/>
                    </a:cubicBezTo>
                    <a:cubicBezTo>
                      <a:pt x="47815" y="24644"/>
                      <a:pt x="48145" y="25328"/>
                      <a:pt x="48640" y="25611"/>
                    </a:cubicBezTo>
                    <a:cubicBezTo>
                      <a:pt x="51165" y="26979"/>
                      <a:pt x="53571" y="28395"/>
                      <a:pt x="56283" y="29173"/>
                    </a:cubicBezTo>
                    <a:cubicBezTo>
                      <a:pt x="58194" y="29739"/>
                      <a:pt x="60388" y="30305"/>
                      <a:pt x="62416" y="30565"/>
                    </a:cubicBezTo>
                    <a:cubicBezTo>
                      <a:pt x="55198" y="33915"/>
                      <a:pt x="46352" y="34575"/>
                      <a:pt x="39063" y="31626"/>
                    </a:cubicBezTo>
                    <a:cubicBezTo>
                      <a:pt x="32812" y="29102"/>
                      <a:pt x="28094" y="24479"/>
                      <a:pt x="24509" y="18417"/>
                    </a:cubicBezTo>
                    <a:cubicBezTo>
                      <a:pt x="22575" y="15114"/>
                      <a:pt x="19815" y="12755"/>
                      <a:pt x="16960" y="10326"/>
                    </a:cubicBezTo>
                    <a:cubicBezTo>
                      <a:pt x="15805" y="9335"/>
                      <a:pt x="14932" y="8604"/>
                      <a:pt x="14035" y="7872"/>
                    </a:cubicBezTo>
                    <a:cubicBezTo>
                      <a:pt x="13351" y="7306"/>
                      <a:pt x="12266" y="7047"/>
                      <a:pt x="11559" y="6504"/>
                    </a:cubicBezTo>
                    <a:cubicBezTo>
                      <a:pt x="8115" y="4004"/>
                      <a:pt x="3939" y="3579"/>
                      <a:pt x="0" y="2801"/>
                    </a:cubicBezTo>
                    <a:cubicBezTo>
                      <a:pt x="7360" y="-171"/>
                      <a:pt x="16041" y="-1209"/>
                      <a:pt x="23613" y="1834"/>
                    </a:cubicBezTo>
                    <a:cubicBezTo>
                      <a:pt x="29109" y="4051"/>
                      <a:pt x="33850" y="8014"/>
                      <a:pt x="36917" y="12991"/>
                    </a:cubicBezTo>
                    <a:lnTo>
                      <a:pt x="36917" y="129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50" name="手繪多邊形: 圖案 749">
                <a:extLst>
                  <a:ext uri="{FF2B5EF4-FFF2-40B4-BE49-F238E27FC236}">
                    <a16:creationId xmlns:a16="http://schemas.microsoft.com/office/drawing/2014/main" id="{B47A2A7E-C7C8-473C-A01E-CB1EFA7260E2}"/>
                  </a:ext>
                </a:extLst>
              </p:cNvPr>
              <p:cNvSpPr/>
              <p:nvPr/>
            </p:nvSpPr>
            <p:spPr>
              <a:xfrm>
                <a:off x="4110138" y="1584647"/>
                <a:ext cx="64610" cy="30496"/>
              </a:xfrm>
              <a:custGeom>
                <a:avLst/>
                <a:gdLst>
                  <a:gd name="connsiteX0" fmla="*/ 37648 w 64610"/>
                  <a:gd name="connsiteY0" fmla="*/ 11037 h 30496"/>
                  <a:gd name="connsiteX1" fmla="*/ 39087 w 64610"/>
                  <a:gd name="connsiteY1" fmla="*/ 12971 h 30496"/>
                  <a:gd name="connsiteX2" fmla="*/ 46258 w 64610"/>
                  <a:gd name="connsiteY2" fmla="*/ 20024 h 30496"/>
                  <a:gd name="connsiteX3" fmla="*/ 49018 w 64610"/>
                  <a:gd name="connsiteY3" fmla="*/ 21510 h 30496"/>
                  <a:gd name="connsiteX4" fmla="*/ 50457 w 64610"/>
                  <a:gd name="connsiteY4" fmla="*/ 22572 h 30496"/>
                  <a:gd name="connsiteX5" fmla="*/ 58383 w 64610"/>
                  <a:gd name="connsiteY5" fmla="*/ 25450 h 30496"/>
                  <a:gd name="connsiteX6" fmla="*/ 64610 w 64610"/>
                  <a:gd name="connsiteY6" fmla="*/ 26299 h 30496"/>
                  <a:gd name="connsiteX7" fmla="*/ 41446 w 64610"/>
                  <a:gd name="connsiteY7" fmla="*/ 29389 h 30496"/>
                  <a:gd name="connsiteX8" fmla="*/ 25806 w 64610"/>
                  <a:gd name="connsiteY8" fmla="*/ 17500 h 30496"/>
                  <a:gd name="connsiteX9" fmla="*/ 17574 w 64610"/>
                  <a:gd name="connsiteY9" fmla="*/ 10093 h 30496"/>
                  <a:gd name="connsiteX10" fmla="*/ 14436 w 64610"/>
                  <a:gd name="connsiteY10" fmla="*/ 7900 h 30496"/>
                  <a:gd name="connsiteX11" fmla="*/ 11842 w 64610"/>
                  <a:gd name="connsiteY11" fmla="*/ 6767 h 30496"/>
                  <a:gd name="connsiteX12" fmla="*/ 0 w 64610"/>
                  <a:gd name="connsiteY12" fmla="*/ 4102 h 30496"/>
                  <a:gd name="connsiteX13" fmla="*/ 23447 w 64610"/>
                  <a:gd name="connsiteY13" fmla="*/ 1082 h 30496"/>
                  <a:gd name="connsiteX14" fmla="*/ 37648 w 64610"/>
                  <a:gd name="connsiteY14" fmla="*/ 11037 h 30496"/>
                  <a:gd name="connsiteX15" fmla="*/ 37648 w 64610"/>
                  <a:gd name="connsiteY15" fmla="*/ 11037 h 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610" h="30496">
                    <a:moveTo>
                      <a:pt x="37648" y="11037"/>
                    </a:moveTo>
                    <a:cubicBezTo>
                      <a:pt x="38356" y="11556"/>
                      <a:pt x="38639" y="12311"/>
                      <a:pt x="39087" y="12971"/>
                    </a:cubicBezTo>
                    <a:cubicBezTo>
                      <a:pt x="41092" y="16038"/>
                      <a:pt x="43569" y="18137"/>
                      <a:pt x="46258" y="20024"/>
                    </a:cubicBezTo>
                    <a:cubicBezTo>
                      <a:pt x="47202" y="20685"/>
                      <a:pt x="47956" y="21180"/>
                      <a:pt x="49018" y="21510"/>
                    </a:cubicBezTo>
                    <a:cubicBezTo>
                      <a:pt x="49560" y="21676"/>
                      <a:pt x="49938" y="22336"/>
                      <a:pt x="50457" y="22572"/>
                    </a:cubicBezTo>
                    <a:cubicBezTo>
                      <a:pt x="53075" y="23728"/>
                      <a:pt x="55623" y="24907"/>
                      <a:pt x="58383" y="25450"/>
                    </a:cubicBezTo>
                    <a:cubicBezTo>
                      <a:pt x="60341" y="25827"/>
                      <a:pt x="62558" y="26205"/>
                      <a:pt x="64610" y="26299"/>
                    </a:cubicBezTo>
                    <a:cubicBezTo>
                      <a:pt x="57699" y="30262"/>
                      <a:pt x="48971" y="31701"/>
                      <a:pt x="41446" y="29389"/>
                    </a:cubicBezTo>
                    <a:cubicBezTo>
                      <a:pt x="34982" y="27408"/>
                      <a:pt x="29887" y="23232"/>
                      <a:pt x="25806" y="17500"/>
                    </a:cubicBezTo>
                    <a:cubicBezTo>
                      <a:pt x="23589" y="14387"/>
                      <a:pt x="20640" y="12264"/>
                      <a:pt x="17574" y="10093"/>
                    </a:cubicBezTo>
                    <a:cubicBezTo>
                      <a:pt x="16347" y="9221"/>
                      <a:pt x="15404" y="8536"/>
                      <a:pt x="14436" y="7900"/>
                    </a:cubicBezTo>
                    <a:cubicBezTo>
                      <a:pt x="13705" y="7404"/>
                      <a:pt x="12620" y="7215"/>
                      <a:pt x="11842" y="6767"/>
                    </a:cubicBezTo>
                    <a:cubicBezTo>
                      <a:pt x="8209" y="4574"/>
                      <a:pt x="4010" y="4503"/>
                      <a:pt x="0" y="4102"/>
                    </a:cubicBezTo>
                    <a:cubicBezTo>
                      <a:pt x="7077" y="493"/>
                      <a:pt x="15639" y="-1300"/>
                      <a:pt x="23447" y="1082"/>
                    </a:cubicBezTo>
                    <a:cubicBezTo>
                      <a:pt x="29085" y="2828"/>
                      <a:pt x="34157" y="6366"/>
                      <a:pt x="37648" y="11037"/>
                    </a:cubicBezTo>
                    <a:lnTo>
                      <a:pt x="37648" y="1103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51" name="手繪多邊形: 圖案 750">
                <a:extLst>
                  <a:ext uri="{FF2B5EF4-FFF2-40B4-BE49-F238E27FC236}">
                    <a16:creationId xmlns:a16="http://schemas.microsoft.com/office/drawing/2014/main" id="{7A7DA528-6754-4329-8301-0BF48BA8ABA3}"/>
                  </a:ext>
                </a:extLst>
              </p:cNvPr>
              <p:cNvSpPr/>
              <p:nvPr/>
            </p:nvSpPr>
            <p:spPr>
              <a:xfrm>
                <a:off x="4090158" y="1596139"/>
                <a:ext cx="66237" cy="27762"/>
              </a:xfrm>
              <a:custGeom>
                <a:avLst/>
                <a:gdLst>
                  <a:gd name="connsiteX0" fmla="*/ 38096 w 66237"/>
                  <a:gd name="connsiteY0" fmla="*/ 9240 h 27762"/>
                  <a:gd name="connsiteX1" fmla="*/ 39700 w 66237"/>
                  <a:gd name="connsiteY1" fmla="*/ 11056 h 27762"/>
                  <a:gd name="connsiteX2" fmla="*/ 47437 w 66237"/>
                  <a:gd name="connsiteY2" fmla="*/ 17472 h 27762"/>
                  <a:gd name="connsiteX3" fmla="*/ 50315 w 66237"/>
                  <a:gd name="connsiteY3" fmla="*/ 18722 h 27762"/>
                  <a:gd name="connsiteX4" fmla="*/ 51825 w 66237"/>
                  <a:gd name="connsiteY4" fmla="*/ 19642 h 27762"/>
                  <a:gd name="connsiteX5" fmla="*/ 59963 w 66237"/>
                  <a:gd name="connsiteY5" fmla="*/ 21836 h 27762"/>
                  <a:gd name="connsiteX6" fmla="*/ 66238 w 66237"/>
                  <a:gd name="connsiteY6" fmla="*/ 22143 h 27762"/>
                  <a:gd name="connsiteX7" fmla="*/ 43427 w 66237"/>
                  <a:gd name="connsiteY7" fmla="*/ 27214 h 27762"/>
                  <a:gd name="connsiteX8" fmla="*/ 26821 w 66237"/>
                  <a:gd name="connsiteY8" fmla="*/ 16717 h 27762"/>
                  <a:gd name="connsiteX9" fmla="*/ 17998 w 66237"/>
                  <a:gd name="connsiteY9" fmla="*/ 10042 h 27762"/>
                  <a:gd name="connsiteX10" fmla="*/ 14696 w 66237"/>
                  <a:gd name="connsiteY10" fmla="*/ 8131 h 27762"/>
                  <a:gd name="connsiteX11" fmla="*/ 12030 w 66237"/>
                  <a:gd name="connsiteY11" fmla="*/ 7211 h 27762"/>
                  <a:gd name="connsiteX12" fmla="*/ 0 w 66237"/>
                  <a:gd name="connsiteY12" fmla="*/ 5560 h 27762"/>
                  <a:gd name="connsiteX13" fmla="*/ 23094 w 66237"/>
                  <a:gd name="connsiteY13" fmla="*/ 535 h 27762"/>
                  <a:gd name="connsiteX14" fmla="*/ 38096 w 66237"/>
                  <a:gd name="connsiteY14" fmla="*/ 9240 h 27762"/>
                  <a:gd name="connsiteX15" fmla="*/ 38096 w 66237"/>
                  <a:gd name="connsiteY15" fmla="*/ 9240 h 2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62">
                    <a:moveTo>
                      <a:pt x="38096" y="9240"/>
                    </a:moveTo>
                    <a:cubicBezTo>
                      <a:pt x="38851" y="9711"/>
                      <a:pt x="39205" y="10419"/>
                      <a:pt x="39700" y="11056"/>
                    </a:cubicBezTo>
                    <a:cubicBezTo>
                      <a:pt x="41965" y="13934"/>
                      <a:pt x="44607" y="15821"/>
                      <a:pt x="47437" y="17472"/>
                    </a:cubicBezTo>
                    <a:cubicBezTo>
                      <a:pt x="48452" y="18062"/>
                      <a:pt x="49230" y="18463"/>
                      <a:pt x="50315" y="18722"/>
                    </a:cubicBezTo>
                    <a:cubicBezTo>
                      <a:pt x="50858" y="18840"/>
                      <a:pt x="51306" y="19477"/>
                      <a:pt x="51825" y="19642"/>
                    </a:cubicBezTo>
                    <a:cubicBezTo>
                      <a:pt x="54538" y="20562"/>
                      <a:pt x="57156" y="21529"/>
                      <a:pt x="59963" y="21836"/>
                    </a:cubicBezTo>
                    <a:cubicBezTo>
                      <a:pt x="61945" y="22048"/>
                      <a:pt x="64186" y="22237"/>
                      <a:pt x="66238" y="22143"/>
                    </a:cubicBezTo>
                    <a:cubicBezTo>
                      <a:pt x="59704" y="26672"/>
                      <a:pt x="51117" y="28866"/>
                      <a:pt x="43427" y="27214"/>
                    </a:cubicBezTo>
                    <a:cubicBezTo>
                      <a:pt x="36822" y="25799"/>
                      <a:pt x="31373" y="22072"/>
                      <a:pt x="26821" y="16717"/>
                    </a:cubicBezTo>
                    <a:cubicBezTo>
                      <a:pt x="24344" y="13816"/>
                      <a:pt x="21206" y="11952"/>
                      <a:pt x="17998" y="10042"/>
                    </a:cubicBezTo>
                    <a:cubicBezTo>
                      <a:pt x="16701" y="9263"/>
                      <a:pt x="15687" y="8697"/>
                      <a:pt x="14696" y="8131"/>
                    </a:cubicBezTo>
                    <a:cubicBezTo>
                      <a:pt x="13918" y="7706"/>
                      <a:pt x="12809" y="7612"/>
                      <a:pt x="12030" y="7211"/>
                    </a:cubicBezTo>
                    <a:cubicBezTo>
                      <a:pt x="8209" y="5324"/>
                      <a:pt x="4034" y="5654"/>
                      <a:pt x="0" y="5560"/>
                    </a:cubicBezTo>
                    <a:cubicBezTo>
                      <a:pt x="6746" y="1361"/>
                      <a:pt x="15121" y="-1163"/>
                      <a:pt x="23094" y="535"/>
                    </a:cubicBezTo>
                    <a:cubicBezTo>
                      <a:pt x="28849" y="1785"/>
                      <a:pt x="34204" y="4876"/>
                      <a:pt x="38096" y="9240"/>
                    </a:cubicBezTo>
                    <a:lnTo>
                      <a:pt x="38096" y="924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52" name="手繪多邊形: 圖案 751">
                <a:extLst>
                  <a:ext uri="{FF2B5EF4-FFF2-40B4-BE49-F238E27FC236}">
                    <a16:creationId xmlns:a16="http://schemas.microsoft.com/office/drawing/2014/main" id="{8201D0BD-7A33-4F0A-AFB4-8709105609E9}"/>
                  </a:ext>
                </a:extLst>
              </p:cNvPr>
              <p:cNvSpPr/>
              <p:nvPr/>
            </p:nvSpPr>
            <p:spPr>
              <a:xfrm>
                <a:off x="4071429" y="1609132"/>
                <a:ext cx="67393" cy="25195"/>
              </a:xfrm>
              <a:custGeom>
                <a:avLst/>
                <a:gdLst>
                  <a:gd name="connsiteX0" fmla="*/ 38261 w 67393"/>
                  <a:gd name="connsiteY0" fmla="*/ 7546 h 25195"/>
                  <a:gd name="connsiteX1" fmla="*/ 40007 w 67393"/>
                  <a:gd name="connsiteY1" fmla="*/ 9221 h 25195"/>
                  <a:gd name="connsiteX2" fmla="*/ 48263 w 67393"/>
                  <a:gd name="connsiteY2" fmla="*/ 14953 h 25195"/>
                  <a:gd name="connsiteX3" fmla="*/ 51235 w 67393"/>
                  <a:gd name="connsiteY3" fmla="*/ 15944 h 25195"/>
                  <a:gd name="connsiteX4" fmla="*/ 52816 w 67393"/>
                  <a:gd name="connsiteY4" fmla="*/ 16746 h 25195"/>
                  <a:gd name="connsiteX5" fmla="*/ 61119 w 67393"/>
                  <a:gd name="connsiteY5" fmla="*/ 18232 h 25195"/>
                  <a:gd name="connsiteX6" fmla="*/ 67394 w 67393"/>
                  <a:gd name="connsiteY6" fmla="*/ 17996 h 25195"/>
                  <a:gd name="connsiteX7" fmla="*/ 45102 w 67393"/>
                  <a:gd name="connsiteY7" fmla="*/ 25002 h 25195"/>
                  <a:gd name="connsiteX8" fmla="*/ 27670 w 67393"/>
                  <a:gd name="connsiteY8" fmla="*/ 15968 h 25195"/>
                  <a:gd name="connsiteX9" fmla="*/ 18305 w 67393"/>
                  <a:gd name="connsiteY9" fmla="*/ 10070 h 25195"/>
                  <a:gd name="connsiteX10" fmla="*/ 14861 w 67393"/>
                  <a:gd name="connsiteY10" fmla="*/ 8443 h 25195"/>
                  <a:gd name="connsiteX11" fmla="*/ 12125 w 67393"/>
                  <a:gd name="connsiteY11" fmla="*/ 7759 h 25195"/>
                  <a:gd name="connsiteX12" fmla="*/ 0 w 67393"/>
                  <a:gd name="connsiteY12" fmla="*/ 7169 h 25195"/>
                  <a:gd name="connsiteX13" fmla="*/ 22575 w 67393"/>
                  <a:gd name="connsiteY13" fmla="*/ 187 h 25195"/>
                  <a:gd name="connsiteX14" fmla="*/ 38261 w 67393"/>
                  <a:gd name="connsiteY14" fmla="*/ 7546 h 25195"/>
                  <a:gd name="connsiteX15" fmla="*/ 38261 w 67393"/>
                  <a:gd name="connsiteY15" fmla="*/ 7546 h 2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393" h="25195">
                    <a:moveTo>
                      <a:pt x="38261" y="7546"/>
                    </a:moveTo>
                    <a:cubicBezTo>
                      <a:pt x="39063" y="7947"/>
                      <a:pt x="39464" y="8631"/>
                      <a:pt x="40007" y="9221"/>
                    </a:cubicBezTo>
                    <a:cubicBezTo>
                      <a:pt x="42507" y="11887"/>
                      <a:pt x="45291" y="13562"/>
                      <a:pt x="48263" y="14953"/>
                    </a:cubicBezTo>
                    <a:cubicBezTo>
                      <a:pt x="49301" y="15449"/>
                      <a:pt x="50127" y="15779"/>
                      <a:pt x="51235" y="15944"/>
                    </a:cubicBezTo>
                    <a:cubicBezTo>
                      <a:pt x="51801" y="16015"/>
                      <a:pt x="52273" y="16605"/>
                      <a:pt x="52816" y="16746"/>
                    </a:cubicBezTo>
                    <a:cubicBezTo>
                      <a:pt x="55599" y="17430"/>
                      <a:pt x="58288" y="18161"/>
                      <a:pt x="61119" y="18232"/>
                    </a:cubicBezTo>
                    <a:cubicBezTo>
                      <a:pt x="63101" y="18279"/>
                      <a:pt x="65365" y="18279"/>
                      <a:pt x="67394" y="17996"/>
                    </a:cubicBezTo>
                    <a:cubicBezTo>
                      <a:pt x="61284" y="23092"/>
                      <a:pt x="52910" y="25993"/>
                      <a:pt x="45102" y="25002"/>
                    </a:cubicBezTo>
                    <a:cubicBezTo>
                      <a:pt x="38403" y="24153"/>
                      <a:pt x="32671" y="20898"/>
                      <a:pt x="27670" y="15968"/>
                    </a:cubicBezTo>
                    <a:cubicBezTo>
                      <a:pt x="24957" y="13279"/>
                      <a:pt x="21678" y="11698"/>
                      <a:pt x="18305" y="10070"/>
                    </a:cubicBezTo>
                    <a:cubicBezTo>
                      <a:pt x="16937" y="9410"/>
                      <a:pt x="15899" y="8915"/>
                      <a:pt x="14861" y="8443"/>
                    </a:cubicBezTo>
                    <a:cubicBezTo>
                      <a:pt x="14059" y="8065"/>
                      <a:pt x="12950" y="8089"/>
                      <a:pt x="12125" y="7759"/>
                    </a:cubicBezTo>
                    <a:cubicBezTo>
                      <a:pt x="8162" y="6225"/>
                      <a:pt x="4010" y="6886"/>
                      <a:pt x="0" y="7169"/>
                    </a:cubicBezTo>
                    <a:cubicBezTo>
                      <a:pt x="6369" y="2404"/>
                      <a:pt x="14484" y="-828"/>
                      <a:pt x="22575" y="187"/>
                    </a:cubicBezTo>
                    <a:cubicBezTo>
                      <a:pt x="28425" y="918"/>
                      <a:pt x="34015" y="3513"/>
                      <a:pt x="38261" y="7546"/>
                    </a:cubicBezTo>
                    <a:lnTo>
                      <a:pt x="38261" y="754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53" name="手繪多邊形: 圖案 752">
                <a:extLst>
                  <a:ext uri="{FF2B5EF4-FFF2-40B4-BE49-F238E27FC236}">
                    <a16:creationId xmlns:a16="http://schemas.microsoft.com/office/drawing/2014/main" id="{83D0C884-35D4-46A5-B8F8-D9C0E7753392}"/>
                  </a:ext>
                </a:extLst>
              </p:cNvPr>
              <p:cNvSpPr/>
              <p:nvPr/>
            </p:nvSpPr>
            <p:spPr>
              <a:xfrm>
                <a:off x="4054091" y="1623429"/>
                <a:ext cx="68101" cy="22848"/>
              </a:xfrm>
              <a:custGeom>
                <a:avLst/>
                <a:gdLst>
                  <a:gd name="connsiteX0" fmla="*/ 38143 w 68101"/>
                  <a:gd name="connsiteY0" fmla="*/ 6035 h 22848"/>
                  <a:gd name="connsiteX1" fmla="*/ 40030 w 68101"/>
                  <a:gd name="connsiteY1" fmla="*/ 7544 h 22848"/>
                  <a:gd name="connsiteX2" fmla="*/ 48758 w 68101"/>
                  <a:gd name="connsiteY2" fmla="*/ 12545 h 22848"/>
                  <a:gd name="connsiteX3" fmla="*/ 51801 w 68101"/>
                  <a:gd name="connsiteY3" fmla="*/ 13276 h 22848"/>
                  <a:gd name="connsiteX4" fmla="*/ 53453 w 68101"/>
                  <a:gd name="connsiteY4" fmla="*/ 13937 h 22848"/>
                  <a:gd name="connsiteX5" fmla="*/ 61850 w 68101"/>
                  <a:gd name="connsiteY5" fmla="*/ 14715 h 22848"/>
                  <a:gd name="connsiteX6" fmla="*/ 68101 w 68101"/>
                  <a:gd name="connsiteY6" fmla="*/ 13937 h 22848"/>
                  <a:gd name="connsiteX7" fmla="*/ 46470 w 68101"/>
                  <a:gd name="connsiteY7" fmla="*/ 22830 h 22848"/>
                  <a:gd name="connsiteX8" fmla="*/ 28330 w 68101"/>
                  <a:gd name="connsiteY8" fmla="*/ 15305 h 22848"/>
                  <a:gd name="connsiteX9" fmla="*/ 18494 w 68101"/>
                  <a:gd name="connsiteY9" fmla="*/ 10233 h 22848"/>
                  <a:gd name="connsiteX10" fmla="*/ 14908 w 68101"/>
                  <a:gd name="connsiteY10" fmla="*/ 8912 h 22848"/>
                  <a:gd name="connsiteX11" fmla="*/ 12125 w 68101"/>
                  <a:gd name="connsiteY11" fmla="*/ 8464 h 22848"/>
                  <a:gd name="connsiteX12" fmla="*/ 0 w 68101"/>
                  <a:gd name="connsiteY12" fmla="*/ 8889 h 22848"/>
                  <a:gd name="connsiteX13" fmla="*/ 21914 w 68101"/>
                  <a:gd name="connsiteY13" fmla="*/ 19 h 22848"/>
                  <a:gd name="connsiteX14" fmla="*/ 38143 w 68101"/>
                  <a:gd name="connsiteY14" fmla="*/ 6035 h 22848"/>
                  <a:gd name="connsiteX15" fmla="*/ 38143 w 68101"/>
                  <a:gd name="connsiteY15" fmla="*/ 6035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38143" y="6035"/>
                    </a:moveTo>
                    <a:cubicBezTo>
                      <a:pt x="38969" y="6365"/>
                      <a:pt x="39441" y="7025"/>
                      <a:pt x="40030" y="7544"/>
                    </a:cubicBezTo>
                    <a:cubicBezTo>
                      <a:pt x="42743" y="9998"/>
                      <a:pt x="45668" y="11413"/>
                      <a:pt x="48758" y="12545"/>
                    </a:cubicBezTo>
                    <a:cubicBezTo>
                      <a:pt x="49844" y="12946"/>
                      <a:pt x="50693" y="13229"/>
                      <a:pt x="51801" y="13276"/>
                    </a:cubicBezTo>
                    <a:cubicBezTo>
                      <a:pt x="52368" y="13300"/>
                      <a:pt x="52886" y="13843"/>
                      <a:pt x="53453" y="13937"/>
                    </a:cubicBezTo>
                    <a:cubicBezTo>
                      <a:pt x="56283" y="14385"/>
                      <a:pt x="59043" y="14880"/>
                      <a:pt x="61850" y="14715"/>
                    </a:cubicBezTo>
                    <a:cubicBezTo>
                      <a:pt x="63832" y="14597"/>
                      <a:pt x="66096" y="14385"/>
                      <a:pt x="68101" y="13937"/>
                    </a:cubicBezTo>
                    <a:cubicBezTo>
                      <a:pt x="62440" y="19528"/>
                      <a:pt x="54349" y="23137"/>
                      <a:pt x="46470" y="22830"/>
                    </a:cubicBezTo>
                    <a:cubicBezTo>
                      <a:pt x="39724" y="22570"/>
                      <a:pt x="33732" y="19787"/>
                      <a:pt x="28330" y="15305"/>
                    </a:cubicBezTo>
                    <a:cubicBezTo>
                      <a:pt x="25382" y="12852"/>
                      <a:pt x="22009" y="11554"/>
                      <a:pt x="18494" y="10233"/>
                    </a:cubicBezTo>
                    <a:cubicBezTo>
                      <a:pt x="17078" y="9691"/>
                      <a:pt x="15993" y="9290"/>
                      <a:pt x="14908" y="8912"/>
                    </a:cubicBezTo>
                    <a:cubicBezTo>
                      <a:pt x="14083" y="8606"/>
                      <a:pt x="12974" y="8724"/>
                      <a:pt x="12125" y="8464"/>
                    </a:cubicBezTo>
                    <a:cubicBezTo>
                      <a:pt x="8044" y="7261"/>
                      <a:pt x="3963" y="8276"/>
                      <a:pt x="0" y="8889"/>
                    </a:cubicBezTo>
                    <a:cubicBezTo>
                      <a:pt x="5944" y="3605"/>
                      <a:pt x="13752" y="-311"/>
                      <a:pt x="21914" y="19"/>
                    </a:cubicBezTo>
                    <a:cubicBezTo>
                      <a:pt x="27764" y="279"/>
                      <a:pt x="33567" y="2378"/>
                      <a:pt x="38143" y="6035"/>
                    </a:cubicBezTo>
                    <a:lnTo>
                      <a:pt x="38143" y="603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54" name="手繪多邊形: 圖案 753">
                <a:extLst>
                  <a:ext uri="{FF2B5EF4-FFF2-40B4-BE49-F238E27FC236}">
                    <a16:creationId xmlns:a16="http://schemas.microsoft.com/office/drawing/2014/main" id="{4BFE4D40-426D-49D6-BE9D-0A4EB4A7B733}"/>
                  </a:ext>
                </a:extLst>
              </p:cNvPr>
              <p:cNvSpPr/>
              <p:nvPr/>
            </p:nvSpPr>
            <p:spPr>
              <a:xfrm>
                <a:off x="4038145" y="1638998"/>
                <a:ext cx="68290" cy="20710"/>
              </a:xfrm>
              <a:custGeom>
                <a:avLst/>
                <a:gdLst>
                  <a:gd name="connsiteX0" fmla="*/ 37766 w 68290"/>
                  <a:gd name="connsiteY0" fmla="*/ 4665 h 20710"/>
                  <a:gd name="connsiteX1" fmla="*/ 39771 w 68290"/>
                  <a:gd name="connsiteY1" fmla="*/ 6010 h 20710"/>
                  <a:gd name="connsiteX2" fmla="*/ 48876 w 68290"/>
                  <a:gd name="connsiteY2" fmla="*/ 10256 h 20710"/>
                  <a:gd name="connsiteX3" fmla="*/ 51990 w 68290"/>
                  <a:gd name="connsiteY3" fmla="*/ 10728 h 20710"/>
                  <a:gd name="connsiteX4" fmla="*/ 53689 w 68290"/>
                  <a:gd name="connsiteY4" fmla="*/ 11247 h 20710"/>
                  <a:gd name="connsiteX5" fmla="*/ 62133 w 68290"/>
                  <a:gd name="connsiteY5" fmla="*/ 11294 h 20710"/>
                  <a:gd name="connsiteX6" fmla="*/ 68290 w 68290"/>
                  <a:gd name="connsiteY6" fmla="*/ 9997 h 20710"/>
                  <a:gd name="connsiteX7" fmla="*/ 47508 w 68290"/>
                  <a:gd name="connsiteY7" fmla="*/ 20682 h 20710"/>
                  <a:gd name="connsiteX8" fmla="*/ 28779 w 68290"/>
                  <a:gd name="connsiteY8" fmla="*/ 14714 h 20710"/>
                  <a:gd name="connsiteX9" fmla="*/ 18541 w 68290"/>
                  <a:gd name="connsiteY9" fmla="*/ 10492 h 20710"/>
                  <a:gd name="connsiteX10" fmla="*/ 14861 w 68290"/>
                  <a:gd name="connsiteY10" fmla="*/ 9478 h 20710"/>
                  <a:gd name="connsiteX11" fmla="*/ 12054 w 68290"/>
                  <a:gd name="connsiteY11" fmla="*/ 9265 h 20710"/>
                  <a:gd name="connsiteX12" fmla="*/ 0 w 68290"/>
                  <a:gd name="connsiteY12" fmla="*/ 10704 h 20710"/>
                  <a:gd name="connsiteX13" fmla="*/ 21065 w 68290"/>
                  <a:gd name="connsiteY13" fmla="*/ 18 h 20710"/>
                  <a:gd name="connsiteX14" fmla="*/ 37766 w 68290"/>
                  <a:gd name="connsiteY14" fmla="*/ 4665 h 20710"/>
                  <a:gd name="connsiteX15" fmla="*/ 37766 w 68290"/>
                  <a:gd name="connsiteY15" fmla="*/ 4665 h 2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710">
                    <a:moveTo>
                      <a:pt x="37766" y="4665"/>
                    </a:moveTo>
                    <a:cubicBezTo>
                      <a:pt x="38615" y="4925"/>
                      <a:pt x="39134" y="5538"/>
                      <a:pt x="39771" y="6010"/>
                    </a:cubicBezTo>
                    <a:cubicBezTo>
                      <a:pt x="42696" y="8227"/>
                      <a:pt x="45715" y="9383"/>
                      <a:pt x="48876" y="10256"/>
                    </a:cubicBezTo>
                    <a:cubicBezTo>
                      <a:pt x="50009" y="10563"/>
                      <a:pt x="50858" y="10775"/>
                      <a:pt x="51990" y="10728"/>
                    </a:cubicBezTo>
                    <a:cubicBezTo>
                      <a:pt x="52556" y="10704"/>
                      <a:pt x="53122" y="11200"/>
                      <a:pt x="53689" y="11247"/>
                    </a:cubicBezTo>
                    <a:cubicBezTo>
                      <a:pt x="56543" y="11459"/>
                      <a:pt x="59326" y="11719"/>
                      <a:pt x="62133" y="11294"/>
                    </a:cubicBezTo>
                    <a:cubicBezTo>
                      <a:pt x="64091" y="10987"/>
                      <a:pt x="66332" y="10610"/>
                      <a:pt x="68290" y="9997"/>
                    </a:cubicBezTo>
                    <a:cubicBezTo>
                      <a:pt x="63124" y="16035"/>
                      <a:pt x="55363" y="20329"/>
                      <a:pt x="47508" y="20682"/>
                    </a:cubicBezTo>
                    <a:cubicBezTo>
                      <a:pt x="40762" y="20989"/>
                      <a:pt x="34558" y="18748"/>
                      <a:pt x="28779" y="14714"/>
                    </a:cubicBezTo>
                    <a:cubicBezTo>
                      <a:pt x="25641" y="12544"/>
                      <a:pt x="22150" y="11530"/>
                      <a:pt x="18541" y="10492"/>
                    </a:cubicBezTo>
                    <a:cubicBezTo>
                      <a:pt x="17078" y="10091"/>
                      <a:pt x="15970" y="9761"/>
                      <a:pt x="14861" y="9478"/>
                    </a:cubicBezTo>
                    <a:cubicBezTo>
                      <a:pt x="14012" y="9242"/>
                      <a:pt x="12927" y="9454"/>
                      <a:pt x="12054" y="9265"/>
                    </a:cubicBezTo>
                    <a:cubicBezTo>
                      <a:pt x="7879" y="8416"/>
                      <a:pt x="3916" y="9761"/>
                      <a:pt x="0" y="10704"/>
                    </a:cubicBezTo>
                    <a:cubicBezTo>
                      <a:pt x="5473" y="4949"/>
                      <a:pt x="12927" y="372"/>
                      <a:pt x="21065" y="18"/>
                    </a:cubicBezTo>
                    <a:cubicBezTo>
                      <a:pt x="26962" y="-194"/>
                      <a:pt x="32907" y="1434"/>
                      <a:pt x="37766" y="4665"/>
                    </a:cubicBezTo>
                    <a:lnTo>
                      <a:pt x="37766" y="466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55" name="手繪多邊形: 圖案 754">
                <a:extLst>
                  <a:ext uri="{FF2B5EF4-FFF2-40B4-BE49-F238E27FC236}">
                    <a16:creationId xmlns:a16="http://schemas.microsoft.com/office/drawing/2014/main" id="{A0BF4C1B-2871-418D-9DEE-8276A4330FAC}"/>
                  </a:ext>
                </a:extLst>
              </p:cNvPr>
              <p:cNvSpPr/>
              <p:nvPr/>
            </p:nvSpPr>
            <p:spPr>
              <a:xfrm>
                <a:off x="4023755" y="1655794"/>
                <a:ext cx="68007" cy="18785"/>
              </a:xfrm>
              <a:custGeom>
                <a:avLst/>
                <a:gdLst>
                  <a:gd name="connsiteX0" fmla="*/ 37129 w 68007"/>
                  <a:gd name="connsiteY0" fmla="*/ 3415 h 18785"/>
                  <a:gd name="connsiteX1" fmla="*/ 39252 w 68007"/>
                  <a:gd name="connsiteY1" fmla="*/ 4594 h 18785"/>
                  <a:gd name="connsiteX2" fmla="*/ 48688 w 68007"/>
                  <a:gd name="connsiteY2" fmla="*/ 8062 h 18785"/>
                  <a:gd name="connsiteX3" fmla="*/ 51825 w 68007"/>
                  <a:gd name="connsiteY3" fmla="*/ 8274 h 18785"/>
                  <a:gd name="connsiteX4" fmla="*/ 53571 w 68007"/>
                  <a:gd name="connsiteY4" fmla="*/ 8628 h 18785"/>
                  <a:gd name="connsiteX5" fmla="*/ 61992 w 68007"/>
                  <a:gd name="connsiteY5" fmla="*/ 7968 h 18785"/>
                  <a:gd name="connsiteX6" fmla="*/ 68007 w 68007"/>
                  <a:gd name="connsiteY6" fmla="*/ 6151 h 18785"/>
                  <a:gd name="connsiteX7" fmla="*/ 48192 w 68007"/>
                  <a:gd name="connsiteY7" fmla="*/ 18559 h 18785"/>
                  <a:gd name="connsiteX8" fmla="*/ 29038 w 68007"/>
                  <a:gd name="connsiteY8" fmla="*/ 14195 h 18785"/>
                  <a:gd name="connsiteX9" fmla="*/ 18470 w 68007"/>
                  <a:gd name="connsiteY9" fmla="*/ 10869 h 18785"/>
                  <a:gd name="connsiteX10" fmla="*/ 14720 w 68007"/>
                  <a:gd name="connsiteY10" fmla="*/ 10161 h 18785"/>
                  <a:gd name="connsiteX11" fmla="*/ 11889 w 68007"/>
                  <a:gd name="connsiteY11" fmla="*/ 10185 h 18785"/>
                  <a:gd name="connsiteX12" fmla="*/ 0 w 68007"/>
                  <a:gd name="connsiteY12" fmla="*/ 12662 h 18785"/>
                  <a:gd name="connsiteX13" fmla="*/ 20098 w 68007"/>
                  <a:gd name="connsiteY13" fmla="*/ 231 h 18785"/>
                  <a:gd name="connsiteX14" fmla="*/ 37129 w 68007"/>
                  <a:gd name="connsiteY14" fmla="*/ 3415 h 18785"/>
                  <a:gd name="connsiteX15" fmla="*/ 37129 w 68007"/>
                  <a:gd name="connsiteY15" fmla="*/ 3415 h 1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5">
                    <a:moveTo>
                      <a:pt x="37129" y="3415"/>
                    </a:moveTo>
                    <a:cubicBezTo>
                      <a:pt x="38002" y="3604"/>
                      <a:pt x="38568" y="4170"/>
                      <a:pt x="39252" y="4594"/>
                    </a:cubicBezTo>
                    <a:cubicBezTo>
                      <a:pt x="42342" y="6552"/>
                      <a:pt x="45456" y="7449"/>
                      <a:pt x="48688" y="8062"/>
                    </a:cubicBezTo>
                    <a:cubicBezTo>
                      <a:pt x="49820" y="8274"/>
                      <a:pt x="50693" y="8392"/>
                      <a:pt x="51825" y="8274"/>
                    </a:cubicBezTo>
                    <a:cubicBezTo>
                      <a:pt x="52391" y="8204"/>
                      <a:pt x="53004" y="8652"/>
                      <a:pt x="53571" y="8628"/>
                    </a:cubicBezTo>
                    <a:cubicBezTo>
                      <a:pt x="56448" y="8605"/>
                      <a:pt x="59232" y="8628"/>
                      <a:pt x="61992" y="7968"/>
                    </a:cubicBezTo>
                    <a:cubicBezTo>
                      <a:pt x="63926" y="7496"/>
                      <a:pt x="66120" y="6930"/>
                      <a:pt x="68007" y="6151"/>
                    </a:cubicBezTo>
                    <a:cubicBezTo>
                      <a:pt x="63360" y="12615"/>
                      <a:pt x="56000" y="17545"/>
                      <a:pt x="48192" y="18559"/>
                    </a:cubicBezTo>
                    <a:cubicBezTo>
                      <a:pt x="41517" y="19432"/>
                      <a:pt x="35124" y="17734"/>
                      <a:pt x="29038" y="14195"/>
                    </a:cubicBezTo>
                    <a:cubicBezTo>
                      <a:pt x="25736" y="12284"/>
                      <a:pt x="22174" y="11577"/>
                      <a:pt x="18470" y="10869"/>
                    </a:cubicBezTo>
                    <a:cubicBezTo>
                      <a:pt x="16984" y="10586"/>
                      <a:pt x="15852" y="10350"/>
                      <a:pt x="14720" y="10161"/>
                    </a:cubicBezTo>
                    <a:cubicBezTo>
                      <a:pt x="13847" y="10020"/>
                      <a:pt x="12785" y="10303"/>
                      <a:pt x="11889" y="10185"/>
                    </a:cubicBezTo>
                    <a:cubicBezTo>
                      <a:pt x="7666" y="9690"/>
                      <a:pt x="3821" y="11388"/>
                      <a:pt x="0" y="12662"/>
                    </a:cubicBezTo>
                    <a:cubicBezTo>
                      <a:pt x="4954" y="6458"/>
                      <a:pt x="12007" y="1268"/>
                      <a:pt x="20098" y="231"/>
                    </a:cubicBezTo>
                    <a:cubicBezTo>
                      <a:pt x="25948" y="-524"/>
                      <a:pt x="32010" y="584"/>
                      <a:pt x="37129" y="3415"/>
                    </a:cubicBezTo>
                    <a:lnTo>
                      <a:pt x="37129" y="341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56" name="手繪多邊形: 圖案 755">
                <a:extLst>
                  <a:ext uri="{FF2B5EF4-FFF2-40B4-BE49-F238E27FC236}">
                    <a16:creationId xmlns:a16="http://schemas.microsoft.com/office/drawing/2014/main" id="{9A22880A-05E3-433E-B20B-4CC4FE7CFB51}"/>
                  </a:ext>
                </a:extLst>
              </p:cNvPr>
              <p:cNvSpPr/>
              <p:nvPr/>
            </p:nvSpPr>
            <p:spPr>
              <a:xfrm>
                <a:off x="4011017" y="1673691"/>
                <a:ext cx="67181" cy="17153"/>
              </a:xfrm>
              <a:custGeom>
                <a:avLst/>
                <a:gdLst>
                  <a:gd name="connsiteX0" fmla="*/ 36209 w 67181"/>
                  <a:gd name="connsiteY0" fmla="*/ 2361 h 17153"/>
                  <a:gd name="connsiteX1" fmla="*/ 38403 w 67181"/>
                  <a:gd name="connsiteY1" fmla="*/ 3352 h 17153"/>
                  <a:gd name="connsiteX2" fmla="*/ 48098 w 67181"/>
                  <a:gd name="connsiteY2" fmla="*/ 5994 h 17153"/>
                  <a:gd name="connsiteX3" fmla="*/ 51235 w 67181"/>
                  <a:gd name="connsiteY3" fmla="*/ 5947 h 17153"/>
                  <a:gd name="connsiteX4" fmla="*/ 53004 w 67181"/>
                  <a:gd name="connsiteY4" fmla="*/ 6159 h 17153"/>
                  <a:gd name="connsiteX5" fmla="*/ 61331 w 67181"/>
                  <a:gd name="connsiteY5" fmla="*/ 4791 h 17153"/>
                  <a:gd name="connsiteX6" fmla="*/ 67181 w 67181"/>
                  <a:gd name="connsiteY6" fmla="*/ 2479 h 17153"/>
                  <a:gd name="connsiteX7" fmla="*/ 48499 w 67181"/>
                  <a:gd name="connsiteY7" fmla="*/ 16538 h 17153"/>
                  <a:gd name="connsiteX8" fmla="*/ 29038 w 67181"/>
                  <a:gd name="connsiteY8" fmla="*/ 13825 h 17153"/>
                  <a:gd name="connsiteX9" fmla="*/ 18234 w 67181"/>
                  <a:gd name="connsiteY9" fmla="*/ 11396 h 17153"/>
                  <a:gd name="connsiteX10" fmla="*/ 14436 w 67181"/>
                  <a:gd name="connsiteY10" fmla="*/ 11018 h 17153"/>
                  <a:gd name="connsiteX11" fmla="*/ 11629 w 67181"/>
                  <a:gd name="connsiteY11" fmla="*/ 11278 h 17153"/>
                  <a:gd name="connsiteX12" fmla="*/ 0 w 67181"/>
                  <a:gd name="connsiteY12" fmla="*/ 14745 h 17153"/>
                  <a:gd name="connsiteX13" fmla="*/ 18966 w 67181"/>
                  <a:gd name="connsiteY13" fmla="*/ 639 h 17153"/>
                  <a:gd name="connsiteX14" fmla="*/ 36209 w 67181"/>
                  <a:gd name="connsiteY14" fmla="*/ 2361 h 17153"/>
                  <a:gd name="connsiteX15" fmla="*/ 36209 w 67181"/>
                  <a:gd name="connsiteY15" fmla="*/ 2361 h 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53">
                    <a:moveTo>
                      <a:pt x="36209" y="2361"/>
                    </a:moveTo>
                    <a:cubicBezTo>
                      <a:pt x="37082" y="2479"/>
                      <a:pt x="37695" y="2998"/>
                      <a:pt x="38403" y="3352"/>
                    </a:cubicBezTo>
                    <a:cubicBezTo>
                      <a:pt x="41658" y="5050"/>
                      <a:pt x="44819" y="5687"/>
                      <a:pt x="48098" y="5994"/>
                    </a:cubicBezTo>
                    <a:cubicBezTo>
                      <a:pt x="49254" y="6112"/>
                      <a:pt x="50127" y="6159"/>
                      <a:pt x="51235" y="5947"/>
                    </a:cubicBezTo>
                    <a:cubicBezTo>
                      <a:pt x="51778" y="5852"/>
                      <a:pt x="52438" y="6230"/>
                      <a:pt x="53004" y="6159"/>
                    </a:cubicBezTo>
                    <a:cubicBezTo>
                      <a:pt x="55859" y="5876"/>
                      <a:pt x="58642" y="5663"/>
                      <a:pt x="61331" y="4791"/>
                    </a:cubicBezTo>
                    <a:cubicBezTo>
                      <a:pt x="63218" y="4177"/>
                      <a:pt x="65365" y="3422"/>
                      <a:pt x="67181" y="2479"/>
                    </a:cubicBezTo>
                    <a:cubicBezTo>
                      <a:pt x="63101" y="9320"/>
                      <a:pt x="56189" y="14840"/>
                      <a:pt x="48499" y="16538"/>
                    </a:cubicBezTo>
                    <a:cubicBezTo>
                      <a:pt x="41918" y="17977"/>
                      <a:pt x="35407" y="16821"/>
                      <a:pt x="29038" y="13825"/>
                    </a:cubicBezTo>
                    <a:cubicBezTo>
                      <a:pt x="25570" y="12198"/>
                      <a:pt x="21961" y="11797"/>
                      <a:pt x="18234" y="11396"/>
                    </a:cubicBezTo>
                    <a:cubicBezTo>
                      <a:pt x="16725" y="11230"/>
                      <a:pt x="15592" y="11112"/>
                      <a:pt x="14436" y="11018"/>
                    </a:cubicBezTo>
                    <a:cubicBezTo>
                      <a:pt x="13540" y="10947"/>
                      <a:pt x="12502" y="11325"/>
                      <a:pt x="11629" y="11278"/>
                    </a:cubicBezTo>
                    <a:cubicBezTo>
                      <a:pt x="7383" y="11136"/>
                      <a:pt x="3703" y="13141"/>
                      <a:pt x="0" y="14745"/>
                    </a:cubicBezTo>
                    <a:cubicBezTo>
                      <a:pt x="4411" y="8140"/>
                      <a:pt x="10992" y="2385"/>
                      <a:pt x="18966" y="639"/>
                    </a:cubicBezTo>
                    <a:cubicBezTo>
                      <a:pt x="24721" y="-611"/>
                      <a:pt x="30878" y="-21"/>
                      <a:pt x="36209" y="2361"/>
                    </a:cubicBezTo>
                    <a:lnTo>
                      <a:pt x="36209" y="236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57" name="手繪多邊形: 圖案 756">
                <a:extLst>
                  <a:ext uri="{FF2B5EF4-FFF2-40B4-BE49-F238E27FC236}">
                    <a16:creationId xmlns:a16="http://schemas.microsoft.com/office/drawing/2014/main" id="{65769469-8FC6-4692-9FD4-4F5772E9104A}"/>
                  </a:ext>
                </a:extLst>
              </p:cNvPr>
              <p:cNvSpPr/>
              <p:nvPr/>
            </p:nvSpPr>
            <p:spPr>
              <a:xfrm>
                <a:off x="3999907" y="1691408"/>
                <a:ext cx="65907" cy="17951"/>
              </a:xfrm>
              <a:custGeom>
                <a:avLst/>
                <a:gdLst>
                  <a:gd name="connsiteX0" fmla="*/ 35053 w 65907"/>
                  <a:gd name="connsiteY0" fmla="*/ 2524 h 17951"/>
                  <a:gd name="connsiteX1" fmla="*/ 37341 w 65907"/>
                  <a:gd name="connsiteY1" fmla="*/ 3326 h 17951"/>
                  <a:gd name="connsiteX2" fmla="*/ 47225 w 65907"/>
                  <a:gd name="connsiteY2" fmla="*/ 5142 h 17951"/>
                  <a:gd name="connsiteX3" fmla="*/ 50339 w 65907"/>
                  <a:gd name="connsiteY3" fmla="*/ 4812 h 17951"/>
                  <a:gd name="connsiteX4" fmla="*/ 52108 w 65907"/>
                  <a:gd name="connsiteY4" fmla="*/ 4883 h 17951"/>
                  <a:gd name="connsiteX5" fmla="*/ 60293 w 65907"/>
                  <a:gd name="connsiteY5" fmla="*/ 2807 h 17951"/>
                  <a:gd name="connsiteX6" fmla="*/ 65908 w 65907"/>
                  <a:gd name="connsiteY6" fmla="*/ 0 h 17951"/>
                  <a:gd name="connsiteX7" fmla="*/ 48499 w 65907"/>
                  <a:gd name="connsiteY7" fmla="*/ 15592 h 17951"/>
                  <a:gd name="connsiteX8" fmla="*/ 28873 w 65907"/>
                  <a:gd name="connsiteY8" fmla="*/ 14554 h 17951"/>
                  <a:gd name="connsiteX9" fmla="*/ 17904 w 65907"/>
                  <a:gd name="connsiteY9" fmla="*/ 13045 h 17951"/>
                  <a:gd name="connsiteX10" fmla="*/ 14083 w 65907"/>
                  <a:gd name="connsiteY10" fmla="*/ 12998 h 17951"/>
                  <a:gd name="connsiteX11" fmla="*/ 11299 w 65907"/>
                  <a:gd name="connsiteY11" fmla="*/ 13516 h 17951"/>
                  <a:gd name="connsiteX12" fmla="*/ 0 w 65907"/>
                  <a:gd name="connsiteY12" fmla="*/ 17951 h 17951"/>
                  <a:gd name="connsiteX13" fmla="*/ 17692 w 65907"/>
                  <a:gd name="connsiteY13" fmla="*/ 2288 h 17951"/>
                  <a:gd name="connsiteX14" fmla="*/ 35053 w 65907"/>
                  <a:gd name="connsiteY14" fmla="*/ 2524 h 17951"/>
                  <a:gd name="connsiteX15" fmla="*/ 35053 w 65907"/>
                  <a:gd name="connsiteY15" fmla="*/ 2524 h 1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7" h="17951">
                    <a:moveTo>
                      <a:pt x="35053" y="2524"/>
                    </a:moveTo>
                    <a:cubicBezTo>
                      <a:pt x="35950" y="2548"/>
                      <a:pt x="36610" y="3019"/>
                      <a:pt x="37341" y="3326"/>
                    </a:cubicBezTo>
                    <a:cubicBezTo>
                      <a:pt x="40715" y="4741"/>
                      <a:pt x="43946" y="5095"/>
                      <a:pt x="47225" y="5142"/>
                    </a:cubicBezTo>
                    <a:cubicBezTo>
                      <a:pt x="48381" y="5166"/>
                      <a:pt x="49277" y="5142"/>
                      <a:pt x="50339" y="4812"/>
                    </a:cubicBezTo>
                    <a:cubicBezTo>
                      <a:pt x="50881" y="4647"/>
                      <a:pt x="51566" y="4977"/>
                      <a:pt x="52108" y="4883"/>
                    </a:cubicBezTo>
                    <a:cubicBezTo>
                      <a:pt x="54939" y="4364"/>
                      <a:pt x="57699" y="3916"/>
                      <a:pt x="60293" y="2807"/>
                    </a:cubicBezTo>
                    <a:cubicBezTo>
                      <a:pt x="62110" y="2029"/>
                      <a:pt x="64186" y="1085"/>
                      <a:pt x="65908" y="0"/>
                    </a:cubicBezTo>
                    <a:cubicBezTo>
                      <a:pt x="62440" y="7147"/>
                      <a:pt x="56000" y="13257"/>
                      <a:pt x="48499" y="15592"/>
                    </a:cubicBezTo>
                    <a:cubicBezTo>
                      <a:pt x="42059" y="17597"/>
                      <a:pt x="35478" y="16984"/>
                      <a:pt x="28873" y="14554"/>
                    </a:cubicBezTo>
                    <a:cubicBezTo>
                      <a:pt x="25287" y="13233"/>
                      <a:pt x="21655" y="13139"/>
                      <a:pt x="17904" y="13045"/>
                    </a:cubicBezTo>
                    <a:cubicBezTo>
                      <a:pt x="16394" y="13021"/>
                      <a:pt x="15238" y="12998"/>
                      <a:pt x="14083" y="12998"/>
                    </a:cubicBezTo>
                    <a:cubicBezTo>
                      <a:pt x="13186" y="12998"/>
                      <a:pt x="12196" y="13469"/>
                      <a:pt x="11299" y="13516"/>
                    </a:cubicBezTo>
                    <a:cubicBezTo>
                      <a:pt x="7053" y="13752"/>
                      <a:pt x="3562" y="16064"/>
                      <a:pt x="0" y="17951"/>
                    </a:cubicBezTo>
                    <a:cubicBezTo>
                      <a:pt x="3821" y="10992"/>
                      <a:pt x="9907" y="4694"/>
                      <a:pt x="17692" y="2288"/>
                    </a:cubicBezTo>
                    <a:cubicBezTo>
                      <a:pt x="23353" y="543"/>
                      <a:pt x="29533" y="613"/>
                      <a:pt x="35053" y="2524"/>
                    </a:cubicBezTo>
                    <a:lnTo>
                      <a:pt x="35053" y="25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58" name="手繪多邊形: 圖案 757">
                <a:extLst>
                  <a:ext uri="{FF2B5EF4-FFF2-40B4-BE49-F238E27FC236}">
                    <a16:creationId xmlns:a16="http://schemas.microsoft.com/office/drawing/2014/main" id="{E6217CB6-6311-4867-BD27-1DF294A1D41D}"/>
                  </a:ext>
                </a:extLst>
              </p:cNvPr>
              <p:cNvSpPr/>
              <p:nvPr/>
            </p:nvSpPr>
            <p:spPr>
              <a:xfrm>
                <a:off x="3990660" y="1707708"/>
                <a:ext cx="64114" cy="23565"/>
              </a:xfrm>
              <a:custGeom>
                <a:avLst/>
                <a:gdLst>
                  <a:gd name="connsiteX0" fmla="*/ 33591 w 64114"/>
                  <a:gd name="connsiteY0" fmla="*/ 5213 h 23565"/>
                  <a:gd name="connsiteX1" fmla="*/ 35926 w 64114"/>
                  <a:gd name="connsiteY1" fmla="*/ 5803 h 23565"/>
                  <a:gd name="connsiteX2" fmla="*/ 45928 w 64114"/>
                  <a:gd name="connsiteY2" fmla="*/ 6746 h 23565"/>
                  <a:gd name="connsiteX3" fmla="*/ 49018 w 64114"/>
                  <a:gd name="connsiteY3" fmla="*/ 6157 h 23565"/>
                  <a:gd name="connsiteX4" fmla="*/ 50787 w 64114"/>
                  <a:gd name="connsiteY4" fmla="*/ 6062 h 23565"/>
                  <a:gd name="connsiteX5" fmla="*/ 58760 w 64114"/>
                  <a:gd name="connsiteY5" fmla="*/ 3279 h 23565"/>
                  <a:gd name="connsiteX6" fmla="*/ 64115 w 64114"/>
                  <a:gd name="connsiteY6" fmla="*/ 0 h 23565"/>
                  <a:gd name="connsiteX7" fmla="*/ 48098 w 64114"/>
                  <a:gd name="connsiteY7" fmla="*/ 17031 h 23565"/>
                  <a:gd name="connsiteX8" fmla="*/ 28472 w 64114"/>
                  <a:gd name="connsiteY8" fmla="*/ 17692 h 23565"/>
                  <a:gd name="connsiteX9" fmla="*/ 17409 w 64114"/>
                  <a:gd name="connsiteY9" fmla="*/ 17149 h 23565"/>
                  <a:gd name="connsiteX10" fmla="*/ 13587 w 64114"/>
                  <a:gd name="connsiteY10" fmla="*/ 17409 h 23565"/>
                  <a:gd name="connsiteX11" fmla="*/ 10875 w 64114"/>
                  <a:gd name="connsiteY11" fmla="*/ 18164 h 23565"/>
                  <a:gd name="connsiteX12" fmla="*/ 0 w 64114"/>
                  <a:gd name="connsiteY12" fmla="*/ 23565 h 23565"/>
                  <a:gd name="connsiteX13" fmla="*/ 16276 w 64114"/>
                  <a:gd name="connsiteY13" fmla="*/ 6416 h 23565"/>
                  <a:gd name="connsiteX14" fmla="*/ 33591 w 64114"/>
                  <a:gd name="connsiteY14" fmla="*/ 5213 h 23565"/>
                  <a:gd name="connsiteX15" fmla="*/ 33591 w 64114"/>
                  <a:gd name="connsiteY15" fmla="*/ 5213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14" h="23565">
                    <a:moveTo>
                      <a:pt x="33591" y="5213"/>
                    </a:moveTo>
                    <a:cubicBezTo>
                      <a:pt x="34487" y="5166"/>
                      <a:pt x="35171" y="5567"/>
                      <a:pt x="35926" y="5803"/>
                    </a:cubicBezTo>
                    <a:cubicBezTo>
                      <a:pt x="39417" y="6912"/>
                      <a:pt x="42649" y="6982"/>
                      <a:pt x="45928" y="6746"/>
                    </a:cubicBezTo>
                    <a:cubicBezTo>
                      <a:pt x="47084" y="6652"/>
                      <a:pt x="47956" y="6558"/>
                      <a:pt x="49018" y="6157"/>
                    </a:cubicBezTo>
                    <a:cubicBezTo>
                      <a:pt x="49537" y="5944"/>
                      <a:pt x="50245" y="6227"/>
                      <a:pt x="50787" y="6062"/>
                    </a:cubicBezTo>
                    <a:cubicBezTo>
                      <a:pt x="53547" y="5308"/>
                      <a:pt x="56260" y="4623"/>
                      <a:pt x="58760" y="3279"/>
                    </a:cubicBezTo>
                    <a:cubicBezTo>
                      <a:pt x="60506" y="2335"/>
                      <a:pt x="62487" y="1227"/>
                      <a:pt x="64115" y="0"/>
                    </a:cubicBezTo>
                    <a:cubicBezTo>
                      <a:pt x="61261" y="7431"/>
                      <a:pt x="55387" y="14083"/>
                      <a:pt x="48098" y="17031"/>
                    </a:cubicBezTo>
                    <a:cubicBezTo>
                      <a:pt x="41847" y="19579"/>
                      <a:pt x="35242" y="19555"/>
                      <a:pt x="28472" y="17692"/>
                    </a:cubicBezTo>
                    <a:cubicBezTo>
                      <a:pt x="24792" y="16677"/>
                      <a:pt x="21159" y="16913"/>
                      <a:pt x="17409" y="17149"/>
                    </a:cubicBezTo>
                    <a:cubicBezTo>
                      <a:pt x="15899" y="17244"/>
                      <a:pt x="14743" y="17314"/>
                      <a:pt x="13587" y="17409"/>
                    </a:cubicBezTo>
                    <a:cubicBezTo>
                      <a:pt x="12691" y="17479"/>
                      <a:pt x="11747" y="18046"/>
                      <a:pt x="10875" y="18164"/>
                    </a:cubicBezTo>
                    <a:cubicBezTo>
                      <a:pt x="6676" y="18753"/>
                      <a:pt x="3373" y="21372"/>
                      <a:pt x="0" y="23565"/>
                    </a:cubicBezTo>
                    <a:cubicBezTo>
                      <a:pt x="3208" y="16300"/>
                      <a:pt x="8728" y="9506"/>
                      <a:pt x="16276" y="6416"/>
                    </a:cubicBezTo>
                    <a:cubicBezTo>
                      <a:pt x="21773" y="4270"/>
                      <a:pt x="27929" y="3798"/>
                      <a:pt x="33591" y="5213"/>
                    </a:cubicBezTo>
                    <a:lnTo>
                      <a:pt x="33591" y="521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59" name="手繪多邊形: 圖案 758">
                <a:extLst>
                  <a:ext uri="{FF2B5EF4-FFF2-40B4-BE49-F238E27FC236}">
                    <a16:creationId xmlns:a16="http://schemas.microsoft.com/office/drawing/2014/main" id="{7890FAB4-70CA-45E9-A4C9-824779E5FAA2}"/>
                  </a:ext>
                </a:extLst>
              </p:cNvPr>
              <p:cNvSpPr/>
              <p:nvPr/>
            </p:nvSpPr>
            <p:spPr>
              <a:xfrm>
                <a:off x="3983348" y="1725117"/>
                <a:ext cx="61779" cy="29038"/>
              </a:xfrm>
              <a:custGeom>
                <a:avLst/>
                <a:gdLst>
                  <a:gd name="connsiteX0" fmla="*/ 31822 w 61779"/>
                  <a:gd name="connsiteY0" fmla="*/ 7808 h 29038"/>
                  <a:gd name="connsiteX1" fmla="*/ 34204 w 61779"/>
                  <a:gd name="connsiteY1" fmla="*/ 8209 h 29038"/>
                  <a:gd name="connsiteX2" fmla="*/ 44253 w 61779"/>
                  <a:gd name="connsiteY2" fmla="*/ 8280 h 29038"/>
                  <a:gd name="connsiteX3" fmla="*/ 47272 w 61779"/>
                  <a:gd name="connsiteY3" fmla="*/ 7431 h 29038"/>
                  <a:gd name="connsiteX4" fmla="*/ 49041 w 61779"/>
                  <a:gd name="connsiteY4" fmla="*/ 7195 h 29038"/>
                  <a:gd name="connsiteX5" fmla="*/ 56731 w 61779"/>
                  <a:gd name="connsiteY5" fmla="*/ 3727 h 29038"/>
                  <a:gd name="connsiteX6" fmla="*/ 61780 w 61779"/>
                  <a:gd name="connsiteY6" fmla="*/ 0 h 29038"/>
                  <a:gd name="connsiteX7" fmla="*/ 47319 w 61779"/>
                  <a:gd name="connsiteY7" fmla="*/ 18376 h 29038"/>
                  <a:gd name="connsiteX8" fmla="*/ 27811 w 61779"/>
                  <a:gd name="connsiteY8" fmla="*/ 20735 h 29038"/>
                  <a:gd name="connsiteX9" fmla="*/ 16748 w 61779"/>
                  <a:gd name="connsiteY9" fmla="*/ 21159 h 29038"/>
                  <a:gd name="connsiteX10" fmla="*/ 12974 w 61779"/>
                  <a:gd name="connsiteY10" fmla="*/ 21773 h 29038"/>
                  <a:gd name="connsiteX11" fmla="*/ 10332 w 61779"/>
                  <a:gd name="connsiteY11" fmla="*/ 22763 h 29038"/>
                  <a:gd name="connsiteX12" fmla="*/ 0 w 61779"/>
                  <a:gd name="connsiteY12" fmla="*/ 29038 h 29038"/>
                  <a:gd name="connsiteX13" fmla="*/ 14720 w 61779"/>
                  <a:gd name="connsiteY13" fmla="*/ 10544 h 29038"/>
                  <a:gd name="connsiteX14" fmla="*/ 31822 w 61779"/>
                  <a:gd name="connsiteY14" fmla="*/ 7808 h 29038"/>
                  <a:gd name="connsiteX15" fmla="*/ 31822 w 61779"/>
                  <a:gd name="connsiteY15" fmla="*/ 7808 h 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79" h="29038">
                    <a:moveTo>
                      <a:pt x="31822" y="7808"/>
                    </a:moveTo>
                    <a:cubicBezTo>
                      <a:pt x="32694" y="7690"/>
                      <a:pt x="33426" y="8020"/>
                      <a:pt x="34204" y="8209"/>
                    </a:cubicBezTo>
                    <a:cubicBezTo>
                      <a:pt x="37766" y="9011"/>
                      <a:pt x="41021" y="8799"/>
                      <a:pt x="44253" y="8280"/>
                    </a:cubicBezTo>
                    <a:cubicBezTo>
                      <a:pt x="45409" y="8091"/>
                      <a:pt x="46258" y="7926"/>
                      <a:pt x="47272" y="7431"/>
                    </a:cubicBezTo>
                    <a:cubicBezTo>
                      <a:pt x="47768" y="7195"/>
                      <a:pt x="48499" y="7383"/>
                      <a:pt x="49041" y="7195"/>
                    </a:cubicBezTo>
                    <a:cubicBezTo>
                      <a:pt x="51731" y="6204"/>
                      <a:pt x="54373" y="5284"/>
                      <a:pt x="56731" y="3727"/>
                    </a:cubicBezTo>
                    <a:cubicBezTo>
                      <a:pt x="58406" y="2642"/>
                      <a:pt x="60270" y="1368"/>
                      <a:pt x="61780" y="0"/>
                    </a:cubicBezTo>
                    <a:cubicBezTo>
                      <a:pt x="59586" y="7643"/>
                      <a:pt x="54325" y="14767"/>
                      <a:pt x="47319" y="18376"/>
                    </a:cubicBezTo>
                    <a:cubicBezTo>
                      <a:pt x="41328" y="21442"/>
                      <a:pt x="34723" y="22009"/>
                      <a:pt x="27811" y="20735"/>
                    </a:cubicBezTo>
                    <a:cubicBezTo>
                      <a:pt x="24061" y="20051"/>
                      <a:pt x="20452" y="20593"/>
                      <a:pt x="16748" y="21159"/>
                    </a:cubicBezTo>
                    <a:cubicBezTo>
                      <a:pt x="15262" y="21395"/>
                      <a:pt x="14106" y="21560"/>
                      <a:pt x="12974" y="21773"/>
                    </a:cubicBezTo>
                    <a:cubicBezTo>
                      <a:pt x="12101" y="21914"/>
                      <a:pt x="11181" y="22551"/>
                      <a:pt x="10332" y="22763"/>
                    </a:cubicBezTo>
                    <a:cubicBezTo>
                      <a:pt x="6204" y="23683"/>
                      <a:pt x="3161" y="26561"/>
                      <a:pt x="0" y="29038"/>
                    </a:cubicBezTo>
                    <a:cubicBezTo>
                      <a:pt x="2571" y="21513"/>
                      <a:pt x="7454" y="14271"/>
                      <a:pt x="14720" y="10544"/>
                    </a:cubicBezTo>
                    <a:cubicBezTo>
                      <a:pt x="19980" y="7879"/>
                      <a:pt x="26066" y="6864"/>
                      <a:pt x="31822" y="7808"/>
                    </a:cubicBezTo>
                    <a:lnTo>
                      <a:pt x="31822" y="780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60" name="手繪多邊形: 圖案 759">
                <a:extLst>
                  <a:ext uri="{FF2B5EF4-FFF2-40B4-BE49-F238E27FC236}">
                    <a16:creationId xmlns:a16="http://schemas.microsoft.com/office/drawing/2014/main" id="{AFA01900-4C00-4DAA-AC94-2E01806A3BBA}"/>
                  </a:ext>
                </a:extLst>
              </p:cNvPr>
              <p:cNvSpPr/>
              <p:nvPr/>
            </p:nvSpPr>
            <p:spPr>
              <a:xfrm>
                <a:off x="3977993" y="1743398"/>
                <a:ext cx="58996" cy="34392"/>
              </a:xfrm>
              <a:custGeom>
                <a:avLst/>
                <a:gdLst>
                  <a:gd name="connsiteX0" fmla="*/ 29840 w 58996"/>
                  <a:gd name="connsiteY0" fmla="*/ 10403 h 34392"/>
                  <a:gd name="connsiteX1" fmla="*/ 32246 w 58996"/>
                  <a:gd name="connsiteY1" fmla="*/ 10591 h 34392"/>
                  <a:gd name="connsiteX2" fmla="*/ 42271 w 58996"/>
                  <a:gd name="connsiteY2" fmla="*/ 9789 h 34392"/>
                  <a:gd name="connsiteX3" fmla="*/ 45196 w 58996"/>
                  <a:gd name="connsiteY3" fmla="*/ 8681 h 34392"/>
                  <a:gd name="connsiteX4" fmla="*/ 46942 w 58996"/>
                  <a:gd name="connsiteY4" fmla="*/ 8280 h 34392"/>
                  <a:gd name="connsiteX5" fmla="*/ 54302 w 58996"/>
                  <a:gd name="connsiteY5" fmla="*/ 4152 h 34392"/>
                  <a:gd name="connsiteX6" fmla="*/ 58996 w 58996"/>
                  <a:gd name="connsiteY6" fmla="*/ 0 h 34392"/>
                  <a:gd name="connsiteX7" fmla="*/ 46211 w 58996"/>
                  <a:gd name="connsiteY7" fmla="*/ 19555 h 34392"/>
                  <a:gd name="connsiteX8" fmla="*/ 26986 w 58996"/>
                  <a:gd name="connsiteY8" fmla="*/ 23636 h 34392"/>
                  <a:gd name="connsiteX9" fmla="*/ 16017 w 58996"/>
                  <a:gd name="connsiteY9" fmla="*/ 25028 h 34392"/>
                  <a:gd name="connsiteX10" fmla="*/ 12313 w 58996"/>
                  <a:gd name="connsiteY10" fmla="*/ 25971 h 34392"/>
                  <a:gd name="connsiteX11" fmla="*/ 9766 w 58996"/>
                  <a:gd name="connsiteY11" fmla="*/ 27175 h 34392"/>
                  <a:gd name="connsiteX12" fmla="*/ 0 w 58996"/>
                  <a:gd name="connsiteY12" fmla="*/ 34393 h 34392"/>
                  <a:gd name="connsiteX13" fmla="*/ 13045 w 58996"/>
                  <a:gd name="connsiteY13" fmla="*/ 14672 h 34392"/>
                  <a:gd name="connsiteX14" fmla="*/ 29840 w 58996"/>
                  <a:gd name="connsiteY14" fmla="*/ 10403 h 34392"/>
                  <a:gd name="connsiteX15" fmla="*/ 29840 w 58996"/>
                  <a:gd name="connsiteY15" fmla="*/ 10403 h 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96" h="34392">
                    <a:moveTo>
                      <a:pt x="29840" y="10403"/>
                    </a:moveTo>
                    <a:cubicBezTo>
                      <a:pt x="30713" y="10214"/>
                      <a:pt x="31468" y="10474"/>
                      <a:pt x="32246" y="10591"/>
                    </a:cubicBezTo>
                    <a:cubicBezTo>
                      <a:pt x="35879" y="11087"/>
                      <a:pt x="39087" y="10591"/>
                      <a:pt x="42271" y="9789"/>
                    </a:cubicBezTo>
                    <a:cubicBezTo>
                      <a:pt x="43404" y="9506"/>
                      <a:pt x="44253" y="9247"/>
                      <a:pt x="45196" y="8681"/>
                    </a:cubicBezTo>
                    <a:cubicBezTo>
                      <a:pt x="45668" y="8398"/>
                      <a:pt x="46423" y="8539"/>
                      <a:pt x="46942" y="8280"/>
                    </a:cubicBezTo>
                    <a:cubicBezTo>
                      <a:pt x="49537" y="7053"/>
                      <a:pt x="52084" y="5897"/>
                      <a:pt x="54302" y="4152"/>
                    </a:cubicBezTo>
                    <a:cubicBezTo>
                      <a:pt x="55859" y="2925"/>
                      <a:pt x="57628" y="1486"/>
                      <a:pt x="58996" y="0"/>
                    </a:cubicBezTo>
                    <a:cubicBezTo>
                      <a:pt x="57486" y="7808"/>
                      <a:pt x="52863" y="15356"/>
                      <a:pt x="46211" y="19555"/>
                    </a:cubicBezTo>
                    <a:cubicBezTo>
                      <a:pt x="40502" y="23164"/>
                      <a:pt x="33992" y="24273"/>
                      <a:pt x="26986" y="23636"/>
                    </a:cubicBezTo>
                    <a:cubicBezTo>
                      <a:pt x="23188" y="23282"/>
                      <a:pt x="19650" y="24132"/>
                      <a:pt x="16017" y="25028"/>
                    </a:cubicBezTo>
                    <a:cubicBezTo>
                      <a:pt x="14554" y="25382"/>
                      <a:pt x="13422" y="25665"/>
                      <a:pt x="12313" y="25971"/>
                    </a:cubicBezTo>
                    <a:cubicBezTo>
                      <a:pt x="11464" y="26207"/>
                      <a:pt x="10615" y="26915"/>
                      <a:pt x="9766" y="27175"/>
                    </a:cubicBezTo>
                    <a:cubicBezTo>
                      <a:pt x="5732" y="28495"/>
                      <a:pt x="2949" y="31633"/>
                      <a:pt x="0" y="34393"/>
                    </a:cubicBezTo>
                    <a:cubicBezTo>
                      <a:pt x="1911" y="26679"/>
                      <a:pt x="6133" y="19013"/>
                      <a:pt x="13045" y="14672"/>
                    </a:cubicBezTo>
                    <a:cubicBezTo>
                      <a:pt x="18022" y="11511"/>
                      <a:pt x="23990" y="9978"/>
                      <a:pt x="29840" y="10403"/>
                    </a:cubicBezTo>
                    <a:lnTo>
                      <a:pt x="29840" y="1040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61" name="手繪多邊形: 圖案 760">
                <a:extLst>
                  <a:ext uri="{FF2B5EF4-FFF2-40B4-BE49-F238E27FC236}">
                    <a16:creationId xmlns:a16="http://schemas.microsoft.com/office/drawing/2014/main" id="{D36640B8-F040-47FD-BB2B-5EE4E5530A93}"/>
                  </a:ext>
                </a:extLst>
              </p:cNvPr>
              <p:cNvSpPr/>
              <p:nvPr/>
            </p:nvSpPr>
            <p:spPr>
              <a:xfrm>
                <a:off x="3974667" y="1762529"/>
                <a:ext cx="55740" cy="39464"/>
              </a:xfrm>
              <a:custGeom>
                <a:avLst/>
                <a:gdLst>
                  <a:gd name="connsiteX0" fmla="*/ 27623 w 55740"/>
                  <a:gd name="connsiteY0" fmla="*/ 12950 h 39464"/>
                  <a:gd name="connsiteX1" fmla="*/ 30029 w 55740"/>
                  <a:gd name="connsiteY1" fmla="*/ 12927 h 39464"/>
                  <a:gd name="connsiteX2" fmla="*/ 39936 w 55740"/>
                  <a:gd name="connsiteY2" fmla="*/ 11228 h 39464"/>
                  <a:gd name="connsiteX3" fmla="*/ 42767 w 55740"/>
                  <a:gd name="connsiteY3" fmla="*/ 9860 h 39464"/>
                  <a:gd name="connsiteX4" fmla="*/ 44465 w 55740"/>
                  <a:gd name="connsiteY4" fmla="*/ 9318 h 39464"/>
                  <a:gd name="connsiteX5" fmla="*/ 51424 w 55740"/>
                  <a:gd name="connsiteY5" fmla="*/ 4553 h 39464"/>
                  <a:gd name="connsiteX6" fmla="*/ 55741 w 55740"/>
                  <a:gd name="connsiteY6" fmla="*/ 0 h 39464"/>
                  <a:gd name="connsiteX7" fmla="*/ 44725 w 55740"/>
                  <a:gd name="connsiteY7" fmla="*/ 20617 h 39464"/>
                  <a:gd name="connsiteX8" fmla="*/ 25948 w 55740"/>
                  <a:gd name="connsiteY8" fmla="*/ 26372 h 39464"/>
                  <a:gd name="connsiteX9" fmla="*/ 15121 w 55740"/>
                  <a:gd name="connsiteY9" fmla="*/ 28731 h 39464"/>
                  <a:gd name="connsiteX10" fmla="*/ 11511 w 55740"/>
                  <a:gd name="connsiteY10" fmla="*/ 29982 h 39464"/>
                  <a:gd name="connsiteX11" fmla="*/ 9082 w 55740"/>
                  <a:gd name="connsiteY11" fmla="*/ 31421 h 39464"/>
                  <a:gd name="connsiteX12" fmla="*/ 0 w 55740"/>
                  <a:gd name="connsiteY12" fmla="*/ 39464 h 39464"/>
                  <a:gd name="connsiteX13" fmla="*/ 11228 w 55740"/>
                  <a:gd name="connsiteY13" fmla="*/ 18682 h 39464"/>
                  <a:gd name="connsiteX14" fmla="*/ 27623 w 55740"/>
                  <a:gd name="connsiteY14" fmla="*/ 12950 h 39464"/>
                  <a:gd name="connsiteX15" fmla="*/ 27623 w 55740"/>
                  <a:gd name="connsiteY15" fmla="*/ 12950 h 3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40" h="39464">
                    <a:moveTo>
                      <a:pt x="27623" y="12950"/>
                    </a:moveTo>
                    <a:cubicBezTo>
                      <a:pt x="28472" y="12691"/>
                      <a:pt x="29250" y="12880"/>
                      <a:pt x="30029" y="12927"/>
                    </a:cubicBezTo>
                    <a:cubicBezTo>
                      <a:pt x="33685" y="13092"/>
                      <a:pt x="36846" y="12313"/>
                      <a:pt x="39936" y="11228"/>
                    </a:cubicBezTo>
                    <a:cubicBezTo>
                      <a:pt x="41021" y="10851"/>
                      <a:pt x="41847" y="10521"/>
                      <a:pt x="42767" y="9860"/>
                    </a:cubicBezTo>
                    <a:cubicBezTo>
                      <a:pt x="43215" y="9530"/>
                      <a:pt x="43970" y="9601"/>
                      <a:pt x="44465" y="9318"/>
                    </a:cubicBezTo>
                    <a:cubicBezTo>
                      <a:pt x="46942" y="7855"/>
                      <a:pt x="49372" y="6487"/>
                      <a:pt x="51424" y="4553"/>
                    </a:cubicBezTo>
                    <a:cubicBezTo>
                      <a:pt x="52863" y="3185"/>
                      <a:pt x="54491" y="1604"/>
                      <a:pt x="55741" y="0"/>
                    </a:cubicBezTo>
                    <a:cubicBezTo>
                      <a:pt x="54939" y="7902"/>
                      <a:pt x="50999" y="15852"/>
                      <a:pt x="44725" y="20617"/>
                    </a:cubicBezTo>
                    <a:cubicBezTo>
                      <a:pt x="39370" y="24698"/>
                      <a:pt x="32977" y="26396"/>
                      <a:pt x="25948" y="26372"/>
                    </a:cubicBezTo>
                    <a:cubicBezTo>
                      <a:pt x="22126" y="26372"/>
                      <a:pt x="18682" y="27528"/>
                      <a:pt x="15121" y="28731"/>
                    </a:cubicBezTo>
                    <a:cubicBezTo>
                      <a:pt x="13682" y="29227"/>
                      <a:pt x="12597" y="29581"/>
                      <a:pt x="11511" y="29982"/>
                    </a:cubicBezTo>
                    <a:cubicBezTo>
                      <a:pt x="10686" y="30288"/>
                      <a:pt x="9884" y="31067"/>
                      <a:pt x="9082" y="31421"/>
                    </a:cubicBezTo>
                    <a:cubicBezTo>
                      <a:pt x="5166" y="33095"/>
                      <a:pt x="2689" y="36469"/>
                      <a:pt x="0" y="39464"/>
                    </a:cubicBezTo>
                    <a:cubicBezTo>
                      <a:pt x="1203" y="31609"/>
                      <a:pt x="4741" y="23613"/>
                      <a:pt x="11228" y="18682"/>
                    </a:cubicBezTo>
                    <a:cubicBezTo>
                      <a:pt x="15946" y="15121"/>
                      <a:pt x="21773" y="13068"/>
                      <a:pt x="27623" y="12950"/>
                    </a:cubicBezTo>
                    <a:lnTo>
                      <a:pt x="27623" y="1295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62" name="手繪多邊形: 圖案 761">
                <a:extLst>
                  <a:ext uri="{FF2B5EF4-FFF2-40B4-BE49-F238E27FC236}">
                    <a16:creationId xmlns:a16="http://schemas.microsoft.com/office/drawing/2014/main" id="{5FE800FE-EC9A-49C3-9A1C-B13183920BAB}"/>
                  </a:ext>
                </a:extLst>
              </p:cNvPr>
              <p:cNvSpPr/>
              <p:nvPr/>
            </p:nvSpPr>
            <p:spPr>
              <a:xfrm>
                <a:off x="3973487" y="1782438"/>
                <a:ext cx="51990" cy="44347"/>
              </a:xfrm>
              <a:custGeom>
                <a:avLst/>
                <a:gdLst>
                  <a:gd name="connsiteX0" fmla="*/ 25146 w 51990"/>
                  <a:gd name="connsiteY0" fmla="*/ 15451 h 44347"/>
                  <a:gd name="connsiteX1" fmla="*/ 27552 w 51990"/>
                  <a:gd name="connsiteY1" fmla="*/ 15191 h 44347"/>
                  <a:gd name="connsiteX2" fmla="*/ 37271 w 51990"/>
                  <a:gd name="connsiteY2" fmla="*/ 12620 h 44347"/>
                  <a:gd name="connsiteX3" fmla="*/ 39960 w 51990"/>
                  <a:gd name="connsiteY3" fmla="*/ 10992 h 44347"/>
                  <a:gd name="connsiteX4" fmla="*/ 41587 w 51990"/>
                  <a:gd name="connsiteY4" fmla="*/ 10308 h 44347"/>
                  <a:gd name="connsiteX5" fmla="*/ 48098 w 51990"/>
                  <a:gd name="connsiteY5" fmla="*/ 4930 h 44347"/>
                  <a:gd name="connsiteX6" fmla="*/ 51990 w 51990"/>
                  <a:gd name="connsiteY6" fmla="*/ 0 h 44347"/>
                  <a:gd name="connsiteX7" fmla="*/ 42861 w 51990"/>
                  <a:gd name="connsiteY7" fmla="*/ 21537 h 44347"/>
                  <a:gd name="connsiteX8" fmla="*/ 24674 w 51990"/>
                  <a:gd name="connsiteY8" fmla="*/ 28944 h 44347"/>
                  <a:gd name="connsiteX9" fmla="*/ 14106 w 51990"/>
                  <a:gd name="connsiteY9" fmla="*/ 32270 h 44347"/>
                  <a:gd name="connsiteX10" fmla="*/ 10615 w 51990"/>
                  <a:gd name="connsiteY10" fmla="*/ 33850 h 44347"/>
                  <a:gd name="connsiteX11" fmla="*/ 8327 w 51990"/>
                  <a:gd name="connsiteY11" fmla="*/ 35501 h 44347"/>
                  <a:gd name="connsiteX12" fmla="*/ 0 w 51990"/>
                  <a:gd name="connsiteY12" fmla="*/ 44347 h 44347"/>
                  <a:gd name="connsiteX13" fmla="*/ 9318 w 51990"/>
                  <a:gd name="connsiteY13" fmla="*/ 22645 h 44347"/>
                  <a:gd name="connsiteX14" fmla="*/ 25146 w 51990"/>
                  <a:gd name="connsiteY14" fmla="*/ 15451 h 44347"/>
                  <a:gd name="connsiteX15" fmla="*/ 25146 w 51990"/>
                  <a:gd name="connsiteY15" fmla="*/ 15451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90" h="44347">
                    <a:moveTo>
                      <a:pt x="25146" y="15451"/>
                    </a:moveTo>
                    <a:cubicBezTo>
                      <a:pt x="25971" y="15097"/>
                      <a:pt x="26750" y="15238"/>
                      <a:pt x="27552" y="15191"/>
                    </a:cubicBezTo>
                    <a:cubicBezTo>
                      <a:pt x="31208" y="15026"/>
                      <a:pt x="34275" y="13988"/>
                      <a:pt x="37271" y="12620"/>
                    </a:cubicBezTo>
                    <a:cubicBezTo>
                      <a:pt x="38332" y="12148"/>
                      <a:pt x="39111" y="11747"/>
                      <a:pt x="39960" y="10992"/>
                    </a:cubicBezTo>
                    <a:cubicBezTo>
                      <a:pt x="40384" y="10615"/>
                      <a:pt x="41139" y="10615"/>
                      <a:pt x="41587" y="10308"/>
                    </a:cubicBezTo>
                    <a:cubicBezTo>
                      <a:pt x="43923" y="8634"/>
                      <a:pt x="46211" y="7053"/>
                      <a:pt x="48098" y="4930"/>
                    </a:cubicBezTo>
                    <a:cubicBezTo>
                      <a:pt x="49419" y="3444"/>
                      <a:pt x="50881" y="1722"/>
                      <a:pt x="51990" y="0"/>
                    </a:cubicBezTo>
                    <a:cubicBezTo>
                      <a:pt x="51896" y="7949"/>
                      <a:pt x="48688" y="16229"/>
                      <a:pt x="42861" y="21537"/>
                    </a:cubicBezTo>
                    <a:cubicBezTo>
                      <a:pt x="37884" y="26089"/>
                      <a:pt x="31680" y="28354"/>
                      <a:pt x="24674" y="28944"/>
                    </a:cubicBezTo>
                    <a:cubicBezTo>
                      <a:pt x="20876" y="29274"/>
                      <a:pt x="17527" y="30736"/>
                      <a:pt x="14106" y="32270"/>
                    </a:cubicBezTo>
                    <a:cubicBezTo>
                      <a:pt x="12714" y="32883"/>
                      <a:pt x="11677" y="33355"/>
                      <a:pt x="10615" y="33850"/>
                    </a:cubicBezTo>
                    <a:cubicBezTo>
                      <a:pt x="9813" y="34228"/>
                      <a:pt x="9105" y="35077"/>
                      <a:pt x="8327" y="35501"/>
                    </a:cubicBezTo>
                    <a:cubicBezTo>
                      <a:pt x="4576" y="37530"/>
                      <a:pt x="2406" y="41116"/>
                      <a:pt x="0" y="44347"/>
                    </a:cubicBezTo>
                    <a:cubicBezTo>
                      <a:pt x="495" y="36421"/>
                      <a:pt x="3302" y="28142"/>
                      <a:pt x="9318" y="22645"/>
                    </a:cubicBezTo>
                    <a:cubicBezTo>
                      <a:pt x="13729" y="18635"/>
                      <a:pt x="19343" y="16088"/>
                      <a:pt x="25146" y="15451"/>
                    </a:cubicBezTo>
                    <a:lnTo>
                      <a:pt x="25146" y="1545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63" name="手繪多邊形: 圖案 762">
                <a:extLst>
                  <a:ext uri="{FF2B5EF4-FFF2-40B4-BE49-F238E27FC236}">
                    <a16:creationId xmlns:a16="http://schemas.microsoft.com/office/drawing/2014/main" id="{EAB5F7A1-9F13-4D88-987C-7AE0FAE20064}"/>
                  </a:ext>
                </a:extLst>
              </p:cNvPr>
              <p:cNvSpPr/>
              <p:nvPr/>
            </p:nvSpPr>
            <p:spPr>
              <a:xfrm>
                <a:off x="3974581" y="1803125"/>
                <a:ext cx="47898" cy="48852"/>
              </a:xfrm>
              <a:custGeom>
                <a:avLst/>
                <a:gdLst>
                  <a:gd name="connsiteX0" fmla="*/ 22424 w 47898"/>
                  <a:gd name="connsiteY0" fmla="*/ 17810 h 48852"/>
                  <a:gd name="connsiteX1" fmla="*/ 24807 w 47898"/>
                  <a:gd name="connsiteY1" fmla="*/ 17338 h 48852"/>
                  <a:gd name="connsiteX2" fmla="*/ 34266 w 47898"/>
                  <a:gd name="connsiteY2" fmla="*/ 13894 h 48852"/>
                  <a:gd name="connsiteX3" fmla="*/ 36790 w 47898"/>
                  <a:gd name="connsiteY3" fmla="*/ 12030 h 48852"/>
                  <a:gd name="connsiteX4" fmla="*/ 38347 w 47898"/>
                  <a:gd name="connsiteY4" fmla="*/ 11181 h 48852"/>
                  <a:gd name="connsiteX5" fmla="*/ 44362 w 47898"/>
                  <a:gd name="connsiteY5" fmla="*/ 5260 h 48852"/>
                  <a:gd name="connsiteX6" fmla="*/ 47806 w 47898"/>
                  <a:gd name="connsiteY6" fmla="*/ 0 h 48852"/>
                  <a:gd name="connsiteX7" fmla="*/ 40659 w 47898"/>
                  <a:gd name="connsiteY7" fmla="*/ 22268 h 48852"/>
                  <a:gd name="connsiteX8" fmla="*/ 23203 w 47898"/>
                  <a:gd name="connsiteY8" fmla="*/ 31303 h 48852"/>
                  <a:gd name="connsiteX9" fmla="*/ 12989 w 47898"/>
                  <a:gd name="connsiteY9" fmla="*/ 35572 h 48852"/>
                  <a:gd name="connsiteX10" fmla="*/ 9663 w 47898"/>
                  <a:gd name="connsiteY10" fmla="*/ 37459 h 48852"/>
                  <a:gd name="connsiteX11" fmla="*/ 7516 w 47898"/>
                  <a:gd name="connsiteY11" fmla="*/ 39299 h 48852"/>
                  <a:gd name="connsiteX12" fmla="*/ 15 w 47898"/>
                  <a:gd name="connsiteY12" fmla="*/ 48853 h 48852"/>
                  <a:gd name="connsiteX13" fmla="*/ 7351 w 47898"/>
                  <a:gd name="connsiteY13" fmla="*/ 26396 h 48852"/>
                  <a:gd name="connsiteX14" fmla="*/ 22424 w 47898"/>
                  <a:gd name="connsiteY14" fmla="*/ 17810 h 48852"/>
                  <a:gd name="connsiteX15" fmla="*/ 22424 w 47898"/>
                  <a:gd name="connsiteY15" fmla="*/ 17810 h 4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52">
                    <a:moveTo>
                      <a:pt x="22424" y="17810"/>
                    </a:moveTo>
                    <a:cubicBezTo>
                      <a:pt x="23203" y="17385"/>
                      <a:pt x="24005" y="17456"/>
                      <a:pt x="24807" y="17338"/>
                    </a:cubicBezTo>
                    <a:cubicBezTo>
                      <a:pt x="28440" y="16843"/>
                      <a:pt x="31388" y="15522"/>
                      <a:pt x="34266" y="13894"/>
                    </a:cubicBezTo>
                    <a:cubicBezTo>
                      <a:pt x="35280" y="13328"/>
                      <a:pt x="36035" y="12856"/>
                      <a:pt x="36790" y="12030"/>
                    </a:cubicBezTo>
                    <a:cubicBezTo>
                      <a:pt x="37167" y="11629"/>
                      <a:pt x="37922" y="11559"/>
                      <a:pt x="38347" y="11181"/>
                    </a:cubicBezTo>
                    <a:cubicBezTo>
                      <a:pt x="40517" y="9318"/>
                      <a:pt x="42664" y="7525"/>
                      <a:pt x="44362" y="5260"/>
                    </a:cubicBezTo>
                    <a:cubicBezTo>
                      <a:pt x="45542" y="3656"/>
                      <a:pt x="46839" y="1816"/>
                      <a:pt x="47806" y="0"/>
                    </a:cubicBezTo>
                    <a:cubicBezTo>
                      <a:pt x="48419" y="7926"/>
                      <a:pt x="45966" y="16442"/>
                      <a:pt x="40659" y="22268"/>
                    </a:cubicBezTo>
                    <a:cubicBezTo>
                      <a:pt x="36106" y="27245"/>
                      <a:pt x="30138" y="30052"/>
                      <a:pt x="23203" y="31303"/>
                    </a:cubicBezTo>
                    <a:cubicBezTo>
                      <a:pt x="19429" y="31963"/>
                      <a:pt x="16268" y="33732"/>
                      <a:pt x="12989" y="35572"/>
                    </a:cubicBezTo>
                    <a:cubicBezTo>
                      <a:pt x="11668" y="36303"/>
                      <a:pt x="10653" y="36870"/>
                      <a:pt x="9663" y="37459"/>
                    </a:cubicBezTo>
                    <a:cubicBezTo>
                      <a:pt x="8908" y="37907"/>
                      <a:pt x="8271" y="38804"/>
                      <a:pt x="7516" y="39299"/>
                    </a:cubicBezTo>
                    <a:cubicBezTo>
                      <a:pt x="3978" y="41635"/>
                      <a:pt x="2114" y="45409"/>
                      <a:pt x="15" y="48853"/>
                    </a:cubicBezTo>
                    <a:cubicBezTo>
                      <a:pt x="-197" y="40903"/>
                      <a:pt x="1855" y="32411"/>
                      <a:pt x="7351" y="26396"/>
                    </a:cubicBezTo>
                    <a:cubicBezTo>
                      <a:pt x="11338" y="22009"/>
                      <a:pt x="16692" y="18966"/>
                      <a:pt x="22424" y="17810"/>
                    </a:cubicBezTo>
                    <a:lnTo>
                      <a:pt x="22424" y="1781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64" name="手繪多邊形: 圖案 763">
                <a:extLst>
                  <a:ext uri="{FF2B5EF4-FFF2-40B4-BE49-F238E27FC236}">
                    <a16:creationId xmlns:a16="http://schemas.microsoft.com/office/drawing/2014/main" id="{B4E41F3D-1127-4BA1-AC10-3598F122CD00}"/>
                  </a:ext>
                </a:extLst>
              </p:cNvPr>
              <p:cNvSpPr/>
              <p:nvPr/>
            </p:nvSpPr>
            <p:spPr>
              <a:xfrm>
                <a:off x="3977669" y="1824049"/>
                <a:ext cx="43880" cy="52933"/>
              </a:xfrm>
              <a:custGeom>
                <a:avLst/>
                <a:gdLst>
                  <a:gd name="connsiteX0" fmla="*/ 19785 w 43880"/>
                  <a:gd name="connsiteY0" fmla="*/ 19980 h 52933"/>
                  <a:gd name="connsiteX1" fmla="*/ 22097 w 43880"/>
                  <a:gd name="connsiteY1" fmla="*/ 19296 h 52933"/>
                  <a:gd name="connsiteX2" fmla="*/ 31202 w 43880"/>
                  <a:gd name="connsiteY2" fmla="*/ 15026 h 52933"/>
                  <a:gd name="connsiteX3" fmla="*/ 33561 w 43880"/>
                  <a:gd name="connsiteY3" fmla="*/ 12950 h 52933"/>
                  <a:gd name="connsiteX4" fmla="*/ 35047 w 43880"/>
                  <a:gd name="connsiteY4" fmla="*/ 11983 h 52933"/>
                  <a:gd name="connsiteX5" fmla="*/ 40496 w 43880"/>
                  <a:gd name="connsiteY5" fmla="*/ 5543 h 52933"/>
                  <a:gd name="connsiteX6" fmla="*/ 43445 w 43880"/>
                  <a:gd name="connsiteY6" fmla="*/ 0 h 52933"/>
                  <a:gd name="connsiteX7" fmla="*/ 38326 w 43880"/>
                  <a:gd name="connsiteY7" fmla="*/ 22811 h 52933"/>
                  <a:gd name="connsiteX8" fmla="*/ 21767 w 43880"/>
                  <a:gd name="connsiteY8" fmla="*/ 33378 h 52933"/>
                  <a:gd name="connsiteX9" fmla="*/ 11977 w 43880"/>
                  <a:gd name="connsiteY9" fmla="*/ 38544 h 52933"/>
                  <a:gd name="connsiteX10" fmla="*/ 8840 w 43880"/>
                  <a:gd name="connsiteY10" fmla="*/ 40715 h 52933"/>
                  <a:gd name="connsiteX11" fmla="*/ 6882 w 43880"/>
                  <a:gd name="connsiteY11" fmla="*/ 42743 h 52933"/>
                  <a:gd name="connsiteX12" fmla="*/ 277 w 43880"/>
                  <a:gd name="connsiteY12" fmla="*/ 52934 h 52933"/>
                  <a:gd name="connsiteX13" fmla="*/ 5561 w 43880"/>
                  <a:gd name="connsiteY13" fmla="*/ 29911 h 52933"/>
                  <a:gd name="connsiteX14" fmla="*/ 19785 w 43880"/>
                  <a:gd name="connsiteY14" fmla="*/ 19980 h 52933"/>
                  <a:gd name="connsiteX15" fmla="*/ 19785 w 43880"/>
                  <a:gd name="connsiteY15" fmla="*/ 19980 h 5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933">
                    <a:moveTo>
                      <a:pt x="19785" y="19980"/>
                    </a:moveTo>
                    <a:cubicBezTo>
                      <a:pt x="20516" y="19485"/>
                      <a:pt x="21342" y="19485"/>
                      <a:pt x="22097" y="19296"/>
                    </a:cubicBezTo>
                    <a:cubicBezTo>
                      <a:pt x="25659" y="18470"/>
                      <a:pt x="28490" y="16890"/>
                      <a:pt x="31202" y="15026"/>
                    </a:cubicBezTo>
                    <a:cubicBezTo>
                      <a:pt x="32146" y="14366"/>
                      <a:pt x="32853" y="13823"/>
                      <a:pt x="33561" y="12950"/>
                    </a:cubicBezTo>
                    <a:cubicBezTo>
                      <a:pt x="33915" y="12502"/>
                      <a:pt x="34646" y="12384"/>
                      <a:pt x="35047" y="11983"/>
                    </a:cubicBezTo>
                    <a:cubicBezTo>
                      <a:pt x="37029" y="9907"/>
                      <a:pt x="39034" y="7949"/>
                      <a:pt x="40496" y="5543"/>
                    </a:cubicBezTo>
                    <a:cubicBezTo>
                      <a:pt x="41534" y="3845"/>
                      <a:pt x="42667" y="1887"/>
                      <a:pt x="43445" y="0"/>
                    </a:cubicBezTo>
                    <a:cubicBezTo>
                      <a:pt x="44766" y="7855"/>
                      <a:pt x="43091" y="16559"/>
                      <a:pt x="38326" y="22811"/>
                    </a:cubicBezTo>
                    <a:cubicBezTo>
                      <a:pt x="34245" y="28189"/>
                      <a:pt x="28537" y="31515"/>
                      <a:pt x="21767" y="33378"/>
                    </a:cubicBezTo>
                    <a:cubicBezTo>
                      <a:pt x="18087" y="34393"/>
                      <a:pt x="15067" y="36421"/>
                      <a:pt x="11977" y="38544"/>
                    </a:cubicBezTo>
                    <a:cubicBezTo>
                      <a:pt x="10727" y="39394"/>
                      <a:pt x="9783" y="40054"/>
                      <a:pt x="8840" y="40715"/>
                    </a:cubicBezTo>
                    <a:cubicBezTo>
                      <a:pt x="8109" y="41234"/>
                      <a:pt x="7566" y="42201"/>
                      <a:pt x="6882" y="42743"/>
                    </a:cubicBezTo>
                    <a:cubicBezTo>
                      <a:pt x="3556" y="45385"/>
                      <a:pt x="2046" y="49301"/>
                      <a:pt x="277" y="52934"/>
                    </a:cubicBezTo>
                    <a:cubicBezTo>
                      <a:pt x="-643" y="45031"/>
                      <a:pt x="631" y="36374"/>
                      <a:pt x="5561" y="29911"/>
                    </a:cubicBezTo>
                    <a:cubicBezTo>
                      <a:pt x="9123" y="25169"/>
                      <a:pt x="14171" y="21631"/>
                      <a:pt x="19785" y="19980"/>
                    </a:cubicBezTo>
                    <a:lnTo>
                      <a:pt x="19785" y="1998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65" name="手繪多邊形: 圖案 764">
                <a:extLst>
                  <a:ext uri="{FF2B5EF4-FFF2-40B4-BE49-F238E27FC236}">
                    <a16:creationId xmlns:a16="http://schemas.microsoft.com/office/drawing/2014/main" id="{E653AFA3-B51A-446A-A792-8D2B173AEC42}"/>
                  </a:ext>
                </a:extLst>
              </p:cNvPr>
              <p:cNvSpPr/>
              <p:nvPr/>
            </p:nvSpPr>
            <p:spPr>
              <a:xfrm>
                <a:off x="3982538" y="1844548"/>
                <a:ext cx="40181" cy="56566"/>
              </a:xfrm>
              <a:custGeom>
                <a:avLst/>
                <a:gdLst>
                  <a:gd name="connsiteX0" fmla="*/ 17369 w 40181"/>
                  <a:gd name="connsiteY0" fmla="*/ 22032 h 56566"/>
                  <a:gd name="connsiteX1" fmla="*/ 19610 w 40181"/>
                  <a:gd name="connsiteY1" fmla="*/ 21159 h 56566"/>
                  <a:gd name="connsiteX2" fmla="*/ 28290 w 40181"/>
                  <a:gd name="connsiteY2" fmla="*/ 16088 h 56566"/>
                  <a:gd name="connsiteX3" fmla="*/ 30460 w 40181"/>
                  <a:gd name="connsiteY3" fmla="*/ 13800 h 56566"/>
                  <a:gd name="connsiteX4" fmla="*/ 31852 w 40181"/>
                  <a:gd name="connsiteY4" fmla="*/ 12691 h 56566"/>
                  <a:gd name="connsiteX5" fmla="*/ 36688 w 40181"/>
                  <a:gd name="connsiteY5" fmla="*/ 5779 h 56566"/>
                  <a:gd name="connsiteX6" fmla="*/ 39141 w 40181"/>
                  <a:gd name="connsiteY6" fmla="*/ 0 h 56566"/>
                  <a:gd name="connsiteX7" fmla="*/ 36075 w 40181"/>
                  <a:gd name="connsiteY7" fmla="*/ 23164 h 56566"/>
                  <a:gd name="connsiteX8" fmla="*/ 20530 w 40181"/>
                  <a:gd name="connsiteY8" fmla="*/ 35171 h 56566"/>
                  <a:gd name="connsiteX9" fmla="*/ 11235 w 40181"/>
                  <a:gd name="connsiteY9" fmla="*/ 41186 h 56566"/>
                  <a:gd name="connsiteX10" fmla="*/ 8287 w 40181"/>
                  <a:gd name="connsiteY10" fmla="*/ 43640 h 56566"/>
                  <a:gd name="connsiteX11" fmla="*/ 6518 w 40181"/>
                  <a:gd name="connsiteY11" fmla="*/ 45833 h 56566"/>
                  <a:gd name="connsiteX12" fmla="*/ 856 w 40181"/>
                  <a:gd name="connsiteY12" fmla="*/ 56566 h 56566"/>
                  <a:gd name="connsiteX13" fmla="*/ 4064 w 40181"/>
                  <a:gd name="connsiteY13" fmla="*/ 33143 h 56566"/>
                  <a:gd name="connsiteX14" fmla="*/ 17369 w 40181"/>
                  <a:gd name="connsiteY14" fmla="*/ 22032 h 56566"/>
                  <a:gd name="connsiteX15" fmla="*/ 17369 w 40181"/>
                  <a:gd name="connsiteY15" fmla="*/ 22032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17369" y="22032"/>
                    </a:moveTo>
                    <a:cubicBezTo>
                      <a:pt x="18053" y="21490"/>
                      <a:pt x="18855" y="21395"/>
                      <a:pt x="19610" y="21159"/>
                    </a:cubicBezTo>
                    <a:cubicBezTo>
                      <a:pt x="23101" y="20027"/>
                      <a:pt x="25766" y="18187"/>
                      <a:pt x="28290" y="16088"/>
                    </a:cubicBezTo>
                    <a:cubicBezTo>
                      <a:pt x="29187" y="15356"/>
                      <a:pt x="29847" y="14743"/>
                      <a:pt x="30460" y="13800"/>
                    </a:cubicBezTo>
                    <a:cubicBezTo>
                      <a:pt x="30767" y="13328"/>
                      <a:pt x="31498" y="13139"/>
                      <a:pt x="31852" y="12691"/>
                    </a:cubicBezTo>
                    <a:cubicBezTo>
                      <a:pt x="33645" y="10450"/>
                      <a:pt x="35461" y="8327"/>
                      <a:pt x="36688" y="5779"/>
                    </a:cubicBezTo>
                    <a:cubicBezTo>
                      <a:pt x="37561" y="3987"/>
                      <a:pt x="38528" y="1934"/>
                      <a:pt x="39141" y="0"/>
                    </a:cubicBezTo>
                    <a:cubicBezTo>
                      <a:pt x="41170" y="7690"/>
                      <a:pt x="40273" y="16512"/>
                      <a:pt x="36075" y="23164"/>
                    </a:cubicBezTo>
                    <a:cubicBezTo>
                      <a:pt x="32489" y="28873"/>
                      <a:pt x="27111" y="32718"/>
                      <a:pt x="20530" y="35171"/>
                    </a:cubicBezTo>
                    <a:cubicBezTo>
                      <a:pt x="16944" y="36492"/>
                      <a:pt x="14137" y="38804"/>
                      <a:pt x="11235" y="41186"/>
                    </a:cubicBezTo>
                    <a:cubicBezTo>
                      <a:pt x="10080" y="42154"/>
                      <a:pt x="9183" y="42885"/>
                      <a:pt x="8287" y="43640"/>
                    </a:cubicBezTo>
                    <a:cubicBezTo>
                      <a:pt x="7603" y="44206"/>
                      <a:pt x="7155" y="45220"/>
                      <a:pt x="6518" y="45833"/>
                    </a:cubicBezTo>
                    <a:cubicBezTo>
                      <a:pt x="3451" y="48782"/>
                      <a:pt x="2295" y="52816"/>
                      <a:pt x="856" y="56566"/>
                    </a:cubicBezTo>
                    <a:cubicBezTo>
                      <a:pt x="-771" y="48782"/>
                      <a:pt x="-276" y="40054"/>
                      <a:pt x="4064" y="33143"/>
                    </a:cubicBezTo>
                    <a:cubicBezTo>
                      <a:pt x="7225" y="28165"/>
                      <a:pt x="11943" y="24202"/>
                      <a:pt x="17369" y="22032"/>
                    </a:cubicBezTo>
                    <a:lnTo>
                      <a:pt x="17369" y="220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66" name="手繪多邊形: 圖案 765">
                <a:extLst>
                  <a:ext uri="{FF2B5EF4-FFF2-40B4-BE49-F238E27FC236}">
                    <a16:creationId xmlns:a16="http://schemas.microsoft.com/office/drawing/2014/main" id="{ADB9CBE5-78E9-4A03-9460-8D026C6D4274}"/>
                  </a:ext>
                </a:extLst>
              </p:cNvPr>
              <p:cNvSpPr/>
              <p:nvPr/>
            </p:nvSpPr>
            <p:spPr>
              <a:xfrm>
                <a:off x="3989231" y="1864645"/>
                <a:ext cx="36706" cy="59727"/>
              </a:xfrm>
              <a:custGeom>
                <a:avLst/>
                <a:gdLst>
                  <a:gd name="connsiteX0" fmla="*/ 15087 w 36706"/>
                  <a:gd name="connsiteY0" fmla="*/ 23896 h 59727"/>
                  <a:gd name="connsiteX1" fmla="*/ 17257 w 36706"/>
                  <a:gd name="connsiteY1" fmla="*/ 22811 h 59727"/>
                  <a:gd name="connsiteX2" fmla="*/ 25443 w 36706"/>
                  <a:gd name="connsiteY2" fmla="*/ 16984 h 59727"/>
                  <a:gd name="connsiteX3" fmla="*/ 27400 w 36706"/>
                  <a:gd name="connsiteY3" fmla="*/ 14531 h 59727"/>
                  <a:gd name="connsiteX4" fmla="*/ 28698 w 36706"/>
                  <a:gd name="connsiteY4" fmla="*/ 13304 h 59727"/>
                  <a:gd name="connsiteX5" fmla="*/ 32920 w 36706"/>
                  <a:gd name="connsiteY5" fmla="*/ 5992 h 59727"/>
                  <a:gd name="connsiteX6" fmla="*/ 34831 w 36706"/>
                  <a:gd name="connsiteY6" fmla="*/ 0 h 59727"/>
                  <a:gd name="connsiteX7" fmla="*/ 33840 w 36706"/>
                  <a:gd name="connsiteY7" fmla="*/ 23353 h 59727"/>
                  <a:gd name="connsiteX8" fmla="*/ 19404 w 36706"/>
                  <a:gd name="connsiteY8" fmla="*/ 36681 h 59727"/>
                  <a:gd name="connsiteX9" fmla="*/ 10676 w 36706"/>
                  <a:gd name="connsiteY9" fmla="*/ 43498 h 59727"/>
                  <a:gd name="connsiteX10" fmla="*/ 7963 w 36706"/>
                  <a:gd name="connsiteY10" fmla="*/ 46187 h 59727"/>
                  <a:gd name="connsiteX11" fmla="*/ 6406 w 36706"/>
                  <a:gd name="connsiteY11" fmla="*/ 48523 h 59727"/>
                  <a:gd name="connsiteX12" fmla="*/ 1712 w 36706"/>
                  <a:gd name="connsiteY12" fmla="*/ 59727 h 59727"/>
                  <a:gd name="connsiteX13" fmla="*/ 2821 w 36706"/>
                  <a:gd name="connsiteY13" fmla="*/ 36115 h 59727"/>
                  <a:gd name="connsiteX14" fmla="*/ 15087 w 36706"/>
                  <a:gd name="connsiteY14" fmla="*/ 23896 h 59727"/>
                  <a:gd name="connsiteX15" fmla="*/ 15087 w 36706"/>
                  <a:gd name="connsiteY15" fmla="*/ 23896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06" h="59727">
                    <a:moveTo>
                      <a:pt x="15087" y="23896"/>
                    </a:moveTo>
                    <a:cubicBezTo>
                      <a:pt x="15724" y="23282"/>
                      <a:pt x="16526" y="23141"/>
                      <a:pt x="17257" y="22811"/>
                    </a:cubicBezTo>
                    <a:cubicBezTo>
                      <a:pt x="20630" y="21372"/>
                      <a:pt x="23131" y="19319"/>
                      <a:pt x="25443" y="16984"/>
                    </a:cubicBezTo>
                    <a:cubicBezTo>
                      <a:pt x="26268" y="16158"/>
                      <a:pt x="26858" y="15522"/>
                      <a:pt x="27400" y="14531"/>
                    </a:cubicBezTo>
                    <a:cubicBezTo>
                      <a:pt x="27660" y="14035"/>
                      <a:pt x="28368" y="13776"/>
                      <a:pt x="28698" y="13304"/>
                    </a:cubicBezTo>
                    <a:cubicBezTo>
                      <a:pt x="30278" y="10922"/>
                      <a:pt x="31906" y="8634"/>
                      <a:pt x="32920" y="5992"/>
                    </a:cubicBezTo>
                    <a:cubicBezTo>
                      <a:pt x="33628" y="4128"/>
                      <a:pt x="34406" y="2005"/>
                      <a:pt x="34831" y="0"/>
                    </a:cubicBezTo>
                    <a:cubicBezTo>
                      <a:pt x="37520" y="7478"/>
                      <a:pt x="37426" y="16347"/>
                      <a:pt x="33840" y="23353"/>
                    </a:cubicBezTo>
                    <a:cubicBezTo>
                      <a:pt x="30774" y="29368"/>
                      <a:pt x="25749" y="33661"/>
                      <a:pt x="19404" y="36681"/>
                    </a:cubicBezTo>
                    <a:cubicBezTo>
                      <a:pt x="15960" y="38332"/>
                      <a:pt x="13341" y="40856"/>
                      <a:pt x="10676" y="43498"/>
                    </a:cubicBezTo>
                    <a:cubicBezTo>
                      <a:pt x="9591" y="44560"/>
                      <a:pt x="8765" y="45362"/>
                      <a:pt x="7963" y="46187"/>
                    </a:cubicBezTo>
                    <a:cubicBezTo>
                      <a:pt x="7350" y="46824"/>
                      <a:pt x="6972" y="47862"/>
                      <a:pt x="6406" y="48523"/>
                    </a:cubicBezTo>
                    <a:cubicBezTo>
                      <a:pt x="3599" y="51731"/>
                      <a:pt x="2821" y="55859"/>
                      <a:pt x="1712" y="59727"/>
                    </a:cubicBezTo>
                    <a:cubicBezTo>
                      <a:pt x="-600" y="52132"/>
                      <a:pt x="-883" y="43380"/>
                      <a:pt x="2821" y="36115"/>
                    </a:cubicBezTo>
                    <a:cubicBezTo>
                      <a:pt x="5510" y="30902"/>
                      <a:pt x="9850" y="26514"/>
                      <a:pt x="15087" y="23896"/>
                    </a:cubicBezTo>
                    <a:lnTo>
                      <a:pt x="15087" y="238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67" name="手繪多邊形: 圖案 766">
                <a:extLst>
                  <a:ext uri="{FF2B5EF4-FFF2-40B4-BE49-F238E27FC236}">
                    <a16:creationId xmlns:a16="http://schemas.microsoft.com/office/drawing/2014/main" id="{9DCE7441-6FA6-4F90-877B-721116737268}"/>
                  </a:ext>
                </a:extLst>
              </p:cNvPr>
              <p:cNvSpPr/>
              <p:nvPr/>
            </p:nvSpPr>
            <p:spPr>
              <a:xfrm>
                <a:off x="3997625" y="1884271"/>
                <a:ext cx="33468" cy="62416"/>
              </a:xfrm>
              <a:custGeom>
                <a:avLst/>
                <a:gdLst>
                  <a:gd name="connsiteX0" fmla="*/ 12944 w 33468"/>
                  <a:gd name="connsiteY0" fmla="*/ 25500 h 62416"/>
                  <a:gd name="connsiteX1" fmla="*/ 14996 w 33468"/>
                  <a:gd name="connsiteY1" fmla="*/ 24250 h 62416"/>
                  <a:gd name="connsiteX2" fmla="*/ 22663 w 33468"/>
                  <a:gd name="connsiteY2" fmla="*/ 17739 h 62416"/>
                  <a:gd name="connsiteX3" fmla="*/ 24385 w 33468"/>
                  <a:gd name="connsiteY3" fmla="*/ 15121 h 62416"/>
                  <a:gd name="connsiteX4" fmla="*/ 25564 w 33468"/>
                  <a:gd name="connsiteY4" fmla="*/ 13776 h 62416"/>
                  <a:gd name="connsiteX5" fmla="*/ 29126 w 33468"/>
                  <a:gd name="connsiteY5" fmla="*/ 6133 h 62416"/>
                  <a:gd name="connsiteX6" fmla="*/ 30518 w 33468"/>
                  <a:gd name="connsiteY6" fmla="*/ 0 h 62416"/>
                  <a:gd name="connsiteX7" fmla="*/ 31603 w 33468"/>
                  <a:gd name="connsiteY7" fmla="*/ 23353 h 62416"/>
                  <a:gd name="connsiteX8" fmla="*/ 18393 w 33468"/>
                  <a:gd name="connsiteY8" fmla="*/ 37908 h 62416"/>
                  <a:gd name="connsiteX9" fmla="*/ 10302 w 33468"/>
                  <a:gd name="connsiteY9" fmla="*/ 45456 h 62416"/>
                  <a:gd name="connsiteX10" fmla="*/ 7849 w 33468"/>
                  <a:gd name="connsiteY10" fmla="*/ 48381 h 62416"/>
                  <a:gd name="connsiteX11" fmla="*/ 6504 w 33468"/>
                  <a:gd name="connsiteY11" fmla="*/ 50858 h 62416"/>
                  <a:gd name="connsiteX12" fmla="*/ 2801 w 33468"/>
                  <a:gd name="connsiteY12" fmla="*/ 62416 h 62416"/>
                  <a:gd name="connsiteX13" fmla="*/ 1834 w 33468"/>
                  <a:gd name="connsiteY13" fmla="*/ 38804 h 62416"/>
                  <a:gd name="connsiteX14" fmla="*/ 12944 w 33468"/>
                  <a:gd name="connsiteY14" fmla="*/ 25500 h 62416"/>
                  <a:gd name="connsiteX15" fmla="*/ 12944 w 33468"/>
                  <a:gd name="connsiteY15" fmla="*/ 25500 h 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8" h="62416">
                    <a:moveTo>
                      <a:pt x="12944" y="25500"/>
                    </a:moveTo>
                    <a:cubicBezTo>
                      <a:pt x="13534" y="24839"/>
                      <a:pt x="14312" y="24627"/>
                      <a:pt x="14996" y="24250"/>
                    </a:cubicBezTo>
                    <a:cubicBezTo>
                      <a:pt x="18228" y="22527"/>
                      <a:pt x="20540" y="20239"/>
                      <a:pt x="22663" y="17739"/>
                    </a:cubicBezTo>
                    <a:cubicBezTo>
                      <a:pt x="23418" y="16843"/>
                      <a:pt x="23960" y="16158"/>
                      <a:pt x="24385" y="15121"/>
                    </a:cubicBezTo>
                    <a:cubicBezTo>
                      <a:pt x="24597" y="14602"/>
                      <a:pt x="25281" y="14271"/>
                      <a:pt x="25564" y="13776"/>
                    </a:cubicBezTo>
                    <a:cubicBezTo>
                      <a:pt x="26932" y="11252"/>
                      <a:pt x="28348" y="8846"/>
                      <a:pt x="29126" y="6133"/>
                    </a:cubicBezTo>
                    <a:cubicBezTo>
                      <a:pt x="29669" y="4222"/>
                      <a:pt x="30258" y="2029"/>
                      <a:pt x="30518" y="0"/>
                    </a:cubicBezTo>
                    <a:cubicBezTo>
                      <a:pt x="33867" y="7218"/>
                      <a:pt x="34552" y="16041"/>
                      <a:pt x="31603" y="23353"/>
                    </a:cubicBezTo>
                    <a:cubicBezTo>
                      <a:pt x="29079" y="29604"/>
                      <a:pt x="24455" y="34322"/>
                      <a:pt x="18393" y="37908"/>
                    </a:cubicBezTo>
                    <a:cubicBezTo>
                      <a:pt x="15091" y="39842"/>
                      <a:pt x="12732" y="42602"/>
                      <a:pt x="10302" y="45456"/>
                    </a:cubicBezTo>
                    <a:cubicBezTo>
                      <a:pt x="9311" y="46612"/>
                      <a:pt x="8580" y="47485"/>
                      <a:pt x="7849" y="48381"/>
                    </a:cubicBezTo>
                    <a:cubicBezTo>
                      <a:pt x="7283" y="49065"/>
                      <a:pt x="7023" y="50127"/>
                      <a:pt x="6504" y="50858"/>
                    </a:cubicBezTo>
                    <a:cubicBezTo>
                      <a:pt x="4004" y="54302"/>
                      <a:pt x="3579" y="58477"/>
                      <a:pt x="2801" y="62416"/>
                    </a:cubicBezTo>
                    <a:cubicBezTo>
                      <a:pt x="-171" y="55057"/>
                      <a:pt x="-1209" y="46376"/>
                      <a:pt x="1834" y="38804"/>
                    </a:cubicBezTo>
                    <a:cubicBezTo>
                      <a:pt x="4004" y="33308"/>
                      <a:pt x="7967" y="28590"/>
                      <a:pt x="12944" y="25500"/>
                    </a:cubicBezTo>
                    <a:lnTo>
                      <a:pt x="12944" y="2550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68" name="手繪多邊形: 圖案 767">
                <a:extLst>
                  <a:ext uri="{FF2B5EF4-FFF2-40B4-BE49-F238E27FC236}">
                    <a16:creationId xmlns:a16="http://schemas.microsoft.com/office/drawing/2014/main" id="{8BEBF862-60E9-4148-8B43-09EF6F33A7E2}"/>
                  </a:ext>
                </a:extLst>
              </p:cNvPr>
              <p:cNvSpPr/>
              <p:nvPr/>
            </p:nvSpPr>
            <p:spPr>
              <a:xfrm>
                <a:off x="4007600" y="1903261"/>
                <a:ext cx="30480" cy="64610"/>
              </a:xfrm>
              <a:custGeom>
                <a:avLst/>
                <a:gdLst>
                  <a:gd name="connsiteX0" fmla="*/ 10990 w 30480"/>
                  <a:gd name="connsiteY0" fmla="*/ 26962 h 64610"/>
                  <a:gd name="connsiteX1" fmla="*/ 12948 w 30480"/>
                  <a:gd name="connsiteY1" fmla="*/ 25523 h 64610"/>
                  <a:gd name="connsiteX2" fmla="*/ 20001 w 30480"/>
                  <a:gd name="connsiteY2" fmla="*/ 18352 h 64610"/>
                  <a:gd name="connsiteX3" fmla="*/ 21487 w 30480"/>
                  <a:gd name="connsiteY3" fmla="*/ 15592 h 64610"/>
                  <a:gd name="connsiteX4" fmla="*/ 22548 w 30480"/>
                  <a:gd name="connsiteY4" fmla="*/ 14153 h 64610"/>
                  <a:gd name="connsiteX5" fmla="*/ 25426 w 30480"/>
                  <a:gd name="connsiteY5" fmla="*/ 6227 h 64610"/>
                  <a:gd name="connsiteX6" fmla="*/ 26275 w 30480"/>
                  <a:gd name="connsiteY6" fmla="*/ 0 h 64610"/>
                  <a:gd name="connsiteX7" fmla="*/ 29389 w 30480"/>
                  <a:gd name="connsiteY7" fmla="*/ 23164 h 64610"/>
                  <a:gd name="connsiteX8" fmla="*/ 17500 w 30480"/>
                  <a:gd name="connsiteY8" fmla="*/ 38804 h 64610"/>
                  <a:gd name="connsiteX9" fmla="*/ 10093 w 30480"/>
                  <a:gd name="connsiteY9" fmla="*/ 47036 h 64610"/>
                  <a:gd name="connsiteX10" fmla="*/ 7900 w 30480"/>
                  <a:gd name="connsiteY10" fmla="*/ 50174 h 64610"/>
                  <a:gd name="connsiteX11" fmla="*/ 6767 w 30480"/>
                  <a:gd name="connsiteY11" fmla="*/ 52769 h 64610"/>
                  <a:gd name="connsiteX12" fmla="*/ 4102 w 30480"/>
                  <a:gd name="connsiteY12" fmla="*/ 64610 h 64610"/>
                  <a:gd name="connsiteX13" fmla="*/ 1082 w 30480"/>
                  <a:gd name="connsiteY13" fmla="*/ 41186 h 64610"/>
                  <a:gd name="connsiteX14" fmla="*/ 10990 w 30480"/>
                  <a:gd name="connsiteY14" fmla="*/ 26962 h 64610"/>
                  <a:gd name="connsiteX15" fmla="*/ 10990 w 30480"/>
                  <a:gd name="connsiteY15" fmla="*/ 26962 h 6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80" h="64610">
                    <a:moveTo>
                      <a:pt x="10990" y="26962"/>
                    </a:moveTo>
                    <a:cubicBezTo>
                      <a:pt x="11509" y="26255"/>
                      <a:pt x="12264" y="25971"/>
                      <a:pt x="12948" y="25523"/>
                    </a:cubicBezTo>
                    <a:cubicBezTo>
                      <a:pt x="16014" y="23518"/>
                      <a:pt x="18114" y="21041"/>
                      <a:pt x="20001" y="18352"/>
                    </a:cubicBezTo>
                    <a:cubicBezTo>
                      <a:pt x="20661" y="17409"/>
                      <a:pt x="21157" y="16654"/>
                      <a:pt x="21487" y="15592"/>
                    </a:cubicBezTo>
                    <a:cubicBezTo>
                      <a:pt x="21676" y="15050"/>
                      <a:pt x="22312" y="14672"/>
                      <a:pt x="22548" y="14153"/>
                    </a:cubicBezTo>
                    <a:cubicBezTo>
                      <a:pt x="23704" y="11535"/>
                      <a:pt x="24884" y="9011"/>
                      <a:pt x="25426" y="6227"/>
                    </a:cubicBezTo>
                    <a:cubicBezTo>
                      <a:pt x="25804" y="4270"/>
                      <a:pt x="26205" y="2052"/>
                      <a:pt x="26275" y="0"/>
                    </a:cubicBezTo>
                    <a:cubicBezTo>
                      <a:pt x="30238" y="6912"/>
                      <a:pt x="31677" y="15640"/>
                      <a:pt x="29389" y="23164"/>
                    </a:cubicBezTo>
                    <a:cubicBezTo>
                      <a:pt x="27408" y="29628"/>
                      <a:pt x="23209" y="34723"/>
                      <a:pt x="17500" y="38804"/>
                    </a:cubicBezTo>
                    <a:cubicBezTo>
                      <a:pt x="14387" y="41021"/>
                      <a:pt x="12264" y="43970"/>
                      <a:pt x="10093" y="47036"/>
                    </a:cubicBezTo>
                    <a:cubicBezTo>
                      <a:pt x="9221" y="48263"/>
                      <a:pt x="8560" y="49207"/>
                      <a:pt x="7900" y="50174"/>
                    </a:cubicBezTo>
                    <a:cubicBezTo>
                      <a:pt x="7404" y="50905"/>
                      <a:pt x="7215" y="51990"/>
                      <a:pt x="6767" y="52769"/>
                    </a:cubicBezTo>
                    <a:cubicBezTo>
                      <a:pt x="4574" y="56401"/>
                      <a:pt x="4526" y="60600"/>
                      <a:pt x="4102" y="64610"/>
                    </a:cubicBezTo>
                    <a:cubicBezTo>
                      <a:pt x="493" y="57534"/>
                      <a:pt x="-1300" y="48971"/>
                      <a:pt x="1082" y="41186"/>
                    </a:cubicBezTo>
                    <a:cubicBezTo>
                      <a:pt x="2781" y="35501"/>
                      <a:pt x="6296" y="30453"/>
                      <a:pt x="10990" y="26962"/>
                    </a:cubicBezTo>
                    <a:lnTo>
                      <a:pt x="10990" y="2696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69" name="手繪多邊形: 圖案 768">
                <a:extLst>
                  <a:ext uri="{FF2B5EF4-FFF2-40B4-BE49-F238E27FC236}">
                    <a16:creationId xmlns:a16="http://schemas.microsoft.com/office/drawing/2014/main" id="{F2AD9A75-17F2-43EF-9B03-5F13B0676AC0}"/>
                  </a:ext>
                </a:extLst>
              </p:cNvPr>
              <p:cNvSpPr/>
              <p:nvPr/>
            </p:nvSpPr>
            <p:spPr>
              <a:xfrm>
                <a:off x="4019092" y="1921613"/>
                <a:ext cx="27726" cy="66261"/>
              </a:xfrm>
              <a:custGeom>
                <a:avLst/>
                <a:gdLst>
                  <a:gd name="connsiteX0" fmla="*/ 9192 w 27726"/>
                  <a:gd name="connsiteY0" fmla="*/ 28142 h 66261"/>
                  <a:gd name="connsiteX1" fmla="*/ 11009 w 27726"/>
                  <a:gd name="connsiteY1" fmla="*/ 26538 h 66261"/>
                  <a:gd name="connsiteX2" fmla="*/ 17425 w 27726"/>
                  <a:gd name="connsiteY2" fmla="*/ 18800 h 66261"/>
                  <a:gd name="connsiteX3" fmla="*/ 18675 w 27726"/>
                  <a:gd name="connsiteY3" fmla="*/ 15923 h 66261"/>
                  <a:gd name="connsiteX4" fmla="*/ 19595 w 27726"/>
                  <a:gd name="connsiteY4" fmla="*/ 14413 h 66261"/>
                  <a:gd name="connsiteX5" fmla="*/ 21789 w 27726"/>
                  <a:gd name="connsiteY5" fmla="*/ 6275 h 66261"/>
                  <a:gd name="connsiteX6" fmla="*/ 22096 w 27726"/>
                  <a:gd name="connsiteY6" fmla="*/ 0 h 66261"/>
                  <a:gd name="connsiteX7" fmla="*/ 27191 w 27726"/>
                  <a:gd name="connsiteY7" fmla="*/ 22811 h 66261"/>
                  <a:gd name="connsiteX8" fmla="*/ 16694 w 27726"/>
                  <a:gd name="connsiteY8" fmla="*/ 39417 h 66261"/>
                  <a:gd name="connsiteX9" fmla="*/ 10018 w 27726"/>
                  <a:gd name="connsiteY9" fmla="*/ 48263 h 66261"/>
                  <a:gd name="connsiteX10" fmla="*/ 8107 w 27726"/>
                  <a:gd name="connsiteY10" fmla="*/ 51566 h 66261"/>
                  <a:gd name="connsiteX11" fmla="*/ 7211 w 27726"/>
                  <a:gd name="connsiteY11" fmla="*/ 54231 h 66261"/>
                  <a:gd name="connsiteX12" fmla="*/ 5560 w 27726"/>
                  <a:gd name="connsiteY12" fmla="*/ 66261 h 66261"/>
                  <a:gd name="connsiteX13" fmla="*/ 535 w 27726"/>
                  <a:gd name="connsiteY13" fmla="*/ 43168 h 66261"/>
                  <a:gd name="connsiteX14" fmla="*/ 9192 w 27726"/>
                  <a:gd name="connsiteY14" fmla="*/ 28142 h 66261"/>
                  <a:gd name="connsiteX15" fmla="*/ 9192 w 27726"/>
                  <a:gd name="connsiteY15" fmla="*/ 28142 h 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26" h="66261">
                    <a:moveTo>
                      <a:pt x="9192" y="28142"/>
                    </a:moveTo>
                    <a:cubicBezTo>
                      <a:pt x="9664" y="27387"/>
                      <a:pt x="10372" y="27033"/>
                      <a:pt x="11009" y="26538"/>
                    </a:cubicBezTo>
                    <a:cubicBezTo>
                      <a:pt x="13887" y="24273"/>
                      <a:pt x="15774" y="21631"/>
                      <a:pt x="17425" y="18800"/>
                    </a:cubicBezTo>
                    <a:cubicBezTo>
                      <a:pt x="18015" y="17810"/>
                      <a:pt x="18416" y="17008"/>
                      <a:pt x="18675" y="15923"/>
                    </a:cubicBezTo>
                    <a:cubicBezTo>
                      <a:pt x="18793" y="15380"/>
                      <a:pt x="19430" y="14932"/>
                      <a:pt x="19595" y="14413"/>
                    </a:cubicBezTo>
                    <a:cubicBezTo>
                      <a:pt x="20515" y="11700"/>
                      <a:pt x="21482" y="9058"/>
                      <a:pt x="21789" y="6275"/>
                    </a:cubicBezTo>
                    <a:cubicBezTo>
                      <a:pt x="22001" y="4293"/>
                      <a:pt x="22190" y="2052"/>
                      <a:pt x="22096" y="0"/>
                    </a:cubicBezTo>
                    <a:cubicBezTo>
                      <a:pt x="26625" y="6534"/>
                      <a:pt x="28818" y="15121"/>
                      <a:pt x="27191" y="22811"/>
                    </a:cubicBezTo>
                    <a:cubicBezTo>
                      <a:pt x="25775" y="29415"/>
                      <a:pt x="22048" y="34865"/>
                      <a:pt x="16694" y="39417"/>
                    </a:cubicBezTo>
                    <a:cubicBezTo>
                      <a:pt x="13792" y="41894"/>
                      <a:pt x="11929" y="45031"/>
                      <a:pt x="10018" y="48263"/>
                    </a:cubicBezTo>
                    <a:cubicBezTo>
                      <a:pt x="9240" y="49560"/>
                      <a:pt x="8673" y="50551"/>
                      <a:pt x="8107" y="51566"/>
                    </a:cubicBezTo>
                    <a:cubicBezTo>
                      <a:pt x="7683" y="52344"/>
                      <a:pt x="7588" y="53429"/>
                      <a:pt x="7211" y="54231"/>
                    </a:cubicBezTo>
                    <a:cubicBezTo>
                      <a:pt x="5324" y="58052"/>
                      <a:pt x="5630" y="62228"/>
                      <a:pt x="5560" y="66261"/>
                    </a:cubicBezTo>
                    <a:cubicBezTo>
                      <a:pt x="1361" y="59515"/>
                      <a:pt x="-1163" y="51141"/>
                      <a:pt x="535" y="43168"/>
                    </a:cubicBezTo>
                    <a:cubicBezTo>
                      <a:pt x="1738" y="37365"/>
                      <a:pt x="4828" y="32034"/>
                      <a:pt x="9192" y="28142"/>
                    </a:cubicBezTo>
                    <a:lnTo>
                      <a:pt x="9192" y="2814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70" name="手繪多邊形: 圖案 769">
                <a:extLst>
                  <a:ext uri="{FF2B5EF4-FFF2-40B4-BE49-F238E27FC236}">
                    <a16:creationId xmlns:a16="http://schemas.microsoft.com/office/drawing/2014/main" id="{3CF9159F-24C0-4506-AB83-CA7ECC8EE640}"/>
                  </a:ext>
                </a:extLst>
              </p:cNvPr>
              <p:cNvSpPr/>
              <p:nvPr/>
            </p:nvSpPr>
            <p:spPr>
              <a:xfrm>
                <a:off x="4031990" y="1939163"/>
                <a:ext cx="25217" cy="67417"/>
              </a:xfrm>
              <a:custGeom>
                <a:avLst/>
                <a:gdLst>
                  <a:gd name="connsiteX0" fmla="*/ 7570 w 25217"/>
                  <a:gd name="connsiteY0" fmla="*/ 29132 h 67417"/>
                  <a:gd name="connsiteX1" fmla="*/ 9245 w 25217"/>
                  <a:gd name="connsiteY1" fmla="*/ 27387 h 67417"/>
                  <a:gd name="connsiteX2" fmla="*/ 14977 w 25217"/>
                  <a:gd name="connsiteY2" fmla="*/ 19131 h 67417"/>
                  <a:gd name="connsiteX3" fmla="*/ 15968 w 25217"/>
                  <a:gd name="connsiteY3" fmla="*/ 16158 h 67417"/>
                  <a:gd name="connsiteX4" fmla="*/ 16770 w 25217"/>
                  <a:gd name="connsiteY4" fmla="*/ 14578 h 67417"/>
                  <a:gd name="connsiteX5" fmla="*/ 18256 w 25217"/>
                  <a:gd name="connsiteY5" fmla="*/ 6275 h 67417"/>
                  <a:gd name="connsiteX6" fmla="*/ 18020 w 25217"/>
                  <a:gd name="connsiteY6" fmla="*/ 0 h 67417"/>
                  <a:gd name="connsiteX7" fmla="*/ 25026 w 25217"/>
                  <a:gd name="connsiteY7" fmla="*/ 22292 h 67417"/>
                  <a:gd name="connsiteX8" fmla="*/ 15991 w 25217"/>
                  <a:gd name="connsiteY8" fmla="*/ 39724 h 67417"/>
                  <a:gd name="connsiteX9" fmla="*/ 10094 w 25217"/>
                  <a:gd name="connsiteY9" fmla="*/ 49089 h 67417"/>
                  <a:gd name="connsiteX10" fmla="*/ 8466 w 25217"/>
                  <a:gd name="connsiteY10" fmla="*/ 52556 h 67417"/>
                  <a:gd name="connsiteX11" fmla="*/ 7782 w 25217"/>
                  <a:gd name="connsiteY11" fmla="*/ 55293 h 67417"/>
                  <a:gd name="connsiteX12" fmla="*/ 7169 w 25217"/>
                  <a:gd name="connsiteY12" fmla="*/ 67417 h 67417"/>
                  <a:gd name="connsiteX13" fmla="*/ 187 w 25217"/>
                  <a:gd name="connsiteY13" fmla="*/ 44843 h 67417"/>
                  <a:gd name="connsiteX14" fmla="*/ 7570 w 25217"/>
                  <a:gd name="connsiteY14" fmla="*/ 29132 h 67417"/>
                  <a:gd name="connsiteX15" fmla="*/ 7570 w 25217"/>
                  <a:gd name="connsiteY15" fmla="*/ 29132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7" h="67417">
                    <a:moveTo>
                      <a:pt x="7570" y="29132"/>
                    </a:moveTo>
                    <a:cubicBezTo>
                      <a:pt x="7971" y="28330"/>
                      <a:pt x="8655" y="27929"/>
                      <a:pt x="9245" y="27387"/>
                    </a:cubicBezTo>
                    <a:cubicBezTo>
                      <a:pt x="11910" y="24886"/>
                      <a:pt x="13562" y="22103"/>
                      <a:pt x="14977" y="19131"/>
                    </a:cubicBezTo>
                    <a:cubicBezTo>
                      <a:pt x="15472" y="18069"/>
                      <a:pt x="15803" y="17267"/>
                      <a:pt x="15968" y="16158"/>
                    </a:cubicBezTo>
                    <a:cubicBezTo>
                      <a:pt x="16062" y="15592"/>
                      <a:pt x="16628" y="15121"/>
                      <a:pt x="16770" y="14578"/>
                    </a:cubicBezTo>
                    <a:cubicBezTo>
                      <a:pt x="17454" y="11794"/>
                      <a:pt x="18185" y="9105"/>
                      <a:pt x="18256" y="6275"/>
                    </a:cubicBezTo>
                    <a:cubicBezTo>
                      <a:pt x="18303" y="4293"/>
                      <a:pt x="18303" y="2029"/>
                      <a:pt x="18020" y="0"/>
                    </a:cubicBezTo>
                    <a:cubicBezTo>
                      <a:pt x="23092" y="6110"/>
                      <a:pt x="26017" y="14484"/>
                      <a:pt x="25026" y="22292"/>
                    </a:cubicBezTo>
                    <a:cubicBezTo>
                      <a:pt x="24177" y="28991"/>
                      <a:pt x="20921" y="34723"/>
                      <a:pt x="15991" y="39724"/>
                    </a:cubicBezTo>
                    <a:cubicBezTo>
                      <a:pt x="13302" y="42437"/>
                      <a:pt x="11722" y="45715"/>
                      <a:pt x="10094" y="49089"/>
                    </a:cubicBezTo>
                    <a:cubicBezTo>
                      <a:pt x="9434" y="50457"/>
                      <a:pt x="8938" y="51495"/>
                      <a:pt x="8466" y="52556"/>
                    </a:cubicBezTo>
                    <a:cubicBezTo>
                      <a:pt x="8089" y="53358"/>
                      <a:pt x="8113" y="54467"/>
                      <a:pt x="7782" y="55293"/>
                    </a:cubicBezTo>
                    <a:cubicBezTo>
                      <a:pt x="6249" y="59256"/>
                      <a:pt x="6909" y="63407"/>
                      <a:pt x="7169" y="67417"/>
                    </a:cubicBezTo>
                    <a:cubicBezTo>
                      <a:pt x="2404" y="61048"/>
                      <a:pt x="-828" y="52934"/>
                      <a:pt x="187" y="44843"/>
                    </a:cubicBezTo>
                    <a:cubicBezTo>
                      <a:pt x="941" y="38969"/>
                      <a:pt x="3560" y="33378"/>
                      <a:pt x="7570" y="29132"/>
                    </a:cubicBezTo>
                    <a:lnTo>
                      <a:pt x="7570" y="291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71" name="手繪多邊形: 圖案 770">
                <a:extLst>
                  <a:ext uri="{FF2B5EF4-FFF2-40B4-BE49-F238E27FC236}">
                    <a16:creationId xmlns:a16="http://schemas.microsoft.com/office/drawing/2014/main" id="{E48F7EEA-26F4-47BA-B9A9-F76F863D8FCA}"/>
                  </a:ext>
                </a:extLst>
              </p:cNvPr>
              <p:cNvSpPr/>
              <p:nvPr/>
            </p:nvSpPr>
            <p:spPr>
              <a:xfrm>
                <a:off x="4046334" y="1955840"/>
                <a:ext cx="22848" cy="68101"/>
              </a:xfrm>
              <a:custGeom>
                <a:avLst/>
                <a:gdLst>
                  <a:gd name="connsiteX0" fmla="*/ 6035 w 22848"/>
                  <a:gd name="connsiteY0" fmla="*/ 29934 h 68101"/>
                  <a:gd name="connsiteX1" fmla="*/ 7544 w 22848"/>
                  <a:gd name="connsiteY1" fmla="*/ 28047 h 68101"/>
                  <a:gd name="connsiteX2" fmla="*/ 12545 w 22848"/>
                  <a:gd name="connsiteY2" fmla="*/ 19319 h 68101"/>
                  <a:gd name="connsiteX3" fmla="*/ 13276 w 22848"/>
                  <a:gd name="connsiteY3" fmla="*/ 16276 h 68101"/>
                  <a:gd name="connsiteX4" fmla="*/ 13937 w 22848"/>
                  <a:gd name="connsiteY4" fmla="*/ 14625 h 68101"/>
                  <a:gd name="connsiteX5" fmla="*/ 14692 w 22848"/>
                  <a:gd name="connsiteY5" fmla="*/ 6227 h 68101"/>
                  <a:gd name="connsiteX6" fmla="*/ 13937 w 22848"/>
                  <a:gd name="connsiteY6" fmla="*/ 0 h 68101"/>
                  <a:gd name="connsiteX7" fmla="*/ 22830 w 22848"/>
                  <a:gd name="connsiteY7" fmla="*/ 21631 h 68101"/>
                  <a:gd name="connsiteX8" fmla="*/ 15305 w 22848"/>
                  <a:gd name="connsiteY8" fmla="*/ 39771 h 68101"/>
                  <a:gd name="connsiteX9" fmla="*/ 10233 w 22848"/>
                  <a:gd name="connsiteY9" fmla="*/ 49608 h 68101"/>
                  <a:gd name="connsiteX10" fmla="*/ 8912 w 22848"/>
                  <a:gd name="connsiteY10" fmla="*/ 53193 h 68101"/>
                  <a:gd name="connsiteX11" fmla="*/ 8464 w 22848"/>
                  <a:gd name="connsiteY11" fmla="*/ 55977 h 68101"/>
                  <a:gd name="connsiteX12" fmla="*/ 8889 w 22848"/>
                  <a:gd name="connsiteY12" fmla="*/ 68101 h 68101"/>
                  <a:gd name="connsiteX13" fmla="*/ 19 w 22848"/>
                  <a:gd name="connsiteY13" fmla="*/ 46211 h 68101"/>
                  <a:gd name="connsiteX14" fmla="*/ 6035 w 22848"/>
                  <a:gd name="connsiteY14" fmla="*/ 29934 h 68101"/>
                  <a:gd name="connsiteX15" fmla="*/ 6035 w 22848"/>
                  <a:gd name="connsiteY15" fmla="*/ 29934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6035" y="29934"/>
                    </a:moveTo>
                    <a:cubicBezTo>
                      <a:pt x="6365" y="29109"/>
                      <a:pt x="7025" y="28637"/>
                      <a:pt x="7544" y="28047"/>
                    </a:cubicBezTo>
                    <a:cubicBezTo>
                      <a:pt x="9998" y="25335"/>
                      <a:pt x="11413" y="22410"/>
                      <a:pt x="12545" y="19319"/>
                    </a:cubicBezTo>
                    <a:cubicBezTo>
                      <a:pt x="12946" y="18234"/>
                      <a:pt x="13229" y="17385"/>
                      <a:pt x="13276" y="16276"/>
                    </a:cubicBezTo>
                    <a:cubicBezTo>
                      <a:pt x="13300" y="15710"/>
                      <a:pt x="13843" y="15191"/>
                      <a:pt x="13937" y="14625"/>
                    </a:cubicBezTo>
                    <a:cubicBezTo>
                      <a:pt x="14385" y="11794"/>
                      <a:pt x="14880" y="9035"/>
                      <a:pt x="14692" y="6227"/>
                    </a:cubicBezTo>
                    <a:cubicBezTo>
                      <a:pt x="14574" y="4246"/>
                      <a:pt x="14385" y="1981"/>
                      <a:pt x="13937" y="0"/>
                    </a:cubicBezTo>
                    <a:cubicBezTo>
                      <a:pt x="19528" y="5685"/>
                      <a:pt x="23137" y="13752"/>
                      <a:pt x="22830" y="21631"/>
                    </a:cubicBezTo>
                    <a:cubicBezTo>
                      <a:pt x="22571" y="28378"/>
                      <a:pt x="19811" y="34369"/>
                      <a:pt x="15305" y="39771"/>
                    </a:cubicBezTo>
                    <a:cubicBezTo>
                      <a:pt x="12852" y="42720"/>
                      <a:pt x="11554" y="46116"/>
                      <a:pt x="10233" y="49608"/>
                    </a:cubicBezTo>
                    <a:cubicBezTo>
                      <a:pt x="9691" y="51023"/>
                      <a:pt x="9290" y="52108"/>
                      <a:pt x="8912" y="53193"/>
                    </a:cubicBezTo>
                    <a:cubicBezTo>
                      <a:pt x="8606" y="54042"/>
                      <a:pt x="8724" y="55127"/>
                      <a:pt x="8464" y="55977"/>
                    </a:cubicBezTo>
                    <a:cubicBezTo>
                      <a:pt x="7261" y="60058"/>
                      <a:pt x="8276" y="64115"/>
                      <a:pt x="8889" y="68101"/>
                    </a:cubicBezTo>
                    <a:cubicBezTo>
                      <a:pt x="3605" y="62157"/>
                      <a:pt x="-311" y="54349"/>
                      <a:pt x="19" y="46211"/>
                    </a:cubicBezTo>
                    <a:cubicBezTo>
                      <a:pt x="255" y="40290"/>
                      <a:pt x="2378" y="34511"/>
                      <a:pt x="6035" y="29934"/>
                    </a:cubicBezTo>
                    <a:lnTo>
                      <a:pt x="6035" y="2993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72" name="手繪多邊形: 圖案 771">
                <a:extLst>
                  <a:ext uri="{FF2B5EF4-FFF2-40B4-BE49-F238E27FC236}">
                    <a16:creationId xmlns:a16="http://schemas.microsoft.com/office/drawing/2014/main" id="{64C9D76D-DABF-4F46-937D-B75D23FF6A54}"/>
                  </a:ext>
                </a:extLst>
              </p:cNvPr>
              <p:cNvSpPr/>
              <p:nvPr/>
            </p:nvSpPr>
            <p:spPr>
              <a:xfrm>
                <a:off x="4061943" y="1971574"/>
                <a:ext cx="20671" cy="68290"/>
              </a:xfrm>
              <a:custGeom>
                <a:avLst/>
                <a:gdLst>
                  <a:gd name="connsiteX0" fmla="*/ 4627 w 20671"/>
                  <a:gd name="connsiteY0" fmla="*/ 30501 h 68290"/>
                  <a:gd name="connsiteX1" fmla="*/ 5971 w 20671"/>
                  <a:gd name="connsiteY1" fmla="*/ 28495 h 68290"/>
                  <a:gd name="connsiteX2" fmla="*/ 10217 w 20671"/>
                  <a:gd name="connsiteY2" fmla="*/ 19390 h 68290"/>
                  <a:gd name="connsiteX3" fmla="*/ 10689 w 20671"/>
                  <a:gd name="connsiteY3" fmla="*/ 16276 h 68290"/>
                  <a:gd name="connsiteX4" fmla="*/ 11208 w 20671"/>
                  <a:gd name="connsiteY4" fmla="*/ 14578 h 68290"/>
                  <a:gd name="connsiteX5" fmla="*/ 11255 w 20671"/>
                  <a:gd name="connsiteY5" fmla="*/ 6157 h 68290"/>
                  <a:gd name="connsiteX6" fmla="*/ 9958 w 20671"/>
                  <a:gd name="connsiteY6" fmla="*/ 0 h 68290"/>
                  <a:gd name="connsiteX7" fmla="*/ 20644 w 20671"/>
                  <a:gd name="connsiteY7" fmla="*/ 20782 h 68290"/>
                  <a:gd name="connsiteX8" fmla="*/ 14699 w 20671"/>
                  <a:gd name="connsiteY8" fmla="*/ 39488 h 68290"/>
                  <a:gd name="connsiteX9" fmla="*/ 10477 w 20671"/>
                  <a:gd name="connsiteY9" fmla="*/ 49726 h 68290"/>
                  <a:gd name="connsiteX10" fmla="*/ 9462 w 20671"/>
                  <a:gd name="connsiteY10" fmla="*/ 53405 h 68290"/>
                  <a:gd name="connsiteX11" fmla="*/ 9250 w 20671"/>
                  <a:gd name="connsiteY11" fmla="*/ 56236 h 68290"/>
                  <a:gd name="connsiteX12" fmla="*/ 10713 w 20671"/>
                  <a:gd name="connsiteY12" fmla="*/ 68290 h 68290"/>
                  <a:gd name="connsiteX13" fmla="*/ 27 w 20671"/>
                  <a:gd name="connsiteY13" fmla="*/ 47225 h 68290"/>
                  <a:gd name="connsiteX14" fmla="*/ 4627 w 20671"/>
                  <a:gd name="connsiteY14" fmla="*/ 30501 h 68290"/>
                  <a:gd name="connsiteX15" fmla="*/ 4627 w 20671"/>
                  <a:gd name="connsiteY15" fmla="*/ 30501 h 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1" h="68290">
                    <a:moveTo>
                      <a:pt x="4627" y="30501"/>
                    </a:moveTo>
                    <a:cubicBezTo>
                      <a:pt x="4886" y="29651"/>
                      <a:pt x="5499" y="29132"/>
                      <a:pt x="5971" y="28495"/>
                    </a:cubicBezTo>
                    <a:cubicBezTo>
                      <a:pt x="8189" y="25570"/>
                      <a:pt x="9344" y="22551"/>
                      <a:pt x="10217" y="19390"/>
                    </a:cubicBezTo>
                    <a:cubicBezTo>
                      <a:pt x="10524" y="18281"/>
                      <a:pt x="10736" y="17409"/>
                      <a:pt x="10689" y="16276"/>
                    </a:cubicBezTo>
                    <a:cubicBezTo>
                      <a:pt x="10665" y="15710"/>
                      <a:pt x="11161" y="15144"/>
                      <a:pt x="11208" y="14578"/>
                    </a:cubicBezTo>
                    <a:cubicBezTo>
                      <a:pt x="11420" y="11724"/>
                      <a:pt x="11680" y="8940"/>
                      <a:pt x="11255" y="6157"/>
                    </a:cubicBezTo>
                    <a:cubicBezTo>
                      <a:pt x="10972" y="4199"/>
                      <a:pt x="10571" y="1958"/>
                      <a:pt x="9958" y="0"/>
                    </a:cubicBezTo>
                    <a:cubicBezTo>
                      <a:pt x="15997" y="5166"/>
                      <a:pt x="20290" y="12927"/>
                      <a:pt x="20644" y="20782"/>
                    </a:cubicBezTo>
                    <a:cubicBezTo>
                      <a:pt x="20950" y="27505"/>
                      <a:pt x="18709" y="33732"/>
                      <a:pt x="14699" y="39488"/>
                    </a:cubicBezTo>
                    <a:cubicBezTo>
                      <a:pt x="12505" y="42625"/>
                      <a:pt x="11515" y="46116"/>
                      <a:pt x="10477" y="49726"/>
                    </a:cubicBezTo>
                    <a:cubicBezTo>
                      <a:pt x="10076" y="51188"/>
                      <a:pt x="9746" y="52297"/>
                      <a:pt x="9462" y="53405"/>
                    </a:cubicBezTo>
                    <a:cubicBezTo>
                      <a:pt x="9227" y="54278"/>
                      <a:pt x="9439" y="55363"/>
                      <a:pt x="9250" y="56236"/>
                    </a:cubicBezTo>
                    <a:cubicBezTo>
                      <a:pt x="8401" y="60411"/>
                      <a:pt x="9746" y="64374"/>
                      <a:pt x="10713" y="68290"/>
                    </a:cubicBezTo>
                    <a:cubicBezTo>
                      <a:pt x="4933" y="62817"/>
                      <a:pt x="381" y="55363"/>
                      <a:pt x="27" y="47225"/>
                    </a:cubicBezTo>
                    <a:cubicBezTo>
                      <a:pt x="-233" y="41304"/>
                      <a:pt x="1395" y="35360"/>
                      <a:pt x="4627" y="30501"/>
                    </a:cubicBezTo>
                    <a:lnTo>
                      <a:pt x="4627" y="3050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73" name="手繪多邊形: 圖案 772">
                <a:extLst>
                  <a:ext uri="{FF2B5EF4-FFF2-40B4-BE49-F238E27FC236}">
                    <a16:creationId xmlns:a16="http://schemas.microsoft.com/office/drawing/2014/main" id="{55B6FB29-56FC-4B94-A03F-CF977072BC6D}"/>
                  </a:ext>
                </a:extLst>
              </p:cNvPr>
              <p:cNvSpPr/>
              <p:nvPr/>
            </p:nvSpPr>
            <p:spPr>
              <a:xfrm>
                <a:off x="4078700" y="1986223"/>
                <a:ext cx="18808" cy="67983"/>
              </a:xfrm>
              <a:custGeom>
                <a:avLst/>
                <a:gdLst>
                  <a:gd name="connsiteX0" fmla="*/ 3415 w 18808"/>
                  <a:gd name="connsiteY0" fmla="*/ 30878 h 67983"/>
                  <a:gd name="connsiteX1" fmla="*/ 4594 w 18808"/>
                  <a:gd name="connsiteY1" fmla="*/ 28755 h 67983"/>
                  <a:gd name="connsiteX2" fmla="*/ 8062 w 18808"/>
                  <a:gd name="connsiteY2" fmla="*/ 19319 h 67983"/>
                  <a:gd name="connsiteX3" fmla="*/ 8274 w 18808"/>
                  <a:gd name="connsiteY3" fmla="*/ 16182 h 67983"/>
                  <a:gd name="connsiteX4" fmla="*/ 8652 w 18808"/>
                  <a:gd name="connsiteY4" fmla="*/ 14436 h 67983"/>
                  <a:gd name="connsiteX5" fmla="*/ 7991 w 18808"/>
                  <a:gd name="connsiteY5" fmla="*/ 6015 h 67983"/>
                  <a:gd name="connsiteX6" fmla="*/ 6175 w 18808"/>
                  <a:gd name="connsiteY6" fmla="*/ 0 h 67983"/>
                  <a:gd name="connsiteX7" fmla="*/ 18583 w 18808"/>
                  <a:gd name="connsiteY7" fmla="*/ 19815 h 67983"/>
                  <a:gd name="connsiteX8" fmla="*/ 14219 w 18808"/>
                  <a:gd name="connsiteY8" fmla="*/ 38969 h 67983"/>
                  <a:gd name="connsiteX9" fmla="*/ 10893 w 18808"/>
                  <a:gd name="connsiteY9" fmla="*/ 49513 h 67983"/>
                  <a:gd name="connsiteX10" fmla="*/ 10185 w 18808"/>
                  <a:gd name="connsiteY10" fmla="*/ 53264 h 67983"/>
                  <a:gd name="connsiteX11" fmla="*/ 10209 w 18808"/>
                  <a:gd name="connsiteY11" fmla="*/ 56095 h 67983"/>
                  <a:gd name="connsiteX12" fmla="*/ 12685 w 18808"/>
                  <a:gd name="connsiteY12" fmla="*/ 67983 h 67983"/>
                  <a:gd name="connsiteX13" fmla="*/ 231 w 18808"/>
                  <a:gd name="connsiteY13" fmla="*/ 47886 h 67983"/>
                  <a:gd name="connsiteX14" fmla="*/ 3415 w 18808"/>
                  <a:gd name="connsiteY14" fmla="*/ 30878 h 67983"/>
                  <a:gd name="connsiteX15" fmla="*/ 3415 w 18808"/>
                  <a:gd name="connsiteY15" fmla="*/ 30878 h 6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08" h="67983">
                    <a:moveTo>
                      <a:pt x="3415" y="30878"/>
                    </a:moveTo>
                    <a:cubicBezTo>
                      <a:pt x="3604" y="30005"/>
                      <a:pt x="4170" y="29439"/>
                      <a:pt x="4594" y="28755"/>
                    </a:cubicBezTo>
                    <a:cubicBezTo>
                      <a:pt x="6552" y="25665"/>
                      <a:pt x="7449" y="22551"/>
                      <a:pt x="8062" y="19319"/>
                    </a:cubicBezTo>
                    <a:cubicBezTo>
                      <a:pt x="8274" y="18187"/>
                      <a:pt x="8392" y="17314"/>
                      <a:pt x="8274" y="16182"/>
                    </a:cubicBezTo>
                    <a:cubicBezTo>
                      <a:pt x="8204" y="15616"/>
                      <a:pt x="8652" y="15003"/>
                      <a:pt x="8652" y="14436"/>
                    </a:cubicBezTo>
                    <a:cubicBezTo>
                      <a:pt x="8605" y="11559"/>
                      <a:pt x="8652" y="8775"/>
                      <a:pt x="7991" y="6015"/>
                    </a:cubicBezTo>
                    <a:cubicBezTo>
                      <a:pt x="7543" y="4081"/>
                      <a:pt x="6953" y="1887"/>
                      <a:pt x="6175" y="0"/>
                    </a:cubicBezTo>
                    <a:cubicBezTo>
                      <a:pt x="12638" y="4647"/>
                      <a:pt x="17568" y="12007"/>
                      <a:pt x="18583" y="19815"/>
                    </a:cubicBezTo>
                    <a:cubicBezTo>
                      <a:pt x="19456" y="26490"/>
                      <a:pt x="17757" y="32883"/>
                      <a:pt x="14219" y="38969"/>
                    </a:cubicBezTo>
                    <a:cubicBezTo>
                      <a:pt x="12308" y="42271"/>
                      <a:pt x="11600" y="45833"/>
                      <a:pt x="10893" y="49513"/>
                    </a:cubicBezTo>
                    <a:cubicBezTo>
                      <a:pt x="10610" y="50999"/>
                      <a:pt x="10397" y="52132"/>
                      <a:pt x="10185" y="53264"/>
                    </a:cubicBezTo>
                    <a:cubicBezTo>
                      <a:pt x="10044" y="54137"/>
                      <a:pt x="10327" y="55198"/>
                      <a:pt x="10209" y="56095"/>
                    </a:cubicBezTo>
                    <a:cubicBezTo>
                      <a:pt x="9713" y="60317"/>
                      <a:pt x="11412" y="64162"/>
                      <a:pt x="12685" y="67983"/>
                    </a:cubicBezTo>
                    <a:cubicBezTo>
                      <a:pt x="6482" y="63030"/>
                      <a:pt x="1292" y="55977"/>
                      <a:pt x="231" y="47886"/>
                    </a:cubicBezTo>
                    <a:cubicBezTo>
                      <a:pt x="-524" y="42083"/>
                      <a:pt x="584" y="36020"/>
                      <a:pt x="3415" y="30878"/>
                    </a:cubicBezTo>
                    <a:lnTo>
                      <a:pt x="3415" y="3087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74" name="手繪多邊形: 圖案 773">
                <a:extLst>
                  <a:ext uri="{FF2B5EF4-FFF2-40B4-BE49-F238E27FC236}">
                    <a16:creationId xmlns:a16="http://schemas.microsoft.com/office/drawing/2014/main" id="{45009D1B-F308-4CB1-B8FC-962ABBE00DB6}"/>
                  </a:ext>
                </a:extLst>
              </p:cNvPr>
              <p:cNvSpPr/>
              <p:nvPr/>
            </p:nvSpPr>
            <p:spPr>
              <a:xfrm>
                <a:off x="4096603" y="1999787"/>
                <a:ext cx="17146" cy="67181"/>
              </a:xfrm>
              <a:custGeom>
                <a:avLst/>
                <a:gdLst>
                  <a:gd name="connsiteX0" fmla="*/ 2354 w 17146"/>
                  <a:gd name="connsiteY0" fmla="*/ 30972 h 67181"/>
                  <a:gd name="connsiteX1" fmla="*/ 3345 w 17146"/>
                  <a:gd name="connsiteY1" fmla="*/ 28779 h 67181"/>
                  <a:gd name="connsiteX2" fmla="*/ 5987 w 17146"/>
                  <a:gd name="connsiteY2" fmla="*/ 19084 h 67181"/>
                  <a:gd name="connsiteX3" fmla="*/ 5940 w 17146"/>
                  <a:gd name="connsiteY3" fmla="*/ 15946 h 67181"/>
                  <a:gd name="connsiteX4" fmla="*/ 6152 w 17146"/>
                  <a:gd name="connsiteY4" fmla="*/ 14177 h 67181"/>
                  <a:gd name="connsiteX5" fmla="*/ 4784 w 17146"/>
                  <a:gd name="connsiteY5" fmla="*/ 5850 h 67181"/>
                  <a:gd name="connsiteX6" fmla="*/ 2472 w 17146"/>
                  <a:gd name="connsiteY6" fmla="*/ 0 h 67181"/>
                  <a:gd name="connsiteX7" fmla="*/ 16531 w 17146"/>
                  <a:gd name="connsiteY7" fmla="*/ 18683 h 67181"/>
                  <a:gd name="connsiteX8" fmla="*/ 13819 w 17146"/>
                  <a:gd name="connsiteY8" fmla="*/ 38143 h 67181"/>
                  <a:gd name="connsiteX9" fmla="*/ 11389 w 17146"/>
                  <a:gd name="connsiteY9" fmla="*/ 48947 h 67181"/>
                  <a:gd name="connsiteX10" fmla="*/ 11011 w 17146"/>
                  <a:gd name="connsiteY10" fmla="*/ 52745 h 67181"/>
                  <a:gd name="connsiteX11" fmla="*/ 11295 w 17146"/>
                  <a:gd name="connsiteY11" fmla="*/ 55552 h 67181"/>
                  <a:gd name="connsiteX12" fmla="*/ 14762 w 17146"/>
                  <a:gd name="connsiteY12" fmla="*/ 67181 h 67181"/>
                  <a:gd name="connsiteX13" fmla="*/ 656 w 17146"/>
                  <a:gd name="connsiteY13" fmla="*/ 48216 h 67181"/>
                  <a:gd name="connsiteX14" fmla="*/ 2354 w 17146"/>
                  <a:gd name="connsiteY14" fmla="*/ 30972 h 67181"/>
                  <a:gd name="connsiteX15" fmla="*/ 2354 w 17146"/>
                  <a:gd name="connsiteY15" fmla="*/ 30972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2354" y="30972"/>
                    </a:moveTo>
                    <a:cubicBezTo>
                      <a:pt x="2472" y="30100"/>
                      <a:pt x="2968" y="29463"/>
                      <a:pt x="3345" y="28779"/>
                    </a:cubicBezTo>
                    <a:cubicBezTo>
                      <a:pt x="5043" y="25523"/>
                      <a:pt x="5657" y="22362"/>
                      <a:pt x="5987" y="19084"/>
                    </a:cubicBezTo>
                    <a:cubicBezTo>
                      <a:pt x="6105" y="17928"/>
                      <a:pt x="6152" y="17055"/>
                      <a:pt x="5940" y="15946"/>
                    </a:cubicBezTo>
                    <a:cubicBezTo>
                      <a:pt x="5822" y="15404"/>
                      <a:pt x="6223" y="14743"/>
                      <a:pt x="6152" y="14177"/>
                    </a:cubicBezTo>
                    <a:cubicBezTo>
                      <a:pt x="5869" y="11323"/>
                      <a:pt x="5657" y="8539"/>
                      <a:pt x="4784" y="5850"/>
                    </a:cubicBezTo>
                    <a:cubicBezTo>
                      <a:pt x="4171" y="3963"/>
                      <a:pt x="3416" y="1840"/>
                      <a:pt x="2472" y="0"/>
                    </a:cubicBezTo>
                    <a:cubicBezTo>
                      <a:pt x="9313" y="4081"/>
                      <a:pt x="14833" y="10992"/>
                      <a:pt x="16531" y="18683"/>
                    </a:cubicBezTo>
                    <a:cubicBezTo>
                      <a:pt x="17970" y="25287"/>
                      <a:pt x="16814" y="31774"/>
                      <a:pt x="13819" y="38143"/>
                    </a:cubicBezTo>
                    <a:cubicBezTo>
                      <a:pt x="12191" y="41611"/>
                      <a:pt x="11790" y="45220"/>
                      <a:pt x="11389" y="48947"/>
                    </a:cubicBezTo>
                    <a:cubicBezTo>
                      <a:pt x="11224" y="50457"/>
                      <a:pt x="11106" y="51589"/>
                      <a:pt x="11011" y="52745"/>
                    </a:cubicBezTo>
                    <a:cubicBezTo>
                      <a:pt x="10941" y="53641"/>
                      <a:pt x="11318" y="54679"/>
                      <a:pt x="11295" y="55552"/>
                    </a:cubicBezTo>
                    <a:cubicBezTo>
                      <a:pt x="11153" y="59798"/>
                      <a:pt x="13158" y="63478"/>
                      <a:pt x="14762" y="67181"/>
                    </a:cubicBezTo>
                    <a:cubicBezTo>
                      <a:pt x="8157" y="62770"/>
                      <a:pt x="2401" y="56189"/>
                      <a:pt x="656" y="48216"/>
                    </a:cubicBezTo>
                    <a:cubicBezTo>
                      <a:pt x="-618" y="42460"/>
                      <a:pt x="-28" y="36327"/>
                      <a:pt x="2354" y="30972"/>
                    </a:cubicBezTo>
                    <a:lnTo>
                      <a:pt x="2354" y="3097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75" name="手繪多邊形: 圖案 774">
                <a:extLst>
                  <a:ext uri="{FF2B5EF4-FFF2-40B4-BE49-F238E27FC236}">
                    <a16:creationId xmlns:a16="http://schemas.microsoft.com/office/drawing/2014/main" id="{EFC2B707-DE4D-4E29-A806-BF9DB7022825}"/>
                  </a:ext>
                </a:extLst>
              </p:cNvPr>
              <p:cNvSpPr/>
              <p:nvPr/>
            </p:nvSpPr>
            <p:spPr>
              <a:xfrm>
                <a:off x="4114314" y="2012194"/>
                <a:ext cx="17974" cy="65907"/>
              </a:xfrm>
              <a:custGeom>
                <a:avLst/>
                <a:gdLst>
                  <a:gd name="connsiteX0" fmla="*/ 2524 w 17974"/>
                  <a:gd name="connsiteY0" fmla="*/ 30831 h 65907"/>
                  <a:gd name="connsiteX1" fmla="*/ 3326 w 17974"/>
                  <a:gd name="connsiteY1" fmla="*/ 28543 h 65907"/>
                  <a:gd name="connsiteX2" fmla="*/ 5142 w 17974"/>
                  <a:gd name="connsiteY2" fmla="*/ 18659 h 65907"/>
                  <a:gd name="connsiteX3" fmla="*/ 4812 w 17974"/>
                  <a:gd name="connsiteY3" fmla="*/ 15545 h 65907"/>
                  <a:gd name="connsiteX4" fmla="*/ 4883 w 17974"/>
                  <a:gd name="connsiteY4" fmla="*/ 13776 h 65907"/>
                  <a:gd name="connsiteX5" fmla="*/ 2807 w 17974"/>
                  <a:gd name="connsiteY5" fmla="*/ 5614 h 65907"/>
                  <a:gd name="connsiteX6" fmla="*/ 0 w 17974"/>
                  <a:gd name="connsiteY6" fmla="*/ 0 h 65907"/>
                  <a:gd name="connsiteX7" fmla="*/ 15592 w 17974"/>
                  <a:gd name="connsiteY7" fmla="*/ 17409 h 65907"/>
                  <a:gd name="connsiteX8" fmla="*/ 14554 w 17974"/>
                  <a:gd name="connsiteY8" fmla="*/ 37035 h 65907"/>
                  <a:gd name="connsiteX9" fmla="*/ 13068 w 17974"/>
                  <a:gd name="connsiteY9" fmla="*/ 48004 h 65907"/>
                  <a:gd name="connsiteX10" fmla="*/ 12998 w 17974"/>
                  <a:gd name="connsiteY10" fmla="*/ 51825 h 65907"/>
                  <a:gd name="connsiteX11" fmla="*/ 13516 w 17974"/>
                  <a:gd name="connsiteY11" fmla="*/ 54608 h 65907"/>
                  <a:gd name="connsiteX12" fmla="*/ 17975 w 17974"/>
                  <a:gd name="connsiteY12" fmla="*/ 65908 h 65907"/>
                  <a:gd name="connsiteX13" fmla="*/ 2312 w 17974"/>
                  <a:gd name="connsiteY13" fmla="*/ 48216 h 65907"/>
                  <a:gd name="connsiteX14" fmla="*/ 2524 w 17974"/>
                  <a:gd name="connsiteY14" fmla="*/ 30831 h 65907"/>
                  <a:gd name="connsiteX15" fmla="*/ 2524 w 17974"/>
                  <a:gd name="connsiteY15" fmla="*/ 30831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2524" y="30831"/>
                    </a:moveTo>
                    <a:cubicBezTo>
                      <a:pt x="2548" y="29934"/>
                      <a:pt x="3019" y="29274"/>
                      <a:pt x="3326" y="28543"/>
                    </a:cubicBezTo>
                    <a:cubicBezTo>
                      <a:pt x="4718" y="25169"/>
                      <a:pt x="5095" y="21938"/>
                      <a:pt x="5142" y="18659"/>
                    </a:cubicBezTo>
                    <a:cubicBezTo>
                      <a:pt x="5166" y="17503"/>
                      <a:pt x="5142" y="16607"/>
                      <a:pt x="4812" y="15545"/>
                    </a:cubicBezTo>
                    <a:cubicBezTo>
                      <a:pt x="4647" y="15003"/>
                      <a:pt x="4977" y="14318"/>
                      <a:pt x="4883" y="13776"/>
                    </a:cubicBezTo>
                    <a:cubicBezTo>
                      <a:pt x="4364" y="10969"/>
                      <a:pt x="3916" y="8209"/>
                      <a:pt x="2807" y="5614"/>
                    </a:cubicBezTo>
                    <a:cubicBezTo>
                      <a:pt x="2029" y="3798"/>
                      <a:pt x="1085" y="1722"/>
                      <a:pt x="0" y="0"/>
                    </a:cubicBezTo>
                    <a:cubicBezTo>
                      <a:pt x="7147" y="3491"/>
                      <a:pt x="13257" y="9884"/>
                      <a:pt x="15592" y="17409"/>
                    </a:cubicBezTo>
                    <a:cubicBezTo>
                      <a:pt x="17597" y="23848"/>
                      <a:pt x="16984" y="30430"/>
                      <a:pt x="14554" y="37035"/>
                    </a:cubicBezTo>
                    <a:cubicBezTo>
                      <a:pt x="13233" y="40620"/>
                      <a:pt x="13139" y="44253"/>
                      <a:pt x="13068" y="48004"/>
                    </a:cubicBezTo>
                    <a:cubicBezTo>
                      <a:pt x="13045" y="49513"/>
                      <a:pt x="13021" y="50669"/>
                      <a:pt x="12998" y="51825"/>
                    </a:cubicBezTo>
                    <a:cubicBezTo>
                      <a:pt x="12998" y="52721"/>
                      <a:pt x="13469" y="53712"/>
                      <a:pt x="13516" y="54608"/>
                    </a:cubicBezTo>
                    <a:cubicBezTo>
                      <a:pt x="13752" y="58854"/>
                      <a:pt x="16064" y="62346"/>
                      <a:pt x="17975" y="65908"/>
                    </a:cubicBezTo>
                    <a:cubicBezTo>
                      <a:pt x="11016" y="62086"/>
                      <a:pt x="4718" y="56000"/>
                      <a:pt x="2312" y="48216"/>
                    </a:cubicBezTo>
                    <a:cubicBezTo>
                      <a:pt x="543" y="42531"/>
                      <a:pt x="613" y="36374"/>
                      <a:pt x="2524" y="30831"/>
                    </a:cubicBezTo>
                    <a:lnTo>
                      <a:pt x="2524" y="3083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76" name="手繪多邊形: 圖案 775">
                <a:extLst>
                  <a:ext uri="{FF2B5EF4-FFF2-40B4-BE49-F238E27FC236}">
                    <a16:creationId xmlns:a16="http://schemas.microsoft.com/office/drawing/2014/main" id="{A4CC49ED-BC78-4C7F-99BD-867DC36EDE60}"/>
                  </a:ext>
                </a:extLst>
              </p:cNvPr>
              <p:cNvSpPr/>
              <p:nvPr/>
            </p:nvSpPr>
            <p:spPr>
              <a:xfrm>
                <a:off x="4130614" y="2023211"/>
                <a:ext cx="23565" cy="64114"/>
              </a:xfrm>
              <a:custGeom>
                <a:avLst/>
                <a:gdLst>
                  <a:gd name="connsiteX0" fmla="*/ 5213 w 23565"/>
                  <a:gd name="connsiteY0" fmla="*/ 30524 h 64114"/>
                  <a:gd name="connsiteX1" fmla="*/ 5803 w 23565"/>
                  <a:gd name="connsiteY1" fmla="*/ 28189 h 64114"/>
                  <a:gd name="connsiteX2" fmla="*/ 6746 w 23565"/>
                  <a:gd name="connsiteY2" fmla="*/ 18187 h 64114"/>
                  <a:gd name="connsiteX3" fmla="*/ 6157 w 23565"/>
                  <a:gd name="connsiteY3" fmla="*/ 15097 h 64114"/>
                  <a:gd name="connsiteX4" fmla="*/ 6062 w 23565"/>
                  <a:gd name="connsiteY4" fmla="*/ 13328 h 64114"/>
                  <a:gd name="connsiteX5" fmla="*/ 3279 w 23565"/>
                  <a:gd name="connsiteY5" fmla="*/ 5355 h 64114"/>
                  <a:gd name="connsiteX6" fmla="*/ 0 w 23565"/>
                  <a:gd name="connsiteY6" fmla="*/ 0 h 64114"/>
                  <a:gd name="connsiteX7" fmla="*/ 17031 w 23565"/>
                  <a:gd name="connsiteY7" fmla="*/ 16017 h 64114"/>
                  <a:gd name="connsiteX8" fmla="*/ 17692 w 23565"/>
                  <a:gd name="connsiteY8" fmla="*/ 35643 h 64114"/>
                  <a:gd name="connsiteX9" fmla="*/ 17149 w 23565"/>
                  <a:gd name="connsiteY9" fmla="*/ 46706 h 64114"/>
                  <a:gd name="connsiteX10" fmla="*/ 17409 w 23565"/>
                  <a:gd name="connsiteY10" fmla="*/ 50528 h 64114"/>
                  <a:gd name="connsiteX11" fmla="*/ 18164 w 23565"/>
                  <a:gd name="connsiteY11" fmla="*/ 53240 h 64114"/>
                  <a:gd name="connsiteX12" fmla="*/ 23565 w 23565"/>
                  <a:gd name="connsiteY12" fmla="*/ 64115 h 64114"/>
                  <a:gd name="connsiteX13" fmla="*/ 6416 w 23565"/>
                  <a:gd name="connsiteY13" fmla="*/ 47838 h 64114"/>
                  <a:gd name="connsiteX14" fmla="*/ 5213 w 23565"/>
                  <a:gd name="connsiteY14" fmla="*/ 30524 h 64114"/>
                  <a:gd name="connsiteX15" fmla="*/ 5213 w 23565"/>
                  <a:gd name="connsiteY15" fmla="*/ 30524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5213" y="30524"/>
                    </a:moveTo>
                    <a:cubicBezTo>
                      <a:pt x="5166" y="29628"/>
                      <a:pt x="5567" y="28944"/>
                      <a:pt x="5803" y="28189"/>
                    </a:cubicBezTo>
                    <a:cubicBezTo>
                      <a:pt x="6912" y="24698"/>
                      <a:pt x="6982" y="21466"/>
                      <a:pt x="6746" y="18187"/>
                    </a:cubicBezTo>
                    <a:cubicBezTo>
                      <a:pt x="6652" y="17031"/>
                      <a:pt x="6558" y="16158"/>
                      <a:pt x="6157" y="15097"/>
                    </a:cubicBezTo>
                    <a:cubicBezTo>
                      <a:pt x="5944" y="14578"/>
                      <a:pt x="6228" y="13870"/>
                      <a:pt x="6062" y="13328"/>
                    </a:cubicBezTo>
                    <a:cubicBezTo>
                      <a:pt x="5308" y="10568"/>
                      <a:pt x="4623" y="7855"/>
                      <a:pt x="3279" y="5355"/>
                    </a:cubicBezTo>
                    <a:cubicBezTo>
                      <a:pt x="2335" y="3609"/>
                      <a:pt x="1227" y="1628"/>
                      <a:pt x="0" y="0"/>
                    </a:cubicBezTo>
                    <a:cubicBezTo>
                      <a:pt x="7431" y="2854"/>
                      <a:pt x="14059" y="8728"/>
                      <a:pt x="17031" y="16017"/>
                    </a:cubicBezTo>
                    <a:cubicBezTo>
                      <a:pt x="19579" y="22268"/>
                      <a:pt x="19555" y="28873"/>
                      <a:pt x="17692" y="35643"/>
                    </a:cubicBezTo>
                    <a:cubicBezTo>
                      <a:pt x="16677" y="39323"/>
                      <a:pt x="16890" y="42956"/>
                      <a:pt x="17149" y="46706"/>
                    </a:cubicBezTo>
                    <a:cubicBezTo>
                      <a:pt x="17244" y="48216"/>
                      <a:pt x="17314" y="49372"/>
                      <a:pt x="17409" y="50528"/>
                    </a:cubicBezTo>
                    <a:cubicBezTo>
                      <a:pt x="17479" y="51400"/>
                      <a:pt x="18046" y="52368"/>
                      <a:pt x="18164" y="53240"/>
                    </a:cubicBezTo>
                    <a:cubicBezTo>
                      <a:pt x="18753" y="57463"/>
                      <a:pt x="21372" y="60742"/>
                      <a:pt x="23565" y="64115"/>
                    </a:cubicBezTo>
                    <a:cubicBezTo>
                      <a:pt x="16300" y="60907"/>
                      <a:pt x="9506" y="55387"/>
                      <a:pt x="6416" y="47838"/>
                    </a:cubicBezTo>
                    <a:cubicBezTo>
                      <a:pt x="4270" y="42342"/>
                      <a:pt x="3798" y="36209"/>
                      <a:pt x="5213" y="30524"/>
                    </a:cubicBezTo>
                    <a:lnTo>
                      <a:pt x="5213" y="305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77" name="手繪多邊形: 圖案 776">
                <a:extLst>
                  <a:ext uri="{FF2B5EF4-FFF2-40B4-BE49-F238E27FC236}">
                    <a16:creationId xmlns:a16="http://schemas.microsoft.com/office/drawing/2014/main" id="{5097E6CB-2EDF-4376-B14A-066604E43E7B}"/>
                  </a:ext>
                </a:extLst>
              </p:cNvPr>
              <p:cNvSpPr/>
              <p:nvPr/>
            </p:nvSpPr>
            <p:spPr>
              <a:xfrm>
                <a:off x="4148022" y="2032858"/>
                <a:ext cx="29061" cy="61803"/>
              </a:xfrm>
              <a:custGeom>
                <a:avLst/>
                <a:gdLst>
                  <a:gd name="connsiteX0" fmla="*/ 7808 w 29061"/>
                  <a:gd name="connsiteY0" fmla="*/ 29958 h 61803"/>
                  <a:gd name="connsiteX1" fmla="*/ 8209 w 29061"/>
                  <a:gd name="connsiteY1" fmla="*/ 27576 h 61803"/>
                  <a:gd name="connsiteX2" fmla="*/ 8280 w 29061"/>
                  <a:gd name="connsiteY2" fmla="*/ 17527 h 61803"/>
                  <a:gd name="connsiteX3" fmla="*/ 7431 w 29061"/>
                  <a:gd name="connsiteY3" fmla="*/ 14507 h 61803"/>
                  <a:gd name="connsiteX4" fmla="*/ 7195 w 29061"/>
                  <a:gd name="connsiteY4" fmla="*/ 12738 h 61803"/>
                  <a:gd name="connsiteX5" fmla="*/ 3727 w 29061"/>
                  <a:gd name="connsiteY5" fmla="*/ 5048 h 61803"/>
                  <a:gd name="connsiteX6" fmla="*/ 0 w 29061"/>
                  <a:gd name="connsiteY6" fmla="*/ 0 h 61803"/>
                  <a:gd name="connsiteX7" fmla="*/ 18376 w 29061"/>
                  <a:gd name="connsiteY7" fmla="*/ 14460 h 61803"/>
                  <a:gd name="connsiteX8" fmla="*/ 20735 w 29061"/>
                  <a:gd name="connsiteY8" fmla="*/ 33968 h 61803"/>
                  <a:gd name="connsiteX9" fmla="*/ 21159 w 29061"/>
                  <a:gd name="connsiteY9" fmla="*/ 45031 h 61803"/>
                  <a:gd name="connsiteX10" fmla="*/ 21749 w 29061"/>
                  <a:gd name="connsiteY10" fmla="*/ 48806 h 61803"/>
                  <a:gd name="connsiteX11" fmla="*/ 22740 w 29061"/>
                  <a:gd name="connsiteY11" fmla="*/ 51448 h 61803"/>
                  <a:gd name="connsiteX12" fmla="*/ 29062 w 29061"/>
                  <a:gd name="connsiteY12" fmla="*/ 61803 h 61803"/>
                  <a:gd name="connsiteX13" fmla="*/ 10568 w 29061"/>
                  <a:gd name="connsiteY13" fmla="*/ 47084 h 61803"/>
                  <a:gd name="connsiteX14" fmla="*/ 7808 w 29061"/>
                  <a:gd name="connsiteY14" fmla="*/ 29958 h 61803"/>
                  <a:gd name="connsiteX15" fmla="*/ 7808 w 29061"/>
                  <a:gd name="connsiteY15" fmla="*/ 29958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61" h="61803">
                    <a:moveTo>
                      <a:pt x="7808" y="29958"/>
                    </a:moveTo>
                    <a:cubicBezTo>
                      <a:pt x="7690" y="29085"/>
                      <a:pt x="8020" y="28354"/>
                      <a:pt x="8209" y="27576"/>
                    </a:cubicBezTo>
                    <a:cubicBezTo>
                      <a:pt x="9011" y="24014"/>
                      <a:pt x="8799" y="20758"/>
                      <a:pt x="8280" y="17527"/>
                    </a:cubicBezTo>
                    <a:cubicBezTo>
                      <a:pt x="8091" y="16394"/>
                      <a:pt x="7926" y="15522"/>
                      <a:pt x="7431" y="14507"/>
                    </a:cubicBezTo>
                    <a:cubicBezTo>
                      <a:pt x="7195" y="13988"/>
                      <a:pt x="7383" y="13281"/>
                      <a:pt x="7195" y="12738"/>
                    </a:cubicBezTo>
                    <a:cubicBezTo>
                      <a:pt x="6204" y="10049"/>
                      <a:pt x="5284" y="7407"/>
                      <a:pt x="3727" y="5048"/>
                    </a:cubicBezTo>
                    <a:cubicBezTo>
                      <a:pt x="2642" y="3373"/>
                      <a:pt x="1368" y="1510"/>
                      <a:pt x="0" y="0"/>
                    </a:cubicBezTo>
                    <a:cubicBezTo>
                      <a:pt x="7643" y="2194"/>
                      <a:pt x="14767" y="7454"/>
                      <a:pt x="18376" y="14460"/>
                    </a:cubicBezTo>
                    <a:cubicBezTo>
                      <a:pt x="21442" y="20475"/>
                      <a:pt x="22009" y="27057"/>
                      <a:pt x="20735" y="33968"/>
                    </a:cubicBezTo>
                    <a:cubicBezTo>
                      <a:pt x="20051" y="37719"/>
                      <a:pt x="20593" y="41328"/>
                      <a:pt x="21159" y="45031"/>
                    </a:cubicBezTo>
                    <a:cubicBezTo>
                      <a:pt x="21395" y="46517"/>
                      <a:pt x="21560" y="47673"/>
                      <a:pt x="21749" y="48806"/>
                    </a:cubicBezTo>
                    <a:cubicBezTo>
                      <a:pt x="21914" y="49678"/>
                      <a:pt x="22527" y="50598"/>
                      <a:pt x="22740" y="51448"/>
                    </a:cubicBezTo>
                    <a:cubicBezTo>
                      <a:pt x="23707" y="55599"/>
                      <a:pt x="26585" y="58642"/>
                      <a:pt x="29062" y="61803"/>
                    </a:cubicBezTo>
                    <a:cubicBezTo>
                      <a:pt x="21537" y="59232"/>
                      <a:pt x="14295" y="54349"/>
                      <a:pt x="10568" y="47084"/>
                    </a:cubicBezTo>
                    <a:cubicBezTo>
                      <a:pt x="7879" y="41823"/>
                      <a:pt x="6888" y="35737"/>
                      <a:pt x="7808" y="29958"/>
                    </a:cubicBezTo>
                    <a:lnTo>
                      <a:pt x="7808" y="2995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78" name="手繪多邊形: 圖案 777">
                <a:extLst>
                  <a:ext uri="{FF2B5EF4-FFF2-40B4-BE49-F238E27FC236}">
                    <a16:creationId xmlns:a16="http://schemas.microsoft.com/office/drawing/2014/main" id="{5199021E-4E09-4A8E-95DC-6D5E17AB7881}"/>
                  </a:ext>
                </a:extLst>
              </p:cNvPr>
              <p:cNvSpPr/>
              <p:nvPr/>
            </p:nvSpPr>
            <p:spPr>
              <a:xfrm>
                <a:off x="4166280" y="2041044"/>
                <a:ext cx="34416" cy="58996"/>
              </a:xfrm>
              <a:custGeom>
                <a:avLst/>
                <a:gdLst>
                  <a:gd name="connsiteX0" fmla="*/ 10426 w 34416"/>
                  <a:gd name="connsiteY0" fmla="*/ 29132 h 58996"/>
                  <a:gd name="connsiteX1" fmla="*/ 10615 w 34416"/>
                  <a:gd name="connsiteY1" fmla="*/ 26726 h 58996"/>
                  <a:gd name="connsiteX2" fmla="*/ 9813 w 34416"/>
                  <a:gd name="connsiteY2" fmla="*/ 16701 h 58996"/>
                  <a:gd name="connsiteX3" fmla="*/ 8704 w 34416"/>
                  <a:gd name="connsiteY3" fmla="*/ 13776 h 58996"/>
                  <a:gd name="connsiteX4" fmla="*/ 8303 w 34416"/>
                  <a:gd name="connsiteY4" fmla="*/ 12054 h 58996"/>
                  <a:gd name="connsiteX5" fmla="*/ 4175 w 34416"/>
                  <a:gd name="connsiteY5" fmla="*/ 4694 h 58996"/>
                  <a:gd name="connsiteX6" fmla="*/ 0 w 34416"/>
                  <a:gd name="connsiteY6" fmla="*/ 0 h 58996"/>
                  <a:gd name="connsiteX7" fmla="*/ 19579 w 34416"/>
                  <a:gd name="connsiteY7" fmla="*/ 12785 h 58996"/>
                  <a:gd name="connsiteX8" fmla="*/ 23660 w 34416"/>
                  <a:gd name="connsiteY8" fmla="*/ 32010 h 58996"/>
                  <a:gd name="connsiteX9" fmla="*/ 25052 w 34416"/>
                  <a:gd name="connsiteY9" fmla="*/ 42979 h 58996"/>
                  <a:gd name="connsiteX10" fmla="*/ 25971 w 34416"/>
                  <a:gd name="connsiteY10" fmla="*/ 46683 h 58996"/>
                  <a:gd name="connsiteX11" fmla="*/ 27198 w 34416"/>
                  <a:gd name="connsiteY11" fmla="*/ 49230 h 58996"/>
                  <a:gd name="connsiteX12" fmla="*/ 34416 w 34416"/>
                  <a:gd name="connsiteY12" fmla="*/ 58996 h 58996"/>
                  <a:gd name="connsiteX13" fmla="*/ 14696 w 34416"/>
                  <a:gd name="connsiteY13" fmla="*/ 45951 h 58996"/>
                  <a:gd name="connsiteX14" fmla="*/ 10426 w 34416"/>
                  <a:gd name="connsiteY14" fmla="*/ 29132 h 58996"/>
                  <a:gd name="connsiteX15" fmla="*/ 10426 w 34416"/>
                  <a:gd name="connsiteY15" fmla="*/ 29132 h 5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96">
                    <a:moveTo>
                      <a:pt x="10426" y="29132"/>
                    </a:moveTo>
                    <a:cubicBezTo>
                      <a:pt x="10238" y="28260"/>
                      <a:pt x="10497" y="27505"/>
                      <a:pt x="10615" y="26726"/>
                    </a:cubicBezTo>
                    <a:cubicBezTo>
                      <a:pt x="11087" y="23094"/>
                      <a:pt x="10615" y="19886"/>
                      <a:pt x="9813" y="16701"/>
                    </a:cubicBezTo>
                    <a:cubicBezTo>
                      <a:pt x="9530" y="15592"/>
                      <a:pt x="9270" y="14743"/>
                      <a:pt x="8704" y="13776"/>
                    </a:cubicBezTo>
                    <a:cubicBezTo>
                      <a:pt x="8421" y="13304"/>
                      <a:pt x="8539" y="12549"/>
                      <a:pt x="8303" y="12054"/>
                    </a:cubicBezTo>
                    <a:cubicBezTo>
                      <a:pt x="7077" y="9459"/>
                      <a:pt x="5921" y="6912"/>
                      <a:pt x="4175" y="4694"/>
                    </a:cubicBezTo>
                    <a:cubicBezTo>
                      <a:pt x="2949" y="3137"/>
                      <a:pt x="1510" y="1368"/>
                      <a:pt x="0" y="0"/>
                    </a:cubicBezTo>
                    <a:cubicBezTo>
                      <a:pt x="7808" y="1510"/>
                      <a:pt x="15380" y="6133"/>
                      <a:pt x="19579" y="12785"/>
                    </a:cubicBezTo>
                    <a:cubicBezTo>
                      <a:pt x="23164" y="18494"/>
                      <a:pt x="24297" y="25004"/>
                      <a:pt x="23660" y="32010"/>
                    </a:cubicBezTo>
                    <a:cubicBezTo>
                      <a:pt x="23306" y="35808"/>
                      <a:pt x="24155" y="39346"/>
                      <a:pt x="25052" y="42979"/>
                    </a:cubicBezTo>
                    <a:cubicBezTo>
                      <a:pt x="25405" y="44465"/>
                      <a:pt x="25688" y="45574"/>
                      <a:pt x="25971" y="46683"/>
                    </a:cubicBezTo>
                    <a:cubicBezTo>
                      <a:pt x="26207" y="47555"/>
                      <a:pt x="26915" y="48405"/>
                      <a:pt x="27198" y="49230"/>
                    </a:cubicBezTo>
                    <a:cubicBezTo>
                      <a:pt x="28519" y="53264"/>
                      <a:pt x="31656" y="56047"/>
                      <a:pt x="34416" y="58996"/>
                    </a:cubicBezTo>
                    <a:cubicBezTo>
                      <a:pt x="26703" y="57085"/>
                      <a:pt x="19036" y="52863"/>
                      <a:pt x="14696" y="45951"/>
                    </a:cubicBezTo>
                    <a:cubicBezTo>
                      <a:pt x="11535" y="40950"/>
                      <a:pt x="10002" y="34959"/>
                      <a:pt x="10426" y="29132"/>
                    </a:cubicBezTo>
                    <a:lnTo>
                      <a:pt x="10426" y="291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79" name="手繪多邊形: 圖案 778">
                <a:extLst>
                  <a:ext uri="{FF2B5EF4-FFF2-40B4-BE49-F238E27FC236}">
                    <a16:creationId xmlns:a16="http://schemas.microsoft.com/office/drawing/2014/main" id="{FC7A118C-37B9-475A-8337-91739DA6EBFA}"/>
                  </a:ext>
                </a:extLst>
              </p:cNvPr>
              <p:cNvSpPr/>
              <p:nvPr/>
            </p:nvSpPr>
            <p:spPr>
              <a:xfrm>
                <a:off x="4185411" y="2047625"/>
                <a:ext cx="39464" cy="55717"/>
              </a:xfrm>
              <a:custGeom>
                <a:avLst/>
                <a:gdLst>
                  <a:gd name="connsiteX0" fmla="*/ 12974 w 39464"/>
                  <a:gd name="connsiteY0" fmla="*/ 28094 h 55717"/>
                  <a:gd name="connsiteX1" fmla="*/ 12950 w 39464"/>
                  <a:gd name="connsiteY1" fmla="*/ 25688 h 55717"/>
                  <a:gd name="connsiteX2" fmla="*/ 11252 w 39464"/>
                  <a:gd name="connsiteY2" fmla="*/ 15781 h 55717"/>
                  <a:gd name="connsiteX3" fmla="*/ 9884 w 39464"/>
                  <a:gd name="connsiteY3" fmla="*/ 12950 h 55717"/>
                  <a:gd name="connsiteX4" fmla="*/ 9341 w 39464"/>
                  <a:gd name="connsiteY4" fmla="*/ 11276 h 55717"/>
                  <a:gd name="connsiteX5" fmla="*/ 4576 w 39464"/>
                  <a:gd name="connsiteY5" fmla="*/ 4317 h 55717"/>
                  <a:gd name="connsiteX6" fmla="*/ 0 w 39464"/>
                  <a:gd name="connsiteY6" fmla="*/ 0 h 55717"/>
                  <a:gd name="connsiteX7" fmla="*/ 20617 w 39464"/>
                  <a:gd name="connsiteY7" fmla="*/ 10992 h 55717"/>
                  <a:gd name="connsiteX8" fmla="*/ 26372 w 39464"/>
                  <a:gd name="connsiteY8" fmla="*/ 29769 h 55717"/>
                  <a:gd name="connsiteX9" fmla="*/ 28731 w 39464"/>
                  <a:gd name="connsiteY9" fmla="*/ 40597 h 55717"/>
                  <a:gd name="connsiteX10" fmla="*/ 29982 w 39464"/>
                  <a:gd name="connsiteY10" fmla="*/ 44206 h 55717"/>
                  <a:gd name="connsiteX11" fmla="*/ 31421 w 39464"/>
                  <a:gd name="connsiteY11" fmla="*/ 46635 h 55717"/>
                  <a:gd name="connsiteX12" fmla="*/ 39464 w 39464"/>
                  <a:gd name="connsiteY12" fmla="*/ 55717 h 55717"/>
                  <a:gd name="connsiteX13" fmla="*/ 18682 w 39464"/>
                  <a:gd name="connsiteY13" fmla="*/ 44489 h 55717"/>
                  <a:gd name="connsiteX14" fmla="*/ 12974 w 39464"/>
                  <a:gd name="connsiteY14" fmla="*/ 28094 h 55717"/>
                  <a:gd name="connsiteX15" fmla="*/ 12974 w 39464"/>
                  <a:gd name="connsiteY15" fmla="*/ 28094 h 5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717">
                    <a:moveTo>
                      <a:pt x="12974" y="28094"/>
                    </a:moveTo>
                    <a:cubicBezTo>
                      <a:pt x="12691" y="27245"/>
                      <a:pt x="12903" y="26467"/>
                      <a:pt x="12950" y="25688"/>
                    </a:cubicBezTo>
                    <a:cubicBezTo>
                      <a:pt x="13115" y="22032"/>
                      <a:pt x="12337" y="18895"/>
                      <a:pt x="11252" y="15781"/>
                    </a:cubicBezTo>
                    <a:cubicBezTo>
                      <a:pt x="10875" y="14696"/>
                      <a:pt x="10544" y="13870"/>
                      <a:pt x="9884" y="12950"/>
                    </a:cubicBezTo>
                    <a:cubicBezTo>
                      <a:pt x="9554" y="12502"/>
                      <a:pt x="9624" y="11747"/>
                      <a:pt x="9341" y="11276"/>
                    </a:cubicBezTo>
                    <a:cubicBezTo>
                      <a:pt x="7879" y="8799"/>
                      <a:pt x="6511" y="6369"/>
                      <a:pt x="4576" y="4317"/>
                    </a:cubicBezTo>
                    <a:cubicBezTo>
                      <a:pt x="3208" y="2854"/>
                      <a:pt x="1628" y="1250"/>
                      <a:pt x="0" y="0"/>
                    </a:cubicBezTo>
                    <a:cubicBezTo>
                      <a:pt x="7926" y="802"/>
                      <a:pt x="15852" y="4741"/>
                      <a:pt x="20617" y="10992"/>
                    </a:cubicBezTo>
                    <a:cubicBezTo>
                      <a:pt x="24698" y="16347"/>
                      <a:pt x="26396" y="22740"/>
                      <a:pt x="26372" y="29769"/>
                    </a:cubicBezTo>
                    <a:cubicBezTo>
                      <a:pt x="26372" y="33591"/>
                      <a:pt x="27528" y="37035"/>
                      <a:pt x="28731" y="40597"/>
                    </a:cubicBezTo>
                    <a:cubicBezTo>
                      <a:pt x="29227" y="42012"/>
                      <a:pt x="29581" y="43121"/>
                      <a:pt x="29982" y="44206"/>
                    </a:cubicBezTo>
                    <a:cubicBezTo>
                      <a:pt x="30288" y="45031"/>
                      <a:pt x="31067" y="45810"/>
                      <a:pt x="31421" y="46635"/>
                    </a:cubicBezTo>
                    <a:cubicBezTo>
                      <a:pt x="33095" y="50551"/>
                      <a:pt x="36469" y="53028"/>
                      <a:pt x="39464" y="55717"/>
                    </a:cubicBezTo>
                    <a:cubicBezTo>
                      <a:pt x="31609" y="54514"/>
                      <a:pt x="23613" y="50976"/>
                      <a:pt x="18682" y="44489"/>
                    </a:cubicBezTo>
                    <a:cubicBezTo>
                      <a:pt x="15144" y="39747"/>
                      <a:pt x="13092" y="33945"/>
                      <a:pt x="12974" y="28094"/>
                    </a:cubicBezTo>
                    <a:lnTo>
                      <a:pt x="12974" y="2809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80" name="手繪多邊形: 圖案 779">
                <a:extLst>
                  <a:ext uri="{FF2B5EF4-FFF2-40B4-BE49-F238E27FC236}">
                    <a16:creationId xmlns:a16="http://schemas.microsoft.com/office/drawing/2014/main" id="{F493BA21-3814-4724-8345-2A1089725D29}"/>
                  </a:ext>
                </a:extLst>
              </p:cNvPr>
              <p:cNvSpPr/>
              <p:nvPr/>
            </p:nvSpPr>
            <p:spPr>
              <a:xfrm>
                <a:off x="4205391" y="2052484"/>
                <a:ext cx="44370" cy="51966"/>
              </a:xfrm>
              <a:custGeom>
                <a:avLst/>
                <a:gdLst>
                  <a:gd name="connsiteX0" fmla="*/ 15404 w 44370"/>
                  <a:gd name="connsiteY0" fmla="*/ 26868 h 51966"/>
                  <a:gd name="connsiteX1" fmla="*/ 15168 w 44370"/>
                  <a:gd name="connsiteY1" fmla="*/ 24462 h 51966"/>
                  <a:gd name="connsiteX2" fmla="*/ 12597 w 44370"/>
                  <a:gd name="connsiteY2" fmla="*/ 14743 h 51966"/>
                  <a:gd name="connsiteX3" fmla="*/ 10969 w 44370"/>
                  <a:gd name="connsiteY3" fmla="*/ 12054 h 51966"/>
                  <a:gd name="connsiteX4" fmla="*/ 10285 w 44370"/>
                  <a:gd name="connsiteY4" fmla="*/ 10403 h 51966"/>
                  <a:gd name="connsiteX5" fmla="*/ 4930 w 44370"/>
                  <a:gd name="connsiteY5" fmla="*/ 3892 h 51966"/>
                  <a:gd name="connsiteX6" fmla="*/ 0 w 44370"/>
                  <a:gd name="connsiteY6" fmla="*/ 0 h 51966"/>
                  <a:gd name="connsiteX7" fmla="*/ 21537 w 44370"/>
                  <a:gd name="connsiteY7" fmla="*/ 9105 h 51966"/>
                  <a:gd name="connsiteX8" fmla="*/ 28967 w 44370"/>
                  <a:gd name="connsiteY8" fmla="*/ 27292 h 51966"/>
                  <a:gd name="connsiteX9" fmla="*/ 32293 w 44370"/>
                  <a:gd name="connsiteY9" fmla="*/ 37860 h 51966"/>
                  <a:gd name="connsiteX10" fmla="*/ 33874 w 44370"/>
                  <a:gd name="connsiteY10" fmla="*/ 41351 h 51966"/>
                  <a:gd name="connsiteX11" fmla="*/ 35525 w 44370"/>
                  <a:gd name="connsiteY11" fmla="*/ 43640 h 51966"/>
                  <a:gd name="connsiteX12" fmla="*/ 44371 w 44370"/>
                  <a:gd name="connsiteY12" fmla="*/ 51967 h 51966"/>
                  <a:gd name="connsiteX13" fmla="*/ 22669 w 44370"/>
                  <a:gd name="connsiteY13" fmla="*/ 42649 h 51966"/>
                  <a:gd name="connsiteX14" fmla="*/ 15404 w 44370"/>
                  <a:gd name="connsiteY14" fmla="*/ 26868 h 51966"/>
                  <a:gd name="connsiteX15" fmla="*/ 15404 w 44370"/>
                  <a:gd name="connsiteY15" fmla="*/ 26868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15404" y="26868"/>
                    </a:moveTo>
                    <a:cubicBezTo>
                      <a:pt x="15050" y="26042"/>
                      <a:pt x="15191" y="25240"/>
                      <a:pt x="15168" y="24462"/>
                    </a:cubicBezTo>
                    <a:cubicBezTo>
                      <a:pt x="15003" y="20805"/>
                      <a:pt x="13941" y="17739"/>
                      <a:pt x="12597" y="14743"/>
                    </a:cubicBezTo>
                    <a:cubicBezTo>
                      <a:pt x="12125" y="13682"/>
                      <a:pt x="11724" y="12903"/>
                      <a:pt x="10969" y="12054"/>
                    </a:cubicBezTo>
                    <a:cubicBezTo>
                      <a:pt x="10591" y="11629"/>
                      <a:pt x="10615" y="10875"/>
                      <a:pt x="10285" y="10403"/>
                    </a:cubicBezTo>
                    <a:cubicBezTo>
                      <a:pt x="8610" y="8091"/>
                      <a:pt x="7030" y="5779"/>
                      <a:pt x="4930" y="3892"/>
                    </a:cubicBezTo>
                    <a:cubicBezTo>
                      <a:pt x="3444" y="2571"/>
                      <a:pt x="1722" y="1109"/>
                      <a:pt x="0" y="0"/>
                    </a:cubicBezTo>
                    <a:cubicBezTo>
                      <a:pt x="7949" y="94"/>
                      <a:pt x="16206" y="3302"/>
                      <a:pt x="21537" y="9105"/>
                    </a:cubicBezTo>
                    <a:cubicBezTo>
                      <a:pt x="26089" y="14083"/>
                      <a:pt x="28354" y="20287"/>
                      <a:pt x="28967" y="27292"/>
                    </a:cubicBezTo>
                    <a:cubicBezTo>
                      <a:pt x="29298" y="31090"/>
                      <a:pt x="30760" y="34416"/>
                      <a:pt x="32293" y="37860"/>
                    </a:cubicBezTo>
                    <a:cubicBezTo>
                      <a:pt x="32907" y="39252"/>
                      <a:pt x="33378" y="40290"/>
                      <a:pt x="33874" y="41351"/>
                    </a:cubicBezTo>
                    <a:cubicBezTo>
                      <a:pt x="34251" y="42153"/>
                      <a:pt x="35100" y="42861"/>
                      <a:pt x="35525" y="43640"/>
                    </a:cubicBezTo>
                    <a:cubicBezTo>
                      <a:pt x="37554" y="47390"/>
                      <a:pt x="41116" y="49560"/>
                      <a:pt x="44371" y="51967"/>
                    </a:cubicBezTo>
                    <a:cubicBezTo>
                      <a:pt x="36445" y="51471"/>
                      <a:pt x="28165" y="48664"/>
                      <a:pt x="22669" y="42649"/>
                    </a:cubicBezTo>
                    <a:cubicBezTo>
                      <a:pt x="18612" y="38285"/>
                      <a:pt x="16040" y="32671"/>
                      <a:pt x="15404" y="26868"/>
                    </a:cubicBezTo>
                    <a:lnTo>
                      <a:pt x="15404" y="2686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81" name="手繪多邊形: 圖案 780">
                <a:extLst>
                  <a:ext uri="{FF2B5EF4-FFF2-40B4-BE49-F238E27FC236}">
                    <a16:creationId xmlns:a16="http://schemas.microsoft.com/office/drawing/2014/main" id="{025ADD76-2624-467B-9955-4D72871F972B}"/>
                  </a:ext>
                </a:extLst>
              </p:cNvPr>
              <p:cNvSpPr/>
              <p:nvPr/>
            </p:nvSpPr>
            <p:spPr>
              <a:xfrm>
                <a:off x="4226031" y="2055530"/>
                <a:ext cx="48805" cy="47874"/>
              </a:xfrm>
              <a:custGeom>
                <a:avLst/>
                <a:gdLst>
                  <a:gd name="connsiteX0" fmla="*/ 17810 w 48805"/>
                  <a:gd name="connsiteY0" fmla="*/ 25450 h 47874"/>
                  <a:gd name="connsiteX1" fmla="*/ 17338 w 48805"/>
                  <a:gd name="connsiteY1" fmla="*/ 23091 h 47874"/>
                  <a:gd name="connsiteX2" fmla="*/ 13894 w 48805"/>
                  <a:gd name="connsiteY2" fmla="*/ 13632 h 47874"/>
                  <a:gd name="connsiteX3" fmla="*/ 12030 w 48805"/>
                  <a:gd name="connsiteY3" fmla="*/ 11085 h 47874"/>
                  <a:gd name="connsiteX4" fmla="*/ 11181 w 48805"/>
                  <a:gd name="connsiteY4" fmla="*/ 9528 h 47874"/>
                  <a:gd name="connsiteX5" fmla="*/ 5260 w 48805"/>
                  <a:gd name="connsiteY5" fmla="*/ 3536 h 47874"/>
                  <a:gd name="connsiteX6" fmla="*/ 0 w 48805"/>
                  <a:gd name="connsiteY6" fmla="*/ 92 h 47874"/>
                  <a:gd name="connsiteX7" fmla="*/ 22268 w 48805"/>
                  <a:gd name="connsiteY7" fmla="*/ 7240 h 47874"/>
                  <a:gd name="connsiteX8" fmla="*/ 31279 w 48805"/>
                  <a:gd name="connsiteY8" fmla="*/ 24696 h 47874"/>
                  <a:gd name="connsiteX9" fmla="*/ 35525 w 48805"/>
                  <a:gd name="connsiteY9" fmla="*/ 34910 h 47874"/>
                  <a:gd name="connsiteX10" fmla="*/ 37412 w 48805"/>
                  <a:gd name="connsiteY10" fmla="*/ 38236 h 47874"/>
                  <a:gd name="connsiteX11" fmla="*/ 39252 w 48805"/>
                  <a:gd name="connsiteY11" fmla="*/ 40382 h 47874"/>
                  <a:gd name="connsiteX12" fmla="*/ 48806 w 48805"/>
                  <a:gd name="connsiteY12" fmla="*/ 47860 h 47874"/>
                  <a:gd name="connsiteX13" fmla="*/ 26349 w 48805"/>
                  <a:gd name="connsiteY13" fmla="*/ 40524 h 47874"/>
                  <a:gd name="connsiteX14" fmla="*/ 17810 w 48805"/>
                  <a:gd name="connsiteY14" fmla="*/ 25450 h 47874"/>
                  <a:gd name="connsiteX15" fmla="*/ 17810 w 48805"/>
                  <a:gd name="connsiteY15" fmla="*/ 25450 h 4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74">
                    <a:moveTo>
                      <a:pt x="17810" y="25450"/>
                    </a:moveTo>
                    <a:cubicBezTo>
                      <a:pt x="17385" y="24672"/>
                      <a:pt x="17456" y="23870"/>
                      <a:pt x="17338" y="23091"/>
                    </a:cubicBezTo>
                    <a:cubicBezTo>
                      <a:pt x="16843" y="19459"/>
                      <a:pt x="15522" y="16487"/>
                      <a:pt x="13894" y="13632"/>
                    </a:cubicBezTo>
                    <a:cubicBezTo>
                      <a:pt x="13328" y="12618"/>
                      <a:pt x="12856" y="11887"/>
                      <a:pt x="12030" y="11085"/>
                    </a:cubicBezTo>
                    <a:cubicBezTo>
                      <a:pt x="11629" y="10707"/>
                      <a:pt x="11559" y="9952"/>
                      <a:pt x="11181" y="9528"/>
                    </a:cubicBezTo>
                    <a:cubicBezTo>
                      <a:pt x="9294" y="7358"/>
                      <a:pt x="7525" y="5211"/>
                      <a:pt x="5260" y="3536"/>
                    </a:cubicBezTo>
                    <a:cubicBezTo>
                      <a:pt x="3656" y="2357"/>
                      <a:pt x="1816" y="1036"/>
                      <a:pt x="0" y="92"/>
                    </a:cubicBezTo>
                    <a:cubicBezTo>
                      <a:pt x="7926" y="-521"/>
                      <a:pt x="16442" y="1932"/>
                      <a:pt x="22268" y="7240"/>
                    </a:cubicBezTo>
                    <a:cubicBezTo>
                      <a:pt x="27245" y="11792"/>
                      <a:pt x="30052" y="17784"/>
                      <a:pt x="31279" y="24696"/>
                    </a:cubicBezTo>
                    <a:cubicBezTo>
                      <a:pt x="31939" y="28470"/>
                      <a:pt x="33709" y="31631"/>
                      <a:pt x="35525" y="34910"/>
                    </a:cubicBezTo>
                    <a:cubicBezTo>
                      <a:pt x="36256" y="36231"/>
                      <a:pt x="36822" y="37245"/>
                      <a:pt x="37412" y="38236"/>
                    </a:cubicBezTo>
                    <a:cubicBezTo>
                      <a:pt x="37860" y="39014"/>
                      <a:pt x="38757" y="39627"/>
                      <a:pt x="39252" y="40382"/>
                    </a:cubicBezTo>
                    <a:cubicBezTo>
                      <a:pt x="41587" y="43921"/>
                      <a:pt x="45362" y="45784"/>
                      <a:pt x="48806" y="47860"/>
                    </a:cubicBezTo>
                    <a:cubicBezTo>
                      <a:pt x="40856" y="48072"/>
                      <a:pt x="32364" y="46020"/>
                      <a:pt x="26349" y="40524"/>
                    </a:cubicBezTo>
                    <a:cubicBezTo>
                      <a:pt x="22009" y="36537"/>
                      <a:pt x="18966" y="31182"/>
                      <a:pt x="17810" y="25450"/>
                    </a:cubicBezTo>
                    <a:lnTo>
                      <a:pt x="17810" y="2545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82" name="手繪多邊形: 圖案 781">
                <a:extLst>
                  <a:ext uri="{FF2B5EF4-FFF2-40B4-BE49-F238E27FC236}">
                    <a16:creationId xmlns:a16="http://schemas.microsoft.com/office/drawing/2014/main" id="{2744DCFA-9D2A-4073-9F02-A4758764F058}"/>
                  </a:ext>
                </a:extLst>
              </p:cNvPr>
              <p:cNvSpPr/>
              <p:nvPr/>
            </p:nvSpPr>
            <p:spPr>
              <a:xfrm>
                <a:off x="4246978" y="2056436"/>
                <a:ext cx="52910" cy="43880"/>
              </a:xfrm>
              <a:custGeom>
                <a:avLst/>
                <a:gdLst>
                  <a:gd name="connsiteX0" fmla="*/ 19956 w 52910"/>
                  <a:gd name="connsiteY0" fmla="*/ 24096 h 43880"/>
                  <a:gd name="connsiteX1" fmla="*/ 19296 w 52910"/>
                  <a:gd name="connsiteY1" fmla="*/ 21784 h 43880"/>
                  <a:gd name="connsiteX2" fmla="*/ 15026 w 52910"/>
                  <a:gd name="connsiteY2" fmla="*/ 12679 h 43880"/>
                  <a:gd name="connsiteX3" fmla="*/ 12950 w 52910"/>
                  <a:gd name="connsiteY3" fmla="*/ 10320 h 43880"/>
                  <a:gd name="connsiteX4" fmla="*/ 11983 w 52910"/>
                  <a:gd name="connsiteY4" fmla="*/ 8834 h 43880"/>
                  <a:gd name="connsiteX5" fmla="*/ 5543 w 52910"/>
                  <a:gd name="connsiteY5" fmla="*/ 3384 h 43880"/>
                  <a:gd name="connsiteX6" fmla="*/ 0 w 52910"/>
                  <a:gd name="connsiteY6" fmla="*/ 436 h 43880"/>
                  <a:gd name="connsiteX7" fmla="*/ 22811 w 52910"/>
                  <a:gd name="connsiteY7" fmla="*/ 5555 h 43880"/>
                  <a:gd name="connsiteX8" fmla="*/ 33355 w 52910"/>
                  <a:gd name="connsiteY8" fmla="*/ 22114 h 43880"/>
                  <a:gd name="connsiteX9" fmla="*/ 38521 w 52910"/>
                  <a:gd name="connsiteY9" fmla="*/ 31904 h 43880"/>
                  <a:gd name="connsiteX10" fmla="*/ 40691 w 52910"/>
                  <a:gd name="connsiteY10" fmla="*/ 35041 h 43880"/>
                  <a:gd name="connsiteX11" fmla="*/ 42720 w 52910"/>
                  <a:gd name="connsiteY11" fmla="*/ 36999 h 43880"/>
                  <a:gd name="connsiteX12" fmla="*/ 52910 w 52910"/>
                  <a:gd name="connsiteY12" fmla="*/ 43604 h 43880"/>
                  <a:gd name="connsiteX13" fmla="*/ 29887 w 52910"/>
                  <a:gd name="connsiteY13" fmla="*/ 38320 h 43880"/>
                  <a:gd name="connsiteX14" fmla="*/ 19956 w 52910"/>
                  <a:gd name="connsiteY14" fmla="*/ 24096 h 43880"/>
                  <a:gd name="connsiteX15" fmla="*/ 19956 w 52910"/>
                  <a:gd name="connsiteY15" fmla="*/ 24096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10" h="43880">
                    <a:moveTo>
                      <a:pt x="19956" y="24096"/>
                    </a:moveTo>
                    <a:cubicBezTo>
                      <a:pt x="19461" y="23341"/>
                      <a:pt x="19461" y="22539"/>
                      <a:pt x="19296" y="21784"/>
                    </a:cubicBezTo>
                    <a:cubicBezTo>
                      <a:pt x="18470" y="18222"/>
                      <a:pt x="16890" y="15391"/>
                      <a:pt x="15026" y="12679"/>
                    </a:cubicBezTo>
                    <a:cubicBezTo>
                      <a:pt x="14366" y="11735"/>
                      <a:pt x="13823" y="11027"/>
                      <a:pt x="12950" y="10320"/>
                    </a:cubicBezTo>
                    <a:cubicBezTo>
                      <a:pt x="12502" y="9966"/>
                      <a:pt x="12384" y="9235"/>
                      <a:pt x="11983" y="8834"/>
                    </a:cubicBezTo>
                    <a:cubicBezTo>
                      <a:pt x="9931" y="6852"/>
                      <a:pt x="7949" y="4871"/>
                      <a:pt x="5543" y="3384"/>
                    </a:cubicBezTo>
                    <a:cubicBezTo>
                      <a:pt x="3845" y="2347"/>
                      <a:pt x="1887" y="1214"/>
                      <a:pt x="0" y="436"/>
                    </a:cubicBezTo>
                    <a:cubicBezTo>
                      <a:pt x="7855" y="-885"/>
                      <a:pt x="16536" y="790"/>
                      <a:pt x="22811" y="5555"/>
                    </a:cubicBezTo>
                    <a:cubicBezTo>
                      <a:pt x="28189" y="9636"/>
                      <a:pt x="31515" y="15344"/>
                      <a:pt x="33355" y="22114"/>
                    </a:cubicBezTo>
                    <a:cubicBezTo>
                      <a:pt x="34369" y="25794"/>
                      <a:pt x="36398" y="28813"/>
                      <a:pt x="38521" y="31904"/>
                    </a:cubicBezTo>
                    <a:cubicBezTo>
                      <a:pt x="39370" y="33154"/>
                      <a:pt x="40007" y="34097"/>
                      <a:pt x="40691" y="35041"/>
                    </a:cubicBezTo>
                    <a:cubicBezTo>
                      <a:pt x="41210" y="35772"/>
                      <a:pt x="42177" y="36315"/>
                      <a:pt x="42720" y="36999"/>
                    </a:cubicBezTo>
                    <a:cubicBezTo>
                      <a:pt x="45385" y="40325"/>
                      <a:pt x="49301" y="41834"/>
                      <a:pt x="52910" y="43604"/>
                    </a:cubicBezTo>
                    <a:cubicBezTo>
                      <a:pt x="45008" y="44524"/>
                      <a:pt x="36374" y="43250"/>
                      <a:pt x="29887" y="38320"/>
                    </a:cubicBezTo>
                    <a:cubicBezTo>
                      <a:pt x="25146" y="34781"/>
                      <a:pt x="21608" y="29710"/>
                      <a:pt x="19956" y="24096"/>
                    </a:cubicBezTo>
                    <a:lnTo>
                      <a:pt x="19956" y="240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83" name="手繪多邊形: 圖案 782">
                <a:extLst>
                  <a:ext uri="{FF2B5EF4-FFF2-40B4-BE49-F238E27FC236}">
                    <a16:creationId xmlns:a16="http://schemas.microsoft.com/office/drawing/2014/main" id="{1FAF7240-AF1D-4633-9A73-8FA7A8165ED4}"/>
                  </a:ext>
                </a:extLst>
              </p:cNvPr>
              <p:cNvSpPr/>
              <p:nvPr/>
            </p:nvSpPr>
            <p:spPr>
              <a:xfrm>
                <a:off x="4267453" y="2055242"/>
                <a:ext cx="56566" cy="40204"/>
              </a:xfrm>
              <a:custGeom>
                <a:avLst/>
                <a:gdLst>
                  <a:gd name="connsiteX0" fmla="*/ 22032 w 56566"/>
                  <a:gd name="connsiteY0" fmla="*/ 22836 h 40204"/>
                  <a:gd name="connsiteX1" fmla="*/ 21159 w 56566"/>
                  <a:gd name="connsiteY1" fmla="*/ 20595 h 40204"/>
                  <a:gd name="connsiteX2" fmla="*/ 16088 w 56566"/>
                  <a:gd name="connsiteY2" fmla="*/ 11915 h 40204"/>
                  <a:gd name="connsiteX3" fmla="*/ 13823 w 56566"/>
                  <a:gd name="connsiteY3" fmla="*/ 9744 h 40204"/>
                  <a:gd name="connsiteX4" fmla="*/ 12714 w 56566"/>
                  <a:gd name="connsiteY4" fmla="*/ 8353 h 40204"/>
                  <a:gd name="connsiteX5" fmla="*/ 5803 w 56566"/>
                  <a:gd name="connsiteY5" fmla="*/ 3493 h 40204"/>
                  <a:gd name="connsiteX6" fmla="*/ 0 w 56566"/>
                  <a:gd name="connsiteY6" fmla="*/ 1040 h 40204"/>
                  <a:gd name="connsiteX7" fmla="*/ 23188 w 56566"/>
                  <a:gd name="connsiteY7" fmla="*/ 4107 h 40204"/>
                  <a:gd name="connsiteX8" fmla="*/ 35171 w 56566"/>
                  <a:gd name="connsiteY8" fmla="*/ 19675 h 40204"/>
                  <a:gd name="connsiteX9" fmla="*/ 41186 w 56566"/>
                  <a:gd name="connsiteY9" fmla="*/ 28969 h 40204"/>
                  <a:gd name="connsiteX10" fmla="*/ 43640 w 56566"/>
                  <a:gd name="connsiteY10" fmla="*/ 31918 h 40204"/>
                  <a:gd name="connsiteX11" fmla="*/ 45833 w 56566"/>
                  <a:gd name="connsiteY11" fmla="*/ 33687 h 40204"/>
                  <a:gd name="connsiteX12" fmla="*/ 56566 w 56566"/>
                  <a:gd name="connsiteY12" fmla="*/ 39348 h 40204"/>
                  <a:gd name="connsiteX13" fmla="*/ 33166 w 56566"/>
                  <a:gd name="connsiteY13" fmla="*/ 36140 h 40204"/>
                  <a:gd name="connsiteX14" fmla="*/ 22032 w 56566"/>
                  <a:gd name="connsiteY14" fmla="*/ 22836 h 40204"/>
                  <a:gd name="connsiteX15" fmla="*/ 22032 w 56566"/>
                  <a:gd name="connsiteY15" fmla="*/ 22836 h 4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66" h="40204">
                    <a:moveTo>
                      <a:pt x="22032" y="22836"/>
                    </a:moveTo>
                    <a:cubicBezTo>
                      <a:pt x="21490" y="22152"/>
                      <a:pt x="21395" y="21350"/>
                      <a:pt x="21159" y="20595"/>
                    </a:cubicBezTo>
                    <a:cubicBezTo>
                      <a:pt x="20027" y="17104"/>
                      <a:pt x="18187" y="14439"/>
                      <a:pt x="16088" y="11915"/>
                    </a:cubicBezTo>
                    <a:cubicBezTo>
                      <a:pt x="15356" y="11018"/>
                      <a:pt x="14767" y="10358"/>
                      <a:pt x="13823" y="9744"/>
                    </a:cubicBezTo>
                    <a:cubicBezTo>
                      <a:pt x="13351" y="9438"/>
                      <a:pt x="13163" y="8706"/>
                      <a:pt x="12714" y="8353"/>
                    </a:cubicBezTo>
                    <a:cubicBezTo>
                      <a:pt x="10473" y="6560"/>
                      <a:pt x="8351" y="4743"/>
                      <a:pt x="5803" y="3493"/>
                    </a:cubicBezTo>
                    <a:cubicBezTo>
                      <a:pt x="4010" y="2620"/>
                      <a:pt x="1958" y="1653"/>
                      <a:pt x="0" y="1040"/>
                    </a:cubicBezTo>
                    <a:cubicBezTo>
                      <a:pt x="7690" y="-989"/>
                      <a:pt x="16512" y="-92"/>
                      <a:pt x="23188" y="4107"/>
                    </a:cubicBezTo>
                    <a:cubicBezTo>
                      <a:pt x="28897" y="7692"/>
                      <a:pt x="32718" y="13070"/>
                      <a:pt x="35171" y="19675"/>
                    </a:cubicBezTo>
                    <a:cubicBezTo>
                      <a:pt x="36516" y="23261"/>
                      <a:pt x="38804" y="26068"/>
                      <a:pt x="41186" y="28969"/>
                    </a:cubicBezTo>
                    <a:cubicBezTo>
                      <a:pt x="42154" y="30149"/>
                      <a:pt x="42885" y="31022"/>
                      <a:pt x="43640" y="31918"/>
                    </a:cubicBezTo>
                    <a:cubicBezTo>
                      <a:pt x="44206" y="32602"/>
                      <a:pt x="45220" y="33050"/>
                      <a:pt x="45833" y="33687"/>
                    </a:cubicBezTo>
                    <a:cubicBezTo>
                      <a:pt x="48782" y="36754"/>
                      <a:pt x="52816" y="37910"/>
                      <a:pt x="56566" y="39348"/>
                    </a:cubicBezTo>
                    <a:cubicBezTo>
                      <a:pt x="48782" y="40976"/>
                      <a:pt x="40054" y="40481"/>
                      <a:pt x="33166" y="36140"/>
                    </a:cubicBezTo>
                    <a:cubicBezTo>
                      <a:pt x="28165" y="33003"/>
                      <a:pt x="24202" y="28262"/>
                      <a:pt x="22032" y="22836"/>
                    </a:cubicBezTo>
                    <a:lnTo>
                      <a:pt x="22032" y="2283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84" name="手繪多邊形: 圖案 783">
                <a:extLst>
                  <a:ext uri="{FF2B5EF4-FFF2-40B4-BE49-F238E27FC236}">
                    <a16:creationId xmlns:a16="http://schemas.microsoft.com/office/drawing/2014/main" id="{EFF371E3-D15D-4E8D-A42E-C88842CAFFFD}"/>
                  </a:ext>
                </a:extLst>
              </p:cNvPr>
              <p:cNvSpPr/>
              <p:nvPr/>
            </p:nvSpPr>
            <p:spPr>
              <a:xfrm>
                <a:off x="4287527" y="2052072"/>
                <a:ext cx="59727" cy="36727"/>
              </a:xfrm>
              <a:custGeom>
                <a:avLst/>
                <a:gdLst>
                  <a:gd name="connsiteX0" fmla="*/ 23919 w 59727"/>
                  <a:gd name="connsiteY0" fmla="*/ 21619 h 36727"/>
                  <a:gd name="connsiteX1" fmla="*/ 22834 w 59727"/>
                  <a:gd name="connsiteY1" fmla="*/ 19449 h 36727"/>
                  <a:gd name="connsiteX2" fmla="*/ 17008 w 59727"/>
                  <a:gd name="connsiteY2" fmla="*/ 11240 h 36727"/>
                  <a:gd name="connsiteX3" fmla="*/ 14531 w 59727"/>
                  <a:gd name="connsiteY3" fmla="*/ 9306 h 36727"/>
                  <a:gd name="connsiteX4" fmla="*/ 13304 w 59727"/>
                  <a:gd name="connsiteY4" fmla="*/ 8008 h 36727"/>
                  <a:gd name="connsiteX5" fmla="*/ 5992 w 59727"/>
                  <a:gd name="connsiteY5" fmla="*/ 3786 h 36727"/>
                  <a:gd name="connsiteX6" fmla="*/ 0 w 59727"/>
                  <a:gd name="connsiteY6" fmla="*/ 1875 h 36727"/>
                  <a:gd name="connsiteX7" fmla="*/ 23353 w 59727"/>
                  <a:gd name="connsiteY7" fmla="*/ 2866 h 36727"/>
                  <a:gd name="connsiteX8" fmla="*/ 36681 w 59727"/>
                  <a:gd name="connsiteY8" fmla="*/ 17302 h 36727"/>
                  <a:gd name="connsiteX9" fmla="*/ 43498 w 59727"/>
                  <a:gd name="connsiteY9" fmla="*/ 26030 h 36727"/>
                  <a:gd name="connsiteX10" fmla="*/ 46187 w 59727"/>
                  <a:gd name="connsiteY10" fmla="*/ 28743 h 36727"/>
                  <a:gd name="connsiteX11" fmla="*/ 48523 w 59727"/>
                  <a:gd name="connsiteY11" fmla="*/ 30324 h 36727"/>
                  <a:gd name="connsiteX12" fmla="*/ 59727 w 59727"/>
                  <a:gd name="connsiteY12" fmla="*/ 35018 h 36727"/>
                  <a:gd name="connsiteX13" fmla="*/ 36115 w 59727"/>
                  <a:gd name="connsiteY13" fmla="*/ 33886 h 36727"/>
                  <a:gd name="connsiteX14" fmla="*/ 23919 w 59727"/>
                  <a:gd name="connsiteY14" fmla="*/ 21619 h 36727"/>
                  <a:gd name="connsiteX15" fmla="*/ 23919 w 59727"/>
                  <a:gd name="connsiteY15" fmla="*/ 21619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23919" y="21619"/>
                    </a:moveTo>
                    <a:cubicBezTo>
                      <a:pt x="23306" y="20982"/>
                      <a:pt x="23164" y="20180"/>
                      <a:pt x="22834" y="19449"/>
                    </a:cubicBezTo>
                    <a:cubicBezTo>
                      <a:pt x="21395" y="16076"/>
                      <a:pt x="19343" y="13575"/>
                      <a:pt x="17008" y="11240"/>
                    </a:cubicBezTo>
                    <a:cubicBezTo>
                      <a:pt x="16182" y="10414"/>
                      <a:pt x="15545" y="9825"/>
                      <a:pt x="14531" y="9306"/>
                    </a:cubicBezTo>
                    <a:cubicBezTo>
                      <a:pt x="14035" y="9046"/>
                      <a:pt x="13776" y="8339"/>
                      <a:pt x="13304" y="8008"/>
                    </a:cubicBezTo>
                    <a:cubicBezTo>
                      <a:pt x="10922" y="6428"/>
                      <a:pt x="8634" y="4800"/>
                      <a:pt x="5992" y="3786"/>
                    </a:cubicBezTo>
                    <a:cubicBezTo>
                      <a:pt x="4128" y="3078"/>
                      <a:pt x="2005" y="2300"/>
                      <a:pt x="0" y="1875"/>
                    </a:cubicBezTo>
                    <a:cubicBezTo>
                      <a:pt x="7501" y="-814"/>
                      <a:pt x="16347" y="-720"/>
                      <a:pt x="23353" y="2866"/>
                    </a:cubicBezTo>
                    <a:cubicBezTo>
                      <a:pt x="29368" y="5933"/>
                      <a:pt x="33661" y="10957"/>
                      <a:pt x="36681" y="17302"/>
                    </a:cubicBezTo>
                    <a:cubicBezTo>
                      <a:pt x="38332" y="20746"/>
                      <a:pt x="40856" y="23365"/>
                      <a:pt x="43498" y="26030"/>
                    </a:cubicBezTo>
                    <a:cubicBezTo>
                      <a:pt x="44560" y="27115"/>
                      <a:pt x="45362" y="27941"/>
                      <a:pt x="46187" y="28743"/>
                    </a:cubicBezTo>
                    <a:cubicBezTo>
                      <a:pt x="46824" y="29356"/>
                      <a:pt x="47862" y="29734"/>
                      <a:pt x="48523" y="30324"/>
                    </a:cubicBezTo>
                    <a:cubicBezTo>
                      <a:pt x="51731" y="33131"/>
                      <a:pt x="55859" y="33909"/>
                      <a:pt x="59727" y="35018"/>
                    </a:cubicBezTo>
                    <a:cubicBezTo>
                      <a:pt x="52132" y="37330"/>
                      <a:pt x="43380" y="37613"/>
                      <a:pt x="36115" y="33886"/>
                    </a:cubicBezTo>
                    <a:cubicBezTo>
                      <a:pt x="30925" y="31196"/>
                      <a:pt x="26538" y="26832"/>
                      <a:pt x="23919" y="21619"/>
                    </a:cubicBezTo>
                    <a:lnTo>
                      <a:pt x="23919" y="2161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85" name="手繪多邊形: 圖案 784">
                <a:extLst>
                  <a:ext uri="{FF2B5EF4-FFF2-40B4-BE49-F238E27FC236}">
                    <a16:creationId xmlns:a16="http://schemas.microsoft.com/office/drawing/2014/main" id="{F30CB468-06F5-4C00-92DB-247216AEB25A}"/>
                  </a:ext>
                </a:extLst>
              </p:cNvPr>
              <p:cNvSpPr/>
              <p:nvPr/>
            </p:nvSpPr>
            <p:spPr>
              <a:xfrm>
                <a:off x="4307177" y="2046953"/>
                <a:ext cx="62392" cy="33477"/>
              </a:xfrm>
              <a:custGeom>
                <a:avLst/>
                <a:gdLst>
                  <a:gd name="connsiteX0" fmla="*/ 25500 w 62392"/>
                  <a:gd name="connsiteY0" fmla="*/ 20487 h 33477"/>
                  <a:gd name="connsiteX1" fmla="*/ 24249 w 62392"/>
                  <a:gd name="connsiteY1" fmla="*/ 18434 h 33477"/>
                  <a:gd name="connsiteX2" fmla="*/ 17739 w 62392"/>
                  <a:gd name="connsiteY2" fmla="*/ 10792 h 33477"/>
                  <a:gd name="connsiteX3" fmla="*/ 15097 w 62392"/>
                  <a:gd name="connsiteY3" fmla="*/ 9070 h 33477"/>
                  <a:gd name="connsiteX4" fmla="*/ 13776 w 62392"/>
                  <a:gd name="connsiteY4" fmla="*/ 7890 h 33477"/>
                  <a:gd name="connsiteX5" fmla="*/ 6133 w 62392"/>
                  <a:gd name="connsiteY5" fmla="*/ 4328 h 33477"/>
                  <a:gd name="connsiteX6" fmla="*/ 0 w 62392"/>
                  <a:gd name="connsiteY6" fmla="*/ 2936 h 33477"/>
                  <a:gd name="connsiteX7" fmla="*/ 23353 w 62392"/>
                  <a:gd name="connsiteY7" fmla="*/ 1875 h 33477"/>
                  <a:gd name="connsiteX8" fmla="*/ 37884 w 62392"/>
                  <a:gd name="connsiteY8" fmla="*/ 15085 h 33477"/>
                  <a:gd name="connsiteX9" fmla="*/ 45432 w 62392"/>
                  <a:gd name="connsiteY9" fmla="*/ 23176 h 33477"/>
                  <a:gd name="connsiteX10" fmla="*/ 48357 w 62392"/>
                  <a:gd name="connsiteY10" fmla="*/ 25629 h 33477"/>
                  <a:gd name="connsiteX11" fmla="*/ 50834 w 62392"/>
                  <a:gd name="connsiteY11" fmla="*/ 26997 h 33477"/>
                  <a:gd name="connsiteX12" fmla="*/ 62393 w 62392"/>
                  <a:gd name="connsiteY12" fmla="*/ 30677 h 33477"/>
                  <a:gd name="connsiteX13" fmla="*/ 38780 w 62392"/>
                  <a:gd name="connsiteY13" fmla="*/ 31644 h 33477"/>
                  <a:gd name="connsiteX14" fmla="*/ 25500 w 62392"/>
                  <a:gd name="connsiteY14" fmla="*/ 20487 h 33477"/>
                  <a:gd name="connsiteX15" fmla="*/ 25500 w 62392"/>
                  <a:gd name="connsiteY15" fmla="*/ 20487 h 3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392" h="33477">
                    <a:moveTo>
                      <a:pt x="25500" y="20487"/>
                    </a:moveTo>
                    <a:cubicBezTo>
                      <a:pt x="24839" y="19897"/>
                      <a:pt x="24603" y="19118"/>
                      <a:pt x="24249" y="18434"/>
                    </a:cubicBezTo>
                    <a:cubicBezTo>
                      <a:pt x="22504" y="15203"/>
                      <a:pt x="20239" y="12891"/>
                      <a:pt x="17739" y="10792"/>
                    </a:cubicBezTo>
                    <a:cubicBezTo>
                      <a:pt x="16843" y="10037"/>
                      <a:pt x="16135" y="9494"/>
                      <a:pt x="15097" y="9070"/>
                    </a:cubicBezTo>
                    <a:cubicBezTo>
                      <a:pt x="14578" y="8857"/>
                      <a:pt x="14271" y="8173"/>
                      <a:pt x="13776" y="7890"/>
                    </a:cubicBezTo>
                    <a:cubicBezTo>
                      <a:pt x="11252" y="6522"/>
                      <a:pt x="8846" y="5107"/>
                      <a:pt x="6133" y="4328"/>
                    </a:cubicBezTo>
                    <a:cubicBezTo>
                      <a:pt x="4222" y="3786"/>
                      <a:pt x="2029" y="3196"/>
                      <a:pt x="0" y="2936"/>
                    </a:cubicBezTo>
                    <a:cubicBezTo>
                      <a:pt x="7218" y="-413"/>
                      <a:pt x="16064" y="-1074"/>
                      <a:pt x="23353" y="1875"/>
                    </a:cubicBezTo>
                    <a:cubicBezTo>
                      <a:pt x="29604" y="4399"/>
                      <a:pt x="34322" y="9022"/>
                      <a:pt x="37884" y="15085"/>
                    </a:cubicBezTo>
                    <a:cubicBezTo>
                      <a:pt x="39818" y="18387"/>
                      <a:pt x="42578" y="20746"/>
                      <a:pt x="45432" y="23176"/>
                    </a:cubicBezTo>
                    <a:cubicBezTo>
                      <a:pt x="46588" y="24167"/>
                      <a:pt x="47461" y="24898"/>
                      <a:pt x="48357" y="25629"/>
                    </a:cubicBezTo>
                    <a:cubicBezTo>
                      <a:pt x="49041" y="26195"/>
                      <a:pt x="50127" y="26478"/>
                      <a:pt x="50834" y="26997"/>
                    </a:cubicBezTo>
                    <a:cubicBezTo>
                      <a:pt x="54278" y="29498"/>
                      <a:pt x="58453" y="29922"/>
                      <a:pt x="62393" y="30677"/>
                    </a:cubicBezTo>
                    <a:cubicBezTo>
                      <a:pt x="55009" y="33649"/>
                      <a:pt x="46329" y="34687"/>
                      <a:pt x="38780" y="31644"/>
                    </a:cubicBezTo>
                    <a:cubicBezTo>
                      <a:pt x="33308" y="29403"/>
                      <a:pt x="28590" y="25464"/>
                      <a:pt x="25500" y="20487"/>
                    </a:cubicBezTo>
                    <a:lnTo>
                      <a:pt x="25500" y="2048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86" name="手繪多邊形: 圖案 785">
                <a:extLst>
                  <a:ext uri="{FF2B5EF4-FFF2-40B4-BE49-F238E27FC236}">
                    <a16:creationId xmlns:a16="http://schemas.microsoft.com/office/drawing/2014/main" id="{07879A93-EF0D-4B9D-BF4D-DCA0113E1F31}"/>
                  </a:ext>
                </a:extLst>
              </p:cNvPr>
              <p:cNvSpPr/>
              <p:nvPr/>
            </p:nvSpPr>
            <p:spPr>
              <a:xfrm>
                <a:off x="4326143" y="2039953"/>
                <a:ext cx="64586" cy="30480"/>
              </a:xfrm>
              <a:custGeom>
                <a:avLst/>
                <a:gdLst>
                  <a:gd name="connsiteX0" fmla="*/ 26962 w 64586"/>
                  <a:gd name="connsiteY0" fmla="*/ 19467 h 30480"/>
                  <a:gd name="connsiteX1" fmla="*/ 25523 w 64586"/>
                  <a:gd name="connsiteY1" fmla="*/ 17533 h 30480"/>
                  <a:gd name="connsiteX2" fmla="*/ 18352 w 64586"/>
                  <a:gd name="connsiteY2" fmla="*/ 10480 h 30480"/>
                  <a:gd name="connsiteX3" fmla="*/ 15592 w 64586"/>
                  <a:gd name="connsiteY3" fmla="*/ 8994 h 30480"/>
                  <a:gd name="connsiteX4" fmla="*/ 14153 w 64586"/>
                  <a:gd name="connsiteY4" fmla="*/ 7932 h 30480"/>
                  <a:gd name="connsiteX5" fmla="*/ 6227 w 64586"/>
                  <a:gd name="connsiteY5" fmla="*/ 5054 h 30480"/>
                  <a:gd name="connsiteX6" fmla="*/ 0 w 64586"/>
                  <a:gd name="connsiteY6" fmla="*/ 4205 h 30480"/>
                  <a:gd name="connsiteX7" fmla="*/ 23164 w 64586"/>
                  <a:gd name="connsiteY7" fmla="*/ 1091 h 30480"/>
                  <a:gd name="connsiteX8" fmla="*/ 38804 w 64586"/>
                  <a:gd name="connsiteY8" fmla="*/ 12980 h 30480"/>
                  <a:gd name="connsiteX9" fmla="*/ 47036 w 64586"/>
                  <a:gd name="connsiteY9" fmla="*/ 20387 h 30480"/>
                  <a:gd name="connsiteX10" fmla="*/ 50150 w 64586"/>
                  <a:gd name="connsiteY10" fmla="*/ 22581 h 30480"/>
                  <a:gd name="connsiteX11" fmla="*/ 52745 w 64586"/>
                  <a:gd name="connsiteY11" fmla="*/ 23713 h 30480"/>
                  <a:gd name="connsiteX12" fmla="*/ 64587 w 64586"/>
                  <a:gd name="connsiteY12" fmla="*/ 26379 h 30480"/>
                  <a:gd name="connsiteX13" fmla="*/ 41139 w 64586"/>
                  <a:gd name="connsiteY13" fmla="*/ 29398 h 30480"/>
                  <a:gd name="connsiteX14" fmla="*/ 26962 w 64586"/>
                  <a:gd name="connsiteY14" fmla="*/ 19467 h 30480"/>
                  <a:gd name="connsiteX15" fmla="*/ 26962 w 64586"/>
                  <a:gd name="connsiteY15" fmla="*/ 19467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86" h="30480">
                    <a:moveTo>
                      <a:pt x="26962" y="19467"/>
                    </a:moveTo>
                    <a:cubicBezTo>
                      <a:pt x="26255" y="18948"/>
                      <a:pt x="25971" y="18193"/>
                      <a:pt x="25523" y="17533"/>
                    </a:cubicBezTo>
                    <a:cubicBezTo>
                      <a:pt x="23518" y="14466"/>
                      <a:pt x="21065" y="12367"/>
                      <a:pt x="18352" y="10480"/>
                    </a:cubicBezTo>
                    <a:cubicBezTo>
                      <a:pt x="17409" y="9819"/>
                      <a:pt x="16654" y="9324"/>
                      <a:pt x="15592" y="8994"/>
                    </a:cubicBezTo>
                    <a:cubicBezTo>
                      <a:pt x="15050" y="8828"/>
                      <a:pt x="14672" y="8168"/>
                      <a:pt x="14153" y="7932"/>
                    </a:cubicBezTo>
                    <a:cubicBezTo>
                      <a:pt x="11535" y="6776"/>
                      <a:pt x="8987" y="5597"/>
                      <a:pt x="6227" y="5054"/>
                    </a:cubicBezTo>
                    <a:cubicBezTo>
                      <a:pt x="4270" y="4677"/>
                      <a:pt x="2052" y="4299"/>
                      <a:pt x="0" y="4205"/>
                    </a:cubicBezTo>
                    <a:cubicBezTo>
                      <a:pt x="6912" y="242"/>
                      <a:pt x="15640" y="-1197"/>
                      <a:pt x="23164" y="1091"/>
                    </a:cubicBezTo>
                    <a:cubicBezTo>
                      <a:pt x="29628" y="3073"/>
                      <a:pt x="34723" y="7272"/>
                      <a:pt x="38804" y="12980"/>
                    </a:cubicBezTo>
                    <a:cubicBezTo>
                      <a:pt x="41021" y="16094"/>
                      <a:pt x="43970" y="18217"/>
                      <a:pt x="47036" y="20387"/>
                    </a:cubicBezTo>
                    <a:cubicBezTo>
                      <a:pt x="48263" y="21260"/>
                      <a:pt x="49207" y="21944"/>
                      <a:pt x="50150" y="22581"/>
                    </a:cubicBezTo>
                    <a:cubicBezTo>
                      <a:pt x="50881" y="23076"/>
                      <a:pt x="51967" y="23265"/>
                      <a:pt x="52745" y="23713"/>
                    </a:cubicBezTo>
                    <a:cubicBezTo>
                      <a:pt x="56378" y="25907"/>
                      <a:pt x="60577" y="25954"/>
                      <a:pt x="64587" y="26379"/>
                    </a:cubicBezTo>
                    <a:cubicBezTo>
                      <a:pt x="57510" y="29988"/>
                      <a:pt x="48947" y="31780"/>
                      <a:pt x="41139" y="29398"/>
                    </a:cubicBezTo>
                    <a:cubicBezTo>
                      <a:pt x="35549" y="27676"/>
                      <a:pt x="30477" y="24161"/>
                      <a:pt x="26962" y="19467"/>
                    </a:cubicBezTo>
                    <a:lnTo>
                      <a:pt x="26962" y="1946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87" name="手繪多邊形: 圖案 786">
                <a:extLst>
                  <a:ext uri="{FF2B5EF4-FFF2-40B4-BE49-F238E27FC236}">
                    <a16:creationId xmlns:a16="http://schemas.microsoft.com/office/drawing/2014/main" id="{197EF3F9-1B0C-4F5D-A10F-776B1AFA6803}"/>
                  </a:ext>
                </a:extLst>
              </p:cNvPr>
              <p:cNvSpPr/>
              <p:nvPr/>
            </p:nvSpPr>
            <p:spPr>
              <a:xfrm>
                <a:off x="4344518" y="2031191"/>
                <a:ext cx="66237" cy="27749"/>
              </a:xfrm>
              <a:custGeom>
                <a:avLst/>
                <a:gdLst>
                  <a:gd name="connsiteX0" fmla="*/ 28142 w 66237"/>
                  <a:gd name="connsiteY0" fmla="*/ 18534 h 27749"/>
                  <a:gd name="connsiteX1" fmla="*/ 26538 w 66237"/>
                  <a:gd name="connsiteY1" fmla="*/ 16717 h 27749"/>
                  <a:gd name="connsiteX2" fmla="*/ 18800 w 66237"/>
                  <a:gd name="connsiteY2" fmla="*/ 10301 h 27749"/>
                  <a:gd name="connsiteX3" fmla="*/ 15923 w 66237"/>
                  <a:gd name="connsiteY3" fmla="*/ 9051 h 27749"/>
                  <a:gd name="connsiteX4" fmla="*/ 14413 w 66237"/>
                  <a:gd name="connsiteY4" fmla="*/ 8131 h 27749"/>
                  <a:gd name="connsiteX5" fmla="*/ 6275 w 66237"/>
                  <a:gd name="connsiteY5" fmla="*/ 5937 h 27749"/>
                  <a:gd name="connsiteX6" fmla="*/ 0 w 66237"/>
                  <a:gd name="connsiteY6" fmla="*/ 5631 h 27749"/>
                  <a:gd name="connsiteX7" fmla="*/ 22811 w 66237"/>
                  <a:gd name="connsiteY7" fmla="*/ 535 h 27749"/>
                  <a:gd name="connsiteX8" fmla="*/ 39417 w 66237"/>
                  <a:gd name="connsiteY8" fmla="*/ 11032 h 27749"/>
                  <a:gd name="connsiteX9" fmla="*/ 48239 w 66237"/>
                  <a:gd name="connsiteY9" fmla="*/ 17708 h 27749"/>
                  <a:gd name="connsiteX10" fmla="*/ 51542 w 66237"/>
                  <a:gd name="connsiteY10" fmla="*/ 19619 h 27749"/>
                  <a:gd name="connsiteX11" fmla="*/ 54207 w 66237"/>
                  <a:gd name="connsiteY11" fmla="*/ 20539 h 27749"/>
                  <a:gd name="connsiteX12" fmla="*/ 66238 w 66237"/>
                  <a:gd name="connsiteY12" fmla="*/ 22190 h 27749"/>
                  <a:gd name="connsiteX13" fmla="*/ 43144 w 66237"/>
                  <a:gd name="connsiteY13" fmla="*/ 27214 h 27749"/>
                  <a:gd name="connsiteX14" fmla="*/ 28142 w 66237"/>
                  <a:gd name="connsiteY14" fmla="*/ 18534 h 27749"/>
                  <a:gd name="connsiteX15" fmla="*/ 28142 w 66237"/>
                  <a:gd name="connsiteY15" fmla="*/ 18534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49">
                    <a:moveTo>
                      <a:pt x="28142" y="18534"/>
                    </a:moveTo>
                    <a:cubicBezTo>
                      <a:pt x="27387" y="18085"/>
                      <a:pt x="27033" y="17354"/>
                      <a:pt x="26538" y="16717"/>
                    </a:cubicBezTo>
                    <a:cubicBezTo>
                      <a:pt x="24273" y="13839"/>
                      <a:pt x="21631" y="11952"/>
                      <a:pt x="18800" y="10301"/>
                    </a:cubicBezTo>
                    <a:cubicBezTo>
                      <a:pt x="17786" y="9711"/>
                      <a:pt x="17008" y="9310"/>
                      <a:pt x="15923" y="9051"/>
                    </a:cubicBezTo>
                    <a:cubicBezTo>
                      <a:pt x="15380" y="8909"/>
                      <a:pt x="14932" y="8296"/>
                      <a:pt x="14413" y="8131"/>
                    </a:cubicBezTo>
                    <a:cubicBezTo>
                      <a:pt x="11700" y="7211"/>
                      <a:pt x="9082" y="6244"/>
                      <a:pt x="6275" y="5937"/>
                    </a:cubicBezTo>
                    <a:cubicBezTo>
                      <a:pt x="4293" y="5725"/>
                      <a:pt x="2052" y="5536"/>
                      <a:pt x="0" y="5631"/>
                    </a:cubicBezTo>
                    <a:cubicBezTo>
                      <a:pt x="6534" y="1101"/>
                      <a:pt x="15121" y="-1092"/>
                      <a:pt x="22811" y="535"/>
                    </a:cubicBezTo>
                    <a:cubicBezTo>
                      <a:pt x="29415" y="1951"/>
                      <a:pt x="34865" y="5701"/>
                      <a:pt x="39417" y="11032"/>
                    </a:cubicBezTo>
                    <a:cubicBezTo>
                      <a:pt x="41894" y="13934"/>
                      <a:pt x="45031" y="15797"/>
                      <a:pt x="48239" y="17708"/>
                    </a:cubicBezTo>
                    <a:cubicBezTo>
                      <a:pt x="49560" y="18486"/>
                      <a:pt x="50528" y="19053"/>
                      <a:pt x="51542" y="19619"/>
                    </a:cubicBezTo>
                    <a:cubicBezTo>
                      <a:pt x="52320" y="20067"/>
                      <a:pt x="53429" y="20138"/>
                      <a:pt x="54207" y="20539"/>
                    </a:cubicBezTo>
                    <a:cubicBezTo>
                      <a:pt x="58029" y="22402"/>
                      <a:pt x="62228" y="22096"/>
                      <a:pt x="66238" y="22190"/>
                    </a:cubicBezTo>
                    <a:cubicBezTo>
                      <a:pt x="59491" y="26389"/>
                      <a:pt x="51117" y="28913"/>
                      <a:pt x="43144" y="27214"/>
                    </a:cubicBezTo>
                    <a:cubicBezTo>
                      <a:pt x="37365" y="25964"/>
                      <a:pt x="32034" y="22898"/>
                      <a:pt x="28142" y="18534"/>
                    </a:cubicBezTo>
                    <a:lnTo>
                      <a:pt x="28142" y="1853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88" name="手繪多邊形: 圖案 787">
                <a:extLst>
                  <a:ext uri="{FF2B5EF4-FFF2-40B4-BE49-F238E27FC236}">
                    <a16:creationId xmlns:a16="http://schemas.microsoft.com/office/drawing/2014/main" id="{F9F9965E-2B4C-47C1-AE36-80E7897061A4}"/>
                  </a:ext>
                </a:extLst>
              </p:cNvPr>
              <p:cNvSpPr/>
              <p:nvPr/>
            </p:nvSpPr>
            <p:spPr>
              <a:xfrm>
                <a:off x="4362069" y="2020761"/>
                <a:ext cx="67417" cy="25210"/>
              </a:xfrm>
              <a:custGeom>
                <a:avLst/>
                <a:gdLst>
                  <a:gd name="connsiteX0" fmla="*/ 29132 w 67417"/>
                  <a:gd name="connsiteY0" fmla="*/ 17664 h 25210"/>
                  <a:gd name="connsiteX1" fmla="*/ 27387 w 67417"/>
                  <a:gd name="connsiteY1" fmla="*/ 15989 h 25210"/>
                  <a:gd name="connsiteX2" fmla="*/ 19131 w 67417"/>
                  <a:gd name="connsiteY2" fmla="*/ 10257 h 25210"/>
                  <a:gd name="connsiteX3" fmla="*/ 16158 w 67417"/>
                  <a:gd name="connsiteY3" fmla="*/ 9267 h 25210"/>
                  <a:gd name="connsiteX4" fmla="*/ 14578 w 67417"/>
                  <a:gd name="connsiteY4" fmla="*/ 8464 h 25210"/>
                  <a:gd name="connsiteX5" fmla="*/ 6275 w 67417"/>
                  <a:gd name="connsiteY5" fmla="*/ 6978 h 25210"/>
                  <a:gd name="connsiteX6" fmla="*/ 0 w 67417"/>
                  <a:gd name="connsiteY6" fmla="*/ 7214 h 25210"/>
                  <a:gd name="connsiteX7" fmla="*/ 22292 w 67417"/>
                  <a:gd name="connsiteY7" fmla="*/ 185 h 25210"/>
                  <a:gd name="connsiteX8" fmla="*/ 39724 w 67417"/>
                  <a:gd name="connsiteY8" fmla="*/ 9219 h 25210"/>
                  <a:gd name="connsiteX9" fmla="*/ 49112 w 67417"/>
                  <a:gd name="connsiteY9" fmla="*/ 15117 h 25210"/>
                  <a:gd name="connsiteX10" fmla="*/ 52556 w 67417"/>
                  <a:gd name="connsiteY10" fmla="*/ 16744 h 25210"/>
                  <a:gd name="connsiteX11" fmla="*/ 55293 w 67417"/>
                  <a:gd name="connsiteY11" fmla="*/ 17428 h 25210"/>
                  <a:gd name="connsiteX12" fmla="*/ 67417 w 67417"/>
                  <a:gd name="connsiteY12" fmla="*/ 18042 h 25210"/>
                  <a:gd name="connsiteX13" fmla="*/ 44843 w 67417"/>
                  <a:gd name="connsiteY13" fmla="*/ 25024 h 25210"/>
                  <a:gd name="connsiteX14" fmla="*/ 29132 w 67417"/>
                  <a:gd name="connsiteY14" fmla="*/ 17664 h 25210"/>
                  <a:gd name="connsiteX15" fmla="*/ 29132 w 67417"/>
                  <a:gd name="connsiteY15" fmla="*/ 17664 h 2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17" h="25210">
                    <a:moveTo>
                      <a:pt x="29132" y="17664"/>
                    </a:moveTo>
                    <a:cubicBezTo>
                      <a:pt x="28330" y="17263"/>
                      <a:pt x="27929" y="16579"/>
                      <a:pt x="27387" y="15989"/>
                    </a:cubicBezTo>
                    <a:cubicBezTo>
                      <a:pt x="24886" y="13300"/>
                      <a:pt x="22103" y="11649"/>
                      <a:pt x="19131" y="10257"/>
                    </a:cubicBezTo>
                    <a:cubicBezTo>
                      <a:pt x="18093" y="9762"/>
                      <a:pt x="17267" y="9432"/>
                      <a:pt x="16158" y="9267"/>
                    </a:cubicBezTo>
                    <a:cubicBezTo>
                      <a:pt x="15592" y="9172"/>
                      <a:pt x="15121" y="8606"/>
                      <a:pt x="14578" y="8464"/>
                    </a:cubicBezTo>
                    <a:cubicBezTo>
                      <a:pt x="11794" y="7780"/>
                      <a:pt x="9105" y="7049"/>
                      <a:pt x="6275" y="6978"/>
                    </a:cubicBezTo>
                    <a:cubicBezTo>
                      <a:pt x="4293" y="6931"/>
                      <a:pt x="2029" y="6931"/>
                      <a:pt x="0" y="7214"/>
                    </a:cubicBezTo>
                    <a:cubicBezTo>
                      <a:pt x="6133" y="2119"/>
                      <a:pt x="14484" y="-782"/>
                      <a:pt x="22292" y="185"/>
                    </a:cubicBezTo>
                    <a:cubicBezTo>
                      <a:pt x="28991" y="1034"/>
                      <a:pt x="34723" y="4289"/>
                      <a:pt x="39724" y="9219"/>
                    </a:cubicBezTo>
                    <a:cubicBezTo>
                      <a:pt x="42437" y="11908"/>
                      <a:pt x="45715" y="13489"/>
                      <a:pt x="49112" y="15117"/>
                    </a:cubicBezTo>
                    <a:cubicBezTo>
                      <a:pt x="50480" y="15777"/>
                      <a:pt x="51518" y="16272"/>
                      <a:pt x="52556" y="16744"/>
                    </a:cubicBezTo>
                    <a:cubicBezTo>
                      <a:pt x="53358" y="17122"/>
                      <a:pt x="54467" y="17098"/>
                      <a:pt x="55293" y="17428"/>
                    </a:cubicBezTo>
                    <a:cubicBezTo>
                      <a:pt x="59256" y="18962"/>
                      <a:pt x="63407" y="18301"/>
                      <a:pt x="67417" y="18042"/>
                    </a:cubicBezTo>
                    <a:cubicBezTo>
                      <a:pt x="61048" y="22807"/>
                      <a:pt x="52934" y="26038"/>
                      <a:pt x="44843" y="25024"/>
                    </a:cubicBezTo>
                    <a:cubicBezTo>
                      <a:pt x="38969" y="24293"/>
                      <a:pt x="33402" y="21698"/>
                      <a:pt x="29132" y="17664"/>
                    </a:cubicBezTo>
                    <a:lnTo>
                      <a:pt x="29132" y="1766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89" name="手繪多邊形: 圖案 788">
                <a:extLst>
                  <a:ext uri="{FF2B5EF4-FFF2-40B4-BE49-F238E27FC236}">
                    <a16:creationId xmlns:a16="http://schemas.microsoft.com/office/drawing/2014/main" id="{C847E9CA-198B-4414-B143-441EBE338EDC}"/>
                  </a:ext>
                </a:extLst>
              </p:cNvPr>
              <p:cNvSpPr/>
              <p:nvPr/>
            </p:nvSpPr>
            <p:spPr>
              <a:xfrm>
                <a:off x="4378722" y="2008827"/>
                <a:ext cx="68101" cy="22848"/>
              </a:xfrm>
              <a:custGeom>
                <a:avLst/>
                <a:gdLst>
                  <a:gd name="connsiteX0" fmla="*/ 29958 w 68101"/>
                  <a:gd name="connsiteY0" fmla="*/ 16813 h 22848"/>
                  <a:gd name="connsiteX1" fmla="*/ 28071 w 68101"/>
                  <a:gd name="connsiteY1" fmla="*/ 15304 h 22848"/>
                  <a:gd name="connsiteX2" fmla="*/ 19343 w 68101"/>
                  <a:gd name="connsiteY2" fmla="*/ 10303 h 22848"/>
                  <a:gd name="connsiteX3" fmla="*/ 16300 w 68101"/>
                  <a:gd name="connsiteY3" fmla="*/ 9572 h 22848"/>
                  <a:gd name="connsiteX4" fmla="*/ 14649 w 68101"/>
                  <a:gd name="connsiteY4" fmla="*/ 8911 h 22848"/>
                  <a:gd name="connsiteX5" fmla="*/ 6251 w 68101"/>
                  <a:gd name="connsiteY5" fmla="*/ 8133 h 22848"/>
                  <a:gd name="connsiteX6" fmla="*/ 0 w 68101"/>
                  <a:gd name="connsiteY6" fmla="*/ 8911 h 22848"/>
                  <a:gd name="connsiteX7" fmla="*/ 21631 w 68101"/>
                  <a:gd name="connsiteY7" fmla="*/ 18 h 22848"/>
                  <a:gd name="connsiteX8" fmla="*/ 39771 w 68101"/>
                  <a:gd name="connsiteY8" fmla="*/ 7543 h 22848"/>
                  <a:gd name="connsiteX9" fmla="*/ 49608 w 68101"/>
                  <a:gd name="connsiteY9" fmla="*/ 12615 h 22848"/>
                  <a:gd name="connsiteX10" fmla="*/ 53193 w 68101"/>
                  <a:gd name="connsiteY10" fmla="*/ 13936 h 22848"/>
                  <a:gd name="connsiteX11" fmla="*/ 55977 w 68101"/>
                  <a:gd name="connsiteY11" fmla="*/ 14384 h 22848"/>
                  <a:gd name="connsiteX12" fmla="*/ 68101 w 68101"/>
                  <a:gd name="connsiteY12" fmla="*/ 13959 h 22848"/>
                  <a:gd name="connsiteX13" fmla="*/ 46187 w 68101"/>
                  <a:gd name="connsiteY13" fmla="*/ 22829 h 22848"/>
                  <a:gd name="connsiteX14" fmla="*/ 29958 w 68101"/>
                  <a:gd name="connsiteY14" fmla="*/ 16813 h 22848"/>
                  <a:gd name="connsiteX15" fmla="*/ 29958 w 68101"/>
                  <a:gd name="connsiteY15" fmla="*/ 16813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29958" y="16813"/>
                    </a:moveTo>
                    <a:cubicBezTo>
                      <a:pt x="29132" y="16483"/>
                      <a:pt x="28661" y="15823"/>
                      <a:pt x="28071" y="15304"/>
                    </a:cubicBezTo>
                    <a:cubicBezTo>
                      <a:pt x="25358" y="12851"/>
                      <a:pt x="22433" y="11435"/>
                      <a:pt x="19343" y="10303"/>
                    </a:cubicBezTo>
                    <a:cubicBezTo>
                      <a:pt x="18258" y="9902"/>
                      <a:pt x="17409" y="9642"/>
                      <a:pt x="16300" y="9572"/>
                    </a:cubicBezTo>
                    <a:cubicBezTo>
                      <a:pt x="15734" y="9548"/>
                      <a:pt x="15191" y="9006"/>
                      <a:pt x="14649" y="8911"/>
                    </a:cubicBezTo>
                    <a:cubicBezTo>
                      <a:pt x="11818" y="8463"/>
                      <a:pt x="9058" y="7968"/>
                      <a:pt x="6251" y="8133"/>
                    </a:cubicBezTo>
                    <a:cubicBezTo>
                      <a:pt x="4270" y="8251"/>
                      <a:pt x="2005" y="8463"/>
                      <a:pt x="0" y="8911"/>
                    </a:cubicBezTo>
                    <a:cubicBezTo>
                      <a:pt x="5661" y="3321"/>
                      <a:pt x="13752" y="-289"/>
                      <a:pt x="21631" y="18"/>
                    </a:cubicBezTo>
                    <a:cubicBezTo>
                      <a:pt x="28378" y="278"/>
                      <a:pt x="34369" y="3038"/>
                      <a:pt x="39771" y="7543"/>
                    </a:cubicBezTo>
                    <a:cubicBezTo>
                      <a:pt x="42720" y="9973"/>
                      <a:pt x="46116" y="11294"/>
                      <a:pt x="49608" y="12615"/>
                    </a:cubicBezTo>
                    <a:cubicBezTo>
                      <a:pt x="51023" y="13157"/>
                      <a:pt x="52108" y="13558"/>
                      <a:pt x="53193" y="13936"/>
                    </a:cubicBezTo>
                    <a:cubicBezTo>
                      <a:pt x="54042" y="14242"/>
                      <a:pt x="55127" y="14124"/>
                      <a:pt x="55977" y="14384"/>
                    </a:cubicBezTo>
                    <a:cubicBezTo>
                      <a:pt x="60058" y="15587"/>
                      <a:pt x="64138" y="14573"/>
                      <a:pt x="68101" y="13959"/>
                    </a:cubicBezTo>
                    <a:cubicBezTo>
                      <a:pt x="62157" y="19243"/>
                      <a:pt x="54349" y="23159"/>
                      <a:pt x="46187" y="22829"/>
                    </a:cubicBezTo>
                    <a:cubicBezTo>
                      <a:pt x="40314" y="22593"/>
                      <a:pt x="34534" y="20470"/>
                      <a:pt x="29958" y="16813"/>
                    </a:cubicBezTo>
                    <a:lnTo>
                      <a:pt x="29958" y="1681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90" name="手繪多邊形: 圖案 789">
                <a:extLst>
                  <a:ext uri="{FF2B5EF4-FFF2-40B4-BE49-F238E27FC236}">
                    <a16:creationId xmlns:a16="http://schemas.microsoft.com/office/drawing/2014/main" id="{E5C151CE-5712-451A-BA05-ADAB5E4B7A9F}"/>
                  </a:ext>
                </a:extLst>
              </p:cNvPr>
              <p:cNvSpPr/>
              <p:nvPr/>
            </p:nvSpPr>
            <p:spPr>
              <a:xfrm>
                <a:off x="4394456" y="1995395"/>
                <a:ext cx="68290" cy="20671"/>
              </a:xfrm>
              <a:custGeom>
                <a:avLst/>
                <a:gdLst>
                  <a:gd name="connsiteX0" fmla="*/ 30524 w 68290"/>
                  <a:gd name="connsiteY0" fmla="*/ 16045 h 20671"/>
                  <a:gd name="connsiteX1" fmla="*/ 28519 w 68290"/>
                  <a:gd name="connsiteY1" fmla="*/ 14700 h 20671"/>
                  <a:gd name="connsiteX2" fmla="*/ 19414 w 68290"/>
                  <a:gd name="connsiteY2" fmla="*/ 10454 h 20671"/>
                  <a:gd name="connsiteX3" fmla="*/ 16300 w 68290"/>
                  <a:gd name="connsiteY3" fmla="*/ 9982 h 20671"/>
                  <a:gd name="connsiteX4" fmla="*/ 14602 w 68290"/>
                  <a:gd name="connsiteY4" fmla="*/ 9463 h 20671"/>
                  <a:gd name="connsiteX5" fmla="*/ 6157 w 68290"/>
                  <a:gd name="connsiteY5" fmla="*/ 9416 h 20671"/>
                  <a:gd name="connsiteX6" fmla="*/ 0 w 68290"/>
                  <a:gd name="connsiteY6" fmla="*/ 10714 h 20671"/>
                  <a:gd name="connsiteX7" fmla="*/ 20782 w 68290"/>
                  <a:gd name="connsiteY7" fmla="*/ 28 h 20671"/>
                  <a:gd name="connsiteX8" fmla="*/ 39488 w 68290"/>
                  <a:gd name="connsiteY8" fmla="*/ 5972 h 20671"/>
                  <a:gd name="connsiteX9" fmla="*/ 49726 w 68290"/>
                  <a:gd name="connsiteY9" fmla="*/ 10195 h 20671"/>
                  <a:gd name="connsiteX10" fmla="*/ 53405 w 68290"/>
                  <a:gd name="connsiteY10" fmla="*/ 11209 h 20671"/>
                  <a:gd name="connsiteX11" fmla="*/ 56236 w 68290"/>
                  <a:gd name="connsiteY11" fmla="*/ 11421 h 20671"/>
                  <a:gd name="connsiteX12" fmla="*/ 68290 w 68290"/>
                  <a:gd name="connsiteY12" fmla="*/ 9959 h 20671"/>
                  <a:gd name="connsiteX13" fmla="*/ 47225 w 68290"/>
                  <a:gd name="connsiteY13" fmla="*/ 20645 h 20671"/>
                  <a:gd name="connsiteX14" fmla="*/ 30524 w 68290"/>
                  <a:gd name="connsiteY14" fmla="*/ 16045 h 20671"/>
                  <a:gd name="connsiteX15" fmla="*/ 30524 w 68290"/>
                  <a:gd name="connsiteY15" fmla="*/ 16045 h 2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671">
                    <a:moveTo>
                      <a:pt x="30524" y="16045"/>
                    </a:moveTo>
                    <a:cubicBezTo>
                      <a:pt x="29675" y="15785"/>
                      <a:pt x="29156" y="15172"/>
                      <a:pt x="28519" y="14700"/>
                    </a:cubicBezTo>
                    <a:cubicBezTo>
                      <a:pt x="25594" y="12483"/>
                      <a:pt x="22575" y="11327"/>
                      <a:pt x="19414" y="10454"/>
                    </a:cubicBezTo>
                    <a:cubicBezTo>
                      <a:pt x="18281" y="10148"/>
                      <a:pt x="17432" y="9959"/>
                      <a:pt x="16300" y="9982"/>
                    </a:cubicBezTo>
                    <a:cubicBezTo>
                      <a:pt x="15734" y="9982"/>
                      <a:pt x="15168" y="9511"/>
                      <a:pt x="14602" y="9463"/>
                    </a:cubicBezTo>
                    <a:cubicBezTo>
                      <a:pt x="11747" y="9251"/>
                      <a:pt x="8964" y="8992"/>
                      <a:pt x="6157" y="9416"/>
                    </a:cubicBezTo>
                    <a:cubicBezTo>
                      <a:pt x="4199" y="9723"/>
                      <a:pt x="1958" y="10100"/>
                      <a:pt x="0" y="10714"/>
                    </a:cubicBezTo>
                    <a:cubicBezTo>
                      <a:pt x="5190" y="4675"/>
                      <a:pt x="12927" y="382"/>
                      <a:pt x="20782" y="28"/>
                    </a:cubicBezTo>
                    <a:cubicBezTo>
                      <a:pt x="27528" y="-279"/>
                      <a:pt x="33732" y="1962"/>
                      <a:pt x="39488" y="5972"/>
                    </a:cubicBezTo>
                    <a:cubicBezTo>
                      <a:pt x="42625" y="8166"/>
                      <a:pt x="46116" y="9180"/>
                      <a:pt x="49726" y="10195"/>
                    </a:cubicBezTo>
                    <a:cubicBezTo>
                      <a:pt x="51188" y="10596"/>
                      <a:pt x="52297" y="10926"/>
                      <a:pt x="53405" y="11209"/>
                    </a:cubicBezTo>
                    <a:cubicBezTo>
                      <a:pt x="54255" y="11445"/>
                      <a:pt x="55363" y="11233"/>
                      <a:pt x="56236" y="11421"/>
                    </a:cubicBezTo>
                    <a:cubicBezTo>
                      <a:pt x="60411" y="12271"/>
                      <a:pt x="64374" y="10926"/>
                      <a:pt x="68290" y="9959"/>
                    </a:cubicBezTo>
                    <a:cubicBezTo>
                      <a:pt x="62817" y="15738"/>
                      <a:pt x="55363" y="20291"/>
                      <a:pt x="47225" y="20645"/>
                    </a:cubicBezTo>
                    <a:cubicBezTo>
                      <a:pt x="41351" y="20904"/>
                      <a:pt x="35383" y="19276"/>
                      <a:pt x="30524" y="16045"/>
                    </a:cubicBezTo>
                    <a:lnTo>
                      <a:pt x="30524" y="1604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91" name="手繪多邊形: 圖案 790">
                <a:extLst>
                  <a:ext uri="{FF2B5EF4-FFF2-40B4-BE49-F238E27FC236}">
                    <a16:creationId xmlns:a16="http://schemas.microsoft.com/office/drawing/2014/main" id="{CA4BC4A7-369F-4B43-A6B8-AC55A4D16C85}"/>
                  </a:ext>
                </a:extLst>
              </p:cNvPr>
              <p:cNvSpPr/>
              <p:nvPr/>
            </p:nvSpPr>
            <p:spPr>
              <a:xfrm>
                <a:off x="4409152" y="1980501"/>
                <a:ext cx="68007" cy="18782"/>
              </a:xfrm>
              <a:custGeom>
                <a:avLst/>
                <a:gdLst>
                  <a:gd name="connsiteX0" fmla="*/ 30878 w 68007"/>
                  <a:gd name="connsiteY0" fmla="*/ 15394 h 18782"/>
                  <a:gd name="connsiteX1" fmla="*/ 28755 w 68007"/>
                  <a:gd name="connsiteY1" fmla="*/ 14214 h 18782"/>
                  <a:gd name="connsiteX2" fmla="*/ 19319 w 68007"/>
                  <a:gd name="connsiteY2" fmla="*/ 10747 h 18782"/>
                  <a:gd name="connsiteX3" fmla="*/ 16182 w 68007"/>
                  <a:gd name="connsiteY3" fmla="*/ 10534 h 18782"/>
                  <a:gd name="connsiteX4" fmla="*/ 14436 w 68007"/>
                  <a:gd name="connsiteY4" fmla="*/ 10157 h 18782"/>
                  <a:gd name="connsiteX5" fmla="*/ 6015 w 68007"/>
                  <a:gd name="connsiteY5" fmla="*/ 10817 h 18782"/>
                  <a:gd name="connsiteX6" fmla="*/ 0 w 68007"/>
                  <a:gd name="connsiteY6" fmla="*/ 12634 h 18782"/>
                  <a:gd name="connsiteX7" fmla="*/ 19815 w 68007"/>
                  <a:gd name="connsiteY7" fmla="*/ 226 h 18782"/>
                  <a:gd name="connsiteX8" fmla="*/ 38969 w 68007"/>
                  <a:gd name="connsiteY8" fmla="*/ 4566 h 18782"/>
                  <a:gd name="connsiteX9" fmla="*/ 49537 w 68007"/>
                  <a:gd name="connsiteY9" fmla="*/ 7892 h 18782"/>
                  <a:gd name="connsiteX10" fmla="*/ 53287 w 68007"/>
                  <a:gd name="connsiteY10" fmla="*/ 8600 h 18782"/>
                  <a:gd name="connsiteX11" fmla="*/ 56118 w 68007"/>
                  <a:gd name="connsiteY11" fmla="*/ 8553 h 18782"/>
                  <a:gd name="connsiteX12" fmla="*/ 68007 w 68007"/>
                  <a:gd name="connsiteY12" fmla="*/ 6076 h 18782"/>
                  <a:gd name="connsiteX13" fmla="*/ 47909 w 68007"/>
                  <a:gd name="connsiteY13" fmla="*/ 18531 h 18782"/>
                  <a:gd name="connsiteX14" fmla="*/ 30878 w 68007"/>
                  <a:gd name="connsiteY14" fmla="*/ 15394 h 18782"/>
                  <a:gd name="connsiteX15" fmla="*/ 30878 w 68007"/>
                  <a:gd name="connsiteY15" fmla="*/ 15394 h 1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2">
                    <a:moveTo>
                      <a:pt x="30878" y="15394"/>
                    </a:moveTo>
                    <a:cubicBezTo>
                      <a:pt x="30005" y="15205"/>
                      <a:pt x="29439" y="14639"/>
                      <a:pt x="28755" y="14214"/>
                    </a:cubicBezTo>
                    <a:cubicBezTo>
                      <a:pt x="25665" y="12256"/>
                      <a:pt x="22551" y="11360"/>
                      <a:pt x="19319" y="10747"/>
                    </a:cubicBezTo>
                    <a:cubicBezTo>
                      <a:pt x="18187" y="10534"/>
                      <a:pt x="17314" y="10416"/>
                      <a:pt x="16182" y="10534"/>
                    </a:cubicBezTo>
                    <a:cubicBezTo>
                      <a:pt x="15616" y="10605"/>
                      <a:pt x="15003" y="10157"/>
                      <a:pt x="14436" y="10157"/>
                    </a:cubicBezTo>
                    <a:cubicBezTo>
                      <a:pt x="11582" y="10204"/>
                      <a:pt x="8775" y="10181"/>
                      <a:pt x="6015" y="10817"/>
                    </a:cubicBezTo>
                    <a:cubicBezTo>
                      <a:pt x="4081" y="11266"/>
                      <a:pt x="1887" y="11855"/>
                      <a:pt x="0" y="12634"/>
                    </a:cubicBezTo>
                    <a:cubicBezTo>
                      <a:pt x="4647" y="6170"/>
                      <a:pt x="12007" y="1240"/>
                      <a:pt x="19815" y="226"/>
                    </a:cubicBezTo>
                    <a:cubicBezTo>
                      <a:pt x="26514" y="-647"/>
                      <a:pt x="32883" y="1052"/>
                      <a:pt x="38969" y="4566"/>
                    </a:cubicBezTo>
                    <a:cubicBezTo>
                      <a:pt x="42271" y="6477"/>
                      <a:pt x="45833" y="7185"/>
                      <a:pt x="49537" y="7892"/>
                    </a:cubicBezTo>
                    <a:cubicBezTo>
                      <a:pt x="51023" y="8176"/>
                      <a:pt x="52155" y="8411"/>
                      <a:pt x="53287" y="8600"/>
                    </a:cubicBezTo>
                    <a:cubicBezTo>
                      <a:pt x="54160" y="8742"/>
                      <a:pt x="55245" y="8459"/>
                      <a:pt x="56118" y="8553"/>
                    </a:cubicBezTo>
                    <a:cubicBezTo>
                      <a:pt x="60341" y="9048"/>
                      <a:pt x="64186" y="7350"/>
                      <a:pt x="68007" y="6076"/>
                    </a:cubicBezTo>
                    <a:cubicBezTo>
                      <a:pt x="63053" y="12280"/>
                      <a:pt x="56000" y="17470"/>
                      <a:pt x="47909" y="18531"/>
                    </a:cubicBezTo>
                    <a:cubicBezTo>
                      <a:pt x="42059" y="19333"/>
                      <a:pt x="35997" y="18201"/>
                      <a:pt x="30878" y="15394"/>
                    </a:cubicBezTo>
                    <a:lnTo>
                      <a:pt x="30878" y="1539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92" name="手繪多邊形: 圖案 791">
                <a:extLst>
                  <a:ext uri="{FF2B5EF4-FFF2-40B4-BE49-F238E27FC236}">
                    <a16:creationId xmlns:a16="http://schemas.microsoft.com/office/drawing/2014/main" id="{DEF05FD6-9335-4E16-BE0C-61253DABAFB6}"/>
                  </a:ext>
                </a:extLst>
              </p:cNvPr>
              <p:cNvSpPr/>
              <p:nvPr/>
            </p:nvSpPr>
            <p:spPr>
              <a:xfrm>
                <a:off x="4422692" y="1964283"/>
                <a:ext cx="67181" cy="17129"/>
              </a:xfrm>
              <a:custGeom>
                <a:avLst/>
                <a:gdLst>
                  <a:gd name="connsiteX0" fmla="*/ 30972 w 67181"/>
                  <a:gd name="connsiteY0" fmla="*/ 14769 h 17129"/>
                  <a:gd name="connsiteX1" fmla="*/ 28779 w 67181"/>
                  <a:gd name="connsiteY1" fmla="*/ 13778 h 17129"/>
                  <a:gd name="connsiteX2" fmla="*/ 19083 w 67181"/>
                  <a:gd name="connsiteY2" fmla="*/ 11136 h 17129"/>
                  <a:gd name="connsiteX3" fmla="*/ 15946 w 67181"/>
                  <a:gd name="connsiteY3" fmla="*/ 11183 h 17129"/>
                  <a:gd name="connsiteX4" fmla="*/ 14177 w 67181"/>
                  <a:gd name="connsiteY4" fmla="*/ 10971 h 17129"/>
                  <a:gd name="connsiteX5" fmla="*/ 5850 w 67181"/>
                  <a:gd name="connsiteY5" fmla="*/ 12339 h 17129"/>
                  <a:gd name="connsiteX6" fmla="*/ 0 w 67181"/>
                  <a:gd name="connsiteY6" fmla="*/ 14651 h 17129"/>
                  <a:gd name="connsiteX7" fmla="*/ 18682 w 67181"/>
                  <a:gd name="connsiteY7" fmla="*/ 616 h 17129"/>
                  <a:gd name="connsiteX8" fmla="*/ 38143 w 67181"/>
                  <a:gd name="connsiteY8" fmla="*/ 3328 h 17129"/>
                  <a:gd name="connsiteX9" fmla="*/ 48947 w 67181"/>
                  <a:gd name="connsiteY9" fmla="*/ 5758 h 17129"/>
                  <a:gd name="connsiteX10" fmla="*/ 52745 w 67181"/>
                  <a:gd name="connsiteY10" fmla="*/ 6135 h 17129"/>
                  <a:gd name="connsiteX11" fmla="*/ 55552 w 67181"/>
                  <a:gd name="connsiteY11" fmla="*/ 5852 h 17129"/>
                  <a:gd name="connsiteX12" fmla="*/ 67181 w 67181"/>
                  <a:gd name="connsiteY12" fmla="*/ 2385 h 17129"/>
                  <a:gd name="connsiteX13" fmla="*/ 48216 w 67181"/>
                  <a:gd name="connsiteY13" fmla="*/ 16491 h 17129"/>
                  <a:gd name="connsiteX14" fmla="*/ 30972 w 67181"/>
                  <a:gd name="connsiteY14" fmla="*/ 14769 h 17129"/>
                  <a:gd name="connsiteX15" fmla="*/ 30972 w 67181"/>
                  <a:gd name="connsiteY15" fmla="*/ 14769 h 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29">
                    <a:moveTo>
                      <a:pt x="30972" y="14769"/>
                    </a:moveTo>
                    <a:cubicBezTo>
                      <a:pt x="30100" y="14651"/>
                      <a:pt x="29486" y="14156"/>
                      <a:pt x="28779" y="13778"/>
                    </a:cubicBezTo>
                    <a:cubicBezTo>
                      <a:pt x="25523" y="12080"/>
                      <a:pt x="22362" y="11467"/>
                      <a:pt x="19083" y="11136"/>
                    </a:cubicBezTo>
                    <a:cubicBezTo>
                      <a:pt x="17928" y="11018"/>
                      <a:pt x="17031" y="10971"/>
                      <a:pt x="15946" y="11183"/>
                    </a:cubicBezTo>
                    <a:cubicBezTo>
                      <a:pt x="15404" y="11301"/>
                      <a:pt x="14743" y="10900"/>
                      <a:pt x="14177" y="10971"/>
                    </a:cubicBezTo>
                    <a:cubicBezTo>
                      <a:pt x="11323" y="11254"/>
                      <a:pt x="8539" y="11467"/>
                      <a:pt x="5850" y="12339"/>
                    </a:cubicBezTo>
                    <a:cubicBezTo>
                      <a:pt x="3963" y="12953"/>
                      <a:pt x="1816" y="13708"/>
                      <a:pt x="0" y="14651"/>
                    </a:cubicBezTo>
                    <a:cubicBezTo>
                      <a:pt x="4081" y="7834"/>
                      <a:pt x="10992" y="2290"/>
                      <a:pt x="18682" y="616"/>
                    </a:cubicBezTo>
                    <a:cubicBezTo>
                      <a:pt x="25264" y="-823"/>
                      <a:pt x="31774" y="333"/>
                      <a:pt x="38143" y="3328"/>
                    </a:cubicBezTo>
                    <a:cubicBezTo>
                      <a:pt x="41611" y="4956"/>
                      <a:pt x="45220" y="5357"/>
                      <a:pt x="48947" y="5758"/>
                    </a:cubicBezTo>
                    <a:cubicBezTo>
                      <a:pt x="50457" y="5923"/>
                      <a:pt x="51589" y="6041"/>
                      <a:pt x="52745" y="6135"/>
                    </a:cubicBezTo>
                    <a:cubicBezTo>
                      <a:pt x="53641" y="6206"/>
                      <a:pt x="54679" y="5829"/>
                      <a:pt x="55552" y="5852"/>
                    </a:cubicBezTo>
                    <a:cubicBezTo>
                      <a:pt x="59798" y="5994"/>
                      <a:pt x="63478" y="3989"/>
                      <a:pt x="67181" y="2385"/>
                    </a:cubicBezTo>
                    <a:cubicBezTo>
                      <a:pt x="62770" y="8990"/>
                      <a:pt x="56189" y="14745"/>
                      <a:pt x="48216" y="16491"/>
                    </a:cubicBezTo>
                    <a:cubicBezTo>
                      <a:pt x="42460" y="17741"/>
                      <a:pt x="36327" y="17151"/>
                      <a:pt x="30972" y="14769"/>
                    </a:cubicBezTo>
                    <a:lnTo>
                      <a:pt x="30972" y="1476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93" name="手繪多邊形: 圖案 792">
                <a:extLst>
                  <a:ext uri="{FF2B5EF4-FFF2-40B4-BE49-F238E27FC236}">
                    <a16:creationId xmlns:a16="http://schemas.microsoft.com/office/drawing/2014/main" id="{D3CEBC61-683C-4B84-8B30-802694E4DC50}"/>
                  </a:ext>
                </a:extLst>
              </p:cNvPr>
              <p:cNvSpPr/>
              <p:nvPr/>
            </p:nvSpPr>
            <p:spPr>
              <a:xfrm>
                <a:off x="4435100" y="1945721"/>
                <a:ext cx="65884" cy="17974"/>
              </a:xfrm>
              <a:custGeom>
                <a:avLst/>
                <a:gdLst>
                  <a:gd name="connsiteX0" fmla="*/ 30831 w 65884"/>
                  <a:gd name="connsiteY0" fmla="*/ 15451 h 17974"/>
                  <a:gd name="connsiteX1" fmla="*/ 28543 w 65884"/>
                  <a:gd name="connsiteY1" fmla="*/ 14649 h 17974"/>
                  <a:gd name="connsiteX2" fmla="*/ 18659 w 65884"/>
                  <a:gd name="connsiteY2" fmla="*/ 12832 h 17974"/>
                  <a:gd name="connsiteX3" fmla="*/ 15545 w 65884"/>
                  <a:gd name="connsiteY3" fmla="*/ 13163 h 17974"/>
                  <a:gd name="connsiteX4" fmla="*/ 13776 w 65884"/>
                  <a:gd name="connsiteY4" fmla="*/ 13092 h 17974"/>
                  <a:gd name="connsiteX5" fmla="*/ 5614 w 65884"/>
                  <a:gd name="connsiteY5" fmla="*/ 15168 h 17974"/>
                  <a:gd name="connsiteX6" fmla="*/ 0 w 65884"/>
                  <a:gd name="connsiteY6" fmla="*/ 17975 h 17974"/>
                  <a:gd name="connsiteX7" fmla="*/ 17409 w 65884"/>
                  <a:gd name="connsiteY7" fmla="*/ 2383 h 17974"/>
                  <a:gd name="connsiteX8" fmla="*/ 37011 w 65884"/>
                  <a:gd name="connsiteY8" fmla="*/ 3420 h 17974"/>
                  <a:gd name="connsiteX9" fmla="*/ 47980 w 65884"/>
                  <a:gd name="connsiteY9" fmla="*/ 4907 h 17974"/>
                  <a:gd name="connsiteX10" fmla="*/ 51801 w 65884"/>
                  <a:gd name="connsiteY10" fmla="*/ 4977 h 17974"/>
                  <a:gd name="connsiteX11" fmla="*/ 54585 w 65884"/>
                  <a:gd name="connsiteY11" fmla="*/ 4458 h 17974"/>
                  <a:gd name="connsiteX12" fmla="*/ 65884 w 65884"/>
                  <a:gd name="connsiteY12" fmla="*/ 0 h 17974"/>
                  <a:gd name="connsiteX13" fmla="*/ 48192 w 65884"/>
                  <a:gd name="connsiteY13" fmla="*/ 15663 h 17974"/>
                  <a:gd name="connsiteX14" fmla="*/ 30831 w 65884"/>
                  <a:gd name="connsiteY14" fmla="*/ 15451 h 17974"/>
                  <a:gd name="connsiteX15" fmla="*/ 30831 w 65884"/>
                  <a:gd name="connsiteY15" fmla="*/ 15451 h 1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884" h="17974">
                    <a:moveTo>
                      <a:pt x="30831" y="15451"/>
                    </a:moveTo>
                    <a:cubicBezTo>
                      <a:pt x="29958" y="15427"/>
                      <a:pt x="29298" y="14955"/>
                      <a:pt x="28543" y="14649"/>
                    </a:cubicBezTo>
                    <a:cubicBezTo>
                      <a:pt x="25169" y="13257"/>
                      <a:pt x="21938" y="12903"/>
                      <a:pt x="18659" y="12832"/>
                    </a:cubicBezTo>
                    <a:cubicBezTo>
                      <a:pt x="17503" y="12809"/>
                      <a:pt x="16607" y="12832"/>
                      <a:pt x="15545" y="13163"/>
                    </a:cubicBezTo>
                    <a:cubicBezTo>
                      <a:pt x="15003" y="13328"/>
                      <a:pt x="14319" y="12998"/>
                      <a:pt x="13776" y="13092"/>
                    </a:cubicBezTo>
                    <a:cubicBezTo>
                      <a:pt x="10969" y="13611"/>
                      <a:pt x="8209" y="14059"/>
                      <a:pt x="5614" y="15168"/>
                    </a:cubicBezTo>
                    <a:cubicBezTo>
                      <a:pt x="3774" y="15946"/>
                      <a:pt x="1722" y="16890"/>
                      <a:pt x="0" y="17975"/>
                    </a:cubicBezTo>
                    <a:cubicBezTo>
                      <a:pt x="3491" y="10827"/>
                      <a:pt x="9907" y="4718"/>
                      <a:pt x="17409" y="2383"/>
                    </a:cubicBezTo>
                    <a:cubicBezTo>
                      <a:pt x="23848" y="377"/>
                      <a:pt x="30430" y="991"/>
                      <a:pt x="37011" y="3420"/>
                    </a:cubicBezTo>
                    <a:cubicBezTo>
                      <a:pt x="40597" y="4741"/>
                      <a:pt x="44229" y="4836"/>
                      <a:pt x="47980" y="4907"/>
                    </a:cubicBezTo>
                    <a:cubicBezTo>
                      <a:pt x="49490" y="4930"/>
                      <a:pt x="50646" y="4977"/>
                      <a:pt x="51801" y="4977"/>
                    </a:cubicBezTo>
                    <a:cubicBezTo>
                      <a:pt x="52698" y="4977"/>
                      <a:pt x="53689" y="4506"/>
                      <a:pt x="54585" y="4458"/>
                    </a:cubicBezTo>
                    <a:cubicBezTo>
                      <a:pt x="58831" y="4222"/>
                      <a:pt x="62322" y="1911"/>
                      <a:pt x="65884" y="0"/>
                    </a:cubicBezTo>
                    <a:cubicBezTo>
                      <a:pt x="62039" y="6959"/>
                      <a:pt x="55977" y="13257"/>
                      <a:pt x="48192" y="15663"/>
                    </a:cubicBezTo>
                    <a:cubicBezTo>
                      <a:pt x="42531" y="17432"/>
                      <a:pt x="36374" y="17361"/>
                      <a:pt x="30831" y="15451"/>
                    </a:cubicBezTo>
                    <a:lnTo>
                      <a:pt x="30831" y="1545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94" name="手繪多邊形: 圖案 793">
                <a:extLst>
                  <a:ext uri="{FF2B5EF4-FFF2-40B4-BE49-F238E27FC236}">
                    <a16:creationId xmlns:a16="http://schemas.microsoft.com/office/drawing/2014/main" id="{AC9DC27F-C3CC-442A-BD6E-4C7D19737E5B}"/>
                  </a:ext>
                </a:extLst>
              </p:cNvPr>
              <p:cNvSpPr/>
              <p:nvPr/>
            </p:nvSpPr>
            <p:spPr>
              <a:xfrm>
                <a:off x="4446116" y="1923807"/>
                <a:ext cx="64138" cy="23565"/>
              </a:xfrm>
              <a:custGeom>
                <a:avLst/>
                <a:gdLst>
                  <a:gd name="connsiteX0" fmla="*/ 30524 w 64138"/>
                  <a:gd name="connsiteY0" fmla="*/ 18376 h 23565"/>
                  <a:gd name="connsiteX1" fmla="*/ 28189 w 64138"/>
                  <a:gd name="connsiteY1" fmla="*/ 17762 h 23565"/>
                  <a:gd name="connsiteX2" fmla="*/ 18187 w 64138"/>
                  <a:gd name="connsiteY2" fmla="*/ 16819 h 23565"/>
                  <a:gd name="connsiteX3" fmla="*/ 15097 w 64138"/>
                  <a:gd name="connsiteY3" fmla="*/ 17409 h 23565"/>
                  <a:gd name="connsiteX4" fmla="*/ 13328 w 64138"/>
                  <a:gd name="connsiteY4" fmla="*/ 17503 h 23565"/>
                  <a:gd name="connsiteX5" fmla="*/ 5378 w 64138"/>
                  <a:gd name="connsiteY5" fmla="*/ 20287 h 23565"/>
                  <a:gd name="connsiteX6" fmla="*/ 0 w 64138"/>
                  <a:gd name="connsiteY6" fmla="*/ 23565 h 23565"/>
                  <a:gd name="connsiteX7" fmla="*/ 16017 w 64138"/>
                  <a:gd name="connsiteY7" fmla="*/ 6534 h 23565"/>
                  <a:gd name="connsiteX8" fmla="*/ 35643 w 64138"/>
                  <a:gd name="connsiteY8" fmla="*/ 5874 h 23565"/>
                  <a:gd name="connsiteX9" fmla="*/ 46706 w 64138"/>
                  <a:gd name="connsiteY9" fmla="*/ 6416 h 23565"/>
                  <a:gd name="connsiteX10" fmla="*/ 50528 w 64138"/>
                  <a:gd name="connsiteY10" fmla="*/ 6157 h 23565"/>
                  <a:gd name="connsiteX11" fmla="*/ 53264 w 64138"/>
                  <a:gd name="connsiteY11" fmla="*/ 5402 h 23565"/>
                  <a:gd name="connsiteX12" fmla="*/ 64138 w 64138"/>
                  <a:gd name="connsiteY12" fmla="*/ 0 h 23565"/>
                  <a:gd name="connsiteX13" fmla="*/ 47862 w 64138"/>
                  <a:gd name="connsiteY13" fmla="*/ 17126 h 23565"/>
                  <a:gd name="connsiteX14" fmla="*/ 30524 w 64138"/>
                  <a:gd name="connsiteY14" fmla="*/ 18376 h 23565"/>
                  <a:gd name="connsiteX15" fmla="*/ 30524 w 64138"/>
                  <a:gd name="connsiteY15" fmla="*/ 18376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38" h="23565">
                    <a:moveTo>
                      <a:pt x="30524" y="18376"/>
                    </a:moveTo>
                    <a:cubicBezTo>
                      <a:pt x="29628" y="18423"/>
                      <a:pt x="28944" y="18022"/>
                      <a:pt x="28189" y="17762"/>
                    </a:cubicBezTo>
                    <a:cubicBezTo>
                      <a:pt x="24698" y="16654"/>
                      <a:pt x="21466" y="16583"/>
                      <a:pt x="18187" y="16819"/>
                    </a:cubicBezTo>
                    <a:cubicBezTo>
                      <a:pt x="17031" y="16890"/>
                      <a:pt x="16158" y="17008"/>
                      <a:pt x="15097" y="17409"/>
                    </a:cubicBezTo>
                    <a:cubicBezTo>
                      <a:pt x="14578" y="17621"/>
                      <a:pt x="13870" y="17338"/>
                      <a:pt x="13328" y="17503"/>
                    </a:cubicBezTo>
                    <a:cubicBezTo>
                      <a:pt x="10568" y="18258"/>
                      <a:pt x="7855" y="18966"/>
                      <a:pt x="5378" y="20287"/>
                    </a:cubicBezTo>
                    <a:cubicBezTo>
                      <a:pt x="3609" y="21230"/>
                      <a:pt x="1651" y="22339"/>
                      <a:pt x="0" y="23565"/>
                    </a:cubicBezTo>
                    <a:cubicBezTo>
                      <a:pt x="2854" y="16135"/>
                      <a:pt x="8728" y="9506"/>
                      <a:pt x="16017" y="6534"/>
                    </a:cubicBezTo>
                    <a:cubicBezTo>
                      <a:pt x="22268" y="3987"/>
                      <a:pt x="28873" y="4010"/>
                      <a:pt x="35643" y="5874"/>
                    </a:cubicBezTo>
                    <a:cubicBezTo>
                      <a:pt x="39323" y="6888"/>
                      <a:pt x="42956" y="6652"/>
                      <a:pt x="46706" y="6416"/>
                    </a:cubicBezTo>
                    <a:cubicBezTo>
                      <a:pt x="48216" y="6322"/>
                      <a:pt x="49372" y="6251"/>
                      <a:pt x="50528" y="6157"/>
                    </a:cubicBezTo>
                    <a:cubicBezTo>
                      <a:pt x="51424" y="6086"/>
                      <a:pt x="52368" y="5520"/>
                      <a:pt x="53264" y="5402"/>
                    </a:cubicBezTo>
                    <a:cubicBezTo>
                      <a:pt x="57463" y="4812"/>
                      <a:pt x="60765" y="2194"/>
                      <a:pt x="64138" y="0"/>
                    </a:cubicBezTo>
                    <a:cubicBezTo>
                      <a:pt x="60930" y="7265"/>
                      <a:pt x="55411" y="14059"/>
                      <a:pt x="47862" y="17126"/>
                    </a:cubicBezTo>
                    <a:cubicBezTo>
                      <a:pt x="42342" y="19319"/>
                      <a:pt x="36209" y="19791"/>
                      <a:pt x="30524" y="18376"/>
                    </a:cubicBezTo>
                    <a:lnTo>
                      <a:pt x="30524" y="183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95" name="手繪多邊形: 圖案 794">
                <a:extLst>
                  <a:ext uri="{FF2B5EF4-FFF2-40B4-BE49-F238E27FC236}">
                    <a16:creationId xmlns:a16="http://schemas.microsoft.com/office/drawing/2014/main" id="{69DECBC0-701E-4F82-B803-04F32F08CF5D}"/>
                  </a:ext>
                </a:extLst>
              </p:cNvPr>
              <p:cNvSpPr/>
              <p:nvPr/>
            </p:nvSpPr>
            <p:spPr>
              <a:xfrm>
                <a:off x="4455764" y="1900902"/>
                <a:ext cx="61803" cy="29085"/>
              </a:xfrm>
              <a:custGeom>
                <a:avLst/>
                <a:gdLst>
                  <a:gd name="connsiteX0" fmla="*/ 29958 w 61803"/>
                  <a:gd name="connsiteY0" fmla="*/ 21277 h 29085"/>
                  <a:gd name="connsiteX1" fmla="*/ 27576 w 61803"/>
                  <a:gd name="connsiteY1" fmla="*/ 20876 h 29085"/>
                  <a:gd name="connsiteX2" fmla="*/ 17527 w 61803"/>
                  <a:gd name="connsiteY2" fmla="*/ 20805 h 29085"/>
                  <a:gd name="connsiteX3" fmla="*/ 14507 w 61803"/>
                  <a:gd name="connsiteY3" fmla="*/ 21655 h 29085"/>
                  <a:gd name="connsiteX4" fmla="*/ 12738 w 61803"/>
                  <a:gd name="connsiteY4" fmla="*/ 21891 h 29085"/>
                  <a:gd name="connsiteX5" fmla="*/ 5048 w 61803"/>
                  <a:gd name="connsiteY5" fmla="*/ 25358 h 29085"/>
                  <a:gd name="connsiteX6" fmla="*/ 0 w 61803"/>
                  <a:gd name="connsiteY6" fmla="*/ 29085 h 29085"/>
                  <a:gd name="connsiteX7" fmla="*/ 14460 w 61803"/>
                  <a:gd name="connsiteY7" fmla="*/ 10709 h 29085"/>
                  <a:gd name="connsiteX8" fmla="*/ 33968 w 61803"/>
                  <a:gd name="connsiteY8" fmla="*/ 8351 h 29085"/>
                  <a:gd name="connsiteX9" fmla="*/ 45031 w 61803"/>
                  <a:gd name="connsiteY9" fmla="*/ 7926 h 29085"/>
                  <a:gd name="connsiteX10" fmla="*/ 48806 w 61803"/>
                  <a:gd name="connsiteY10" fmla="*/ 7336 h 29085"/>
                  <a:gd name="connsiteX11" fmla="*/ 51448 w 61803"/>
                  <a:gd name="connsiteY11" fmla="*/ 6345 h 29085"/>
                  <a:gd name="connsiteX12" fmla="*/ 61803 w 61803"/>
                  <a:gd name="connsiteY12" fmla="*/ 0 h 29085"/>
                  <a:gd name="connsiteX13" fmla="*/ 47084 w 61803"/>
                  <a:gd name="connsiteY13" fmla="*/ 18494 h 29085"/>
                  <a:gd name="connsiteX14" fmla="*/ 29958 w 61803"/>
                  <a:gd name="connsiteY14" fmla="*/ 21277 h 29085"/>
                  <a:gd name="connsiteX15" fmla="*/ 29958 w 61803"/>
                  <a:gd name="connsiteY15" fmla="*/ 21277 h 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03" h="29085">
                    <a:moveTo>
                      <a:pt x="29958" y="21277"/>
                    </a:moveTo>
                    <a:cubicBezTo>
                      <a:pt x="29085" y="21395"/>
                      <a:pt x="28354" y="21065"/>
                      <a:pt x="27576" y="20876"/>
                    </a:cubicBezTo>
                    <a:cubicBezTo>
                      <a:pt x="24014" y="20074"/>
                      <a:pt x="20782" y="20287"/>
                      <a:pt x="17527" y="20805"/>
                    </a:cubicBezTo>
                    <a:cubicBezTo>
                      <a:pt x="16371" y="20994"/>
                      <a:pt x="15522" y="21159"/>
                      <a:pt x="14507" y="21655"/>
                    </a:cubicBezTo>
                    <a:cubicBezTo>
                      <a:pt x="13988" y="21891"/>
                      <a:pt x="13281" y="21702"/>
                      <a:pt x="12738" y="21891"/>
                    </a:cubicBezTo>
                    <a:cubicBezTo>
                      <a:pt x="10049" y="22905"/>
                      <a:pt x="7431" y="23801"/>
                      <a:pt x="5048" y="25358"/>
                    </a:cubicBezTo>
                    <a:cubicBezTo>
                      <a:pt x="3373" y="26443"/>
                      <a:pt x="1510" y="27717"/>
                      <a:pt x="0" y="29085"/>
                    </a:cubicBezTo>
                    <a:cubicBezTo>
                      <a:pt x="2194" y="21442"/>
                      <a:pt x="7454" y="14319"/>
                      <a:pt x="14460" y="10709"/>
                    </a:cubicBezTo>
                    <a:cubicBezTo>
                      <a:pt x="20452" y="7643"/>
                      <a:pt x="27057" y="7077"/>
                      <a:pt x="33968" y="8351"/>
                    </a:cubicBezTo>
                    <a:cubicBezTo>
                      <a:pt x="37719" y="9035"/>
                      <a:pt x="41328" y="8492"/>
                      <a:pt x="45031" y="7926"/>
                    </a:cubicBezTo>
                    <a:cubicBezTo>
                      <a:pt x="46517" y="7690"/>
                      <a:pt x="47673" y="7525"/>
                      <a:pt x="48806" y="7336"/>
                    </a:cubicBezTo>
                    <a:cubicBezTo>
                      <a:pt x="49678" y="7195"/>
                      <a:pt x="50575" y="6558"/>
                      <a:pt x="51448" y="6345"/>
                    </a:cubicBezTo>
                    <a:cubicBezTo>
                      <a:pt x="55599" y="5378"/>
                      <a:pt x="58642" y="2500"/>
                      <a:pt x="61803" y="0"/>
                    </a:cubicBezTo>
                    <a:cubicBezTo>
                      <a:pt x="59232" y="7525"/>
                      <a:pt x="54349" y="14767"/>
                      <a:pt x="47084" y="18494"/>
                    </a:cubicBezTo>
                    <a:cubicBezTo>
                      <a:pt x="41823" y="21207"/>
                      <a:pt x="35737" y="22197"/>
                      <a:pt x="29958" y="21277"/>
                    </a:cubicBezTo>
                    <a:lnTo>
                      <a:pt x="29958" y="2127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96" name="手繪多邊形: 圖案 795">
                <a:extLst>
                  <a:ext uri="{FF2B5EF4-FFF2-40B4-BE49-F238E27FC236}">
                    <a16:creationId xmlns:a16="http://schemas.microsoft.com/office/drawing/2014/main" id="{BCC53E37-57A6-4A4C-81D4-2B0911D474B9}"/>
                  </a:ext>
                </a:extLst>
              </p:cNvPr>
              <p:cNvSpPr/>
              <p:nvPr/>
            </p:nvSpPr>
            <p:spPr>
              <a:xfrm>
                <a:off x="4463902" y="1877360"/>
                <a:ext cx="59019" cy="34369"/>
              </a:xfrm>
              <a:custGeom>
                <a:avLst/>
                <a:gdLst>
                  <a:gd name="connsiteX0" fmla="*/ 29180 w 59019"/>
                  <a:gd name="connsiteY0" fmla="*/ 23943 h 34369"/>
                  <a:gd name="connsiteX1" fmla="*/ 26773 w 59019"/>
                  <a:gd name="connsiteY1" fmla="*/ 23754 h 34369"/>
                  <a:gd name="connsiteX2" fmla="*/ 16748 w 59019"/>
                  <a:gd name="connsiteY2" fmla="*/ 24556 h 34369"/>
                  <a:gd name="connsiteX3" fmla="*/ 13823 w 59019"/>
                  <a:gd name="connsiteY3" fmla="*/ 25688 h 34369"/>
                  <a:gd name="connsiteX4" fmla="*/ 12078 w 59019"/>
                  <a:gd name="connsiteY4" fmla="*/ 26089 h 34369"/>
                  <a:gd name="connsiteX5" fmla="*/ 4718 w 59019"/>
                  <a:gd name="connsiteY5" fmla="*/ 30217 h 34369"/>
                  <a:gd name="connsiteX6" fmla="*/ 0 w 59019"/>
                  <a:gd name="connsiteY6" fmla="*/ 34369 h 34369"/>
                  <a:gd name="connsiteX7" fmla="*/ 12809 w 59019"/>
                  <a:gd name="connsiteY7" fmla="*/ 14814 h 34369"/>
                  <a:gd name="connsiteX8" fmla="*/ 32034 w 59019"/>
                  <a:gd name="connsiteY8" fmla="*/ 10733 h 34369"/>
                  <a:gd name="connsiteX9" fmla="*/ 43003 w 59019"/>
                  <a:gd name="connsiteY9" fmla="*/ 9341 h 34369"/>
                  <a:gd name="connsiteX10" fmla="*/ 46706 w 59019"/>
                  <a:gd name="connsiteY10" fmla="*/ 8421 h 34369"/>
                  <a:gd name="connsiteX11" fmla="*/ 49254 w 59019"/>
                  <a:gd name="connsiteY11" fmla="*/ 7218 h 34369"/>
                  <a:gd name="connsiteX12" fmla="*/ 59020 w 59019"/>
                  <a:gd name="connsiteY12" fmla="*/ 0 h 34369"/>
                  <a:gd name="connsiteX13" fmla="*/ 45975 w 59019"/>
                  <a:gd name="connsiteY13" fmla="*/ 19720 h 34369"/>
                  <a:gd name="connsiteX14" fmla="*/ 29180 w 59019"/>
                  <a:gd name="connsiteY14" fmla="*/ 23943 h 34369"/>
                  <a:gd name="connsiteX15" fmla="*/ 29180 w 59019"/>
                  <a:gd name="connsiteY15" fmla="*/ 23943 h 3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019" h="34369">
                    <a:moveTo>
                      <a:pt x="29180" y="23943"/>
                    </a:moveTo>
                    <a:cubicBezTo>
                      <a:pt x="28330" y="24132"/>
                      <a:pt x="27552" y="23872"/>
                      <a:pt x="26773" y="23754"/>
                    </a:cubicBezTo>
                    <a:cubicBezTo>
                      <a:pt x="23141" y="23259"/>
                      <a:pt x="19933" y="23754"/>
                      <a:pt x="16748" y="24556"/>
                    </a:cubicBezTo>
                    <a:cubicBezTo>
                      <a:pt x="15616" y="24839"/>
                      <a:pt x="14767" y="25099"/>
                      <a:pt x="13823" y="25688"/>
                    </a:cubicBezTo>
                    <a:cubicBezTo>
                      <a:pt x="13351" y="25971"/>
                      <a:pt x="12597" y="25830"/>
                      <a:pt x="12078" y="26089"/>
                    </a:cubicBezTo>
                    <a:cubicBezTo>
                      <a:pt x="9483" y="27316"/>
                      <a:pt x="6935" y="28472"/>
                      <a:pt x="4718" y="30217"/>
                    </a:cubicBezTo>
                    <a:cubicBezTo>
                      <a:pt x="3161" y="31444"/>
                      <a:pt x="1392" y="32883"/>
                      <a:pt x="0" y="34369"/>
                    </a:cubicBezTo>
                    <a:cubicBezTo>
                      <a:pt x="1510" y="26561"/>
                      <a:pt x="6133" y="18989"/>
                      <a:pt x="12809" y="14814"/>
                    </a:cubicBezTo>
                    <a:cubicBezTo>
                      <a:pt x="18517" y="11228"/>
                      <a:pt x="25028" y="10096"/>
                      <a:pt x="32034" y="10733"/>
                    </a:cubicBezTo>
                    <a:cubicBezTo>
                      <a:pt x="35832" y="11087"/>
                      <a:pt x="39370" y="10238"/>
                      <a:pt x="43003" y="9341"/>
                    </a:cubicBezTo>
                    <a:cubicBezTo>
                      <a:pt x="44465" y="8987"/>
                      <a:pt x="45598" y="8704"/>
                      <a:pt x="46706" y="8421"/>
                    </a:cubicBezTo>
                    <a:cubicBezTo>
                      <a:pt x="47555" y="8185"/>
                      <a:pt x="48405" y="7478"/>
                      <a:pt x="49254" y="7218"/>
                    </a:cubicBezTo>
                    <a:cubicBezTo>
                      <a:pt x="53287" y="5897"/>
                      <a:pt x="56071" y="2760"/>
                      <a:pt x="59020" y="0"/>
                    </a:cubicBezTo>
                    <a:cubicBezTo>
                      <a:pt x="57109" y="7714"/>
                      <a:pt x="52886" y="15356"/>
                      <a:pt x="45975" y="19720"/>
                    </a:cubicBezTo>
                    <a:cubicBezTo>
                      <a:pt x="40998" y="22834"/>
                      <a:pt x="35006" y="24367"/>
                      <a:pt x="29180" y="23943"/>
                    </a:cubicBezTo>
                    <a:lnTo>
                      <a:pt x="29180" y="2394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97" name="手繪多邊形: 圖案 796">
                <a:extLst>
                  <a:ext uri="{FF2B5EF4-FFF2-40B4-BE49-F238E27FC236}">
                    <a16:creationId xmlns:a16="http://schemas.microsoft.com/office/drawing/2014/main" id="{DC8FBCD6-16CB-46B7-980B-A50F2B43D23B}"/>
                  </a:ext>
                </a:extLst>
              </p:cNvPr>
              <p:cNvSpPr/>
              <p:nvPr/>
            </p:nvSpPr>
            <p:spPr>
              <a:xfrm>
                <a:off x="4470484" y="1853087"/>
                <a:ext cx="55717" cy="39487"/>
              </a:xfrm>
              <a:custGeom>
                <a:avLst/>
                <a:gdLst>
                  <a:gd name="connsiteX0" fmla="*/ 28142 w 55717"/>
                  <a:gd name="connsiteY0" fmla="*/ 26538 h 39487"/>
                  <a:gd name="connsiteX1" fmla="*/ 25712 w 55717"/>
                  <a:gd name="connsiteY1" fmla="*/ 26561 h 39487"/>
                  <a:gd name="connsiteX2" fmla="*/ 15805 w 55717"/>
                  <a:gd name="connsiteY2" fmla="*/ 28260 h 39487"/>
                  <a:gd name="connsiteX3" fmla="*/ 12974 w 55717"/>
                  <a:gd name="connsiteY3" fmla="*/ 29628 h 39487"/>
                  <a:gd name="connsiteX4" fmla="*/ 11276 w 55717"/>
                  <a:gd name="connsiteY4" fmla="*/ 30170 h 39487"/>
                  <a:gd name="connsiteX5" fmla="*/ 4317 w 55717"/>
                  <a:gd name="connsiteY5" fmla="*/ 34935 h 39487"/>
                  <a:gd name="connsiteX6" fmla="*/ 0 w 55717"/>
                  <a:gd name="connsiteY6" fmla="*/ 39488 h 39487"/>
                  <a:gd name="connsiteX7" fmla="*/ 11016 w 55717"/>
                  <a:gd name="connsiteY7" fmla="*/ 18871 h 39487"/>
                  <a:gd name="connsiteX8" fmla="*/ 29793 w 55717"/>
                  <a:gd name="connsiteY8" fmla="*/ 13115 h 39487"/>
                  <a:gd name="connsiteX9" fmla="*/ 40597 w 55717"/>
                  <a:gd name="connsiteY9" fmla="*/ 10757 h 39487"/>
                  <a:gd name="connsiteX10" fmla="*/ 44206 w 55717"/>
                  <a:gd name="connsiteY10" fmla="*/ 9506 h 39487"/>
                  <a:gd name="connsiteX11" fmla="*/ 46635 w 55717"/>
                  <a:gd name="connsiteY11" fmla="*/ 8067 h 39487"/>
                  <a:gd name="connsiteX12" fmla="*/ 55717 w 55717"/>
                  <a:gd name="connsiteY12" fmla="*/ 0 h 39487"/>
                  <a:gd name="connsiteX13" fmla="*/ 44489 w 55717"/>
                  <a:gd name="connsiteY13" fmla="*/ 20782 h 39487"/>
                  <a:gd name="connsiteX14" fmla="*/ 28142 w 55717"/>
                  <a:gd name="connsiteY14" fmla="*/ 26538 h 39487"/>
                  <a:gd name="connsiteX15" fmla="*/ 28142 w 55717"/>
                  <a:gd name="connsiteY15" fmla="*/ 26538 h 3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17" h="39487">
                    <a:moveTo>
                      <a:pt x="28142" y="26538"/>
                    </a:moveTo>
                    <a:cubicBezTo>
                      <a:pt x="27292" y="26821"/>
                      <a:pt x="26514" y="26608"/>
                      <a:pt x="25712" y="26561"/>
                    </a:cubicBezTo>
                    <a:cubicBezTo>
                      <a:pt x="22056" y="26396"/>
                      <a:pt x="18895" y="27174"/>
                      <a:pt x="15805" y="28260"/>
                    </a:cubicBezTo>
                    <a:cubicBezTo>
                      <a:pt x="14720" y="28637"/>
                      <a:pt x="13894" y="28967"/>
                      <a:pt x="12974" y="29628"/>
                    </a:cubicBezTo>
                    <a:cubicBezTo>
                      <a:pt x="12526" y="29958"/>
                      <a:pt x="11771" y="29887"/>
                      <a:pt x="11276" y="30170"/>
                    </a:cubicBezTo>
                    <a:cubicBezTo>
                      <a:pt x="8822" y="31633"/>
                      <a:pt x="6369" y="33001"/>
                      <a:pt x="4317" y="34935"/>
                    </a:cubicBezTo>
                    <a:cubicBezTo>
                      <a:pt x="2854" y="36303"/>
                      <a:pt x="1250" y="37884"/>
                      <a:pt x="0" y="39488"/>
                    </a:cubicBezTo>
                    <a:cubicBezTo>
                      <a:pt x="826" y="31562"/>
                      <a:pt x="4741" y="23636"/>
                      <a:pt x="11016" y="18871"/>
                    </a:cubicBezTo>
                    <a:cubicBezTo>
                      <a:pt x="16371" y="14790"/>
                      <a:pt x="22763" y="13092"/>
                      <a:pt x="29793" y="13115"/>
                    </a:cubicBezTo>
                    <a:cubicBezTo>
                      <a:pt x="33614" y="13115"/>
                      <a:pt x="37058" y="11960"/>
                      <a:pt x="40597" y="10757"/>
                    </a:cubicBezTo>
                    <a:cubicBezTo>
                      <a:pt x="42036" y="10261"/>
                      <a:pt x="43121" y="9907"/>
                      <a:pt x="44206" y="9506"/>
                    </a:cubicBezTo>
                    <a:cubicBezTo>
                      <a:pt x="45031" y="9200"/>
                      <a:pt x="45833" y="8421"/>
                      <a:pt x="46635" y="8067"/>
                    </a:cubicBezTo>
                    <a:cubicBezTo>
                      <a:pt x="50551" y="6393"/>
                      <a:pt x="53028" y="3019"/>
                      <a:pt x="55717" y="0"/>
                    </a:cubicBezTo>
                    <a:cubicBezTo>
                      <a:pt x="54514" y="7855"/>
                      <a:pt x="50976" y="15852"/>
                      <a:pt x="44489" y="20782"/>
                    </a:cubicBezTo>
                    <a:cubicBezTo>
                      <a:pt x="39818" y="24367"/>
                      <a:pt x="33992" y="26420"/>
                      <a:pt x="28142" y="26538"/>
                    </a:cubicBezTo>
                    <a:lnTo>
                      <a:pt x="28142" y="2653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98" name="手繪多邊形: 圖案 797">
                <a:extLst>
                  <a:ext uri="{FF2B5EF4-FFF2-40B4-BE49-F238E27FC236}">
                    <a16:creationId xmlns:a16="http://schemas.microsoft.com/office/drawing/2014/main" id="{0991AE68-3A5A-4F06-924D-3BAE2F162CD2}"/>
                  </a:ext>
                </a:extLst>
              </p:cNvPr>
              <p:cNvSpPr/>
              <p:nvPr/>
            </p:nvSpPr>
            <p:spPr>
              <a:xfrm>
                <a:off x="4475414" y="1828295"/>
                <a:ext cx="51942" cy="44347"/>
              </a:xfrm>
              <a:custGeom>
                <a:avLst/>
                <a:gdLst>
                  <a:gd name="connsiteX0" fmla="*/ 26844 w 51942"/>
                  <a:gd name="connsiteY0" fmla="*/ 28920 h 44347"/>
                  <a:gd name="connsiteX1" fmla="*/ 24438 w 51942"/>
                  <a:gd name="connsiteY1" fmla="*/ 29180 h 44347"/>
                  <a:gd name="connsiteX2" fmla="*/ 14720 w 51942"/>
                  <a:gd name="connsiteY2" fmla="*/ 31751 h 44347"/>
                  <a:gd name="connsiteX3" fmla="*/ 12030 w 51942"/>
                  <a:gd name="connsiteY3" fmla="*/ 33378 h 44347"/>
                  <a:gd name="connsiteX4" fmla="*/ 10403 w 51942"/>
                  <a:gd name="connsiteY4" fmla="*/ 34062 h 44347"/>
                  <a:gd name="connsiteX5" fmla="*/ 3892 w 51942"/>
                  <a:gd name="connsiteY5" fmla="*/ 39417 h 44347"/>
                  <a:gd name="connsiteX6" fmla="*/ 0 w 51942"/>
                  <a:gd name="connsiteY6" fmla="*/ 44347 h 44347"/>
                  <a:gd name="connsiteX7" fmla="*/ 9105 w 51942"/>
                  <a:gd name="connsiteY7" fmla="*/ 22834 h 44347"/>
                  <a:gd name="connsiteX8" fmla="*/ 27292 w 51942"/>
                  <a:gd name="connsiteY8" fmla="*/ 15404 h 44347"/>
                  <a:gd name="connsiteX9" fmla="*/ 37860 w 51942"/>
                  <a:gd name="connsiteY9" fmla="*/ 12078 h 44347"/>
                  <a:gd name="connsiteX10" fmla="*/ 41328 w 51942"/>
                  <a:gd name="connsiteY10" fmla="*/ 10497 h 44347"/>
                  <a:gd name="connsiteX11" fmla="*/ 43616 w 51942"/>
                  <a:gd name="connsiteY11" fmla="*/ 8846 h 44347"/>
                  <a:gd name="connsiteX12" fmla="*/ 51943 w 51942"/>
                  <a:gd name="connsiteY12" fmla="*/ 0 h 44347"/>
                  <a:gd name="connsiteX13" fmla="*/ 42602 w 51942"/>
                  <a:gd name="connsiteY13" fmla="*/ 21725 h 44347"/>
                  <a:gd name="connsiteX14" fmla="*/ 26844 w 51942"/>
                  <a:gd name="connsiteY14" fmla="*/ 28920 h 44347"/>
                  <a:gd name="connsiteX15" fmla="*/ 26844 w 51942"/>
                  <a:gd name="connsiteY15" fmla="*/ 28920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42" h="44347">
                    <a:moveTo>
                      <a:pt x="26844" y="28920"/>
                    </a:moveTo>
                    <a:cubicBezTo>
                      <a:pt x="26019" y="29274"/>
                      <a:pt x="25240" y="29132"/>
                      <a:pt x="24438" y="29180"/>
                    </a:cubicBezTo>
                    <a:cubicBezTo>
                      <a:pt x="20782" y="29345"/>
                      <a:pt x="17715" y="30383"/>
                      <a:pt x="14720" y="31751"/>
                    </a:cubicBezTo>
                    <a:cubicBezTo>
                      <a:pt x="13658" y="32223"/>
                      <a:pt x="12880" y="32624"/>
                      <a:pt x="12030" y="33378"/>
                    </a:cubicBezTo>
                    <a:cubicBezTo>
                      <a:pt x="11606" y="33756"/>
                      <a:pt x="10851" y="33732"/>
                      <a:pt x="10403" y="34062"/>
                    </a:cubicBezTo>
                    <a:cubicBezTo>
                      <a:pt x="8067" y="35737"/>
                      <a:pt x="5779" y="37318"/>
                      <a:pt x="3892" y="39417"/>
                    </a:cubicBezTo>
                    <a:cubicBezTo>
                      <a:pt x="2571" y="40903"/>
                      <a:pt x="1109" y="42625"/>
                      <a:pt x="0" y="44347"/>
                    </a:cubicBezTo>
                    <a:cubicBezTo>
                      <a:pt x="94" y="36398"/>
                      <a:pt x="3302" y="28142"/>
                      <a:pt x="9105" y="22834"/>
                    </a:cubicBezTo>
                    <a:cubicBezTo>
                      <a:pt x="14083" y="18281"/>
                      <a:pt x="20287" y="16017"/>
                      <a:pt x="27292" y="15404"/>
                    </a:cubicBezTo>
                    <a:cubicBezTo>
                      <a:pt x="31090" y="15073"/>
                      <a:pt x="34440" y="13611"/>
                      <a:pt x="37860" y="12078"/>
                    </a:cubicBezTo>
                    <a:cubicBezTo>
                      <a:pt x="39252" y="11464"/>
                      <a:pt x="40290" y="10992"/>
                      <a:pt x="41328" y="10497"/>
                    </a:cubicBezTo>
                    <a:cubicBezTo>
                      <a:pt x="42130" y="10120"/>
                      <a:pt x="42838" y="9270"/>
                      <a:pt x="43616" y="8846"/>
                    </a:cubicBezTo>
                    <a:cubicBezTo>
                      <a:pt x="47367" y="6817"/>
                      <a:pt x="49537" y="3232"/>
                      <a:pt x="51943" y="0"/>
                    </a:cubicBezTo>
                    <a:cubicBezTo>
                      <a:pt x="51448" y="7926"/>
                      <a:pt x="48641" y="16229"/>
                      <a:pt x="42602" y="21725"/>
                    </a:cubicBezTo>
                    <a:cubicBezTo>
                      <a:pt x="38285" y="25712"/>
                      <a:pt x="32671" y="28283"/>
                      <a:pt x="26844" y="28920"/>
                    </a:cubicBezTo>
                    <a:lnTo>
                      <a:pt x="26844" y="289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99" name="手繪多邊形: 圖案 798">
                <a:extLst>
                  <a:ext uri="{FF2B5EF4-FFF2-40B4-BE49-F238E27FC236}">
                    <a16:creationId xmlns:a16="http://schemas.microsoft.com/office/drawing/2014/main" id="{C51B6556-3F2D-4D67-9F7B-162E1B6CB2FB}"/>
                  </a:ext>
                </a:extLst>
              </p:cNvPr>
              <p:cNvSpPr/>
              <p:nvPr/>
            </p:nvSpPr>
            <p:spPr>
              <a:xfrm>
                <a:off x="4478459" y="1803173"/>
                <a:ext cx="47898" cy="48805"/>
              </a:xfrm>
              <a:custGeom>
                <a:avLst/>
                <a:gdLst>
                  <a:gd name="connsiteX0" fmla="*/ 25450 w 47898"/>
                  <a:gd name="connsiteY0" fmla="*/ 30996 h 48805"/>
                  <a:gd name="connsiteX1" fmla="*/ 23068 w 47898"/>
                  <a:gd name="connsiteY1" fmla="*/ 31468 h 48805"/>
                  <a:gd name="connsiteX2" fmla="*/ 13609 w 47898"/>
                  <a:gd name="connsiteY2" fmla="*/ 34912 h 48805"/>
                  <a:gd name="connsiteX3" fmla="*/ 11085 w 47898"/>
                  <a:gd name="connsiteY3" fmla="*/ 36775 h 48805"/>
                  <a:gd name="connsiteX4" fmla="*/ 9528 w 47898"/>
                  <a:gd name="connsiteY4" fmla="*/ 37624 h 48805"/>
                  <a:gd name="connsiteX5" fmla="*/ 3513 w 47898"/>
                  <a:gd name="connsiteY5" fmla="*/ 43545 h 48805"/>
                  <a:gd name="connsiteX6" fmla="*/ 92 w 47898"/>
                  <a:gd name="connsiteY6" fmla="*/ 48806 h 48805"/>
                  <a:gd name="connsiteX7" fmla="*/ 7240 w 47898"/>
                  <a:gd name="connsiteY7" fmla="*/ 26538 h 48805"/>
                  <a:gd name="connsiteX8" fmla="*/ 24696 w 47898"/>
                  <a:gd name="connsiteY8" fmla="*/ 17527 h 48805"/>
                  <a:gd name="connsiteX9" fmla="*/ 34910 w 47898"/>
                  <a:gd name="connsiteY9" fmla="*/ 13281 h 48805"/>
                  <a:gd name="connsiteX10" fmla="*/ 38236 w 47898"/>
                  <a:gd name="connsiteY10" fmla="*/ 11393 h 48805"/>
                  <a:gd name="connsiteX11" fmla="*/ 40382 w 47898"/>
                  <a:gd name="connsiteY11" fmla="*/ 9554 h 48805"/>
                  <a:gd name="connsiteX12" fmla="*/ 47884 w 47898"/>
                  <a:gd name="connsiteY12" fmla="*/ 0 h 48805"/>
                  <a:gd name="connsiteX13" fmla="*/ 40547 w 47898"/>
                  <a:gd name="connsiteY13" fmla="*/ 22457 h 48805"/>
                  <a:gd name="connsiteX14" fmla="*/ 25450 w 47898"/>
                  <a:gd name="connsiteY14" fmla="*/ 30996 h 48805"/>
                  <a:gd name="connsiteX15" fmla="*/ 25450 w 47898"/>
                  <a:gd name="connsiteY15" fmla="*/ 30996 h 4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05">
                    <a:moveTo>
                      <a:pt x="25450" y="30996"/>
                    </a:moveTo>
                    <a:cubicBezTo>
                      <a:pt x="24672" y="31421"/>
                      <a:pt x="23870" y="31350"/>
                      <a:pt x="23068" y="31468"/>
                    </a:cubicBezTo>
                    <a:cubicBezTo>
                      <a:pt x="19435" y="31963"/>
                      <a:pt x="16487" y="33284"/>
                      <a:pt x="13609" y="34912"/>
                    </a:cubicBezTo>
                    <a:cubicBezTo>
                      <a:pt x="12594" y="35478"/>
                      <a:pt x="11840" y="35950"/>
                      <a:pt x="11085" y="36775"/>
                    </a:cubicBezTo>
                    <a:cubicBezTo>
                      <a:pt x="10707" y="37176"/>
                      <a:pt x="9952" y="37247"/>
                      <a:pt x="9528" y="37624"/>
                    </a:cubicBezTo>
                    <a:cubicBezTo>
                      <a:pt x="7358" y="39512"/>
                      <a:pt x="5211" y="41281"/>
                      <a:pt x="3513" y="43545"/>
                    </a:cubicBezTo>
                    <a:cubicBezTo>
                      <a:pt x="2333" y="45149"/>
                      <a:pt x="1012" y="46989"/>
                      <a:pt x="92" y="48806"/>
                    </a:cubicBezTo>
                    <a:cubicBezTo>
                      <a:pt x="-521" y="40880"/>
                      <a:pt x="1932" y="32364"/>
                      <a:pt x="7240" y="26538"/>
                    </a:cubicBezTo>
                    <a:cubicBezTo>
                      <a:pt x="11792" y="21560"/>
                      <a:pt x="17784" y="18753"/>
                      <a:pt x="24696" y="17527"/>
                    </a:cubicBezTo>
                    <a:cubicBezTo>
                      <a:pt x="28470" y="16866"/>
                      <a:pt x="31631" y="15097"/>
                      <a:pt x="34910" y="13281"/>
                    </a:cubicBezTo>
                    <a:cubicBezTo>
                      <a:pt x="36231" y="12549"/>
                      <a:pt x="37245" y="11983"/>
                      <a:pt x="38236" y="11393"/>
                    </a:cubicBezTo>
                    <a:cubicBezTo>
                      <a:pt x="39014" y="10945"/>
                      <a:pt x="39627" y="10025"/>
                      <a:pt x="40382" y="9554"/>
                    </a:cubicBezTo>
                    <a:cubicBezTo>
                      <a:pt x="43921" y="7218"/>
                      <a:pt x="45784" y="3444"/>
                      <a:pt x="47884" y="0"/>
                    </a:cubicBezTo>
                    <a:cubicBezTo>
                      <a:pt x="48096" y="7949"/>
                      <a:pt x="46044" y="16442"/>
                      <a:pt x="40547" y="22457"/>
                    </a:cubicBezTo>
                    <a:cubicBezTo>
                      <a:pt x="36537" y="26797"/>
                      <a:pt x="31183" y="29840"/>
                      <a:pt x="25450" y="30996"/>
                    </a:cubicBezTo>
                    <a:lnTo>
                      <a:pt x="25450" y="309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00" name="手繪多邊形: 圖案 799">
                <a:extLst>
                  <a:ext uri="{FF2B5EF4-FFF2-40B4-BE49-F238E27FC236}">
                    <a16:creationId xmlns:a16="http://schemas.microsoft.com/office/drawing/2014/main" id="{3221650E-25CE-4E35-8622-411E78068804}"/>
                  </a:ext>
                </a:extLst>
              </p:cNvPr>
              <p:cNvSpPr/>
              <p:nvPr/>
            </p:nvSpPr>
            <p:spPr>
              <a:xfrm>
                <a:off x="4479365" y="1778168"/>
                <a:ext cx="43880" cy="52886"/>
              </a:xfrm>
              <a:custGeom>
                <a:avLst/>
                <a:gdLst>
                  <a:gd name="connsiteX0" fmla="*/ 24096 w 43880"/>
                  <a:gd name="connsiteY0" fmla="*/ 32907 h 52886"/>
                  <a:gd name="connsiteX1" fmla="*/ 21784 w 43880"/>
                  <a:gd name="connsiteY1" fmla="*/ 33591 h 52886"/>
                  <a:gd name="connsiteX2" fmla="*/ 12679 w 43880"/>
                  <a:gd name="connsiteY2" fmla="*/ 37860 h 52886"/>
                  <a:gd name="connsiteX3" fmla="*/ 10320 w 43880"/>
                  <a:gd name="connsiteY3" fmla="*/ 39936 h 52886"/>
                  <a:gd name="connsiteX4" fmla="*/ 8834 w 43880"/>
                  <a:gd name="connsiteY4" fmla="*/ 40903 h 52886"/>
                  <a:gd name="connsiteX5" fmla="*/ 3384 w 43880"/>
                  <a:gd name="connsiteY5" fmla="*/ 47343 h 52886"/>
                  <a:gd name="connsiteX6" fmla="*/ 436 w 43880"/>
                  <a:gd name="connsiteY6" fmla="*/ 52887 h 52886"/>
                  <a:gd name="connsiteX7" fmla="*/ 5555 w 43880"/>
                  <a:gd name="connsiteY7" fmla="*/ 30076 h 52886"/>
                  <a:gd name="connsiteX8" fmla="*/ 22114 w 43880"/>
                  <a:gd name="connsiteY8" fmla="*/ 19532 h 52886"/>
                  <a:gd name="connsiteX9" fmla="*/ 31904 w 43880"/>
                  <a:gd name="connsiteY9" fmla="*/ 14366 h 52886"/>
                  <a:gd name="connsiteX10" fmla="*/ 35041 w 43880"/>
                  <a:gd name="connsiteY10" fmla="*/ 12196 h 52886"/>
                  <a:gd name="connsiteX11" fmla="*/ 36999 w 43880"/>
                  <a:gd name="connsiteY11" fmla="*/ 10167 h 52886"/>
                  <a:gd name="connsiteX12" fmla="*/ 43604 w 43880"/>
                  <a:gd name="connsiteY12" fmla="*/ 0 h 52886"/>
                  <a:gd name="connsiteX13" fmla="*/ 38320 w 43880"/>
                  <a:gd name="connsiteY13" fmla="*/ 23023 h 52886"/>
                  <a:gd name="connsiteX14" fmla="*/ 24096 w 43880"/>
                  <a:gd name="connsiteY14" fmla="*/ 32907 h 52886"/>
                  <a:gd name="connsiteX15" fmla="*/ 24096 w 43880"/>
                  <a:gd name="connsiteY15" fmla="*/ 32907 h 5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886">
                    <a:moveTo>
                      <a:pt x="24096" y="32907"/>
                    </a:moveTo>
                    <a:cubicBezTo>
                      <a:pt x="23364" y="33402"/>
                      <a:pt x="22539" y="33402"/>
                      <a:pt x="21784" y="33591"/>
                    </a:cubicBezTo>
                    <a:cubicBezTo>
                      <a:pt x="18222" y="34416"/>
                      <a:pt x="15391" y="35997"/>
                      <a:pt x="12679" y="37860"/>
                    </a:cubicBezTo>
                    <a:cubicBezTo>
                      <a:pt x="11711" y="38521"/>
                      <a:pt x="11027" y="39063"/>
                      <a:pt x="10320" y="39936"/>
                    </a:cubicBezTo>
                    <a:cubicBezTo>
                      <a:pt x="9966" y="40384"/>
                      <a:pt x="9235" y="40502"/>
                      <a:pt x="8834" y="40903"/>
                    </a:cubicBezTo>
                    <a:cubicBezTo>
                      <a:pt x="6852" y="42979"/>
                      <a:pt x="4871" y="44937"/>
                      <a:pt x="3384" y="47343"/>
                    </a:cubicBezTo>
                    <a:cubicBezTo>
                      <a:pt x="2347" y="49041"/>
                      <a:pt x="1214" y="50999"/>
                      <a:pt x="436" y="52887"/>
                    </a:cubicBezTo>
                    <a:cubicBezTo>
                      <a:pt x="-885" y="45055"/>
                      <a:pt x="790" y="36351"/>
                      <a:pt x="5555" y="30076"/>
                    </a:cubicBezTo>
                    <a:cubicBezTo>
                      <a:pt x="9636" y="24698"/>
                      <a:pt x="15344" y="21372"/>
                      <a:pt x="22114" y="19532"/>
                    </a:cubicBezTo>
                    <a:cubicBezTo>
                      <a:pt x="25818" y="18517"/>
                      <a:pt x="28813" y="16489"/>
                      <a:pt x="31904" y="14366"/>
                    </a:cubicBezTo>
                    <a:cubicBezTo>
                      <a:pt x="33154" y="13516"/>
                      <a:pt x="34097" y="12880"/>
                      <a:pt x="35041" y="12196"/>
                    </a:cubicBezTo>
                    <a:cubicBezTo>
                      <a:pt x="35772" y="11677"/>
                      <a:pt x="36315" y="10709"/>
                      <a:pt x="36999" y="10167"/>
                    </a:cubicBezTo>
                    <a:cubicBezTo>
                      <a:pt x="40325" y="7501"/>
                      <a:pt x="41835" y="3586"/>
                      <a:pt x="43604" y="0"/>
                    </a:cubicBezTo>
                    <a:cubicBezTo>
                      <a:pt x="44524" y="7902"/>
                      <a:pt x="43250" y="16536"/>
                      <a:pt x="38320" y="23023"/>
                    </a:cubicBezTo>
                    <a:cubicBezTo>
                      <a:pt x="34758" y="27717"/>
                      <a:pt x="29710" y="31255"/>
                      <a:pt x="24096" y="32907"/>
                    </a:cubicBezTo>
                    <a:lnTo>
                      <a:pt x="24096" y="3290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01" name="手繪多邊形: 圖案 800">
                <a:extLst>
                  <a:ext uri="{FF2B5EF4-FFF2-40B4-BE49-F238E27FC236}">
                    <a16:creationId xmlns:a16="http://schemas.microsoft.com/office/drawing/2014/main" id="{93F0D3C4-0457-4443-84CF-0FFC77377843}"/>
                  </a:ext>
                </a:extLst>
              </p:cNvPr>
              <p:cNvSpPr/>
              <p:nvPr/>
            </p:nvSpPr>
            <p:spPr>
              <a:xfrm>
                <a:off x="4478195" y="1753989"/>
                <a:ext cx="40181" cy="56566"/>
              </a:xfrm>
              <a:custGeom>
                <a:avLst/>
                <a:gdLst>
                  <a:gd name="connsiteX0" fmla="*/ 22813 w 40181"/>
                  <a:gd name="connsiteY0" fmla="*/ 34511 h 56566"/>
                  <a:gd name="connsiteX1" fmla="*/ 20572 w 40181"/>
                  <a:gd name="connsiteY1" fmla="*/ 35383 h 56566"/>
                  <a:gd name="connsiteX2" fmla="*/ 11891 w 40181"/>
                  <a:gd name="connsiteY2" fmla="*/ 40455 h 56566"/>
                  <a:gd name="connsiteX3" fmla="*/ 9721 w 40181"/>
                  <a:gd name="connsiteY3" fmla="*/ 42743 h 56566"/>
                  <a:gd name="connsiteX4" fmla="*/ 8329 w 40181"/>
                  <a:gd name="connsiteY4" fmla="*/ 43852 h 56566"/>
                  <a:gd name="connsiteX5" fmla="*/ 3470 w 40181"/>
                  <a:gd name="connsiteY5" fmla="*/ 50763 h 56566"/>
                  <a:gd name="connsiteX6" fmla="*/ 1040 w 40181"/>
                  <a:gd name="connsiteY6" fmla="*/ 56566 h 56566"/>
                  <a:gd name="connsiteX7" fmla="*/ 4107 w 40181"/>
                  <a:gd name="connsiteY7" fmla="*/ 33378 h 56566"/>
                  <a:gd name="connsiteX8" fmla="*/ 19652 w 40181"/>
                  <a:gd name="connsiteY8" fmla="*/ 21395 h 56566"/>
                  <a:gd name="connsiteX9" fmla="*/ 28946 w 40181"/>
                  <a:gd name="connsiteY9" fmla="*/ 15380 h 56566"/>
                  <a:gd name="connsiteX10" fmla="*/ 31894 w 40181"/>
                  <a:gd name="connsiteY10" fmla="*/ 12927 h 56566"/>
                  <a:gd name="connsiteX11" fmla="*/ 33664 w 40181"/>
                  <a:gd name="connsiteY11" fmla="*/ 10733 h 56566"/>
                  <a:gd name="connsiteX12" fmla="*/ 39325 w 40181"/>
                  <a:gd name="connsiteY12" fmla="*/ 0 h 56566"/>
                  <a:gd name="connsiteX13" fmla="*/ 36117 w 40181"/>
                  <a:gd name="connsiteY13" fmla="*/ 23400 h 56566"/>
                  <a:gd name="connsiteX14" fmla="*/ 22813 w 40181"/>
                  <a:gd name="connsiteY14" fmla="*/ 34511 h 56566"/>
                  <a:gd name="connsiteX15" fmla="*/ 22813 w 40181"/>
                  <a:gd name="connsiteY15" fmla="*/ 34511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22813" y="34511"/>
                    </a:moveTo>
                    <a:cubicBezTo>
                      <a:pt x="22129" y="35053"/>
                      <a:pt x="21327" y="35148"/>
                      <a:pt x="20572" y="35383"/>
                    </a:cubicBezTo>
                    <a:cubicBezTo>
                      <a:pt x="17080" y="36516"/>
                      <a:pt x="14415" y="38356"/>
                      <a:pt x="11891" y="40455"/>
                    </a:cubicBezTo>
                    <a:cubicBezTo>
                      <a:pt x="10995" y="41186"/>
                      <a:pt x="10334" y="41800"/>
                      <a:pt x="9721" y="42743"/>
                    </a:cubicBezTo>
                    <a:cubicBezTo>
                      <a:pt x="9414" y="43215"/>
                      <a:pt x="8683" y="43404"/>
                      <a:pt x="8329" y="43852"/>
                    </a:cubicBezTo>
                    <a:cubicBezTo>
                      <a:pt x="6536" y="46093"/>
                      <a:pt x="4720" y="48216"/>
                      <a:pt x="3470" y="50763"/>
                    </a:cubicBezTo>
                    <a:cubicBezTo>
                      <a:pt x="2597" y="52556"/>
                      <a:pt x="1630" y="54608"/>
                      <a:pt x="1040" y="56566"/>
                    </a:cubicBezTo>
                    <a:cubicBezTo>
                      <a:pt x="-989" y="48876"/>
                      <a:pt x="-92" y="40054"/>
                      <a:pt x="4107" y="33378"/>
                    </a:cubicBezTo>
                    <a:cubicBezTo>
                      <a:pt x="7692" y="27670"/>
                      <a:pt x="13070" y="23825"/>
                      <a:pt x="19652" y="21395"/>
                    </a:cubicBezTo>
                    <a:cubicBezTo>
                      <a:pt x="23237" y="20051"/>
                      <a:pt x="26044" y="17763"/>
                      <a:pt x="28946" y="15380"/>
                    </a:cubicBezTo>
                    <a:cubicBezTo>
                      <a:pt x="30102" y="14413"/>
                      <a:pt x="30998" y="13682"/>
                      <a:pt x="31894" y="12927"/>
                    </a:cubicBezTo>
                    <a:cubicBezTo>
                      <a:pt x="32555" y="12337"/>
                      <a:pt x="33027" y="11346"/>
                      <a:pt x="33664" y="10733"/>
                    </a:cubicBezTo>
                    <a:cubicBezTo>
                      <a:pt x="36730" y="7784"/>
                      <a:pt x="37886" y="3751"/>
                      <a:pt x="39325" y="0"/>
                    </a:cubicBezTo>
                    <a:cubicBezTo>
                      <a:pt x="40953" y="7784"/>
                      <a:pt x="40457" y="16512"/>
                      <a:pt x="36117" y="23400"/>
                    </a:cubicBezTo>
                    <a:cubicBezTo>
                      <a:pt x="32956" y="28401"/>
                      <a:pt x="28238" y="32364"/>
                      <a:pt x="22813" y="34511"/>
                    </a:cubicBezTo>
                    <a:lnTo>
                      <a:pt x="22813" y="3451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02" name="手繪多邊形: 圖案 801">
                <a:extLst>
                  <a:ext uri="{FF2B5EF4-FFF2-40B4-BE49-F238E27FC236}">
                    <a16:creationId xmlns:a16="http://schemas.microsoft.com/office/drawing/2014/main" id="{B0E45602-2B3B-47EF-B559-F9F8CF0373C9}"/>
                  </a:ext>
                </a:extLst>
              </p:cNvPr>
              <p:cNvSpPr/>
              <p:nvPr/>
            </p:nvSpPr>
            <p:spPr>
              <a:xfrm>
                <a:off x="4474977" y="1730731"/>
                <a:ext cx="36729" cy="59727"/>
              </a:xfrm>
              <a:custGeom>
                <a:avLst/>
                <a:gdLst>
                  <a:gd name="connsiteX0" fmla="*/ 21619 w 36729"/>
                  <a:gd name="connsiteY0" fmla="*/ 35832 h 59727"/>
                  <a:gd name="connsiteX1" fmla="*/ 19473 w 36729"/>
                  <a:gd name="connsiteY1" fmla="*/ 36917 h 59727"/>
                  <a:gd name="connsiteX2" fmla="*/ 11264 w 36729"/>
                  <a:gd name="connsiteY2" fmla="*/ 42743 h 59727"/>
                  <a:gd name="connsiteX3" fmla="*/ 9306 w 36729"/>
                  <a:gd name="connsiteY3" fmla="*/ 45196 h 59727"/>
                  <a:gd name="connsiteX4" fmla="*/ 8008 w 36729"/>
                  <a:gd name="connsiteY4" fmla="*/ 46423 h 59727"/>
                  <a:gd name="connsiteX5" fmla="*/ 3786 w 36729"/>
                  <a:gd name="connsiteY5" fmla="*/ 53736 h 59727"/>
                  <a:gd name="connsiteX6" fmla="*/ 1875 w 36729"/>
                  <a:gd name="connsiteY6" fmla="*/ 59727 h 59727"/>
                  <a:gd name="connsiteX7" fmla="*/ 2866 w 36729"/>
                  <a:gd name="connsiteY7" fmla="*/ 36374 h 59727"/>
                  <a:gd name="connsiteX8" fmla="*/ 17302 w 36729"/>
                  <a:gd name="connsiteY8" fmla="*/ 23046 h 59727"/>
                  <a:gd name="connsiteX9" fmla="*/ 26030 w 36729"/>
                  <a:gd name="connsiteY9" fmla="*/ 16229 h 59727"/>
                  <a:gd name="connsiteX10" fmla="*/ 28743 w 36729"/>
                  <a:gd name="connsiteY10" fmla="*/ 13540 h 59727"/>
                  <a:gd name="connsiteX11" fmla="*/ 30324 w 36729"/>
                  <a:gd name="connsiteY11" fmla="*/ 11181 h 59727"/>
                  <a:gd name="connsiteX12" fmla="*/ 35018 w 36729"/>
                  <a:gd name="connsiteY12" fmla="*/ 0 h 59727"/>
                  <a:gd name="connsiteX13" fmla="*/ 33909 w 36729"/>
                  <a:gd name="connsiteY13" fmla="*/ 23613 h 59727"/>
                  <a:gd name="connsiteX14" fmla="*/ 21619 w 36729"/>
                  <a:gd name="connsiteY14" fmla="*/ 35832 h 59727"/>
                  <a:gd name="connsiteX15" fmla="*/ 21619 w 36729"/>
                  <a:gd name="connsiteY15" fmla="*/ 35832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29" h="59727">
                    <a:moveTo>
                      <a:pt x="21619" y="35832"/>
                    </a:moveTo>
                    <a:cubicBezTo>
                      <a:pt x="20982" y="36445"/>
                      <a:pt x="20180" y="36587"/>
                      <a:pt x="19473" y="36917"/>
                    </a:cubicBezTo>
                    <a:cubicBezTo>
                      <a:pt x="16099" y="38356"/>
                      <a:pt x="13599" y="40408"/>
                      <a:pt x="11264" y="42743"/>
                    </a:cubicBezTo>
                    <a:cubicBezTo>
                      <a:pt x="10438" y="43569"/>
                      <a:pt x="9848" y="44206"/>
                      <a:pt x="9306" y="45196"/>
                    </a:cubicBezTo>
                    <a:cubicBezTo>
                      <a:pt x="9046" y="45692"/>
                      <a:pt x="8339" y="45951"/>
                      <a:pt x="8008" y="46423"/>
                    </a:cubicBezTo>
                    <a:cubicBezTo>
                      <a:pt x="6428" y="48806"/>
                      <a:pt x="4824" y="51094"/>
                      <a:pt x="3786" y="53736"/>
                    </a:cubicBezTo>
                    <a:cubicBezTo>
                      <a:pt x="3078" y="55599"/>
                      <a:pt x="2300" y="57722"/>
                      <a:pt x="1875" y="59727"/>
                    </a:cubicBezTo>
                    <a:cubicBezTo>
                      <a:pt x="-814" y="52226"/>
                      <a:pt x="-719" y="43380"/>
                      <a:pt x="2866" y="36374"/>
                    </a:cubicBezTo>
                    <a:cubicBezTo>
                      <a:pt x="5933" y="30359"/>
                      <a:pt x="10957" y="26066"/>
                      <a:pt x="17302" y="23046"/>
                    </a:cubicBezTo>
                    <a:cubicBezTo>
                      <a:pt x="20746" y="21395"/>
                      <a:pt x="23365" y="18871"/>
                      <a:pt x="26030" y="16229"/>
                    </a:cubicBezTo>
                    <a:cubicBezTo>
                      <a:pt x="27116" y="15168"/>
                      <a:pt x="27941" y="14366"/>
                      <a:pt x="28743" y="13540"/>
                    </a:cubicBezTo>
                    <a:cubicBezTo>
                      <a:pt x="29356" y="12903"/>
                      <a:pt x="29734" y="11865"/>
                      <a:pt x="30324" y="11181"/>
                    </a:cubicBezTo>
                    <a:cubicBezTo>
                      <a:pt x="33131" y="7973"/>
                      <a:pt x="33909" y="3869"/>
                      <a:pt x="35018" y="0"/>
                    </a:cubicBezTo>
                    <a:cubicBezTo>
                      <a:pt x="37330" y="7596"/>
                      <a:pt x="37613" y="16347"/>
                      <a:pt x="33909" y="23613"/>
                    </a:cubicBezTo>
                    <a:cubicBezTo>
                      <a:pt x="31220" y="28826"/>
                      <a:pt x="26856" y="33190"/>
                      <a:pt x="21619" y="35832"/>
                    </a:cubicBezTo>
                    <a:lnTo>
                      <a:pt x="21619" y="358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03" name="手繪多邊形: 圖案 802">
                <a:extLst>
                  <a:ext uri="{FF2B5EF4-FFF2-40B4-BE49-F238E27FC236}">
                    <a16:creationId xmlns:a16="http://schemas.microsoft.com/office/drawing/2014/main" id="{4DE20AB3-54FF-4BEC-BB2C-08D64E83719C}"/>
                  </a:ext>
                </a:extLst>
              </p:cNvPr>
              <p:cNvSpPr/>
              <p:nvPr/>
            </p:nvSpPr>
            <p:spPr>
              <a:xfrm>
                <a:off x="4469821" y="1708392"/>
                <a:ext cx="33502" cy="62392"/>
              </a:xfrm>
              <a:custGeom>
                <a:avLst/>
                <a:gdLst>
                  <a:gd name="connsiteX0" fmla="*/ 20524 w 33502"/>
                  <a:gd name="connsiteY0" fmla="*/ 36917 h 62392"/>
                  <a:gd name="connsiteX1" fmla="*/ 18472 w 33502"/>
                  <a:gd name="connsiteY1" fmla="*/ 38167 h 62392"/>
                  <a:gd name="connsiteX2" fmla="*/ 10806 w 33502"/>
                  <a:gd name="connsiteY2" fmla="*/ 44678 h 62392"/>
                  <a:gd name="connsiteX3" fmla="*/ 9084 w 33502"/>
                  <a:gd name="connsiteY3" fmla="*/ 47296 h 62392"/>
                  <a:gd name="connsiteX4" fmla="*/ 7904 w 33502"/>
                  <a:gd name="connsiteY4" fmla="*/ 48617 h 62392"/>
                  <a:gd name="connsiteX5" fmla="*/ 4342 w 33502"/>
                  <a:gd name="connsiteY5" fmla="*/ 56260 h 62392"/>
                  <a:gd name="connsiteX6" fmla="*/ 2951 w 33502"/>
                  <a:gd name="connsiteY6" fmla="*/ 62393 h 62392"/>
                  <a:gd name="connsiteX7" fmla="*/ 1866 w 33502"/>
                  <a:gd name="connsiteY7" fmla="*/ 39040 h 62392"/>
                  <a:gd name="connsiteX8" fmla="*/ 15075 w 33502"/>
                  <a:gd name="connsiteY8" fmla="*/ 24509 h 62392"/>
                  <a:gd name="connsiteX9" fmla="*/ 23166 w 33502"/>
                  <a:gd name="connsiteY9" fmla="*/ 16960 h 62392"/>
                  <a:gd name="connsiteX10" fmla="*/ 25643 w 33502"/>
                  <a:gd name="connsiteY10" fmla="*/ 14035 h 62392"/>
                  <a:gd name="connsiteX11" fmla="*/ 27011 w 33502"/>
                  <a:gd name="connsiteY11" fmla="*/ 11559 h 62392"/>
                  <a:gd name="connsiteX12" fmla="*/ 30691 w 33502"/>
                  <a:gd name="connsiteY12" fmla="*/ 0 h 62392"/>
                  <a:gd name="connsiteX13" fmla="*/ 31658 w 33502"/>
                  <a:gd name="connsiteY13" fmla="*/ 23613 h 62392"/>
                  <a:gd name="connsiteX14" fmla="*/ 20524 w 33502"/>
                  <a:gd name="connsiteY14" fmla="*/ 36917 h 62392"/>
                  <a:gd name="connsiteX15" fmla="*/ 20524 w 33502"/>
                  <a:gd name="connsiteY15" fmla="*/ 36917 h 6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02" h="62392">
                    <a:moveTo>
                      <a:pt x="20524" y="36917"/>
                    </a:moveTo>
                    <a:cubicBezTo>
                      <a:pt x="19935" y="37577"/>
                      <a:pt x="19180" y="37813"/>
                      <a:pt x="18472" y="38167"/>
                    </a:cubicBezTo>
                    <a:cubicBezTo>
                      <a:pt x="15241" y="39889"/>
                      <a:pt x="12929" y="42177"/>
                      <a:pt x="10806" y="44678"/>
                    </a:cubicBezTo>
                    <a:cubicBezTo>
                      <a:pt x="10075" y="45574"/>
                      <a:pt x="9532" y="46258"/>
                      <a:pt x="9084" y="47296"/>
                    </a:cubicBezTo>
                    <a:cubicBezTo>
                      <a:pt x="8871" y="47815"/>
                      <a:pt x="8187" y="48145"/>
                      <a:pt x="7904" y="48617"/>
                    </a:cubicBezTo>
                    <a:cubicBezTo>
                      <a:pt x="6536" y="51141"/>
                      <a:pt x="5121" y="53547"/>
                      <a:pt x="4342" y="56260"/>
                    </a:cubicBezTo>
                    <a:cubicBezTo>
                      <a:pt x="3800" y="58170"/>
                      <a:pt x="3210" y="60364"/>
                      <a:pt x="2951" y="62393"/>
                    </a:cubicBezTo>
                    <a:cubicBezTo>
                      <a:pt x="-399" y="55175"/>
                      <a:pt x="-1083" y="46329"/>
                      <a:pt x="1866" y="39040"/>
                    </a:cubicBezTo>
                    <a:cubicBezTo>
                      <a:pt x="4390" y="32789"/>
                      <a:pt x="9013" y="28071"/>
                      <a:pt x="15075" y="24509"/>
                    </a:cubicBezTo>
                    <a:cubicBezTo>
                      <a:pt x="18378" y="22575"/>
                      <a:pt x="20737" y="19815"/>
                      <a:pt x="23166" y="16960"/>
                    </a:cubicBezTo>
                    <a:cubicBezTo>
                      <a:pt x="24157" y="15805"/>
                      <a:pt x="24912" y="14932"/>
                      <a:pt x="25643" y="14035"/>
                    </a:cubicBezTo>
                    <a:cubicBezTo>
                      <a:pt x="26209" y="13351"/>
                      <a:pt x="26469" y="12266"/>
                      <a:pt x="27011" y="11559"/>
                    </a:cubicBezTo>
                    <a:cubicBezTo>
                      <a:pt x="29512" y="8115"/>
                      <a:pt x="29936" y="3939"/>
                      <a:pt x="30691" y="0"/>
                    </a:cubicBezTo>
                    <a:cubicBezTo>
                      <a:pt x="33664" y="7360"/>
                      <a:pt x="34725" y="16040"/>
                      <a:pt x="31658" y="23613"/>
                    </a:cubicBezTo>
                    <a:cubicBezTo>
                      <a:pt x="29441" y="29109"/>
                      <a:pt x="25502" y="33850"/>
                      <a:pt x="20524" y="36917"/>
                    </a:cubicBezTo>
                    <a:lnTo>
                      <a:pt x="20524" y="3691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04" name="手繪多邊形: 圖案 803">
                <a:extLst>
                  <a:ext uri="{FF2B5EF4-FFF2-40B4-BE49-F238E27FC236}">
                    <a16:creationId xmlns:a16="http://schemas.microsoft.com/office/drawing/2014/main" id="{F4A6B188-7147-49AE-863D-A03B7F3DF56D}"/>
                  </a:ext>
                </a:extLst>
              </p:cNvPr>
              <p:cNvSpPr/>
              <p:nvPr/>
            </p:nvSpPr>
            <p:spPr>
              <a:xfrm>
                <a:off x="4462889" y="1687256"/>
                <a:ext cx="30496" cy="64586"/>
              </a:xfrm>
              <a:custGeom>
                <a:avLst/>
                <a:gdLst>
                  <a:gd name="connsiteX0" fmla="*/ 19460 w 30496"/>
                  <a:gd name="connsiteY0" fmla="*/ 37624 h 64586"/>
                  <a:gd name="connsiteX1" fmla="*/ 17525 w 30496"/>
                  <a:gd name="connsiteY1" fmla="*/ 39063 h 64586"/>
                  <a:gd name="connsiteX2" fmla="*/ 10472 w 30496"/>
                  <a:gd name="connsiteY2" fmla="*/ 46234 h 64586"/>
                  <a:gd name="connsiteX3" fmla="*/ 8986 w 30496"/>
                  <a:gd name="connsiteY3" fmla="*/ 48994 h 64586"/>
                  <a:gd name="connsiteX4" fmla="*/ 7925 w 30496"/>
                  <a:gd name="connsiteY4" fmla="*/ 50433 h 64586"/>
                  <a:gd name="connsiteX5" fmla="*/ 5047 w 30496"/>
                  <a:gd name="connsiteY5" fmla="*/ 58359 h 64586"/>
                  <a:gd name="connsiteX6" fmla="*/ 4198 w 30496"/>
                  <a:gd name="connsiteY6" fmla="*/ 64587 h 64586"/>
                  <a:gd name="connsiteX7" fmla="*/ 1108 w 30496"/>
                  <a:gd name="connsiteY7" fmla="*/ 41422 h 64586"/>
                  <a:gd name="connsiteX8" fmla="*/ 12996 w 30496"/>
                  <a:gd name="connsiteY8" fmla="*/ 25783 h 64586"/>
                  <a:gd name="connsiteX9" fmla="*/ 20403 w 30496"/>
                  <a:gd name="connsiteY9" fmla="*/ 17550 h 64586"/>
                  <a:gd name="connsiteX10" fmla="*/ 22597 w 30496"/>
                  <a:gd name="connsiteY10" fmla="*/ 14436 h 64586"/>
                  <a:gd name="connsiteX11" fmla="*/ 23729 w 30496"/>
                  <a:gd name="connsiteY11" fmla="*/ 11842 h 64586"/>
                  <a:gd name="connsiteX12" fmla="*/ 26395 w 30496"/>
                  <a:gd name="connsiteY12" fmla="*/ 0 h 64586"/>
                  <a:gd name="connsiteX13" fmla="*/ 29414 w 30496"/>
                  <a:gd name="connsiteY13" fmla="*/ 23447 h 64586"/>
                  <a:gd name="connsiteX14" fmla="*/ 19460 w 30496"/>
                  <a:gd name="connsiteY14" fmla="*/ 37624 h 64586"/>
                  <a:gd name="connsiteX15" fmla="*/ 19460 w 30496"/>
                  <a:gd name="connsiteY15" fmla="*/ 37624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96" h="64586">
                    <a:moveTo>
                      <a:pt x="19460" y="37624"/>
                    </a:moveTo>
                    <a:cubicBezTo>
                      <a:pt x="18941" y="38332"/>
                      <a:pt x="18186" y="38615"/>
                      <a:pt x="17525" y="39063"/>
                    </a:cubicBezTo>
                    <a:cubicBezTo>
                      <a:pt x="14459" y="41068"/>
                      <a:pt x="12359" y="43522"/>
                      <a:pt x="10472" y="46234"/>
                    </a:cubicBezTo>
                    <a:cubicBezTo>
                      <a:pt x="9812" y="47178"/>
                      <a:pt x="9340" y="47933"/>
                      <a:pt x="8986" y="48994"/>
                    </a:cubicBezTo>
                    <a:cubicBezTo>
                      <a:pt x="8821" y="49537"/>
                      <a:pt x="8161" y="49914"/>
                      <a:pt x="7925" y="50433"/>
                    </a:cubicBezTo>
                    <a:cubicBezTo>
                      <a:pt x="6769" y="53052"/>
                      <a:pt x="5589" y="55599"/>
                      <a:pt x="5047" y="58359"/>
                    </a:cubicBezTo>
                    <a:cubicBezTo>
                      <a:pt x="4669" y="60317"/>
                      <a:pt x="4268" y="62534"/>
                      <a:pt x="4198" y="64587"/>
                    </a:cubicBezTo>
                    <a:cubicBezTo>
                      <a:pt x="235" y="57699"/>
                      <a:pt x="-1204" y="48947"/>
                      <a:pt x="1108" y="41422"/>
                    </a:cubicBezTo>
                    <a:cubicBezTo>
                      <a:pt x="3065" y="34982"/>
                      <a:pt x="7264" y="29864"/>
                      <a:pt x="12996" y="25783"/>
                    </a:cubicBezTo>
                    <a:cubicBezTo>
                      <a:pt x="16110" y="23565"/>
                      <a:pt x="18233" y="20617"/>
                      <a:pt x="20403" y="17550"/>
                    </a:cubicBezTo>
                    <a:cubicBezTo>
                      <a:pt x="21276" y="16324"/>
                      <a:pt x="21960" y="15380"/>
                      <a:pt x="22597" y="14436"/>
                    </a:cubicBezTo>
                    <a:cubicBezTo>
                      <a:pt x="23092" y="13705"/>
                      <a:pt x="23281" y="12620"/>
                      <a:pt x="23729" y="11842"/>
                    </a:cubicBezTo>
                    <a:cubicBezTo>
                      <a:pt x="25923" y="8209"/>
                      <a:pt x="25970" y="4010"/>
                      <a:pt x="26395" y="0"/>
                    </a:cubicBezTo>
                    <a:cubicBezTo>
                      <a:pt x="30004" y="7077"/>
                      <a:pt x="31797" y="15639"/>
                      <a:pt x="29414" y="23447"/>
                    </a:cubicBezTo>
                    <a:cubicBezTo>
                      <a:pt x="27669" y="29062"/>
                      <a:pt x="24130" y="34133"/>
                      <a:pt x="19460" y="37624"/>
                    </a:cubicBezTo>
                    <a:lnTo>
                      <a:pt x="19460" y="376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05" name="手繪多邊形: 圖案 804">
                <a:extLst>
                  <a:ext uri="{FF2B5EF4-FFF2-40B4-BE49-F238E27FC236}">
                    <a16:creationId xmlns:a16="http://schemas.microsoft.com/office/drawing/2014/main" id="{2CDFC276-1ED7-4584-9503-A0B6A087B19F}"/>
                  </a:ext>
                </a:extLst>
              </p:cNvPr>
              <p:cNvSpPr/>
              <p:nvPr/>
            </p:nvSpPr>
            <p:spPr>
              <a:xfrm>
                <a:off x="4454141" y="1667229"/>
                <a:ext cx="27738" cy="66285"/>
              </a:xfrm>
              <a:custGeom>
                <a:avLst/>
                <a:gdLst>
                  <a:gd name="connsiteX0" fmla="*/ 18513 w 27738"/>
                  <a:gd name="connsiteY0" fmla="*/ 38120 h 66285"/>
                  <a:gd name="connsiteX1" fmla="*/ 16696 w 27738"/>
                  <a:gd name="connsiteY1" fmla="*/ 39724 h 66285"/>
                  <a:gd name="connsiteX2" fmla="*/ 10280 w 27738"/>
                  <a:gd name="connsiteY2" fmla="*/ 47461 h 66285"/>
                  <a:gd name="connsiteX3" fmla="*/ 9030 w 27738"/>
                  <a:gd name="connsiteY3" fmla="*/ 50339 h 66285"/>
                  <a:gd name="connsiteX4" fmla="*/ 8110 w 27738"/>
                  <a:gd name="connsiteY4" fmla="*/ 51849 h 66285"/>
                  <a:gd name="connsiteX5" fmla="*/ 5940 w 27738"/>
                  <a:gd name="connsiteY5" fmla="*/ 60010 h 66285"/>
                  <a:gd name="connsiteX6" fmla="*/ 5633 w 27738"/>
                  <a:gd name="connsiteY6" fmla="*/ 66285 h 66285"/>
                  <a:gd name="connsiteX7" fmla="*/ 538 w 27738"/>
                  <a:gd name="connsiteY7" fmla="*/ 43474 h 66285"/>
                  <a:gd name="connsiteX8" fmla="*/ 11035 w 27738"/>
                  <a:gd name="connsiteY8" fmla="*/ 26868 h 66285"/>
                  <a:gd name="connsiteX9" fmla="*/ 17711 w 27738"/>
                  <a:gd name="connsiteY9" fmla="*/ 18022 h 66285"/>
                  <a:gd name="connsiteX10" fmla="*/ 19621 w 27738"/>
                  <a:gd name="connsiteY10" fmla="*/ 14720 h 66285"/>
                  <a:gd name="connsiteX11" fmla="*/ 20541 w 27738"/>
                  <a:gd name="connsiteY11" fmla="*/ 12030 h 66285"/>
                  <a:gd name="connsiteX12" fmla="*/ 22169 w 27738"/>
                  <a:gd name="connsiteY12" fmla="*/ 0 h 66285"/>
                  <a:gd name="connsiteX13" fmla="*/ 27194 w 27738"/>
                  <a:gd name="connsiteY13" fmla="*/ 23094 h 66285"/>
                  <a:gd name="connsiteX14" fmla="*/ 18513 w 27738"/>
                  <a:gd name="connsiteY14" fmla="*/ 38120 h 66285"/>
                  <a:gd name="connsiteX15" fmla="*/ 18513 w 27738"/>
                  <a:gd name="connsiteY15" fmla="*/ 38120 h 6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38" h="66285">
                    <a:moveTo>
                      <a:pt x="18513" y="38120"/>
                    </a:moveTo>
                    <a:cubicBezTo>
                      <a:pt x="18041" y="38875"/>
                      <a:pt x="17333" y="39228"/>
                      <a:pt x="16696" y="39724"/>
                    </a:cubicBezTo>
                    <a:cubicBezTo>
                      <a:pt x="13819" y="41988"/>
                      <a:pt x="11931" y="44607"/>
                      <a:pt x="10280" y="47461"/>
                    </a:cubicBezTo>
                    <a:cubicBezTo>
                      <a:pt x="9691" y="48452"/>
                      <a:pt x="9289" y="49254"/>
                      <a:pt x="9030" y="50339"/>
                    </a:cubicBezTo>
                    <a:cubicBezTo>
                      <a:pt x="8888" y="50881"/>
                      <a:pt x="8275" y="51330"/>
                      <a:pt x="8110" y="51849"/>
                    </a:cubicBezTo>
                    <a:cubicBezTo>
                      <a:pt x="7190" y="54561"/>
                      <a:pt x="6223" y="57180"/>
                      <a:pt x="5940" y="60010"/>
                    </a:cubicBezTo>
                    <a:cubicBezTo>
                      <a:pt x="5728" y="61992"/>
                      <a:pt x="5539" y="64233"/>
                      <a:pt x="5633" y="66285"/>
                    </a:cubicBezTo>
                    <a:cubicBezTo>
                      <a:pt x="1081" y="59751"/>
                      <a:pt x="-1090" y="51165"/>
                      <a:pt x="538" y="43474"/>
                    </a:cubicBezTo>
                    <a:cubicBezTo>
                      <a:pt x="1953" y="36870"/>
                      <a:pt x="5680" y="31421"/>
                      <a:pt x="11035" y="26868"/>
                    </a:cubicBezTo>
                    <a:cubicBezTo>
                      <a:pt x="13937" y="24391"/>
                      <a:pt x="15800" y="21254"/>
                      <a:pt x="17711" y="18022"/>
                    </a:cubicBezTo>
                    <a:cubicBezTo>
                      <a:pt x="18466" y="16725"/>
                      <a:pt x="19055" y="15734"/>
                      <a:pt x="19621" y="14720"/>
                    </a:cubicBezTo>
                    <a:cubicBezTo>
                      <a:pt x="20070" y="13941"/>
                      <a:pt x="20140" y="12832"/>
                      <a:pt x="20541" y="12030"/>
                    </a:cubicBezTo>
                    <a:cubicBezTo>
                      <a:pt x="22405" y="8209"/>
                      <a:pt x="22098" y="4034"/>
                      <a:pt x="22169" y="0"/>
                    </a:cubicBezTo>
                    <a:cubicBezTo>
                      <a:pt x="26368" y="6746"/>
                      <a:pt x="28916" y="15121"/>
                      <a:pt x="27194" y="23094"/>
                    </a:cubicBezTo>
                    <a:cubicBezTo>
                      <a:pt x="25943" y="28896"/>
                      <a:pt x="22877" y="34228"/>
                      <a:pt x="18513" y="38120"/>
                    </a:cubicBezTo>
                    <a:lnTo>
                      <a:pt x="18513" y="381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06" name="手繪多邊形: 圖案 805">
                <a:extLst>
                  <a:ext uri="{FF2B5EF4-FFF2-40B4-BE49-F238E27FC236}">
                    <a16:creationId xmlns:a16="http://schemas.microsoft.com/office/drawing/2014/main" id="{55A6D1AC-2489-4468-954F-BAA5BCD5939A}"/>
                  </a:ext>
                </a:extLst>
              </p:cNvPr>
              <p:cNvSpPr/>
              <p:nvPr/>
            </p:nvSpPr>
            <p:spPr>
              <a:xfrm>
                <a:off x="4443690" y="1648523"/>
                <a:ext cx="25187" cy="67417"/>
              </a:xfrm>
              <a:custGeom>
                <a:avLst/>
                <a:gdLst>
                  <a:gd name="connsiteX0" fmla="*/ 17664 w 25187"/>
                  <a:gd name="connsiteY0" fmla="*/ 38285 h 67417"/>
                  <a:gd name="connsiteX1" fmla="*/ 15989 w 25187"/>
                  <a:gd name="connsiteY1" fmla="*/ 40030 h 67417"/>
                  <a:gd name="connsiteX2" fmla="*/ 10257 w 25187"/>
                  <a:gd name="connsiteY2" fmla="*/ 48287 h 67417"/>
                  <a:gd name="connsiteX3" fmla="*/ 9267 w 25187"/>
                  <a:gd name="connsiteY3" fmla="*/ 51259 h 67417"/>
                  <a:gd name="connsiteX4" fmla="*/ 8464 w 25187"/>
                  <a:gd name="connsiteY4" fmla="*/ 52839 h 67417"/>
                  <a:gd name="connsiteX5" fmla="*/ 6978 w 25187"/>
                  <a:gd name="connsiteY5" fmla="*/ 61143 h 67417"/>
                  <a:gd name="connsiteX6" fmla="*/ 7214 w 25187"/>
                  <a:gd name="connsiteY6" fmla="*/ 67417 h 67417"/>
                  <a:gd name="connsiteX7" fmla="*/ 185 w 25187"/>
                  <a:gd name="connsiteY7" fmla="*/ 45126 h 67417"/>
                  <a:gd name="connsiteX8" fmla="*/ 9219 w 25187"/>
                  <a:gd name="connsiteY8" fmla="*/ 27693 h 67417"/>
                  <a:gd name="connsiteX9" fmla="*/ 15093 w 25187"/>
                  <a:gd name="connsiteY9" fmla="*/ 18305 h 67417"/>
                  <a:gd name="connsiteX10" fmla="*/ 16721 w 25187"/>
                  <a:gd name="connsiteY10" fmla="*/ 14861 h 67417"/>
                  <a:gd name="connsiteX11" fmla="*/ 17405 w 25187"/>
                  <a:gd name="connsiteY11" fmla="*/ 12125 h 67417"/>
                  <a:gd name="connsiteX12" fmla="*/ 18018 w 25187"/>
                  <a:gd name="connsiteY12" fmla="*/ 0 h 67417"/>
                  <a:gd name="connsiteX13" fmla="*/ 25000 w 25187"/>
                  <a:gd name="connsiteY13" fmla="*/ 22575 h 67417"/>
                  <a:gd name="connsiteX14" fmla="*/ 17664 w 25187"/>
                  <a:gd name="connsiteY14" fmla="*/ 38285 h 67417"/>
                  <a:gd name="connsiteX15" fmla="*/ 17664 w 25187"/>
                  <a:gd name="connsiteY15" fmla="*/ 38285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87" h="67417">
                    <a:moveTo>
                      <a:pt x="17664" y="38285"/>
                    </a:moveTo>
                    <a:cubicBezTo>
                      <a:pt x="17263" y="39087"/>
                      <a:pt x="16579" y="39488"/>
                      <a:pt x="15989" y="40030"/>
                    </a:cubicBezTo>
                    <a:cubicBezTo>
                      <a:pt x="13324" y="42531"/>
                      <a:pt x="11673" y="45314"/>
                      <a:pt x="10257" y="48287"/>
                    </a:cubicBezTo>
                    <a:cubicBezTo>
                      <a:pt x="9762" y="49348"/>
                      <a:pt x="9432" y="50150"/>
                      <a:pt x="9267" y="51259"/>
                    </a:cubicBezTo>
                    <a:cubicBezTo>
                      <a:pt x="9196" y="51825"/>
                      <a:pt x="8606" y="52297"/>
                      <a:pt x="8464" y="52839"/>
                    </a:cubicBezTo>
                    <a:cubicBezTo>
                      <a:pt x="7780" y="55623"/>
                      <a:pt x="7049" y="58312"/>
                      <a:pt x="6978" y="61143"/>
                    </a:cubicBezTo>
                    <a:cubicBezTo>
                      <a:pt x="6931" y="63124"/>
                      <a:pt x="6931" y="65389"/>
                      <a:pt x="7214" y="67417"/>
                    </a:cubicBezTo>
                    <a:cubicBezTo>
                      <a:pt x="2119" y="61308"/>
                      <a:pt x="-782" y="52934"/>
                      <a:pt x="185" y="45126"/>
                    </a:cubicBezTo>
                    <a:cubicBezTo>
                      <a:pt x="1034" y="38426"/>
                      <a:pt x="4289" y="32671"/>
                      <a:pt x="9219" y="27693"/>
                    </a:cubicBezTo>
                    <a:cubicBezTo>
                      <a:pt x="11908" y="24981"/>
                      <a:pt x="13489" y="21702"/>
                      <a:pt x="15093" y="18305"/>
                    </a:cubicBezTo>
                    <a:cubicBezTo>
                      <a:pt x="15753" y="16937"/>
                      <a:pt x="16249" y="15899"/>
                      <a:pt x="16721" y="14861"/>
                    </a:cubicBezTo>
                    <a:cubicBezTo>
                      <a:pt x="17074" y="14059"/>
                      <a:pt x="17074" y="12950"/>
                      <a:pt x="17405" y="12125"/>
                    </a:cubicBezTo>
                    <a:cubicBezTo>
                      <a:pt x="18938" y="8162"/>
                      <a:pt x="18277" y="4010"/>
                      <a:pt x="18018" y="0"/>
                    </a:cubicBezTo>
                    <a:cubicBezTo>
                      <a:pt x="22783" y="6369"/>
                      <a:pt x="26015" y="14484"/>
                      <a:pt x="25000" y="22575"/>
                    </a:cubicBezTo>
                    <a:cubicBezTo>
                      <a:pt x="24293" y="28425"/>
                      <a:pt x="21674" y="34015"/>
                      <a:pt x="17664" y="38285"/>
                    </a:cubicBezTo>
                    <a:lnTo>
                      <a:pt x="17664" y="3828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07" name="手繪多邊形: 圖案 806">
                <a:extLst>
                  <a:ext uri="{FF2B5EF4-FFF2-40B4-BE49-F238E27FC236}">
                    <a16:creationId xmlns:a16="http://schemas.microsoft.com/office/drawing/2014/main" id="{5C0E32C1-394B-4860-B319-4411C5EA22E0}"/>
                  </a:ext>
                </a:extLst>
              </p:cNvPr>
              <p:cNvSpPr/>
              <p:nvPr/>
            </p:nvSpPr>
            <p:spPr>
              <a:xfrm>
                <a:off x="4431756" y="1631209"/>
                <a:ext cx="22848" cy="68101"/>
              </a:xfrm>
              <a:custGeom>
                <a:avLst/>
                <a:gdLst>
                  <a:gd name="connsiteX0" fmla="*/ 16814 w 22848"/>
                  <a:gd name="connsiteY0" fmla="*/ 38120 h 68101"/>
                  <a:gd name="connsiteX1" fmla="*/ 15304 w 22848"/>
                  <a:gd name="connsiteY1" fmla="*/ 40007 h 68101"/>
                  <a:gd name="connsiteX2" fmla="*/ 10303 w 22848"/>
                  <a:gd name="connsiteY2" fmla="*/ 48735 h 68101"/>
                  <a:gd name="connsiteX3" fmla="*/ 9572 w 22848"/>
                  <a:gd name="connsiteY3" fmla="*/ 51801 h 68101"/>
                  <a:gd name="connsiteX4" fmla="*/ 8911 w 22848"/>
                  <a:gd name="connsiteY4" fmla="*/ 53453 h 68101"/>
                  <a:gd name="connsiteX5" fmla="*/ 8133 w 22848"/>
                  <a:gd name="connsiteY5" fmla="*/ 61850 h 68101"/>
                  <a:gd name="connsiteX6" fmla="*/ 8911 w 22848"/>
                  <a:gd name="connsiteY6" fmla="*/ 68101 h 68101"/>
                  <a:gd name="connsiteX7" fmla="*/ 18 w 22848"/>
                  <a:gd name="connsiteY7" fmla="*/ 46470 h 68101"/>
                  <a:gd name="connsiteX8" fmla="*/ 7543 w 22848"/>
                  <a:gd name="connsiteY8" fmla="*/ 28330 h 68101"/>
                  <a:gd name="connsiteX9" fmla="*/ 12615 w 22848"/>
                  <a:gd name="connsiteY9" fmla="*/ 18494 h 68101"/>
                  <a:gd name="connsiteX10" fmla="*/ 13936 w 22848"/>
                  <a:gd name="connsiteY10" fmla="*/ 14908 h 68101"/>
                  <a:gd name="connsiteX11" fmla="*/ 14384 w 22848"/>
                  <a:gd name="connsiteY11" fmla="*/ 12125 h 68101"/>
                  <a:gd name="connsiteX12" fmla="*/ 13959 w 22848"/>
                  <a:gd name="connsiteY12" fmla="*/ 0 h 68101"/>
                  <a:gd name="connsiteX13" fmla="*/ 22829 w 22848"/>
                  <a:gd name="connsiteY13" fmla="*/ 21914 h 68101"/>
                  <a:gd name="connsiteX14" fmla="*/ 16814 w 22848"/>
                  <a:gd name="connsiteY14" fmla="*/ 38120 h 68101"/>
                  <a:gd name="connsiteX15" fmla="*/ 16814 w 22848"/>
                  <a:gd name="connsiteY15" fmla="*/ 38120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16814" y="38120"/>
                    </a:moveTo>
                    <a:cubicBezTo>
                      <a:pt x="16483" y="38945"/>
                      <a:pt x="15823" y="39417"/>
                      <a:pt x="15304" y="40007"/>
                    </a:cubicBezTo>
                    <a:cubicBezTo>
                      <a:pt x="12851" y="42720"/>
                      <a:pt x="11435" y="45645"/>
                      <a:pt x="10303" y="48735"/>
                    </a:cubicBezTo>
                    <a:cubicBezTo>
                      <a:pt x="9902" y="49820"/>
                      <a:pt x="9642" y="50669"/>
                      <a:pt x="9572" y="51801"/>
                    </a:cubicBezTo>
                    <a:cubicBezTo>
                      <a:pt x="9548" y="52368"/>
                      <a:pt x="9006" y="52886"/>
                      <a:pt x="8911" y="53453"/>
                    </a:cubicBezTo>
                    <a:cubicBezTo>
                      <a:pt x="8463" y="56283"/>
                      <a:pt x="7968" y="59043"/>
                      <a:pt x="8133" y="61850"/>
                    </a:cubicBezTo>
                    <a:cubicBezTo>
                      <a:pt x="8251" y="63832"/>
                      <a:pt x="8463" y="66096"/>
                      <a:pt x="8911" y="68101"/>
                    </a:cubicBezTo>
                    <a:cubicBezTo>
                      <a:pt x="3321" y="62440"/>
                      <a:pt x="-289" y="54349"/>
                      <a:pt x="18" y="46470"/>
                    </a:cubicBezTo>
                    <a:cubicBezTo>
                      <a:pt x="278" y="39724"/>
                      <a:pt x="3038" y="33732"/>
                      <a:pt x="7543" y="28330"/>
                    </a:cubicBezTo>
                    <a:cubicBezTo>
                      <a:pt x="9996" y="25382"/>
                      <a:pt x="11294" y="21985"/>
                      <a:pt x="12615" y="18494"/>
                    </a:cubicBezTo>
                    <a:cubicBezTo>
                      <a:pt x="13157" y="17078"/>
                      <a:pt x="13558" y="15993"/>
                      <a:pt x="13936" y="14908"/>
                    </a:cubicBezTo>
                    <a:cubicBezTo>
                      <a:pt x="14242" y="14083"/>
                      <a:pt x="14124" y="12974"/>
                      <a:pt x="14384" y="12125"/>
                    </a:cubicBezTo>
                    <a:cubicBezTo>
                      <a:pt x="15587" y="8044"/>
                      <a:pt x="14573" y="3963"/>
                      <a:pt x="13959" y="0"/>
                    </a:cubicBezTo>
                    <a:cubicBezTo>
                      <a:pt x="19243" y="5944"/>
                      <a:pt x="23159" y="13752"/>
                      <a:pt x="22829" y="21914"/>
                    </a:cubicBezTo>
                    <a:cubicBezTo>
                      <a:pt x="22569" y="27764"/>
                      <a:pt x="20446" y="33544"/>
                      <a:pt x="16814" y="38120"/>
                    </a:cubicBezTo>
                    <a:lnTo>
                      <a:pt x="16814" y="381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08" name="手繪多邊形: 圖案 807">
                <a:extLst>
                  <a:ext uri="{FF2B5EF4-FFF2-40B4-BE49-F238E27FC236}">
                    <a16:creationId xmlns:a16="http://schemas.microsoft.com/office/drawing/2014/main" id="{9532005A-2F8E-4A23-A1CC-3FED345B9482}"/>
                  </a:ext>
                </a:extLst>
              </p:cNvPr>
              <p:cNvSpPr/>
              <p:nvPr/>
            </p:nvSpPr>
            <p:spPr>
              <a:xfrm>
                <a:off x="4418300" y="1615310"/>
                <a:ext cx="20676" cy="68266"/>
              </a:xfrm>
              <a:custGeom>
                <a:avLst/>
                <a:gdLst>
                  <a:gd name="connsiteX0" fmla="*/ 16045 w 20676"/>
                  <a:gd name="connsiteY0" fmla="*/ 37719 h 68266"/>
                  <a:gd name="connsiteX1" fmla="*/ 14700 w 20676"/>
                  <a:gd name="connsiteY1" fmla="*/ 39724 h 68266"/>
                  <a:gd name="connsiteX2" fmla="*/ 10454 w 20676"/>
                  <a:gd name="connsiteY2" fmla="*/ 48853 h 68266"/>
                  <a:gd name="connsiteX3" fmla="*/ 9982 w 20676"/>
                  <a:gd name="connsiteY3" fmla="*/ 51967 h 68266"/>
                  <a:gd name="connsiteX4" fmla="*/ 9463 w 20676"/>
                  <a:gd name="connsiteY4" fmla="*/ 53665 h 68266"/>
                  <a:gd name="connsiteX5" fmla="*/ 9416 w 20676"/>
                  <a:gd name="connsiteY5" fmla="*/ 62110 h 68266"/>
                  <a:gd name="connsiteX6" fmla="*/ 10714 w 20676"/>
                  <a:gd name="connsiteY6" fmla="*/ 68267 h 68266"/>
                  <a:gd name="connsiteX7" fmla="*/ 28 w 20676"/>
                  <a:gd name="connsiteY7" fmla="*/ 47485 h 68266"/>
                  <a:gd name="connsiteX8" fmla="*/ 5972 w 20676"/>
                  <a:gd name="connsiteY8" fmla="*/ 28779 h 68266"/>
                  <a:gd name="connsiteX9" fmla="*/ 10195 w 20676"/>
                  <a:gd name="connsiteY9" fmla="*/ 18541 h 68266"/>
                  <a:gd name="connsiteX10" fmla="*/ 11209 w 20676"/>
                  <a:gd name="connsiteY10" fmla="*/ 14861 h 68266"/>
                  <a:gd name="connsiteX11" fmla="*/ 11421 w 20676"/>
                  <a:gd name="connsiteY11" fmla="*/ 12054 h 68266"/>
                  <a:gd name="connsiteX12" fmla="*/ 9959 w 20676"/>
                  <a:gd name="connsiteY12" fmla="*/ 0 h 68266"/>
                  <a:gd name="connsiteX13" fmla="*/ 20645 w 20676"/>
                  <a:gd name="connsiteY13" fmla="*/ 21065 h 68266"/>
                  <a:gd name="connsiteX14" fmla="*/ 16045 w 20676"/>
                  <a:gd name="connsiteY14" fmla="*/ 37719 h 68266"/>
                  <a:gd name="connsiteX15" fmla="*/ 16045 w 20676"/>
                  <a:gd name="connsiteY15" fmla="*/ 37719 h 6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6" h="68266">
                    <a:moveTo>
                      <a:pt x="16045" y="37719"/>
                    </a:moveTo>
                    <a:cubicBezTo>
                      <a:pt x="15785" y="38568"/>
                      <a:pt x="15172" y="39087"/>
                      <a:pt x="14700" y="39724"/>
                    </a:cubicBezTo>
                    <a:cubicBezTo>
                      <a:pt x="12483" y="42649"/>
                      <a:pt x="11327" y="45668"/>
                      <a:pt x="10454" y="48853"/>
                    </a:cubicBezTo>
                    <a:cubicBezTo>
                      <a:pt x="10148" y="49961"/>
                      <a:pt x="9935" y="50834"/>
                      <a:pt x="9982" y="51967"/>
                    </a:cubicBezTo>
                    <a:cubicBezTo>
                      <a:pt x="9982" y="52533"/>
                      <a:pt x="9511" y="53099"/>
                      <a:pt x="9463" y="53665"/>
                    </a:cubicBezTo>
                    <a:cubicBezTo>
                      <a:pt x="9251" y="56519"/>
                      <a:pt x="8992" y="59303"/>
                      <a:pt x="9416" y="62110"/>
                    </a:cubicBezTo>
                    <a:cubicBezTo>
                      <a:pt x="9723" y="64068"/>
                      <a:pt x="10100" y="66309"/>
                      <a:pt x="10714" y="68267"/>
                    </a:cubicBezTo>
                    <a:cubicBezTo>
                      <a:pt x="4675" y="63101"/>
                      <a:pt x="382" y="55340"/>
                      <a:pt x="28" y="47485"/>
                    </a:cubicBezTo>
                    <a:cubicBezTo>
                      <a:pt x="-279" y="40738"/>
                      <a:pt x="1962" y="34534"/>
                      <a:pt x="5972" y="28779"/>
                    </a:cubicBezTo>
                    <a:cubicBezTo>
                      <a:pt x="8166" y="25641"/>
                      <a:pt x="9180" y="22150"/>
                      <a:pt x="10195" y="18541"/>
                    </a:cubicBezTo>
                    <a:cubicBezTo>
                      <a:pt x="10596" y="17078"/>
                      <a:pt x="10926" y="15970"/>
                      <a:pt x="11209" y="14861"/>
                    </a:cubicBezTo>
                    <a:cubicBezTo>
                      <a:pt x="11445" y="13988"/>
                      <a:pt x="11233" y="12903"/>
                      <a:pt x="11421" y="12054"/>
                    </a:cubicBezTo>
                    <a:cubicBezTo>
                      <a:pt x="12271" y="7879"/>
                      <a:pt x="10926" y="3916"/>
                      <a:pt x="9959" y="0"/>
                    </a:cubicBezTo>
                    <a:cubicBezTo>
                      <a:pt x="15738" y="5473"/>
                      <a:pt x="20291" y="12927"/>
                      <a:pt x="20645" y="21065"/>
                    </a:cubicBezTo>
                    <a:cubicBezTo>
                      <a:pt x="20928" y="26891"/>
                      <a:pt x="19300" y="32859"/>
                      <a:pt x="16045" y="37719"/>
                    </a:cubicBezTo>
                    <a:lnTo>
                      <a:pt x="16045" y="3771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09" name="手繪多邊形: 圖案 808">
                <a:extLst>
                  <a:ext uri="{FF2B5EF4-FFF2-40B4-BE49-F238E27FC236}">
                    <a16:creationId xmlns:a16="http://schemas.microsoft.com/office/drawing/2014/main" id="{0F6B20BD-A20E-4617-A6F2-8C4FBC5E2BF6}"/>
                  </a:ext>
                </a:extLst>
              </p:cNvPr>
              <p:cNvSpPr/>
              <p:nvPr/>
            </p:nvSpPr>
            <p:spPr>
              <a:xfrm>
                <a:off x="4403406" y="1600826"/>
                <a:ext cx="18796" cy="68007"/>
              </a:xfrm>
              <a:custGeom>
                <a:avLst/>
                <a:gdLst>
                  <a:gd name="connsiteX0" fmla="*/ 15394 w 18796"/>
                  <a:gd name="connsiteY0" fmla="*/ 37176 h 68007"/>
                  <a:gd name="connsiteX1" fmla="*/ 14214 w 18796"/>
                  <a:gd name="connsiteY1" fmla="*/ 39276 h 68007"/>
                  <a:gd name="connsiteX2" fmla="*/ 10747 w 18796"/>
                  <a:gd name="connsiteY2" fmla="*/ 48711 h 68007"/>
                  <a:gd name="connsiteX3" fmla="*/ 10534 w 18796"/>
                  <a:gd name="connsiteY3" fmla="*/ 51849 h 68007"/>
                  <a:gd name="connsiteX4" fmla="*/ 10157 w 18796"/>
                  <a:gd name="connsiteY4" fmla="*/ 53594 h 68007"/>
                  <a:gd name="connsiteX5" fmla="*/ 10817 w 18796"/>
                  <a:gd name="connsiteY5" fmla="*/ 61992 h 68007"/>
                  <a:gd name="connsiteX6" fmla="*/ 12634 w 18796"/>
                  <a:gd name="connsiteY6" fmla="*/ 68007 h 68007"/>
                  <a:gd name="connsiteX7" fmla="*/ 226 w 18796"/>
                  <a:gd name="connsiteY7" fmla="*/ 48192 h 68007"/>
                  <a:gd name="connsiteX8" fmla="*/ 4566 w 18796"/>
                  <a:gd name="connsiteY8" fmla="*/ 29038 h 68007"/>
                  <a:gd name="connsiteX9" fmla="*/ 7892 w 18796"/>
                  <a:gd name="connsiteY9" fmla="*/ 18470 h 68007"/>
                  <a:gd name="connsiteX10" fmla="*/ 8600 w 18796"/>
                  <a:gd name="connsiteY10" fmla="*/ 14720 h 68007"/>
                  <a:gd name="connsiteX11" fmla="*/ 8577 w 18796"/>
                  <a:gd name="connsiteY11" fmla="*/ 11889 h 68007"/>
                  <a:gd name="connsiteX12" fmla="*/ 6100 w 18796"/>
                  <a:gd name="connsiteY12" fmla="*/ 0 h 68007"/>
                  <a:gd name="connsiteX13" fmla="*/ 18555 w 18796"/>
                  <a:gd name="connsiteY13" fmla="*/ 20098 h 68007"/>
                  <a:gd name="connsiteX14" fmla="*/ 15394 w 18796"/>
                  <a:gd name="connsiteY14" fmla="*/ 37176 h 68007"/>
                  <a:gd name="connsiteX15" fmla="*/ 15394 w 18796"/>
                  <a:gd name="connsiteY15" fmla="*/ 37176 h 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6" h="68007">
                    <a:moveTo>
                      <a:pt x="15394" y="37176"/>
                    </a:moveTo>
                    <a:cubicBezTo>
                      <a:pt x="15205" y="38049"/>
                      <a:pt x="14639" y="38615"/>
                      <a:pt x="14214" y="39276"/>
                    </a:cubicBezTo>
                    <a:cubicBezTo>
                      <a:pt x="12256" y="42366"/>
                      <a:pt x="11360" y="45480"/>
                      <a:pt x="10747" y="48711"/>
                    </a:cubicBezTo>
                    <a:cubicBezTo>
                      <a:pt x="10534" y="49844"/>
                      <a:pt x="10416" y="50716"/>
                      <a:pt x="10534" y="51849"/>
                    </a:cubicBezTo>
                    <a:cubicBezTo>
                      <a:pt x="10582" y="52415"/>
                      <a:pt x="10157" y="53028"/>
                      <a:pt x="10157" y="53594"/>
                    </a:cubicBezTo>
                    <a:cubicBezTo>
                      <a:pt x="10204" y="56472"/>
                      <a:pt x="10157" y="59256"/>
                      <a:pt x="10817" y="61992"/>
                    </a:cubicBezTo>
                    <a:cubicBezTo>
                      <a:pt x="11289" y="63926"/>
                      <a:pt x="11855" y="66120"/>
                      <a:pt x="12634" y="68007"/>
                    </a:cubicBezTo>
                    <a:cubicBezTo>
                      <a:pt x="6170" y="63360"/>
                      <a:pt x="1240" y="56000"/>
                      <a:pt x="226" y="48192"/>
                    </a:cubicBezTo>
                    <a:cubicBezTo>
                      <a:pt x="-647" y="41493"/>
                      <a:pt x="1052" y="35124"/>
                      <a:pt x="4566" y="29038"/>
                    </a:cubicBezTo>
                    <a:cubicBezTo>
                      <a:pt x="6477" y="25736"/>
                      <a:pt x="7185" y="22150"/>
                      <a:pt x="7892" y="18470"/>
                    </a:cubicBezTo>
                    <a:cubicBezTo>
                      <a:pt x="8176" y="16984"/>
                      <a:pt x="8411" y="15852"/>
                      <a:pt x="8600" y="14720"/>
                    </a:cubicBezTo>
                    <a:cubicBezTo>
                      <a:pt x="8765" y="13847"/>
                      <a:pt x="8459" y="12785"/>
                      <a:pt x="8577" y="11889"/>
                    </a:cubicBezTo>
                    <a:cubicBezTo>
                      <a:pt x="9072" y="7666"/>
                      <a:pt x="7397" y="3821"/>
                      <a:pt x="6100" y="0"/>
                    </a:cubicBezTo>
                    <a:cubicBezTo>
                      <a:pt x="12304" y="4954"/>
                      <a:pt x="17493" y="12007"/>
                      <a:pt x="18555" y="20098"/>
                    </a:cubicBezTo>
                    <a:cubicBezTo>
                      <a:pt x="19333" y="25971"/>
                      <a:pt x="18224" y="32034"/>
                      <a:pt x="15394" y="37176"/>
                    </a:cubicBezTo>
                    <a:lnTo>
                      <a:pt x="15394" y="371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10" name="手繪多邊形: 圖案 809">
                <a:extLst>
                  <a:ext uri="{FF2B5EF4-FFF2-40B4-BE49-F238E27FC236}">
                    <a16:creationId xmlns:a16="http://schemas.microsoft.com/office/drawing/2014/main" id="{11F2466F-1989-4D61-9080-8D5F46F6065A}"/>
                  </a:ext>
                </a:extLst>
              </p:cNvPr>
              <p:cNvSpPr/>
              <p:nvPr/>
            </p:nvSpPr>
            <p:spPr>
              <a:xfrm>
                <a:off x="4387165" y="1588135"/>
                <a:ext cx="17146" cy="67181"/>
              </a:xfrm>
              <a:custGeom>
                <a:avLst/>
                <a:gdLst>
                  <a:gd name="connsiteX0" fmla="*/ 14793 w 17146"/>
                  <a:gd name="connsiteY0" fmla="*/ 36209 h 67181"/>
                  <a:gd name="connsiteX1" fmla="*/ 13802 w 17146"/>
                  <a:gd name="connsiteY1" fmla="*/ 38403 h 67181"/>
                  <a:gd name="connsiteX2" fmla="*/ 11160 w 17146"/>
                  <a:gd name="connsiteY2" fmla="*/ 48098 h 67181"/>
                  <a:gd name="connsiteX3" fmla="*/ 11207 w 17146"/>
                  <a:gd name="connsiteY3" fmla="*/ 51235 h 67181"/>
                  <a:gd name="connsiteX4" fmla="*/ 10995 w 17146"/>
                  <a:gd name="connsiteY4" fmla="*/ 53004 h 67181"/>
                  <a:gd name="connsiteX5" fmla="*/ 12363 w 17146"/>
                  <a:gd name="connsiteY5" fmla="*/ 61331 h 67181"/>
                  <a:gd name="connsiteX6" fmla="*/ 14675 w 17146"/>
                  <a:gd name="connsiteY6" fmla="*/ 67181 h 67181"/>
                  <a:gd name="connsiteX7" fmla="*/ 616 w 17146"/>
                  <a:gd name="connsiteY7" fmla="*/ 48499 h 67181"/>
                  <a:gd name="connsiteX8" fmla="*/ 3328 w 17146"/>
                  <a:gd name="connsiteY8" fmla="*/ 29038 h 67181"/>
                  <a:gd name="connsiteX9" fmla="*/ 5758 w 17146"/>
                  <a:gd name="connsiteY9" fmla="*/ 18234 h 67181"/>
                  <a:gd name="connsiteX10" fmla="*/ 6135 w 17146"/>
                  <a:gd name="connsiteY10" fmla="*/ 14436 h 67181"/>
                  <a:gd name="connsiteX11" fmla="*/ 5852 w 17146"/>
                  <a:gd name="connsiteY11" fmla="*/ 11629 h 67181"/>
                  <a:gd name="connsiteX12" fmla="*/ 2385 w 17146"/>
                  <a:gd name="connsiteY12" fmla="*/ 0 h 67181"/>
                  <a:gd name="connsiteX13" fmla="*/ 16491 w 17146"/>
                  <a:gd name="connsiteY13" fmla="*/ 18966 h 67181"/>
                  <a:gd name="connsiteX14" fmla="*/ 14793 w 17146"/>
                  <a:gd name="connsiteY14" fmla="*/ 36209 h 67181"/>
                  <a:gd name="connsiteX15" fmla="*/ 14793 w 17146"/>
                  <a:gd name="connsiteY15" fmla="*/ 36209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14793" y="36209"/>
                    </a:moveTo>
                    <a:cubicBezTo>
                      <a:pt x="14675" y="37082"/>
                      <a:pt x="14156" y="37695"/>
                      <a:pt x="13802" y="38403"/>
                    </a:cubicBezTo>
                    <a:cubicBezTo>
                      <a:pt x="12103" y="41658"/>
                      <a:pt x="11490" y="44843"/>
                      <a:pt x="11160" y="48098"/>
                    </a:cubicBezTo>
                    <a:cubicBezTo>
                      <a:pt x="11042" y="49254"/>
                      <a:pt x="10995" y="50127"/>
                      <a:pt x="11207" y="51235"/>
                    </a:cubicBezTo>
                    <a:cubicBezTo>
                      <a:pt x="11325" y="51778"/>
                      <a:pt x="10924" y="52438"/>
                      <a:pt x="10995" y="53004"/>
                    </a:cubicBezTo>
                    <a:cubicBezTo>
                      <a:pt x="11278" y="55859"/>
                      <a:pt x="11490" y="58642"/>
                      <a:pt x="12363" y="61331"/>
                    </a:cubicBezTo>
                    <a:cubicBezTo>
                      <a:pt x="12976" y="63218"/>
                      <a:pt x="13731" y="65365"/>
                      <a:pt x="14675" y="67181"/>
                    </a:cubicBezTo>
                    <a:cubicBezTo>
                      <a:pt x="7834" y="63101"/>
                      <a:pt x="2314" y="56189"/>
                      <a:pt x="616" y="48499"/>
                    </a:cubicBezTo>
                    <a:cubicBezTo>
                      <a:pt x="-823" y="41918"/>
                      <a:pt x="333" y="35407"/>
                      <a:pt x="3328" y="29038"/>
                    </a:cubicBezTo>
                    <a:cubicBezTo>
                      <a:pt x="4956" y="25570"/>
                      <a:pt x="5357" y="21961"/>
                      <a:pt x="5758" y="18234"/>
                    </a:cubicBezTo>
                    <a:cubicBezTo>
                      <a:pt x="5923" y="16725"/>
                      <a:pt x="6041" y="15592"/>
                      <a:pt x="6135" y="14436"/>
                    </a:cubicBezTo>
                    <a:cubicBezTo>
                      <a:pt x="6206" y="13540"/>
                      <a:pt x="5829" y="12502"/>
                      <a:pt x="5852" y="11629"/>
                    </a:cubicBezTo>
                    <a:cubicBezTo>
                      <a:pt x="5994" y="7383"/>
                      <a:pt x="3965" y="3703"/>
                      <a:pt x="2385" y="0"/>
                    </a:cubicBezTo>
                    <a:cubicBezTo>
                      <a:pt x="8990" y="4411"/>
                      <a:pt x="14745" y="10992"/>
                      <a:pt x="16491" y="18966"/>
                    </a:cubicBezTo>
                    <a:cubicBezTo>
                      <a:pt x="17765" y="24721"/>
                      <a:pt x="17175" y="30854"/>
                      <a:pt x="14793" y="36209"/>
                    </a:cubicBezTo>
                    <a:lnTo>
                      <a:pt x="14793" y="3620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11" name="手繪多邊形: 圖案 810">
                <a:extLst>
                  <a:ext uri="{FF2B5EF4-FFF2-40B4-BE49-F238E27FC236}">
                    <a16:creationId xmlns:a16="http://schemas.microsoft.com/office/drawing/2014/main" id="{3A2DF1D9-4421-462A-AB61-E65FCE2D8C24}"/>
                  </a:ext>
                </a:extLst>
              </p:cNvPr>
              <p:cNvSpPr/>
              <p:nvPr/>
            </p:nvSpPr>
            <p:spPr>
              <a:xfrm>
                <a:off x="4368626" y="1577001"/>
                <a:ext cx="17974" cy="65907"/>
              </a:xfrm>
              <a:custGeom>
                <a:avLst/>
                <a:gdLst>
                  <a:gd name="connsiteX0" fmla="*/ 15451 w 17974"/>
                  <a:gd name="connsiteY0" fmla="*/ 35077 h 65907"/>
                  <a:gd name="connsiteX1" fmla="*/ 14649 w 17974"/>
                  <a:gd name="connsiteY1" fmla="*/ 37365 h 65907"/>
                  <a:gd name="connsiteX2" fmla="*/ 12832 w 17974"/>
                  <a:gd name="connsiteY2" fmla="*/ 47249 h 65907"/>
                  <a:gd name="connsiteX3" fmla="*/ 13163 w 17974"/>
                  <a:gd name="connsiteY3" fmla="*/ 50362 h 65907"/>
                  <a:gd name="connsiteX4" fmla="*/ 13092 w 17974"/>
                  <a:gd name="connsiteY4" fmla="*/ 52132 h 65907"/>
                  <a:gd name="connsiteX5" fmla="*/ 15168 w 17974"/>
                  <a:gd name="connsiteY5" fmla="*/ 60293 h 65907"/>
                  <a:gd name="connsiteX6" fmla="*/ 17975 w 17974"/>
                  <a:gd name="connsiteY6" fmla="*/ 65908 h 65907"/>
                  <a:gd name="connsiteX7" fmla="*/ 2382 w 17974"/>
                  <a:gd name="connsiteY7" fmla="*/ 48499 h 65907"/>
                  <a:gd name="connsiteX8" fmla="*/ 3420 w 17974"/>
                  <a:gd name="connsiteY8" fmla="*/ 28873 h 65907"/>
                  <a:gd name="connsiteX9" fmla="*/ 4907 w 17974"/>
                  <a:gd name="connsiteY9" fmla="*/ 17904 h 65907"/>
                  <a:gd name="connsiteX10" fmla="*/ 4977 w 17974"/>
                  <a:gd name="connsiteY10" fmla="*/ 14083 h 65907"/>
                  <a:gd name="connsiteX11" fmla="*/ 4458 w 17974"/>
                  <a:gd name="connsiteY11" fmla="*/ 11299 h 65907"/>
                  <a:gd name="connsiteX12" fmla="*/ 0 w 17974"/>
                  <a:gd name="connsiteY12" fmla="*/ 0 h 65907"/>
                  <a:gd name="connsiteX13" fmla="*/ 15687 w 17974"/>
                  <a:gd name="connsiteY13" fmla="*/ 17692 h 65907"/>
                  <a:gd name="connsiteX14" fmla="*/ 15451 w 17974"/>
                  <a:gd name="connsiteY14" fmla="*/ 35077 h 65907"/>
                  <a:gd name="connsiteX15" fmla="*/ 15451 w 17974"/>
                  <a:gd name="connsiteY15" fmla="*/ 3507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15451" y="35077"/>
                    </a:moveTo>
                    <a:cubicBezTo>
                      <a:pt x="15427" y="35973"/>
                      <a:pt x="14955" y="36634"/>
                      <a:pt x="14649" y="37365"/>
                    </a:cubicBezTo>
                    <a:cubicBezTo>
                      <a:pt x="13233" y="40738"/>
                      <a:pt x="12880" y="43970"/>
                      <a:pt x="12832" y="47249"/>
                    </a:cubicBezTo>
                    <a:cubicBezTo>
                      <a:pt x="12809" y="48405"/>
                      <a:pt x="12856" y="49301"/>
                      <a:pt x="13163" y="50362"/>
                    </a:cubicBezTo>
                    <a:cubicBezTo>
                      <a:pt x="13304" y="50905"/>
                      <a:pt x="12998" y="51589"/>
                      <a:pt x="13092" y="52132"/>
                    </a:cubicBezTo>
                    <a:cubicBezTo>
                      <a:pt x="13611" y="54939"/>
                      <a:pt x="14059" y="57722"/>
                      <a:pt x="15168" y="60293"/>
                    </a:cubicBezTo>
                    <a:cubicBezTo>
                      <a:pt x="15946" y="62133"/>
                      <a:pt x="16890" y="64186"/>
                      <a:pt x="17975" y="65908"/>
                    </a:cubicBezTo>
                    <a:cubicBezTo>
                      <a:pt x="10827" y="62440"/>
                      <a:pt x="4718" y="56000"/>
                      <a:pt x="2382" y="48499"/>
                    </a:cubicBezTo>
                    <a:cubicBezTo>
                      <a:pt x="377" y="42059"/>
                      <a:pt x="991" y="35478"/>
                      <a:pt x="3420" y="28873"/>
                    </a:cubicBezTo>
                    <a:cubicBezTo>
                      <a:pt x="4741" y="25287"/>
                      <a:pt x="4836" y="21655"/>
                      <a:pt x="4907" y="17904"/>
                    </a:cubicBezTo>
                    <a:cubicBezTo>
                      <a:pt x="4930" y="16394"/>
                      <a:pt x="4954" y="15238"/>
                      <a:pt x="4977" y="14083"/>
                    </a:cubicBezTo>
                    <a:cubicBezTo>
                      <a:pt x="4977" y="13186"/>
                      <a:pt x="4505" y="12196"/>
                      <a:pt x="4458" y="11299"/>
                    </a:cubicBezTo>
                    <a:cubicBezTo>
                      <a:pt x="4222" y="7053"/>
                      <a:pt x="1911" y="3562"/>
                      <a:pt x="0" y="0"/>
                    </a:cubicBezTo>
                    <a:cubicBezTo>
                      <a:pt x="6959" y="3821"/>
                      <a:pt x="13257" y="9907"/>
                      <a:pt x="15687" y="17692"/>
                    </a:cubicBezTo>
                    <a:cubicBezTo>
                      <a:pt x="17432" y="23377"/>
                      <a:pt x="17361" y="29533"/>
                      <a:pt x="15451" y="35077"/>
                    </a:cubicBezTo>
                    <a:lnTo>
                      <a:pt x="15451" y="3507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12" name="手繪多邊形: 圖案 811">
                <a:extLst>
                  <a:ext uri="{FF2B5EF4-FFF2-40B4-BE49-F238E27FC236}">
                    <a16:creationId xmlns:a16="http://schemas.microsoft.com/office/drawing/2014/main" id="{BB67D892-E5A9-47A0-8870-1355E7D53B48}"/>
                  </a:ext>
                </a:extLst>
              </p:cNvPr>
              <p:cNvSpPr/>
              <p:nvPr/>
            </p:nvSpPr>
            <p:spPr>
              <a:xfrm>
                <a:off x="4346712" y="1567778"/>
                <a:ext cx="23565" cy="64114"/>
              </a:xfrm>
              <a:custGeom>
                <a:avLst/>
                <a:gdLst>
                  <a:gd name="connsiteX0" fmla="*/ 18376 w 23565"/>
                  <a:gd name="connsiteY0" fmla="*/ 33591 h 64114"/>
                  <a:gd name="connsiteX1" fmla="*/ 17786 w 23565"/>
                  <a:gd name="connsiteY1" fmla="*/ 35926 h 64114"/>
                  <a:gd name="connsiteX2" fmla="*/ 16843 w 23565"/>
                  <a:gd name="connsiteY2" fmla="*/ 45928 h 64114"/>
                  <a:gd name="connsiteX3" fmla="*/ 17432 w 23565"/>
                  <a:gd name="connsiteY3" fmla="*/ 49018 h 64114"/>
                  <a:gd name="connsiteX4" fmla="*/ 17503 w 23565"/>
                  <a:gd name="connsiteY4" fmla="*/ 50787 h 64114"/>
                  <a:gd name="connsiteX5" fmla="*/ 20287 w 23565"/>
                  <a:gd name="connsiteY5" fmla="*/ 58760 h 64114"/>
                  <a:gd name="connsiteX6" fmla="*/ 23565 w 23565"/>
                  <a:gd name="connsiteY6" fmla="*/ 64115 h 64114"/>
                  <a:gd name="connsiteX7" fmla="*/ 6534 w 23565"/>
                  <a:gd name="connsiteY7" fmla="*/ 48098 h 64114"/>
                  <a:gd name="connsiteX8" fmla="*/ 5874 w 23565"/>
                  <a:gd name="connsiteY8" fmla="*/ 28472 h 64114"/>
                  <a:gd name="connsiteX9" fmla="*/ 6416 w 23565"/>
                  <a:gd name="connsiteY9" fmla="*/ 17409 h 64114"/>
                  <a:gd name="connsiteX10" fmla="*/ 6157 w 23565"/>
                  <a:gd name="connsiteY10" fmla="*/ 13587 h 64114"/>
                  <a:gd name="connsiteX11" fmla="*/ 5402 w 23565"/>
                  <a:gd name="connsiteY11" fmla="*/ 10875 h 64114"/>
                  <a:gd name="connsiteX12" fmla="*/ 0 w 23565"/>
                  <a:gd name="connsiteY12" fmla="*/ 0 h 64114"/>
                  <a:gd name="connsiteX13" fmla="*/ 17149 w 23565"/>
                  <a:gd name="connsiteY13" fmla="*/ 16276 h 64114"/>
                  <a:gd name="connsiteX14" fmla="*/ 18376 w 23565"/>
                  <a:gd name="connsiteY14" fmla="*/ 33591 h 64114"/>
                  <a:gd name="connsiteX15" fmla="*/ 18376 w 23565"/>
                  <a:gd name="connsiteY15" fmla="*/ 33591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18376" y="33591"/>
                    </a:moveTo>
                    <a:cubicBezTo>
                      <a:pt x="18423" y="34487"/>
                      <a:pt x="18022" y="35171"/>
                      <a:pt x="17786" y="35926"/>
                    </a:cubicBezTo>
                    <a:cubicBezTo>
                      <a:pt x="16677" y="39417"/>
                      <a:pt x="16607" y="42672"/>
                      <a:pt x="16843" y="45928"/>
                    </a:cubicBezTo>
                    <a:cubicBezTo>
                      <a:pt x="16937" y="47084"/>
                      <a:pt x="17031" y="47980"/>
                      <a:pt x="17432" y="49018"/>
                    </a:cubicBezTo>
                    <a:cubicBezTo>
                      <a:pt x="17645" y="49537"/>
                      <a:pt x="17361" y="50245"/>
                      <a:pt x="17503" y="50787"/>
                    </a:cubicBezTo>
                    <a:cubicBezTo>
                      <a:pt x="18281" y="53547"/>
                      <a:pt x="18966" y="56260"/>
                      <a:pt x="20287" y="58760"/>
                    </a:cubicBezTo>
                    <a:cubicBezTo>
                      <a:pt x="21230" y="60506"/>
                      <a:pt x="22339" y="62487"/>
                      <a:pt x="23565" y="64115"/>
                    </a:cubicBezTo>
                    <a:cubicBezTo>
                      <a:pt x="16135" y="61261"/>
                      <a:pt x="9506" y="55411"/>
                      <a:pt x="6534" y="48098"/>
                    </a:cubicBezTo>
                    <a:cubicBezTo>
                      <a:pt x="3987" y="41847"/>
                      <a:pt x="4010" y="35242"/>
                      <a:pt x="5874" y="28472"/>
                    </a:cubicBezTo>
                    <a:cubicBezTo>
                      <a:pt x="6888" y="24792"/>
                      <a:pt x="6676" y="21159"/>
                      <a:pt x="6416" y="17409"/>
                    </a:cubicBezTo>
                    <a:cubicBezTo>
                      <a:pt x="6322" y="15899"/>
                      <a:pt x="6251" y="14743"/>
                      <a:pt x="6157" y="13587"/>
                    </a:cubicBezTo>
                    <a:cubicBezTo>
                      <a:pt x="6086" y="12691"/>
                      <a:pt x="5520" y="11747"/>
                      <a:pt x="5402" y="10875"/>
                    </a:cubicBezTo>
                    <a:cubicBezTo>
                      <a:pt x="4812" y="6676"/>
                      <a:pt x="2194" y="3373"/>
                      <a:pt x="0" y="0"/>
                    </a:cubicBezTo>
                    <a:cubicBezTo>
                      <a:pt x="7265" y="3208"/>
                      <a:pt x="14059" y="8704"/>
                      <a:pt x="17149" y="16276"/>
                    </a:cubicBezTo>
                    <a:cubicBezTo>
                      <a:pt x="19343" y="21773"/>
                      <a:pt x="19791" y="27929"/>
                      <a:pt x="18376" y="33591"/>
                    </a:cubicBezTo>
                    <a:lnTo>
                      <a:pt x="18376" y="335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13" name="手繪多邊形: 圖案 812">
                <a:extLst>
                  <a:ext uri="{FF2B5EF4-FFF2-40B4-BE49-F238E27FC236}">
                    <a16:creationId xmlns:a16="http://schemas.microsoft.com/office/drawing/2014/main" id="{8270871C-8BC0-432E-AD2A-8915375E47D5}"/>
                  </a:ext>
                </a:extLst>
              </p:cNvPr>
              <p:cNvSpPr/>
              <p:nvPr/>
            </p:nvSpPr>
            <p:spPr>
              <a:xfrm>
                <a:off x="4323831" y="1560442"/>
                <a:ext cx="29085" cy="61803"/>
              </a:xfrm>
              <a:custGeom>
                <a:avLst/>
                <a:gdLst>
                  <a:gd name="connsiteX0" fmla="*/ 21277 w 29085"/>
                  <a:gd name="connsiteY0" fmla="*/ 31845 h 61803"/>
                  <a:gd name="connsiteX1" fmla="*/ 20876 w 29085"/>
                  <a:gd name="connsiteY1" fmla="*/ 34228 h 61803"/>
                  <a:gd name="connsiteX2" fmla="*/ 20805 w 29085"/>
                  <a:gd name="connsiteY2" fmla="*/ 44277 h 61803"/>
                  <a:gd name="connsiteX3" fmla="*/ 21655 w 29085"/>
                  <a:gd name="connsiteY3" fmla="*/ 47296 h 61803"/>
                  <a:gd name="connsiteX4" fmla="*/ 21891 w 29085"/>
                  <a:gd name="connsiteY4" fmla="*/ 49065 h 61803"/>
                  <a:gd name="connsiteX5" fmla="*/ 25358 w 29085"/>
                  <a:gd name="connsiteY5" fmla="*/ 56755 h 61803"/>
                  <a:gd name="connsiteX6" fmla="*/ 29085 w 29085"/>
                  <a:gd name="connsiteY6" fmla="*/ 61803 h 61803"/>
                  <a:gd name="connsiteX7" fmla="*/ 10709 w 29085"/>
                  <a:gd name="connsiteY7" fmla="*/ 47343 h 61803"/>
                  <a:gd name="connsiteX8" fmla="*/ 8327 w 29085"/>
                  <a:gd name="connsiteY8" fmla="*/ 27835 h 61803"/>
                  <a:gd name="connsiteX9" fmla="*/ 7902 w 29085"/>
                  <a:gd name="connsiteY9" fmla="*/ 16772 h 61803"/>
                  <a:gd name="connsiteX10" fmla="*/ 7313 w 29085"/>
                  <a:gd name="connsiteY10" fmla="*/ 12998 h 61803"/>
                  <a:gd name="connsiteX11" fmla="*/ 6322 w 29085"/>
                  <a:gd name="connsiteY11" fmla="*/ 10356 h 61803"/>
                  <a:gd name="connsiteX12" fmla="*/ 0 w 29085"/>
                  <a:gd name="connsiteY12" fmla="*/ 0 h 61803"/>
                  <a:gd name="connsiteX13" fmla="*/ 18494 w 29085"/>
                  <a:gd name="connsiteY13" fmla="*/ 14720 h 61803"/>
                  <a:gd name="connsiteX14" fmla="*/ 21277 w 29085"/>
                  <a:gd name="connsiteY14" fmla="*/ 31845 h 61803"/>
                  <a:gd name="connsiteX15" fmla="*/ 21277 w 29085"/>
                  <a:gd name="connsiteY15" fmla="*/ 31845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85" h="61803">
                    <a:moveTo>
                      <a:pt x="21277" y="31845"/>
                    </a:moveTo>
                    <a:cubicBezTo>
                      <a:pt x="21395" y="32718"/>
                      <a:pt x="21065" y="33449"/>
                      <a:pt x="20876" y="34228"/>
                    </a:cubicBezTo>
                    <a:cubicBezTo>
                      <a:pt x="20074" y="37813"/>
                      <a:pt x="20287" y="41045"/>
                      <a:pt x="20805" y="44277"/>
                    </a:cubicBezTo>
                    <a:cubicBezTo>
                      <a:pt x="20994" y="45409"/>
                      <a:pt x="21159" y="46282"/>
                      <a:pt x="21655" y="47296"/>
                    </a:cubicBezTo>
                    <a:cubicBezTo>
                      <a:pt x="21891" y="47815"/>
                      <a:pt x="21702" y="48523"/>
                      <a:pt x="21891" y="49065"/>
                    </a:cubicBezTo>
                    <a:cubicBezTo>
                      <a:pt x="22905" y="51754"/>
                      <a:pt x="23801" y="54396"/>
                      <a:pt x="25358" y="56755"/>
                    </a:cubicBezTo>
                    <a:cubicBezTo>
                      <a:pt x="26443" y="58430"/>
                      <a:pt x="27717" y="60293"/>
                      <a:pt x="29085" y="61803"/>
                    </a:cubicBezTo>
                    <a:cubicBezTo>
                      <a:pt x="21442" y="59609"/>
                      <a:pt x="14319" y="54349"/>
                      <a:pt x="10709" y="47343"/>
                    </a:cubicBezTo>
                    <a:cubicBezTo>
                      <a:pt x="7619" y="41351"/>
                      <a:pt x="7077" y="34747"/>
                      <a:pt x="8327" y="27835"/>
                    </a:cubicBezTo>
                    <a:cubicBezTo>
                      <a:pt x="9011" y="24084"/>
                      <a:pt x="8468" y="20475"/>
                      <a:pt x="7902" y="16772"/>
                    </a:cubicBezTo>
                    <a:cubicBezTo>
                      <a:pt x="7666" y="15286"/>
                      <a:pt x="7501" y="14130"/>
                      <a:pt x="7313" y="12998"/>
                    </a:cubicBezTo>
                    <a:cubicBezTo>
                      <a:pt x="7147" y="12125"/>
                      <a:pt x="6534" y="11205"/>
                      <a:pt x="6322" y="10356"/>
                    </a:cubicBezTo>
                    <a:cubicBezTo>
                      <a:pt x="5355" y="6204"/>
                      <a:pt x="2477" y="3161"/>
                      <a:pt x="0" y="0"/>
                    </a:cubicBezTo>
                    <a:cubicBezTo>
                      <a:pt x="7525" y="2571"/>
                      <a:pt x="14767" y="7454"/>
                      <a:pt x="18494" y="14720"/>
                    </a:cubicBezTo>
                    <a:cubicBezTo>
                      <a:pt x="21183" y="19980"/>
                      <a:pt x="22197" y="26089"/>
                      <a:pt x="21277" y="31845"/>
                    </a:cubicBezTo>
                    <a:lnTo>
                      <a:pt x="21277" y="3184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14" name="手繪多邊形: 圖案 813">
                <a:extLst>
                  <a:ext uri="{FF2B5EF4-FFF2-40B4-BE49-F238E27FC236}">
                    <a16:creationId xmlns:a16="http://schemas.microsoft.com/office/drawing/2014/main" id="{1F60563A-DE12-42E0-A2A6-71AB0BBECDC2}"/>
                  </a:ext>
                </a:extLst>
              </p:cNvPr>
              <p:cNvSpPr/>
              <p:nvPr/>
            </p:nvSpPr>
            <p:spPr>
              <a:xfrm>
                <a:off x="4300218" y="1555111"/>
                <a:ext cx="34416" cy="58972"/>
              </a:xfrm>
              <a:custGeom>
                <a:avLst/>
                <a:gdLst>
                  <a:gd name="connsiteX0" fmla="*/ 23990 w 34416"/>
                  <a:gd name="connsiteY0" fmla="*/ 29816 h 58972"/>
                  <a:gd name="connsiteX1" fmla="*/ 23801 w 34416"/>
                  <a:gd name="connsiteY1" fmla="*/ 32223 h 58972"/>
                  <a:gd name="connsiteX2" fmla="*/ 24603 w 34416"/>
                  <a:gd name="connsiteY2" fmla="*/ 42248 h 58972"/>
                  <a:gd name="connsiteX3" fmla="*/ 25712 w 34416"/>
                  <a:gd name="connsiteY3" fmla="*/ 45196 h 58972"/>
                  <a:gd name="connsiteX4" fmla="*/ 26113 w 34416"/>
                  <a:gd name="connsiteY4" fmla="*/ 46918 h 58972"/>
                  <a:gd name="connsiteX5" fmla="*/ 30241 w 34416"/>
                  <a:gd name="connsiteY5" fmla="*/ 54278 h 58972"/>
                  <a:gd name="connsiteX6" fmla="*/ 34416 w 34416"/>
                  <a:gd name="connsiteY6" fmla="*/ 58972 h 58972"/>
                  <a:gd name="connsiteX7" fmla="*/ 14837 w 34416"/>
                  <a:gd name="connsiteY7" fmla="*/ 46187 h 58972"/>
                  <a:gd name="connsiteX8" fmla="*/ 10757 w 34416"/>
                  <a:gd name="connsiteY8" fmla="*/ 26962 h 58972"/>
                  <a:gd name="connsiteX9" fmla="*/ 9365 w 34416"/>
                  <a:gd name="connsiteY9" fmla="*/ 15993 h 58972"/>
                  <a:gd name="connsiteX10" fmla="*/ 8445 w 34416"/>
                  <a:gd name="connsiteY10" fmla="*/ 12290 h 58972"/>
                  <a:gd name="connsiteX11" fmla="*/ 7218 w 34416"/>
                  <a:gd name="connsiteY11" fmla="*/ 9742 h 58972"/>
                  <a:gd name="connsiteX12" fmla="*/ 0 w 34416"/>
                  <a:gd name="connsiteY12" fmla="*/ 0 h 58972"/>
                  <a:gd name="connsiteX13" fmla="*/ 19720 w 34416"/>
                  <a:gd name="connsiteY13" fmla="*/ 13021 h 58972"/>
                  <a:gd name="connsiteX14" fmla="*/ 23990 w 34416"/>
                  <a:gd name="connsiteY14" fmla="*/ 29816 h 58972"/>
                  <a:gd name="connsiteX15" fmla="*/ 23990 w 34416"/>
                  <a:gd name="connsiteY15" fmla="*/ 29816 h 5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72">
                    <a:moveTo>
                      <a:pt x="23990" y="29816"/>
                    </a:moveTo>
                    <a:cubicBezTo>
                      <a:pt x="24179" y="30689"/>
                      <a:pt x="23919" y="31444"/>
                      <a:pt x="23801" y="32223"/>
                    </a:cubicBezTo>
                    <a:cubicBezTo>
                      <a:pt x="23306" y="35855"/>
                      <a:pt x="23801" y="39063"/>
                      <a:pt x="24603" y="42248"/>
                    </a:cubicBezTo>
                    <a:cubicBezTo>
                      <a:pt x="24886" y="43380"/>
                      <a:pt x="25146" y="44229"/>
                      <a:pt x="25712" y="45196"/>
                    </a:cubicBezTo>
                    <a:cubicBezTo>
                      <a:pt x="25995" y="45668"/>
                      <a:pt x="25877" y="46423"/>
                      <a:pt x="26113" y="46918"/>
                    </a:cubicBezTo>
                    <a:cubicBezTo>
                      <a:pt x="27363" y="49513"/>
                      <a:pt x="28495" y="52061"/>
                      <a:pt x="30241" y="54278"/>
                    </a:cubicBezTo>
                    <a:cubicBezTo>
                      <a:pt x="31468" y="55835"/>
                      <a:pt x="32907" y="57581"/>
                      <a:pt x="34416" y="58972"/>
                    </a:cubicBezTo>
                    <a:cubicBezTo>
                      <a:pt x="26608" y="57463"/>
                      <a:pt x="19036" y="52839"/>
                      <a:pt x="14837" y="46187"/>
                    </a:cubicBezTo>
                    <a:cubicBezTo>
                      <a:pt x="11228" y="40479"/>
                      <a:pt x="10120" y="33968"/>
                      <a:pt x="10757" y="26962"/>
                    </a:cubicBezTo>
                    <a:cubicBezTo>
                      <a:pt x="11110" y="23164"/>
                      <a:pt x="10261" y="19626"/>
                      <a:pt x="9365" y="15993"/>
                    </a:cubicBezTo>
                    <a:cubicBezTo>
                      <a:pt x="9011" y="14531"/>
                      <a:pt x="8728" y="13399"/>
                      <a:pt x="8445" y="12290"/>
                    </a:cubicBezTo>
                    <a:cubicBezTo>
                      <a:pt x="8209" y="11417"/>
                      <a:pt x="7501" y="10568"/>
                      <a:pt x="7218" y="9742"/>
                    </a:cubicBezTo>
                    <a:cubicBezTo>
                      <a:pt x="5897" y="5709"/>
                      <a:pt x="2760" y="2925"/>
                      <a:pt x="0" y="0"/>
                    </a:cubicBezTo>
                    <a:cubicBezTo>
                      <a:pt x="7714" y="1887"/>
                      <a:pt x="15380" y="6133"/>
                      <a:pt x="19720" y="13021"/>
                    </a:cubicBezTo>
                    <a:cubicBezTo>
                      <a:pt x="22881" y="18022"/>
                      <a:pt x="24415" y="23990"/>
                      <a:pt x="23990" y="29816"/>
                    </a:cubicBezTo>
                    <a:lnTo>
                      <a:pt x="23990" y="2981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15" name="手繪多邊形: 圖案 814">
                <a:extLst>
                  <a:ext uri="{FF2B5EF4-FFF2-40B4-BE49-F238E27FC236}">
                    <a16:creationId xmlns:a16="http://schemas.microsoft.com/office/drawing/2014/main" id="{0073F799-7D25-4103-B191-1C166E7FDD79}"/>
                  </a:ext>
                </a:extLst>
              </p:cNvPr>
              <p:cNvSpPr/>
              <p:nvPr/>
            </p:nvSpPr>
            <p:spPr>
              <a:xfrm>
                <a:off x="4276040" y="1551832"/>
                <a:ext cx="39464" cy="55693"/>
              </a:xfrm>
              <a:custGeom>
                <a:avLst/>
                <a:gdLst>
                  <a:gd name="connsiteX0" fmla="*/ 26490 w 39464"/>
                  <a:gd name="connsiteY0" fmla="*/ 27576 h 55693"/>
                  <a:gd name="connsiteX1" fmla="*/ 26514 w 39464"/>
                  <a:gd name="connsiteY1" fmla="*/ 29982 h 55693"/>
                  <a:gd name="connsiteX2" fmla="*/ 28212 w 39464"/>
                  <a:gd name="connsiteY2" fmla="*/ 39889 h 55693"/>
                  <a:gd name="connsiteX3" fmla="*/ 29604 w 39464"/>
                  <a:gd name="connsiteY3" fmla="*/ 42720 h 55693"/>
                  <a:gd name="connsiteX4" fmla="*/ 30147 w 39464"/>
                  <a:gd name="connsiteY4" fmla="*/ 44418 h 55693"/>
                  <a:gd name="connsiteX5" fmla="*/ 34912 w 39464"/>
                  <a:gd name="connsiteY5" fmla="*/ 51377 h 55693"/>
                  <a:gd name="connsiteX6" fmla="*/ 39464 w 39464"/>
                  <a:gd name="connsiteY6" fmla="*/ 55694 h 55693"/>
                  <a:gd name="connsiteX7" fmla="*/ 18848 w 39464"/>
                  <a:gd name="connsiteY7" fmla="*/ 44701 h 55693"/>
                  <a:gd name="connsiteX8" fmla="*/ 13092 w 39464"/>
                  <a:gd name="connsiteY8" fmla="*/ 25924 h 55693"/>
                  <a:gd name="connsiteX9" fmla="*/ 10733 w 39464"/>
                  <a:gd name="connsiteY9" fmla="*/ 15121 h 55693"/>
                  <a:gd name="connsiteX10" fmla="*/ 9483 w 39464"/>
                  <a:gd name="connsiteY10" fmla="*/ 11511 h 55693"/>
                  <a:gd name="connsiteX11" fmla="*/ 8044 w 39464"/>
                  <a:gd name="connsiteY11" fmla="*/ 9082 h 55693"/>
                  <a:gd name="connsiteX12" fmla="*/ 0 w 39464"/>
                  <a:gd name="connsiteY12" fmla="*/ 0 h 55693"/>
                  <a:gd name="connsiteX13" fmla="*/ 20782 w 39464"/>
                  <a:gd name="connsiteY13" fmla="*/ 11228 h 55693"/>
                  <a:gd name="connsiteX14" fmla="*/ 26490 w 39464"/>
                  <a:gd name="connsiteY14" fmla="*/ 27576 h 55693"/>
                  <a:gd name="connsiteX15" fmla="*/ 26490 w 39464"/>
                  <a:gd name="connsiteY15" fmla="*/ 27576 h 5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693">
                    <a:moveTo>
                      <a:pt x="26490" y="27576"/>
                    </a:moveTo>
                    <a:cubicBezTo>
                      <a:pt x="26750" y="28425"/>
                      <a:pt x="26561" y="29203"/>
                      <a:pt x="26514" y="29982"/>
                    </a:cubicBezTo>
                    <a:cubicBezTo>
                      <a:pt x="26349" y="33638"/>
                      <a:pt x="27127" y="36775"/>
                      <a:pt x="28212" y="39889"/>
                    </a:cubicBezTo>
                    <a:cubicBezTo>
                      <a:pt x="28590" y="40974"/>
                      <a:pt x="28920" y="41800"/>
                      <a:pt x="29604" y="42720"/>
                    </a:cubicBezTo>
                    <a:cubicBezTo>
                      <a:pt x="29934" y="43168"/>
                      <a:pt x="29864" y="43923"/>
                      <a:pt x="30147" y="44418"/>
                    </a:cubicBezTo>
                    <a:cubicBezTo>
                      <a:pt x="31609" y="46895"/>
                      <a:pt x="32977" y="49325"/>
                      <a:pt x="34912" y="51377"/>
                    </a:cubicBezTo>
                    <a:cubicBezTo>
                      <a:pt x="36280" y="52816"/>
                      <a:pt x="37860" y="54443"/>
                      <a:pt x="39464" y="55694"/>
                    </a:cubicBezTo>
                    <a:cubicBezTo>
                      <a:pt x="31562" y="54892"/>
                      <a:pt x="23613" y="50952"/>
                      <a:pt x="18848" y="44701"/>
                    </a:cubicBezTo>
                    <a:cubicBezTo>
                      <a:pt x="14767" y="39346"/>
                      <a:pt x="13068" y="32954"/>
                      <a:pt x="13092" y="25924"/>
                    </a:cubicBezTo>
                    <a:cubicBezTo>
                      <a:pt x="13092" y="22103"/>
                      <a:pt x="11936" y="18659"/>
                      <a:pt x="10733" y="15121"/>
                    </a:cubicBezTo>
                    <a:cubicBezTo>
                      <a:pt x="10238" y="13682"/>
                      <a:pt x="9884" y="12597"/>
                      <a:pt x="9483" y="11511"/>
                    </a:cubicBezTo>
                    <a:cubicBezTo>
                      <a:pt x="9176" y="10686"/>
                      <a:pt x="8398" y="9884"/>
                      <a:pt x="8044" y="9082"/>
                    </a:cubicBezTo>
                    <a:cubicBezTo>
                      <a:pt x="6369" y="5166"/>
                      <a:pt x="2996" y="2689"/>
                      <a:pt x="0" y="0"/>
                    </a:cubicBezTo>
                    <a:cubicBezTo>
                      <a:pt x="7855" y="1203"/>
                      <a:pt x="15852" y="4741"/>
                      <a:pt x="20782" y="11228"/>
                    </a:cubicBezTo>
                    <a:cubicBezTo>
                      <a:pt x="24320" y="15899"/>
                      <a:pt x="26372" y="21725"/>
                      <a:pt x="26490" y="27576"/>
                    </a:cubicBezTo>
                    <a:lnTo>
                      <a:pt x="26490" y="275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16" name="手繪多邊形: 圖案 815">
                <a:extLst>
                  <a:ext uri="{FF2B5EF4-FFF2-40B4-BE49-F238E27FC236}">
                    <a16:creationId xmlns:a16="http://schemas.microsoft.com/office/drawing/2014/main" id="{F5B1FEA9-AF11-4B3D-93CB-1897A9EAE15A}"/>
                  </a:ext>
                </a:extLst>
              </p:cNvPr>
              <p:cNvSpPr/>
              <p:nvPr/>
            </p:nvSpPr>
            <p:spPr>
              <a:xfrm>
                <a:off x="4251200" y="1550629"/>
                <a:ext cx="44370" cy="51966"/>
              </a:xfrm>
              <a:custGeom>
                <a:avLst/>
                <a:gdLst>
                  <a:gd name="connsiteX0" fmla="*/ 28920 w 44370"/>
                  <a:gd name="connsiteY0" fmla="*/ 25122 h 51966"/>
                  <a:gd name="connsiteX1" fmla="*/ 29180 w 44370"/>
                  <a:gd name="connsiteY1" fmla="*/ 27528 h 51966"/>
                  <a:gd name="connsiteX2" fmla="*/ 31751 w 44370"/>
                  <a:gd name="connsiteY2" fmla="*/ 37247 h 51966"/>
                  <a:gd name="connsiteX3" fmla="*/ 33378 w 44370"/>
                  <a:gd name="connsiteY3" fmla="*/ 39936 h 51966"/>
                  <a:gd name="connsiteX4" fmla="*/ 34086 w 44370"/>
                  <a:gd name="connsiteY4" fmla="*/ 41564 h 51966"/>
                  <a:gd name="connsiteX5" fmla="*/ 39441 w 44370"/>
                  <a:gd name="connsiteY5" fmla="*/ 48074 h 51966"/>
                  <a:gd name="connsiteX6" fmla="*/ 44371 w 44370"/>
                  <a:gd name="connsiteY6" fmla="*/ 51967 h 51966"/>
                  <a:gd name="connsiteX7" fmla="*/ 22834 w 44370"/>
                  <a:gd name="connsiteY7" fmla="*/ 42861 h 51966"/>
                  <a:gd name="connsiteX8" fmla="*/ 15404 w 44370"/>
                  <a:gd name="connsiteY8" fmla="*/ 24674 h 51966"/>
                  <a:gd name="connsiteX9" fmla="*/ 12078 w 44370"/>
                  <a:gd name="connsiteY9" fmla="*/ 14106 h 51966"/>
                  <a:gd name="connsiteX10" fmla="*/ 10497 w 44370"/>
                  <a:gd name="connsiteY10" fmla="*/ 10615 h 51966"/>
                  <a:gd name="connsiteX11" fmla="*/ 8846 w 44370"/>
                  <a:gd name="connsiteY11" fmla="*/ 8327 h 51966"/>
                  <a:gd name="connsiteX12" fmla="*/ 0 w 44370"/>
                  <a:gd name="connsiteY12" fmla="*/ 0 h 51966"/>
                  <a:gd name="connsiteX13" fmla="*/ 21725 w 44370"/>
                  <a:gd name="connsiteY13" fmla="*/ 9318 h 51966"/>
                  <a:gd name="connsiteX14" fmla="*/ 28920 w 44370"/>
                  <a:gd name="connsiteY14" fmla="*/ 25122 h 51966"/>
                  <a:gd name="connsiteX15" fmla="*/ 28920 w 44370"/>
                  <a:gd name="connsiteY15" fmla="*/ 25122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28920" y="25122"/>
                    </a:moveTo>
                    <a:cubicBezTo>
                      <a:pt x="29274" y="25948"/>
                      <a:pt x="29132" y="26726"/>
                      <a:pt x="29180" y="27528"/>
                    </a:cubicBezTo>
                    <a:cubicBezTo>
                      <a:pt x="29345" y="31185"/>
                      <a:pt x="30406" y="34251"/>
                      <a:pt x="31751" y="37247"/>
                    </a:cubicBezTo>
                    <a:cubicBezTo>
                      <a:pt x="32223" y="38309"/>
                      <a:pt x="32624" y="39087"/>
                      <a:pt x="33378" y="39936"/>
                    </a:cubicBezTo>
                    <a:cubicBezTo>
                      <a:pt x="33756" y="40361"/>
                      <a:pt x="33732" y="41116"/>
                      <a:pt x="34086" y="41564"/>
                    </a:cubicBezTo>
                    <a:cubicBezTo>
                      <a:pt x="35761" y="43899"/>
                      <a:pt x="37341" y="46187"/>
                      <a:pt x="39441" y="48074"/>
                    </a:cubicBezTo>
                    <a:cubicBezTo>
                      <a:pt x="40927" y="49395"/>
                      <a:pt x="42649" y="50858"/>
                      <a:pt x="44371" y="51967"/>
                    </a:cubicBezTo>
                    <a:cubicBezTo>
                      <a:pt x="36421" y="51872"/>
                      <a:pt x="28165" y="48664"/>
                      <a:pt x="22834" y="42861"/>
                    </a:cubicBezTo>
                    <a:cubicBezTo>
                      <a:pt x="18281" y="37884"/>
                      <a:pt x="16017" y="31680"/>
                      <a:pt x="15404" y="24674"/>
                    </a:cubicBezTo>
                    <a:cubicBezTo>
                      <a:pt x="15073" y="20876"/>
                      <a:pt x="13611" y="17527"/>
                      <a:pt x="12078" y="14106"/>
                    </a:cubicBezTo>
                    <a:cubicBezTo>
                      <a:pt x="11464" y="12714"/>
                      <a:pt x="10992" y="11677"/>
                      <a:pt x="10497" y="10615"/>
                    </a:cubicBezTo>
                    <a:cubicBezTo>
                      <a:pt x="10120" y="9813"/>
                      <a:pt x="9270" y="9105"/>
                      <a:pt x="8846" y="8327"/>
                    </a:cubicBezTo>
                    <a:cubicBezTo>
                      <a:pt x="6817" y="4576"/>
                      <a:pt x="3232" y="2406"/>
                      <a:pt x="0" y="0"/>
                    </a:cubicBezTo>
                    <a:cubicBezTo>
                      <a:pt x="7926" y="495"/>
                      <a:pt x="16206" y="3302"/>
                      <a:pt x="21725" y="9318"/>
                    </a:cubicBezTo>
                    <a:cubicBezTo>
                      <a:pt x="25712" y="13705"/>
                      <a:pt x="28283" y="19319"/>
                      <a:pt x="28920" y="25122"/>
                    </a:cubicBezTo>
                    <a:lnTo>
                      <a:pt x="28920" y="2512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17" name="手繪多邊形: 圖案 816">
                <a:extLst>
                  <a:ext uri="{FF2B5EF4-FFF2-40B4-BE49-F238E27FC236}">
                    <a16:creationId xmlns:a16="http://schemas.microsoft.com/office/drawing/2014/main" id="{C3BB56FC-CB4D-4EF9-A8CF-31503DEB7267}"/>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grpSp>
        <p:nvGrpSpPr>
          <p:cNvPr id="818" name="圖形 5">
            <a:extLst>
              <a:ext uri="{FF2B5EF4-FFF2-40B4-BE49-F238E27FC236}">
                <a16:creationId xmlns:a16="http://schemas.microsoft.com/office/drawing/2014/main" id="{59A298E0-CD14-44A2-B436-84A95A9D9A38}"/>
              </a:ext>
            </a:extLst>
          </p:cNvPr>
          <p:cNvGrpSpPr/>
          <p:nvPr/>
        </p:nvGrpSpPr>
        <p:grpSpPr>
          <a:xfrm>
            <a:off x="2162474" y="5153221"/>
            <a:ext cx="337275" cy="337246"/>
            <a:chOff x="3973487" y="1550629"/>
            <a:chExt cx="553869" cy="553821"/>
          </a:xfrm>
          <a:solidFill>
            <a:srgbClr val="11F7C0"/>
          </a:solidFill>
        </p:grpSpPr>
        <p:sp>
          <p:nvSpPr>
            <p:cNvPr id="819" name="手繪多邊形: 圖案 818">
              <a:extLst>
                <a:ext uri="{FF2B5EF4-FFF2-40B4-BE49-F238E27FC236}">
                  <a16:creationId xmlns:a16="http://schemas.microsoft.com/office/drawing/2014/main" id="{FA5CDD23-B722-41B6-AF32-B56530A9A239}"/>
                </a:ext>
              </a:extLst>
            </p:cNvPr>
            <p:cNvSpPr/>
            <p:nvPr/>
          </p:nvSpPr>
          <p:spPr>
            <a:xfrm>
              <a:off x="4091220" y="1644372"/>
              <a:ext cx="318451" cy="306268"/>
            </a:xfrm>
            <a:custGeom>
              <a:avLst/>
              <a:gdLst>
                <a:gd name="connsiteX0" fmla="*/ 143539 w 318451"/>
                <a:gd name="connsiteY0" fmla="*/ 96809 h 306268"/>
                <a:gd name="connsiteX1" fmla="*/ 182154 w 318451"/>
                <a:gd name="connsiteY1" fmla="*/ 47956 h 306268"/>
                <a:gd name="connsiteX2" fmla="*/ 211688 w 318451"/>
                <a:gd name="connsiteY2" fmla="*/ 0 h 306268"/>
                <a:gd name="connsiteX3" fmla="*/ 202441 w 318451"/>
                <a:gd name="connsiteY3" fmla="*/ 111128 h 306268"/>
                <a:gd name="connsiteX4" fmla="*/ 292999 w 318451"/>
                <a:gd name="connsiteY4" fmla="*/ 111128 h 306268"/>
                <a:gd name="connsiteX5" fmla="*/ 314653 w 318451"/>
                <a:gd name="connsiteY5" fmla="*/ 134717 h 306268"/>
                <a:gd name="connsiteX6" fmla="*/ 301632 w 318451"/>
                <a:gd name="connsiteY6" fmla="*/ 158565 h 306268"/>
                <a:gd name="connsiteX7" fmla="*/ 318451 w 318451"/>
                <a:gd name="connsiteY7" fmla="*/ 182791 h 306268"/>
                <a:gd name="connsiteX8" fmla="*/ 300099 w 318451"/>
                <a:gd name="connsiteY8" fmla="*/ 206003 h 306268"/>
                <a:gd name="connsiteX9" fmla="*/ 315338 w 318451"/>
                <a:gd name="connsiteY9" fmla="*/ 229733 h 306268"/>
                <a:gd name="connsiteX10" fmla="*/ 292857 w 318451"/>
                <a:gd name="connsiteY10" fmla="*/ 253464 h 306268"/>
                <a:gd name="connsiteX11" fmla="*/ 306114 w 318451"/>
                <a:gd name="connsiteY11" fmla="*/ 270283 h 306268"/>
                <a:gd name="connsiteX12" fmla="*/ 271344 w 318451"/>
                <a:gd name="connsiteY12" fmla="*/ 302505 h 306268"/>
                <a:gd name="connsiteX13" fmla="*/ 204917 w 318451"/>
                <a:gd name="connsiteY13" fmla="*/ 305053 h 306268"/>
                <a:gd name="connsiteX14" fmla="*/ 96526 w 318451"/>
                <a:gd name="connsiteY14" fmla="*/ 284837 h 306268"/>
                <a:gd name="connsiteX15" fmla="*/ 96526 w 318451"/>
                <a:gd name="connsiteY15" fmla="*/ 152055 h 306268"/>
                <a:gd name="connsiteX16" fmla="*/ 143539 w 318451"/>
                <a:gd name="connsiteY16" fmla="*/ 96809 h 306268"/>
                <a:gd name="connsiteX17" fmla="*/ 24 w 318451"/>
                <a:gd name="connsiteY17" fmla="*/ 299391 h 306268"/>
                <a:gd name="connsiteX18" fmla="*/ 6888 w 318451"/>
                <a:gd name="connsiteY18" fmla="*/ 306256 h 306268"/>
                <a:gd name="connsiteX19" fmla="*/ 75485 w 318451"/>
                <a:gd name="connsiteY19" fmla="*/ 306256 h 306268"/>
                <a:gd name="connsiteX20" fmla="*/ 82349 w 318451"/>
                <a:gd name="connsiteY20" fmla="*/ 299391 h 306268"/>
                <a:gd name="connsiteX21" fmla="*/ 82349 w 318451"/>
                <a:gd name="connsiteY21" fmla="*/ 138184 h 306268"/>
                <a:gd name="connsiteX22" fmla="*/ 75485 w 318451"/>
                <a:gd name="connsiteY22" fmla="*/ 131320 h 306268"/>
                <a:gd name="connsiteX23" fmla="*/ 6864 w 318451"/>
                <a:gd name="connsiteY23" fmla="*/ 131320 h 306268"/>
                <a:gd name="connsiteX24" fmla="*/ 0 w 318451"/>
                <a:gd name="connsiteY24" fmla="*/ 138184 h 306268"/>
                <a:gd name="connsiteX25" fmla="*/ 0 w 318451"/>
                <a:gd name="connsiteY25" fmla="*/ 299391 h 30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451" h="306268">
                  <a:moveTo>
                    <a:pt x="143539" y="96809"/>
                  </a:moveTo>
                  <a:cubicBezTo>
                    <a:pt x="149059" y="84449"/>
                    <a:pt x="176516" y="58100"/>
                    <a:pt x="182154" y="47956"/>
                  </a:cubicBezTo>
                  <a:cubicBezTo>
                    <a:pt x="193406" y="27670"/>
                    <a:pt x="184065" y="0"/>
                    <a:pt x="211688" y="0"/>
                  </a:cubicBezTo>
                  <a:cubicBezTo>
                    <a:pt x="223977" y="0"/>
                    <a:pt x="261484" y="30949"/>
                    <a:pt x="202441" y="111128"/>
                  </a:cubicBezTo>
                  <a:cubicBezTo>
                    <a:pt x="236739" y="106905"/>
                    <a:pt x="276770" y="107684"/>
                    <a:pt x="292999" y="111128"/>
                  </a:cubicBezTo>
                  <a:cubicBezTo>
                    <a:pt x="302694" y="113180"/>
                    <a:pt x="314653" y="122757"/>
                    <a:pt x="314653" y="134717"/>
                  </a:cubicBezTo>
                  <a:cubicBezTo>
                    <a:pt x="314653" y="146676"/>
                    <a:pt x="309700" y="153659"/>
                    <a:pt x="301632" y="158565"/>
                  </a:cubicBezTo>
                  <a:cubicBezTo>
                    <a:pt x="311988" y="161797"/>
                    <a:pt x="318451" y="170831"/>
                    <a:pt x="318451" y="182791"/>
                  </a:cubicBezTo>
                  <a:cubicBezTo>
                    <a:pt x="318451" y="194751"/>
                    <a:pt x="310950" y="202016"/>
                    <a:pt x="300099" y="206003"/>
                  </a:cubicBezTo>
                  <a:cubicBezTo>
                    <a:pt x="307765" y="209848"/>
                    <a:pt x="315338" y="217773"/>
                    <a:pt x="315338" y="229733"/>
                  </a:cubicBezTo>
                  <a:cubicBezTo>
                    <a:pt x="315338" y="241693"/>
                    <a:pt x="305973" y="251694"/>
                    <a:pt x="292857" y="253464"/>
                  </a:cubicBezTo>
                  <a:cubicBezTo>
                    <a:pt x="301514" y="257544"/>
                    <a:pt x="306114" y="263111"/>
                    <a:pt x="306114" y="270283"/>
                  </a:cubicBezTo>
                  <a:cubicBezTo>
                    <a:pt x="306114" y="292786"/>
                    <a:pt x="286889" y="298259"/>
                    <a:pt x="271344" y="302505"/>
                  </a:cubicBezTo>
                  <a:cubicBezTo>
                    <a:pt x="255775" y="306751"/>
                    <a:pt x="234073" y="307105"/>
                    <a:pt x="204917" y="305053"/>
                  </a:cubicBezTo>
                  <a:cubicBezTo>
                    <a:pt x="175761" y="303000"/>
                    <a:pt x="138349" y="289720"/>
                    <a:pt x="96526" y="284837"/>
                  </a:cubicBezTo>
                  <a:cubicBezTo>
                    <a:pt x="96526" y="248533"/>
                    <a:pt x="96526" y="152055"/>
                    <a:pt x="96526" y="152055"/>
                  </a:cubicBezTo>
                  <a:cubicBezTo>
                    <a:pt x="96526" y="152055"/>
                    <a:pt x="126602" y="134717"/>
                    <a:pt x="143539" y="96809"/>
                  </a:cubicBezTo>
                  <a:close/>
                  <a:moveTo>
                    <a:pt x="24" y="299391"/>
                  </a:moveTo>
                  <a:cubicBezTo>
                    <a:pt x="24" y="303189"/>
                    <a:pt x="3090" y="306256"/>
                    <a:pt x="6888" y="306256"/>
                  </a:cubicBezTo>
                  <a:lnTo>
                    <a:pt x="75485" y="306256"/>
                  </a:lnTo>
                  <a:cubicBezTo>
                    <a:pt x="79259" y="306256"/>
                    <a:pt x="82349" y="303189"/>
                    <a:pt x="82349" y="299391"/>
                  </a:cubicBezTo>
                  <a:lnTo>
                    <a:pt x="82349" y="138184"/>
                  </a:lnTo>
                  <a:cubicBezTo>
                    <a:pt x="82349" y="134386"/>
                    <a:pt x="79283" y="131320"/>
                    <a:pt x="75485" y="131320"/>
                  </a:cubicBezTo>
                  <a:lnTo>
                    <a:pt x="6864" y="131320"/>
                  </a:lnTo>
                  <a:cubicBezTo>
                    <a:pt x="3067" y="131320"/>
                    <a:pt x="0" y="134386"/>
                    <a:pt x="0" y="138184"/>
                  </a:cubicBezTo>
                  <a:lnTo>
                    <a:pt x="0" y="2993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nvGrpSpPr>
            <p:cNvPr id="820" name="圖形 5">
              <a:extLst>
                <a:ext uri="{FF2B5EF4-FFF2-40B4-BE49-F238E27FC236}">
                  <a16:creationId xmlns:a16="http://schemas.microsoft.com/office/drawing/2014/main" id="{DEE48C40-CD0F-41C8-8461-63D0DF6C2D77}"/>
                </a:ext>
              </a:extLst>
            </p:cNvPr>
            <p:cNvGrpSpPr/>
            <p:nvPr/>
          </p:nvGrpSpPr>
          <p:grpSpPr>
            <a:xfrm>
              <a:off x="3973487" y="1550629"/>
              <a:ext cx="553869" cy="553821"/>
              <a:chOff x="3973487" y="1550629"/>
              <a:chExt cx="553869" cy="553821"/>
            </a:xfrm>
            <a:grpFill/>
          </p:grpSpPr>
          <p:sp>
            <p:nvSpPr>
              <p:cNvPr id="821" name="手繪多邊形: 圖案 820">
                <a:extLst>
                  <a:ext uri="{FF2B5EF4-FFF2-40B4-BE49-F238E27FC236}">
                    <a16:creationId xmlns:a16="http://schemas.microsoft.com/office/drawing/2014/main" id="{0E535915-A643-4B51-B85E-DA7E3EDDFD87}"/>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22" name="手繪多邊形: 圖案 821">
                <a:extLst>
                  <a:ext uri="{FF2B5EF4-FFF2-40B4-BE49-F238E27FC236}">
                    <a16:creationId xmlns:a16="http://schemas.microsoft.com/office/drawing/2014/main" id="{5D92374B-B954-47E0-8464-14C4808A8742}"/>
                  </a:ext>
                </a:extLst>
              </p:cNvPr>
              <p:cNvSpPr/>
              <p:nvPr/>
            </p:nvSpPr>
            <p:spPr>
              <a:xfrm>
                <a:off x="4201027" y="1554787"/>
                <a:ext cx="52933" cy="43880"/>
              </a:xfrm>
              <a:custGeom>
                <a:avLst/>
                <a:gdLst>
                  <a:gd name="connsiteX0" fmla="*/ 32954 w 52933"/>
                  <a:gd name="connsiteY0" fmla="*/ 19785 h 43880"/>
                  <a:gd name="connsiteX1" fmla="*/ 33638 w 52933"/>
                  <a:gd name="connsiteY1" fmla="*/ 22097 h 43880"/>
                  <a:gd name="connsiteX2" fmla="*/ 37907 w 52933"/>
                  <a:gd name="connsiteY2" fmla="*/ 31202 h 43880"/>
                  <a:gd name="connsiteX3" fmla="*/ 39983 w 52933"/>
                  <a:gd name="connsiteY3" fmla="*/ 33561 h 43880"/>
                  <a:gd name="connsiteX4" fmla="*/ 40950 w 52933"/>
                  <a:gd name="connsiteY4" fmla="*/ 35047 h 43880"/>
                  <a:gd name="connsiteX5" fmla="*/ 47390 w 52933"/>
                  <a:gd name="connsiteY5" fmla="*/ 40496 h 43880"/>
                  <a:gd name="connsiteX6" fmla="*/ 52934 w 52933"/>
                  <a:gd name="connsiteY6" fmla="*/ 43445 h 43880"/>
                  <a:gd name="connsiteX7" fmla="*/ 30123 w 52933"/>
                  <a:gd name="connsiteY7" fmla="*/ 38326 h 43880"/>
                  <a:gd name="connsiteX8" fmla="*/ 19555 w 52933"/>
                  <a:gd name="connsiteY8" fmla="*/ 21767 h 43880"/>
                  <a:gd name="connsiteX9" fmla="*/ 14389 w 52933"/>
                  <a:gd name="connsiteY9" fmla="*/ 11977 h 43880"/>
                  <a:gd name="connsiteX10" fmla="*/ 12219 w 52933"/>
                  <a:gd name="connsiteY10" fmla="*/ 8840 h 43880"/>
                  <a:gd name="connsiteX11" fmla="*/ 10190 w 52933"/>
                  <a:gd name="connsiteY11" fmla="*/ 6882 h 43880"/>
                  <a:gd name="connsiteX12" fmla="*/ 0 w 52933"/>
                  <a:gd name="connsiteY12" fmla="*/ 277 h 43880"/>
                  <a:gd name="connsiteX13" fmla="*/ 23023 w 52933"/>
                  <a:gd name="connsiteY13" fmla="*/ 5561 h 43880"/>
                  <a:gd name="connsiteX14" fmla="*/ 32954 w 52933"/>
                  <a:gd name="connsiteY14" fmla="*/ 19785 h 43880"/>
                  <a:gd name="connsiteX15" fmla="*/ 32954 w 52933"/>
                  <a:gd name="connsiteY15" fmla="*/ 19785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33" h="43880">
                    <a:moveTo>
                      <a:pt x="32954" y="19785"/>
                    </a:moveTo>
                    <a:cubicBezTo>
                      <a:pt x="33449" y="20516"/>
                      <a:pt x="33449" y="21342"/>
                      <a:pt x="33638" y="22097"/>
                    </a:cubicBezTo>
                    <a:cubicBezTo>
                      <a:pt x="34464" y="25659"/>
                      <a:pt x="36044" y="28490"/>
                      <a:pt x="37907" y="31202"/>
                    </a:cubicBezTo>
                    <a:cubicBezTo>
                      <a:pt x="38568" y="32146"/>
                      <a:pt x="39111" y="32853"/>
                      <a:pt x="39983" y="33561"/>
                    </a:cubicBezTo>
                    <a:cubicBezTo>
                      <a:pt x="40432" y="33915"/>
                      <a:pt x="40549" y="34646"/>
                      <a:pt x="40950" y="35047"/>
                    </a:cubicBezTo>
                    <a:cubicBezTo>
                      <a:pt x="43003" y="37029"/>
                      <a:pt x="44984" y="39010"/>
                      <a:pt x="47390" y="40496"/>
                    </a:cubicBezTo>
                    <a:cubicBezTo>
                      <a:pt x="49089" y="41534"/>
                      <a:pt x="51047" y="42667"/>
                      <a:pt x="52934" y="43445"/>
                    </a:cubicBezTo>
                    <a:cubicBezTo>
                      <a:pt x="45079" y="44766"/>
                      <a:pt x="36398" y="43091"/>
                      <a:pt x="30123" y="38326"/>
                    </a:cubicBezTo>
                    <a:cubicBezTo>
                      <a:pt x="24745" y="34245"/>
                      <a:pt x="21419" y="28537"/>
                      <a:pt x="19555" y="21767"/>
                    </a:cubicBezTo>
                    <a:cubicBezTo>
                      <a:pt x="18541" y="18087"/>
                      <a:pt x="16512" y="15067"/>
                      <a:pt x="14389" y="11977"/>
                    </a:cubicBezTo>
                    <a:cubicBezTo>
                      <a:pt x="13540" y="10727"/>
                      <a:pt x="12880" y="9783"/>
                      <a:pt x="12219" y="8840"/>
                    </a:cubicBezTo>
                    <a:cubicBezTo>
                      <a:pt x="11700" y="8109"/>
                      <a:pt x="10757" y="7566"/>
                      <a:pt x="10190" y="6882"/>
                    </a:cubicBezTo>
                    <a:cubicBezTo>
                      <a:pt x="7525" y="3556"/>
                      <a:pt x="3609" y="2046"/>
                      <a:pt x="0" y="277"/>
                    </a:cubicBezTo>
                    <a:cubicBezTo>
                      <a:pt x="7902" y="-643"/>
                      <a:pt x="16559" y="631"/>
                      <a:pt x="23023" y="5561"/>
                    </a:cubicBezTo>
                    <a:cubicBezTo>
                      <a:pt x="27764" y="9123"/>
                      <a:pt x="31303" y="14171"/>
                      <a:pt x="32954" y="19785"/>
                    </a:cubicBezTo>
                    <a:lnTo>
                      <a:pt x="32954" y="1978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23" name="手繪多邊形: 圖案 822">
                <a:extLst>
                  <a:ext uri="{FF2B5EF4-FFF2-40B4-BE49-F238E27FC236}">
                    <a16:creationId xmlns:a16="http://schemas.microsoft.com/office/drawing/2014/main" id="{997B3D3C-A1ED-45AE-82E9-4CE2D735A80C}"/>
                  </a:ext>
                </a:extLst>
              </p:cNvPr>
              <p:cNvSpPr/>
              <p:nvPr/>
            </p:nvSpPr>
            <p:spPr>
              <a:xfrm>
                <a:off x="4176895" y="1559656"/>
                <a:ext cx="56542" cy="40182"/>
              </a:xfrm>
              <a:custGeom>
                <a:avLst/>
                <a:gdLst>
                  <a:gd name="connsiteX0" fmla="*/ 34511 w 56542"/>
                  <a:gd name="connsiteY0" fmla="*/ 17369 h 40182"/>
                  <a:gd name="connsiteX1" fmla="*/ 35383 w 56542"/>
                  <a:gd name="connsiteY1" fmla="*/ 19610 h 40182"/>
                  <a:gd name="connsiteX2" fmla="*/ 40455 w 56542"/>
                  <a:gd name="connsiteY2" fmla="*/ 28290 h 40182"/>
                  <a:gd name="connsiteX3" fmla="*/ 42743 w 56542"/>
                  <a:gd name="connsiteY3" fmla="*/ 30460 h 40182"/>
                  <a:gd name="connsiteX4" fmla="*/ 43852 w 56542"/>
                  <a:gd name="connsiteY4" fmla="*/ 31852 h 40182"/>
                  <a:gd name="connsiteX5" fmla="*/ 50763 w 56542"/>
                  <a:gd name="connsiteY5" fmla="*/ 36712 h 40182"/>
                  <a:gd name="connsiteX6" fmla="*/ 56543 w 56542"/>
                  <a:gd name="connsiteY6" fmla="*/ 39141 h 40182"/>
                  <a:gd name="connsiteX7" fmla="*/ 33378 w 56542"/>
                  <a:gd name="connsiteY7" fmla="*/ 36098 h 40182"/>
                  <a:gd name="connsiteX8" fmla="*/ 21395 w 56542"/>
                  <a:gd name="connsiteY8" fmla="*/ 20530 h 40182"/>
                  <a:gd name="connsiteX9" fmla="*/ 15380 w 56542"/>
                  <a:gd name="connsiteY9" fmla="*/ 11235 h 40182"/>
                  <a:gd name="connsiteX10" fmla="*/ 12927 w 56542"/>
                  <a:gd name="connsiteY10" fmla="*/ 8287 h 40182"/>
                  <a:gd name="connsiteX11" fmla="*/ 10733 w 56542"/>
                  <a:gd name="connsiteY11" fmla="*/ 6518 h 40182"/>
                  <a:gd name="connsiteX12" fmla="*/ 0 w 56542"/>
                  <a:gd name="connsiteY12" fmla="*/ 856 h 40182"/>
                  <a:gd name="connsiteX13" fmla="*/ 23400 w 56542"/>
                  <a:gd name="connsiteY13" fmla="*/ 4064 h 40182"/>
                  <a:gd name="connsiteX14" fmla="*/ 34511 w 56542"/>
                  <a:gd name="connsiteY14" fmla="*/ 17369 h 40182"/>
                  <a:gd name="connsiteX15" fmla="*/ 34511 w 56542"/>
                  <a:gd name="connsiteY15" fmla="*/ 17369 h 4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42" h="40182">
                    <a:moveTo>
                      <a:pt x="34511" y="17369"/>
                    </a:moveTo>
                    <a:cubicBezTo>
                      <a:pt x="35077" y="18053"/>
                      <a:pt x="35148" y="18855"/>
                      <a:pt x="35383" y="19610"/>
                    </a:cubicBezTo>
                    <a:cubicBezTo>
                      <a:pt x="36516" y="23101"/>
                      <a:pt x="38356" y="25766"/>
                      <a:pt x="40455" y="28290"/>
                    </a:cubicBezTo>
                    <a:cubicBezTo>
                      <a:pt x="41186" y="29187"/>
                      <a:pt x="41800" y="29847"/>
                      <a:pt x="42743" y="30460"/>
                    </a:cubicBezTo>
                    <a:cubicBezTo>
                      <a:pt x="43215" y="30767"/>
                      <a:pt x="43404" y="31498"/>
                      <a:pt x="43852" y="31852"/>
                    </a:cubicBezTo>
                    <a:cubicBezTo>
                      <a:pt x="46069" y="33645"/>
                      <a:pt x="48216" y="35461"/>
                      <a:pt x="50763" y="36712"/>
                    </a:cubicBezTo>
                    <a:cubicBezTo>
                      <a:pt x="52556" y="37584"/>
                      <a:pt x="54608" y="38552"/>
                      <a:pt x="56543" y="39141"/>
                    </a:cubicBezTo>
                    <a:cubicBezTo>
                      <a:pt x="48853" y="41170"/>
                      <a:pt x="40031" y="40273"/>
                      <a:pt x="33378" y="36098"/>
                    </a:cubicBezTo>
                    <a:cubicBezTo>
                      <a:pt x="27670" y="32513"/>
                      <a:pt x="23825" y="27111"/>
                      <a:pt x="21395" y="20530"/>
                    </a:cubicBezTo>
                    <a:cubicBezTo>
                      <a:pt x="20051" y="16944"/>
                      <a:pt x="17762" y="14137"/>
                      <a:pt x="15380" y="11235"/>
                    </a:cubicBezTo>
                    <a:cubicBezTo>
                      <a:pt x="14413" y="10080"/>
                      <a:pt x="13682" y="9183"/>
                      <a:pt x="12927" y="8287"/>
                    </a:cubicBezTo>
                    <a:cubicBezTo>
                      <a:pt x="12337" y="7603"/>
                      <a:pt x="11346" y="7155"/>
                      <a:pt x="10733" y="6518"/>
                    </a:cubicBezTo>
                    <a:cubicBezTo>
                      <a:pt x="7784" y="3451"/>
                      <a:pt x="3751" y="2295"/>
                      <a:pt x="0" y="856"/>
                    </a:cubicBezTo>
                    <a:cubicBezTo>
                      <a:pt x="7784" y="-771"/>
                      <a:pt x="16512" y="-276"/>
                      <a:pt x="23400" y="4064"/>
                    </a:cubicBezTo>
                    <a:cubicBezTo>
                      <a:pt x="28401" y="7225"/>
                      <a:pt x="32364" y="11943"/>
                      <a:pt x="34511" y="17369"/>
                    </a:cubicBezTo>
                    <a:lnTo>
                      <a:pt x="34511" y="1736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24" name="手繪多邊形: 圖案 823">
                <a:extLst>
                  <a:ext uri="{FF2B5EF4-FFF2-40B4-BE49-F238E27FC236}">
                    <a16:creationId xmlns:a16="http://schemas.microsoft.com/office/drawing/2014/main" id="{179A4650-5BC6-4491-B430-BA84B139DC7E}"/>
                  </a:ext>
                </a:extLst>
              </p:cNvPr>
              <p:cNvSpPr/>
              <p:nvPr/>
            </p:nvSpPr>
            <p:spPr>
              <a:xfrm>
                <a:off x="4153636" y="1566328"/>
                <a:ext cx="59727" cy="36727"/>
              </a:xfrm>
              <a:custGeom>
                <a:avLst/>
                <a:gdLst>
                  <a:gd name="connsiteX0" fmla="*/ 35832 w 59727"/>
                  <a:gd name="connsiteY0" fmla="*/ 15108 h 36727"/>
                  <a:gd name="connsiteX1" fmla="*/ 36917 w 59727"/>
                  <a:gd name="connsiteY1" fmla="*/ 17278 h 36727"/>
                  <a:gd name="connsiteX2" fmla="*/ 42743 w 59727"/>
                  <a:gd name="connsiteY2" fmla="*/ 25464 h 36727"/>
                  <a:gd name="connsiteX3" fmla="*/ 45196 w 59727"/>
                  <a:gd name="connsiteY3" fmla="*/ 27422 h 36727"/>
                  <a:gd name="connsiteX4" fmla="*/ 46423 w 59727"/>
                  <a:gd name="connsiteY4" fmla="*/ 28719 h 36727"/>
                  <a:gd name="connsiteX5" fmla="*/ 53736 w 59727"/>
                  <a:gd name="connsiteY5" fmla="*/ 32942 h 36727"/>
                  <a:gd name="connsiteX6" fmla="*/ 59727 w 59727"/>
                  <a:gd name="connsiteY6" fmla="*/ 34852 h 36727"/>
                  <a:gd name="connsiteX7" fmla="*/ 36374 w 59727"/>
                  <a:gd name="connsiteY7" fmla="*/ 33861 h 36727"/>
                  <a:gd name="connsiteX8" fmla="*/ 23046 w 59727"/>
                  <a:gd name="connsiteY8" fmla="*/ 19425 h 36727"/>
                  <a:gd name="connsiteX9" fmla="*/ 16229 w 59727"/>
                  <a:gd name="connsiteY9" fmla="*/ 10697 h 36727"/>
                  <a:gd name="connsiteX10" fmla="*/ 13540 w 59727"/>
                  <a:gd name="connsiteY10" fmla="*/ 7984 h 36727"/>
                  <a:gd name="connsiteX11" fmla="*/ 11181 w 59727"/>
                  <a:gd name="connsiteY11" fmla="*/ 6404 h 36727"/>
                  <a:gd name="connsiteX12" fmla="*/ 0 w 59727"/>
                  <a:gd name="connsiteY12" fmla="*/ 1710 h 36727"/>
                  <a:gd name="connsiteX13" fmla="*/ 23613 w 59727"/>
                  <a:gd name="connsiteY13" fmla="*/ 2842 h 36727"/>
                  <a:gd name="connsiteX14" fmla="*/ 35832 w 59727"/>
                  <a:gd name="connsiteY14" fmla="*/ 15108 h 36727"/>
                  <a:gd name="connsiteX15" fmla="*/ 35832 w 59727"/>
                  <a:gd name="connsiteY15" fmla="*/ 15108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35832" y="15108"/>
                    </a:moveTo>
                    <a:cubicBezTo>
                      <a:pt x="36445" y="15745"/>
                      <a:pt x="36587" y="16547"/>
                      <a:pt x="36917" y="17278"/>
                    </a:cubicBezTo>
                    <a:cubicBezTo>
                      <a:pt x="38356" y="20652"/>
                      <a:pt x="40408" y="23152"/>
                      <a:pt x="42743" y="25464"/>
                    </a:cubicBezTo>
                    <a:cubicBezTo>
                      <a:pt x="43569" y="26289"/>
                      <a:pt x="44206" y="26879"/>
                      <a:pt x="45196" y="27422"/>
                    </a:cubicBezTo>
                    <a:cubicBezTo>
                      <a:pt x="45692" y="27681"/>
                      <a:pt x="45951" y="28389"/>
                      <a:pt x="46423" y="28719"/>
                    </a:cubicBezTo>
                    <a:cubicBezTo>
                      <a:pt x="48806" y="30300"/>
                      <a:pt x="51094" y="31904"/>
                      <a:pt x="53736" y="32942"/>
                    </a:cubicBezTo>
                    <a:cubicBezTo>
                      <a:pt x="55599" y="33649"/>
                      <a:pt x="57722" y="34428"/>
                      <a:pt x="59727" y="34852"/>
                    </a:cubicBezTo>
                    <a:cubicBezTo>
                      <a:pt x="52250" y="37541"/>
                      <a:pt x="43380" y="37447"/>
                      <a:pt x="36374" y="33861"/>
                    </a:cubicBezTo>
                    <a:cubicBezTo>
                      <a:pt x="30359" y="30795"/>
                      <a:pt x="26066" y="25770"/>
                      <a:pt x="23046" y="19425"/>
                    </a:cubicBezTo>
                    <a:cubicBezTo>
                      <a:pt x="21395" y="15981"/>
                      <a:pt x="18871" y="13363"/>
                      <a:pt x="16229" y="10697"/>
                    </a:cubicBezTo>
                    <a:cubicBezTo>
                      <a:pt x="15168" y="9612"/>
                      <a:pt x="14366" y="8786"/>
                      <a:pt x="13540" y="7984"/>
                    </a:cubicBezTo>
                    <a:cubicBezTo>
                      <a:pt x="12903" y="7347"/>
                      <a:pt x="11865" y="6994"/>
                      <a:pt x="11181" y="6404"/>
                    </a:cubicBezTo>
                    <a:cubicBezTo>
                      <a:pt x="7973" y="3597"/>
                      <a:pt x="3869" y="2818"/>
                      <a:pt x="0" y="1710"/>
                    </a:cubicBezTo>
                    <a:cubicBezTo>
                      <a:pt x="7596" y="-602"/>
                      <a:pt x="16347" y="-885"/>
                      <a:pt x="23613" y="2842"/>
                    </a:cubicBezTo>
                    <a:cubicBezTo>
                      <a:pt x="28826" y="5531"/>
                      <a:pt x="33190" y="9871"/>
                      <a:pt x="35832" y="15108"/>
                    </a:cubicBezTo>
                    <a:lnTo>
                      <a:pt x="35832" y="1510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25" name="手繪多邊形: 圖案 824">
                <a:extLst>
                  <a:ext uri="{FF2B5EF4-FFF2-40B4-BE49-F238E27FC236}">
                    <a16:creationId xmlns:a16="http://schemas.microsoft.com/office/drawing/2014/main" id="{DDF0076D-6BCF-4CDC-B835-9507A5184084}"/>
                  </a:ext>
                </a:extLst>
              </p:cNvPr>
              <p:cNvSpPr/>
              <p:nvPr/>
            </p:nvSpPr>
            <p:spPr>
              <a:xfrm>
                <a:off x="4131298" y="1574696"/>
                <a:ext cx="62416" cy="33501"/>
              </a:xfrm>
              <a:custGeom>
                <a:avLst/>
                <a:gdLst>
                  <a:gd name="connsiteX0" fmla="*/ 36917 w 62416"/>
                  <a:gd name="connsiteY0" fmla="*/ 12991 h 33501"/>
                  <a:gd name="connsiteX1" fmla="*/ 38167 w 62416"/>
                  <a:gd name="connsiteY1" fmla="*/ 15043 h 33501"/>
                  <a:gd name="connsiteX2" fmla="*/ 44678 w 62416"/>
                  <a:gd name="connsiteY2" fmla="*/ 22710 h 33501"/>
                  <a:gd name="connsiteX3" fmla="*/ 47296 w 62416"/>
                  <a:gd name="connsiteY3" fmla="*/ 24432 h 33501"/>
                  <a:gd name="connsiteX4" fmla="*/ 48640 w 62416"/>
                  <a:gd name="connsiteY4" fmla="*/ 25611 h 33501"/>
                  <a:gd name="connsiteX5" fmla="*/ 56283 w 62416"/>
                  <a:gd name="connsiteY5" fmla="*/ 29173 h 33501"/>
                  <a:gd name="connsiteX6" fmla="*/ 62416 w 62416"/>
                  <a:gd name="connsiteY6" fmla="*/ 30565 h 33501"/>
                  <a:gd name="connsiteX7" fmla="*/ 39063 w 62416"/>
                  <a:gd name="connsiteY7" fmla="*/ 31626 h 33501"/>
                  <a:gd name="connsiteX8" fmla="*/ 24509 w 62416"/>
                  <a:gd name="connsiteY8" fmla="*/ 18417 h 33501"/>
                  <a:gd name="connsiteX9" fmla="*/ 16960 w 62416"/>
                  <a:gd name="connsiteY9" fmla="*/ 10326 h 33501"/>
                  <a:gd name="connsiteX10" fmla="*/ 14035 w 62416"/>
                  <a:gd name="connsiteY10" fmla="*/ 7872 h 33501"/>
                  <a:gd name="connsiteX11" fmla="*/ 11559 w 62416"/>
                  <a:gd name="connsiteY11" fmla="*/ 6504 h 33501"/>
                  <a:gd name="connsiteX12" fmla="*/ 0 w 62416"/>
                  <a:gd name="connsiteY12" fmla="*/ 2801 h 33501"/>
                  <a:gd name="connsiteX13" fmla="*/ 23613 w 62416"/>
                  <a:gd name="connsiteY13" fmla="*/ 1834 h 33501"/>
                  <a:gd name="connsiteX14" fmla="*/ 36917 w 62416"/>
                  <a:gd name="connsiteY14" fmla="*/ 12991 h 33501"/>
                  <a:gd name="connsiteX15" fmla="*/ 36917 w 62416"/>
                  <a:gd name="connsiteY15" fmla="*/ 12991 h 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6" h="33501">
                    <a:moveTo>
                      <a:pt x="36917" y="12991"/>
                    </a:moveTo>
                    <a:cubicBezTo>
                      <a:pt x="37577" y="13581"/>
                      <a:pt x="37813" y="14359"/>
                      <a:pt x="38167" y="15043"/>
                    </a:cubicBezTo>
                    <a:cubicBezTo>
                      <a:pt x="39913" y="18275"/>
                      <a:pt x="42177" y="20587"/>
                      <a:pt x="44678" y="22710"/>
                    </a:cubicBezTo>
                    <a:cubicBezTo>
                      <a:pt x="45574" y="23465"/>
                      <a:pt x="46258" y="23984"/>
                      <a:pt x="47296" y="24432"/>
                    </a:cubicBezTo>
                    <a:cubicBezTo>
                      <a:pt x="47815" y="24644"/>
                      <a:pt x="48145" y="25328"/>
                      <a:pt x="48640" y="25611"/>
                    </a:cubicBezTo>
                    <a:cubicBezTo>
                      <a:pt x="51165" y="26979"/>
                      <a:pt x="53571" y="28395"/>
                      <a:pt x="56283" y="29173"/>
                    </a:cubicBezTo>
                    <a:cubicBezTo>
                      <a:pt x="58194" y="29739"/>
                      <a:pt x="60388" y="30305"/>
                      <a:pt x="62416" y="30565"/>
                    </a:cubicBezTo>
                    <a:cubicBezTo>
                      <a:pt x="55198" y="33915"/>
                      <a:pt x="46352" y="34575"/>
                      <a:pt x="39063" y="31626"/>
                    </a:cubicBezTo>
                    <a:cubicBezTo>
                      <a:pt x="32812" y="29102"/>
                      <a:pt x="28094" y="24479"/>
                      <a:pt x="24509" y="18417"/>
                    </a:cubicBezTo>
                    <a:cubicBezTo>
                      <a:pt x="22575" y="15114"/>
                      <a:pt x="19815" y="12755"/>
                      <a:pt x="16960" y="10326"/>
                    </a:cubicBezTo>
                    <a:cubicBezTo>
                      <a:pt x="15805" y="9335"/>
                      <a:pt x="14932" y="8604"/>
                      <a:pt x="14035" y="7872"/>
                    </a:cubicBezTo>
                    <a:cubicBezTo>
                      <a:pt x="13351" y="7306"/>
                      <a:pt x="12266" y="7047"/>
                      <a:pt x="11559" y="6504"/>
                    </a:cubicBezTo>
                    <a:cubicBezTo>
                      <a:pt x="8115" y="4004"/>
                      <a:pt x="3939" y="3579"/>
                      <a:pt x="0" y="2801"/>
                    </a:cubicBezTo>
                    <a:cubicBezTo>
                      <a:pt x="7360" y="-171"/>
                      <a:pt x="16041" y="-1209"/>
                      <a:pt x="23613" y="1834"/>
                    </a:cubicBezTo>
                    <a:cubicBezTo>
                      <a:pt x="29109" y="4051"/>
                      <a:pt x="33850" y="8014"/>
                      <a:pt x="36917" y="12991"/>
                    </a:cubicBezTo>
                    <a:lnTo>
                      <a:pt x="36917" y="129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26" name="手繪多邊形: 圖案 825">
                <a:extLst>
                  <a:ext uri="{FF2B5EF4-FFF2-40B4-BE49-F238E27FC236}">
                    <a16:creationId xmlns:a16="http://schemas.microsoft.com/office/drawing/2014/main" id="{02E4C552-1D11-470F-A15F-0D1D84F62D64}"/>
                  </a:ext>
                </a:extLst>
              </p:cNvPr>
              <p:cNvSpPr/>
              <p:nvPr/>
            </p:nvSpPr>
            <p:spPr>
              <a:xfrm>
                <a:off x="4110138" y="1584647"/>
                <a:ext cx="64610" cy="30496"/>
              </a:xfrm>
              <a:custGeom>
                <a:avLst/>
                <a:gdLst>
                  <a:gd name="connsiteX0" fmla="*/ 37648 w 64610"/>
                  <a:gd name="connsiteY0" fmla="*/ 11037 h 30496"/>
                  <a:gd name="connsiteX1" fmla="*/ 39087 w 64610"/>
                  <a:gd name="connsiteY1" fmla="*/ 12971 h 30496"/>
                  <a:gd name="connsiteX2" fmla="*/ 46258 w 64610"/>
                  <a:gd name="connsiteY2" fmla="*/ 20024 h 30496"/>
                  <a:gd name="connsiteX3" fmla="*/ 49018 w 64610"/>
                  <a:gd name="connsiteY3" fmla="*/ 21510 h 30496"/>
                  <a:gd name="connsiteX4" fmla="*/ 50457 w 64610"/>
                  <a:gd name="connsiteY4" fmla="*/ 22572 h 30496"/>
                  <a:gd name="connsiteX5" fmla="*/ 58383 w 64610"/>
                  <a:gd name="connsiteY5" fmla="*/ 25450 h 30496"/>
                  <a:gd name="connsiteX6" fmla="*/ 64610 w 64610"/>
                  <a:gd name="connsiteY6" fmla="*/ 26299 h 30496"/>
                  <a:gd name="connsiteX7" fmla="*/ 41446 w 64610"/>
                  <a:gd name="connsiteY7" fmla="*/ 29389 h 30496"/>
                  <a:gd name="connsiteX8" fmla="*/ 25806 w 64610"/>
                  <a:gd name="connsiteY8" fmla="*/ 17500 h 30496"/>
                  <a:gd name="connsiteX9" fmla="*/ 17574 w 64610"/>
                  <a:gd name="connsiteY9" fmla="*/ 10093 h 30496"/>
                  <a:gd name="connsiteX10" fmla="*/ 14436 w 64610"/>
                  <a:gd name="connsiteY10" fmla="*/ 7900 h 30496"/>
                  <a:gd name="connsiteX11" fmla="*/ 11842 w 64610"/>
                  <a:gd name="connsiteY11" fmla="*/ 6767 h 30496"/>
                  <a:gd name="connsiteX12" fmla="*/ 0 w 64610"/>
                  <a:gd name="connsiteY12" fmla="*/ 4102 h 30496"/>
                  <a:gd name="connsiteX13" fmla="*/ 23447 w 64610"/>
                  <a:gd name="connsiteY13" fmla="*/ 1082 h 30496"/>
                  <a:gd name="connsiteX14" fmla="*/ 37648 w 64610"/>
                  <a:gd name="connsiteY14" fmla="*/ 11037 h 30496"/>
                  <a:gd name="connsiteX15" fmla="*/ 37648 w 64610"/>
                  <a:gd name="connsiteY15" fmla="*/ 11037 h 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610" h="30496">
                    <a:moveTo>
                      <a:pt x="37648" y="11037"/>
                    </a:moveTo>
                    <a:cubicBezTo>
                      <a:pt x="38356" y="11556"/>
                      <a:pt x="38639" y="12311"/>
                      <a:pt x="39087" y="12971"/>
                    </a:cubicBezTo>
                    <a:cubicBezTo>
                      <a:pt x="41092" y="16038"/>
                      <a:pt x="43569" y="18137"/>
                      <a:pt x="46258" y="20024"/>
                    </a:cubicBezTo>
                    <a:cubicBezTo>
                      <a:pt x="47202" y="20685"/>
                      <a:pt x="47956" y="21180"/>
                      <a:pt x="49018" y="21510"/>
                    </a:cubicBezTo>
                    <a:cubicBezTo>
                      <a:pt x="49560" y="21676"/>
                      <a:pt x="49938" y="22336"/>
                      <a:pt x="50457" y="22572"/>
                    </a:cubicBezTo>
                    <a:cubicBezTo>
                      <a:pt x="53075" y="23728"/>
                      <a:pt x="55623" y="24907"/>
                      <a:pt x="58383" y="25450"/>
                    </a:cubicBezTo>
                    <a:cubicBezTo>
                      <a:pt x="60341" y="25827"/>
                      <a:pt x="62558" y="26205"/>
                      <a:pt x="64610" y="26299"/>
                    </a:cubicBezTo>
                    <a:cubicBezTo>
                      <a:pt x="57699" y="30262"/>
                      <a:pt x="48971" y="31701"/>
                      <a:pt x="41446" y="29389"/>
                    </a:cubicBezTo>
                    <a:cubicBezTo>
                      <a:pt x="34982" y="27408"/>
                      <a:pt x="29887" y="23232"/>
                      <a:pt x="25806" y="17500"/>
                    </a:cubicBezTo>
                    <a:cubicBezTo>
                      <a:pt x="23589" y="14387"/>
                      <a:pt x="20640" y="12264"/>
                      <a:pt x="17574" y="10093"/>
                    </a:cubicBezTo>
                    <a:cubicBezTo>
                      <a:pt x="16347" y="9221"/>
                      <a:pt x="15404" y="8536"/>
                      <a:pt x="14436" y="7900"/>
                    </a:cubicBezTo>
                    <a:cubicBezTo>
                      <a:pt x="13705" y="7404"/>
                      <a:pt x="12620" y="7215"/>
                      <a:pt x="11842" y="6767"/>
                    </a:cubicBezTo>
                    <a:cubicBezTo>
                      <a:pt x="8209" y="4574"/>
                      <a:pt x="4010" y="4503"/>
                      <a:pt x="0" y="4102"/>
                    </a:cubicBezTo>
                    <a:cubicBezTo>
                      <a:pt x="7077" y="493"/>
                      <a:pt x="15639" y="-1300"/>
                      <a:pt x="23447" y="1082"/>
                    </a:cubicBezTo>
                    <a:cubicBezTo>
                      <a:pt x="29085" y="2828"/>
                      <a:pt x="34157" y="6366"/>
                      <a:pt x="37648" y="11037"/>
                    </a:cubicBezTo>
                    <a:lnTo>
                      <a:pt x="37648" y="1103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27" name="手繪多邊形: 圖案 826">
                <a:extLst>
                  <a:ext uri="{FF2B5EF4-FFF2-40B4-BE49-F238E27FC236}">
                    <a16:creationId xmlns:a16="http://schemas.microsoft.com/office/drawing/2014/main" id="{C8E48ADD-212E-413B-85AB-63BBE58A719B}"/>
                  </a:ext>
                </a:extLst>
              </p:cNvPr>
              <p:cNvSpPr/>
              <p:nvPr/>
            </p:nvSpPr>
            <p:spPr>
              <a:xfrm>
                <a:off x="4090158" y="1596139"/>
                <a:ext cx="66237" cy="27762"/>
              </a:xfrm>
              <a:custGeom>
                <a:avLst/>
                <a:gdLst>
                  <a:gd name="connsiteX0" fmla="*/ 38096 w 66237"/>
                  <a:gd name="connsiteY0" fmla="*/ 9240 h 27762"/>
                  <a:gd name="connsiteX1" fmla="*/ 39700 w 66237"/>
                  <a:gd name="connsiteY1" fmla="*/ 11056 h 27762"/>
                  <a:gd name="connsiteX2" fmla="*/ 47437 w 66237"/>
                  <a:gd name="connsiteY2" fmla="*/ 17472 h 27762"/>
                  <a:gd name="connsiteX3" fmla="*/ 50315 w 66237"/>
                  <a:gd name="connsiteY3" fmla="*/ 18722 h 27762"/>
                  <a:gd name="connsiteX4" fmla="*/ 51825 w 66237"/>
                  <a:gd name="connsiteY4" fmla="*/ 19642 h 27762"/>
                  <a:gd name="connsiteX5" fmla="*/ 59963 w 66237"/>
                  <a:gd name="connsiteY5" fmla="*/ 21836 h 27762"/>
                  <a:gd name="connsiteX6" fmla="*/ 66238 w 66237"/>
                  <a:gd name="connsiteY6" fmla="*/ 22143 h 27762"/>
                  <a:gd name="connsiteX7" fmla="*/ 43427 w 66237"/>
                  <a:gd name="connsiteY7" fmla="*/ 27214 h 27762"/>
                  <a:gd name="connsiteX8" fmla="*/ 26821 w 66237"/>
                  <a:gd name="connsiteY8" fmla="*/ 16717 h 27762"/>
                  <a:gd name="connsiteX9" fmla="*/ 17998 w 66237"/>
                  <a:gd name="connsiteY9" fmla="*/ 10042 h 27762"/>
                  <a:gd name="connsiteX10" fmla="*/ 14696 w 66237"/>
                  <a:gd name="connsiteY10" fmla="*/ 8131 h 27762"/>
                  <a:gd name="connsiteX11" fmla="*/ 12030 w 66237"/>
                  <a:gd name="connsiteY11" fmla="*/ 7211 h 27762"/>
                  <a:gd name="connsiteX12" fmla="*/ 0 w 66237"/>
                  <a:gd name="connsiteY12" fmla="*/ 5560 h 27762"/>
                  <a:gd name="connsiteX13" fmla="*/ 23094 w 66237"/>
                  <a:gd name="connsiteY13" fmla="*/ 535 h 27762"/>
                  <a:gd name="connsiteX14" fmla="*/ 38096 w 66237"/>
                  <a:gd name="connsiteY14" fmla="*/ 9240 h 27762"/>
                  <a:gd name="connsiteX15" fmla="*/ 38096 w 66237"/>
                  <a:gd name="connsiteY15" fmla="*/ 9240 h 2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62">
                    <a:moveTo>
                      <a:pt x="38096" y="9240"/>
                    </a:moveTo>
                    <a:cubicBezTo>
                      <a:pt x="38851" y="9711"/>
                      <a:pt x="39205" y="10419"/>
                      <a:pt x="39700" y="11056"/>
                    </a:cubicBezTo>
                    <a:cubicBezTo>
                      <a:pt x="41965" y="13934"/>
                      <a:pt x="44607" y="15821"/>
                      <a:pt x="47437" y="17472"/>
                    </a:cubicBezTo>
                    <a:cubicBezTo>
                      <a:pt x="48452" y="18062"/>
                      <a:pt x="49230" y="18463"/>
                      <a:pt x="50315" y="18722"/>
                    </a:cubicBezTo>
                    <a:cubicBezTo>
                      <a:pt x="50858" y="18840"/>
                      <a:pt x="51306" y="19477"/>
                      <a:pt x="51825" y="19642"/>
                    </a:cubicBezTo>
                    <a:cubicBezTo>
                      <a:pt x="54538" y="20562"/>
                      <a:pt x="57156" y="21529"/>
                      <a:pt x="59963" y="21836"/>
                    </a:cubicBezTo>
                    <a:cubicBezTo>
                      <a:pt x="61945" y="22048"/>
                      <a:pt x="64186" y="22237"/>
                      <a:pt x="66238" y="22143"/>
                    </a:cubicBezTo>
                    <a:cubicBezTo>
                      <a:pt x="59704" y="26672"/>
                      <a:pt x="51117" y="28866"/>
                      <a:pt x="43427" y="27214"/>
                    </a:cubicBezTo>
                    <a:cubicBezTo>
                      <a:pt x="36822" y="25799"/>
                      <a:pt x="31373" y="22072"/>
                      <a:pt x="26821" y="16717"/>
                    </a:cubicBezTo>
                    <a:cubicBezTo>
                      <a:pt x="24344" y="13816"/>
                      <a:pt x="21206" y="11952"/>
                      <a:pt x="17998" y="10042"/>
                    </a:cubicBezTo>
                    <a:cubicBezTo>
                      <a:pt x="16701" y="9263"/>
                      <a:pt x="15687" y="8697"/>
                      <a:pt x="14696" y="8131"/>
                    </a:cubicBezTo>
                    <a:cubicBezTo>
                      <a:pt x="13918" y="7706"/>
                      <a:pt x="12809" y="7612"/>
                      <a:pt x="12030" y="7211"/>
                    </a:cubicBezTo>
                    <a:cubicBezTo>
                      <a:pt x="8209" y="5324"/>
                      <a:pt x="4034" y="5654"/>
                      <a:pt x="0" y="5560"/>
                    </a:cubicBezTo>
                    <a:cubicBezTo>
                      <a:pt x="6746" y="1361"/>
                      <a:pt x="15121" y="-1163"/>
                      <a:pt x="23094" y="535"/>
                    </a:cubicBezTo>
                    <a:cubicBezTo>
                      <a:pt x="28849" y="1785"/>
                      <a:pt x="34204" y="4876"/>
                      <a:pt x="38096" y="9240"/>
                    </a:cubicBezTo>
                    <a:lnTo>
                      <a:pt x="38096" y="924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28" name="手繪多邊形: 圖案 827">
                <a:extLst>
                  <a:ext uri="{FF2B5EF4-FFF2-40B4-BE49-F238E27FC236}">
                    <a16:creationId xmlns:a16="http://schemas.microsoft.com/office/drawing/2014/main" id="{668F697B-ABD7-45CC-9B25-D38EDDDB42DF}"/>
                  </a:ext>
                </a:extLst>
              </p:cNvPr>
              <p:cNvSpPr/>
              <p:nvPr/>
            </p:nvSpPr>
            <p:spPr>
              <a:xfrm>
                <a:off x="4071429" y="1609132"/>
                <a:ext cx="67393" cy="25195"/>
              </a:xfrm>
              <a:custGeom>
                <a:avLst/>
                <a:gdLst>
                  <a:gd name="connsiteX0" fmla="*/ 38261 w 67393"/>
                  <a:gd name="connsiteY0" fmla="*/ 7546 h 25195"/>
                  <a:gd name="connsiteX1" fmla="*/ 40007 w 67393"/>
                  <a:gd name="connsiteY1" fmla="*/ 9221 h 25195"/>
                  <a:gd name="connsiteX2" fmla="*/ 48263 w 67393"/>
                  <a:gd name="connsiteY2" fmla="*/ 14953 h 25195"/>
                  <a:gd name="connsiteX3" fmla="*/ 51235 w 67393"/>
                  <a:gd name="connsiteY3" fmla="*/ 15944 h 25195"/>
                  <a:gd name="connsiteX4" fmla="*/ 52816 w 67393"/>
                  <a:gd name="connsiteY4" fmla="*/ 16746 h 25195"/>
                  <a:gd name="connsiteX5" fmla="*/ 61119 w 67393"/>
                  <a:gd name="connsiteY5" fmla="*/ 18232 h 25195"/>
                  <a:gd name="connsiteX6" fmla="*/ 67394 w 67393"/>
                  <a:gd name="connsiteY6" fmla="*/ 17996 h 25195"/>
                  <a:gd name="connsiteX7" fmla="*/ 45102 w 67393"/>
                  <a:gd name="connsiteY7" fmla="*/ 25002 h 25195"/>
                  <a:gd name="connsiteX8" fmla="*/ 27670 w 67393"/>
                  <a:gd name="connsiteY8" fmla="*/ 15968 h 25195"/>
                  <a:gd name="connsiteX9" fmla="*/ 18305 w 67393"/>
                  <a:gd name="connsiteY9" fmla="*/ 10070 h 25195"/>
                  <a:gd name="connsiteX10" fmla="*/ 14861 w 67393"/>
                  <a:gd name="connsiteY10" fmla="*/ 8443 h 25195"/>
                  <a:gd name="connsiteX11" fmla="*/ 12125 w 67393"/>
                  <a:gd name="connsiteY11" fmla="*/ 7759 h 25195"/>
                  <a:gd name="connsiteX12" fmla="*/ 0 w 67393"/>
                  <a:gd name="connsiteY12" fmla="*/ 7169 h 25195"/>
                  <a:gd name="connsiteX13" fmla="*/ 22575 w 67393"/>
                  <a:gd name="connsiteY13" fmla="*/ 187 h 25195"/>
                  <a:gd name="connsiteX14" fmla="*/ 38261 w 67393"/>
                  <a:gd name="connsiteY14" fmla="*/ 7546 h 25195"/>
                  <a:gd name="connsiteX15" fmla="*/ 38261 w 67393"/>
                  <a:gd name="connsiteY15" fmla="*/ 7546 h 2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393" h="25195">
                    <a:moveTo>
                      <a:pt x="38261" y="7546"/>
                    </a:moveTo>
                    <a:cubicBezTo>
                      <a:pt x="39063" y="7947"/>
                      <a:pt x="39464" y="8631"/>
                      <a:pt x="40007" y="9221"/>
                    </a:cubicBezTo>
                    <a:cubicBezTo>
                      <a:pt x="42507" y="11887"/>
                      <a:pt x="45291" y="13562"/>
                      <a:pt x="48263" y="14953"/>
                    </a:cubicBezTo>
                    <a:cubicBezTo>
                      <a:pt x="49301" y="15449"/>
                      <a:pt x="50127" y="15779"/>
                      <a:pt x="51235" y="15944"/>
                    </a:cubicBezTo>
                    <a:cubicBezTo>
                      <a:pt x="51801" y="16015"/>
                      <a:pt x="52273" y="16605"/>
                      <a:pt x="52816" y="16746"/>
                    </a:cubicBezTo>
                    <a:cubicBezTo>
                      <a:pt x="55599" y="17430"/>
                      <a:pt x="58288" y="18161"/>
                      <a:pt x="61119" y="18232"/>
                    </a:cubicBezTo>
                    <a:cubicBezTo>
                      <a:pt x="63101" y="18279"/>
                      <a:pt x="65365" y="18279"/>
                      <a:pt x="67394" y="17996"/>
                    </a:cubicBezTo>
                    <a:cubicBezTo>
                      <a:pt x="61284" y="23092"/>
                      <a:pt x="52910" y="25993"/>
                      <a:pt x="45102" y="25002"/>
                    </a:cubicBezTo>
                    <a:cubicBezTo>
                      <a:pt x="38403" y="24153"/>
                      <a:pt x="32671" y="20898"/>
                      <a:pt x="27670" y="15968"/>
                    </a:cubicBezTo>
                    <a:cubicBezTo>
                      <a:pt x="24957" y="13279"/>
                      <a:pt x="21678" y="11698"/>
                      <a:pt x="18305" y="10070"/>
                    </a:cubicBezTo>
                    <a:cubicBezTo>
                      <a:pt x="16937" y="9410"/>
                      <a:pt x="15899" y="8915"/>
                      <a:pt x="14861" y="8443"/>
                    </a:cubicBezTo>
                    <a:cubicBezTo>
                      <a:pt x="14059" y="8065"/>
                      <a:pt x="12950" y="8089"/>
                      <a:pt x="12125" y="7759"/>
                    </a:cubicBezTo>
                    <a:cubicBezTo>
                      <a:pt x="8162" y="6225"/>
                      <a:pt x="4010" y="6886"/>
                      <a:pt x="0" y="7169"/>
                    </a:cubicBezTo>
                    <a:cubicBezTo>
                      <a:pt x="6369" y="2404"/>
                      <a:pt x="14484" y="-828"/>
                      <a:pt x="22575" y="187"/>
                    </a:cubicBezTo>
                    <a:cubicBezTo>
                      <a:pt x="28425" y="918"/>
                      <a:pt x="34015" y="3513"/>
                      <a:pt x="38261" y="7546"/>
                    </a:cubicBezTo>
                    <a:lnTo>
                      <a:pt x="38261" y="754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29" name="手繪多邊形: 圖案 828">
                <a:extLst>
                  <a:ext uri="{FF2B5EF4-FFF2-40B4-BE49-F238E27FC236}">
                    <a16:creationId xmlns:a16="http://schemas.microsoft.com/office/drawing/2014/main" id="{AD001AE2-9AC5-4E3A-9E73-88A87F601837}"/>
                  </a:ext>
                </a:extLst>
              </p:cNvPr>
              <p:cNvSpPr/>
              <p:nvPr/>
            </p:nvSpPr>
            <p:spPr>
              <a:xfrm>
                <a:off x="4054091" y="1623429"/>
                <a:ext cx="68101" cy="22848"/>
              </a:xfrm>
              <a:custGeom>
                <a:avLst/>
                <a:gdLst>
                  <a:gd name="connsiteX0" fmla="*/ 38143 w 68101"/>
                  <a:gd name="connsiteY0" fmla="*/ 6035 h 22848"/>
                  <a:gd name="connsiteX1" fmla="*/ 40030 w 68101"/>
                  <a:gd name="connsiteY1" fmla="*/ 7544 h 22848"/>
                  <a:gd name="connsiteX2" fmla="*/ 48758 w 68101"/>
                  <a:gd name="connsiteY2" fmla="*/ 12545 h 22848"/>
                  <a:gd name="connsiteX3" fmla="*/ 51801 w 68101"/>
                  <a:gd name="connsiteY3" fmla="*/ 13276 h 22848"/>
                  <a:gd name="connsiteX4" fmla="*/ 53453 w 68101"/>
                  <a:gd name="connsiteY4" fmla="*/ 13937 h 22848"/>
                  <a:gd name="connsiteX5" fmla="*/ 61850 w 68101"/>
                  <a:gd name="connsiteY5" fmla="*/ 14715 h 22848"/>
                  <a:gd name="connsiteX6" fmla="*/ 68101 w 68101"/>
                  <a:gd name="connsiteY6" fmla="*/ 13937 h 22848"/>
                  <a:gd name="connsiteX7" fmla="*/ 46470 w 68101"/>
                  <a:gd name="connsiteY7" fmla="*/ 22830 h 22848"/>
                  <a:gd name="connsiteX8" fmla="*/ 28330 w 68101"/>
                  <a:gd name="connsiteY8" fmla="*/ 15305 h 22848"/>
                  <a:gd name="connsiteX9" fmla="*/ 18494 w 68101"/>
                  <a:gd name="connsiteY9" fmla="*/ 10233 h 22848"/>
                  <a:gd name="connsiteX10" fmla="*/ 14908 w 68101"/>
                  <a:gd name="connsiteY10" fmla="*/ 8912 h 22848"/>
                  <a:gd name="connsiteX11" fmla="*/ 12125 w 68101"/>
                  <a:gd name="connsiteY11" fmla="*/ 8464 h 22848"/>
                  <a:gd name="connsiteX12" fmla="*/ 0 w 68101"/>
                  <a:gd name="connsiteY12" fmla="*/ 8889 h 22848"/>
                  <a:gd name="connsiteX13" fmla="*/ 21914 w 68101"/>
                  <a:gd name="connsiteY13" fmla="*/ 19 h 22848"/>
                  <a:gd name="connsiteX14" fmla="*/ 38143 w 68101"/>
                  <a:gd name="connsiteY14" fmla="*/ 6035 h 22848"/>
                  <a:gd name="connsiteX15" fmla="*/ 38143 w 68101"/>
                  <a:gd name="connsiteY15" fmla="*/ 6035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38143" y="6035"/>
                    </a:moveTo>
                    <a:cubicBezTo>
                      <a:pt x="38969" y="6365"/>
                      <a:pt x="39441" y="7025"/>
                      <a:pt x="40030" y="7544"/>
                    </a:cubicBezTo>
                    <a:cubicBezTo>
                      <a:pt x="42743" y="9998"/>
                      <a:pt x="45668" y="11413"/>
                      <a:pt x="48758" y="12545"/>
                    </a:cubicBezTo>
                    <a:cubicBezTo>
                      <a:pt x="49844" y="12946"/>
                      <a:pt x="50693" y="13229"/>
                      <a:pt x="51801" y="13276"/>
                    </a:cubicBezTo>
                    <a:cubicBezTo>
                      <a:pt x="52368" y="13300"/>
                      <a:pt x="52886" y="13843"/>
                      <a:pt x="53453" y="13937"/>
                    </a:cubicBezTo>
                    <a:cubicBezTo>
                      <a:pt x="56283" y="14385"/>
                      <a:pt x="59043" y="14880"/>
                      <a:pt x="61850" y="14715"/>
                    </a:cubicBezTo>
                    <a:cubicBezTo>
                      <a:pt x="63832" y="14597"/>
                      <a:pt x="66096" y="14385"/>
                      <a:pt x="68101" y="13937"/>
                    </a:cubicBezTo>
                    <a:cubicBezTo>
                      <a:pt x="62440" y="19528"/>
                      <a:pt x="54349" y="23137"/>
                      <a:pt x="46470" y="22830"/>
                    </a:cubicBezTo>
                    <a:cubicBezTo>
                      <a:pt x="39724" y="22570"/>
                      <a:pt x="33732" y="19787"/>
                      <a:pt x="28330" y="15305"/>
                    </a:cubicBezTo>
                    <a:cubicBezTo>
                      <a:pt x="25382" y="12852"/>
                      <a:pt x="22009" y="11554"/>
                      <a:pt x="18494" y="10233"/>
                    </a:cubicBezTo>
                    <a:cubicBezTo>
                      <a:pt x="17078" y="9691"/>
                      <a:pt x="15993" y="9290"/>
                      <a:pt x="14908" y="8912"/>
                    </a:cubicBezTo>
                    <a:cubicBezTo>
                      <a:pt x="14083" y="8606"/>
                      <a:pt x="12974" y="8724"/>
                      <a:pt x="12125" y="8464"/>
                    </a:cubicBezTo>
                    <a:cubicBezTo>
                      <a:pt x="8044" y="7261"/>
                      <a:pt x="3963" y="8276"/>
                      <a:pt x="0" y="8889"/>
                    </a:cubicBezTo>
                    <a:cubicBezTo>
                      <a:pt x="5944" y="3605"/>
                      <a:pt x="13752" y="-311"/>
                      <a:pt x="21914" y="19"/>
                    </a:cubicBezTo>
                    <a:cubicBezTo>
                      <a:pt x="27764" y="279"/>
                      <a:pt x="33567" y="2378"/>
                      <a:pt x="38143" y="6035"/>
                    </a:cubicBezTo>
                    <a:lnTo>
                      <a:pt x="38143" y="603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30" name="手繪多邊形: 圖案 829">
                <a:extLst>
                  <a:ext uri="{FF2B5EF4-FFF2-40B4-BE49-F238E27FC236}">
                    <a16:creationId xmlns:a16="http://schemas.microsoft.com/office/drawing/2014/main" id="{45DCC91E-3214-4A87-8D62-8B9C42198E4A}"/>
                  </a:ext>
                </a:extLst>
              </p:cNvPr>
              <p:cNvSpPr/>
              <p:nvPr/>
            </p:nvSpPr>
            <p:spPr>
              <a:xfrm>
                <a:off x="4038145" y="1638998"/>
                <a:ext cx="68290" cy="20710"/>
              </a:xfrm>
              <a:custGeom>
                <a:avLst/>
                <a:gdLst>
                  <a:gd name="connsiteX0" fmla="*/ 37766 w 68290"/>
                  <a:gd name="connsiteY0" fmla="*/ 4665 h 20710"/>
                  <a:gd name="connsiteX1" fmla="*/ 39771 w 68290"/>
                  <a:gd name="connsiteY1" fmla="*/ 6010 h 20710"/>
                  <a:gd name="connsiteX2" fmla="*/ 48876 w 68290"/>
                  <a:gd name="connsiteY2" fmla="*/ 10256 h 20710"/>
                  <a:gd name="connsiteX3" fmla="*/ 51990 w 68290"/>
                  <a:gd name="connsiteY3" fmla="*/ 10728 h 20710"/>
                  <a:gd name="connsiteX4" fmla="*/ 53689 w 68290"/>
                  <a:gd name="connsiteY4" fmla="*/ 11247 h 20710"/>
                  <a:gd name="connsiteX5" fmla="*/ 62133 w 68290"/>
                  <a:gd name="connsiteY5" fmla="*/ 11294 h 20710"/>
                  <a:gd name="connsiteX6" fmla="*/ 68290 w 68290"/>
                  <a:gd name="connsiteY6" fmla="*/ 9997 h 20710"/>
                  <a:gd name="connsiteX7" fmla="*/ 47508 w 68290"/>
                  <a:gd name="connsiteY7" fmla="*/ 20682 h 20710"/>
                  <a:gd name="connsiteX8" fmla="*/ 28779 w 68290"/>
                  <a:gd name="connsiteY8" fmla="*/ 14714 h 20710"/>
                  <a:gd name="connsiteX9" fmla="*/ 18541 w 68290"/>
                  <a:gd name="connsiteY9" fmla="*/ 10492 h 20710"/>
                  <a:gd name="connsiteX10" fmla="*/ 14861 w 68290"/>
                  <a:gd name="connsiteY10" fmla="*/ 9478 h 20710"/>
                  <a:gd name="connsiteX11" fmla="*/ 12054 w 68290"/>
                  <a:gd name="connsiteY11" fmla="*/ 9265 h 20710"/>
                  <a:gd name="connsiteX12" fmla="*/ 0 w 68290"/>
                  <a:gd name="connsiteY12" fmla="*/ 10704 h 20710"/>
                  <a:gd name="connsiteX13" fmla="*/ 21065 w 68290"/>
                  <a:gd name="connsiteY13" fmla="*/ 18 h 20710"/>
                  <a:gd name="connsiteX14" fmla="*/ 37766 w 68290"/>
                  <a:gd name="connsiteY14" fmla="*/ 4665 h 20710"/>
                  <a:gd name="connsiteX15" fmla="*/ 37766 w 68290"/>
                  <a:gd name="connsiteY15" fmla="*/ 4665 h 2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710">
                    <a:moveTo>
                      <a:pt x="37766" y="4665"/>
                    </a:moveTo>
                    <a:cubicBezTo>
                      <a:pt x="38615" y="4925"/>
                      <a:pt x="39134" y="5538"/>
                      <a:pt x="39771" y="6010"/>
                    </a:cubicBezTo>
                    <a:cubicBezTo>
                      <a:pt x="42696" y="8227"/>
                      <a:pt x="45715" y="9383"/>
                      <a:pt x="48876" y="10256"/>
                    </a:cubicBezTo>
                    <a:cubicBezTo>
                      <a:pt x="50009" y="10563"/>
                      <a:pt x="50858" y="10775"/>
                      <a:pt x="51990" y="10728"/>
                    </a:cubicBezTo>
                    <a:cubicBezTo>
                      <a:pt x="52556" y="10704"/>
                      <a:pt x="53122" y="11200"/>
                      <a:pt x="53689" y="11247"/>
                    </a:cubicBezTo>
                    <a:cubicBezTo>
                      <a:pt x="56543" y="11459"/>
                      <a:pt x="59326" y="11719"/>
                      <a:pt x="62133" y="11294"/>
                    </a:cubicBezTo>
                    <a:cubicBezTo>
                      <a:pt x="64091" y="10987"/>
                      <a:pt x="66332" y="10610"/>
                      <a:pt x="68290" y="9997"/>
                    </a:cubicBezTo>
                    <a:cubicBezTo>
                      <a:pt x="63124" y="16035"/>
                      <a:pt x="55363" y="20329"/>
                      <a:pt x="47508" y="20682"/>
                    </a:cubicBezTo>
                    <a:cubicBezTo>
                      <a:pt x="40762" y="20989"/>
                      <a:pt x="34558" y="18748"/>
                      <a:pt x="28779" y="14714"/>
                    </a:cubicBezTo>
                    <a:cubicBezTo>
                      <a:pt x="25641" y="12544"/>
                      <a:pt x="22150" y="11530"/>
                      <a:pt x="18541" y="10492"/>
                    </a:cubicBezTo>
                    <a:cubicBezTo>
                      <a:pt x="17078" y="10091"/>
                      <a:pt x="15970" y="9761"/>
                      <a:pt x="14861" y="9478"/>
                    </a:cubicBezTo>
                    <a:cubicBezTo>
                      <a:pt x="14012" y="9242"/>
                      <a:pt x="12927" y="9454"/>
                      <a:pt x="12054" y="9265"/>
                    </a:cubicBezTo>
                    <a:cubicBezTo>
                      <a:pt x="7879" y="8416"/>
                      <a:pt x="3916" y="9761"/>
                      <a:pt x="0" y="10704"/>
                    </a:cubicBezTo>
                    <a:cubicBezTo>
                      <a:pt x="5473" y="4949"/>
                      <a:pt x="12927" y="372"/>
                      <a:pt x="21065" y="18"/>
                    </a:cubicBezTo>
                    <a:cubicBezTo>
                      <a:pt x="26962" y="-194"/>
                      <a:pt x="32907" y="1434"/>
                      <a:pt x="37766" y="4665"/>
                    </a:cubicBezTo>
                    <a:lnTo>
                      <a:pt x="37766" y="466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31" name="手繪多邊形: 圖案 830">
                <a:extLst>
                  <a:ext uri="{FF2B5EF4-FFF2-40B4-BE49-F238E27FC236}">
                    <a16:creationId xmlns:a16="http://schemas.microsoft.com/office/drawing/2014/main" id="{F994B75E-CE68-4526-8D43-E83A50038A1C}"/>
                  </a:ext>
                </a:extLst>
              </p:cNvPr>
              <p:cNvSpPr/>
              <p:nvPr/>
            </p:nvSpPr>
            <p:spPr>
              <a:xfrm>
                <a:off x="4023755" y="1655794"/>
                <a:ext cx="68007" cy="18785"/>
              </a:xfrm>
              <a:custGeom>
                <a:avLst/>
                <a:gdLst>
                  <a:gd name="connsiteX0" fmla="*/ 37129 w 68007"/>
                  <a:gd name="connsiteY0" fmla="*/ 3415 h 18785"/>
                  <a:gd name="connsiteX1" fmla="*/ 39252 w 68007"/>
                  <a:gd name="connsiteY1" fmla="*/ 4594 h 18785"/>
                  <a:gd name="connsiteX2" fmla="*/ 48688 w 68007"/>
                  <a:gd name="connsiteY2" fmla="*/ 8062 h 18785"/>
                  <a:gd name="connsiteX3" fmla="*/ 51825 w 68007"/>
                  <a:gd name="connsiteY3" fmla="*/ 8274 h 18785"/>
                  <a:gd name="connsiteX4" fmla="*/ 53571 w 68007"/>
                  <a:gd name="connsiteY4" fmla="*/ 8628 h 18785"/>
                  <a:gd name="connsiteX5" fmla="*/ 61992 w 68007"/>
                  <a:gd name="connsiteY5" fmla="*/ 7968 h 18785"/>
                  <a:gd name="connsiteX6" fmla="*/ 68007 w 68007"/>
                  <a:gd name="connsiteY6" fmla="*/ 6151 h 18785"/>
                  <a:gd name="connsiteX7" fmla="*/ 48192 w 68007"/>
                  <a:gd name="connsiteY7" fmla="*/ 18559 h 18785"/>
                  <a:gd name="connsiteX8" fmla="*/ 29038 w 68007"/>
                  <a:gd name="connsiteY8" fmla="*/ 14195 h 18785"/>
                  <a:gd name="connsiteX9" fmla="*/ 18470 w 68007"/>
                  <a:gd name="connsiteY9" fmla="*/ 10869 h 18785"/>
                  <a:gd name="connsiteX10" fmla="*/ 14720 w 68007"/>
                  <a:gd name="connsiteY10" fmla="*/ 10161 h 18785"/>
                  <a:gd name="connsiteX11" fmla="*/ 11889 w 68007"/>
                  <a:gd name="connsiteY11" fmla="*/ 10185 h 18785"/>
                  <a:gd name="connsiteX12" fmla="*/ 0 w 68007"/>
                  <a:gd name="connsiteY12" fmla="*/ 12662 h 18785"/>
                  <a:gd name="connsiteX13" fmla="*/ 20098 w 68007"/>
                  <a:gd name="connsiteY13" fmla="*/ 231 h 18785"/>
                  <a:gd name="connsiteX14" fmla="*/ 37129 w 68007"/>
                  <a:gd name="connsiteY14" fmla="*/ 3415 h 18785"/>
                  <a:gd name="connsiteX15" fmla="*/ 37129 w 68007"/>
                  <a:gd name="connsiteY15" fmla="*/ 3415 h 1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5">
                    <a:moveTo>
                      <a:pt x="37129" y="3415"/>
                    </a:moveTo>
                    <a:cubicBezTo>
                      <a:pt x="38002" y="3604"/>
                      <a:pt x="38568" y="4170"/>
                      <a:pt x="39252" y="4594"/>
                    </a:cubicBezTo>
                    <a:cubicBezTo>
                      <a:pt x="42342" y="6552"/>
                      <a:pt x="45456" y="7449"/>
                      <a:pt x="48688" y="8062"/>
                    </a:cubicBezTo>
                    <a:cubicBezTo>
                      <a:pt x="49820" y="8274"/>
                      <a:pt x="50693" y="8392"/>
                      <a:pt x="51825" y="8274"/>
                    </a:cubicBezTo>
                    <a:cubicBezTo>
                      <a:pt x="52391" y="8204"/>
                      <a:pt x="53004" y="8652"/>
                      <a:pt x="53571" y="8628"/>
                    </a:cubicBezTo>
                    <a:cubicBezTo>
                      <a:pt x="56448" y="8605"/>
                      <a:pt x="59232" y="8628"/>
                      <a:pt x="61992" y="7968"/>
                    </a:cubicBezTo>
                    <a:cubicBezTo>
                      <a:pt x="63926" y="7496"/>
                      <a:pt x="66120" y="6930"/>
                      <a:pt x="68007" y="6151"/>
                    </a:cubicBezTo>
                    <a:cubicBezTo>
                      <a:pt x="63360" y="12615"/>
                      <a:pt x="56000" y="17545"/>
                      <a:pt x="48192" y="18559"/>
                    </a:cubicBezTo>
                    <a:cubicBezTo>
                      <a:pt x="41517" y="19432"/>
                      <a:pt x="35124" y="17734"/>
                      <a:pt x="29038" y="14195"/>
                    </a:cubicBezTo>
                    <a:cubicBezTo>
                      <a:pt x="25736" y="12284"/>
                      <a:pt x="22174" y="11577"/>
                      <a:pt x="18470" y="10869"/>
                    </a:cubicBezTo>
                    <a:cubicBezTo>
                      <a:pt x="16984" y="10586"/>
                      <a:pt x="15852" y="10350"/>
                      <a:pt x="14720" y="10161"/>
                    </a:cubicBezTo>
                    <a:cubicBezTo>
                      <a:pt x="13847" y="10020"/>
                      <a:pt x="12785" y="10303"/>
                      <a:pt x="11889" y="10185"/>
                    </a:cubicBezTo>
                    <a:cubicBezTo>
                      <a:pt x="7666" y="9690"/>
                      <a:pt x="3821" y="11388"/>
                      <a:pt x="0" y="12662"/>
                    </a:cubicBezTo>
                    <a:cubicBezTo>
                      <a:pt x="4954" y="6458"/>
                      <a:pt x="12007" y="1268"/>
                      <a:pt x="20098" y="231"/>
                    </a:cubicBezTo>
                    <a:cubicBezTo>
                      <a:pt x="25948" y="-524"/>
                      <a:pt x="32010" y="584"/>
                      <a:pt x="37129" y="3415"/>
                    </a:cubicBezTo>
                    <a:lnTo>
                      <a:pt x="37129" y="341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32" name="手繪多邊形: 圖案 831">
                <a:extLst>
                  <a:ext uri="{FF2B5EF4-FFF2-40B4-BE49-F238E27FC236}">
                    <a16:creationId xmlns:a16="http://schemas.microsoft.com/office/drawing/2014/main" id="{22521190-1585-46DC-9C30-CF62C9945B35}"/>
                  </a:ext>
                </a:extLst>
              </p:cNvPr>
              <p:cNvSpPr/>
              <p:nvPr/>
            </p:nvSpPr>
            <p:spPr>
              <a:xfrm>
                <a:off x="4011017" y="1673691"/>
                <a:ext cx="67181" cy="17153"/>
              </a:xfrm>
              <a:custGeom>
                <a:avLst/>
                <a:gdLst>
                  <a:gd name="connsiteX0" fmla="*/ 36209 w 67181"/>
                  <a:gd name="connsiteY0" fmla="*/ 2361 h 17153"/>
                  <a:gd name="connsiteX1" fmla="*/ 38403 w 67181"/>
                  <a:gd name="connsiteY1" fmla="*/ 3352 h 17153"/>
                  <a:gd name="connsiteX2" fmla="*/ 48098 w 67181"/>
                  <a:gd name="connsiteY2" fmla="*/ 5994 h 17153"/>
                  <a:gd name="connsiteX3" fmla="*/ 51235 w 67181"/>
                  <a:gd name="connsiteY3" fmla="*/ 5947 h 17153"/>
                  <a:gd name="connsiteX4" fmla="*/ 53004 w 67181"/>
                  <a:gd name="connsiteY4" fmla="*/ 6159 h 17153"/>
                  <a:gd name="connsiteX5" fmla="*/ 61331 w 67181"/>
                  <a:gd name="connsiteY5" fmla="*/ 4791 h 17153"/>
                  <a:gd name="connsiteX6" fmla="*/ 67181 w 67181"/>
                  <a:gd name="connsiteY6" fmla="*/ 2479 h 17153"/>
                  <a:gd name="connsiteX7" fmla="*/ 48499 w 67181"/>
                  <a:gd name="connsiteY7" fmla="*/ 16538 h 17153"/>
                  <a:gd name="connsiteX8" fmla="*/ 29038 w 67181"/>
                  <a:gd name="connsiteY8" fmla="*/ 13825 h 17153"/>
                  <a:gd name="connsiteX9" fmla="*/ 18234 w 67181"/>
                  <a:gd name="connsiteY9" fmla="*/ 11396 h 17153"/>
                  <a:gd name="connsiteX10" fmla="*/ 14436 w 67181"/>
                  <a:gd name="connsiteY10" fmla="*/ 11018 h 17153"/>
                  <a:gd name="connsiteX11" fmla="*/ 11629 w 67181"/>
                  <a:gd name="connsiteY11" fmla="*/ 11278 h 17153"/>
                  <a:gd name="connsiteX12" fmla="*/ 0 w 67181"/>
                  <a:gd name="connsiteY12" fmla="*/ 14745 h 17153"/>
                  <a:gd name="connsiteX13" fmla="*/ 18966 w 67181"/>
                  <a:gd name="connsiteY13" fmla="*/ 639 h 17153"/>
                  <a:gd name="connsiteX14" fmla="*/ 36209 w 67181"/>
                  <a:gd name="connsiteY14" fmla="*/ 2361 h 17153"/>
                  <a:gd name="connsiteX15" fmla="*/ 36209 w 67181"/>
                  <a:gd name="connsiteY15" fmla="*/ 2361 h 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53">
                    <a:moveTo>
                      <a:pt x="36209" y="2361"/>
                    </a:moveTo>
                    <a:cubicBezTo>
                      <a:pt x="37082" y="2479"/>
                      <a:pt x="37695" y="2998"/>
                      <a:pt x="38403" y="3352"/>
                    </a:cubicBezTo>
                    <a:cubicBezTo>
                      <a:pt x="41658" y="5050"/>
                      <a:pt x="44819" y="5687"/>
                      <a:pt x="48098" y="5994"/>
                    </a:cubicBezTo>
                    <a:cubicBezTo>
                      <a:pt x="49254" y="6112"/>
                      <a:pt x="50127" y="6159"/>
                      <a:pt x="51235" y="5947"/>
                    </a:cubicBezTo>
                    <a:cubicBezTo>
                      <a:pt x="51778" y="5852"/>
                      <a:pt x="52438" y="6230"/>
                      <a:pt x="53004" y="6159"/>
                    </a:cubicBezTo>
                    <a:cubicBezTo>
                      <a:pt x="55859" y="5876"/>
                      <a:pt x="58642" y="5663"/>
                      <a:pt x="61331" y="4791"/>
                    </a:cubicBezTo>
                    <a:cubicBezTo>
                      <a:pt x="63218" y="4177"/>
                      <a:pt x="65365" y="3422"/>
                      <a:pt x="67181" y="2479"/>
                    </a:cubicBezTo>
                    <a:cubicBezTo>
                      <a:pt x="63101" y="9320"/>
                      <a:pt x="56189" y="14840"/>
                      <a:pt x="48499" y="16538"/>
                    </a:cubicBezTo>
                    <a:cubicBezTo>
                      <a:pt x="41918" y="17977"/>
                      <a:pt x="35407" y="16821"/>
                      <a:pt x="29038" y="13825"/>
                    </a:cubicBezTo>
                    <a:cubicBezTo>
                      <a:pt x="25570" y="12198"/>
                      <a:pt x="21961" y="11797"/>
                      <a:pt x="18234" y="11396"/>
                    </a:cubicBezTo>
                    <a:cubicBezTo>
                      <a:pt x="16725" y="11230"/>
                      <a:pt x="15592" y="11112"/>
                      <a:pt x="14436" y="11018"/>
                    </a:cubicBezTo>
                    <a:cubicBezTo>
                      <a:pt x="13540" y="10947"/>
                      <a:pt x="12502" y="11325"/>
                      <a:pt x="11629" y="11278"/>
                    </a:cubicBezTo>
                    <a:cubicBezTo>
                      <a:pt x="7383" y="11136"/>
                      <a:pt x="3703" y="13141"/>
                      <a:pt x="0" y="14745"/>
                    </a:cubicBezTo>
                    <a:cubicBezTo>
                      <a:pt x="4411" y="8140"/>
                      <a:pt x="10992" y="2385"/>
                      <a:pt x="18966" y="639"/>
                    </a:cubicBezTo>
                    <a:cubicBezTo>
                      <a:pt x="24721" y="-611"/>
                      <a:pt x="30878" y="-21"/>
                      <a:pt x="36209" y="2361"/>
                    </a:cubicBezTo>
                    <a:lnTo>
                      <a:pt x="36209" y="236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33" name="手繪多邊形: 圖案 832">
                <a:extLst>
                  <a:ext uri="{FF2B5EF4-FFF2-40B4-BE49-F238E27FC236}">
                    <a16:creationId xmlns:a16="http://schemas.microsoft.com/office/drawing/2014/main" id="{C9CEA781-B05A-455E-85F0-F28935A8C0B6}"/>
                  </a:ext>
                </a:extLst>
              </p:cNvPr>
              <p:cNvSpPr/>
              <p:nvPr/>
            </p:nvSpPr>
            <p:spPr>
              <a:xfrm>
                <a:off x="3999907" y="1691408"/>
                <a:ext cx="65907" cy="17951"/>
              </a:xfrm>
              <a:custGeom>
                <a:avLst/>
                <a:gdLst>
                  <a:gd name="connsiteX0" fmla="*/ 35053 w 65907"/>
                  <a:gd name="connsiteY0" fmla="*/ 2524 h 17951"/>
                  <a:gd name="connsiteX1" fmla="*/ 37341 w 65907"/>
                  <a:gd name="connsiteY1" fmla="*/ 3326 h 17951"/>
                  <a:gd name="connsiteX2" fmla="*/ 47225 w 65907"/>
                  <a:gd name="connsiteY2" fmla="*/ 5142 h 17951"/>
                  <a:gd name="connsiteX3" fmla="*/ 50339 w 65907"/>
                  <a:gd name="connsiteY3" fmla="*/ 4812 h 17951"/>
                  <a:gd name="connsiteX4" fmla="*/ 52108 w 65907"/>
                  <a:gd name="connsiteY4" fmla="*/ 4883 h 17951"/>
                  <a:gd name="connsiteX5" fmla="*/ 60293 w 65907"/>
                  <a:gd name="connsiteY5" fmla="*/ 2807 h 17951"/>
                  <a:gd name="connsiteX6" fmla="*/ 65908 w 65907"/>
                  <a:gd name="connsiteY6" fmla="*/ 0 h 17951"/>
                  <a:gd name="connsiteX7" fmla="*/ 48499 w 65907"/>
                  <a:gd name="connsiteY7" fmla="*/ 15592 h 17951"/>
                  <a:gd name="connsiteX8" fmla="*/ 28873 w 65907"/>
                  <a:gd name="connsiteY8" fmla="*/ 14554 h 17951"/>
                  <a:gd name="connsiteX9" fmla="*/ 17904 w 65907"/>
                  <a:gd name="connsiteY9" fmla="*/ 13045 h 17951"/>
                  <a:gd name="connsiteX10" fmla="*/ 14083 w 65907"/>
                  <a:gd name="connsiteY10" fmla="*/ 12998 h 17951"/>
                  <a:gd name="connsiteX11" fmla="*/ 11299 w 65907"/>
                  <a:gd name="connsiteY11" fmla="*/ 13516 h 17951"/>
                  <a:gd name="connsiteX12" fmla="*/ 0 w 65907"/>
                  <a:gd name="connsiteY12" fmla="*/ 17951 h 17951"/>
                  <a:gd name="connsiteX13" fmla="*/ 17692 w 65907"/>
                  <a:gd name="connsiteY13" fmla="*/ 2288 h 17951"/>
                  <a:gd name="connsiteX14" fmla="*/ 35053 w 65907"/>
                  <a:gd name="connsiteY14" fmla="*/ 2524 h 17951"/>
                  <a:gd name="connsiteX15" fmla="*/ 35053 w 65907"/>
                  <a:gd name="connsiteY15" fmla="*/ 2524 h 1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7" h="17951">
                    <a:moveTo>
                      <a:pt x="35053" y="2524"/>
                    </a:moveTo>
                    <a:cubicBezTo>
                      <a:pt x="35950" y="2548"/>
                      <a:pt x="36610" y="3019"/>
                      <a:pt x="37341" y="3326"/>
                    </a:cubicBezTo>
                    <a:cubicBezTo>
                      <a:pt x="40715" y="4741"/>
                      <a:pt x="43946" y="5095"/>
                      <a:pt x="47225" y="5142"/>
                    </a:cubicBezTo>
                    <a:cubicBezTo>
                      <a:pt x="48381" y="5166"/>
                      <a:pt x="49277" y="5142"/>
                      <a:pt x="50339" y="4812"/>
                    </a:cubicBezTo>
                    <a:cubicBezTo>
                      <a:pt x="50881" y="4647"/>
                      <a:pt x="51566" y="4977"/>
                      <a:pt x="52108" y="4883"/>
                    </a:cubicBezTo>
                    <a:cubicBezTo>
                      <a:pt x="54939" y="4364"/>
                      <a:pt x="57699" y="3916"/>
                      <a:pt x="60293" y="2807"/>
                    </a:cubicBezTo>
                    <a:cubicBezTo>
                      <a:pt x="62110" y="2029"/>
                      <a:pt x="64186" y="1085"/>
                      <a:pt x="65908" y="0"/>
                    </a:cubicBezTo>
                    <a:cubicBezTo>
                      <a:pt x="62440" y="7147"/>
                      <a:pt x="56000" y="13257"/>
                      <a:pt x="48499" y="15592"/>
                    </a:cubicBezTo>
                    <a:cubicBezTo>
                      <a:pt x="42059" y="17597"/>
                      <a:pt x="35478" y="16984"/>
                      <a:pt x="28873" y="14554"/>
                    </a:cubicBezTo>
                    <a:cubicBezTo>
                      <a:pt x="25287" y="13233"/>
                      <a:pt x="21655" y="13139"/>
                      <a:pt x="17904" y="13045"/>
                    </a:cubicBezTo>
                    <a:cubicBezTo>
                      <a:pt x="16394" y="13021"/>
                      <a:pt x="15238" y="12998"/>
                      <a:pt x="14083" y="12998"/>
                    </a:cubicBezTo>
                    <a:cubicBezTo>
                      <a:pt x="13186" y="12998"/>
                      <a:pt x="12196" y="13469"/>
                      <a:pt x="11299" y="13516"/>
                    </a:cubicBezTo>
                    <a:cubicBezTo>
                      <a:pt x="7053" y="13752"/>
                      <a:pt x="3562" y="16064"/>
                      <a:pt x="0" y="17951"/>
                    </a:cubicBezTo>
                    <a:cubicBezTo>
                      <a:pt x="3821" y="10992"/>
                      <a:pt x="9907" y="4694"/>
                      <a:pt x="17692" y="2288"/>
                    </a:cubicBezTo>
                    <a:cubicBezTo>
                      <a:pt x="23353" y="543"/>
                      <a:pt x="29533" y="613"/>
                      <a:pt x="35053" y="2524"/>
                    </a:cubicBezTo>
                    <a:lnTo>
                      <a:pt x="35053" y="25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34" name="手繪多邊形: 圖案 833">
                <a:extLst>
                  <a:ext uri="{FF2B5EF4-FFF2-40B4-BE49-F238E27FC236}">
                    <a16:creationId xmlns:a16="http://schemas.microsoft.com/office/drawing/2014/main" id="{ED4A3E42-956B-4CB3-8B1E-DD9F25C2008C}"/>
                  </a:ext>
                </a:extLst>
              </p:cNvPr>
              <p:cNvSpPr/>
              <p:nvPr/>
            </p:nvSpPr>
            <p:spPr>
              <a:xfrm>
                <a:off x="3990660" y="1707708"/>
                <a:ext cx="64114" cy="23565"/>
              </a:xfrm>
              <a:custGeom>
                <a:avLst/>
                <a:gdLst>
                  <a:gd name="connsiteX0" fmla="*/ 33591 w 64114"/>
                  <a:gd name="connsiteY0" fmla="*/ 5213 h 23565"/>
                  <a:gd name="connsiteX1" fmla="*/ 35926 w 64114"/>
                  <a:gd name="connsiteY1" fmla="*/ 5803 h 23565"/>
                  <a:gd name="connsiteX2" fmla="*/ 45928 w 64114"/>
                  <a:gd name="connsiteY2" fmla="*/ 6746 h 23565"/>
                  <a:gd name="connsiteX3" fmla="*/ 49018 w 64114"/>
                  <a:gd name="connsiteY3" fmla="*/ 6157 h 23565"/>
                  <a:gd name="connsiteX4" fmla="*/ 50787 w 64114"/>
                  <a:gd name="connsiteY4" fmla="*/ 6062 h 23565"/>
                  <a:gd name="connsiteX5" fmla="*/ 58760 w 64114"/>
                  <a:gd name="connsiteY5" fmla="*/ 3279 h 23565"/>
                  <a:gd name="connsiteX6" fmla="*/ 64115 w 64114"/>
                  <a:gd name="connsiteY6" fmla="*/ 0 h 23565"/>
                  <a:gd name="connsiteX7" fmla="*/ 48098 w 64114"/>
                  <a:gd name="connsiteY7" fmla="*/ 17031 h 23565"/>
                  <a:gd name="connsiteX8" fmla="*/ 28472 w 64114"/>
                  <a:gd name="connsiteY8" fmla="*/ 17692 h 23565"/>
                  <a:gd name="connsiteX9" fmla="*/ 17409 w 64114"/>
                  <a:gd name="connsiteY9" fmla="*/ 17149 h 23565"/>
                  <a:gd name="connsiteX10" fmla="*/ 13587 w 64114"/>
                  <a:gd name="connsiteY10" fmla="*/ 17409 h 23565"/>
                  <a:gd name="connsiteX11" fmla="*/ 10875 w 64114"/>
                  <a:gd name="connsiteY11" fmla="*/ 18164 h 23565"/>
                  <a:gd name="connsiteX12" fmla="*/ 0 w 64114"/>
                  <a:gd name="connsiteY12" fmla="*/ 23565 h 23565"/>
                  <a:gd name="connsiteX13" fmla="*/ 16276 w 64114"/>
                  <a:gd name="connsiteY13" fmla="*/ 6416 h 23565"/>
                  <a:gd name="connsiteX14" fmla="*/ 33591 w 64114"/>
                  <a:gd name="connsiteY14" fmla="*/ 5213 h 23565"/>
                  <a:gd name="connsiteX15" fmla="*/ 33591 w 64114"/>
                  <a:gd name="connsiteY15" fmla="*/ 5213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14" h="23565">
                    <a:moveTo>
                      <a:pt x="33591" y="5213"/>
                    </a:moveTo>
                    <a:cubicBezTo>
                      <a:pt x="34487" y="5166"/>
                      <a:pt x="35171" y="5567"/>
                      <a:pt x="35926" y="5803"/>
                    </a:cubicBezTo>
                    <a:cubicBezTo>
                      <a:pt x="39417" y="6912"/>
                      <a:pt x="42649" y="6982"/>
                      <a:pt x="45928" y="6746"/>
                    </a:cubicBezTo>
                    <a:cubicBezTo>
                      <a:pt x="47084" y="6652"/>
                      <a:pt x="47956" y="6558"/>
                      <a:pt x="49018" y="6157"/>
                    </a:cubicBezTo>
                    <a:cubicBezTo>
                      <a:pt x="49537" y="5944"/>
                      <a:pt x="50245" y="6227"/>
                      <a:pt x="50787" y="6062"/>
                    </a:cubicBezTo>
                    <a:cubicBezTo>
                      <a:pt x="53547" y="5308"/>
                      <a:pt x="56260" y="4623"/>
                      <a:pt x="58760" y="3279"/>
                    </a:cubicBezTo>
                    <a:cubicBezTo>
                      <a:pt x="60506" y="2335"/>
                      <a:pt x="62487" y="1227"/>
                      <a:pt x="64115" y="0"/>
                    </a:cubicBezTo>
                    <a:cubicBezTo>
                      <a:pt x="61261" y="7431"/>
                      <a:pt x="55387" y="14083"/>
                      <a:pt x="48098" y="17031"/>
                    </a:cubicBezTo>
                    <a:cubicBezTo>
                      <a:pt x="41847" y="19579"/>
                      <a:pt x="35242" y="19555"/>
                      <a:pt x="28472" y="17692"/>
                    </a:cubicBezTo>
                    <a:cubicBezTo>
                      <a:pt x="24792" y="16677"/>
                      <a:pt x="21159" y="16913"/>
                      <a:pt x="17409" y="17149"/>
                    </a:cubicBezTo>
                    <a:cubicBezTo>
                      <a:pt x="15899" y="17244"/>
                      <a:pt x="14743" y="17314"/>
                      <a:pt x="13587" y="17409"/>
                    </a:cubicBezTo>
                    <a:cubicBezTo>
                      <a:pt x="12691" y="17479"/>
                      <a:pt x="11747" y="18046"/>
                      <a:pt x="10875" y="18164"/>
                    </a:cubicBezTo>
                    <a:cubicBezTo>
                      <a:pt x="6676" y="18753"/>
                      <a:pt x="3373" y="21372"/>
                      <a:pt x="0" y="23565"/>
                    </a:cubicBezTo>
                    <a:cubicBezTo>
                      <a:pt x="3208" y="16300"/>
                      <a:pt x="8728" y="9506"/>
                      <a:pt x="16276" y="6416"/>
                    </a:cubicBezTo>
                    <a:cubicBezTo>
                      <a:pt x="21773" y="4270"/>
                      <a:pt x="27929" y="3798"/>
                      <a:pt x="33591" y="5213"/>
                    </a:cubicBezTo>
                    <a:lnTo>
                      <a:pt x="33591" y="521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35" name="手繪多邊形: 圖案 834">
                <a:extLst>
                  <a:ext uri="{FF2B5EF4-FFF2-40B4-BE49-F238E27FC236}">
                    <a16:creationId xmlns:a16="http://schemas.microsoft.com/office/drawing/2014/main" id="{501FCA1D-983A-4A6D-A2E3-F6B8D3139AF4}"/>
                  </a:ext>
                </a:extLst>
              </p:cNvPr>
              <p:cNvSpPr/>
              <p:nvPr/>
            </p:nvSpPr>
            <p:spPr>
              <a:xfrm>
                <a:off x="3983348" y="1725117"/>
                <a:ext cx="61779" cy="29038"/>
              </a:xfrm>
              <a:custGeom>
                <a:avLst/>
                <a:gdLst>
                  <a:gd name="connsiteX0" fmla="*/ 31822 w 61779"/>
                  <a:gd name="connsiteY0" fmla="*/ 7808 h 29038"/>
                  <a:gd name="connsiteX1" fmla="*/ 34204 w 61779"/>
                  <a:gd name="connsiteY1" fmla="*/ 8209 h 29038"/>
                  <a:gd name="connsiteX2" fmla="*/ 44253 w 61779"/>
                  <a:gd name="connsiteY2" fmla="*/ 8280 h 29038"/>
                  <a:gd name="connsiteX3" fmla="*/ 47272 w 61779"/>
                  <a:gd name="connsiteY3" fmla="*/ 7431 h 29038"/>
                  <a:gd name="connsiteX4" fmla="*/ 49041 w 61779"/>
                  <a:gd name="connsiteY4" fmla="*/ 7195 h 29038"/>
                  <a:gd name="connsiteX5" fmla="*/ 56731 w 61779"/>
                  <a:gd name="connsiteY5" fmla="*/ 3727 h 29038"/>
                  <a:gd name="connsiteX6" fmla="*/ 61780 w 61779"/>
                  <a:gd name="connsiteY6" fmla="*/ 0 h 29038"/>
                  <a:gd name="connsiteX7" fmla="*/ 47319 w 61779"/>
                  <a:gd name="connsiteY7" fmla="*/ 18376 h 29038"/>
                  <a:gd name="connsiteX8" fmla="*/ 27811 w 61779"/>
                  <a:gd name="connsiteY8" fmla="*/ 20735 h 29038"/>
                  <a:gd name="connsiteX9" fmla="*/ 16748 w 61779"/>
                  <a:gd name="connsiteY9" fmla="*/ 21159 h 29038"/>
                  <a:gd name="connsiteX10" fmla="*/ 12974 w 61779"/>
                  <a:gd name="connsiteY10" fmla="*/ 21773 h 29038"/>
                  <a:gd name="connsiteX11" fmla="*/ 10332 w 61779"/>
                  <a:gd name="connsiteY11" fmla="*/ 22763 h 29038"/>
                  <a:gd name="connsiteX12" fmla="*/ 0 w 61779"/>
                  <a:gd name="connsiteY12" fmla="*/ 29038 h 29038"/>
                  <a:gd name="connsiteX13" fmla="*/ 14720 w 61779"/>
                  <a:gd name="connsiteY13" fmla="*/ 10544 h 29038"/>
                  <a:gd name="connsiteX14" fmla="*/ 31822 w 61779"/>
                  <a:gd name="connsiteY14" fmla="*/ 7808 h 29038"/>
                  <a:gd name="connsiteX15" fmla="*/ 31822 w 61779"/>
                  <a:gd name="connsiteY15" fmla="*/ 7808 h 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79" h="29038">
                    <a:moveTo>
                      <a:pt x="31822" y="7808"/>
                    </a:moveTo>
                    <a:cubicBezTo>
                      <a:pt x="32694" y="7690"/>
                      <a:pt x="33426" y="8020"/>
                      <a:pt x="34204" y="8209"/>
                    </a:cubicBezTo>
                    <a:cubicBezTo>
                      <a:pt x="37766" y="9011"/>
                      <a:pt x="41021" y="8799"/>
                      <a:pt x="44253" y="8280"/>
                    </a:cubicBezTo>
                    <a:cubicBezTo>
                      <a:pt x="45409" y="8091"/>
                      <a:pt x="46258" y="7926"/>
                      <a:pt x="47272" y="7431"/>
                    </a:cubicBezTo>
                    <a:cubicBezTo>
                      <a:pt x="47768" y="7195"/>
                      <a:pt x="48499" y="7383"/>
                      <a:pt x="49041" y="7195"/>
                    </a:cubicBezTo>
                    <a:cubicBezTo>
                      <a:pt x="51731" y="6204"/>
                      <a:pt x="54373" y="5284"/>
                      <a:pt x="56731" y="3727"/>
                    </a:cubicBezTo>
                    <a:cubicBezTo>
                      <a:pt x="58406" y="2642"/>
                      <a:pt x="60270" y="1368"/>
                      <a:pt x="61780" y="0"/>
                    </a:cubicBezTo>
                    <a:cubicBezTo>
                      <a:pt x="59586" y="7643"/>
                      <a:pt x="54325" y="14767"/>
                      <a:pt x="47319" y="18376"/>
                    </a:cubicBezTo>
                    <a:cubicBezTo>
                      <a:pt x="41328" y="21442"/>
                      <a:pt x="34723" y="22009"/>
                      <a:pt x="27811" y="20735"/>
                    </a:cubicBezTo>
                    <a:cubicBezTo>
                      <a:pt x="24061" y="20051"/>
                      <a:pt x="20452" y="20593"/>
                      <a:pt x="16748" y="21159"/>
                    </a:cubicBezTo>
                    <a:cubicBezTo>
                      <a:pt x="15262" y="21395"/>
                      <a:pt x="14106" y="21560"/>
                      <a:pt x="12974" y="21773"/>
                    </a:cubicBezTo>
                    <a:cubicBezTo>
                      <a:pt x="12101" y="21914"/>
                      <a:pt x="11181" y="22551"/>
                      <a:pt x="10332" y="22763"/>
                    </a:cubicBezTo>
                    <a:cubicBezTo>
                      <a:pt x="6204" y="23683"/>
                      <a:pt x="3161" y="26561"/>
                      <a:pt x="0" y="29038"/>
                    </a:cubicBezTo>
                    <a:cubicBezTo>
                      <a:pt x="2571" y="21513"/>
                      <a:pt x="7454" y="14271"/>
                      <a:pt x="14720" y="10544"/>
                    </a:cubicBezTo>
                    <a:cubicBezTo>
                      <a:pt x="19980" y="7879"/>
                      <a:pt x="26066" y="6864"/>
                      <a:pt x="31822" y="7808"/>
                    </a:cubicBezTo>
                    <a:lnTo>
                      <a:pt x="31822" y="780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36" name="手繪多邊形: 圖案 835">
                <a:extLst>
                  <a:ext uri="{FF2B5EF4-FFF2-40B4-BE49-F238E27FC236}">
                    <a16:creationId xmlns:a16="http://schemas.microsoft.com/office/drawing/2014/main" id="{7B5BFD17-5876-48E5-A7F6-A6ED7AB2594A}"/>
                  </a:ext>
                </a:extLst>
              </p:cNvPr>
              <p:cNvSpPr/>
              <p:nvPr/>
            </p:nvSpPr>
            <p:spPr>
              <a:xfrm>
                <a:off x="3977993" y="1743398"/>
                <a:ext cx="58996" cy="34392"/>
              </a:xfrm>
              <a:custGeom>
                <a:avLst/>
                <a:gdLst>
                  <a:gd name="connsiteX0" fmla="*/ 29840 w 58996"/>
                  <a:gd name="connsiteY0" fmla="*/ 10403 h 34392"/>
                  <a:gd name="connsiteX1" fmla="*/ 32246 w 58996"/>
                  <a:gd name="connsiteY1" fmla="*/ 10591 h 34392"/>
                  <a:gd name="connsiteX2" fmla="*/ 42271 w 58996"/>
                  <a:gd name="connsiteY2" fmla="*/ 9789 h 34392"/>
                  <a:gd name="connsiteX3" fmla="*/ 45196 w 58996"/>
                  <a:gd name="connsiteY3" fmla="*/ 8681 h 34392"/>
                  <a:gd name="connsiteX4" fmla="*/ 46942 w 58996"/>
                  <a:gd name="connsiteY4" fmla="*/ 8280 h 34392"/>
                  <a:gd name="connsiteX5" fmla="*/ 54302 w 58996"/>
                  <a:gd name="connsiteY5" fmla="*/ 4152 h 34392"/>
                  <a:gd name="connsiteX6" fmla="*/ 58996 w 58996"/>
                  <a:gd name="connsiteY6" fmla="*/ 0 h 34392"/>
                  <a:gd name="connsiteX7" fmla="*/ 46211 w 58996"/>
                  <a:gd name="connsiteY7" fmla="*/ 19555 h 34392"/>
                  <a:gd name="connsiteX8" fmla="*/ 26986 w 58996"/>
                  <a:gd name="connsiteY8" fmla="*/ 23636 h 34392"/>
                  <a:gd name="connsiteX9" fmla="*/ 16017 w 58996"/>
                  <a:gd name="connsiteY9" fmla="*/ 25028 h 34392"/>
                  <a:gd name="connsiteX10" fmla="*/ 12313 w 58996"/>
                  <a:gd name="connsiteY10" fmla="*/ 25971 h 34392"/>
                  <a:gd name="connsiteX11" fmla="*/ 9766 w 58996"/>
                  <a:gd name="connsiteY11" fmla="*/ 27175 h 34392"/>
                  <a:gd name="connsiteX12" fmla="*/ 0 w 58996"/>
                  <a:gd name="connsiteY12" fmla="*/ 34393 h 34392"/>
                  <a:gd name="connsiteX13" fmla="*/ 13045 w 58996"/>
                  <a:gd name="connsiteY13" fmla="*/ 14672 h 34392"/>
                  <a:gd name="connsiteX14" fmla="*/ 29840 w 58996"/>
                  <a:gd name="connsiteY14" fmla="*/ 10403 h 34392"/>
                  <a:gd name="connsiteX15" fmla="*/ 29840 w 58996"/>
                  <a:gd name="connsiteY15" fmla="*/ 10403 h 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96" h="34392">
                    <a:moveTo>
                      <a:pt x="29840" y="10403"/>
                    </a:moveTo>
                    <a:cubicBezTo>
                      <a:pt x="30713" y="10214"/>
                      <a:pt x="31468" y="10474"/>
                      <a:pt x="32246" y="10591"/>
                    </a:cubicBezTo>
                    <a:cubicBezTo>
                      <a:pt x="35879" y="11087"/>
                      <a:pt x="39087" y="10591"/>
                      <a:pt x="42271" y="9789"/>
                    </a:cubicBezTo>
                    <a:cubicBezTo>
                      <a:pt x="43404" y="9506"/>
                      <a:pt x="44253" y="9247"/>
                      <a:pt x="45196" y="8681"/>
                    </a:cubicBezTo>
                    <a:cubicBezTo>
                      <a:pt x="45668" y="8398"/>
                      <a:pt x="46423" y="8539"/>
                      <a:pt x="46942" y="8280"/>
                    </a:cubicBezTo>
                    <a:cubicBezTo>
                      <a:pt x="49537" y="7053"/>
                      <a:pt x="52084" y="5897"/>
                      <a:pt x="54302" y="4152"/>
                    </a:cubicBezTo>
                    <a:cubicBezTo>
                      <a:pt x="55859" y="2925"/>
                      <a:pt x="57628" y="1486"/>
                      <a:pt x="58996" y="0"/>
                    </a:cubicBezTo>
                    <a:cubicBezTo>
                      <a:pt x="57486" y="7808"/>
                      <a:pt x="52863" y="15356"/>
                      <a:pt x="46211" y="19555"/>
                    </a:cubicBezTo>
                    <a:cubicBezTo>
                      <a:pt x="40502" y="23164"/>
                      <a:pt x="33992" y="24273"/>
                      <a:pt x="26986" y="23636"/>
                    </a:cubicBezTo>
                    <a:cubicBezTo>
                      <a:pt x="23188" y="23282"/>
                      <a:pt x="19650" y="24132"/>
                      <a:pt x="16017" y="25028"/>
                    </a:cubicBezTo>
                    <a:cubicBezTo>
                      <a:pt x="14554" y="25382"/>
                      <a:pt x="13422" y="25665"/>
                      <a:pt x="12313" y="25971"/>
                    </a:cubicBezTo>
                    <a:cubicBezTo>
                      <a:pt x="11464" y="26207"/>
                      <a:pt x="10615" y="26915"/>
                      <a:pt x="9766" y="27175"/>
                    </a:cubicBezTo>
                    <a:cubicBezTo>
                      <a:pt x="5732" y="28495"/>
                      <a:pt x="2949" y="31633"/>
                      <a:pt x="0" y="34393"/>
                    </a:cubicBezTo>
                    <a:cubicBezTo>
                      <a:pt x="1911" y="26679"/>
                      <a:pt x="6133" y="19013"/>
                      <a:pt x="13045" y="14672"/>
                    </a:cubicBezTo>
                    <a:cubicBezTo>
                      <a:pt x="18022" y="11511"/>
                      <a:pt x="23990" y="9978"/>
                      <a:pt x="29840" y="10403"/>
                    </a:cubicBezTo>
                    <a:lnTo>
                      <a:pt x="29840" y="1040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37" name="手繪多邊形: 圖案 836">
                <a:extLst>
                  <a:ext uri="{FF2B5EF4-FFF2-40B4-BE49-F238E27FC236}">
                    <a16:creationId xmlns:a16="http://schemas.microsoft.com/office/drawing/2014/main" id="{E46ACF69-6CE8-451A-9DA3-02C99FD5923A}"/>
                  </a:ext>
                </a:extLst>
              </p:cNvPr>
              <p:cNvSpPr/>
              <p:nvPr/>
            </p:nvSpPr>
            <p:spPr>
              <a:xfrm>
                <a:off x="3974667" y="1762529"/>
                <a:ext cx="55740" cy="39464"/>
              </a:xfrm>
              <a:custGeom>
                <a:avLst/>
                <a:gdLst>
                  <a:gd name="connsiteX0" fmla="*/ 27623 w 55740"/>
                  <a:gd name="connsiteY0" fmla="*/ 12950 h 39464"/>
                  <a:gd name="connsiteX1" fmla="*/ 30029 w 55740"/>
                  <a:gd name="connsiteY1" fmla="*/ 12927 h 39464"/>
                  <a:gd name="connsiteX2" fmla="*/ 39936 w 55740"/>
                  <a:gd name="connsiteY2" fmla="*/ 11228 h 39464"/>
                  <a:gd name="connsiteX3" fmla="*/ 42767 w 55740"/>
                  <a:gd name="connsiteY3" fmla="*/ 9860 h 39464"/>
                  <a:gd name="connsiteX4" fmla="*/ 44465 w 55740"/>
                  <a:gd name="connsiteY4" fmla="*/ 9318 h 39464"/>
                  <a:gd name="connsiteX5" fmla="*/ 51424 w 55740"/>
                  <a:gd name="connsiteY5" fmla="*/ 4553 h 39464"/>
                  <a:gd name="connsiteX6" fmla="*/ 55741 w 55740"/>
                  <a:gd name="connsiteY6" fmla="*/ 0 h 39464"/>
                  <a:gd name="connsiteX7" fmla="*/ 44725 w 55740"/>
                  <a:gd name="connsiteY7" fmla="*/ 20617 h 39464"/>
                  <a:gd name="connsiteX8" fmla="*/ 25948 w 55740"/>
                  <a:gd name="connsiteY8" fmla="*/ 26372 h 39464"/>
                  <a:gd name="connsiteX9" fmla="*/ 15121 w 55740"/>
                  <a:gd name="connsiteY9" fmla="*/ 28731 h 39464"/>
                  <a:gd name="connsiteX10" fmla="*/ 11511 w 55740"/>
                  <a:gd name="connsiteY10" fmla="*/ 29982 h 39464"/>
                  <a:gd name="connsiteX11" fmla="*/ 9082 w 55740"/>
                  <a:gd name="connsiteY11" fmla="*/ 31421 h 39464"/>
                  <a:gd name="connsiteX12" fmla="*/ 0 w 55740"/>
                  <a:gd name="connsiteY12" fmla="*/ 39464 h 39464"/>
                  <a:gd name="connsiteX13" fmla="*/ 11228 w 55740"/>
                  <a:gd name="connsiteY13" fmla="*/ 18682 h 39464"/>
                  <a:gd name="connsiteX14" fmla="*/ 27623 w 55740"/>
                  <a:gd name="connsiteY14" fmla="*/ 12950 h 39464"/>
                  <a:gd name="connsiteX15" fmla="*/ 27623 w 55740"/>
                  <a:gd name="connsiteY15" fmla="*/ 12950 h 3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40" h="39464">
                    <a:moveTo>
                      <a:pt x="27623" y="12950"/>
                    </a:moveTo>
                    <a:cubicBezTo>
                      <a:pt x="28472" y="12691"/>
                      <a:pt x="29250" y="12880"/>
                      <a:pt x="30029" y="12927"/>
                    </a:cubicBezTo>
                    <a:cubicBezTo>
                      <a:pt x="33685" y="13092"/>
                      <a:pt x="36846" y="12313"/>
                      <a:pt x="39936" y="11228"/>
                    </a:cubicBezTo>
                    <a:cubicBezTo>
                      <a:pt x="41021" y="10851"/>
                      <a:pt x="41847" y="10521"/>
                      <a:pt x="42767" y="9860"/>
                    </a:cubicBezTo>
                    <a:cubicBezTo>
                      <a:pt x="43215" y="9530"/>
                      <a:pt x="43970" y="9601"/>
                      <a:pt x="44465" y="9318"/>
                    </a:cubicBezTo>
                    <a:cubicBezTo>
                      <a:pt x="46942" y="7855"/>
                      <a:pt x="49372" y="6487"/>
                      <a:pt x="51424" y="4553"/>
                    </a:cubicBezTo>
                    <a:cubicBezTo>
                      <a:pt x="52863" y="3185"/>
                      <a:pt x="54491" y="1604"/>
                      <a:pt x="55741" y="0"/>
                    </a:cubicBezTo>
                    <a:cubicBezTo>
                      <a:pt x="54939" y="7902"/>
                      <a:pt x="50999" y="15852"/>
                      <a:pt x="44725" y="20617"/>
                    </a:cubicBezTo>
                    <a:cubicBezTo>
                      <a:pt x="39370" y="24698"/>
                      <a:pt x="32977" y="26396"/>
                      <a:pt x="25948" y="26372"/>
                    </a:cubicBezTo>
                    <a:cubicBezTo>
                      <a:pt x="22126" y="26372"/>
                      <a:pt x="18682" y="27528"/>
                      <a:pt x="15121" y="28731"/>
                    </a:cubicBezTo>
                    <a:cubicBezTo>
                      <a:pt x="13682" y="29227"/>
                      <a:pt x="12597" y="29581"/>
                      <a:pt x="11511" y="29982"/>
                    </a:cubicBezTo>
                    <a:cubicBezTo>
                      <a:pt x="10686" y="30288"/>
                      <a:pt x="9884" y="31067"/>
                      <a:pt x="9082" y="31421"/>
                    </a:cubicBezTo>
                    <a:cubicBezTo>
                      <a:pt x="5166" y="33095"/>
                      <a:pt x="2689" y="36469"/>
                      <a:pt x="0" y="39464"/>
                    </a:cubicBezTo>
                    <a:cubicBezTo>
                      <a:pt x="1203" y="31609"/>
                      <a:pt x="4741" y="23613"/>
                      <a:pt x="11228" y="18682"/>
                    </a:cubicBezTo>
                    <a:cubicBezTo>
                      <a:pt x="15946" y="15121"/>
                      <a:pt x="21773" y="13068"/>
                      <a:pt x="27623" y="12950"/>
                    </a:cubicBezTo>
                    <a:lnTo>
                      <a:pt x="27623" y="1295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38" name="手繪多邊形: 圖案 837">
                <a:extLst>
                  <a:ext uri="{FF2B5EF4-FFF2-40B4-BE49-F238E27FC236}">
                    <a16:creationId xmlns:a16="http://schemas.microsoft.com/office/drawing/2014/main" id="{FC713140-1C14-47A5-8395-15C9689A6B73}"/>
                  </a:ext>
                </a:extLst>
              </p:cNvPr>
              <p:cNvSpPr/>
              <p:nvPr/>
            </p:nvSpPr>
            <p:spPr>
              <a:xfrm>
                <a:off x="3973487" y="1782438"/>
                <a:ext cx="51990" cy="44347"/>
              </a:xfrm>
              <a:custGeom>
                <a:avLst/>
                <a:gdLst>
                  <a:gd name="connsiteX0" fmla="*/ 25146 w 51990"/>
                  <a:gd name="connsiteY0" fmla="*/ 15451 h 44347"/>
                  <a:gd name="connsiteX1" fmla="*/ 27552 w 51990"/>
                  <a:gd name="connsiteY1" fmla="*/ 15191 h 44347"/>
                  <a:gd name="connsiteX2" fmla="*/ 37271 w 51990"/>
                  <a:gd name="connsiteY2" fmla="*/ 12620 h 44347"/>
                  <a:gd name="connsiteX3" fmla="*/ 39960 w 51990"/>
                  <a:gd name="connsiteY3" fmla="*/ 10992 h 44347"/>
                  <a:gd name="connsiteX4" fmla="*/ 41587 w 51990"/>
                  <a:gd name="connsiteY4" fmla="*/ 10308 h 44347"/>
                  <a:gd name="connsiteX5" fmla="*/ 48098 w 51990"/>
                  <a:gd name="connsiteY5" fmla="*/ 4930 h 44347"/>
                  <a:gd name="connsiteX6" fmla="*/ 51990 w 51990"/>
                  <a:gd name="connsiteY6" fmla="*/ 0 h 44347"/>
                  <a:gd name="connsiteX7" fmla="*/ 42861 w 51990"/>
                  <a:gd name="connsiteY7" fmla="*/ 21537 h 44347"/>
                  <a:gd name="connsiteX8" fmla="*/ 24674 w 51990"/>
                  <a:gd name="connsiteY8" fmla="*/ 28944 h 44347"/>
                  <a:gd name="connsiteX9" fmla="*/ 14106 w 51990"/>
                  <a:gd name="connsiteY9" fmla="*/ 32270 h 44347"/>
                  <a:gd name="connsiteX10" fmla="*/ 10615 w 51990"/>
                  <a:gd name="connsiteY10" fmla="*/ 33850 h 44347"/>
                  <a:gd name="connsiteX11" fmla="*/ 8327 w 51990"/>
                  <a:gd name="connsiteY11" fmla="*/ 35501 h 44347"/>
                  <a:gd name="connsiteX12" fmla="*/ 0 w 51990"/>
                  <a:gd name="connsiteY12" fmla="*/ 44347 h 44347"/>
                  <a:gd name="connsiteX13" fmla="*/ 9318 w 51990"/>
                  <a:gd name="connsiteY13" fmla="*/ 22645 h 44347"/>
                  <a:gd name="connsiteX14" fmla="*/ 25146 w 51990"/>
                  <a:gd name="connsiteY14" fmla="*/ 15451 h 44347"/>
                  <a:gd name="connsiteX15" fmla="*/ 25146 w 51990"/>
                  <a:gd name="connsiteY15" fmla="*/ 15451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90" h="44347">
                    <a:moveTo>
                      <a:pt x="25146" y="15451"/>
                    </a:moveTo>
                    <a:cubicBezTo>
                      <a:pt x="25971" y="15097"/>
                      <a:pt x="26750" y="15238"/>
                      <a:pt x="27552" y="15191"/>
                    </a:cubicBezTo>
                    <a:cubicBezTo>
                      <a:pt x="31208" y="15026"/>
                      <a:pt x="34275" y="13988"/>
                      <a:pt x="37271" y="12620"/>
                    </a:cubicBezTo>
                    <a:cubicBezTo>
                      <a:pt x="38332" y="12148"/>
                      <a:pt x="39111" y="11747"/>
                      <a:pt x="39960" y="10992"/>
                    </a:cubicBezTo>
                    <a:cubicBezTo>
                      <a:pt x="40384" y="10615"/>
                      <a:pt x="41139" y="10615"/>
                      <a:pt x="41587" y="10308"/>
                    </a:cubicBezTo>
                    <a:cubicBezTo>
                      <a:pt x="43923" y="8634"/>
                      <a:pt x="46211" y="7053"/>
                      <a:pt x="48098" y="4930"/>
                    </a:cubicBezTo>
                    <a:cubicBezTo>
                      <a:pt x="49419" y="3444"/>
                      <a:pt x="50881" y="1722"/>
                      <a:pt x="51990" y="0"/>
                    </a:cubicBezTo>
                    <a:cubicBezTo>
                      <a:pt x="51896" y="7949"/>
                      <a:pt x="48688" y="16229"/>
                      <a:pt x="42861" y="21537"/>
                    </a:cubicBezTo>
                    <a:cubicBezTo>
                      <a:pt x="37884" y="26089"/>
                      <a:pt x="31680" y="28354"/>
                      <a:pt x="24674" y="28944"/>
                    </a:cubicBezTo>
                    <a:cubicBezTo>
                      <a:pt x="20876" y="29274"/>
                      <a:pt x="17527" y="30736"/>
                      <a:pt x="14106" y="32270"/>
                    </a:cubicBezTo>
                    <a:cubicBezTo>
                      <a:pt x="12714" y="32883"/>
                      <a:pt x="11677" y="33355"/>
                      <a:pt x="10615" y="33850"/>
                    </a:cubicBezTo>
                    <a:cubicBezTo>
                      <a:pt x="9813" y="34228"/>
                      <a:pt x="9105" y="35077"/>
                      <a:pt x="8327" y="35501"/>
                    </a:cubicBezTo>
                    <a:cubicBezTo>
                      <a:pt x="4576" y="37530"/>
                      <a:pt x="2406" y="41116"/>
                      <a:pt x="0" y="44347"/>
                    </a:cubicBezTo>
                    <a:cubicBezTo>
                      <a:pt x="495" y="36421"/>
                      <a:pt x="3302" y="28142"/>
                      <a:pt x="9318" y="22645"/>
                    </a:cubicBezTo>
                    <a:cubicBezTo>
                      <a:pt x="13729" y="18635"/>
                      <a:pt x="19343" y="16088"/>
                      <a:pt x="25146" y="15451"/>
                    </a:cubicBezTo>
                    <a:lnTo>
                      <a:pt x="25146" y="1545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39" name="手繪多邊形: 圖案 838">
                <a:extLst>
                  <a:ext uri="{FF2B5EF4-FFF2-40B4-BE49-F238E27FC236}">
                    <a16:creationId xmlns:a16="http://schemas.microsoft.com/office/drawing/2014/main" id="{BC12199C-9047-4324-9426-FAC372C7A7D1}"/>
                  </a:ext>
                </a:extLst>
              </p:cNvPr>
              <p:cNvSpPr/>
              <p:nvPr/>
            </p:nvSpPr>
            <p:spPr>
              <a:xfrm>
                <a:off x="3974581" y="1803125"/>
                <a:ext cx="47898" cy="48852"/>
              </a:xfrm>
              <a:custGeom>
                <a:avLst/>
                <a:gdLst>
                  <a:gd name="connsiteX0" fmla="*/ 22424 w 47898"/>
                  <a:gd name="connsiteY0" fmla="*/ 17810 h 48852"/>
                  <a:gd name="connsiteX1" fmla="*/ 24807 w 47898"/>
                  <a:gd name="connsiteY1" fmla="*/ 17338 h 48852"/>
                  <a:gd name="connsiteX2" fmla="*/ 34266 w 47898"/>
                  <a:gd name="connsiteY2" fmla="*/ 13894 h 48852"/>
                  <a:gd name="connsiteX3" fmla="*/ 36790 w 47898"/>
                  <a:gd name="connsiteY3" fmla="*/ 12030 h 48852"/>
                  <a:gd name="connsiteX4" fmla="*/ 38347 w 47898"/>
                  <a:gd name="connsiteY4" fmla="*/ 11181 h 48852"/>
                  <a:gd name="connsiteX5" fmla="*/ 44362 w 47898"/>
                  <a:gd name="connsiteY5" fmla="*/ 5260 h 48852"/>
                  <a:gd name="connsiteX6" fmla="*/ 47806 w 47898"/>
                  <a:gd name="connsiteY6" fmla="*/ 0 h 48852"/>
                  <a:gd name="connsiteX7" fmla="*/ 40659 w 47898"/>
                  <a:gd name="connsiteY7" fmla="*/ 22268 h 48852"/>
                  <a:gd name="connsiteX8" fmla="*/ 23203 w 47898"/>
                  <a:gd name="connsiteY8" fmla="*/ 31303 h 48852"/>
                  <a:gd name="connsiteX9" fmla="*/ 12989 w 47898"/>
                  <a:gd name="connsiteY9" fmla="*/ 35572 h 48852"/>
                  <a:gd name="connsiteX10" fmla="*/ 9663 w 47898"/>
                  <a:gd name="connsiteY10" fmla="*/ 37459 h 48852"/>
                  <a:gd name="connsiteX11" fmla="*/ 7516 w 47898"/>
                  <a:gd name="connsiteY11" fmla="*/ 39299 h 48852"/>
                  <a:gd name="connsiteX12" fmla="*/ 15 w 47898"/>
                  <a:gd name="connsiteY12" fmla="*/ 48853 h 48852"/>
                  <a:gd name="connsiteX13" fmla="*/ 7351 w 47898"/>
                  <a:gd name="connsiteY13" fmla="*/ 26396 h 48852"/>
                  <a:gd name="connsiteX14" fmla="*/ 22424 w 47898"/>
                  <a:gd name="connsiteY14" fmla="*/ 17810 h 48852"/>
                  <a:gd name="connsiteX15" fmla="*/ 22424 w 47898"/>
                  <a:gd name="connsiteY15" fmla="*/ 17810 h 4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52">
                    <a:moveTo>
                      <a:pt x="22424" y="17810"/>
                    </a:moveTo>
                    <a:cubicBezTo>
                      <a:pt x="23203" y="17385"/>
                      <a:pt x="24005" y="17456"/>
                      <a:pt x="24807" y="17338"/>
                    </a:cubicBezTo>
                    <a:cubicBezTo>
                      <a:pt x="28440" y="16843"/>
                      <a:pt x="31388" y="15522"/>
                      <a:pt x="34266" y="13894"/>
                    </a:cubicBezTo>
                    <a:cubicBezTo>
                      <a:pt x="35280" y="13328"/>
                      <a:pt x="36035" y="12856"/>
                      <a:pt x="36790" y="12030"/>
                    </a:cubicBezTo>
                    <a:cubicBezTo>
                      <a:pt x="37167" y="11629"/>
                      <a:pt x="37922" y="11559"/>
                      <a:pt x="38347" y="11181"/>
                    </a:cubicBezTo>
                    <a:cubicBezTo>
                      <a:pt x="40517" y="9318"/>
                      <a:pt x="42664" y="7525"/>
                      <a:pt x="44362" y="5260"/>
                    </a:cubicBezTo>
                    <a:cubicBezTo>
                      <a:pt x="45542" y="3656"/>
                      <a:pt x="46839" y="1816"/>
                      <a:pt x="47806" y="0"/>
                    </a:cubicBezTo>
                    <a:cubicBezTo>
                      <a:pt x="48419" y="7926"/>
                      <a:pt x="45966" y="16442"/>
                      <a:pt x="40659" y="22268"/>
                    </a:cubicBezTo>
                    <a:cubicBezTo>
                      <a:pt x="36106" y="27245"/>
                      <a:pt x="30138" y="30052"/>
                      <a:pt x="23203" y="31303"/>
                    </a:cubicBezTo>
                    <a:cubicBezTo>
                      <a:pt x="19429" y="31963"/>
                      <a:pt x="16268" y="33732"/>
                      <a:pt x="12989" y="35572"/>
                    </a:cubicBezTo>
                    <a:cubicBezTo>
                      <a:pt x="11668" y="36303"/>
                      <a:pt x="10653" y="36870"/>
                      <a:pt x="9663" y="37459"/>
                    </a:cubicBezTo>
                    <a:cubicBezTo>
                      <a:pt x="8908" y="37907"/>
                      <a:pt x="8271" y="38804"/>
                      <a:pt x="7516" y="39299"/>
                    </a:cubicBezTo>
                    <a:cubicBezTo>
                      <a:pt x="3978" y="41635"/>
                      <a:pt x="2114" y="45409"/>
                      <a:pt x="15" y="48853"/>
                    </a:cubicBezTo>
                    <a:cubicBezTo>
                      <a:pt x="-197" y="40903"/>
                      <a:pt x="1855" y="32411"/>
                      <a:pt x="7351" y="26396"/>
                    </a:cubicBezTo>
                    <a:cubicBezTo>
                      <a:pt x="11338" y="22009"/>
                      <a:pt x="16692" y="18966"/>
                      <a:pt x="22424" y="17810"/>
                    </a:cubicBezTo>
                    <a:lnTo>
                      <a:pt x="22424" y="1781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40" name="手繪多邊形: 圖案 839">
                <a:extLst>
                  <a:ext uri="{FF2B5EF4-FFF2-40B4-BE49-F238E27FC236}">
                    <a16:creationId xmlns:a16="http://schemas.microsoft.com/office/drawing/2014/main" id="{E01B3047-A1F2-4BAC-A31F-9F7F5B08020A}"/>
                  </a:ext>
                </a:extLst>
              </p:cNvPr>
              <p:cNvSpPr/>
              <p:nvPr/>
            </p:nvSpPr>
            <p:spPr>
              <a:xfrm>
                <a:off x="3977669" y="1824049"/>
                <a:ext cx="43880" cy="52933"/>
              </a:xfrm>
              <a:custGeom>
                <a:avLst/>
                <a:gdLst>
                  <a:gd name="connsiteX0" fmla="*/ 19785 w 43880"/>
                  <a:gd name="connsiteY0" fmla="*/ 19980 h 52933"/>
                  <a:gd name="connsiteX1" fmla="*/ 22097 w 43880"/>
                  <a:gd name="connsiteY1" fmla="*/ 19296 h 52933"/>
                  <a:gd name="connsiteX2" fmla="*/ 31202 w 43880"/>
                  <a:gd name="connsiteY2" fmla="*/ 15026 h 52933"/>
                  <a:gd name="connsiteX3" fmla="*/ 33561 w 43880"/>
                  <a:gd name="connsiteY3" fmla="*/ 12950 h 52933"/>
                  <a:gd name="connsiteX4" fmla="*/ 35047 w 43880"/>
                  <a:gd name="connsiteY4" fmla="*/ 11983 h 52933"/>
                  <a:gd name="connsiteX5" fmla="*/ 40496 w 43880"/>
                  <a:gd name="connsiteY5" fmla="*/ 5543 h 52933"/>
                  <a:gd name="connsiteX6" fmla="*/ 43445 w 43880"/>
                  <a:gd name="connsiteY6" fmla="*/ 0 h 52933"/>
                  <a:gd name="connsiteX7" fmla="*/ 38326 w 43880"/>
                  <a:gd name="connsiteY7" fmla="*/ 22811 h 52933"/>
                  <a:gd name="connsiteX8" fmla="*/ 21767 w 43880"/>
                  <a:gd name="connsiteY8" fmla="*/ 33378 h 52933"/>
                  <a:gd name="connsiteX9" fmla="*/ 11977 w 43880"/>
                  <a:gd name="connsiteY9" fmla="*/ 38544 h 52933"/>
                  <a:gd name="connsiteX10" fmla="*/ 8840 w 43880"/>
                  <a:gd name="connsiteY10" fmla="*/ 40715 h 52933"/>
                  <a:gd name="connsiteX11" fmla="*/ 6882 w 43880"/>
                  <a:gd name="connsiteY11" fmla="*/ 42743 h 52933"/>
                  <a:gd name="connsiteX12" fmla="*/ 277 w 43880"/>
                  <a:gd name="connsiteY12" fmla="*/ 52934 h 52933"/>
                  <a:gd name="connsiteX13" fmla="*/ 5561 w 43880"/>
                  <a:gd name="connsiteY13" fmla="*/ 29911 h 52933"/>
                  <a:gd name="connsiteX14" fmla="*/ 19785 w 43880"/>
                  <a:gd name="connsiteY14" fmla="*/ 19980 h 52933"/>
                  <a:gd name="connsiteX15" fmla="*/ 19785 w 43880"/>
                  <a:gd name="connsiteY15" fmla="*/ 19980 h 5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933">
                    <a:moveTo>
                      <a:pt x="19785" y="19980"/>
                    </a:moveTo>
                    <a:cubicBezTo>
                      <a:pt x="20516" y="19485"/>
                      <a:pt x="21342" y="19485"/>
                      <a:pt x="22097" y="19296"/>
                    </a:cubicBezTo>
                    <a:cubicBezTo>
                      <a:pt x="25659" y="18470"/>
                      <a:pt x="28490" y="16890"/>
                      <a:pt x="31202" y="15026"/>
                    </a:cubicBezTo>
                    <a:cubicBezTo>
                      <a:pt x="32146" y="14366"/>
                      <a:pt x="32853" y="13823"/>
                      <a:pt x="33561" y="12950"/>
                    </a:cubicBezTo>
                    <a:cubicBezTo>
                      <a:pt x="33915" y="12502"/>
                      <a:pt x="34646" y="12384"/>
                      <a:pt x="35047" y="11983"/>
                    </a:cubicBezTo>
                    <a:cubicBezTo>
                      <a:pt x="37029" y="9907"/>
                      <a:pt x="39034" y="7949"/>
                      <a:pt x="40496" y="5543"/>
                    </a:cubicBezTo>
                    <a:cubicBezTo>
                      <a:pt x="41534" y="3845"/>
                      <a:pt x="42667" y="1887"/>
                      <a:pt x="43445" y="0"/>
                    </a:cubicBezTo>
                    <a:cubicBezTo>
                      <a:pt x="44766" y="7855"/>
                      <a:pt x="43091" y="16559"/>
                      <a:pt x="38326" y="22811"/>
                    </a:cubicBezTo>
                    <a:cubicBezTo>
                      <a:pt x="34245" y="28189"/>
                      <a:pt x="28537" y="31515"/>
                      <a:pt x="21767" y="33378"/>
                    </a:cubicBezTo>
                    <a:cubicBezTo>
                      <a:pt x="18087" y="34393"/>
                      <a:pt x="15067" y="36421"/>
                      <a:pt x="11977" y="38544"/>
                    </a:cubicBezTo>
                    <a:cubicBezTo>
                      <a:pt x="10727" y="39394"/>
                      <a:pt x="9783" y="40054"/>
                      <a:pt x="8840" y="40715"/>
                    </a:cubicBezTo>
                    <a:cubicBezTo>
                      <a:pt x="8109" y="41234"/>
                      <a:pt x="7566" y="42201"/>
                      <a:pt x="6882" y="42743"/>
                    </a:cubicBezTo>
                    <a:cubicBezTo>
                      <a:pt x="3556" y="45385"/>
                      <a:pt x="2046" y="49301"/>
                      <a:pt x="277" y="52934"/>
                    </a:cubicBezTo>
                    <a:cubicBezTo>
                      <a:pt x="-643" y="45031"/>
                      <a:pt x="631" y="36374"/>
                      <a:pt x="5561" y="29911"/>
                    </a:cubicBezTo>
                    <a:cubicBezTo>
                      <a:pt x="9123" y="25169"/>
                      <a:pt x="14171" y="21631"/>
                      <a:pt x="19785" y="19980"/>
                    </a:cubicBezTo>
                    <a:lnTo>
                      <a:pt x="19785" y="1998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41" name="手繪多邊形: 圖案 840">
                <a:extLst>
                  <a:ext uri="{FF2B5EF4-FFF2-40B4-BE49-F238E27FC236}">
                    <a16:creationId xmlns:a16="http://schemas.microsoft.com/office/drawing/2014/main" id="{5682A19E-4E8F-4D03-8652-5BFCA2991DC2}"/>
                  </a:ext>
                </a:extLst>
              </p:cNvPr>
              <p:cNvSpPr/>
              <p:nvPr/>
            </p:nvSpPr>
            <p:spPr>
              <a:xfrm>
                <a:off x="3982538" y="1844548"/>
                <a:ext cx="40181" cy="56566"/>
              </a:xfrm>
              <a:custGeom>
                <a:avLst/>
                <a:gdLst>
                  <a:gd name="connsiteX0" fmla="*/ 17369 w 40181"/>
                  <a:gd name="connsiteY0" fmla="*/ 22032 h 56566"/>
                  <a:gd name="connsiteX1" fmla="*/ 19610 w 40181"/>
                  <a:gd name="connsiteY1" fmla="*/ 21159 h 56566"/>
                  <a:gd name="connsiteX2" fmla="*/ 28290 w 40181"/>
                  <a:gd name="connsiteY2" fmla="*/ 16088 h 56566"/>
                  <a:gd name="connsiteX3" fmla="*/ 30460 w 40181"/>
                  <a:gd name="connsiteY3" fmla="*/ 13800 h 56566"/>
                  <a:gd name="connsiteX4" fmla="*/ 31852 w 40181"/>
                  <a:gd name="connsiteY4" fmla="*/ 12691 h 56566"/>
                  <a:gd name="connsiteX5" fmla="*/ 36688 w 40181"/>
                  <a:gd name="connsiteY5" fmla="*/ 5779 h 56566"/>
                  <a:gd name="connsiteX6" fmla="*/ 39141 w 40181"/>
                  <a:gd name="connsiteY6" fmla="*/ 0 h 56566"/>
                  <a:gd name="connsiteX7" fmla="*/ 36075 w 40181"/>
                  <a:gd name="connsiteY7" fmla="*/ 23164 h 56566"/>
                  <a:gd name="connsiteX8" fmla="*/ 20530 w 40181"/>
                  <a:gd name="connsiteY8" fmla="*/ 35171 h 56566"/>
                  <a:gd name="connsiteX9" fmla="*/ 11235 w 40181"/>
                  <a:gd name="connsiteY9" fmla="*/ 41186 h 56566"/>
                  <a:gd name="connsiteX10" fmla="*/ 8287 w 40181"/>
                  <a:gd name="connsiteY10" fmla="*/ 43640 h 56566"/>
                  <a:gd name="connsiteX11" fmla="*/ 6518 w 40181"/>
                  <a:gd name="connsiteY11" fmla="*/ 45833 h 56566"/>
                  <a:gd name="connsiteX12" fmla="*/ 856 w 40181"/>
                  <a:gd name="connsiteY12" fmla="*/ 56566 h 56566"/>
                  <a:gd name="connsiteX13" fmla="*/ 4064 w 40181"/>
                  <a:gd name="connsiteY13" fmla="*/ 33143 h 56566"/>
                  <a:gd name="connsiteX14" fmla="*/ 17369 w 40181"/>
                  <a:gd name="connsiteY14" fmla="*/ 22032 h 56566"/>
                  <a:gd name="connsiteX15" fmla="*/ 17369 w 40181"/>
                  <a:gd name="connsiteY15" fmla="*/ 22032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17369" y="22032"/>
                    </a:moveTo>
                    <a:cubicBezTo>
                      <a:pt x="18053" y="21490"/>
                      <a:pt x="18855" y="21395"/>
                      <a:pt x="19610" y="21159"/>
                    </a:cubicBezTo>
                    <a:cubicBezTo>
                      <a:pt x="23101" y="20027"/>
                      <a:pt x="25766" y="18187"/>
                      <a:pt x="28290" y="16088"/>
                    </a:cubicBezTo>
                    <a:cubicBezTo>
                      <a:pt x="29187" y="15356"/>
                      <a:pt x="29847" y="14743"/>
                      <a:pt x="30460" y="13800"/>
                    </a:cubicBezTo>
                    <a:cubicBezTo>
                      <a:pt x="30767" y="13328"/>
                      <a:pt x="31498" y="13139"/>
                      <a:pt x="31852" y="12691"/>
                    </a:cubicBezTo>
                    <a:cubicBezTo>
                      <a:pt x="33645" y="10450"/>
                      <a:pt x="35461" y="8327"/>
                      <a:pt x="36688" y="5779"/>
                    </a:cubicBezTo>
                    <a:cubicBezTo>
                      <a:pt x="37561" y="3987"/>
                      <a:pt x="38528" y="1934"/>
                      <a:pt x="39141" y="0"/>
                    </a:cubicBezTo>
                    <a:cubicBezTo>
                      <a:pt x="41170" y="7690"/>
                      <a:pt x="40273" y="16512"/>
                      <a:pt x="36075" y="23164"/>
                    </a:cubicBezTo>
                    <a:cubicBezTo>
                      <a:pt x="32489" y="28873"/>
                      <a:pt x="27111" y="32718"/>
                      <a:pt x="20530" y="35171"/>
                    </a:cubicBezTo>
                    <a:cubicBezTo>
                      <a:pt x="16944" y="36492"/>
                      <a:pt x="14137" y="38804"/>
                      <a:pt x="11235" y="41186"/>
                    </a:cubicBezTo>
                    <a:cubicBezTo>
                      <a:pt x="10080" y="42154"/>
                      <a:pt x="9183" y="42885"/>
                      <a:pt x="8287" y="43640"/>
                    </a:cubicBezTo>
                    <a:cubicBezTo>
                      <a:pt x="7603" y="44206"/>
                      <a:pt x="7155" y="45220"/>
                      <a:pt x="6518" y="45833"/>
                    </a:cubicBezTo>
                    <a:cubicBezTo>
                      <a:pt x="3451" y="48782"/>
                      <a:pt x="2295" y="52816"/>
                      <a:pt x="856" y="56566"/>
                    </a:cubicBezTo>
                    <a:cubicBezTo>
                      <a:pt x="-771" y="48782"/>
                      <a:pt x="-276" y="40054"/>
                      <a:pt x="4064" y="33143"/>
                    </a:cubicBezTo>
                    <a:cubicBezTo>
                      <a:pt x="7225" y="28165"/>
                      <a:pt x="11943" y="24202"/>
                      <a:pt x="17369" y="22032"/>
                    </a:cubicBezTo>
                    <a:lnTo>
                      <a:pt x="17369" y="220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42" name="手繪多邊形: 圖案 841">
                <a:extLst>
                  <a:ext uri="{FF2B5EF4-FFF2-40B4-BE49-F238E27FC236}">
                    <a16:creationId xmlns:a16="http://schemas.microsoft.com/office/drawing/2014/main" id="{A246CB3A-4A9D-4F14-9BDD-AC45E6573960}"/>
                  </a:ext>
                </a:extLst>
              </p:cNvPr>
              <p:cNvSpPr/>
              <p:nvPr/>
            </p:nvSpPr>
            <p:spPr>
              <a:xfrm>
                <a:off x="3989231" y="1864645"/>
                <a:ext cx="36706" cy="59727"/>
              </a:xfrm>
              <a:custGeom>
                <a:avLst/>
                <a:gdLst>
                  <a:gd name="connsiteX0" fmla="*/ 15087 w 36706"/>
                  <a:gd name="connsiteY0" fmla="*/ 23896 h 59727"/>
                  <a:gd name="connsiteX1" fmla="*/ 17257 w 36706"/>
                  <a:gd name="connsiteY1" fmla="*/ 22811 h 59727"/>
                  <a:gd name="connsiteX2" fmla="*/ 25443 w 36706"/>
                  <a:gd name="connsiteY2" fmla="*/ 16984 h 59727"/>
                  <a:gd name="connsiteX3" fmla="*/ 27400 w 36706"/>
                  <a:gd name="connsiteY3" fmla="*/ 14531 h 59727"/>
                  <a:gd name="connsiteX4" fmla="*/ 28698 w 36706"/>
                  <a:gd name="connsiteY4" fmla="*/ 13304 h 59727"/>
                  <a:gd name="connsiteX5" fmla="*/ 32920 w 36706"/>
                  <a:gd name="connsiteY5" fmla="*/ 5992 h 59727"/>
                  <a:gd name="connsiteX6" fmla="*/ 34831 w 36706"/>
                  <a:gd name="connsiteY6" fmla="*/ 0 h 59727"/>
                  <a:gd name="connsiteX7" fmla="*/ 33840 w 36706"/>
                  <a:gd name="connsiteY7" fmla="*/ 23353 h 59727"/>
                  <a:gd name="connsiteX8" fmla="*/ 19404 w 36706"/>
                  <a:gd name="connsiteY8" fmla="*/ 36681 h 59727"/>
                  <a:gd name="connsiteX9" fmla="*/ 10676 w 36706"/>
                  <a:gd name="connsiteY9" fmla="*/ 43498 h 59727"/>
                  <a:gd name="connsiteX10" fmla="*/ 7963 w 36706"/>
                  <a:gd name="connsiteY10" fmla="*/ 46187 h 59727"/>
                  <a:gd name="connsiteX11" fmla="*/ 6406 w 36706"/>
                  <a:gd name="connsiteY11" fmla="*/ 48523 h 59727"/>
                  <a:gd name="connsiteX12" fmla="*/ 1712 w 36706"/>
                  <a:gd name="connsiteY12" fmla="*/ 59727 h 59727"/>
                  <a:gd name="connsiteX13" fmla="*/ 2821 w 36706"/>
                  <a:gd name="connsiteY13" fmla="*/ 36115 h 59727"/>
                  <a:gd name="connsiteX14" fmla="*/ 15087 w 36706"/>
                  <a:gd name="connsiteY14" fmla="*/ 23896 h 59727"/>
                  <a:gd name="connsiteX15" fmla="*/ 15087 w 36706"/>
                  <a:gd name="connsiteY15" fmla="*/ 23896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06" h="59727">
                    <a:moveTo>
                      <a:pt x="15087" y="23896"/>
                    </a:moveTo>
                    <a:cubicBezTo>
                      <a:pt x="15724" y="23282"/>
                      <a:pt x="16526" y="23141"/>
                      <a:pt x="17257" y="22811"/>
                    </a:cubicBezTo>
                    <a:cubicBezTo>
                      <a:pt x="20630" y="21372"/>
                      <a:pt x="23131" y="19319"/>
                      <a:pt x="25443" y="16984"/>
                    </a:cubicBezTo>
                    <a:cubicBezTo>
                      <a:pt x="26268" y="16158"/>
                      <a:pt x="26858" y="15522"/>
                      <a:pt x="27400" y="14531"/>
                    </a:cubicBezTo>
                    <a:cubicBezTo>
                      <a:pt x="27660" y="14035"/>
                      <a:pt x="28368" y="13776"/>
                      <a:pt x="28698" y="13304"/>
                    </a:cubicBezTo>
                    <a:cubicBezTo>
                      <a:pt x="30278" y="10922"/>
                      <a:pt x="31906" y="8634"/>
                      <a:pt x="32920" y="5992"/>
                    </a:cubicBezTo>
                    <a:cubicBezTo>
                      <a:pt x="33628" y="4128"/>
                      <a:pt x="34406" y="2005"/>
                      <a:pt x="34831" y="0"/>
                    </a:cubicBezTo>
                    <a:cubicBezTo>
                      <a:pt x="37520" y="7478"/>
                      <a:pt x="37426" y="16347"/>
                      <a:pt x="33840" y="23353"/>
                    </a:cubicBezTo>
                    <a:cubicBezTo>
                      <a:pt x="30774" y="29368"/>
                      <a:pt x="25749" y="33661"/>
                      <a:pt x="19404" y="36681"/>
                    </a:cubicBezTo>
                    <a:cubicBezTo>
                      <a:pt x="15960" y="38332"/>
                      <a:pt x="13341" y="40856"/>
                      <a:pt x="10676" y="43498"/>
                    </a:cubicBezTo>
                    <a:cubicBezTo>
                      <a:pt x="9591" y="44560"/>
                      <a:pt x="8765" y="45362"/>
                      <a:pt x="7963" y="46187"/>
                    </a:cubicBezTo>
                    <a:cubicBezTo>
                      <a:pt x="7350" y="46824"/>
                      <a:pt x="6972" y="47862"/>
                      <a:pt x="6406" y="48523"/>
                    </a:cubicBezTo>
                    <a:cubicBezTo>
                      <a:pt x="3599" y="51731"/>
                      <a:pt x="2821" y="55859"/>
                      <a:pt x="1712" y="59727"/>
                    </a:cubicBezTo>
                    <a:cubicBezTo>
                      <a:pt x="-600" y="52132"/>
                      <a:pt x="-883" y="43380"/>
                      <a:pt x="2821" y="36115"/>
                    </a:cubicBezTo>
                    <a:cubicBezTo>
                      <a:pt x="5510" y="30902"/>
                      <a:pt x="9850" y="26514"/>
                      <a:pt x="15087" y="23896"/>
                    </a:cubicBezTo>
                    <a:lnTo>
                      <a:pt x="15087" y="238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43" name="手繪多邊形: 圖案 842">
                <a:extLst>
                  <a:ext uri="{FF2B5EF4-FFF2-40B4-BE49-F238E27FC236}">
                    <a16:creationId xmlns:a16="http://schemas.microsoft.com/office/drawing/2014/main" id="{0DF2251C-5D73-4BF6-B75D-2CCE1C10D3EC}"/>
                  </a:ext>
                </a:extLst>
              </p:cNvPr>
              <p:cNvSpPr/>
              <p:nvPr/>
            </p:nvSpPr>
            <p:spPr>
              <a:xfrm>
                <a:off x="3997625" y="1884271"/>
                <a:ext cx="33468" cy="62416"/>
              </a:xfrm>
              <a:custGeom>
                <a:avLst/>
                <a:gdLst>
                  <a:gd name="connsiteX0" fmla="*/ 12944 w 33468"/>
                  <a:gd name="connsiteY0" fmla="*/ 25500 h 62416"/>
                  <a:gd name="connsiteX1" fmla="*/ 14996 w 33468"/>
                  <a:gd name="connsiteY1" fmla="*/ 24250 h 62416"/>
                  <a:gd name="connsiteX2" fmla="*/ 22663 w 33468"/>
                  <a:gd name="connsiteY2" fmla="*/ 17739 h 62416"/>
                  <a:gd name="connsiteX3" fmla="*/ 24385 w 33468"/>
                  <a:gd name="connsiteY3" fmla="*/ 15121 h 62416"/>
                  <a:gd name="connsiteX4" fmla="*/ 25564 w 33468"/>
                  <a:gd name="connsiteY4" fmla="*/ 13776 h 62416"/>
                  <a:gd name="connsiteX5" fmla="*/ 29126 w 33468"/>
                  <a:gd name="connsiteY5" fmla="*/ 6133 h 62416"/>
                  <a:gd name="connsiteX6" fmla="*/ 30518 w 33468"/>
                  <a:gd name="connsiteY6" fmla="*/ 0 h 62416"/>
                  <a:gd name="connsiteX7" fmla="*/ 31603 w 33468"/>
                  <a:gd name="connsiteY7" fmla="*/ 23353 h 62416"/>
                  <a:gd name="connsiteX8" fmla="*/ 18393 w 33468"/>
                  <a:gd name="connsiteY8" fmla="*/ 37908 h 62416"/>
                  <a:gd name="connsiteX9" fmla="*/ 10302 w 33468"/>
                  <a:gd name="connsiteY9" fmla="*/ 45456 h 62416"/>
                  <a:gd name="connsiteX10" fmla="*/ 7849 w 33468"/>
                  <a:gd name="connsiteY10" fmla="*/ 48381 h 62416"/>
                  <a:gd name="connsiteX11" fmla="*/ 6504 w 33468"/>
                  <a:gd name="connsiteY11" fmla="*/ 50858 h 62416"/>
                  <a:gd name="connsiteX12" fmla="*/ 2801 w 33468"/>
                  <a:gd name="connsiteY12" fmla="*/ 62416 h 62416"/>
                  <a:gd name="connsiteX13" fmla="*/ 1834 w 33468"/>
                  <a:gd name="connsiteY13" fmla="*/ 38804 h 62416"/>
                  <a:gd name="connsiteX14" fmla="*/ 12944 w 33468"/>
                  <a:gd name="connsiteY14" fmla="*/ 25500 h 62416"/>
                  <a:gd name="connsiteX15" fmla="*/ 12944 w 33468"/>
                  <a:gd name="connsiteY15" fmla="*/ 25500 h 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8" h="62416">
                    <a:moveTo>
                      <a:pt x="12944" y="25500"/>
                    </a:moveTo>
                    <a:cubicBezTo>
                      <a:pt x="13534" y="24839"/>
                      <a:pt x="14312" y="24627"/>
                      <a:pt x="14996" y="24250"/>
                    </a:cubicBezTo>
                    <a:cubicBezTo>
                      <a:pt x="18228" y="22527"/>
                      <a:pt x="20540" y="20239"/>
                      <a:pt x="22663" y="17739"/>
                    </a:cubicBezTo>
                    <a:cubicBezTo>
                      <a:pt x="23418" y="16843"/>
                      <a:pt x="23960" y="16158"/>
                      <a:pt x="24385" y="15121"/>
                    </a:cubicBezTo>
                    <a:cubicBezTo>
                      <a:pt x="24597" y="14602"/>
                      <a:pt x="25281" y="14271"/>
                      <a:pt x="25564" y="13776"/>
                    </a:cubicBezTo>
                    <a:cubicBezTo>
                      <a:pt x="26932" y="11252"/>
                      <a:pt x="28348" y="8846"/>
                      <a:pt x="29126" y="6133"/>
                    </a:cubicBezTo>
                    <a:cubicBezTo>
                      <a:pt x="29669" y="4222"/>
                      <a:pt x="30258" y="2029"/>
                      <a:pt x="30518" y="0"/>
                    </a:cubicBezTo>
                    <a:cubicBezTo>
                      <a:pt x="33867" y="7218"/>
                      <a:pt x="34552" y="16041"/>
                      <a:pt x="31603" y="23353"/>
                    </a:cubicBezTo>
                    <a:cubicBezTo>
                      <a:pt x="29079" y="29604"/>
                      <a:pt x="24455" y="34322"/>
                      <a:pt x="18393" y="37908"/>
                    </a:cubicBezTo>
                    <a:cubicBezTo>
                      <a:pt x="15091" y="39842"/>
                      <a:pt x="12732" y="42602"/>
                      <a:pt x="10302" y="45456"/>
                    </a:cubicBezTo>
                    <a:cubicBezTo>
                      <a:pt x="9311" y="46612"/>
                      <a:pt x="8580" y="47485"/>
                      <a:pt x="7849" y="48381"/>
                    </a:cubicBezTo>
                    <a:cubicBezTo>
                      <a:pt x="7283" y="49065"/>
                      <a:pt x="7023" y="50127"/>
                      <a:pt x="6504" y="50858"/>
                    </a:cubicBezTo>
                    <a:cubicBezTo>
                      <a:pt x="4004" y="54302"/>
                      <a:pt x="3579" y="58477"/>
                      <a:pt x="2801" y="62416"/>
                    </a:cubicBezTo>
                    <a:cubicBezTo>
                      <a:pt x="-171" y="55057"/>
                      <a:pt x="-1209" y="46376"/>
                      <a:pt x="1834" y="38804"/>
                    </a:cubicBezTo>
                    <a:cubicBezTo>
                      <a:pt x="4004" y="33308"/>
                      <a:pt x="7967" y="28590"/>
                      <a:pt x="12944" y="25500"/>
                    </a:cubicBezTo>
                    <a:lnTo>
                      <a:pt x="12944" y="2550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44" name="手繪多邊形: 圖案 843">
                <a:extLst>
                  <a:ext uri="{FF2B5EF4-FFF2-40B4-BE49-F238E27FC236}">
                    <a16:creationId xmlns:a16="http://schemas.microsoft.com/office/drawing/2014/main" id="{1A89E674-6541-4BF3-9969-0A9C60AB6EE3}"/>
                  </a:ext>
                </a:extLst>
              </p:cNvPr>
              <p:cNvSpPr/>
              <p:nvPr/>
            </p:nvSpPr>
            <p:spPr>
              <a:xfrm>
                <a:off x="4007600" y="1903261"/>
                <a:ext cx="30480" cy="64610"/>
              </a:xfrm>
              <a:custGeom>
                <a:avLst/>
                <a:gdLst>
                  <a:gd name="connsiteX0" fmla="*/ 10990 w 30480"/>
                  <a:gd name="connsiteY0" fmla="*/ 26962 h 64610"/>
                  <a:gd name="connsiteX1" fmla="*/ 12948 w 30480"/>
                  <a:gd name="connsiteY1" fmla="*/ 25523 h 64610"/>
                  <a:gd name="connsiteX2" fmla="*/ 20001 w 30480"/>
                  <a:gd name="connsiteY2" fmla="*/ 18352 h 64610"/>
                  <a:gd name="connsiteX3" fmla="*/ 21487 w 30480"/>
                  <a:gd name="connsiteY3" fmla="*/ 15592 h 64610"/>
                  <a:gd name="connsiteX4" fmla="*/ 22548 w 30480"/>
                  <a:gd name="connsiteY4" fmla="*/ 14153 h 64610"/>
                  <a:gd name="connsiteX5" fmla="*/ 25426 w 30480"/>
                  <a:gd name="connsiteY5" fmla="*/ 6227 h 64610"/>
                  <a:gd name="connsiteX6" fmla="*/ 26275 w 30480"/>
                  <a:gd name="connsiteY6" fmla="*/ 0 h 64610"/>
                  <a:gd name="connsiteX7" fmla="*/ 29389 w 30480"/>
                  <a:gd name="connsiteY7" fmla="*/ 23164 h 64610"/>
                  <a:gd name="connsiteX8" fmla="*/ 17500 w 30480"/>
                  <a:gd name="connsiteY8" fmla="*/ 38804 h 64610"/>
                  <a:gd name="connsiteX9" fmla="*/ 10093 w 30480"/>
                  <a:gd name="connsiteY9" fmla="*/ 47036 h 64610"/>
                  <a:gd name="connsiteX10" fmla="*/ 7900 w 30480"/>
                  <a:gd name="connsiteY10" fmla="*/ 50174 h 64610"/>
                  <a:gd name="connsiteX11" fmla="*/ 6767 w 30480"/>
                  <a:gd name="connsiteY11" fmla="*/ 52769 h 64610"/>
                  <a:gd name="connsiteX12" fmla="*/ 4102 w 30480"/>
                  <a:gd name="connsiteY12" fmla="*/ 64610 h 64610"/>
                  <a:gd name="connsiteX13" fmla="*/ 1082 w 30480"/>
                  <a:gd name="connsiteY13" fmla="*/ 41186 h 64610"/>
                  <a:gd name="connsiteX14" fmla="*/ 10990 w 30480"/>
                  <a:gd name="connsiteY14" fmla="*/ 26962 h 64610"/>
                  <a:gd name="connsiteX15" fmla="*/ 10990 w 30480"/>
                  <a:gd name="connsiteY15" fmla="*/ 26962 h 6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80" h="64610">
                    <a:moveTo>
                      <a:pt x="10990" y="26962"/>
                    </a:moveTo>
                    <a:cubicBezTo>
                      <a:pt x="11509" y="26255"/>
                      <a:pt x="12264" y="25971"/>
                      <a:pt x="12948" y="25523"/>
                    </a:cubicBezTo>
                    <a:cubicBezTo>
                      <a:pt x="16014" y="23518"/>
                      <a:pt x="18114" y="21041"/>
                      <a:pt x="20001" y="18352"/>
                    </a:cubicBezTo>
                    <a:cubicBezTo>
                      <a:pt x="20661" y="17409"/>
                      <a:pt x="21157" y="16654"/>
                      <a:pt x="21487" y="15592"/>
                    </a:cubicBezTo>
                    <a:cubicBezTo>
                      <a:pt x="21676" y="15050"/>
                      <a:pt x="22312" y="14672"/>
                      <a:pt x="22548" y="14153"/>
                    </a:cubicBezTo>
                    <a:cubicBezTo>
                      <a:pt x="23704" y="11535"/>
                      <a:pt x="24884" y="9011"/>
                      <a:pt x="25426" y="6227"/>
                    </a:cubicBezTo>
                    <a:cubicBezTo>
                      <a:pt x="25804" y="4270"/>
                      <a:pt x="26205" y="2052"/>
                      <a:pt x="26275" y="0"/>
                    </a:cubicBezTo>
                    <a:cubicBezTo>
                      <a:pt x="30238" y="6912"/>
                      <a:pt x="31677" y="15640"/>
                      <a:pt x="29389" y="23164"/>
                    </a:cubicBezTo>
                    <a:cubicBezTo>
                      <a:pt x="27408" y="29628"/>
                      <a:pt x="23209" y="34723"/>
                      <a:pt x="17500" y="38804"/>
                    </a:cubicBezTo>
                    <a:cubicBezTo>
                      <a:pt x="14387" y="41021"/>
                      <a:pt x="12264" y="43970"/>
                      <a:pt x="10093" y="47036"/>
                    </a:cubicBezTo>
                    <a:cubicBezTo>
                      <a:pt x="9221" y="48263"/>
                      <a:pt x="8560" y="49207"/>
                      <a:pt x="7900" y="50174"/>
                    </a:cubicBezTo>
                    <a:cubicBezTo>
                      <a:pt x="7404" y="50905"/>
                      <a:pt x="7215" y="51990"/>
                      <a:pt x="6767" y="52769"/>
                    </a:cubicBezTo>
                    <a:cubicBezTo>
                      <a:pt x="4574" y="56401"/>
                      <a:pt x="4526" y="60600"/>
                      <a:pt x="4102" y="64610"/>
                    </a:cubicBezTo>
                    <a:cubicBezTo>
                      <a:pt x="493" y="57534"/>
                      <a:pt x="-1300" y="48971"/>
                      <a:pt x="1082" y="41186"/>
                    </a:cubicBezTo>
                    <a:cubicBezTo>
                      <a:pt x="2781" y="35501"/>
                      <a:pt x="6296" y="30453"/>
                      <a:pt x="10990" y="26962"/>
                    </a:cubicBezTo>
                    <a:lnTo>
                      <a:pt x="10990" y="2696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45" name="手繪多邊形: 圖案 844">
                <a:extLst>
                  <a:ext uri="{FF2B5EF4-FFF2-40B4-BE49-F238E27FC236}">
                    <a16:creationId xmlns:a16="http://schemas.microsoft.com/office/drawing/2014/main" id="{9EDC4DF9-5A30-4638-B7F2-228E6C7754BE}"/>
                  </a:ext>
                </a:extLst>
              </p:cNvPr>
              <p:cNvSpPr/>
              <p:nvPr/>
            </p:nvSpPr>
            <p:spPr>
              <a:xfrm>
                <a:off x="4019092" y="1921613"/>
                <a:ext cx="27726" cy="66261"/>
              </a:xfrm>
              <a:custGeom>
                <a:avLst/>
                <a:gdLst>
                  <a:gd name="connsiteX0" fmla="*/ 9192 w 27726"/>
                  <a:gd name="connsiteY0" fmla="*/ 28142 h 66261"/>
                  <a:gd name="connsiteX1" fmla="*/ 11009 w 27726"/>
                  <a:gd name="connsiteY1" fmla="*/ 26538 h 66261"/>
                  <a:gd name="connsiteX2" fmla="*/ 17425 w 27726"/>
                  <a:gd name="connsiteY2" fmla="*/ 18800 h 66261"/>
                  <a:gd name="connsiteX3" fmla="*/ 18675 w 27726"/>
                  <a:gd name="connsiteY3" fmla="*/ 15923 h 66261"/>
                  <a:gd name="connsiteX4" fmla="*/ 19595 w 27726"/>
                  <a:gd name="connsiteY4" fmla="*/ 14413 h 66261"/>
                  <a:gd name="connsiteX5" fmla="*/ 21789 w 27726"/>
                  <a:gd name="connsiteY5" fmla="*/ 6275 h 66261"/>
                  <a:gd name="connsiteX6" fmla="*/ 22096 w 27726"/>
                  <a:gd name="connsiteY6" fmla="*/ 0 h 66261"/>
                  <a:gd name="connsiteX7" fmla="*/ 27191 w 27726"/>
                  <a:gd name="connsiteY7" fmla="*/ 22811 h 66261"/>
                  <a:gd name="connsiteX8" fmla="*/ 16694 w 27726"/>
                  <a:gd name="connsiteY8" fmla="*/ 39417 h 66261"/>
                  <a:gd name="connsiteX9" fmla="*/ 10018 w 27726"/>
                  <a:gd name="connsiteY9" fmla="*/ 48263 h 66261"/>
                  <a:gd name="connsiteX10" fmla="*/ 8107 w 27726"/>
                  <a:gd name="connsiteY10" fmla="*/ 51566 h 66261"/>
                  <a:gd name="connsiteX11" fmla="*/ 7211 w 27726"/>
                  <a:gd name="connsiteY11" fmla="*/ 54231 h 66261"/>
                  <a:gd name="connsiteX12" fmla="*/ 5560 w 27726"/>
                  <a:gd name="connsiteY12" fmla="*/ 66261 h 66261"/>
                  <a:gd name="connsiteX13" fmla="*/ 535 w 27726"/>
                  <a:gd name="connsiteY13" fmla="*/ 43168 h 66261"/>
                  <a:gd name="connsiteX14" fmla="*/ 9192 w 27726"/>
                  <a:gd name="connsiteY14" fmla="*/ 28142 h 66261"/>
                  <a:gd name="connsiteX15" fmla="*/ 9192 w 27726"/>
                  <a:gd name="connsiteY15" fmla="*/ 28142 h 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26" h="66261">
                    <a:moveTo>
                      <a:pt x="9192" y="28142"/>
                    </a:moveTo>
                    <a:cubicBezTo>
                      <a:pt x="9664" y="27387"/>
                      <a:pt x="10372" y="27033"/>
                      <a:pt x="11009" y="26538"/>
                    </a:cubicBezTo>
                    <a:cubicBezTo>
                      <a:pt x="13887" y="24273"/>
                      <a:pt x="15774" y="21631"/>
                      <a:pt x="17425" y="18800"/>
                    </a:cubicBezTo>
                    <a:cubicBezTo>
                      <a:pt x="18015" y="17810"/>
                      <a:pt x="18416" y="17008"/>
                      <a:pt x="18675" y="15923"/>
                    </a:cubicBezTo>
                    <a:cubicBezTo>
                      <a:pt x="18793" y="15380"/>
                      <a:pt x="19430" y="14932"/>
                      <a:pt x="19595" y="14413"/>
                    </a:cubicBezTo>
                    <a:cubicBezTo>
                      <a:pt x="20515" y="11700"/>
                      <a:pt x="21482" y="9058"/>
                      <a:pt x="21789" y="6275"/>
                    </a:cubicBezTo>
                    <a:cubicBezTo>
                      <a:pt x="22001" y="4293"/>
                      <a:pt x="22190" y="2052"/>
                      <a:pt x="22096" y="0"/>
                    </a:cubicBezTo>
                    <a:cubicBezTo>
                      <a:pt x="26625" y="6534"/>
                      <a:pt x="28818" y="15121"/>
                      <a:pt x="27191" y="22811"/>
                    </a:cubicBezTo>
                    <a:cubicBezTo>
                      <a:pt x="25775" y="29415"/>
                      <a:pt x="22048" y="34865"/>
                      <a:pt x="16694" y="39417"/>
                    </a:cubicBezTo>
                    <a:cubicBezTo>
                      <a:pt x="13792" y="41894"/>
                      <a:pt x="11929" y="45031"/>
                      <a:pt x="10018" y="48263"/>
                    </a:cubicBezTo>
                    <a:cubicBezTo>
                      <a:pt x="9240" y="49560"/>
                      <a:pt x="8673" y="50551"/>
                      <a:pt x="8107" y="51566"/>
                    </a:cubicBezTo>
                    <a:cubicBezTo>
                      <a:pt x="7683" y="52344"/>
                      <a:pt x="7588" y="53429"/>
                      <a:pt x="7211" y="54231"/>
                    </a:cubicBezTo>
                    <a:cubicBezTo>
                      <a:pt x="5324" y="58052"/>
                      <a:pt x="5630" y="62228"/>
                      <a:pt x="5560" y="66261"/>
                    </a:cubicBezTo>
                    <a:cubicBezTo>
                      <a:pt x="1361" y="59515"/>
                      <a:pt x="-1163" y="51141"/>
                      <a:pt x="535" y="43168"/>
                    </a:cubicBezTo>
                    <a:cubicBezTo>
                      <a:pt x="1738" y="37365"/>
                      <a:pt x="4828" y="32034"/>
                      <a:pt x="9192" y="28142"/>
                    </a:cubicBezTo>
                    <a:lnTo>
                      <a:pt x="9192" y="2814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46" name="手繪多邊形: 圖案 845">
                <a:extLst>
                  <a:ext uri="{FF2B5EF4-FFF2-40B4-BE49-F238E27FC236}">
                    <a16:creationId xmlns:a16="http://schemas.microsoft.com/office/drawing/2014/main" id="{957043B7-00DB-4C4C-893A-72461D6F44DA}"/>
                  </a:ext>
                </a:extLst>
              </p:cNvPr>
              <p:cNvSpPr/>
              <p:nvPr/>
            </p:nvSpPr>
            <p:spPr>
              <a:xfrm>
                <a:off x="4031990" y="1939163"/>
                <a:ext cx="25217" cy="67417"/>
              </a:xfrm>
              <a:custGeom>
                <a:avLst/>
                <a:gdLst>
                  <a:gd name="connsiteX0" fmla="*/ 7570 w 25217"/>
                  <a:gd name="connsiteY0" fmla="*/ 29132 h 67417"/>
                  <a:gd name="connsiteX1" fmla="*/ 9245 w 25217"/>
                  <a:gd name="connsiteY1" fmla="*/ 27387 h 67417"/>
                  <a:gd name="connsiteX2" fmla="*/ 14977 w 25217"/>
                  <a:gd name="connsiteY2" fmla="*/ 19131 h 67417"/>
                  <a:gd name="connsiteX3" fmla="*/ 15968 w 25217"/>
                  <a:gd name="connsiteY3" fmla="*/ 16158 h 67417"/>
                  <a:gd name="connsiteX4" fmla="*/ 16770 w 25217"/>
                  <a:gd name="connsiteY4" fmla="*/ 14578 h 67417"/>
                  <a:gd name="connsiteX5" fmla="*/ 18256 w 25217"/>
                  <a:gd name="connsiteY5" fmla="*/ 6275 h 67417"/>
                  <a:gd name="connsiteX6" fmla="*/ 18020 w 25217"/>
                  <a:gd name="connsiteY6" fmla="*/ 0 h 67417"/>
                  <a:gd name="connsiteX7" fmla="*/ 25026 w 25217"/>
                  <a:gd name="connsiteY7" fmla="*/ 22292 h 67417"/>
                  <a:gd name="connsiteX8" fmla="*/ 15991 w 25217"/>
                  <a:gd name="connsiteY8" fmla="*/ 39724 h 67417"/>
                  <a:gd name="connsiteX9" fmla="*/ 10094 w 25217"/>
                  <a:gd name="connsiteY9" fmla="*/ 49089 h 67417"/>
                  <a:gd name="connsiteX10" fmla="*/ 8466 w 25217"/>
                  <a:gd name="connsiteY10" fmla="*/ 52556 h 67417"/>
                  <a:gd name="connsiteX11" fmla="*/ 7782 w 25217"/>
                  <a:gd name="connsiteY11" fmla="*/ 55293 h 67417"/>
                  <a:gd name="connsiteX12" fmla="*/ 7169 w 25217"/>
                  <a:gd name="connsiteY12" fmla="*/ 67417 h 67417"/>
                  <a:gd name="connsiteX13" fmla="*/ 187 w 25217"/>
                  <a:gd name="connsiteY13" fmla="*/ 44843 h 67417"/>
                  <a:gd name="connsiteX14" fmla="*/ 7570 w 25217"/>
                  <a:gd name="connsiteY14" fmla="*/ 29132 h 67417"/>
                  <a:gd name="connsiteX15" fmla="*/ 7570 w 25217"/>
                  <a:gd name="connsiteY15" fmla="*/ 29132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7" h="67417">
                    <a:moveTo>
                      <a:pt x="7570" y="29132"/>
                    </a:moveTo>
                    <a:cubicBezTo>
                      <a:pt x="7971" y="28330"/>
                      <a:pt x="8655" y="27929"/>
                      <a:pt x="9245" y="27387"/>
                    </a:cubicBezTo>
                    <a:cubicBezTo>
                      <a:pt x="11910" y="24886"/>
                      <a:pt x="13562" y="22103"/>
                      <a:pt x="14977" y="19131"/>
                    </a:cubicBezTo>
                    <a:cubicBezTo>
                      <a:pt x="15472" y="18069"/>
                      <a:pt x="15803" y="17267"/>
                      <a:pt x="15968" y="16158"/>
                    </a:cubicBezTo>
                    <a:cubicBezTo>
                      <a:pt x="16062" y="15592"/>
                      <a:pt x="16628" y="15121"/>
                      <a:pt x="16770" y="14578"/>
                    </a:cubicBezTo>
                    <a:cubicBezTo>
                      <a:pt x="17454" y="11794"/>
                      <a:pt x="18185" y="9105"/>
                      <a:pt x="18256" y="6275"/>
                    </a:cubicBezTo>
                    <a:cubicBezTo>
                      <a:pt x="18303" y="4293"/>
                      <a:pt x="18303" y="2029"/>
                      <a:pt x="18020" y="0"/>
                    </a:cubicBezTo>
                    <a:cubicBezTo>
                      <a:pt x="23092" y="6110"/>
                      <a:pt x="26017" y="14484"/>
                      <a:pt x="25026" y="22292"/>
                    </a:cubicBezTo>
                    <a:cubicBezTo>
                      <a:pt x="24177" y="28991"/>
                      <a:pt x="20921" y="34723"/>
                      <a:pt x="15991" y="39724"/>
                    </a:cubicBezTo>
                    <a:cubicBezTo>
                      <a:pt x="13302" y="42437"/>
                      <a:pt x="11722" y="45715"/>
                      <a:pt x="10094" y="49089"/>
                    </a:cubicBezTo>
                    <a:cubicBezTo>
                      <a:pt x="9434" y="50457"/>
                      <a:pt x="8938" y="51495"/>
                      <a:pt x="8466" y="52556"/>
                    </a:cubicBezTo>
                    <a:cubicBezTo>
                      <a:pt x="8089" y="53358"/>
                      <a:pt x="8113" y="54467"/>
                      <a:pt x="7782" y="55293"/>
                    </a:cubicBezTo>
                    <a:cubicBezTo>
                      <a:pt x="6249" y="59256"/>
                      <a:pt x="6909" y="63407"/>
                      <a:pt x="7169" y="67417"/>
                    </a:cubicBezTo>
                    <a:cubicBezTo>
                      <a:pt x="2404" y="61048"/>
                      <a:pt x="-828" y="52934"/>
                      <a:pt x="187" y="44843"/>
                    </a:cubicBezTo>
                    <a:cubicBezTo>
                      <a:pt x="941" y="38969"/>
                      <a:pt x="3560" y="33378"/>
                      <a:pt x="7570" y="29132"/>
                    </a:cubicBezTo>
                    <a:lnTo>
                      <a:pt x="7570" y="291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47" name="手繪多邊形: 圖案 846">
                <a:extLst>
                  <a:ext uri="{FF2B5EF4-FFF2-40B4-BE49-F238E27FC236}">
                    <a16:creationId xmlns:a16="http://schemas.microsoft.com/office/drawing/2014/main" id="{F99EDCF6-7DF8-4E6C-B2CF-911E90D785FF}"/>
                  </a:ext>
                </a:extLst>
              </p:cNvPr>
              <p:cNvSpPr/>
              <p:nvPr/>
            </p:nvSpPr>
            <p:spPr>
              <a:xfrm>
                <a:off x="4046334" y="1955840"/>
                <a:ext cx="22848" cy="68101"/>
              </a:xfrm>
              <a:custGeom>
                <a:avLst/>
                <a:gdLst>
                  <a:gd name="connsiteX0" fmla="*/ 6035 w 22848"/>
                  <a:gd name="connsiteY0" fmla="*/ 29934 h 68101"/>
                  <a:gd name="connsiteX1" fmla="*/ 7544 w 22848"/>
                  <a:gd name="connsiteY1" fmla="*/ 28047 h 68101"/>
                  <a:gd name="connsiteX2" fmla="*/ 12545 w 22848"/>
                  <a:gd name="connsiteY2" fmla="*/ 19319 h 68101"/>
                  <a:gd name="connsiteX3" fmla="*/ 13276 w 22848"/>
                  <a:gd name="connsiteY3" fmla="*/ 16276 h 68101"/>
                  <a:gd name="connsiteX4" fmla="*/ 13937 w 22848"/>
                  <a:gd name="connsiteY4" fmla="*/ 14625 h 68101"/>
                  <a:gd name="connsiteX5" fmla="*/ 14692 w 22848"/>
                  <a:gd name="connsiteY5" fmla="*/ 6227 h 68101"/>
                  <a:gd name="connsiteX6" fmla="*/ 13937 w 22848"/>
                  <a:gd name="connsiteY6" fmla="*/ 0 h 68101"/>
                  <a:gd name="connsiteX7" fmla="*/ 22830 w 22848"/>
                  <a:gd name="connsiteY7" fmla="*/ 21631 h 68101"/>
                  <a:gd name="connsiteX8" fmla="*/ 15305 w 22848"/>
                  <a:gd name="connsiteY8" fmla="*/ 39771 h 68101"/>
                  <a:gd name="connsiteX9" fmla="*/ 10233 w 22848"/>
                  <a:gd name="connsiteY9" fmla="*/ 49608 h 68101"/>
                  <a:gd name="connsiteX10" fmla="*/ 8912 w 22848"/>
                  <a:gd name="connsiteY10" fmla="*/ 53193 h 68101"/>
                  <a:gd name="connsiteX11" fmla="*/ 8464 w 22848"/>
                  <a:gd name="connsiteY11" fmla="*/ 55977 h 68101"/>
                  <a:gd name="connsiteX12" fmla="*/ 8889 w 22848"/>
                  <a:gd name="connsiteY12" fmla="*/ 68101 h 68101"/>
                  <a:gd name="connsiteX13" fmla="*/ 19 w 22848"/>
                  <a:gd name="connsiteY13" fmla="*/ 46211 h 68101"/>
                  <a:gd name="connsiteX14" fmla="*/ 6035 w 22848"/>
                  <a:gd name="connsiteY14" fmla="*/ 29934 h 68101"/>
                  <a:gd name="connsiteX15" fmla="*/ 6035 w 22848"/>
                  <a:gd name="connsiteY15" fmla="*/ 29934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6035" y="29934"/>
                    </a:moveTo>
                    <a:cubicBezTo>
                      <a:pt x="6365" y="29109"/>
                      <a:pt x="7025" y="28637"/>
                      <a:pt x="7544" y="28047"/>
                    </a:cubicBezTo>
                    <a:cubicBezTo>
                      <a:pt x="9998" y="25335"/>
                      <a:pt x="11413" y="22410"/>
                      <a:pt x="12545" y="19319"/>
                    </a:cubicBezTo>
                    <a:cubicBezTo>
                      <a:pt x="12946" y="18234"/>
                      <a:pt x="13229" y="17385"/>
                      <a:pt x="13276" y="16276"/>
                    </a:cubicBezTo>
                    <a:cubicBezTo>
                      <a:pt x="13300" y="15710"/>
                      <a:pt x="13843" y="15191"/>
                      <a:pt x="13937" y="14625"/>
                    </a:cubicBezTo>
                    <a:cubicBezTo>
                      <a:pt x="14385" y="11794"/>
                      <a:pt x="14880" y="9035"/>
                      <a:pt x="14692" y="6227"/>
                    </a:cubicBezTo>
                    <a:cubicBezTo>
                      <a:pt x="14574" y="4246"/>
                      <a:pt x="14385" y="1981"/>
                      <a:pt x="13937" y="0"/>
                    </a:cubicBezTo>
                    <a:cubicBezTo>
                      <a:pt x="19528" y="5685"/>
                      <a:pt x="23137" y="13752"/>
                      <a:pt x="22830" y="21631"/>
                    </a:cubicBezTo>
                    <a:cubicBezTo>
                      <a:pt x="22571" y="28378"/>
                      <a:pt x="19811" y="34369"/>
                      <a:pt x="15305" y="39771"/>
                    </a:cubicBezTo>
                    <a:cubicBezTo>
                      <a:pt x="12852" y="42720"/>
                      <a:pt x="11554" y="46116"/>
                      <a:pt x="10233" y="49608"/>
                    </a:cubicBezTo>
                    <a:cubicBezTo>
                      <a:pt x="9691" y="51023"/>
                      <a:pt x="9290" y="52108"/>
                      <a:pt x="8912" y="53193"/>
                    </a:cubicBezTo>
                    <a:cubicBezTo>
                      <a:pt x="8606" y="54042"/>
                      <a:pt x="8724" y="55127"/>
                      <a:pt x="8464" y="55977"/>
                    </a:cubicBezTo>
                    <a:cubicBezTo>
                      <a:pt x="7261" y="60058"/>
                      <a:pt x="8276" y="64115"/>
                      <a:pt x="8889" y="68101"/>
                    </a:cubicBezTo>
                    <a:cubicBezTo>
                      <a:pt x="3605" y="62157"/>
                      <a:pt x="-311" y="54349"/>
                      <a:pt x="19" y="46211"/>
                    </a:cubicBezTo>
                    <a:cubicBezTo>
                      <a:pt x="255" y="40290"/>
                      <a:pt x="2378" y="34511"/>
                      <a:pt x="6035" y="29934"/>
                    </a:cubicBezTo>
                    <a:lnTo>
                      <a:pt x="6035" y="2993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48" name="手繪多邊形: 圖案 847">
                <a:extLst>
                  <a:ext uri="{FF2B5EF4-FFF2-40B4-BE49-F238E27FC236}">
                    <a16:creationId xmlns:a16="http://schemas.microsoft.com/office/drawing/2014/main" id="{A9AA8D43-F556-4B50-A32D-47FD56ED81C4}"/>
                  </a:ext>
                </a:extLst>
              </p:cNvPr>
              <p:cNvSpPr/>
              <p:nvPr/>
            </p:nvSpPr>
            <p:spPr>
              <a:xfrm>
                <a:off x="4061943" y="1971574"/>
                <a:ext cx="20671" cy="68290"/>
              </a:xfrm>
              <a:custGeom>
                <a:avLst/>
                <a:gdLst>
                  <a:gd name="connsiteX0" fmla="*/ 4627 w 20671"/>
                  <a:gd name="connsiteY0" fmla="*/ 30501 h 68290"/>
                  <a:gd name="connsiteX1" fmla="*/ 5971 w 20671"/>
                  <a:gd name="connsiteY1" fmla="*/ 28495 h 68290"/>
                  <a:gd name="connsiteX2" fmla="*/ 10217 w 20671"/>
                  <a:gd name="connsiteY2" fmla="*/ 19390 h 68290"/>
                  <a:gd name="connsiteX3" fmla="*/ 10689 w 20671"/>
                  <a:gd name="connsiteY3" fmla="*/ 16276 h 68290"/>
                  <a:gd name="connsiteX4" fmla="*/ 11208 w 20671"/>
                  <a:gd name="connsiteY4" fmla="*/ 14578 h 68290"/>
                  <a:gd name="connsiteX5" fmla="*/ 11255 w 20671"/>
                  <a:gd name="connsiteY5" fmla="*/ 6157 h 68290"/>
                  <a:gd name="connsiteX6" fmla="*/ 9958 w 20671"/>
                  <a:gd name="connsiteY6" fmla="*/ 0 h 68290"/>
                  <a:gd name="connsiteX7" fmla="*/ 20644 w 20671"/>
                  <a:gd name="connsiteY7" fmla="*/ 20782 h 68290"/>
                  <a:gd name="connsiteX8" fmla="*/ 14699 w 20671"/>
                  <a:gd name="connsiteY8" fmla="*/ 39488 h 68290"/>
                  <a:gd name="connsiteX9" fmla="*/ 10477 w 20671"/>
                  <a:gd name="connsiteY9" fmla="*/ 49726 h 68290"/>
                  <a:gd name="connsiteX10" fmla="*/ 9462 w 20671"/>
                  <a:gd name="connsiteY10" fmla="*/ 53405 h 68290"/>
                  <a:gd name="connsiteX11" fmla="*/ 9250 w 20671"/>
                  <a:gd name="connsiteY11" fmla="*/ 56236 h 68290"/>
                  <a:gd name="connsiteX12" fmla="*/ 10713 w 20671"/>
                  <a:gd name="connsiteY12" fmla="*/ 68290 h 68290"/>
                  <a:gd name="connsiteX13" fmla="*/ 27 w 20671"/>
                  <a:gd name="connsiteY13" fmla="*/ 47225 h 68290"/>
                  <a:gd name="connsiteX14" fmla="*/ 4627 w 20671"/>
                  <a:gd name="connsiteY14" fmla="*/ 30501 h 68290"/>
                  <a:gd name="connsiteX15" fmla="*/ 4627 w 20671"/>
                  <a:gd name="connsiteY15" fmla="*/ 30501 h 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1" h="68290">
                    <a:moveTo>
                      <a:pt x="4627" y="30501"/>
                    </a:moveTo>
                    <a:cubicBezTo>
                      <a:pt x="4886" y="29651"/>
                      <a:pt x="5499" y="29132"/>
                      <a:pt x="5971" y="28495"/>
                    </a:cubicBezTo>
                    <a:cubicBezTo>
                      <a:pt x="8189" y="25570"/>
                      <a:pt x="9344" y="22551"/>
                      <a:pt x="10217" y="19390"/>
                    </a:cubicBezTo>
                    <a:cubicBezTo>
                      <a:pt x="10524" y="18281"/>
                      <a:pt x="10736" y="17409"/>
                      <a:pt x="10689" y="16276"/>
                    </a:cubicBezTo>
                    <a:cubicBezTo>
                      <a:pt x="10665" y="15710"/>
                      <a:pt x="11161" y="15144"/>
                      <a:pt x="11208" y="14578"/>
                    </a:cubicBezTo>
                    <a:cubicBezTo>
                      <a:pt x="11420" y="11724"/>
                      <a:pt x="11680" y="8940"/>
                      <a:pt x="11255" y="6157"/>
                    </a:cubicBezTo>
                    <a:cubicBezTo>
                      <a:pt x="10972" y="4199"/>
                      <a:pt x="10571" y="1958"/>
                      <a:pt x="9958" y="0"/>
                    </a:cubicBezTo>
                    <a:cubicBezTo>
                      <a:pt x="15997" y="5166"/>
                      <a:pt x="20290" y="12927"/>
                      <a:pt x="20644" y="20782"/>
                    </a:cubicBezTo>
                    <a:cubicBezTo>
                      <a:pt x="20950" y="27505"/>
                      <a:pt x="18709" y="33732"/>
                      <a:pt x="14699" y="39488"/>
                    </a:cubicBezTo>
                    <a:cubicBezTo>
                      <a:pt x="12505" y="42625"/>
                      <a:pt x="11515" y="46116"/>
                      <a:pt x="10477" y="49726"/>
                    </a:cubicBezTo>
                    <a:cubicBezTo>
                      <a:pt x="10076" y="51188"/>
                      <a:pt x="9746" y="52297"/>
                      <a:pt x="9462" y="53405"/>
                    </a:cubicBezTo>
                    <a:cubicBezTo>
                      <a:pt x="9227" y="54278"/>
                      <a:pt x="9439" y="55363"/>
                      <a:pt x="9250" y="56236"/>
                    </a:cubicBezTo>
                    <a:cubicBezTo>
                      <a:pt x="8401" y="60411"/>
                      <a:pt x="9746" y="64374"/>
                      <a:pt x="10713" y="68290"/>
                    </a:cubicBezTo>
                    <a:cubicBezTo>
                      <a:pt x="4933" y="62817"/>
                      <a:pt x="381" y="55363"/>
                      <a:pt x="27" y="47225"/>
                    </a:cubicBezTo>
                    <a:cubicBezTo>
                      <a:pt x="-233" y="41304"/>
                      <a:pt x="1395" y="35360"/>
                      <a:pt x="4627" y="30501"/>
                    </a:cubicBezTo>
                    <a:lnTo>
                      <a:pt x="4627" y="3050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49" name="手繪多邊形: 圖案 848">
                <a:extLst>
                  <a:ext uri="{FF2B5EF4-FFF2-40B4-BE49-F238E27FC236}">
                    <a16:creationId xmlns:a16="http://schemas.microsoft.com/office/drawing/2014/main" id="{5FA059DA-E9F9-4B05-81B1-1C6AB8B485C2}"/>
                  </a:ext>
                </a:extLst>
              </p:cNvPr>
              <p:cNvSpPr/>
              <p:nvPr/>
            </p:nvSpPr>
            <p:spPr>
              <a:xfrm>
                <a:off x="4078700" y="1986223"/>
                <a:ext cx="18808" cy="67983"/>
              </a:xfrm>
              <a:custGeom>
                <a:avLst/>
                <a:gdLst>
                  <a:gd name="connsiteX0" fmla="*/ 3415 w 18808"/>
                  <a:gd name="connsiteY0" fmla="*/ 30878 h 67983"/>
                  <a:gd name="connsiteX1" fmla="*/ 4594 w 18808"/>
                  <a:gd name="connsiteY1" fmla="*/ 28755 h 67983"/>
                  <a:gd name="connsiteX2" fmla="*/ 8062 w 18808"/>
                  <a:gd name="connsiteY2" fmla="*/ 19319 h 67983"/>
                  <a:gd name="connsiteX3" fmla="*/ 8274 w 18808"/>
                  <a:gd name="connsiteY3" fmla="*/ 16182 h 67983"/>
                  <a:gd name="connsiteX4" fmla="*/ 8652 w 18808"/>
                  <a:gd name="connsiteY4" fmla="*/ 14436 h 67983"/>
                  <a:gd name="connsiteX5" fmla="*/ 7991 w 18808"/>
                  <a:gd name="connsiteY5" fmla="*/ 6015 h 67983"/>
                  <a:gd name="connsiteX6" fmla="*/ 6175 w 18808"/>
                  <a:gd name="connsiteY6" fmla="*/ 0 h 67983"/>
                  <a:gd name="connsiteX7" fmla="*/ 18583 w 18808"/>
                  <a:gd name="connsiteY7" fmla="*/ 19815 h 67983"/>
                  <a:gd name="connsiteX8" fmla="*/ 14219 w 18808"/>
                  <a:gd name="connsiteY8" fmla="*/ 38969 h 67983"/>
                  <a:gd name="connsiteX9" fmla="*/ 10893 w 18808"/>
                  <a:gd name="connsiteY9" fmla="*/ 49513 h 67983"/>
                  <a:gd name="connsiteX10" fmla="*/ 10185 w 18808"/>
                  <a:gd name="connsiteY10" fmla="*/ 53264 h 67983"/>
                  <a:gd name="connsiteX11" fmla="*/ 10209 w 18808"/>
                  <a:gd name="connsiteY11" fmla="*/ 56095 h 67983"/>
                  <a:gd name="connsiteX12" fmla="*/ 12685 w 18808"/>
                  <a:gd name="connsiteY12" fmla="*/ 67983 h 67983"/>
                  <a:gd name="connsiteX13" fmla="*/ 231 w 18808"/>
                  <a:gd name="connsiteY13" fmla="*/ 47886 h 67983"/>
                  <a:gd name="connsiteX14" fmla="*/ 3415 w 18808"/>
                  <a:gd name="connsiteY14" fmla="*/ 30878 h 67983"/>
                  <a:gd name="connsiteX15" fmla="*/ 3415 w 18808"/>
                  <a:gd name="connsiteY15" fmla="*/ 30878 h 6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08" h="67983">
                    <a:moveTo>
                      <a:pt x="3415" y="30878"/>
                    </a:moveTo>
                    <a:cubicBezTo>
                      <a:pt x="3604" y="30005"/>
                      <a:pt x="4170" y="29439"/>
                      <a:pt x="4594" y="28755"/>
                    </a:cubicBezTo>
                    <a:cubicBezTo>
                      <a:pt x="6552" y="25665"/>
                      <a:pt x="7449" y="22551"/>
                      <a:pt x="8062" y="19319"/>
                    </a:cubicBezTo>
                    <a:cubicBezTo>
                      <a:pt x="8274" y="18187"/>
                      <a:pt x="8392" y="17314"/>
                      <a:pt x="8274" y="16182"/>
                    </a:cubicBezTo>
                    <a:cubicBezTo>
                      <a:pt x="8204" y="15616"/>
                      <a:pt x="8652" y="15003"/>
                      <a:pt x="8652" y="14436"/>
                    </a:cubicBezTo>
                    <a:cubicBezTo>
                      <a:pt x="8605" y="11559"/>
                      <a:pt x="8652" y="8775"/>
                      <a:pt x="7991" y="6015"/>
                    </a:cubicBezTo>
                    <a:cubicBezTo>
                      <a:pt x="7543" y="4081"/>
                      <a:pt x="6953" y="1887"/>
                      <a:pt x="6175" y="0"/>
                    </a:cubicBezTo>
                    <a:cubicBezTo>
                      <a:pt x="12638" y="4647"/>
                      <a:pt x="17568" y="12007"/>
                      <a:pt x="18583" y="19815"/>
                    </a:cubicBezTo>
                    <a:cubicBezTo>
                      <a:pt x="19456" y="26490"/>
                      <a:pt x="17757" y="32883"/>
                      <a:pt x="14219" y="38969"/>
                    </a:cubicBezTo>
                    <a:cubicBezTo>
                      <a:pt x="12308" y="42271"/>
                      <a:pt x="11600" y="45833"/>
                      <a:pt x="10893" y="49513"/>
                    </a:cubicBezTo>
                    <a:cubicBezTo>
                      <a:pt x="10610" y="50999"/>
                      <a:pt x="10397" y="52132"/>
                      <a:pt x="10185" y="53264"/>
                    </a:cubicBezTo>
                    <a:cubicBezTo>
                      <a:pt x="10044" y="54137"/>
                      <a:pt x="10327" y="55198"/>
                      <a:pt x="10209" y="56095"/>
                    </a:cubicBezTo>
                    <a:cubicBezTo>
                      <a:pt x="9713" y="60317"/>
                      <a:pt x="11412" y="64162"/>
                      <a:pt x="12685" y="67983"/>
                    </a:cubicBezTo>
                    <a:cubicBezTo>
                      <a:pt x="6482" y="63030"/>
                      <a:pt x="1292" y="55977"/>
                      <a:pt x="231" y="47886"/>
                    </a:cubicBezTo>
                    <a:cubicBezTo>
                      <a:pt x="-524" y="42083"/>
                      <a:pt x="584" y="36020"/>
                      <a:pt x="3415" y="30878"/>
                    </a:cubicBezTo>
                    <a:lnTo>
                      <a:pt x="3415" y="3087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50" name="手繪多邊形: 圖案 849">
                <a:extLst>
                  <a:ext uri="{FF2B5EF4-FFF2-40B4-BE49-F238E27FC236}">
                    <a16:creationId xmlns:a16="http://schemas.microsoft.com/office/drawing/2014/main" id="{E6076BFA-3C98-4199-9809-B97C5626A4C1}"/>
                  </a:ext>
                </a:extLst>
              </p:cNvPr>
              <p:cNvSpPr/>
              <p:nvPr/>
            </p:nvSpPr>
            <p:spPr>
              <a:xfrm>
                <a:off x="4096603" y="1999787"/>
                <a:ext cx="17146" cy="67181"/>
              </a:xfrm>
              <a:custGeom>
                <a:avLst/>
                <a:gdLst>
                  <a:gd name="connsiteX0" fmla="*/ 2354 w 17146"/>
                  <a:gd name="connsiteY0" fmla="*/ 30972 h 67181"/>
                  <a:gd name="connsiteX1" fmla="*/ 3345 w 17146"/>
                  <a:gd name="connsiteY1" fmla="*/ 28779 h 67181"/>
                  <a:gd name="connsiteX2" fmla="*/ 5987 w 17146"/>
                  <a:gd name="connsiteY2" fmla="*/ 19084 h 67181"/>
                  <a:gd name="connsiteX3" fmla="*/ 5940 w 17146"/>
                  <a:gd name="connsiteY3" fmla="*/ 15946 h 67181"/>
                  <a:gd name="connsiteX4" fmla="*/ 6152 w 17146"/>
                  <a:gd name="connsiteY4" fmla="*/ 14177 h 67181"/>
                  <a:gd name="connsiteX5" fmla="*/ 4784 w 17146"/>
                  <a:gd name="connsiteY5" fmla="*/ 5850 h 67181"/>
                  <a:gd name="connsiteX6" fmla="*/ 2472 w 17146"/>
                  <a:gd name="connsiteY6" fmla="*/ 0 h 67181"/>
                  <a:gd name="connsiteX7" fmla="*/ 16531 w 17146"/>
                  <a:gd name="connsiteY7" fmla="*/ 18683 h 67181"/>
                  <a:gd name="connsiteX8" fmla="*/ 13819 w 17146"/>
                  <a:gd name="connsiteY8" fmla="*/ 38143 h 67181"/>
                  <a:gd name="connsiteX9" fmla="*/ 11389 w 17146"/>
                  <a:gd name="connsiteY9" fmla="*/ 48947 h 67181"/>
                  <a:gd name="connsiteX10" fmla="*/ 11011 w 17146"/>
                  <a:gd name="connsiteY10" fmla="*/ 52745 h 67181"/>
                  <a:gd name="connsiteX11" fmla="*/ 11295 w 17146"/>
                  <a:gd name="connsiteY11" fmla="*/ 55552 h 67181"/>
                  <a:gd name="connsiteX12" fmla="*/ 14762 w 17146"/>
                  <a:gd name="connsiteY12" fmla="*/ 67181 h 67181"/>
                  <a:gd name="connsiteX13" fmla="*/ 656 w 17146"/>
                  <a:gd name="connsiteY13" fmla="*/ 48216 h 67181"/>
                  <a:gd name="connsiteX14" fmla="*/ 2354 w 17146"/>
                  <a:gd name="connsiteY14" fmla="*/ 30972 h 67181"/>
                  <a:gd name="connsiteX15" fmla="*/ 2354 w 17146"/>
                  <a:gd name="connsiteY15" fmla="*/ 30972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2354" y="30972"/>
                    </a:moveTo>
                    <a:cubicBezTo>
                      <a:pt x="2472" y="30100"/>
                      <a:pt x="2968" y="29463"/>
                      <a:pt x="3345" y="28779"/>
                    </a:cubicBezTo>
                    <a:cubicBezTo>
                      <a:pt x="5043" y="25523"/>
                      <a:pt x="5657" y="22362"/>
                      <a:pt x="5987" y="19084"/>
                    </a:cubicBezTo>
                    <a:cubicBezTo>
                      <a:pt x="6105" y="17928"/>
                      <a:pt x="6152" y="17055"/>
                      <a:pt x="5940" y="15946"/>
                    </a:cubicBezTo>
                    <a:cubicBezTo>
                      <a:pt x="5822" y="15404"/>
                      <a:pt x="6223" y="14743"/>
                      <a:pt x="6152" y="14177"/>
                    </a:cubicBezTo>
                    <a:cubicBezTo>
                      <a:pt x="5869" y="11323"/>
                      <a:pt x="5657" y="8539"/>
                      <a:pt x="4784" y="5850"/>
                    </a:cubicBezTo>
                    <a:cubicBezTo>
                      <a:pt x="4171" y="3963"/>
                      <a:pt x="3416" y="1840"/>
                      <a:pt x="2472" y="0"/>
                    </a:cubicBezTo>
                    <a:cubicBezTo>
                      <a:pt x="9313" y="4081"/>
                      <a:pt x="14833" y="10992"/>
                      <a:pt x="16531" y="18683"/>
                    </a:cubicBezTo>
                    <a:cubicBezTo>
                      <a:pt x="17970" y="25287"/>
                      <a:pt x="16814" y="31774"/>
                      <a:pt x="13819" y="38143"/>
                    </a:cubicBezTo>
                    <a:cubicBezTo>
                      <a:pt x="12191" y="41611"/>
                      <a:pt x="11790" y="45220"/>
                      <a:pt x="11389" y="48947"/>
                    </a:cubicBezTo>
                    <a:cubicBezTo>
                      <a:pt x="11224" y="50457"/>
                      <a:pt x="11106" y="51589"/>
                      <a:pt x="11011" y="52745"/>
                    </a:cubicBezTo>
                    <a:cubicBezTo>
                      <a:pt x="10941" y="53641"/>
                      <a:pt x="11318" y="54679"/>
                      <a:pt x="11295" y="55552"/>
                    </a:cubicBezTo>
                    <a:cubicBezTo>
                      <a:pt x="11153" y="59798"/>
                      <a:pt x="13158" y="63478"/>
                      <a:pt x="14762" y="67181"/>
                    </a:cubicBezTo>
                    <a:cubicBezTo>
                      <a:pt x="8157" y="62770"/>
                      <a:pt x="2401" y="56189"/>
                      <a:pt x="656" y="48216"/>
                    </a:cubicBezTo>
                    <a:cubicBezTo>
                      <a:pt x="-618" y="42460"/>
                      <a:pt x="-28" y="36327"/>
                      <a:pt x="2354" y="30972"/>
                    </a:cubicBezTo>
                    <a:lnTo>
                      <a:pt x="2354" y="3097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51" name="手繪多邊形: 圖案 850">
                <a:extLst>
                  <a:ext uri="{FF2B5EF4-FFF2-40B4-BE49-F238E27FC236}">
                    <a16:creationId xmlns:a16="http://schemas.microsoft.com/office/drawing/2014/main" id="{EC126F89-8EB1-477A-80BD-EDB91190670E}"/>
                  </a:ext>
                </a:extLst>
              </p:cNvPr>
              <p:cNvSpPr/>
              <p:nvPr/>
            </p:nvSpPr>
            <p:spPr>
              <a:xfrm>
                <a:off x="4114314" y="2012194"/>
                <a:ext cx="17974" cy="65907"/>
              </a:xfrm>
              <a:custGeom>
                <a:avLst/>
                <a:gdLst>
                  <a:gd name="connsiteX0" fmla="*/ 2524 w 17974"/>
                  <a:gd name="connsiteY0" fmla="*/ 30831 h 65907"/>
                  <a:gd name="connsiteX1" fmla="*/ 3326 w 17974"/>
                  <a:gd name="connsiteY1" fmla="*/ 28543 h 65907"/>
                  <a:gd name="connsiteX2" fmla="*/ 5142 w 17974"/>
                  <a:gd name="connsiteY2" fmla="*/ 18659 h 65907"/>
                  <a:gd name="connsiteX3" fmla="*/ 4812 w 17974"/>
                  <a:gd name="connsiteY3" fmla="*/ 15545 h 65907"/>
                  <a:gd name="connsiteX4" fmla="*/ 4883 w 17974"/>
                  <a:gd name="connsiteY4" fmla="*/ 13776 h 65907"/>
                  <a:gd name="connsiteX5" fmla="*/ 2807 w 17974"/>
                  <a:gd name="connsiteY5" fmla="*/ 5614 h 65907"/>
                  <a:gd name="connsiteX6" fmla="*/ 0 w 17974"/>
                  <a:gd name="connsiteY6" fmla="*/ 0 h 65907"/>
                  <a:gd name="connsiteX7" fmla="*/ 15592 w 17974"/>
                  <a:gd name="connsiteY7" fmla="*/ 17409 h 65907"/>
                  <a:gd name="connsiteX8" fmla="*/ 14554 w 17974"/>
                  <a:gd name="connsiteY8" fmla="*/ 37035 h 65907"/>
                  <a:gd name="connsiteX9" fmla="*/ 13068 w 17974"/>
                  <a:gd name="connsiteY9" fmla="*/ 48004 h 65907"/>
                  <a:gd name="connsiteX10" fmla="*/ 12998 w 17974"/>
                  <a:gd name="connsiteY10" fmla="*/ 51825 h 65907"/>
                  <a:gd name="connsiteX11" fmla="*/ 13516 w 17974"/>
                  <a:gd name="connsiteY11" fmla="*/ 54608 h 65907"/>
                  <a:gd name="connsiteX12" fmla="*/ 17975 w 17974"/>
                  <a:gd name="connsiteY12" fmla="*/ 65908 h 65907"/>
                  <a:gd name="connsiteX13" fmla="*/ 2312 w 17974"/>
                  <a:gd name="connsiteY13" fmla="*/ 48216 h 65907"/>
                  <a:gd name="connsiteX14" fmla="*/ 2524 w 17974"/>
                  <a:gd name="connsiteY14" fmla="*/ 30831 h 65907"/>
                  <a:gd name="connsiteX15" fmla="*/ 2524 w 17974"/>
                  <a:gd name="connsiteY15" fmla="*/ 30831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2524" y="30831"/>
                    </a:moveTo>
                    <a:cubicBezTo>
                      <a:pt x="2548" y="29934"/>
                      <a:pt x="3019" y="29274"/>
                      <a:pt x="3326" y="28543"/>
                    </a:cubicBezTo>
                    <a:cubicBezTo>
                      <a:pt x="4718" y="25169"/>
                      <a:pt x="5095" y="21938"/>
                      <a:pt x="5142" y="18659"/>
                    </a:cubicBezTo>
                    <a:cubicBezTo>
                      <a:pt x="5166" y="17503"/>
                      <a:pt x="5142" y="16607"/>
                      <a:pt x="4812" y="15545"/>
                    </a:cubicBezTo>
                    <a:cubicBezTo>
                      <a:pt x="4647" y="15003"/>
                      <a:pt x="4977" y="14318"/>
                      <a:pt x="4883" y="13776"/>
                    </a:cubicBezTo>
                    <a:cubicBezTo>
                      <a:pt x="4364" y="10969"/>
                      <a:pt x="3916" y="8209"/>
                      <a:pt x="2807" y="5614"/>
                    </a:cubicBezTo>
                    <a:cubicBezTo>
                      <a:pt x="2029" y="3798"/>
                      <a:pt x="1085" y="1722"/>
                      <a:pt x="0" y="0"/>
                    </a:cubicBezTo>
                    <a:cubicBezTo>
                      <a:pt x="7147" y="3491"/>
                      <a:pt x="13257" y="9884"/>
                      <a:pt x="15592" y="17409"/>
                    </a:cubicBezTo>
                    <a:cubicBezTo>
                      <a:pt x="17597" y="23848"/>
                      <a:pt x="16984" y="30430"/>
                      <a:pt x="14554" y="37035"/>
                    </a:cubicBezTo>
                    <a:cubicBezTo>
                      <a:pt x="13233" y="40620"/>
                      <a:pt x="13139" y="44253"/>
                      <a:pt x="13068" y="48004"/>
                    </a:cubicBezTo>
                    <a:cubicBezTo>
                      <a:pt x="13045" y="49513"/>
                      <a:pt x="13021" y="50669"/>
                      <a:pt x="12998" y="51825"/>
                    </a:cubicBezTo>
                    <a:cubicBezTo>
                      <a:pt x="12998" y="52721"/>
                      <a:pt x="13469" y="53712"/>
                      <a:pt x="13516" y="54608"/>
                    </a:cubicBezTo>
                    <a:cubicBezTo>
                      <a:pt x="13752" y="58854"/>
                      <a:pt x="16064" y="62346"/>
                      <a:pt x="17975" y="65908"/>
                    </a:cubicBezTo>
                    <a:cubicBezTo>
                      <a:pt x="11016" y="62086"/>
                      <a:pt x="4718" y="56000"/>
                      <a:pt x="2312" y="48216"/>
                    </a:cubicBezTo>
                    <a:cubicBezTo>
                      <a:pt x="543" y="42531"/>
                      <a:pt x="613" y="36374"/>
                      <a:pt x="2524" y="30831"/>
                    </a:cubicBezTo>
                    <a:lnTo>
                      <a:pt x="2524" y="3083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52" name="手繪多邊形: 圖案 851">
                <a:extLst>
                  <a:ext uri="{FF2B5EF4-FFF2-40B4-BE49-F238E27FC236}">
                    <a16:creationId xmlns:a16="http://schemas.microsoft.com/office/drawing/2014/main" id="{D3FD94AD-B94A-4F1B-AE19-264EE981009B}"/>
                  </a:ext>
                </a:extLst>
              </p:cNvPr>
              <p:cNvSpPr/>
              <p:nvPr/>
            </p:nvSpPr>
            <p:spPr>
              <a:xfrm>
                <a:off x="4130614" y="2023211"/>
                <a:ext cx="23565" cy="64114"/>
              </a:xfrm>
              <a:custGeom>
                <a:avLst/>
                <a:gdLst>
                  <a:gd name="connsiteX0" fmla="*/ 5213 w 23565"/>
                  <a:gd name="connsiteY0" fmla="*/ 30524 h 64114"/>
                  <a:gd name="connsiteX1" fmla="*/ 5803 w 23565"/>
                  <a:gd name="connsiteY1" fmla="*/ 28189 h 64114"/>
                  <a:gd name="connsiteX2" fmla="*/ 6746 w 23565"/>
                  <a:gd name="connsiteY2" fmla="*/ 18187 h 64114"/>
                  <a:gd name="connsiteX3" fmla="*/ 6157 w 23565"/>
                  <a:gd name="connsiteY3" fmla="*/ 15097 h 64114"/>
                  <a:gd name="connsiteX4" fmla="*/ 6062 w 23565"/>
                  <a:gd name="connsiteY4" fmla="*/ 13328 h 64114"/>
                  <a:gd name="connsiteX5" fmla="*/ 3279 w 23565"/>
                  <a:gd name="connsiteY5" fmla="*/ 5355 h 64114"/>
                  <a:gd name="connsiteX6" fmla="*/ 0 w 23565"/>
                  <a:gd name="connsiteY6" fmla="*/ 0 h 64114"/>
                  <a:gd name="connsiteX7" fmla="*/ 17031 w 23565"/>
                  <a:gd name="connsiteY7" fmla="*/ 16017 h 64114"/>
                  <a:gd name="connsiteX8" fmla="*/ 17692 w 23565"/>
                  <a:gd name="connsiteY8" fmla="*/ 35643 h 64114"/>
                  <a:gd name="connsiteX9" fmla="*/ 17149 w 23565"/>
                  <a:gd name="connsiteY9" fmla="*/ 46706 h 64114"/>
                  <a:gd name="connsiteX10" fmla="*/ 17409 w 23565"/>
                  <a:gd name="connsiteY10" fmla="*/ 50528 h 64114"/>
                  <a:gd name="connsiteX11" fmla="*/ 18164 w 23565"/>
                  <a:gd name="connsiteY11" fmla="*/ 53240 h 64114"/>
                  <a:gd name="connsiteX12" fmla="*/ 23565 w 23565"/>
                  <a:gd name="connsiteY12" fmla="*/ 64115 h 64114"/>
                  <a:gd name="connsiteX13" fmla="*/ 6416 w 23565"/>
                  <a:gd name="connsiteY13" fmla="*/ 47838 h 64114"/>
                  <a:gd name="connsiteX14" fmla="*/ 5213 w 23565"/>
                  <a:gd name="connsiteY14" fmla="*/ 30524 h 64114"/>
                  <a:gd name="connsiteX15" fmla="*/ 5213 w 23565"/>
                  <a:gd name="connsiteY15" fmla="*/ 30524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5213" y="30524"/>
                    </a:moveTo>
                    <a:cubicBezTo>
                      <a:pt x="5166" y="29628"/>
                      <a:pt x="5567" y="28944"/>
                      <a:pt x="5803" y="28189"/>
                    </a:cubicBezTo>
                    <a:cubicBezTo>
                      <a:pt x="6912" y="24698"/>
                      <a:pt x="6982" y="21466"/>
                      <a:pt x="6746" y="18187"/>
                    </a:cubicBezTo>
                    <a:cubicBezTo>
                      <a:pt x="6652" y="17031"/>
                      <a:pt x="6558" y="16158"/>
                      <a:pt x="6157" y="15097"/>
                    </a:cubicBezTo>
                    <a:cubicBezTo>
                      <a:pt x="5944" y="14578"/>
                      <a:pt x="6228" y="13870"/>
                      <a:pt x="6062" y="13328"/>
                    </a:cubicBezTo>
                    <a:cubicBezTo>
                      <a:pt x="5308" y="10568"/>
                      <a:pt x="4623" y="7855"/>
                      <a:pt x="3279" y="5355"/>
                    </a:cubicBezTo>
                    <a:cubicBezTo>
                      <a:pt x="2335" y="3609"/>
                      <a:pt x="1227" y="1628"/>
                      <a:pt x="0" y="0"/>
                    </a:cubicBezTo>
                    <a:cubicBezTo>
                      <a:pt x="7431" y="2854"/>
                      <a:pt x="14059" y="8728"/>
                      <a:pt x="17031" y="16017"/>
                    </a:cubicBezTo>
                    <a:cubicBezTo>
                      <a:pt x="19579" y="22268"/>
                      <a:pt x="19555" y="28873"/>
                      <a:pt x="17692" y="35643"/>
                    </a:cubicBezTo>
                    <a:cubicBezTo>
                      <a:pt x="16677" y="39323"/>
                      <a:pt x="16890" y="42956"/>
                      <a:pt x="17149" y="46706"/>
                    </a:cubicBezTo>
                    <a:cubicBezTo>
                      <a:pt x="17244" y="48216"/>
                      <a:pt x="17314" y="49372"/>
                      <a:pt x="17409" y="50528"/>
                    </a:cubicBezTo>
                    <a:cubicBezTo>
                      <a:pt x="17479" y="51400"/>
                      <a:pt x="18046" y="52368"/>
                      <a:pt x="18164" y="53240"/>
                    </a:cubicBezTo>
                    <a:cubicBezTo>
                      <a:pt x="18753" y="57463"/>
                      <a:pt x="21372" y="60742"/>
                      <a:pt x="23565" y="64115"/>
                    </a:cubicBezTo>
                    <a:cubicBezTo>
                      <a:pt x="16300" y="60907"/>
                      <a:pt x="9506" y="55387"/>
                      <a:pt x="6416" y="47838"/>
                    </a:cubicBezTo>
                    <a:cubicBezTo>
                      <a:pt x="4270" y="42342"/>
                      <a:pt x="3798" y="36209"/>
                      <a:pt x="5213" y="30524"/>
                    </a:cubicBezTo>
                    <a:lnTo>
                      <a:pt x="5213" y="305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53" name="手繪多邊形: 圖案 852">
                <a:extLst>
                  <a:ext uri="{FF2B5EF4-FFF2-40B4-BE49-F238E27FC236}">
                    <a16:creationId xmlns:a16="http://schemas.microsoft.com/office/drawing/2014/main" id="{D3C8CF5E-3837-427B-8E51-CEB90B54B289}"/>
                  </a:ext>
                </a:extLst>
              </p:cNvPr>
              <p:cNvSpPr/>
              <p:nvPr/>
            </p:nvSpPr>
            <p:spPr>
              <a:xfrm>
                <a:off x="4148022" y="2032858"/>
                <a:ext cx="29061" cy="61803"/>
              </a:xfrm>
              <a:custGeom>
                <a:avLst/>
                <a:gdLst>
                  <a:gd name="connsiteX0" fmla="*/ 7808 w 29061"/>
                  <a:gd name="connsiteY0" fmla="*/ 29958 h 61803"/>
                  <a:gd name="connsiteX1" fmla="*/ 8209 w 29061"/>
                  <a:gd name="connsiteY1" fmla="*/ 27576 h 61803"/>
                  <a:gd name="connsiteX2" fmla="*/ 8280 w 29061"/>
                  <a:gd name="connsiteY2" fmla="*/ 17527 h 61803"/>
                  <a:gd name="connsiteX3" fmla="*/ 7431 w 29061"/>
                  <a:gd name="connsiteY3" fmla="*/ 14507 h 61803"/>
                  <a:gd name="connsiteX4" fmla="*/ 7195 w 29061"/>
                  <a:gd name="connsiteY4" fmla="*/ 12738 h 61803"/>
                  <a:gd name="connsiteX5" fmla="*/ 3727 w 29061"/>
                  <a:gd name="connsiteY5" fmla="*/ 5048 h 61803"/>
                  <a:gd name="connsiteX6" fmla="*/ 0 w 29061"/>
                  <a:gd name="connsiteY6" fmla="*/ 0 h 61803"/>
                  <a:gd name="connsiteX7" fmla="*/ 18376 w 29061"/>
                  <a:gd name="connsiteY7" fmla="*/ 14460 h 61803"/>
                  <a:gd name="connsiteX8" fmla="*/ 20735 w 29061"/>
                  <a:gd name="connsiteY8" fmla="*/ 33968 h 61803"/>
                  <a:gd name="connsiteX9" fmla="*/ 21159 w 29061"/>
                  <a:gd name="connsiteY9" fmla="*/ 45031 h 61803"/>
                  <a:gd name="connsiteX10" fmla="*/ 21749 w 29061"/>
                  <a:gd name="connsiteY10" fmla="*/ 48806 h 61803"/>
                  <a:gd name="connsiteX11" fmla="*/ 22740 w 29061"/>
                  <a:gd name="connsiteY11" fmla="*/ 51448 h 61803"/>
                  <a:gd name="connsiteX12" fmla="*/ 29062 w 29061"/>
                  <a:gd name="connsiteY12" fmla="*/ 61803 h 61803"/>
                  <a:gd name="connsiteX13" fmla="*/ 10568 w 29061"/>
                  <a:gd name="connsiteY13" fmla="*/ 47084 h 61803"/>
                  <a:gd name="connsiteX14" fmla="*/ 7808 w 29061"/>
                  <a:gd name="connsiteY14" fmla="*/ 29958 h 61803"/>
                  <a:gd name="connsiteX15" fmla="*/ 7808 w 29061"/>
                  <a:gd name="connsiteY15" fmla="*/ 29958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61" h="61803">
                    <a:moveTo>
                      <a:pt x="7808" y="29958"/>
                    </a:moveTo>
                    <a:cubicBezTo>
                      <a:pt x="7690" y="29085"/>
                      <a:pt x="8020" y="28354"/>
                      <a:pt x="8209" y="27576"/>
                    </a:cubicBezTo>
                    <a:cubicBezTo>
                      <a:pt x="9011" y="24014"/>
                      <a:pt x="8799" y="20758"/>
                      <a:pt x="8280" y="17527"/>
                    </a:cubicBezTo>
                    <a:cubicBezTo>
                      <a:pt x="8091" y="16394"/>
                      <a:pt x="7926" y="15522"/>
                      <a:pt x="7431" y="14507"/>
                    </a:cubicBezTo>
                    <a:cubicBezTo>
                      <a:pt x="7195" y="13988"/>
                      <a:pt x="7383" y="13281"/>
                      <a:pt x="7195" y="12738"/>
                    </a:cubicBezTo>
                    <a:cubicBezTo>
                      <a:pt x="6204" y="10049"/>
                      <a:pt x="5284" y="7407"/>
                      <a:pt x="3727" y="5048"/>
                    </a:cubicBezTo>
                    <a:cubicBezTo>
                      <a:pt x="2642" y="3373"/>
                      <a:pt x="1368" y="1510"/>
                      <a:pt x="0" y="0"/>
                    </a:cubicBezTo>
                    <a:cubicBezTo>
                      <a:pt x="7643" y="2194"/>
                      <a:pt x="14767" y="7454"/>
                      <a:pt x="18376" y="14460"/>
                    </a:cubicBezTo>
                    <a:cubicBezTo>
                      <a:pt x="21442" y="20475"/>
                      <a:pt x="22009" y="27057"/>
                      <a:pt x="20735" y="33968"/>
                    </a:cubicBezTo>
                    <a:cubicBezTo>
                      <a:pt x="20051" y="37719"/>
                      <a:pt x="20593" y="41328"/>
                      <a:pt x="21159" y="45031"/>
                    </a:cubicBezTo>
                    <a:cubicBezTo>
                      <a:pt x="21395" y="46517"/>
                      <a:pt x="21560" y="47673"/>
                      <a:pt x="21749" y="48806"/>
                    </a:cubicBezTo>
                    <a:cubicBezTo>
                      <a:pt x="21914" y="49678"/>
                      <a:pt x="22527" y="50598"/>
                      <a:pt x="22740" y="51448"/>
                    </a:cubicBezTo>
                    <a:cubicBezTo>
                      <a:pt x="23707" y="55599"/>
                      <a:pt x="26585" y="58642"/>
                      <a:pt x="29062" y="61803"/>
                    </a:cubicBezTo>
                    <a:cubicBezTo>
                      <a:pt x="21537" y="59232"/>
                      <a:pt x="14295" y="54349"/>
                      <a:pt x="10568" y="47084"/>
                    </a:cubicBezTo>
                    <a:cubicBezTo>
                      <a:pt x="7879" y="41823"/>
                      <a:pt x="6888" y="35737"/>
                      <a:pt x="7808" y="29958"/>
                    </a:cubicBezTo>
                    <a:lnTo>
                      <a:pt x="7808" y="2995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54" name="手繪多邊形: 圖案 853">
                <a:extLst>
                  <a:ext uri="{FF2B5EF4-FFF2-40B4-BE49-F238E27FC236}">
                    <a16:creationId xmlns:a16="http://schemas.microsoft.com/office/drawing/2014/main" id="{80F9FA1E-26E3-47D2-B812-21C96838B05B}"/>
                  </a:ext>
                </a:extLst>
              </p:cNvPr>
              <p:cNvSpPr/>
              <p:nvPr/>
            </p:nvSpPr>
            <p:spPr>
              <a:xfrm>
                <a:off x="4166280" y="2041044"/>
                <a:ext cx="34416" cy="58996"/>
              </a:xfrm>
              <a:custGeom>
                <a:avLst/>
                <a:gdLst>
                  <a:gd name="connsiteX0" fmla="*/ 10426 w 34416"/>
                  <a:gd name="connsiteY0" fmla="*/ 29132 h 58996"/>
                  <a:gd name="connsiteX1" fmla="*/ 10615 w 34416"/>
                  <a:gd name="connsiteY1" fmla="*/ 26726 h 58996"/>
                  <a:gd name="connsiteX2" fmla="*/ 9813 w 34416"/>
                  <a:gd name="connsiteY2" fmla="*/ 16701 h 58996"/>
                  <a:gd name="connsiteX3" fmla="*/ 8704 w 34416"/>
                  <a:gd name="connsiteY3" fmla="*/ 13776 h 58996"/>
                  <a:gd name="connsiteX4" fmla="*/ 8303 w 34416"/>
                  <a:gd name="connsiteY4" fmla="*/ 12054 h 58996"/>
                  <a:gd name="connsiteX5" fmla="*/ 4175 w 34416"/>
                  <a:gd name="connsiteY5" fmla="*/ 4694 h 58996"/>
                  <a:gd name="connsiteX6" fmla="*/ 0 w 34416"/>
                  <a:gd name="connsiteY6" fmla="*/ 0 h 58996"/>
                  <a:gd name="connsiteX7" fmla="*/ 19579 w 34416"/>
                  <a:gd name="connsiteY7" fmla="*/ 12785 h 58996"/>
                  <a:gd name="connsiteX8" fmla="*/ 23660 w 34416"/>
                  <a:gd name="connsiteY8" fmla="*/ 32010 h 58996"/>
                  <a:gd name="connsiteX9" fmla="*/ 25052 w 34416"/>
                  <a:gd name="connsiteY9" fmla="*/ 42979 h 58996"/>
                  <a:gd name="connsiteX10" fmla="*/ 25971 w 34416"/>
                  <a:gd name="connsiteY10" fmla="*/ 46683 h 58996"/>
                  <a:gd name="connsiteX11" fmla="*/ 27198 w 34416"/>
                  <a:gd name="connsiteY11" fmla="*/ 49230 h 58996"/>
                  <a:gd name="connsiteX12" fmla="*/ 34416 w 34416"/>
                  <a:gd name="connsiteY12" fmla="*/ 58996 h 58996"/>
                  <a:gd name="connsiteX13" fmla="*/ 14696 w 34416"/>
                  <a:gd name="connsiteY13" fmla="*/ 45951 h 58996"/>
                  <a:gd name="connsiteX14" fmla="*/ 10426 w 34416"/>
                  <a:gd name="connsiteY14" fmla="*/ 29132 h 58996"/>
                  <a:gd name="connsiteX15" fmla="*/ 10426 w 34416"/>
                  <a:gd name="connsiteY15" fmla="*/ 29132 h 5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96">
                    <a:moveTo>
                      <a:pt x="10426" y="29132"/>
                    </a:moveTo>
                    <a:cubicBezTo>
                      <a:pt x="10238" y="28260"/>
                      <a:pt x="10497" y="27505"/>
                      <a:pt x="10615" y="26726"/>
                    </a:cubicBezTo>
                    <a:cubicBezTo>
                      <a:pt x="11087" y="23094"/>
                      <a:pt x="10615" y="19886"/>
                      <a:pt x="9813" y="16701"/>
                    </a:cubicBezTo>
                    <a:cubicBezTo>
                      <a:pt x="9530" y="15592"/>
                      <a:pt x="9270" y="14743"/>
                      <a:pt x="8704" y="13776"/>
                    </a:cubicBezTo>
                    <a:cubicBezTo>
                      <a:pt x="8421" y="13304"/>
                      <a:pt x="8539" y="12549"/>
                      <a:pt x="8303" y="12054"/>
                    </a:cubicBezTo>
                    <a:cubicBezTo>
                      <a:pt x="7077" y="9459"/>
                      <a:pt x="5921" y="6912"/>
                      <a:pt x="4175" y="4694"/>
                    </a:cubicBezTo>
                    <a:cubicBezTo>
                      <a:pt x="2949" y="3137"/>
                      <a:pt x="1510" y="1368"/>
                      <a:pt x="0" y="0"/>
                    </a:cubicBezTo>
                    <a:cubicBezTo>
                      <a:pt x="7808" y="1510"/>
                      <a:pt x="15380" y="6133"/>
                      <a:pt x="19579" y="12785"/>
                    </a:cubicBezTo>
                    <a:cubicBezTo>
                      <a:pt x="23164" y="18494"/>
                      <a:pt x="24297" y="25004"/>
                      <a:pt x="23660" y="32010"/>
                    </a:cubicBezTo>
                    <a:cubicBezTo>
                      <a:pt x="23306" y="35808"/>
                      <a:pt x="24155" y="39346"/>
                      <a:pt x="25052" y="42979"/>
                    </a:cubicBezTo>
                    <a:cubicBezTo>
                      <a:pt x="25405" y="44465"/>
                      <a:pt x="25688" y="45574"/>
                      <a:pt x="25971" y="46683"/>
                    </a:cubicBezTo>
                    <a:cubicBezTo>
                      <a:pt x="26207" y="47555"/>
                      <a:pt x="26915" y="48405"/>
                      <a:pt x="27198" y="49230"/>
                    </a:cubicBezTo>
                    <a:cubicBezTo>
                      <a:pt x="28519" y="53264"/>
                      <a:pt x="31656" y="56047"/>
                      <a:pt x="34416" y="58996"/>
                    </a:cubicBezTo>
                    <a:cubicBezTo>
                      <a:pt x="26703" y="57085"/>
                      <a:pt x="19036" y="52863"/>
                      <a:pt x="14696" y="45951"/>
                    </a:cubicBezTo>
                    <a:cubicBezTo>
                      <a:pt x="11535" y="40950"/>
                      <a:pt x="10002" y="34959"/>
                      <a:pt x="10426" y="29132"/>
                    </a:cubicBezTo>
                    <a:lnTo>
                      <a:pt x="10426" y="291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55" name="手繪多邊形: 圖案 854">
                <a:extLst>
                  <a:ext uri="{FF2B5EF4-FFF2-40B4-BE49-F238E27FC236}">
                    <a16:creationId xmlns:a16="http://schemas.microsoft.com/office/drawing/2014/main" id="{A04E31E8-28F6-41B2-AA4B-AC14B72F39CB}"/>
                  </a:ext>
                </a:extLst>
              </p:cNvPr>
              <p:cNvSpPr/>
              <p:nvPr/>
            </p:nvSpPr>
            <p:spPr>
              <a:xfrm>
                <a:off x="4185411" y="2047625"/>
                <a:ext cx="39464" cy="55717"/>
              </a:xfrm>
              <a:custGeom>
                <a:avLst/>
                <a:gdLst>
                  <a:gd name="connsiteX0" fmla="*/ 12974 w 39464"/>
                  <a:gd name="connsiteY0" fmla="*/ 28094 h 55717"/>
                  <a:gd name="connsiteX1" fmla="*/ 12950 w 39464"/>
                  <a:gd name="connsiteY1" fmla="*/ 25688 h 55717"/>
                  <a:gd name="connsiteX2" fmla="*/ 11252 w 39464"/>
                  <a:gd name="connsiteY2" fmla="*/ 15781 h 55717"/>
                  <a:gd name="connsiteX3" fmla="*/ 9884 w 39464"/>
                  <a:gd name="connsiteY3" fmla="*/ 12950 h 55717"/>
                  <a:gd name="connsiteX4" fmla="*/ 9341 w 39464"/>
                  <a:gd name="connsiteY4" fmla="*/ 11276 h 55717"/>
                  <a:gd name="connsiteX5" fmla="*/ 4576 w 39464"/>
                  <a:gd name="connsiteY5" fmla="*/ 4317 h 55717"/>
                  <a:gd name="connsiteX6" fmla="*/ 0 w 39464"/>
                  <a:gd name="connsiteY6" fmla="*/ 0 h 55717"/>
                  <a:gd name="connsiteX7" fmla="*/ 20617 w 39464"/>
                  <a:gd name="connsiteY7" fmla="*/ 10992 h 55717"/>
                  <a:gd name="connsiteX8" fmla="*/ 26372 w 39464"/>
                  <a:gd name="connsiteY8" fmla="*/ 29769 h 55717"/>
                  <a:gd name="connsiteX9" fmla="*/ 28731 w 39464"/>
                  <a:gd name="connsiteY9" fmla="*/ 40597 h 55717"/>
                  <a:gd name="connsiteX10" fmla="*/ 29982 w 39464"/>
                  <a:gd name="connsiteY10" fmla="*/ 44206 h 55717"/>
                  <a:gd name="connsiteX11" fmla="*/ 31421 w 39464"/>
                  <a:gd name="connsiteY11" fmla="*/ 46635 h 55717"/>
                  <a:gd name="connsiteX12" fmla="*/ 39464 w 39464"/>
                  <a:gd name="connsiteY12" fmla="*/ 55717 h 55717"/>
                  <a:gd name="connsiteX13" fmla="*/ 18682 w 39464"/>
                  <a:gd name="connsiteY13" fmla="*/ 44489 h 55717"/>
                  <a:gd name="connsiteX14" fmla="*/ 12974 w 39464"/>
                  <a:gd name="connsiteY14" fmla="*/ 28094 h 55717"/>
                  <a:gd name="connsiteX15" fmla="*/ 12974 w 39464"/>
                  <a:gd name="connsiteY15" fmla="*/ 28094 h 5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717">
                    <a:moveTo>
                      <a:pt x="12974" y="28094"/>
                    </a:moveTo>
                    <a:cubicBezTo>
                      <a:pt x="12691" y="27245"/>
                      <a:pt x="12903" y="26467"/>
                      <a:pt x="12950" y="25688"/>
                    </a:cubicBezTo>
                    <a:cubicBezTo>
                      <a:pt x="13115" y="22032"/>
                      <a:pt x="12337" y="18895"/>
                      <a:pt x="11252" y="15781"/>
                    </a:cubicBezTo>
                    <a:cubicBezTo>
                      <a:pt x="10875" y="14696"/>
                      <a:pt x="10544" y="13870"/>
                      <a:pt x="9884" y="12950"/>
                    </a:cubicBezTo>
                    <a:cubicBezTo>
                      <a:pt x="9554" y="12502"/>
                      <a:pt x="9624" y="11747"/>
                      <a:pt x="9341" y="11276"/>
                    </a:cubicBezTo>
                    <a:cubicBezTo>
                      <a:pt x="7879" y="8799"/>
                      <a:pt x="6511" y="6369"/>
                      <a:pt x="4576" y="4317"/>
                    </a:cubicBezTo>
                    <a:cubicBezTo>
                      <a:pt x="3208" y="2854"/>
                      <a:pt x="1628" y="1250"/>
                      <a:pt x="0" y="0"/>
                    </a:cubicBezTo>
                    <a:cubicBezTo>
                      <a:pt x="7926" y="802"/>
                      <a:pt x="15852" y="4741"/>
                      <a:pt x="20617" y="10992"/>
                    </a:cubicBezTo>
                    <a:cubicBezTo>
                      <a:pt x="24698" y="16347"/>
                      <a:pt x="26396" y="22740"/>
                      <a:pt x="26372" y="29769"/>
                    </a:cubicBezTo>
                    <a:cubicBezTo>
                      <a:pt x="26372" y="33591"/>
                      <a:pt x="27528" y="37035"/>
                      <a:pt x="28731" y="40597"/>
                    </a:cubicBezTo>
                    <a:cubicBezTo>
                      <a:pt x="29227" y="42012"/>
                      <a:pt x="29581" y="43121"/>
                      <a:pt x="29982" y="44206"/>
                    </a:cubicBezTo>
                    <a:cubicBezTo>
                      <a:pt x="30288" y="45031"/>
                      <a:pt x="31067" y="45810"/>
                      <a:pt x="31421" y="46635"/>
                    </a:cubicBezTo>
                    <a:cubicBezTo>
                      <a:pt x="33095" y="50551"/>
                      <a:pt x="36469" y="53028"/>
                      <a:pt x="39464" y="55717"/>
                    </a:cubicBezTo>
                    <a:cubicBezTo>
                      <a:pt x="31609" y="54514"/>
                      <a:pt x="23613" y="50976"/>
                      <a:pt x="18682" y="44489"/>
                    </a:cubicBezTo>
                    <a:cubicBezTo>
                      <a:pt x="15144" y="39747"/>
                      <a:pt x="13092" y="33945"/>
                      <a:pt x="12974" y="28094"/>
                    </a:cubicBezTo>
                    <a:lnTo>
                      <a:pt x="12974" y="2809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56" name="手繪多邊形: 圖案 855">
                <a:extLst>
                  <a:ext uri="{FF2B5EF4-FFF2-40B4-BE49-F238E27FC236}">
                    <a16:creationId xmlns:a16="http://schemas.microsoft.com/office/drawing/2014/main" id="{20B7F451-EFB7-4B75-9186-342005B03B90}"/>
                  </a:ext>
                </a:extLst>
              </p:cNvPr>
              <p:cNvSpPr/>
              <p:nvPr/>
            </p:nvSpPr>
            <p:spPr>
              <a:xfrm>
                <a:off x="4205391" y="2052484"/>
                <a:ext cx="44370" cy="51966"/>
              </a:xfrm>
              <a:custGeom>
                <a:avLst/>
                <a:gdLst>
                  <a:gd name="connsiteX0" fmla="*/ 15404 w 44370"/>
                  <a:gd name="connsiteY0" fmla="*/ 26868 h 51966"/>
                  <a:gd name="connsiteX1" fmla="*/ 15168 w 44370"/>
                  <a:gd name="connsiteY1" fmla="*/ 24462 h 51966"/>
                  <a:gd name="connsiteX2" fmla="*/ 12597 w 44370"/>
                  <a:gd name="connsiteY2" fmla="*/ 14743 h 51966"/>
                  <a:gd name="connsiteX3" fmla="*/ 10969 w 44370"/>
                  <a:gd name="connsiteY3" fmla="*/ 12054 h 51966"/>
                  <a:gd name="connsiteX4" fmla="*/ 10285 w 44370"/>
                  <a:gd name="connsiteY4" fmla="*/ 10403 h 51966"/>
                  <a:gd name="connsiteX5" fmla="*/ 4930 w 44370"/>
                  <a:gd name="connsiteY5" fmla="*/ 3892 h 51966"/>
                  <a:gd name="connsiteX6" fmla="*/ 0 w 44370"/>
                  <a:gd name="connsiteY6" fmla="*/ 0 h 51966"/>
                  <a:gd name="connsiteX7" fmla="*/ 21537 w 44370"/>
                  <a:gd name="connsiteY7" fmla="*/ 9105 h 51966"/>
                  <a:gd name="connsiteX8" fmla="*/ 28967 w 44370"/>
                  <a:gd name="connsiteY8" fmla="*/ 27292 h 51966"/>
                  <a:gd name="connsiteX9" fmla="*/ 32293 w 44370"/>
                  <a:gd name="connsiteY9" fmla="*/ 37860 h 51966"/>
                  <a:gd name="connsiteX10" fmla="*/ 33874 w 44370"/>
                  <a:gd name="connsiteY10" fmla="*/ 41351 h 51966"/>
                  <a:gd name="connsiteX11" fmla="*/ 35525 w 44370"/>
                  <a:gd name="connsiteY11" fmla="*/ 43640 h 51966"/>
                  <a:gd name="connsiteX12" fmla="*/ 44371 w 44370"/>
                  <a:gd name="connsiteY12" fmla="*/ 51967 h 51966"/>
                  <a:gd name="connsiteX13" fmla="*/ 22669 w 44370"/>
                  <a:gd name="connsiteY13" fmla="*/ 42649 h 51966"/>
                  <a:gd name="connsiteX14" fmla="*/ 15404 w 44370"/>
                  <a:gd name="connsiteY14" fmla="*/ 26868 h 51966"/>
                  <a:gd name="connsiteX15" fmla="*/ 15404 w 44370"/>
                  <a:gd name="connsiteY15" fmla="*/ 26868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15404" y="26868"/>
                    </a:moveTo>
                    <a:cubicBezTo>
                      <a:pt x="15050" y="26042"/>
                      <a:pt x="15191" y="25240"/>
                      <a:pt x="15168" y="24462"/>
                    </a:cubicBezTo>
                    <a:cubicBezTo>
                      <a:pt x="15003" y="20805"/>
                      <a:pt x="13941" y="17739"/>
                      <a:pt x="12597" y="14743"/>
                    </a:cubicBezTo>
                    <a:cubicBezTo>
                      <a:pt x="12125" y="13682"/>
                      <a:pt x="11724" y="12903"/>
                      <a:pt x="10969" y="12054"/>
                    </a:cubicBezTo>
                    <a:cubicBezTo>
                      <a:pt x="10591" y="11629"/>
                      <a:pt x="10615" y="10875"/>
                      <a:pt x="10285" y="10403"/>
                    </a:cubicBezTo>
                    <a:cubicBezTo>
                      <a:pt x="8610" y="8091"/>
                      <a:pt x="7030" y="5779"/>
                      <a:pt x="4930" y="3892"/>
                    </a:cubicBezTo>
                    <a:cubicBezTo>
                      <a:pt x="3444" y="2571"/>
                      <a:pt x="1722" y="1109"/>
                      <a:pt x="0" y="0"/>
                    </a:cubicBezTo>
                    <a:cubicBezTo>
                      <a:pt x="7949" y="94"/>
                      <a:pt x="16206" y="3302"/>
                      <a:pt x="21537" y="9105"/>
                    </a:cubicBezTo>
                    <a:cubicBezTo>
                      <a:pt x="26089" y="14083"/>
                      <a:pt x="28354" y="20287"/>
                      <a:pt x="28967" y="27292"/>
                    </a:cubicBezTo>
                    <a:cubicBezTo>
                      <a:pt x="29298" y="31090"/>
                      <a:pt x="30760" y="34416"/>
                      <a:pt x="32293" y="37860"/>
                    </a:cubicBezTo>
                    <a:cubicBezTo>
                      <a:pt x="32907" y="39252"/>
                      <a:pt x="33378" y="40290"/>
                      <a:pt x="33874" y="41351"/>
                    </a:cubicBezTo>
                    <a:cubicBezTo>
                      <a:pt x="34251" y="42153"/>
                      <a:pt x="35100" y="42861"/>
                      <a:pt x="35525" y="43640"/>
                    </a:cubicBezTo>
                    <a:cubicBezTo>
                      <a:pt x="37554" y="47390"/>
                      <a:pt x="41116" y="49560"/>
                      <a:pt x="44371" y="51967"/>
                    </a:cubicBezTo>
                    <a:cubicBezTo>
                      <a:pt x="36445" y="51471"/>
                      <a:pt x="28165" y="48664"/>
                      <a:pt x="22669" y="42649"/>
                    </a:cubicBezTo>
                    <a:cubicBezTo>
                      <a:pt x="18612" y="38285"/>
                      <a:pt x="16040" y="32671"/>
                      <a:pt x="15404" y="26868"/>
                    </a:cubicBezTo>
                    <a:lnTo>
                      <a:pt x="15404" y="2686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57" name="手繪多邊形: 圖案 856">
                <a:extLst>
                  <a:ext uri="{FF2B5EF4-FFF2-40B4-BE49-F238E27FC236}">
                    <a16:creationId xmlns:a16="http://schemas.microsoft.com/office/drawing/2014/main" id="{276CE7F2-A904-4007-B17E-BF4B971850A1}"/>
                  </a:ext>
                </a:extLst>
              </p:cNvPr>
              <p:cNvSpPr/>
              <p:nvPr/>
            </p:nvSpPr>
            <p:spPr>
              <a:xfrm>
                <a:off x="4226031" y="2055530"/>
                <a:ext cx="48805" cy="47874"/>
              </a:xfrm>
              <a:custGeom>
                <a:avLst/>
                <a:gdLst>
                  <a:gd name="connsiteX0" fmla="*/ 17810 w 48805"/>
                  <a:gd name="connsiteY0" fmla="*/ 25450 h 47874"/>
                  <a:gd name="connsiteX1" fmla="*/ 17338 w 48805"/>
                  <a:gd name="connsiteY1" fmla="*/ 23091 h 47874"/>
                  <a:gd name="connsiteX2" fmla="*/ 13894 w 48805"/>
                  <a:gd name="connsiteY2" fmla="*/ 13632 h 47874"/>
                  <a:gd name="connsiteX3" fmla="*/ 12030 w 48805"/>
                  <a:gd name="connsiteY3" fmla="*/ 11085 h 47874"/>
                  <a:gd name="connsiteX4" fmla="*/ 11181 w 48805"/>
                  <a:gd name="connsiteY4" fmla="*/ 9528 h 47874"/>
                  <a:gd name="connsiteX5" fmla="*/ 5260 w 48805"/>
                  <a:gd name="connsiteY5" fmla="*/ 3536 h 47874"/>
                  <a:gd name="connsiteX6" fmla="*/ 0 w 48805"/>
                  <a:gd name="connsiteY6" fmla="*/ 92 h 47874"/>
                  <a:gd name="connsiteX7" fmla="*/ 22268 w 48805"/>
                  <a:gd name="connsiteY7" fmla="*/ 7240 h 47874"/>
                  <a:gd name="connsiteX8" fmla="*/ 31279 w 48805"/>
                  <a:gd name="connsiteY8" fmla="*/ 24696 h 47874"/>
                  <a:gd name="connsiteX9" fmla="*/ 35525 w 48805"/>
                  <a:gd name="connsiteY9" fmla="*/ 34910 h 47874"/>
                  <a:gd name="connsiteX10" fmla="*/ 37412 w 48805"/>
                  <a:gd name="connsiteY10" fmla="*/ 38236 h 47874"/>
                  <a:gd name="connsiteX11" fmla="*/ 39252 w 48805"/>
                  <a:gd name="connsiteY11" fmla="*/ 40382 h 47874"/>
                  <a:gd name="connsiteX12" fmla="*/ 48806 w 48805"/>
                  <a:gd name="connsiteY12" fmla="*/ 47860 h 47874"/>
                  <a:gd name="connsiteX13" fmla="*/ 26349 w 48805"/>
                  <a:gd name="connsiteY13" fmla="*/ 40524 h 47874"/>
                  <a:gd name="connsiteX14" fmla="*/ 17810 w 48805"/>
                  <a:gd name="connsiteY14" fmla="*/ 25450 h 47874"/>
                  <a:gd name="connsiteX15" fmla="*/ 17810 w 48805"/>
                  <a:gd name="connsiteY15" fmla="*/ 25450 h 4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74">
                    <a:moveTo>
                      <a:pt x="17810" y="25450"/>
                    </a:moveTo>
                    <a:cubicBezTo>
                      <a:pt x="17385" y="24672"/>
                      <a:pt x="17456" y="23870"/>
                      <a:pt x="17338" y="23091"/>
                    </a:cubicBezTo>
                    <a:cubicBezTo>
                      <a:pt x="16843" y="19459"/>
                      <a:pt x="15522" y="16487"/>
                      <a:pt x="13894" y="13632"/>
                    </a:cubicBezTo>
                    <a:cubicBezTo>
                      <a:pt x="13328" y="12618"/>
                      <a:pt x="12856" y="11887"/>
                      <a:pt x="12030" y="11085"/>
                    </a:cubicBezTo>
                    <a:cubicBezTo>
                      <a:pt x="11629" y="10707"/>
                      <a:pt x="11559" y="9952"/>
                      <a:pt x="11181" y="9528"/>
                    </a:cubicBezTo>
                    <a:cubicBezTo>
                      <a:pt x="9294" y="7358"/>
                      <a:pt x="7525" y="5211"/>
                      <a:pt x="5260" y="3536"/>
                    </a:cubicBezTo>
                    <a:cubicBezTo>
                      <a:pt x="3656" y="2357"/>
                      <a:pt x="1816" y="1036"/>
                      <a:pt x="0" y="92"/>
                    </a:cubicBezTo>
                    <a:cubicBezTo>
                      <a:pt x="7926" y="-521"/>
                      <a:pt x="16442" y="1932"/>
                      <a:pt x="22268" y="7240"/>
                    </a:cubicBezTo>
                    <a:cubicBezTo>
                      <a:pt x="27245" y="11792"/>
                      <a:pt x="30052" y="17784"/>
                      <a:pt x="31279" y="24696"/>
                    </a:cubicBezTo>
                    <a:cubicBezTo>
                      <a:pt x="31939" y="28470"/>
                      <a:pt x="33709" y="31631"/>
                      <a:pt x="35525" y="34910"/>
                    </a:cubicBezTo>
                    <a:cubicBezTo>
                      <a:pt x="36256" y="36231"/>
                      <a:pt x="36822" y="37245"/>
                      <a:pt x="37412" y="38236"/>
                    </a:cubicBezTo>
                    <a:cubicBezTo>
                      <a:pt x="37860" y="39014"/>
                      <a:pt x="38757" y="39627"/>
                      <a:pt x="39252" y="40382"/>
                    </a:cubicBezTo>
                    <a:cubicBezTo>
                      <a:pt x="41587" y="43921"/>
                      <a:pt x="45362" y="45784"/>
                      <a:pt x="48806" y="47860"/>
                    </a:cubicBezTo>
                    <a:cubicBezTo>
                      <a:pt x="40856" y="48072"/>
                      <a:pt x="32364" y="46020"/>
                      <a:pt x="26349" y="40524"/>
                    </a:cubicBezTo>
                    <a:cubicBezTo>
                      <a:pt x="22009" y="36537"/>
                      <a:pt x="18966" y="31182"/>
                      <a:pt x="17810" y="25450"/>
                    </a:cubicBezTo>
                    <a:lnTo>
                      <a:pt x="17810" y="2545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58" name="手繪多邊形: 圖案 857">
                <a:extLst>
                  <a:ext uri="{FF2B5EF4-FFF2-40B4-BE49-F238E27FC236}">
                    <a16:creationId xmlns:a16="http://schemas.microsoft.com/office/drawing/2014/main" id="{A3C69834-93F9-456C-97B6-9BE027FC77FD}"/>
                  </a:ext>
                </a:extLst>
              </p:cNvPr>
              <p:cNvSpPr/>
              <p:nvPr/>
            </p:nvSpPr>
            <p:spPr>
              <a:xfrm>
                <a:off x="4246978" y="2056436"/>
                <a:ext cx="52910" cy="43880"/>
              </a:xfrm>
              <a:custGeom>
                <a:avLst/>
                <a:gdLst>
                  <a:gd name="connsiteX0" fmla="*/ 19956 w 52910"/>
                  <a:gd name="connsiteY0" fmla="*/ 24096 h 43880"/>
                  <a:gd name="connsiteX1" fmla="*/ 19296 w 52910"/>
                  <a:gd name="connsiteY1" fmla="*/ 21784 h 43880"/>
                  <a:gd name="connsiteX2" fmla="*/ 15026 w 52910"/>
                  <a:gd name="connsiteY2" fmla="*/ 12679 h 43880"/>
                  <a:gd name="connsiteX3" fmla="*/ 12950 w 52910"/>
                  <a:gd name="connsiteY3" fmla="*/ 10320 h 43880"/>
                  <a:gd name="connsiteX4" fmla="*/ 11983 w 52910"/>
                  <a:gd name="connsiteY4" fmla="*/ 8834 h 43880"/>
                  <a:gd name="connsiteX5" fmla="*/ 5543 w 52910"/>
                  <a:gd name="connsiteY5" fmla="*/ 3384 h 43880"/>
                  <a:gd name="connsiteX6" fmla="*/ 0 w 52910"/>
                  <a:gd name="connsiteY6" fmla="*/ 436 h 43880"/>
                  <a:gd name="connsiteX7" fmla="*/ 22811 w 52910"/>
                  <a:gd name="connsiteY7" fmla="*/ 5555 h 43880"/>
                  <a:gd name="connsiteX8" fmla="*/ 33355 w 52910"/>
                  <a:gd name="connsiteY8" fmla="*/ 22114 h 43880"/>
                  <a:gd name="connsiteX9" fmla="*/ 38521 w 52910"/>
                  <a:gd name="connsiteY9" fmla="*/ 31904 h 43880"/>
                  <a:gd name="connsiteX10" fmla="*/ 40691 w 52910"/>
                  <a:gd name="connsiteY10" fmla="*/ 35041 h 43880"/>
                  <a:gd name="connsiteX11" fmla="*/ 42720 w 52910"/>
                  <a:gd name="connsiteY11" fmla="*/ 36999 h 43880"/>
                  <a:gd name="connsiteX12" fmla="*/ 52910 w 52910"/>
                  <a:gd name="connsiteY12" fmla="*/ 43604 h 43880"/>
                  <a:gd name="connsiteX13" fmla="*/ 29887 w 52910"/>
                  <a:gd name="connsiteY13" fmla="*/ 38320 h 43880"/>
                  <a:gd name="connsiteX14" fmla="*/ 19956 w 52910"/>
                  <a:gd name="connsiteY14" fmla="*/ 24096 h 43880"/>
                  <a:gd name="connsiteX15" fmla="*/ 19956 w 52910"/>
                  <a:gd name="connsiteY15" fmla="*/ 24096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10" h="43880">
                    <a:moveTo>
                      <a:pt x="19956" y="24096"/>
                    </a:moveTo>
                    <a:cubicBezTo>
                      <a:pt x="19461" y="23341"/>
                      <a:pt x="19461" y="22539"/>
                      <a:pt x="19296" y="21784"/>
                    </a:cubicBezTo>
                    <a:cubicBezTo>
                      <a:pt x="18470" y="18222"/>
                      <a:pt x="16890" y="15391"/>
                      <a:pt x="15026" y="12679"/>
                    </a:cubicBezTo>
                    <a:cubicBezTo>
                      <a:pt x="14366" y="11735"/>
                      <a:pt x="13823" y="11027"/>
                      <a:pt x="12950" y="10320"/>
                    </a:cubicBezTo>
                    <a:cubicBezTo>
                      <a:pt x="12502" y="9966"/>
                      <a:pt x="12384" y="9235"/>
                      <a:pt x="11983" y="8834"/>
                    </a:cubicBezTo>
                    <a:cubicBezTo>
                      <a:pt x="9931" y="6852"/>
                      <a:pt x="7949" y="4871"/>
                      <a:pt x="5543" y="3384"/>
                    </a:cubicBezTo>
                    <a:cubicBezTo>
                      <a:pt x="3845" y="2347"/>
                      <a:pt x="1887" y="1214"/>
                      <a:pt x="0" y="436"/>
                    </a:cubicBezTo>
                    <a:cubicBezTo>
                      <a:pt x="7855" y="-885"/>
                      <a:pt x="16536" y="790"/>
                      <a:pt x="22811" y="5555"/>
                    </a:cubicBezTo>
                    <a:cubicBezTo>
                      <a:pt x="28189" y="9636"/>
                      <a:pt x="31515" y="15344"/>
                      <a:pt x="33355" y="22114"/>
                    </a:cubicBezTo>
                    <a:cubicBezTo>
                      <a:pt x="34369" y="25794"/>
                      <a:pt x="36398" y="28813"/>
                      <a:pt x="38521" y="31904"/>
                    </a:cubicBezTo>
                    <a:cubicBezTo>
                      <a:pt x="39370" y="33154"/>
                      <a:pt x="40007" y="34097"/>
                      <a:pt x="40691" y="35041"/>
                    </a:cubicBezTo>
                    <a:cubicBezTo>
                      <a:pt x="41210" y="35772"/>
                      <a:pt x="42177" y="36315"/>
                      <a:pt x="42720" y="36999"/>
                    </a:cubicBezTo>
                    <a:cubicBezTo>
                      <a:pt x="45385" y="40325"/>
                      <a:pt x="49301" y="41834"/>
                      <a:pt x="52910" y="43604"/>
                    </a:cubicBezTo>
                    <a:cubicBezTo>
                      <a:pt x="45008" y="44524"/>
                      <a:pt x="36374" y="43250"/>
                      <a:pt x="29887" y="38320"/>
                    </a:cubicBezTo>
                    <a:cubicBezTo>
                      <a:pt x="25146" y="34781"/>
                      <a:pt x="21608" y="29710"/>
                      <a:pt x="19956" y="24096"/>
                    </a:cubicBezTo>
                    <a:lnTo>
                      <a:pt x="19956" y="240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59" name="手繪多邊形: 圖案 858">
                <a:extLst>
                  <a:ext uri="{FF2B5EF4-FFF2-40B4-BE49-F238E27FC236}">
                    <a16:creationId xmlns:a16="http://schemas.microsoft.com/office/drawing/2014/main" id="{90B61F09-7986-4FD9-AE4C-1B78EF488274}"/>
                  </a:ext>
                </a:extLst>
              </p:cNvPr>
              <p:cNvSpPr/>
              <p:nvPr/>
            </p:nvSpPr>
            <p:spPr>
              <a:xfrm>
                <a:off x="4267453" y="2055242"/>
                <a:ext cx="56566" cy="40204"/>
              </a:xfrm>
              <a:custGeom>
                <a:avLst/>
                <a:gdLst>
                  <a:gd name="connsiteX0" fmla="*/ 22032 w 56566"/>
                  <a:gd name="connsiteY0" fmla="*/ 22836 h 40204"/>
                  <a:gd name="connsiteX1" fmla="*/ 21159 w 56566"/>
                  <a:gd name="connsiteY1" fmla="*/ 20595 h 40204"/>
                  <a:gd name="connsiteX2" fmla="*/ 16088 w 56566"/>
                  <a:gd name="connsiteY2" fmla="*/ 11915 h 40204"/>
                  <a:gd name="connsiteX3" fmla="*/ 13823 w 56566"/>
                  <a:gd name="connsiteY3" fmla="*/ 9744 h 40204"/>
                  <a:gd name="connsiteX4" fmla="*/ 12714 w 56566"/>
                  <a:gd name="connsiteY4" fmla="*/ 8353 h 40204"/>
                  <a:gd name="connsiteX5" fmla="*/ 5803 w 56566"/>
                  <a:gd name="connsiteY5" fmla="*/ 3493 h 40204"/>
                  <a:gd name="connsiteX6" fmla="*/ 0 w 56566"/>
                  <a:gd name="connsiteY6" fmla="*/ 1040 h 40204"/>
                  <a:gd name="connsiteX7" fmla="*/ 23188 w 56566"/>
                  <a:gd name="connsiteY7" fmla="*/ 4107 h 40204"/>
                  <a:gd name="connsiteX8" fmla="*/ 35171 w 56566"/>
                  <a:gd name="connsiteY8" fmla="*/ 19675 h 40204"/>
                  <a:gd name="connsiteX9" fmla="*/ 41186 w 56566"/>
                  <a:gd name="connsiteY9" fmla="*/ 28969 h 40204"/>
                  <a:gd name="connsiteX10" fmla="*/ 43640 w 56566"/>
                  <a:gd name="connsiteY10" fmla="*/ 31918 h 40204"/>
                  <a:gd name="connsiteX11" fmla="*/ 45833 w 56566"/>
                  <a:gd name="connsiteY11" fmla="*/ 33687 h 40204"/>
                  <a:gd name="connsiteX12" fmla="*/ 56566 w 56566"/>
                  <a:gd name="connsiteY12" fmla="*/ 39348 h 40204"/>
                  <a:gd name="connsiteX13" fmla="*/ 33166 w 56566"/>
                  <a:gd name="connsiteY13" fmla="*/ 36140 h 40204"/>
                  <a:gd name="connsiteX14" fmla="*/ 22032 w 56566"/>
                  <a:gd name="connsiteY14" fmla="*/ 22836 h 40204"/>
                  <a:gd name="connsiteX15" fmla="*/ 22032 w 56566"/>
                  <a:gd name="connsiteY15" fmla="*/ 22836 h 4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66" h="40204">
                    <a:moveTo>
                      <a:pt x="22032" y="22836"/>
                    </a:moveTo>
                    <a:cubicBezTo>
                      <a:pt x="21490" y="22152"/>
                      <a:pt x="21395" y="21350"/>
                      <a:pt x="21159" y="20595"/>
                    </a:cubicBezTo>
                    <a:cubicBezTo>
                      <a:pt x="20027" y="17104"/>
                      <a:pt x="18187" y="14439"/>
                      <a:pt x="16088" y="11915"/>
                    </a:cubicBezTo>
                    <a:cubicBezTo>
                      <a:pt x="15356" y="11018"/>
                      <a:pt x="14767" y="10358"/>
                      <a:pt x="13823" y="9744"/>
                    </a:cubicBezTo>
                    <a:cubicBezTo>
                      <a:pt x="13351" y="9438"/>
                      <a:pt x="13163" y="8706"/>
                      <a:pt x="12714" y="8353"/>
                    </a:cubicBezTo>
                    <a:cubicBezTo>
                      <a:pt x="10473" y="6560"/>
                      <a:pt x="8351" y="4743"/>
                      <a:pt x="5803" y="3493"/>
                    </a:cubicBezTo>
                    <a:cubicBezTo>
                      <a:pt x="4010" y="2620"/>
                      <a:pt x="1958" y="1653"/>
                      <a:pt x="0" y="1040"/>
                    </a:cubicBezTo>
                    <a:cubicBezTo>
                      <a:pt x="7690" y="-989"/>
                      <a:pt x="16512" y="-92"/>
                      <a:pt x="23188" y="4107"/>
                    </a:cubicBezTo>
                    <a:cubicBezTo>
                      <a:pt x="28897" y="7692"/>
                      <a:pt x="32718" y="13070"/>
                      <a:pt x="35171" y="19675"/>
                    </a:cubicBezTo>
                    <a:cubicBezTo>
                      <a:pt x="36516" y="23261"/>
                      <a:pt x="38804" y="26068"/>
                      <a:pt x="41186" y="28969"/>
                    </a:cubicBezTo>
                    <a:cubicBezTo>
                      <a:pt x="42154" y="30149"/>
                      <a:pt x="42885" y="31022"/>
                      <a:pt x="43640" y="31918"/>
                    </a:cubicBezTo>
                    <a:cubicBezTo>
                      <a:pt x="44206" y="32602"/>
                      <a:pt x="45220" y="33050"/>
                      <a:pt x="45833" y="33687"/>
                    </a:cubicBezTo>
                    <a:cubicBezTo>
                      <a:pt x="48782" y="36754"/>
                      <a:pt x="52816" y="37910"/>
                      <a:pt x="56566" y="39348"/>
                    </a:cubicBezTo>
                    <a:cubicBezTo>
                      <a:pt x="48782" y="40976"/>
                      <a:pt x="40054" y="40481"/>
                      <a:pt x="33166" y="36140"/>
                    </a:cubicBezTo>
                    <a:cubicBezTo>
                      <a:pt x="28165" y="33003"/>
                      <a:pt x="24202" y="28262"/>
                      <a:pt x="22032" y="22836"/>
                    </a:cubicBezTo>
                    <a:lnTo>
                      <a:pt x="22032" y="2283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60" name="手繪多邊形: 圖案 859">
                <a:extLst>
                  <a:ext uri="{FF2B5EF4-FFF2-40B4-BE49-F238E27FC236}">
                    <a16:creationId xmlns:a16="http://schemas.microsoft.com/office/drawing/2014/main" id="{AF08D1E2-A0AA-4C18-9F71-305749AF16F4}"/>
                  </a:ext>
                </a:extLst>
              </p:cNvPr>
              <p:cNvSpPr/>
              <p:nvPr/>
            </p:nvSpPr>
            <p:spPr>
              <a:xfrm>
                <a:off x="4287527" y="2052072"/>
                <a:ext cx="59727" cy="36727"/>
              </a:xfrm>
              <a:custGeom>
                <a:avLst/>
                <a:gdLst>
                  <a:gd name="connsiteX0" fmla="*/ 23919 w 59727"/>
                  <a:gd name="connsiteY0" fmla="*/ 21619 h 36727"/>
                  <a:gd name="connsiteX1" fmla="*/ 22834 w 59727"/>
                  <a:gd name="connsiteY1" fmla="*/ 19449 h 36727"/>
                  <a:gd name="connsiteX2" fmla="*/ 17008 w 59727"/>
                  <a:gd name="connsiteY2" fmla="*/ 11240 h 36727"/>
                  <a:gd name="connsiteX3" fmla="*/ 14531 w 59727"/>
                  <a:gd name="connsiteY3" fmla="*/ 9306 h 36727"/>
                  <a:gd name="connsiteX4" fmla="*/ 13304 w 59727"/>
                  <a:gd name="connsiteY4" fmla="*/ 8008 h 36727"/>
                  <a:gd name="connsiteX5" fmla="*/ 5992 w 59727"/>
                  <a:gd name="connsiteY5" fmla="*/ 3786 h 36727"/>
                  <a:gd name="connsiteX6" fmla="*/ 0 w 59727"/>
                  <a:gd name="connsiteY6" fmla="*/ 1875 h 36727"/>
                  <a:gd name="connsiteX7" fmla="*/ 23353 w 59727"/>
                  <a:gd name="connsiteY7" fmla="*/ 2866 h 36727"/>
                  <a:gd name="connsiteX8" fmla="*/ 36681 w 59727"/>
                  <a:gd name="connsiteY8" fmla="*/ 17302 h 36727"/>
                  <a:gd name="connsiteX9" fmla="*/ 43498 w 59727"/>
                  <a:gd name="connsiteY9" fmla="*/ 26030 h 36727"/>
                  <a:gd name="connsiteX10" fmla="*/ 46187 w 59727"/>
                  <a:gd name="connsiteY10" fmla="*/ 28743 h 36727"/>
                  <a:gd name="connsiteX11" fmla="*/ 48523 w 59727"/>
                  <a:gd name="connsiteY11" fmla="*/ 30324 h 36727"/>
                  <a:gd name="connsiteX12" fmla="*/ 59727 w 59727"/>
                  <a:gd name="connsiteY12" fmla="*/ 35018 h 36727"/>
                  <a:gd name="connsiteX13" fmla="*/ 36115 w 59727"/>
                  <a:gd name="connsiteY13" fmla="*/ 33886 h 36727"/>
                  <a:gd name="connsiteX14" fmla="*/ 23919 w 59727"/>
                  <a:gd name="connsiteY14" fmla="*/ 21619 h 36727"/>
                  <a:gd name="connsiteX15" fmla="*/ 23919 w 59727"/>
                  <a:gd name="connsiteY15" fmla="*/ 21619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23919" y="21619"/>
                    </a:moveTo>
                    <a:cubicBezTo>
                      <a:pt x="23306" y="20982"/>
                      <a:pt x="23164" y="20180"/>
                      <a:pt x="22834" y="19449"/>
                    </a:cubicBezTo>
                    <a:cubicBezTo>
                      <a:pt x="21395" y="16076"/>
                      <a:pt x="19343" y="13575"/>
                      <a:pt x="17008" y="11240"/>
                    </a:cubicBezTo>
                    <a:cubicBezTo>
                      <a:pt x="16182" y="10414"/>
                      <a:pt x="15545" y="9825"/>
                      <a:pt x="14531" y="9306"/>
                    </a:cubicBezTo>
                    <a:cubicBezTo>
                      <a:pt x="14035" y="9046"/>
                      <a:pt x="13776" y="8339"/>
                      <a:pt x="13304" y="8008"/>
                    </a:cubicBezTo>
                    <a:cubicBezTo>
                      <a:pt x="10922" y="6428"/>
                      <a:pt x="8634" y="4800"/>
                      <a:pt x="5992" y="3786"/>
                    </a:cubicBezTo>
                    <a:cubicBezTo>
                      <a:pt x="4128" y="3078"/>
                      <a:pt x="2005" y="2300"/>
                      <a:pt x="0" y="1875"/>
                    </a:cubicBezTo>
                    <a:cubicBezTo>
                      <a:pt x="7501" y="-814"/>
                      <a:pt x="16347" y="-720"/>
                      <a:pt x="23353" y="2866"/>
                    </a:cubicBezTo>
                    <a:cubicBezTo>
                      <a:pt x="29368" y="5933"/>
                      <a:pt x="33661" y="10957"/>
                      <a:pt x="36681" y="17302"/>
                    </a:cubicBezTo>
                    <a:cubicBezTo>
                      <a:pt x="38332" y="20746"/>
                      <a:pt x="40856" y="23365"/>
                      <a:pt x="43498" y="26030"/>
                    </a:cubicBezTo>
                    <a:cubicBezTo>
                      <a:pt x="44560" y="27115"/>
                      <a:pt x="45362" y="27941"/>
                      <a:pt x="46187" y="28743"/>
                    </a:cubicBezTo>
                    <a:cubicBezTo>
                      <a:pt x="46824" y="29356"/>
                      <a:pt x="47862" y="29734"/>
                      <a:pt x="48523" y="30324"/>
                    </a:cubicBezTo>
                    <a:cubicBezTo>
                      <a:pt x="51731" y="33131"/>
                      <a:pt x="55859" y="33909"/>
                      <a:pt x="59727" y="35018"/>
                    </a:cubicBezTo>
                    <a:cubicBezTo>
                      <a:pt x="52132" y="37330"/>
                      <a:pt x="43380" y="37613"/>
                      <a:pt x="36115" y="33886"/>
                    </a:cubicBezTo>
                    <a:cubicBezTo>
                      <a:pt x="30925" y="31196"/>
                      <a:pt x="26538" y="26832"/>
                      <a:pt x="23919" y="21619"/>
                    </a:cubicBezTo>
                    <a:lnTo>
                      <a:pt x="23919" y="2161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61" name="手繪多邊形: 圖案 860">
                <a:extLst>
                  <a:ext uri="{FF2B5EF4-FFF2-40B4-BE49-F238E27FC236}">
                    <a16:creationId xmlns:a16="http://schemas.microsoft.com/office/drawing/2014/main" id="{DC751B9E-76CC-4C11-BD2C-6EA1A7112110}"/>
                  </a:ext>
                </a:extLst>
              </p:cNvPr>
              <p:cNvSpPr/>
              <p:nvPr/>
            </p:nvSpPr>
            <p:spPr>
              <a:xfrm>
                <a:off x="4307177" y="2046953"/>
                <a:ext cx="62392" cy="33477"/>
              </a:xfrm>
              <a:custGeom>
                <a:avLst/>
                <a:gdLst>
                  <a:gd name="connsiteX0" fmla="*/ 25500 w 62392"/>
                  <a:gd name="connsiteY0" fmla="*/ 20487 h 33477"/>
                  <a:gd name="connsiteX1" fmla="*/ 24249 w 62392"/>
                  <a:gd name="connsiteY1" fmla="*/ 18434 h 33477"/>
                  <a:gd name="connsiteX2" fmla="*/ 17739 w 62392"/>
                  <a:gd name="connsiteY2" fmla="*/ 10792 h 33477"/>
                  <a:gd name="connsiteX3" fmla="*/ 15097 w 62392"/>
                  <a:gd name="connsiteY3" fmla="*/ 9070 h 33477"/>
                  <a:gd name="connsiteX4" fmla="*/ 13776 w 62392"/>
                  <a:gd name="connsiteY4" fmla="*/ 7890 h 33477"/>
                  <a:gd name="connsiteX5" fmla="*/ 6133 w 62392"/>
                  <a:gd name="connsiteY5" fmla="*/ 4328 h 33477"/>
                  <a:gd name="connsiteX6" fmla="*/ 0 w 62392"/>
                  <a:gd name="connsiteY6" fmla="*/ 2936 h 33477"/>
                  <a:gd name="connsiteX7" fmla="*/ 23353 w 62392"/>
                  <a:gd name="connsiteY7" fmla="*/ 1875 h 33477"/>
                  <a:gd name="connsiteX8" fmla="*/ 37884 w 62392"/>
                  <a:gd name="connsiteY8" fmla="*/ 15085 h 33477"/>
                  <a:gd name="connsiteX9" fmla="*/ 45432 w 62392"/>
                  <a:gd name="connsiteY9" fmla="*/ 23176 h 33477"/>
                  <a:gd name="connsiteX10" fmla="*/ 48357 w 62392"/>
                  <a:gd name="connsiteY10" fmla="*/ 25629 h 33477"/>
                  <a:gd name="connsiteX11" fmla="*/ 50834 w 62392"/>
                  <a:gd name="connsiteY11" fmla="*/ 26997 h 33477"/>
                  <a:gd name="connsiteX12" fmla="*/ 62393 w 62392"/>
                  <a:gd name="connsiteY12" fmla="*/ 30677 h 33477"/>
                  <a:gd name="connsiteX13" fmla="*/ 38780 w 62392"/>
                  <a:gd name="connsiteY13" fmla="*/ 31644 h 33477"/>
                  <a:gd name="connsiteX14" fmla="*/ 25500 w 62392"/>
                  <a:gd name="connsiteY14" fmla="*/ 20487 h 33477"/>
                  <a:gd name="connsiteX15" fmla="*/ 25500 w 62392"/>
                  <a:gd name="connsiteY15" fmla="*/ 20487 h 3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392" h="33477">
                    <a:moveTo>
                      <a:pt x="25500" y="20487"/>
                    </a:moveTo>
                    <a:cubicBezTo>
                      <a:pt x="24839" y="19897"/>
                      <a:pt x="24603" y="19118"/>
                      <a:pt x="24249" y="18434"/>
                    </a:cubicBezTo>
                    <a:cubicBezTo>
                      <a:pt x="22504" y="15203"/>
                      <a:pt x="20239" y="12891"/>
                      <a:pt x="17739" y="10792"/>
                    </a:cubicBezTo>
                    <a:cubicBezTo>
                      <a:pt x="16843" y="10037"/>
                      <a:pt x="16135" y="9494"/>
                      <a:pt x="15097" y="9070"/>
                    </a:cubicBezTo>
                    <a:cubicBezTo>
                      <a:pt x="14578" y="8857"/>
                      <a:pt x="14271" y="8173"/>
                      <a:pt x="13776" y="7890"/>
                    </a:cubicBezTo>
                    <a:cubicBezTo>
                      <a:pt x="11252" y="6522"/>
                      <a:pt x="8846" y="5107"/>
                      <a:pt x="6133" y="4328"/>
                    </a:cubicBezTo>
                    <a:cubicBezTo>
                      <a:pt x="4222" y="3786"/>
                      <a:pt x="2029" y="3196"/>
                      <a:pt x="0" y="2936"/>
                    </a:cubicBezTo>
                    <a:cubicBezTo>
                      <a:pt x="7218" y="-413"/>
                      <a:pt x="16064" y="-1074"/>
                      <a:pt x="23353" y="1875"/>
                    </a:cubicBezTo>
                    <a:cubicBezTo>
                      <a:pt x="29604" y="4399"/>
                      <a:pt x="34322" y="9022"/>
                      <a:pt x="37884" y="15085"/>
                    </a:cubicBezTo>
                    <a:cubicBezTo>
                      <a:pt x="39818" y="18387"/>
                      <a:pt x="42578" y="20746"/>
                      <a:pt x="45432" y="23176"/>
                    </a:cubicBezTo>
                    <a:cubicBezTo>
                      <a:pt x="46588" y="24167"/>
                      <a:pt x="47461" y="24898"/>
                      <a:pt x="48357" y="25629"/>
                    </a:cubicBezTo>
                    <a:cubicBezTo>
                      <a:pt x="49041" y="26195"/>
                      <a:pt x="50127" y="26478"/>
                      <a:pt x="50834" y="26997"/>
                    </a:cubicBezTo>
                    <a:cubicBezTo>
                      <a:pt x="54278" y="29498"/>
                      <a:pt x="58453" y="29922"/>
                      <a:pt x="62393" y="30677"/>
                    </a:cubicBezTo>
                    <a:cubicBezTo>
                      <a:pt x="55009" y="33649"/>
                      <a:pt x="46329" y="34687"/>
                      <a:pt x="38780" y="31644"/>
                    </a:cubicBezTo>
                    <a:cubicBezTo>
                      <a:pt x="33308" y="29403"/>
                      <a:pt x="28590" y="25464"/>
                      <a:pt x="25500" y="20487"/>
                    </a:cubicBezTo>
                    <a:lnTo>
                      <a:pt x="25500" y="2048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62" name="手繪多邊形: 圖案 861">
                <a:extLst>
                  <a:ext uri="{FF2B5EF4-FFF2-40B4-BE49-F238E27FC236}">
                    <a16:creationId xmlns:a16="http://schemas.microsoft.com/office/drawing/2014/main" id="{60BBBBE5-27DE-4BC1-A3FB-D1C4C8950889}"/>
                  </a:ext>
                </a:extLst>
              </p:cNvPr>
              <p:cNvSpPr/>
              <p:nvPr/>
            </p:nvSpPr>
            <p:spPr>
              <a:xfrm>
                <a:off x="4326143" y="2039953"/>
                <a:ext cx="64586" cy="30480"/>
              </a:xfrm>
              <a:custGeom>
                <a:avLst/>
                <a:gdLst>
                  <a:gd name="connsiteX0" fmla="*/ 26962 w 64586"/>
                  <a:gd name="connsiteY0" fmla="*/ 19467 h 30480"/>
                  <a:gd name="connsiteX1" fmla="*/ 25523 w 64586"/>
                  <a:gd name="connsiteY1" fmla="*/ 17533 h 30480"/>
                  <a:gd name="connsiteX2" fmla="*/ 18352 w 64586"/>
                  <a:gd name="connsiteY2" fmla="*/ 10480 h 30480"/>
                  <a:gd name="connsiteX3" fmla="*/ 15592 w 64586"/>
                  <a:gd name="connsiteY3" fmla="*/ 8994 h 30480"/>
                  <a:gd name="connsiteX4" fmla="*/ 14153 w 64586"/>
                  <a:gd name="connsiteY4" fmla="*/ 7932 h 30480"/>
                  <a:gd name="connsiteX5" fmla="*/ 6227 w 64586"/>
                  <a:gd name="connsiteY5" fmla="*/ 5054 h 30480"/>
                  <a:gd name="connsiteX6" fmla="*/ 0 w 64586"/>
                  <a:gd name="connsiteY6" fmla="*/ 4205 h 30480"/>
                  <a:gd name="connsiteX7" fmla="*/ 23164 w 64586"/>
                  <a:gd name="connsiteY7" fmla="*/ 1091 h 30480"/>
                  <a:gd name="connsiteX8" fmla="*/ 38804 w 64586"/>
                  <a:gd name="connsiteY8" fmla="*/ 12980 h 30480"/>
                  <a:gd name="connsiteX9" fmla="*/ 47036 w 64586"/>
                  <a:gd name="connsiteY9" fmla="*/ 20387 h 30480"/>
                  <a:gd name="connsiteX10" fmla="*/ 50150 w 64586"/>
                  <a:gd name="connsiteY10" fmla="*/ 22581 h 30480"/>
                  <a:gd name="connsiteX11" fmla="*/ 52745 w 64586"/>
                  <a:gd name="connsiteY11" fmla="*/ 23713 h 30480"/>
                  <a:gd name="connsiteX12" fmla="*/ 64587 w 64586"/>
                  <a:gd name="connsiteY12" fmla="*/ 26379 h 30480"/>
                  <a:gd name="connsiteX13" fmla="*/ 41139 w 64586"/>
                  <a:gd name="connsiteY13" fmla="*/ 29398 h 30480"/>
                  <a:gd name="connsiteX14" fmla="*/ 26962 w 64586"/>
                  <a:gd name="connsiteY14" fmla="*/ 19467 h 30480"/>
                  <a:gd name="connsiteX15" fmla="*/ 26962 w 64586"/>
                  <a:gd name="connsiteY15" fmla="*/ 19467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86" h="30480">
                    <a:moveTo>
                      <a:pt x="26962" y="19467"/>
                    </a:moveTo>
                    <a:cubicBezTo>
                      <a:pt x="26255" y="18948"/>
                      <a:pt x="25971" y="18193"/>
                      <a:pt x="25523" y="17533"/>
                    </a:cubicBezTo>
                    <a:cubicBezTo>
                      <a:pt x="23518" y="14466"/>
                      <a:pt x="21065" y="12367"/>
                      <a:pt x="18352" y="10480"/>
                    </a:cubicBezTo>
                    <a:cubicBezTo>
                      <a:pt x="17409" y="9819"/>
                      <a:pt x="16654" y="9324"/>
                      <a:pt x="15592" y="8994"/>
                    </a:cubicBezTo>
                    <a:cubicBezTo>
                      <a:pt x="15050" y="8828"/>
                      <a:pt x="14672" y="8168"/>
                      <a:pt x="14153" y="7932"/>
                    </a:cubicBezTo>
                    <a:cubicBezTo>
                      <a:pt x="11535" y="6776"/>
                      <a:pt x="8987" y="5597"/>
                      <a:pt x="6227" y="5054"/>
                    </a:cubicBezTo>
                    <a:cubicBezTo>
                      <a:pt x="4270" y="4677"/>
                      <a:pt x="2052" y="4299"/>
                      <a:pt x="0" y="4205"/>
                    </a:cubicBezTo>
                    <a:cubicBezTo>
                      <a:pt x="6912" y="242"/>
                      <a:pt x="15640" y="-1197"/>
                      <a:pt x="23164" y="1091"/>
                    </a:cubicBezTo>
                    <a:cubicBezTo>
                      <a:pt x="29628" y="3073"/>
                      <a:pt x="34723" y="7272"/>
                      <a:pt x="38804" y="12980"/>
                    </a:cubicBezTo>
                    <a:cubicBezTo>
                      <a:pt x="41021" y="16094"/>
                      <a:pt x="43970" y="18217"/>
                      <a:pt x="47036" y="20387"/>
                    </a:cubicBezTo>
                    <a:cubicBezTo>
                      <a:pt x="48263" y="21260"/>
                      <a:pt x="49207" y="21944"/>
                      <a:pt x="50150" y="22581"/>
                    </a:cubicBezTo>
                    <a:cubicBezTo>
                      <a:pt x="50881" y="23076"/>
                      <a:pt x="51967" y="23265"/>
                      <a:pt x="52745" y="23713"/>
                    </a:cubicBezTo>
                    <a:cubicBezTo>
                      <a:pt x="56378" y="25907"/>
                      <a:pt x="60577" y="25954"/>
                      <a:pt x="64587" y="26379"/>
                    </a:cubicBezTo>
                    <a:cubicBezTo>
                      <a:pt x="57510" y="29988"/>
                      <a:pt x="48947" y="31780"/>
                      <a:pt x="41139" y="29398"/>
                    </a:cubicBezTo>
                    <a:cubicBezTo>
                      <a:pt x="35549" y="27676"/>
                      <a:pt x="30477" y="24161"/>
                      <a:pt x="26962" y="19467"/>
                    </a:cubicBezTo>
                    <a:lnTo>
                      <a:pt x="26962" y="1946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63" name="手繪多邊形: 圖案 862">
                <a:extLst>
                  <a:ext uri="{FF2B5EF4-FFF2-40B4-BE49-F238E27FC236}">
                    <a16:creationId xmlns:a16="http://schemas.microsoft.com/office/drawing/2014/main" id="{5933CCC1-B6A7-4BC5-9621-F0A983AB593D}"/>
                  </a:ext>
                </a:extLst>
              </p:cNvPr>
              <p:cNvSpPr/>
              <p:nvPr/>
            </p:nvSpPr>
            <p:spPr>
              <a:xfrm>
                <a:off x="4344518" y="2031191"/>
                <a:ext cx="66237" cy="27749"/>
              </a:xfrm>
              <a:custGeom>
                <a:avLst/>
                <a:gdLst>
                  <a:gd name="connsiteX0" fmla="*/ 28142 w 66237"/>
                  <a:gd name="connsiteY0" fmla="*/ 18534 h 27749"/>
                  <a:gd name="connsiteX1" fmla="*/ 26538 w 66237"/>
                  <a:gd name="connsiteY1" fmla="*/ 16717 h 27749"/>
                  <a:gd name="connsiteX2" fmla="*/ 18800 w 66237"/>
                  <a:gd name="connsiteY2" fmla="*/ 10301 h 27749"/>
                  <a:gd name="connsiteX3" fmla="*/ 15923 w 66237"/>
                  <a:gd name="connsiteY3" fmla="*/ 9051 h 27749"/>
                  <a:gd name="connsiteX4" fmla="*/ 14413 w 66237"/>
                  <a:gd name="connsiteY4" fmla="*/ 8131 h 27749"/>
                  <a:gd name="connsiteX5" fmla="*/ 6275 w 66237"/>
                  <a:gd name="connsiteY5" fmla="*/ 5937 h 27749"/>
                  <a:gd name="connsiteX6" fmla="*/ 0 w 66237"/>
                  <a:gd name="connsiteY6" fmla="*/ 5631 h 27749"/>
                  <a:gd name="connsiteX7" fmla="*/ 22811 w 66237"/>
                  <a:gd name="connsiteY7" fmla="*/ 535 h 27749"/>
                  <a:gd name="connsiteX8" fmla="*/ 39417 w 66237"/>
                  <a:gd name="connsiteY8" fmla="*/ 11032 h 27749"/>
                  <a:gd name="connsiteX9" fmla="*/ 48239 w 66237"/>
                  <a:gd name="connsiteY9" fmla="*/ 17708 h 27749"/>
                  <a:gd name="connsiteX10" fmla="*/ 51542 w 66237"/>
                  <a:gd name="connsiteY10" fmla="*/ 19619 h 27749"/>
                  <a:gd name="connsiteX11" fmla="*/ 54207 w 66237"/>
                  <a:gd name="connsiteY11" fmla="*/ 20539 h 27749"/>
                  <a:gd name="connsiteX12" fmla="*/ 66238 w 66237"/>
                  <a:gd name="connsiteY12" fmla="*/ 22190 h 27749"/>
                  <a:gd name="connsiteX13" fmla="*/ 43144 w 66237"/>
                  <a:gd name="connsiteY13" fmla="*/ 27214 h 27749"/>
                  <a:gd name="connsiteX14" fmla="*/ 28142 w 66237"/>
                  <a:gd name="connsiteY14" fmla="*/ 18534 h 27749"/>
                  <a:gd name="connsiteX15" fmla="*/ 28142 w 66237"/>
                  <a:gd name="connsiteY15" fmla="*/ 18534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49">
                    <a:moveTo>
                      <a:pt x="28142" y="18534"/>
                    </a:moveTo>
                    <a:cubicBezTo>
                      <a:pt x="27387" y="18085"/>
                      <a:pt x="27033" y="17354"/>
                      <a:pt x="26538" y="16717"/>
                    </a:cubicBezTo>
                    <a:cubicBezTo>
                      <a:pt x="24273" y="13839"/>
                      <a:pt x="21631" y="11952"/>
                      <a:pt x="18800" y="10301"/>
                    </a:cubicBezTo>
                    <a:cubicBezTo>
                      <a:pt x="17786" y="9711"/>
                      <a:pt x="17008" y="9310"/>
                      <a:pt x="15923" y="9051"/>
                    </a:cubicBezTo>
                    <a:cubicBezTo>
                      <a:pt x="15380" y="8909"/>
                      <a:pt x="14932" y="8296"/>
                      <a:pt x="14413" y="8131"/>
                    </a:cubicBezTo>
                    <a:cubicBezTo>
                      <a:pt x="11700" y="7211"/>
                      <a:pt x="9082" y="6244"/>
                      <a:pt x="6275" y="5937"/>
                    </a:cubicBezTo>
                    <a:cubicBezTo>
                      <a:pt x="4293" y="5725"/>
                      <a:pt x="2052" y="5536"/>
                      <a:pt x="0" y="5631"/>
                    </a:cubicBezTo>
                    <a:cubicBezTo>
                      <a:pt x="6534" y="1101"/>
                      <a:pt x="15121" y="-1092"/>
                      <a:pt x="22811" y="535"/>
                    </a:cubicBezTo>
                    <a:cubicBezTo>
                      <a:pt x="29415" y="1951"/>
                      <a:pt x="34865" y="5701"/>
                      <a:pt x="39417" y="11032"/>
                    </a:cubicBezTo>
                    <a:cubicBezTo>
                      <a:pt x="41894" y="13934"/>
                      <a:pt x="45031" y="15797"/>
                      <a:pt x="48239" y="17708"/>
                    </a:cubicBezTo>
                    <a:cubicBezTo>
                      <a:pt x="49560" y="18486"/>
                      <a:pt x="50528" y="19053"/>
                      <a:pt x="51542" y="19619"/>
                    </a:cubicBezTo>
                    <a:cubicBezTo>
                      <a:pt x="52320" y="20067"/>
                      <a:pt x="53429" y="20138"/>
                      <a:pt x="54207" y="20539"/>
                    </a:cubicBezTo>
                    <a:cubicBezTo>
                      <a:pt x="58029" y="22402"/>
                      <a:pt x="62228" y="22096"/>
                      <a:pt x="66238" y="22190"/>
                    </a:cubicBezTo>
                    <a:cubicBezTo>
                      <a:pt x="59491" y="26389"/>
                      <a:pt x="51117" y="28913"/>
                      <a:pt x="43144" y="27214"/>
                    </a:cubicBezTo>
                    <a:cubicBezTo>
                      <a:pt x="37365" y="25964"/>
                      <a:pt x="32034" y="22898"/>
                      <a:pt x="28142" y="18534"/>
                    </a:cubicBezTo>
                    <a:lnTo>
                      <a:pt x="28142" y="1853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64" name="手繪多邊形: 圖案 863">
                <a:extLst>
                  <a:ext uri="{FF2B5EF4-FFF2-40B4-BE49-F238E27FC236}">
                    <a16:creationId xmlns:a16="http://schemas.microsoft.com/office/drawing/2014/main" id="{63FDB6C6-5813-4DA6-8F9E-CADA2C745950}"/>
                  </a:ext>
                </a:extLst>
              </p:cNvPr>
              <p:cNvSpPr/>
              <p:nvPr/>
            </p:nvSpPr>
            <p:spPr>
              <a:xfrm>
                <a:off x="4362069" y="2020761"/>
                <a:ext cx="67417" cy="25210"/>
              </a:xfrm>
              <a:custGeom>
                <a:avLst/>
                <a:gdLst>
                  <a:gd name="connsiteX0" fmla="*/ 29132 w 67417"/>
                  <a:gd name="connsiteY0" fmla="*/ 17664 h 25210"/>
                  <a:gd name="connsiteX1" fmla="*/ 27387 w 67417"/>
                  <a:gd name="connsiteY1" fmla="*/ 15989 h 25210"/>
                  <a:gd name="connsiteX2" fmla="*/ 19131 w 67417"/>
                  <a:gd name="connsiteY2" fmla="*/ 10257 h 25210"/>
                  <a:gd name="connsiteX3" fmla="*/ 16158 w 67417"/>
                  <a:gd name="connsiteY3" fmla="*/ 9267 h 25210"/>
                  <a:gd name="connsiteX4" fmla="*/ 14578 w 67417"/>
                  <a:gd name="connsiteY4" fmla="*/ 8464 h 25210"/>
                  <a:gd name="connsiteX5" fmla="*/ 6275 w 67417"/>
                  <a:gd name="connsiteY5" fmla="*/ 6978 h 25210"/>
                  <a:gd name="connsiteX6" fmla="*/ 0 w 67417"/>
                  <a:gd name="connsiteY6" fmla="*/ 7214 h 25210"/>
                  <a:gd name="connsiteX7" fmla="*/ 22292 w 67417"/>
                  <a:gd name="connsiteY7" fmla="*/ 185 h 25210"/>
                  <a:gd name="connsiteX8" fmla="*/ 39724 w 67417"/>
                  <a:gd name="connsiteY8" fmla="*/ 9219 h 25210"/>
                  <a:gd name="connsiteX9" fmla="*/ 49112 w 67417"/>
                  <a:gd name="connsiteY9" fmla="*/ 15117 h 25210"/>
                  <a:gd name="connsiteX10" fmla="*/ 52556 w 67417"/>
                  <a:gd name="connsiteY10" fmla="*/ 16744 h 25210"/>
                  <a:gd name="connsiteX11" fmla="*/ 55293 w 67417"/>
                  <a:gd name="connsiteY11" fmla="*/ 17428 h 25210"/>
                  <a:gd name="connsiteX12" fmla="*/ 67417 w 67417"/>
                  <a:gd name="connsiteY12" fmla="*/ 18042 h 25210"/>
                  <a:gd name="connsiteX13" fmla="*/ 44843 w 67417"/>
                  <a:gd name="connsiteY13" fmla="*/ 25024 h 25210"/>
                  <a:gd name="connsiteX14" fmla="*/ 29132 w 67417"/>
                  <a:gd name="connsiteY14" fmla="*/ 17664 h 25210"/>
                  <a:gd name="connsiteX15" fmla="*/ 29132 w 67417"/>
                  <a:gd name="connsiteY15" fmla="*/ 17664 h 2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17" h="25210">
                    <a:moveTo>
                      <a:pt x="29132" y="17664"/>
                    </a:moveTo>
                    <a:cubicBezTo>
                      <a:pt x="28330" y="17263"/>
                      <a:pt x="27929" y="16579"/>
                      <a:pt x="27387" y="15989"/>
                    </a:cubicBezTo>
                    <a:cubicBezTo>
                      <a:pt x="24886" y="13300"/>
                      <a:pt x="22103" y="11649"/>
                      <a:pt x="19131" y="10257"/>
                    </a:cubicBezTo>
                    <a:cubicBezTo>
                      <a:pt x="18093" y="9762"/>
                      <a:pt x="17267" y="9432"/>
                      <a:pt x="16158" y="9267"/>
                    </a:cubicBezTo>
                    <a:cubicBezTo>
                      <a:pt x="15592" y="9172"/>
                      <a:pt x="15121" y="8606"/>
                      <a:pt x="14578" y="8464"/>
                    </a:cubicBezTo>
                    <a:cubicBezTo>
                      <a:pt x="11794" y="7780"/>
                      <a:pt x="9105" y="7049"/>
                      <a:pt x="6275" y="6978"/>
                    </a:cubicBezTo>
                    <a:cubicBezTo>
                      <a:pt x="4293" y="6931"/>
                      <a:pt x="2029" y="6931"/>
                      <a:pt x="0" y="7214"/>
                    </a:cubicBezTo>
                    <a:cubicBezTo>
                      <a:pt x="6133" y="2119"/>
                      <a:pt x="14484" y="-782"/>
                      <a:pt x="22292" y="185"/>
                    </a:cubicBezTo>
                    <a:cubicBezTo>
                      <a:pt x="28991" y="1034"/>
                      <a:pt x="34723" y="4289"/>
                      <a:pt x="39724" y="9219"/>
                    </a:cubicBezTo>
                    <a:cubicBezTo>
                      <a:pt x="42437" y="11908"/>
                      <a:pt x="45715" y="13489"/>
                      <a:pt x="49112" y="15117"/>
                    </a:cubicBezTo>
                    <a:cubicBezTo>
                      <a:pt x="50480" y="15777"/>
                      <a:pt x="51518" y="16272"/>
                      <a:pt x="52556" y="16744"/>
                    </a:cubicBezTo>
                    <a:cubicBezTo>
                      <a:pt x="53358" y="17122"/>
                      <a:pt x="54467" y="17098"/>
                      <a:pt x="55293" y="17428"/>
                    </a:cubicBezTo>
                    <a:cubicBezTo>
                      <a:pt x="59256" y="18962"/>
                      <a:pt x="63407" y="18301"/>
                      <a:pt x="67417" y="18042"/>
                    </a:cubicBezTo>
                    <a:cubicBezTo>
                      <a:pt x="61048" y="22807"/>
                      <a:pt x="52934" y="26038"/>
                      <a:pt x="44843" y="25024"/>
                    </a:cubicBezTo>
                    <a:cubicBezTo>
                      <a:pt x="38969" y="24293"/>
                      <a:pt x="33402" y="21698"/>
                      <a:pt x="29132" y="17664"/>
                    </a:cubicBezTo>
                    <a:lnTo>
                      <a:pt x="29132" y="1766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65" name="手繪多邊形: 圖案 864">
                <a:extLst>
                  <a:ext uri="{FF2B5EF4-FFF2-40B4-BE49-F238E27FC236}">
                    <a16:creationId xmlns:a16="http://schemas.microsoft.com/office/drawing/2014/main" id="{C6EC0D59-75C9-4BCB-B8C7-77DD046E31B2}"/>
                  </a:ext>
                </a:extLst>
              </p:cNvPr>
              <p:cNvSpPr/>
              <p:nvPr/>
            </p:nvSpPr>
            <p:spPr>
              <a:xfrm>
                <a:off x="4378722" y="2008827"/>
                <a:ext cx="68101" cy="22848"/>
              </a:xfrm>
              <a:custGeom>
                <a:avLst/>
                <a:gdLst>
                  <a:gd name="connsiteX0" fmla="*/ 29958 w 68101"/>
                  <a:gd name="connsiteY0" fmla="*/ 16813 h 22848"/>
                  <a:gd name="connsiteX1" fmla="*/ 28071 w 68101"/>
                  <a:gd name="connsiteY1" fmla="*/ 15304 h 22848"/>
                  <a:gd name="connsiteX2" fmla="*/ 19343 w 68101"/>
                  <a:gd name="connsiteY2" fmla="*/ 10303 h 22848"/>
                  <a:gd name="connsiteX3" fmla="*/ 16300 w 68101"/>
                  <a:gd name="connsiteY3" fmla="*/ 9572 h 22848"/>
                  <a:gd name="connsiteX4" fmla="*/ 14649 w 68101"/>
                  <a:gd name="connsiteY4" fmla="*/ 8911 h 22848"/>
                  <a:gd name="connsiteX5" fmla="*/ 6251 w 68101"/>
                  <a:gd name="connsiteY5" fmla="*/ 8133 h 22848"/>
                  <a:gd name="connsiteX6" fmla="*/ 0 w 68101"/>
                  <a:gd name="connsiteY6" fmla="*/ 8911 h 22848"/>
                  <a:gd name="connsiteX7" fmla="*/ 21631 w 68101"/>
                  <a:gd name="connsiteY7" fmla="*/ 18 h 22848"/>
                  <a:gd name="connsiteX8" fmla="*/ 39771 w 68101"/>
                  <a:gd name="connsiteY8" fmla="*/ 7543 h 22848"/>
                  <a:gd name="connsiteX9" fmla="*/ 49608 w 68101"/>
                  <a:gd name="connsiteY9" fmla="*/ 12615 h 22848"/>
                  <a:gd name="connsiteX10" fmla="*/ 53193 w 68101"/>
                  <a:gd name="connsiteY10" fmla="*/ 13936 h 22848"/>
                  <a:gd name="connsiteX11" fmla="*/ 55977 w 68101"/>
                  <a:gd name="connsiteY11" fmla="*/ 14384 h 22848"/>
                  <a:gd name="connsiteX12" fmla="*/ 68101 w 68101"/>
                  <a:gd name="connsiteY12" fmla="*/ 13959 h 22848"/>
                  <a:gd name="connsiteX13" fmla="*/ 46187 w 68101"/>
                  <a:gd name="connsiteY13" fmla="*/ 22829 h 22848"/>
                  <a:gd name="connsiteX14" fmla="*/ 29958 w 68101"/>
                  <a:gd name="connsiteY14" fmla="*/ 16813 h 22848"/>
                  <a:gd name="connsiteX15" fmla="*/ 29958 w 68101"/>
                  <a:gd name="connsiteY15" fmla="*/ 16813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29958" y="16813"/>
                    </a:moveTo>
                    <a:cubicBezTo>
                      <a:pt x="29132" y="16483"/>
                      <a:pt x="28661" y="15823"/>
                      <a:pt x="28071" y="15304"/>
                    </a:cubicBezTo>
                    <a:cubicBezTo>
                      <a:pt x="25358" y="12851"/>
                      <a:pt x="22433" y="11435"/>
                      <a:pt x="19343" y="10303"/>
                    </a:cubicBezTo>
                    <a:cubicBezTo>
                      <a:pt x="18258" y="9902"/>
                      <a:pt x="17409" y="9642"/>
                      <a:pt x="16300" y="9572"/>
                    </a:cubicBezTo>
                    <a:cubicBezTo>
                      <a:pt x="15734" y="9548"/>
                      <a:pt x="15191" y="9006"/>
                      <a:pt x="14649" y="8911"/>
                    </a:cubicBezTo>
                    <a:cubicBezTo>
                      <a:pt x="11818" y="8463"/>
                      <a:pt x="9058" y="7968"/>
                      <a:pt x="6251" y="8133"/>
                    </a:cubicBezTo>
                    <a:cubicBezTo>
                      <a:pt x="4270" y="8251"/>
                      <a:pt x="2005" y="8463"/>
                      <a:pt x="0" y="8911"/>
                    </a:cubicBezTo>
                    <a:cubicBezTo>
                      <a:pt x="5661" y="3321"/>
                      <a:pt x="13752" y="-289"/>
                      <a:pt x="21631" y="18"/>
                    </a:cubicBezTo>
                    <a:cubicBezTo>
                      <a:pt x="28378" y="278"/>
                      <a:pt x="34369" y="3038"/>
                      <a:pt x="39771" y="7543"/>
                    </a:cubicBezTo>
                    <a:cubicBezTo>
                      <a:pt x="42720" y="9973"/>
                      <a:pt x="46116" y="11294"/>
                      <a:pt x="49608" y="12615"/>
                    </a:cubicBezTo>
                    <a:cubicBezTo>
                      <a:pt x="51023" y="13157"/>
                      <a:pt x="52108" y="13558"/>
                      <a:pt x="53193" y="13936"/>
                    </a:cubicBezTo>
                    <a:cubicBezTo>
                      <a:pt x="54042" y="14242"/>
                      <a:pt x="55127" y="14124"/>
                      <a:pt x="55977" y="14384"/>
                    </a:cubicBezTo>
                    <a:cubicBezTo>
                      <a:pt x="60058" y="15587"/>
                      <a:pt x="64138" y="14573"/>
                      <a:pt x="68101" y="13959"/>
                    </a:cubicBezTo>
                    <a:cubicBezTo>
                      <a:pt x="62157" y="19243"/>
                      <a:pt x="54349" y="23159"/>
                      <a:pt x="46187" y="22829"/>
                    </a:cubicBezTo>
                    <a:cubicBezTo>
                      <a:pt x="40314" y="22593"/>
                      <a:pt x="34534" y="20470"/>
                      <a:pt x="29958" y="16813"/>
                    </a:cubicBezTo>
                    <a:lnTo>
                      <a:pt x="29958" y="1681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66" name="手繪多邊形: 圖案 865">
                <a:extLst>
                  <a:ext uri="{FF2B5EF4-FFF2-40B4-BE49-F238E27FC236}">
                    <a16:creationId xmlns:a16="http://schemas.microsoft.com/office/drawing/2014/main" id="{901DE3C4-E98C-45C8-AC0F-0DC69C7BD188}"/>
                  </a:ext>
                </a:extLst>
              </p:cNvPr>
              <p:cNvSpPr/>
              <p:nvPr/>
            </p:nvSpPr>
            <p:spPr>
              <a:xfrm>
                <a:off x="4394456" y="1995395"/>
                <a:ext cx="68290" cy="20671"/>
              </a:xfrm>
              <a:custGeom>
                <a:avLst/>
                <a:gdLst>
                  <a:gd name="connsiteX0" fmla="*/ 30524 w 68290"/>
                  <a:gd name="connsiteY0" fmla="*/ 16045 h 20671"/>
                  <a:gd name="connsiteX1" fmla="*/ 28519 w 68290"/>
                  <a:gd name="connsiteY1" fmla="*/ 14700 h 20671"/>
                  <a:gd name="connsiteX2" fmla="*/ 19414 w 68290"/>
                  <a:gd name="connsiteY2" fmla="*/ 10454 h 20671"/>
                  <a:gd name="connsiteX3" fmla="*/ 16300 w 68290"/>
                  <a:gd name="connsiteY3" fmla="*/ 9982 h 20671"/>
                  <a:gd name="connsiteX4" fmla="*/ 14602 w 68290"/>
                  <a:gd name="connsiteY4" fmla="*/ 9463 h 20671"/>
                  <a:gd name="connsiteX5" fmla="*/ 6157 w 68290"/>
                  <a:gd name="connsiteY5" fmla="*/ 9416 h 20671"/>
                  <a:gd name="connsiteX6" fmla="*/ 0 w 68290"/>
                  <a:gd name="connsiteY6" fmla="*/ 10714 h 20671"/>
                  <a:gd name="connsiteX7" fmla="*/ 20782 w 68290"/>
                  <a:gd name="connsiteY7" fmla="*/ 28 h 20671"/>
                  <a:gd name="connsiteX8" fmla="*/ 39488 w 68290"/>
                  <a:gd name="connsiteY8" fmla="*/ 5972 h 20671"/>
                  <a:gd name="connsiteX9" fmla="*/ 49726 w 68290"/>
                  <a:gd name="connsiteY9" fmla="*/ 10195 h 20671"/>
                  <a:gd name="connsiteX10" fmla="*/ 53405 w 68290"/>
                  <a:gd name="connsiteY10" fmla="*/ 11209 h 20671"/>
                  <a:gd name="connsiteX11" fmla="*/ 56236 w 68290"/>
                  <a:gd name="connsiteY11" fmla="*/ 11421 h 20671"/>
                  <a:gd name="connsiteX12" fmla="*/ 68290 w 68290"/>
                  <a:gd name="connsiteY12" fmla="*/ 9959 h 20671"/>
                  <a:gd name="connsiteX13" fmla="*/ 47225 w 68290"/>
                  <a:gd name="connsiteY13" fmla="*/ 20645 h 20671"/>
                  <a:gd name="connsiteX14" fmla="*/ 30524 w 68290"/>
                  <a:gd name="connsiteY14" fmla="*/ 16045 h 20671"/>
                  <a:gd name="connsiteX15" fmla="*/ 30524 w 68290"/>
                  <a:gd name="connsiteY15" fmla="*/ 16045 h 2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671">
                    <a:moveTo>
                      <a:pt x="30524" y="16045"/>
                    </a:moveTo>
                    <a:cubicBezTo>
                      <a:pt x="29675" y="15785"/>
                      <a:pt x="29156" y="15172"/>
                      <a:pt x="28519" y="14700"/>
                    </a:cubicBezTo>
                    <a:cubicBezTo>
                      <a:pt x="25594" y="12483"/>
                      <a:pt x="22575" y="11327"/>
                      <a:pt x="19414" y="10454"/>
                    </a:cubicBezTo>
                    <a:cubicBezTo>
                      <a:pt x="18281" y="10148"/>
                      <a:pt x="17432" y="9959"/>
                      <a:pt x="16300" y="9982"/>
                    </a:cubicBezTo>
                    <a:cubicBezTo>
                      <a:pt x="15734" y="9982"/>
                      <a:pt x="15168" y="9511"/>
                      <a:pt x="14602" y="9463"/>
                    </a:cubicBezTo>
                    <a:cubicBezTo>
                      <a:pt x="11747" y="9251"/>
                      <a:pt x="8964" y="8992"/>
                      <a:pt x="6157" y="9416"/>
                    </a:cubicBezTo>
                    <a:cubicBezTo>
                      <a:pt x="4199" y="9723"/>
                      <a:pt x="1958" y="10100"/>
                      <a:pt x="0" y="10714"/>
                    </a:cubicBezTo>
                    <a:cubicBezTo>
                      <a:pt x="5190" y="4675"/>
                      <a:pt x="12927" y="382"/>
                      <a:pt x="20782" y="28"/>
                    </a:cubicBezTo>
                    <a:cubicBezTo>
                      <a:pt x="27528" y="-279"/>
                      <a:pt x="33732" y="1962"/>
                      <a:pt x="39488" y="5972"/>
                    </a:cubicBezTo>
                    <a:cubicBezTo>
                      <a:pt x="42625" y="8166"/>
                      <a:pt x="46116" y="9180"/>
                      <a:pt x="49726" y="10195"/>
                    </a:cubicBezTo>
                    <a:cubicBezTo>
                      <a:pt x="51188" y="10596"/>
                      <a:pt x="52297" y="10926"/>
                      <a:pt x="53405" y="11209"/>
                    </a:cubicBezTo>
                    <a:cubicBezTo>
                      <a:pt x="54255" y="11445"/>
                      <a:pt x="55363" y="11233"/>
                      <a:pt x="56236" y="11421"/>
                    </a:cubicBezTo>
                    <a:cubicBezTo>
                      <a:pt x="60411" y="12271"/>
                      <a:pt x="64374" y="10926"/>
                      <a:pt x="68290" y="9959"/>
                    </a:cubicBezTo>
                    <a:cubicBezTo>
                      <a:pt x="62817" y="15738"/>
                      <a:pt x="55363" y="20291"/>
                      <a:pt x="47225" y="20645"/>
                    </a:cubicBezTo>
                    <a:cubicBezTo>
                      <a:pt x="41351" y="20904"/>
                      <a:pt x="35383" y="19276"/>
                      <a:pt x="30524" y="16045"/>
                    </a:cubicBezTo>
                    <a:lnTo>
                      <a:pt x="30524" y="1604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67" name="手繪多邊形: 圖案 866">
                <a:extLst>
                  <a:ext uri="{FF2B5EF4-FFF2-40B4-BE49-F238E27FC236}">
                    <a16:creationId xmlns:a16="http://schemas.microsoft.com/office/drawing/2014/main" id="{E3854C35-126D-46D2-A931-D18CEA176459}"/>
                  </a:ext>
                </a:extLst>
              </p:cNvPr>
              <p:cNvSpPr/>
              <p:nvPr/>
            </p:nvSpPr>
            <p:spPr>
              <a:xfrm>
                <a:off x="4409152" y="1980501"/>
                <a:ext cx="68007" cy="18782"/>
              </a:xfrm>
              <a:custGeom>
                <a:avLst/>
                <a:gdLst>
                  <a:gd name="connsiteX0" fmla="*/ 30878 w 68007"/>
                  <a:gd name="connsiteY0" fmla="*/ 15394 h 18782"/>
                  <a:gd name="connsiteX1" fmla="*/ 28755 w 68007"/>
                  <a:gd name="connsiteY1" fmla="*/ 14214 h 18782"/>
                  <a:gd name="connsiteX2" fmla="*/ 19319 w 68007"/>
                  <a:gd name="connsiteY2" fmla="*/ 10747 h 18782"/>
                  <a:gd name="connsiteX3" fmla="*/ 16182 w 68007"/>
                  <a:gd name="connsiteY3" fmla="*/ 10534 h 18782"/>
                  <a:gd name="connsiteX4" fmla="*/ 14436 w 68007"/>
                  <a:gd name="connsiteY4" fmla="*/ 10157 h 18782"/>
                  <a:gd name="connsiteX5" fmla="*/ 6015 w 68007"/>
                  <a:gd name="connsiteY5" fmla="*/ 10817 h 18782"/>
                  <a:gd name="connsiteX6" fmla="*/ 0 w 68007"/>
                  <a:gd name="connsiteY6" fmla="*/ 12634 h 18782"/>
                  <a:gd name="connsiteX7" fmla="*/ 19815 w 68007"/>
                  <a:gd name="connsiteY7" fmla="*/ 226 h 18782"/>
                  <a:gd name="connsiteX8" fmla="*/ 38969 w 68007"/>
                  <a:gd name="connsiteY8" fmla="*/ 4566 h 18782"/>
                  <a:gd name="connsiteX9" fmla="*/ 49537 w 68007"/>
                  <a:gd name="connsiteY9" fmla="*/ 7892 h 18782"/>
                  <a:gd name="connsiteX10" fmla="*/ 53287 w 68007"/>
                  <a:gd name="connsiteY10" fmla="*/ 8600 h 18782"/>
                  <a:gd name="connsiteX11" fmla="*/ 56118 w 68007"/>
                  <a:gd name="connsiteY11" fmla="*/ 8553 h 18782"/>
                  <a:gd name="connsiteX12" fmla="*/ 68007 w 68007"/>
                  <a:gd name="connsiteY12" fmla="*/ 6076 h 18782"/>
                  <a:gd name="connsiteX13" fmla="*/ 47909 w 68007"/>
                  <a:gd name="connsiteY13" fmla="*/ 18531 h 18782"/>
                  <a:gd name="connsiteX14" fmla="*/ 30878 w 68007"/>
                  <a:gd name="connsiteY14" fmla="*/ 15394 h 18782"/>
                  <a:gd name="connsiteX15" fmla="*/ 30878 w 68007"/>
                  <a:gd name="connsiteY15" fmla="*/ 15394 h 1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2">
                    <a:moveTo>
                      <a:pt x="30878" y="15394"/>
                    </a:moveTo>
                    <a:cubicBezTo>
                      <a:pt x="30005" y="15205"/>
                      <a:pt x="29439" y="14639"/>
                      <a:pt x="28755" y="14214"/>
                    </a:cubicBezTo>
                    <a:cubicBezTo>
                      <a:pt x="25665" y="12256"/>
                      <a:pt x="22551" y="11360"/>
                      <a:pt x="19319" y="10747"/>
                    </a:cubicBezTo>
                    <a:cubicBezTo>
                      <a:pt x="18187" y="10534"/>
                      <a:pt x="17314" y="10416"/>
                      <a:pt x="16182" y="10534"/>
                    </a:cubicBezTo>
                    <a:cubicBezTo>
                      <a:pt x="15616" y="10605"/>
                      <a:pt x="15003" y="10157"/>
                      <a:pt x="14436" y="10157"/>
                    </a:cubicBezTo>
                    <a:cubicBezTo>
                      <a:pt x="11582" y="10204"/>
                      <a:pt x="8775" y="10181"/>
                      <a:pt x="6015" y="10817"/>
                    </a:cubicBezTo>
                    <a:cubicBezTo>
                      <a:pt x="4081" y="11266"/>
                      <a:pt x="1887" y="11855"/>
                      <a:pt x="0" y="12634"/>
                    </a:cubicBezTo>
                    <a:cubicBezTo>
                      <a:pt x="4647" y="6170"/>
                      <a:pt x="12007" y="1240"/>
                      <a:pt x="19815" y="226"/>
                    </a:cubicBezTo>
                    <a:cubicBezTo>
                      <a:pt x="26514" y="-647"/>
                      <a:pt x="32883" y="1052"/>
                      <a:pt x="38969" y="4566"/>
                    </a:cubicBezTo>
                    <a:cubicBezTo>
                      <a:pt x="42271" y="6477"/>
                      <a:pt x="45833" y="7185"/>
                      <a:pt x="49537" y="7892"/>
                    </a:cubicBezTo>
                    <a:cubicBezTo>
                      <a:pt x="51023" y="8176"/>
                      <a:pt x="52155" y="8411"/>
                      <a:pt x="53287" y="8600"/>
                    </a:cubicBezTo>
                    <a:cubicBezTo>
                      <a:pt x="54160" y="8742"/>
                      <a:pt x="55245" y="8459"/>
                      <a:pt x="56118" y="8553"/>
                    </a:cubicBezTo>
                    <a:cubicBezTo>
                      <a:pt x="60341" y="9048"/>
                      <a:pt x="64186" y="7350"/>
                      <a:pt x="68007" y="6076"/>
                    </a:cubicBezTo>
                    <a:cubicBezTo>
                      <a:pt x="63053" y="12280"/>
                      <a:pt x="56000" y="17470"/>
                      <a:pt x="47909" y="18531"/>
                    </a:cubicBezTo>
                    <a:cubicBezTo>
                      <a:pt x="42059" y="19333"/>
                      <a:pt x="35997" y="18201"/>
                      <a:pt x="30878" y="15394"/>
                    </a:cubicBezTo>
                    <a:lnTo>
                      <a:pt x="30878" y="1539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68" name="手繪多邊形: 圖案 867">
                <a:extLst>
                  <a:ext uri="{FF2B5EF4-FFF2-40B4-BE49-F238E27FC236}">
                    <a16:creationId xmlns:a16="http://schemas.microsoft.com/office/drawing/2014/main" id="{03383061-581D-456F-901B-5484FB0DB7FD}"/>
                  </a:ext>
                </a:extLst>
              </p:cNvPr>
              <p:cNvSpPr/>
              <p:nvPr/>
            </p:nvSpPr>
            <p:spPr>
              <a:xfrm>
                <a:off x="4422692" y="1964283"/>
                <a:ext cx="67181" cy="17129"/>
              </a:xfrm>
              <a:custGeom>
                <a:avLst/>
                <a:gdLst>
                  <a:gd name="connsiteX0" fmla="*/ 30972 w 67181"/>
                  <a:gd name="connsiteY0" fmla="*/ 14769 h 17129"/>
                  <a:gd name="connsiteX1" fmla="*/ 28779 w 67181"/>
                  <a:gd name="connsiteY1" fmla="*/ 13778 h 17129"/>
                  <a:gd name="connsiteX2" fmla="*/ 19083 w 67181"/>
                  <a:gd name="connsiteY2" fmla="*/ 11136 h 17129"/>
                  <a:gd name="connsiteX3" fmla="*/ 15946 w 67181"/>
                  <a:gd name="connsiteY3" fmla="*/ 11183 h 17129"/>
                  <a:gd name="connsiteX4" fmla="*/ 14177 w 67181"/>
                  <a:gd name="connsiteY4" fmla="*/ 10971 h 17129"/>
                  <a:gd name="connsiteX5" fmla="*/ 5850 w 67181"/>
                  <a:gd name="connsiteY5" fmla="*/ 12339 h 17129"/>
                  <a:gd name="connsiteX6" fmla="*/ 0 w 67181"/>
                  <a:gd name="connsiteY6" fmla="*/ 14651 h 17129"/>
                  <a:gd name="connsiteX7" fmla="*/ 18682 w 67181"/>
                  <a:gd name="connsiteY7" fmla="*/ 616 h 17129"/>
                  <a:gd name="connsiteX8" fmla="*/ 38143 w 67181"/>
                  <a:gd name="connsiteY8" fmla="*/ 3328 h 17129"/>
                  <a:gd name="connsiteX9" fmla="*/ 48947 w 67181"/>
                  <a:gd name="connsiteY9" fmla="*/ 5758 h 17129"/>
                  <a:gd name="connsiteX10" fmla="*/ 52745 w 67181"/>
                  <a:gd name="connsiteY10" fmla="*/ 6135 h 17129"/>
                  <a:gd name="connsiteX11" fmla="*/ 55552 w 67181"/>
                  <a:gd name="connsiteY11" fmla="*/ 5852 h 17129"/>
                  <a:gd name="connsiteX12" fmla="*/ 67181 w 67181"/>
                  <a:gd name="connsiteY12" fmla="*/ 2385 h 17129"/>
                  <a:gd name="connsiteX13" fmla="*/ 48216 w 67181"/>
                  <a:gd name="connsiteY13" fmla="*/ 16491 h 17129"/>
                  <a:gd name="connsiteX14" fmla="*/ 30972 w 67181"/>
                  <a:gd name="connsiteY14" fmla="*/ 14769 h 17129"/>
                  <a:gd name="connsiteX15" fmla="*/ 30972 w 67181"/>
                  <a:gd name="connsiteY15" fmla="*/ 14769 h 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29">
                    <a:moveTo>
                      <a:pt x="30972" y="14769"/>
                    </a:moveTo>
                    <a:cubicBezTo>
                      <a:pt x="30100" y="14651"/>
                      <a:pt x="29486" y="14156"/>
                      <a:pt x="28779" y="13778"/>
                    </a:cubicBezTo>
                    <a:cubicBezTo>
                      <a:pt x="25523" y="12080"/>
                      <a:pt x="22362" y="11467"/>
                      <a:pt x="19083" y="11136"/>
                    </a:cubicBezTo>
                    <a:cubicBezTo>
                      <a:pt x="17928" y="11018"/>
                      <a:pt x="17031" y="10971"/>
                      <a:pt x="15946" y="11183"/>
                    </a:cubicBezTo>
                    <a:cubicBezTo>
                      <a:pt x="15404" y="11301"/>
                      <a:pt x="14743" y="10900"/>
                      <a:pt x="14177" y="10971"/>
                    </a:cubicBezTo>
                    <a:cubicBezTo>
                      <a:pt x="11323" y="11254"/>
                      <a:pt x="8539" y="11467"/>
                      <a:pt x="5850" y="12339"/>
                    </a:cubicBezTo>
                    <a:cubicBezTo>
                      <a:pt x="3963" y="12953"/>
                      <a:pt x="1816" y="13708"/>
                      <a:pt x="0" y="14651"/>
                    </a:cubicBezTo>
                    <a:cubicBezTo>
                      <a:pt x="4081" y="7834"/>
                      <a:pt x="10992" y="2290"/>
                      <a:pt x="18682" y="616"/>
                    </a:cubicBezTo>
                    <a:cubicBezTo>
                      <a:pt x="25264" y="-823"/>
                      <a:pt x="31774" y="333"/>
                      <a:pt x="38143" y="3328"/>
                    </a:cubicBezTo>
                    <a:cubicBezTo>
                      <a:pt x="41611" y="4956"/>
                      <a:pt x="45220" y="5357"/>
                      <a:pt x="48947" y="5758"/>
                    </a:cubicBezTo>
                    <a:cubicBezTo>
                      <a:pt x="50457" y="5923"/>
                      <a:pt x="51589" y="6041"/>
                      <a:pt x="52745" y="6135"/>
                    </a:cubicBezTo>
                    <a:cubicBezTo>
                      <a:pt x="53641" y="6206"/>
                      <a:pt x="54679" y="5829"/>
                      <a:pt x="55552" y="5852"/>
                    </a:cubicBezTo>
                    <a:cubicBezTo>
                      <a:pt x="59798" y="5994"/>
                      <a:pt x="63478" y="3989"/>
                      <a:pt x="67181" y="2385"/>
                    </a:cubicBezTo>
                    <a:cubicBezTo>
                      <a:pt x="62770" y="8990"/>
                      <a:pt x="56189" y="14745"/>
                      <a:pt x="48216" y="16491"/>
                    </a:cubicBezTo>
                    <a:cubicBezTo>
                      <a:pt x="42460" y="17741"/>
                      <a:pt x="36327" y="17151"/>
                      <a:pt x="30972" y="14769"/>
                    </a:cubicBezTo>
                    <a:lnTo>
                      <a:pt x="30972" y="1476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69" name="手繪多邊形: 圖案 868">
                <a:extLst>
                  <a:ext uri="{FF2B5EF4-FFF2-40B4-BE49-F238E27FC236}">
                    <a16:creationId xmlns:a16="http://schemas.microsoft.com/office/drawing/2014/main" id="{A52E6E1A-551E-405F-AE8E-1055148B5D85}"/>
                  </a:ext>
                </a:extLst>
              </p:cNvPr>
              <p:cNvSpPr/>
              <p:nvPr/>
            </p:nvSpPr>
            <p:spPr>
              <a:xfrm>
                <a:off x="4435100" y="1945721"/>
                <a:ext cx="65884" cy="17974"/>
              </a:xfrm>
              <a:custGeom>
                <a:avLst/>
                <a:gdLst>
                  <a:gd name="connsiteX0" fmla="*/ 30831 w 65884"/>
                  <a:gd name="connsiteY0" fmla="*/ 15451 h 17974"/>
                  <a:gd name="connsiteX1" fmla="*/ 28543 w 65884"/>
                  <a:gd name="connsiteY1" fmla="*/ 14649 h 17974"/>
                  <a:gd name="connsiteX2" fmla="*/ 18659 w 65884"/>
                  <a:gd name="connsiteY2" fmla="*/ 12832 h 17974"/>
                  <a:gd name="connsiteX3" fmla="*/ 15545 w 65884"/>
                  <a:gd name="connsiteY3" fmla="*/ 13163 h 17974"/>
                  <a:gd name="connsiteX4" fmla="*/ 13776 w 65884"/>
                  <a:gd name="connsiteY4" fmla="*/ 13092 h 17974"/>
                  <a:gd name="connsiteX5" fmla="*/ 5614 w 65884"/>
                  <a:gd name="connsiteY5" fmla="*/ 15168 h 17974"/>
                  <a:gd name="connsiteX6" fmla="*/ 0 w 65884"/>
                  <a:gd name="connsiteY6" fmla="*/ 17975 h 17974"/>
                  <a:gd name="connsiteX7" fmla="*/ 17409 w 65884"/>
                  <a:gd name="connsiteY7" fmla="*/ 2383 h 17974"/>
                  <a:gd name="connsiteX8" fmla="*/ 37011 w 65884"/>
                  <a:gd name="connsiteY8" fmla="*/ 3420 h 17974"/>
                  <a:gd name="connsiteX9" fmla="*/ 47980 w 65884"/>
                  <a:gd name="connsiteY9" fmla="*/ 4907 h 17974"/>
                  <a:gd name="connsiteX10" fmla="*/ 51801 w 65884"/>
                  <a:gd name="connsiteY10" fmla="*/ 4977 h 17974"/>
                  <a:gd name="connsiteX11" fmla="*/ 54585 w 65884"/>
                  <a:gd name="connsiteY11" fmla="*/ 4458 h 17974"/>
                  <a:gd name="connsiteX12" fmla="*/ 65884 w 65884"/>
                  <a:gd name="connsiteY12" fmla="*/ 0 h 17974"/>
                  <a:gd name="connsiteX13" fmla="*/ 48192 w 65884"/>
                  <a:gd name="connsiteY13" fmla="*/ 15663 h 17974"/>
                  <a:gd name="connsiteX14" fmla="*/ 30831 w 65884"/>
                  <a:gd name="connsiteY14" fmla="*/ 15451 h 17974"/>
                  <a:gd name="connsiteX15" fmla="*/ 30831 w 65884"/>
                  <a:gd name="connsiteY15" fmla="*/ 15451 h 1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884" h="17974">
                    <a:moveTo>
                      <a:pt x="30831" y="15451"/>
                    </a:moveTo>
                    <a:cubicBezTo>
                      <a:pt x="29958" y="15427"/>
                      <a:pt x="29298" y="14955"/>
                      <a:pt x="28543" y="14649"/>
                    </a:cubicBezTo>
                    <a:cubicBezTo>
                      <a:pt x="25169" y="13257"/>
                      <a:pt x="21938" y="12903"/>
                      <a:pt x="18659" y="12832"/>
                    </a:cubicBezTo>
                    <a:cubicBezTo>
                      <a:pt x="17503" y="12809"/>
                      <a:pt x="16607" y="12832"/>
                      <a:pt x="15545" y="13163"/>
                    </a:cubicBezTo>
                    <a:cubicBezTo>
                      <a:pt x="15003" y="13328"/>
                      <a:pt x="14319" y="12998"/>
                      <a:pt x="13776" y="13092"/>
                    </a:cubicBezTo>
                    <a:cubicBezTo>
                      <a:pt x="10969" y="13611"/>
                      <a:pt x="8209" y="14059"/>
                      <a:pt x="5614" y="15168"/>
                    </a:cubicBezTo>
                    <a:cubicBezTo>
                      <a:pt x="3774" y="15946"/>
                      <a:pt x="1722" y="16890"/>
                      <a:pt x="0" y="17975"/>
                    </a:cubicBezTo>
                    <a:cubicBezTo>
                      <a:pt x="3491" y="10827"/>
                      <a:pt x="9907" y="4718"/>
                      <a:pt x="17409" y="2383"/>
                    </a:cubicBezTo>
                    <a:cubicBezTo>
                      <a:pt x="23848" y="377"/>
                      <a:pt x="30430" y="991"/>
                      <a:pt x="37011" y="3420"/>
                    </a:cubicBezTo>
                    <a:cubicBezTo>
                      <a:pt x="40597" y="4741"/>
                      <a:pt x="44229" y="4836"/>
                      <a:pt x="47980" y="4907"/>
                    </a:cubicBezTo>
                    <a:cubicBezTo>
                      <a:pt x="49490" y="4930"/>
                      <a:pt x="50646" y="4977"/>
                      <a:pt x="51801" y="4977"/>
                    </a:cubicBezTo>
                    <a:cubicBezTo>
                      <a:pt x="52698" y="4977"/>
                      <a:pt x="53689" y="4506"/>
                      <a:pt x="54585" y="4458"/>
                    </a:cubicBezTo>
                    <a:cubicBezTo>
                      <a:pt x="58831" y="4222"/>
                      <a:pt x="62322" y="1911"/>
                      <a:pt x="65884" y="0"/>
                    </a:cubicBezTo>
                    <a:cubicBezTo>
                      <a:pt x="62039" y="6959"/>
                      <a:pt x="55977" y="13257"/>
                      <a:pt x="48192" y="15663"/>
                    </a:cubicBezTo>
                    <a:cubicBezTo>
                      <a:pt x="42531" y="17432"/>
                      <a:pt x="36374" y="17361"/>
                      <a:pt x="30831" y="15451"/>
                    </a:cubicBezTo>
                    <a:lnTo>
                      <a:pt x="30831" y="1545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70" name="手繪多邊形: 圖案 869">
                <a:extLst>
                  <a:ext uri="{FF2B5EF4-FFF2-40B4-BE49-F238E27FC236}">
                    <a16:creationId xmlns:a16="http://schemas.microsoft.com/office/drawing/2014/main" id="{78134F66-2137-47F4-957E-0DAE99FC40CD}"/>
                  </a:ext>
                </a:extLst>
              </p:cNvPr>
              <p:cNvSpPr/>
              <p:nvPr/>
            </p:nvSpPr>
            <p:spPr>
              <a:xfrm>
                <a:off x="4446116" y="1923807"/>
                <a:ext cx="64138" cy="23565"/>
              </a:xfrm>
              <a:custGeom>
                <a:avLst/>
                <a:gdLst>
                  <a:gd name="connsiteX0" fmla="*/ 30524 w 64138"/>
                  <a:gd name="connsiteY0" fmla="*/ 18376 h 23565"/>
                  <a:gd name="connsiteX1" fmla="*/ 28189 w 64138"/>
                  <a:gd name="connsiteY1" fmla="*/ 17762 h 23565"/>
                  <a:gd name="connsiteX2" fmla="*/ 18187 w 64138"/>
                  <a:gd name="connsiteY2" fmla="*/ 16819 h 23565"/>
                  <a:gd name="connsiteX3" fmla="*/ 15097 w 64138"/>
                  <a:gd name="connsiteY3" fmla="*/ 17409 h 23565"/>
                  <a:gd name="connsiteX4" fmla="*/ 13328 w 64138"/>
                  <a:gd name="connsiteY4" fmla="*/ 17503 h 23565"/>
                  <a:gd name="connsiteX5" fmla="*/ 5378 w 64138"/>
                  <a:gd name="connsiteY5" fmla="*/ 20287 h 23565"/>
                  <a:gd name="connsiteX6" fmla="*/ 0 w 64138"/>
                  <a:gd name="connsiteY6" fmla="*/ 23565 h 23565"/>
                  <a:gd name="connsiteX7" fmla="*/ 16017 w 64138"/>
                  <a:gd name="connsiteY7" fmla="*/ 6534 h 23565"/>
                  <a:gd name="connsiteX8" fmla="*/ 35643 w 64138"/>
                  <a:gd name="connsiteY8" fmla="*/ 5874 h 23565"/>
                  <a:gd name="connsiteX9" fmla="*/ 46706 w 64138"/>
                  <a:gd name="connsiteY9" fmla="*/ 6416 h 23565"/>
                  <a:gd name="connsiteX10" fmla="*/ 50528 w 64138"/>
                  <a:gd name="connsiteY10" fmla="*/ 6157 h 23565"/>
                  <a:gd name="connsiteX11" fmla="*/ 53264 w 64138"/>
                  <a:gd name="connsiteY11" fmla="*/ 5402 h 23565"/>
                  <a:gd name="connsiteX12" fmla="*/ 64138 w 64138"/>
                  <a:gd name="connsiteY12" fmla="*/ 0 h 23565"/>
                  <a:gd name="connsiteX13" fmla="*/ 47862 w 64138"/>
                  <a:gd name="connsiteY13" fmla="*/ 17126 h 23565"/>
                  <a:gd name="connsiteX14" fmla="*/ 30524 w 64138"/>
                  <a:gd name="connsiteY14" fmla="*/ 18376 h 23565"/>
                  <a:gd name="connsiteX15" fmla="*/ 30524 w 64138"/>
                  <a:gd name="connsiteY15" fmla="*/ 18376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38" h="23565">
                    <a:moveTo>
                      <a:pt x="30524" y="18376"/>
                    </a:moveTo>
                    <a:cubicBezTo>
                      <a:pt x="29628" y="18423"/>
                      <a:pt x="28944" y="18022"/>
                      <a:pt x="28189" y="17762"/>
                    </a:cubicBezTo>
                    <a:cubicBezTo>
                      <a:pt x="24698" y="16654"/>
                      <a:pt x="21466" y="16583"/>
                      <a:pt x="18187" y="16819"/>
                    </a:cubicBezTo>
                    <a:cubicBezTo>
                      <a:pt x="17031" y="16890"/>
                      <a:pt x="16158" y="17008"/>
                      <a:pt x="15097" y="17409"/>
                    </a:cubicBezTo>
                    <a:cubicBezTo>
                      <a:pt x="14578" y="17621"/>
                      <a:pt x="13870" y="17338"/>
                      <a:pt x="13328" y="17503"/>
                    </a:cubicBezTo>
                    <a:cubicBezTo>
                      <a:pt x="10568" y="18258"/>
                      <a:pt x="7855" y="18966"/>
                      <a:pt x="5378" y="20287"/>
                    </a:cubicBezTo>
                    <a:cubicBezTo>
                      <a:pt x="3609" y="21230"/>
                      <a:pt x="1651" y="22339"/>
                      <a:pt x="0" y="23565"/>
                    </a:cubicBezTo>
                    <a:cubicBezTo>
                      <a:pt x="2854" y="16135"/>
                      <a:pt x="8728" y="9506"/>
                      <a:pt x="16017" y="6534"/>
                    </a:cubicBezTo>
                    <a:cubicBezTo>
                      <a:pt x="22268" y="3987"/>
                      <a:pt x="28873" y="4010"/>
                      <a:pt x="35643" y="5874"/>
                    </a:cubicBezTo>
                    <a:cubicBezTo>
                      <a:pt x="39323" y="6888"/>
                      <a:pt x="42956" y="6652"/>
                      <a:pt x="46706" y="6416"/>
                    </a:cubicBezTo>
                    <a:cubicBezTo>
                      <a:pt x="48216" y="6322"/>
                      <a:pt x="49372" y="6251"/>
                      <a:pt x="50528" y="6157"/>
                    </a:cubicBezTo>
                    <a:cubicBezTo>
                      <a:pt x="51424" y="6086"/>
                      <a:pt x="52368" y="5520"/>
                      <a:pt x="53264" y="5402"/>
                    </a:cubicBezTo>
                    <a:cubicBezTo>
                      <a:pt x="57463" y="4812"/>
                      <a:pt x="60765" y="2194"/>
                      <a:pt x="64138" y="0"/>
                    </a:cubicBezTo>
                    <a:cubicBezTo>
                      <a:pt x="60930" y="7265"/>
                      <a:pt x="55411" y="14059"/>
                      <a:pt x="47862" y="17126"/>
                    </a:cubicBezTo>
                    <a:cubicBezTo>
                      <a:pt x="42342" y="19319"/>
                      <a:pt x="36209" y="19791"/>
                      <a:pt x="30524" y="18376"/>
                    </a:cubicBezTo>
                    <a:lnTo>
                      <a:pt x="30524" y="183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71" name="手繪多邊形: 圖案 870">
                <a:extLst>
                  <a:ext uri="{FF2B5EF4-FFF2-40B4-BE49-F238E27FC236}">
                    <a16:creationId xmlns:a16="http://schemas.microsoft.com/office/drawing/2014/main" id="{7013FB61-48D7-4340-9C69-E7C1C86ACCAD}"/>
                  </a:ext>
                </a:extLst>
              </p:cNvPr>
              <p:cNvSpPr/>
              <p:nvPr/>
            </p:nvSpPr>
            <p:spPr>
              <a:xfrm>
                <a:off x="4455764" y="1900902"/>
                <a:ext cx="61803" cy="29085"/>
              </a:xfrm>
              <a:custGeom>
                <a:avLst/>
                <a:gdLst>
                  <a:gd name="connsiteX0" fmla="*/ 29958 w 61803"/>
                  <a:gd name="connsiteY0" fmla="*/ 21277 h 29085"/>
                  <a:gd name="connsiteX1" fmla="*/ 27576 w 61803"/>
                  <a:gd name="connsiteY1" fmla="*/ 20876 h 29085"/>
                  <a:gd name="connsiteX2" fmla="*/ 17527 w 61803"/>
                  <a:gd name="connsiteY2" fmla="*/ 20805 h 29085"/>
                  <a:gd name="connsiteX3" fmla="*/ 14507 w 61803"/>
                  <a:gd name="connsiteY3" fmla="*/ 21655 h 29085"/>
                  <a:gd name="connsiteX4" fmla="*/ 12738 w 61803"/>
                  <a:gd name="connsiteY4" fmla="*/ 21891 h 29085"/>
                  <a:gd name="connsiteX5" fmla="*/ 5048 w 61803"/>
                  <a:gd name="connsiteY5" fmla="*/ 25358 h 29085"/>
                  <a:gd name="connsiteX6" fmla="*/ 0 w 61803"/>
                  <a:gd name="connsiteY6" fmla="*/ 29085 h 29085"/>
                  <a:gd name="connsiteX7" fmla="*/ 14460 w 61803"/>
                  <a:gd name="connsiteY7" fmla="*/ 10709 h 29085"/>
                  <a:gd name="connsiteX8" fmla="*/ 33968 w 61803"/>
                  <a:gd name="connsiteY8" fmla="*/ 8351 h 29085"/>
                  <a:gd name="connsiteX9" fmla="*/ 45031 w 61803"/>
                  <a:gd name="connsiteY9" fmla="*/ 7926 h 29085"/>
                  <a:gd name="connsiteX10" fmla="*/ 48806 w 61803"/>
                  <a:gd name="connsiteY10" fmla="*/ 7336 h 29085"/>
                  <a:gd name="connsiteX11" fmla="*/ 51448 w 61803"/>
                  <a:gd name="connsiteY11" fmla="*/ 6345 h 29085"/>
                  <a:gd name="connsiteX12" fmla="*/ 61803 w 61803"/>
                  <a:gd name="connsiteY12" fmla="*/ 0 h 29085"/>
                  <a:gd name="connsiteX13" fmla="*/ 47084 w 61803"/>
                  <a:gd name="connsiteY13" fmla="*/ 18494 h 29085"/>
                  <a:gd name="connsiteX14" fmla="*/ 29958 w 61803"/>
                  <a:gd name="connsiteY14" fmla="*/ 21277 h 29085"/>
                  <a:gd name="connsiteX15" fmla="*/ 29958 w 61803"/>
                  <a:gd name="connsiteY15" fmla="*/ 21277 h 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03" h="29085">
                    <a:moveTo>
                      <a:pt x="29958" y="21277"/>
                    </a:moveTo>
                    <a:cubicBezTo>
                      <a:pt x="29085" y="21395"/>
                      <a:pt x="28354" y="21065"/>
                      <a:pt x="27576" y="20876"/>
                    </a:cubicBezTo>
                    <a:cubicBezTo>
                      <a:pt x="24014" y="20074"/>
                      <a:pt x="20782" y="20287"/>
                      <a:pt x="17527" y="20805"/>
                    </a:cubicBezTo>
                    <a:cubicBezTo>
                      <a:pt x="16371" y="20994"/>
                      <a:pt x="15522" y="21159"/>
                      <a:pt x="14507" y="21655"/>
                    </a:cubicBezTo>
                    <a:cubicBezTo>
                      <a:pt x="13988" y="21891"/>
                      <a:pt x="13281" y="21702"/>
                      <a:pt x="12738" y="21891"/>
                    </a:cubicBezTo>
                    <a:cubicBezTo>
                      <a:pt x="10049" y="22905"/>
                      <a:pt x="7431" y="23801"/>
                      <a:pt x="5048" y="25358"/>
                    </a:cubicBezTo>
                    <a:cubicBezTo>
                      <a:pt x="3373" y="26443"/>
                      <a:pt x="1510" y="27717"/>
                      <a:pt x="0" y="29085"/>
                    </a:cubicBezTo>
                    <a:cubicBezTo>
                      <a:pt x="2194" y="21442"/>
                      <a:pt x="7454" y="14319"/>
                      <a:pt x="14460" y="10709"/>
                    </a:cubicBezTo>
                    <a:cubicBezTo>
                      <a:pt x="20452" y="7643"/>
                      <a:pt x="27057" y="7077"/>
                      <a:pt x="33968" y="8351"/>
                    </a:cubicBezTo>
                    <a:cubicBezTo>
                      <a:pt x="37719" y="9035"/>
                      <a:pt x="41328" y="8492"/>
                      <a:pt x="45031" y="7926"/>
                    </a:cubicBezTo>
                    <a:cubicBezTo>
                      <a:pt x="46517" y="7690"/>
                      <a:pt x="47673" y="7525"/>
                      <a:pt x="48806" y="7336"/>
                    </a:cubicBezTo>
                    <a:cubicBezTo>
                      <a:pt x="49678" y="7195"/>
                      <a:pt x="50575" y="6558"/>
                      <a:pt x="51448" y="6345"/>
                    </a:cubicBezTo>
                    <a:cubicBezTo>
                      <a:pt x="55599" y="5378"/>
                      <a:pt x="58642" y="2500"/>
                      <a:pt x="61803" y="0"/>
                    </a:cubicBezTo>
                    <a:cubicBezTo>
                      <a:pt x="59232" y="7525"/>
                      <a:pt x="54349" y="14767"/>
                      <a:pt x="47084" y="18494"/>
                    </a:cubicBezTo>
                    <a:cubicBezTo>
                      <a:pt x="41823" y="21207"/>
                      <a:pt x="35737" y="22197"/>
                      <a:pt x="29958" y="21277"/>
                    </a:cubicBezTo>
                    <a:lnTo>
                      <a:pt x="29958" y="2127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72" name="手繪多邊形: 圖案 871">
                <a:extLst>
                  <a:ext uri="{FF2B5EF4-FFF2-40B4-BE49-F238E27FC236}">
                    <a16:creationId xmlns:a16="http://schemas.microsoft.com/office/drawing/2014/main" id="{C2A3297E-7591-4623-A4C7-F1E8F0580BDB}"/>
                  </a:ext>
                </a:extLst>
              </p:cNvPr>
              <p:cNvSpPr/>
              <p:nvPr/>
            </p:nvSpPr>
            <p:spPr>
              <a:xfrm>
                <a:off x="4463902" y="1877360"/>
                <a:ext cx="59019" cy="34369"/>
              </a:xfrm>
              <a:custGeom>
                <a:avLst/>
                <a:gdLst>
                  <a:gd name="connsiteX0" fmla="*/ 29180 w 59019"/>
                  <a:gd name="connsiteY0" fmla="*/ 23943 h 34369"/>
                  <a:gd name="connsiteX1" fmla="*/ 26773 w 59019"/>
                  <a:gd name="connsiteY1" fmla="*/ 23754 h 34369"/>
                  <a:gd name="connsiteX2" fmla="*/ 16748 w 59019"/>
                  <a:gd name="connsiteY2" fmla="*/ 24556 h 34369"/>
                  <a:gd name="connsiteX3" fmla="*/ 13823 w 59019"/>
                  <a:gd name="connsiteY3" fmla="*/ 25688 h 34369"/>
                  <a:gd name="connsiteX4" fmla="*/ 12078 w 59019"/>
                  <a:gd name="connsiteY4" fmla="*/ 26089 h 34369"/>
                  <a:gd name="connsiteX5" fmla="*/ 4718 w 59019"/>
                  <a:gd name="connsiteY5" fmla="*/ 30217 h 34369"/>
                  <a:gd name="connsiteX6" fmla="*/ 0 w 59019"/>
                  <a:gd name="connsiteY6" fmla="*/ 34369 h 34369"/>
                  <a:gd name="connsiteX7" fmla="*/ 12809 w 59019"/>
                  <a:gd name="connsiteY7" fmla="*/ 14814 h 34369"/>
                  <a:gd name="connsiteX8" fmla="*/ 32034 w 59019"/>
                  <a:gd name="connsiteY8" fmla="*/ 10733 h 34369"/>
                  <a:gd name="connsiteX9" fmla="*/ 43003 w 59019"/>
                  <a:gd name="connsiteY9" fmla="*/ 9341 h 34369"/>
                  <a:gd name="connsiteX10" fmla="*/ 46706 w 59019"/>
                  <a:gd name="connsiteY10" fmla="*/ 8421 h 34369"/>
                  <a:gd name="connsiteX11" fmla="*/ 49254 w 59019"/>
                  <a:gd name="connsiteY11" fmla="*/ 7218 h 34369"/>
                  <a:gd name="connsiteX12" fmla="*/ 59020 w 59019"/>
                  <a:gd name="connsiteY12" fmla="*/ 0 h 34369"/>
                  <a:gd name="connsiteX13" fmla="*/ 45975 w 59019"/>
                  <a:gd name="connsiteY13" fmla="*/ 19720 h 34369"/>
                  <a:gd name="connsiteX14" fmla="*/ 29180 w 59019"/>
                  <a:gd name="connsiteY14" fmla="*/ 23943 h 34369"/>
                  <a:gd name="connsiteX15" fmla="*/ 29180 w 59019"/>
                  <a:gd name="connsiteY15" fmla="*/ 23943 h 3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019" h="34369">
                    <a:moveTo>
                      <a:pt x="29180" y="23943"/>
                    </a:moveTo>
                    <a:cubicBezTo>
                      <a:pt x="28330" y="24132"/>
                      <a:pt x="27552" y="23872"/>
                      <a:pt x="26773" y="23754"/>
                    </a:cubicBezTo>
                    <a:cubicBezTo>
                      <a:pt x="23141" y="23259"/>
                      <a:pt x="19933" y="23754"/>
                      <a:pt x="16748" y="24556"/>
                    </a:cubicBezTo>
                    <a:cubicBezTo>
                      <a:pt x="15616" y="24839"/>
                      <a:pt x="14767" y="25099"/>
                      <a:pt x="13823" y="25688"/>
                    </a:cubicBezTo>
                    <a:cubicBezTo>
                      <a:pt x="13351" y="25971"/>
                      <a:pt x="12597" y="25830"/>
                      <a:pt x="12078" y="26089"/>
                    </a:cubicBezTo>
                    <a:cubicBezTo>
                      <a:pt x="9483" y="27316"/>
                      <a:pt x="6935" y="28472"/>
                      <a:pt x="4718" y="30217"/>
                    </a:cubicBezTo>
                    <a:cubicBezTo>
                      <a:pt x="3161" y="31444"/>
                      <a:pt x="1392" y="32883"/>
                      <a:pt x="0" y="34369"/>
                    </a:cubicBezTo>
                    <a:cubicBezTo>
                      <a:pt x="1510" y="26561"/>
                      <a:pt x="6133" y="18989"/>
                      <a:pt x="12809" y="14814"/>
                    </a:cubicBezTo>
                    <a:cubicBezTo>
                      <a:pt x="18517" y="11228"/>
                      <a:pt x="25028" y="10096"/>
                      <a:pt x="32034" y="10733"/>
                    </a:cubicBezTo>
                    <a:cubicBezTo>
                      <a:pt x="35832" y="11087"/>
                      <a:pt x="39370" y="10238"/>
                      <a:pt x="43003" y="9341"/>
                    </a:cubicBezTo>
                    <a:cubicBezTo>
                      <a:pt x="44465" y="8987"/>
                      <a:pt x="45598" y="8704"/>
                      <a:pt x="46706" y="8421"/>
                    </a:cubicBezTo>
                    <a:cubicBezTo>
                      <a:pt x="47555" y="8185"/>
                      <a:pt x="48405" y="7478"/>
                      <a:pt x="49254" y="7218"/>
                    </a:cubicBezTo>
                    <a:cubicBezTo>
                      <a:pt x="53287" y="5897"/>
                      <a:pt x="56071" y="2760"/>
                      <a:pt x="59020" y="0"/>
                    </a:cubicBezTo>
                    <a:cubicBezTo>
                      <a:pt x="57109" y="7714"/>
                      <a:pt x="52886" y="15356"/>
                      <a:pt x="45975" y="19720"/>
                    </a:cubicBezTo>
                    <a:cubicBezTo>
                      <a:pt x="40998" y="22834"/>
                      <a:pt x="35006" y="24367"/>
                      <a:pt x="29180" y="23943"/>
                    </a:cubicBezTo>
                    <a:lnTo>
                      <a:pt x="29180" y="2394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73" name="手繪多邊形: 圖案 872">
                <a:extLst>
                  <a:ext uri="{FF2B5EF4-FFF2-40B4-BE49-F238E27FC236}">
                    <a16:creationId xmlns:a16="http://schemas.microsoft.com/office/drawing/2014/main" id="{5DA2F5ED-B7E4-4459-A680-247F934AE75E}"/>
                  </a:ext>
                </a:extLst>
              </p:cNvPr>
              <p:cNvSpPr/>
              <p:nvPr/>
            </p:nvSpPr>
            <p:spPr>
              <a:xfrm>
                <a:off x="4470484" y="1853087"/>
                <a:ext cx="55717" cy="39487"/>
              </a:xfrm>
              <a:custGeom>
                <a:avLst/>
                <a:gdLst>
                  <a:gd name="connsiteX0" fmla="*/ 28142 w 55717"/>
                  <a:gd name="connsiteY0" fmla="*/ 26538 h 39487"/>
                  <a:gd name="connsiteX1" fmla="*/ 25712 w 55717"/>
                  <a:gd name="connsiteY1" fmla="*/ 26561 h 39487"/>
                  <a:gd name="connsiteX2" fmla="*/ 15805 w 55717"/>
                  <a:gd name="connsiteY2" fmla="*/ 28260 h 39487"/>
                  <a:gd name="connsiteX3" fmla="*/ 12974 w 55717"/>
                  <a:gd name="connsiteY3" fmla="*/ 29628 h 39487"/>
                  <a:gd name="connsiteX4" fmla="*/ 11276 w 55717"/>
                  <a:gd name="connsiteY4" fmla="*/ 30170 h 39487"/>
                  <a:gd name="connsiteX5" fmla="*/ 4317 w 55717"/>
                  <a:gd name="connsiteY5" fmla="*/ 34935 h 39487"/>
                  <a:gd name="connsiteX6" fmla="*/ 0 w 55717"/>
                  <a:gd name="connsiteY6" fmla="*/ 39488 h 39487"/>
                  <a:gd name="connsiteX7" fmla="*/ 11016 w 55717"/>
                  <a:gd name="connsiteY7" fmla="*/ 18871 h 39487"/>
                  <a:gd name="connsiteX8" fmla="*/ 29793 w 55717"/>
                  <a:gd name="connsiteY8" fmla="*/ 13115 h 39487"/>
                  <a:gd name="connsiteX9" fmla="*/ 40597 w 55717"/>
                  <a:gd name="connsiteY9" fmla="*/ 10757 h 39487"/>
                  <a:gd name="connsiteX10" fmla="*/ 44206 w 55717"/>
                  <a:gd name="connsiteY10" fmla="*/ 9506 h 39487"/>
                  <a:gd name="connsiteX11" fmla="*/ 46635 w 55717"/>
                  <a:gd name="connsiteY11" fmla="*/ 8067 h 39487"/>
                  <a:gd name="connsiteX12" fmla="*/ 55717 w 55717"/>
                  <a:gd name="connsiteY12" fmla="*/ 0 h 39487"/>
                  <a:gd name="connsiteX13" fmla="*/ 44489 w 55717"/>
                  <a:gd name="connsiteY13" fmla="*/ 20782 h 39487"/>
                  <a:gd name="connsiteX14" fmla="*/ 28142 w 55717"/>
                  <a:gd name="connsiteY14" fmla="*/ 26538 h 39487"/>
                  <a:gd name="connsiteX15" fmla="*/ 28142 w 55717"/>
                  <a:gd name="connsiteY15" fmla="*/ 26538 h 3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17" h="39487">
                    <a:moveTo>
                      <a:pt x="28142" y="26538"/>
                    </a:moveTo>
                    <a:cubicBezTo>
                      <a:pt x="27292" y="26821"/>
                      <a:pt x="26514" y="26608"/>
                      <a:pt x="25712" y="26561"/>
                    </a:cubicBezTo>
                    <a:cubicBezTo>
                      <a:pt x="22056" y="26396"/>
                      <a:pt x="18895" y="27174"/>
                      <a:pt x="15805" y="28260"/>
                    </a:cubicBezTo>
                    <a:cubicBezTo>
                      <a:pt x="14720" y="28637"/>
                      <a:pt x="13894" y="28967"/>
                      <a:pt x="12974" y="29628"/>
                    </a:cubicBezTo>
                    <a:cubicBezTo>
                      <a:pt x="12526" y="29958"/>
                      <a:pt x="11771" y="29887"/>
                      <a:pt x="11276" y="30170"/>
                    </a:cubicBezTo>
                    <a:cubicBezTo>
                      <a:pt x="8822" y="31633"/>
                      <a:pt x="6369" y="33001"/>
                      <a:pt x="4317" y="34935"/>
                    </a:cubicBezTo>
                    <a:cubicBezTo>
                      <a:pt x="2854" y="36303"/>
                      <a:pt x="1250" y="37884"/>
                      <a:pt x="0" y="39488"/>
                    </a:cubicBezTo>
                    <a:cubicBezTo>
                      <a:pt x="826" y="31562"/>
                      <a:pt x="4741" y="23636"/>
                      <a:pt x="11016" y="18871"/>
                    </a:cubicBezTo>
                    <a:cubicBezTo>
                      <a:pt x="16371" y="14790"/>
                      <a:pt x="22763" y="13092"/>
                      <a:pt x="29793" y="13115"/>
                    </a:cubicBezTo>
                    <a:cubicBezTo>
                      <a:pt x="33614" y="13115"/>
                      <a:pt x="37058" y="11960"/>
                      <a:pt x="40597" y="10757"/>
                    </a:cubicBezTo>
                    <a:cubicBezTo>
                      <a:pt x="42036" y="10261"/>
                      <a:pt x="43121" y="9907"/>
                      <a:pt x="44206" y="9506"/>
                    </a:cubicBezTo>
                    <a:cubicBezTo>
                      <a:pt x="45031" y="9200"/>
                      <a:pt x="45833" y="8421"/>
                      <a:pt x="46635" y="8067"/>
                    </a:cubicBezTo>
                    <a:cubicBezTo>
                      <a:pt x="50551" y="6393"/>
                      <a:pt x="53028" y="3019"/>
                      <a:pt x="55717" y="0"/>
                    </a:cubicBezTo>
                    <a:cubicBezTo>
                      <a:pt x="54514" y="7855"/>
                      <a:pt x="50976" y="15852"/>
                      <a:pt x="44489" y="20782"/>
                    </a:cubicBezTo>
                    <a:cubicBezTo>
                      <a:pt x="39818" y="24367"/>
                      <a:pt x="33992" y="26420"/>
                      <a:pt x="28142" y="26538"/>
                    </a:cubicBezTo>
                    <a:lnTo>
                      <a:pt x="28142" y="2653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74" name="手繪多邊形: 圖案 873">
                <a:extLst>
                  <a:ext uri="{FF2B5EF4-FFF2-40B4-BE49-F238E27FC236}">
                    <a16:creationId xmlns:a16="http://schemas.microsoft.com/office/drawing/2014/main" id="{07BDCC82-1A82-42D5-8E35-25F3BF836A32}"/>
                  </a:ext>
                </a:extLst>
              </p:cNvPr>
              <p:cNvSpPr/>
              <p:nvPr/>
            </p:nvSpPr>
            <p:spPr>
              <a:xfrm>
                <a:off x="4475414" y="1828295"/>
                <a:ext cx="51942" cy="44347"/>
              </a:xfrm>
              <a:custGeom>
                <a:avLst/>
                <a:gdLst>
                  <a:gd name="connsiteX0" fmla="*/ 26844 w 51942"/>
                  <a:gd name="connsiteY0" fmla="*/ 28920 h 44347"/>
                  <a:gd name="connsiteX1" fmla="*/ 24438 w 51942"/>
                  <a:gd name="connsiteY1" fmla="*/ 29180 h 44347"/>
                  <a:gd name="connsiteX2" fmla="*/ 14720 w 51942"/>
                  <a:gd name="connsiteY2" fmla="*/ 31751 h 44347"/>
                  <a:gd name="connsiteX3" fmla="*/ 12030 w 51942"/>
                  <a:gd name="connsiteY3" fmla="*/ 33378 h 44347"/>
                  <a:gd name="connsiteX4" fmla="*/ 10403 w 51942"/>
                  <a:gd name="connsiteY4" fmla="*/ 34062 h 44347"/>
                  <a:gd name="connsiteX5" fmla="*/ 3892 w 51942"/>
                  <a:gd name="connsiteY5" fmla="*/ 39417 h 44347"/>
                  <a:gd name="connsiteX6" fmla="*/ 0 w 51942"/>
                  <a:gd name="connsiteY6" fmla="*/ 44347 h 44347"/>
                  <a:gd name="connsiteX7" fmla="*/ 9105 w 51942"/>
                  <a:gd name="connsiteY7" fmla="*/ 22834 h 44347"/>
                  <a:gd name="connsiteX8" fmla="*/ 27292 w 51942"/>
                  <a:gd name="connsiteY8" fmla="*/ 15404 h 44347"/>
                  <a:gd name="connsiteX9" fmla="*/ 37860 w 51942"/>
                  <a:gd name="connsiteY9" fmla="*/ 12078 h 44347"/>
                  <a:gd name="connsiteX10" fmla="*/ 41328 w 51942"/>
                  <a:gd name="connsiteY10" fmla="*/ 10497 h 44347"/>
                  <a:gd name="connsiteX11" fmla="*/ 43616 w 51942"/>
                  <a:gd name="connsiteY11" fmla="*/ 8846 h 44347"/>
                  <a:gd name="connsiteX12" fmla="*/ 51943 w 51942"/>
                  <a:gd name="connsiteY12" fmla="*/ 0 h 44347"/>
                  <a:gd name="connsiteX13" fmla="*/ 42602 w 51942"/>
                  <a:gd name="connsiteY13" fmla="*/ 21725 h 44347"/>
                  <a:gd name="connsiteX14" fmla="*/ 26844 w 51942"/>
                  <a:gd name="connsiteY14" fmla="*/ 28920 h 44347"/>
                  <a:gd name="connsiteX15" fmla="*/ 26844 w 51942"/>
                  <a:gd name="connsiteY15" fmla="*/ 28920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42" h="44347">
                    <a:moveTo>
                      <a:pt x="26844" y="28920"/>
                    </a:moveTo>
                    <a:cubicBezTo>
                      <a:pt x="26019" y="29274"/>
                      <a:pt x="25240" y="29132"/>
                      <a:pt x="24438" y="29180"/>
                    </a:cubicBezTo>
                    <a:cubicBezTo>
                      <a:pt x="20782" y="29345"/>
                      <a:pt x="17715" y="30383"/>
                      <a:pt x="14720" y="31751"/>
                    </a:cubicBezTo>
                    <a:cubicBezTo>
                      <a:pt x="13658" y="32223"/>
                      <a:pt x="12880" y="32624"/>
                      <a:pt x="12030" y="33378"/>
                    </a:cubicBezTo>
                    <a:cubicBezTo>
                      <a:pt x="11606" y="33756"/>
                      <a:pt x="10851" y="33732"/>
                      <a:pt x="10403" y="34062"/>
                    </a:cubicBezTo>
                    <a:cubicBezTo>
                      <a:pt x="8067" y="35737"/>
                      <a:pt x="5779" y="37318"/>
                      <a:pt x="3892" y="39417"/>
                    </a:cubicBezTo>
                    <a:cubicBezTo>
                      <a:pt x="2571" y="40903"/>
                      <a:pt x="1109" y="42625"/>
                      <a:pt x="0" y="44347"/>
                    </a:cubicBezTo>
                    <a:cubicBezTo>
                      <a:pt x="94" y="36398"/>
                      <a:pt x="3302" y="28142"/>
                      <a:pt x="9105" y="22834"/>
                    </a:cubicBezTo>
                    <a:cubicBezTo>
                      <a:pt x="14083" y="18281"/>
                      <a:pt x="20287" y="16017"/>
                      <a:pt x="27292" y="15404"/>
                    </a:cubicBezTo>
                    <a:cubicBezTo>
                      <a:pt x="31090" y="15073"/>
                      <a:pt x="34440" y="13611"/>
                      <a:pt x="37860" y="12078"/>
                    </a:cubicBezTo>
                    <a:cubicBezTo>
                      <a:pt x="39252" y="11464"/>
                      <a:pt x="40290" y="10992"/>
                      <a:pt x="41328" y="10497"/>
                    </a:cubicBezTo>
                    <a:cubicBezTo>
                      <a:pt x="42130" y="10120"/>
                      <a:pt x="42838" y="9270"/>
                      <a:pt x="43616" y="8846"/>
                    </a:cubicBezTo>
                    <a:cubicBezTo>
                      <a:pt x="47367" y="6817"/>
                      <a:pt x="49537" y="3232"/>
                      <a:pt x="51943" y="0"/>
                    </a:cubicBezTo>
                    <a:cubicBezTo>
                      <a:pt x="51448" y="7926"/>
                      <a:pt x="48641" y="16229"/>
                      <a:pt x="42602" y="21725"/>
                    </a:cubicBezTo>
                    <a:cubicBezTo>
                      <a:pt x="38285" y="25712"/>
                      <a:pt x="32671" y="28283"/>
                      <a:pt x="26844" y="28920"/>
                    </a:cubicBezTo>
                    <a:lnTo>
                      <a:pt x="26844" y="289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75" name="手繪多邊形: 圖案 874">
                <a:extLst>
                  <a:ext uri="{FF2B5EF4-FFF2-40B4-BE49-F238E27FC236}">
                    <a16:creationId xmlns:a16="http://schemas.microsoft.com/office/drawing/2014/main" id="{57A8A773-2752-4415-ADFB-6D7E0FFEDAD3}"/>
                  </a:ext>
                </a:extLst>
              </p:cNvPr>
              <p:cNvSpPr/>
              <p:nvPr/>
            </p:nvSpPr>
            <p:spPr>
              <a:xfrm>
                <a:off x="4478459" y="1803173"/>
                <a:ext cx="47898" cy="48805"/>
              </a:xfrm>
              <a:custGeom>
                <a:avLst/>
                <a:gdLst>
                  <a:gd name="connsiteX0" fmla="*/ 25450 w 47898"/>
                  <a:gd name="connsiteY0" fmla="*/ 30996 h 48805"/>
                  <a:gd name="connsiteX1" fmla="*/ 23068 w 47898"/>
                  <a:gd name="connsiteY1" fmla="*/ 31468 h 48805"/>
                  <a:gd name="connsiteX2" fmla="*/ 13609 w 47898"/>
                  <a:gd name="connsiteY2" fmla="*/ 34912 h 48805"/>
                  <a:gd name="connsiteX3" fmla="*/ 11085 w 47898"/>
                  <a:gd name="connsiteY3" fmla="*/ 36775 h 48805"/>
                  <a:gd name="connsiteX4" fmla="*/ 9528 w 47898"/>
                  <a:gd name="connsiteY4" fmla="*/ 37624 h 48805"/>
                  <a:gd name="connsiteX5" fmla="*/ 3513 w 47898"/>
                  <a:gd name="connsiteY5" fmla="*/ 43545 h 48805"/>
                  <a:gd name="connsiteX6" fmla="*/ 92 w 47898"/>
                  <a:gd name="connsiteY6" fmla="*/ 48806 h 48805"/>
                  <a:gd name="connsiteX7" fmla="*/ 7240 w 47898"/>
                  <a:gd name="connsiteY7" fmla="*/ 26538 h 48805"/>
                  <a:gd name="connsiteX8" fmla="*/ 24696 w 47898"/>
                  <a:gd name="connsiteY8" fmla="*/ 17527 h 48805"/>
                  <a:gd name="connsiteX9" fmla="*/ 34910 w 47898"/>
                  <a:gd name="connsiteY9" fmla="*/ 13281 h 48805"/>
                  <a:gd name="connsiteX10" fmla="*/ 38236 w 47898"/>
                  <a:gd name="connsiteY10" fmla="*/ 11393 h 48805"/>
                  <a:gd name="connsiteX11" fmla="*/ 40382 w 47898"/>
                  <a:gd name="connsiteY11" fmla="*/ 9554 h 48805"/>
                  <a:gd name="connsiteX12" fmla="*/ 47884 w 47898"/>
                  <a:gd name="connsiteY12" fmla="*/ 0 h 48805"/>
                  <a:gd name="connsiteX13" fmla="*/ 40547 w 47898"/>
                  <a:gd name="connsiteY13" fmla="*/ 22457 h 48805"/>
                  <a:gd name="connsiteX14" fmla="*/ 25450 w 47898"/>
                  <a:gd name="connsiteY14" fmla="*/ 30996 h 48805"/>
                  <a:gd name="connsiteX15" fmla="*/ 25450 w 47898"/>
                  <a:gd name="connsiteY15" fmla="*/ 30996 h 4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05">
                    <a:moveTo>
                      <a:pt x="25450" y="30996"/>
                    </a:moveTo>
                    <a:cubicBezTo>
                      <a:pt x="24672" y="31421"/>
                      <a:pt x="23870" y="31350"/>
                      <a:pt x="23068" y="31468"/>
                    </a:cubicBezTo>
                    <a:cubicBezTo>
                      <a:pt x="19435" y="31963"/>
                      <a:pt x="16487" y="33284"/>
                      <a:pt x="13609" y="34912"/>
                    </a:cubicBezTo>
                    <a:cubicBezTo>
                      <a:pt x="12594" y="35478"/>
                      <a:pt x="11840" y="35950"/>
                      <a:pt x="11085" y="36775"/>
                    </a:cubicBezTo>
                    <a:cubicBezTo>
                      <a:pt x="10707" y="37176"/>
                      <a:pt x="9952" y="37247"/>
                      <a:pt x="9528" y="37624"/>
                    </a:cubicBezTo>
                    <a:cubicBezTo>
                      <a:pt x="7358" y="39512"/>
                      <a:pt x="5211" y="41281"/>
                      <a:pt x="3513" y="43545"/>
                    </a:cubicBezTo>
                    <a:cubicBezTo>
                      <a:pt x="2333" y="45149"/>
                      <a:pt x="1012" y="46989"/>
                      <a:pt x="92" y="48806"/>
                    </a:cubicBezTo>
                    <a:cubicBezTo>
                      <a:pt x="-521" y="40880"/>
                      <a:pt x="1932" y="32364"/>
                      <a:pt x="7240" y="26538"/>
                    </a:cubicBezTo>
                    <a:cubicBezTo>
                      <a:pt x="11792" y="21560"/>
                      <a:pt x="17784" y="18753"/>
                      <a:pt x="24696" y="17527"/>
                    </a:cubicBezTo>
                    <a:cubicBezTo>
                      <a:pt x="28470" y="16866"/>
                      <a:pt x="31631" y="15097"/>
                      <a:pt x="34910" y="13281"/>
                    </a:cubicBezTo>
                    <a:cubicBezTo>
                      <a:pt x="36231" y="12549"/>
                      <a:pt x="37245" y="11983"/>
                      <a:pt x="38236" y="11393"/>
                    </a:cubicBezTo>
                    <a:cubicBezTo>
                      <a:pt x="39014" y="10945"/>
                      <a:pt x="39627" y="10025"/>
                      <a:pt x="40382" y="9554"/>
                    </a:cubicBezTo>
                    <a:cubicBezTo>
                      <a:pt x="43921" y="7218"/>
                      <a:pt x="45784" y="3444"/>
                      <a:pt x="47884" y="0"/>
                    </a:cubicBezTo>
                    <a:cubicBezTo>
                      <a:pt x="48096" y="7949"/>
                      <a:pt x="46044" y="16442"/>
                      <a:pt x="40547" y="22457"/>
                    </a:cubicBezTo>
                    <a:cubicBezTo>
                      <a:pt x="36537" y="26797"/>
                      <a:pt x="31183" y="29840"/>
                      <a:pt x="25450" y="30996"/>
                    </a:cubicBezTo>
                    <a:lnTo>
                      <a:pt x="25450" y="309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76" name="手繪多邊形: 圖案 875">
                <a:extLst>
                  <a:ext uri="{FF2B5EF4-FFF2-40B4-BE49-F238E27FC236}">
                    <a16:creationId xmlns:a16="http://schemas.microsoft.com/office/drawing/2014/main" id="{8C8D7B9D-52C5-40C2-A63F-207182E39C5B}"/>
                  </a:ext>
                </a:extLst>
              </p:cNvPr>
              <p:cNvSpPr/>
              <p:nvPr/>
            </p:nvSpPr>
            <p:spPr>
              <a:xfrm>
                <a:off x="4479365" y="1778168"/>
                <a:ext cx="43880" cy="52886"/>
              </a:xfrm>
              <a:custGeom>
                <a:avLst/>
                <a:gdLst>
                  <a:gd name="connsiteX0" fmla="*/ 24096 w 43880"/>
                  <a:gd name="connsiteY0" fmla="*/ 32907 h 52886"/>
                  <a:gd name="connsiteX1" fmla="*/ 21784 w 43880"/>
                  <a:gd name="connsiteY1" fmla="*/ 33591 h 52886"/>
                  <a:gd name="connsiteX2" fmla="*/ 12679 w 43880"/>
                  <a:gd name="connsiteY2" fmla="*/ 37860 h 52886"/>
                  <a:gd name="connsiteX3" fmla="*/ 10320 w 43880"/>
                  <a:gd name="connsiteY3" fmla="*/ 39936 h 52886"/>
                  <a:gd name="connsiteX4" fmla="*/ 8834 w 43880"/>
                  <a:gd name="connsiteY4" fmla="*/ 40903 h 52886"/>
                  <a:gd name="connsiteX5" fmla="*/ 3384 w 43880"/>
                  <a:gd name="connsiteY5" fmla="*/ 47343 h 52886"/>
                  <a:gd name="connsiteX6" fmla="*/ 436 w 43880"/>
                  <a:gd name="connsiteY6" fmla="*/ 52887 h 52886"/>
                  <a:gd name="connsiteX7" fmla="*/ 5555 w 43880"/>
                  <a:gd name="connsiteY7" fmla="*/ 30076 h 52886"/>
                  <a:gd name="connsiteX8" fmla="*/ 22114 w 43880"/>
                  <a:gd name="connsiteY8" fmla="*/ 19532 h 52886"/>
                  <a:gd name="connsiteX9" fmla="*/ 31904 w 43880"/>
                  <a:gd name="connsiteY9" fmla="*/ 14366 h 52886"/>
                  <a:gd name="connsiteX10" fmla="*/ 35041 w 43880"/>
                  <a:gd name="connsiteY10" fmla="*/ 12196 h 52886"/>
                  <a:gd name="connsiteX11" fmla="*/ 36999 w 43880"/>
                  <a:gd name="connsiteY11" fmla="*/ 10167 h 52886"/>
                  <a:gd name="connsiteX12" fmla="*/ 43604 w 43880"/>
                  <a:gd name="connsiteY12" fmla="*/ 0 h 52886"/>
                  <a:gd name="connsiteX13" fmla="*/ 38320 w 43880"/>
                  <a:gd name="connsiteY13" fmla="*/ 23023 h 52886"/>
                  <a:gd name="connsiteX14" fmla="*/ 24096 w 43880"/>
                  <a:gd name="connsiteY14" fmla="*/ 32907 h 52886"/>
                  <a:gd name="connsiteX15" fmla="*/ 24096 w 43880"/>
                  <a:gd name="connsiteY15" fmla="*/ 32907 h 5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886">
                    <a:moveTo>
                      <a:pt x="24096" y="32907"/>
                    </a:moveTo>
                    <a:cubicBezTo>
                      <a:pt x="23364" y="33402"/>
                      <a:pt x="22539" y="33402"/>
                      <a:pt x="21784" y="33591"/>
                    </a:cubicBezTo>
                    <a:cubicBezTo>
                      <a:pt x="18222" y="34416"/>
                      <a:pt x="15391" y="35997"/>
                      <a:pt x="12679" y="37860"/>
                    </a:cubicBezTo>
                    <a:cubicBezTo>
                      <a:pt x="11711" y="38521"/>
                      <a:pt x="11027" y="39063"/>
                      <a:pt x="10320" y="39936"/>
                    </a:cubicBezTo>
                    <a:cubicBezTo>
                      <a:pt x="9966" y="40384"/>
                      <a:pt x="9235" y="40502"/>
                      <a:pt x="8834" y="40903"/>
                    </a:cubicBezTo>
                    <a:cubicBezTo>
                      <a:pt x="6852" y="42979"/>
                      <a:pt x="4871" y="44937"/>
                      <a:pt x="3384" y="47343"/>
                    </a:cubicBezTo>
                    <a:cubicBezTo>
                      <a:pt x="2347" y="49041"/>
                      <a:pt x="1214" y="50999"/>
                      <a:pt x="436" y="52887"/>
                    </a:cubicBezTo>
                    <a:cubicBezTo>
                      <a:pt x="-885" y="45055"/>
                      <a:pt x="790" y="36351"/>
                      <a:pt x="5555" y="30076"/>
                    </a:cubicBezTo>
                    <a:cubicBezTo>
                      <a:pt x="9636" y="24698"/>
                      <a:pt x="15344" y="21372"/>
                      <a:pt x="22114" y="19532"/>
                    </a:cubicBezTo>
                    <a:cubicBezTo>
                      <a:pt x="25818" y="18517"/>
                      <a:pt x="28813" y="16489"/>
                      <a:pt x="31904" y="14366"/>
                    </a:cubicBezTo>
                    <a:cubicBezTo>
                      <a:pt x="33154" y="13516"/>
                      <a:pt x="34097" y="12880"/>
                      <a:pt x="35041" y="12196"/>
                    </a:cubicBezTo>
                    <a:cubicBezTo>
                      <a:pt x="35772" y="11677"/>
                      <a:pt x="36315" y="10709"/>
                      <a:pt x="36999" y="10167"/>
                    </a:cubicBezTo>
                    <a:cubicBezTo>
                      <a:pt x="40325" y="7501"/>
                      <a:pt x="41835" y="3586"/>
                      <a:pt x="43604" y="0"/>
                    </a:cubicBezTo>
                    <a:cubicBezTo>
                      <a:pt x="44524" y="7902"/>
                      <a:pt x="43250" y="16536"/>
                      <a:pt x="38320" y="23023"/>
                    </a:cubicBezTo>
                    <a:cubicBezTo>
                      <a:pt x="34758" y="27717"/>
                      <a:pt x="29710" y="31255"/>
                      <a:pt x="24096" y="32907"/>
                    </a:cubicBezTo>
                    <a:lnTo>
                      <a:pt x="24096" y="3290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77" name="手繪多邊形: 圖案 876">
                <a:extLst>
                  <a:ext uri="{FF2B5EF4-FFF2-40B4-BE49-F238E27FC236}">
                    <a16:creationId xmlns:a16="http://schemas.microsoft.com/office/drawing/2014/main" id="{9122B9F2-A2A8-441A-A642-BFDF38030D09}"/>
                  </a:ext>
                </a:extLst>
              </p:cNvPr>
              <p:cNvSpPr/>
              <p:nvPr/>
            </p:nvSpPr>
            <p:spPr>
              <a:xfrm>
                <a:off x="4478195" y="1753989"/>
                <a:ext cx="40181" cy="56566"/>
              </a:xfrm>
              <a:custGeom>
                <a:avLst/>
                <a:gdLst>
                  <a:gd name="connsiteX0" fmla="*/ 22813 w 40181"/>
                  <a:gd name="connsiteY0" fmla="*/ 34511 h 56566"/>
                  <a:gd name="connsiteX1" fmla="*/ 20572 w 40181"/>
                  <a:gd name="connsiteY1" fmla="*/ 35383 h 56566"/>
                  <a:gd name="connsiteX2" fmla="*/ 11891 w 40181"/>
                  <a:gd name="connsiteY2" fmla="*/ 40455 h 56566"/>
                  <a:gd name="connsiteX3" fmla="*/ 9721 w 40181"/>
                  <a:gd name="connsiteY3" fmla="*/ 42743 h 56566"/>
                  <a:gd name="connsiteX4" fmla="*/ 8329 w 40181"/>
                  <a:gd name="connsiteY4" fmla="*/ 43852 h 56566"/>
                  <a:gd name="connsiteX5" fmla="*/ 3470 w 40181"/>
                  <a:gd name="connsiteY5" fmla="*/ 50763 h 56566"/>
                  <a:gd name="connsiteX6" fmla="*/ 1040 w 40181"/>
                  <a:gd name="connsiteY6" fmla="*/ 56566 h 56566"/>
                  <a:gd name="connsiteX7" fmla="*/ 4107 w 40181"/>
                  <a:gd name="connsiteY7" fmla="*/ 33378 h 56566"/>
                  <a:gd name="connsiteX8" fmla="*/ 19652 w 40181"/>
                  <a:gd name="connsiteY8" fmla="*/ 21395 h 56566"/>
                  <a:gd name="connsiteX9" fmla="*/ 28946 w 40181"/>
                  <a:gd name="connsiteY9" fmla="*/ 15380 h 56566"/>
                  <a:gd name="connsiteX10" fmla="*/ 31894 w 40181"/>
                  <a:gd name="connsiteY10" fmla="*/ 12927 h 56566"/>
                  <a:gd name="connsiteX11" fmla="*/ 33664 w 40181"/>
                  <a:gd name="connsiteY11" fmla="*/ 10733 h 56566"/>
                  <a:gd name="connsiteX12" fmla="*/ 39325 w 40181"/>
                  <a:gd name="connsiteY12" fmla="*/ 0 h 56566"/>
                  <a:gd name="connsiteX13" fmla="*/ 36117 w 40181"/>
                  <a:gd name="connsiteY13" fmla="*/ 23400 h 56566"/>
                  <a:gd name="connsiteX14" fmla="*/ 22813 w 40181"/>
                  <a:gd name="connsiteY14" fmla="*/ 34511 h 56566"/>
                  <a:gd name="connsiteX15" fmla="*/ 22813 w 40181"/>
                  <a:gd name="connsiteY15" fmla="*/ 34511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22813" y="34511"/>
                    </a:moveTo>
                    <a:cubicBezTo>
                      <a:pt x="22129" y="35053"/>
                      <a:pt x="21327" y="35148"/>
                      <a:pt x="20572" y="35383"/>
                    </a:cubicBezTo>
                    <a:cubicBezTo>
                      <a:pt x="17080" y="36516"/>
                      <a:pt x="14415" y="38356"/>
                      <a:pt x="11891" y="40455"/>
                    </a:cubicBezTo>
                    <a:cubicBezTo>
                      <a:pt x="10995" y="41186"/>
                      <a:pt x="10334" y="41800"/>
                      <a:pt x="9721" y="42743"/>
                    </a:cubicBezTo>
                    <a:cubicBezTo>
                      <a:pt x="9414" y="43215"/>
                      <a:pt x="8683" y="43404"/>
                      <a:pt x="8329" y="43852"/>
                    </a:cubicBezTo>
                    <a:cubicBezTo>
                      <a:pt x="6536" y="46093"/>
                      <a:pt x="4720" y="48216"/>
                      <a:pt x="3470" y="50763"/>
                    </a:cubicBezTo>
                    <a:cubicBezTo>
                      <a:pt x="2597" y="52556"/>
                      <a:pt x="1630" y="54608"/>
                      <a:pt x="1040" y="56566"/>
                    </a:cubicBezTo>
                    <a:cubicBezTo>
                      <a:pt x="-989" y="48876"/>
                      <a:pt x="-92" y="40054"/>
                      <a:pt x="4107" y="33378"/>
                    </a:cubicBezTo>
                    <a:cubicBezTo>
                      <a:pt x="7692" y="27670"/>
                      <a:pt x="13070" y="23825"/>
                      <a:pt x="19652" y="21395"/>
                    </a:cubicBezTo>
                    <a:cubicBezTo>
                      <a:pt x="23237" y="20051"/>
                      <a:pt x="26044" y="17763"/>
                      <a:pt x="28946" y="15380"/>
                    </a:cubicBezTo>
                    <a:cubicBezTo>
                      <a:pt x="30102" y="14413"/>
                      <a:pt x="30998" y="13682"/>
                      <a:pt x="31894" y="12927"/>
                    </a:cubicBezTo>
                    <a:cubicBezTo>
                      <a:pt x="32555" y="12337"/>
                      <a:pt x="33027" y="11346"/>
                      <a:pt x="33664" y="10733"/>
                    </a:cubicBezTo>
                    <a:cubicBezTo>
                      <a:pt x="36730" y="7784"/>
                      <a:pt x="37886" y="3751"/>
                      <a:pt x="39325" y="0"/>
                    </a:cubicBezTo>
                    <a:cubicBezTo>
                      <a:pt x="40953" y="7784"/>
                      <a:pt x="40457" y="16512"/>
                      <a:pt x="36117" y="23400"/>
                    </a:cubicBezTo>
                    <a:cubicBezTo>
                      <a:pt x="32956" y="28401"/>
                      <a:pt x="28238" y="32364"/>
                      <a:pt x="22813" y="34511"/>
                    </a:cubicBezTo>
                    <a:lnTo>
                      <a:pt x="22813" y="3451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78" name="手繪多邊形: 圖案 877">
                <a:extLst>
                  <a:ext uri="{FF2B5EF4-FFF2-40B4-BE49-F238E27FC236}">
                    <a16:creationId xmlns:a16="http://schemas.microsoft.com/office/drawing/2014/main" id="{7747E980-4B12-4E82-B7DB-DB02A0B09D5C}"/>
                  </a:ext>
                </a:extLst>
              </p:cNvPr>
              <p:cNvSpPr/>
              <p:nvPr/>
            </p:nvSpPr>
            <p:spPr>
              <a:xfrm>
                <a:off x="4474977" y="1730731"/>
                <a:ext cx="36729" cy="59727"/>
              </a:xfrm>
              <a:custGeom>
                <a:avLst/>
                <a:gdLst>
                  <a:gd name="connsiteX0" fmla="*/ 21619 w 36729"/>
                  <a:gd name="connsiteY0" fmla="*/ 35832 h 59727"/>
                  <a:gd name="connsiteX1" fmla="*/ 19473 w 36729"/>
                  <a:gd name="connsiteY1" fmla="*/ 36917 h 59727"/>
                  <a:gd name="connsiteX2" fmla="*/ 11264 w 36729"/>
                  <a:gd name="connsiteY2" fmla="*/ 42743 h 59727"/>
                  <a:gd name="connsiteX3" fmla="*/ 9306 w 36729"/>
                  <a:gd name="connsiteY3" fmla="*/ 45196 h 59727"/>
                  <a:gd name="connsiteX4" fmla="*/ 8008 w 36729"/>
                  <a:gd name="connsiteY4" fmla="*/ 46423 h 59727"/>
                  <a:gd name="connsiteX5" fmla="*/ 3786 w 36729"/>
                  <a:gd name="connsiteY5" fmla="*/ 53736 h 59727"/>
                  <a:gd name="connsiteX6" fmla="*/ 1875 w 36729"/>
                  <a:gd name="connsiteY6" fmla="*/ 59727 h 59727"/>
                  <a:gd name="connsiteX7" fmla="*/ 2866 w 36729"/>
                  <a:gd name="connsiteY7" fmla="*/ 36374 h 59727"/>
                  <a:gd name="connsiteX8" fmla="*/ 17302 w 36729"/>
                  <a:gd name="connsiteY8" fmla="*/ 23046 h 59727"/>
                  <a:gd name="connsiteX9" fmla="*/ 26030 w 36729"/>
                  <a:gd name="connsiteY9" fmla="*/ 16229 h 59727"/>
                  <a:gd name="connsiteX10" fmla="*/ 28743 w 36729"/>
                  <a:gd name="connsiteY10" fmla="*/ 13540 h 59727"/>
                  <a:gd name="connsiteX11" fmla="*/ 30324 w 36729"/>
                  <a:gd name="connsiteY11" fmla="*/ 11181 h 59727"/>
                  <a:gd name="connsiteX12" fmla="*/ 35018 w 36729"/>
                  <a:gd name="connsiteY12" fmla="*/ 0 h 59727"/>
                  <a:gd name="connsiteX13" fmla="*/ 33909 w 36729"/>
                  <a:gd name="connsiteY13" fmla="*/ 23613 h 59727"/>
                  <a:gd name="connsiteX14" fmla="*/ 21619 w 36729"/>
                  <a:gd name="connsiteY14" fmla="*/ 35832 h 59727"/>
                  <a:gd name="connsiteX15" fmla="*/ 21619 w 36729"/>
                  <a:gd name="connsiteY15" fmla="*/ 35832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29" h="59727">
                    <a:moveTo>
                      <a:pt x="21619" y="35832"/>
                    </a:moveTo>
                    <a:cubicBezTo>
                      <a:pt x="20982" y="36445"/>
                      <a:pt x="20180" y="36587"/>
                      <a:pt x="19473" y="36917"/>
                    </a:cubicBezTo>
                    <a:cubicBezTo>
                      <a:pt x="16099" y="38356"/>
                      <a:pt x="13599" y="40408"/>
                      <a:pt x="11264" y="42743"/>
                    </a:cubicBezTo>
                    <a:cubicBezTo>
                      <a:pt x="10438" y="43569"/>
                      <a:pt x="9848" y="44206"/>
                      <a:pt x="9306" y="45196"/>
                    </a:cubicBezTo>
                    <a:cubicBezTo>
                      <a:pt x="9046" y="45692"/>
                      <a:pt x="8339" y="45951"/>
                      <a:pt x="8008" y="46423"/>
                    </a:cubicBezTo>
                    <a:cubicBezTo>
                      <a:pt x="6428" y="48806"/>
                      <a:pt x="4824" y="51094"/>
                      <a:pt x="3786" y="53736"/>
                    </a:cubicBezTo>
                    <a:cubicBezTo>
                      <a:pt x="3078" y="55599"/>
                      <a:pt x="2300" y="57722"/>
                      <a:pt x="1875" y="59727"/>
                    </a:cubicBezTo>
                    <a:cubicBezTo>
                      <a:pt x="-814" y="52226"/>
                      <a:pt x="-719" y="43380"/>
                      <a:pt x="2866" y="36374"/>
                    </a:cubicBezTo>
                    <a:cubicBezTo>
                      <a:pt x="5933" y="30359"/>
                      <a:pt x="10957" y="26066"/>
                      <a:pt x="17302" y="23046"/>
                    </a:cubicBezTo>
                    <a:cubicBezTo>
                      <a:pt x="20746" y="21395"/>
                      <a:pt x="23365" y="18871"/>
                      <a:pt x="26030" y="16229"/>
                    </a:cubicBezTo>
                    <a:cubicBezTo>
                      <a:pt x="27116" y="15168"/>
                      <a:pt x="27941" y="14366"/>
                      <a:pt x="28743" y="13540"/>
                    </a:cubicBezTo>
                    <a:cubicBezTo>
                      <a:pt x="29356" y="12903"/>
                      <a:pt x="29734" y="11865"/>
                      <a:pt x="30324" y="11181"/>
                    </a:cubicBezTo>
                    <a:cubicBezTo>
                      <a:pt x="33131" y="7973"/>
                      <a:pt x="33909" y="3869"/>
                      <a:pt x="35018" y="0"/>
                    </a:cubicBezTo>
                    <a:cubicBezTo>
                      <a:pt x="37330" y="7596"/>
                      <a:pt x="37613" y="16347"/>
                      <a:pt x="33909" y="23613"/>
                    </a:cubicBezTo>
                    <a:cubicBezTo>
                      <a:pt x="31220" y="28826"/>
                      <a:pt x="26856" y="33190"/>
                      <a:pt x="21619" y="35832"/>
                    </a:cubicBezTo>
                    <a:lnTo>
                      <a:pt x="21619" y="358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79" name="手繪多邊形: 圖案 878">
                <a:extLst>
                  <a:ext uri="{FF2B5EF4-FFF2-40B4-BE49-F238E27FC236}">
                    <a16:creationId xmlns:a16="http://schemas.microsoft.com/office/drawing/2014/main" id="{BA1DB553-56C8-47F0-9463-4BD8C562265D}"/>
                  </a:ext>
                </a:extLst>
              </p:cNvPr>
              <p:cNvSpPr/>
              <p:nvPr/>
            </p:nvSpPr>
            <p:spPr>
              <a:xfrm>
                <a:off x="4469821" y="1708392"/>
                <a:ext cx="33502" cy="62392"/>
              </a:xfrm>
              <a:custGeom>
                <a:avLst/>
                <a:gdLst>
                  <a:gd name="connsiteX0" fmla="*/ 20524 w 33502"/>
                  <a:gd name="connsiteY0" fmla="*/ 36917 h 62392"/>
                  <a:gd name="connsiteX1" fmla="*/ 18472 w 33502"/>
                  <a:gd name="connsiteY1" fmla="*/ 38167 h 62392"/>
                  <a:gd name="connsiteX2" fmla="*/ 10806 w 33502"/>
                  <a:gd name="connsiteY2" fmla="*/ 44678 h 62392"/>
                  <a:gd name="connsiteX3" fmla="*/ 9084 w 33502"/>
                  <a:gd name="connsiteY3" fmla="*/ 47296 h 62392"/>
                  <a:gd name="connsiteX4" fmla="*/ 7904 w 33502"/>
                  <a:gd name="connsiteY4" fmla="*/ 48617 h 62392"/>
                  <a:gd name="connsiteX5" fmla="*/ 4342 w 33502"/>
                  <a:gd name="connsiteY5" fmla="*/ 56260 h 62392"/>
                  <a:gd name="connsiteX6" fmla="*/ 2951 w 33502"/>
                  <a:gd name="connsiteY6" fmla="*/ 62393 h 62392"/>
                  <a:gd name="connsiteX7" fmla="*/ 1866 w 33502"/>
                  <a:gd name="connsiteY7" fmla="*/ 39040 h 62392"/>
                  <a:gd name="connsiteX8" fmla="*/ 15075 w 33502"/>
                  <a:gd name="connsiteY8" fmla="*/ 24509 h 62392"/>
                  <a:gd name="connsiteX9" fmla="*/ 23166 w 33502"/>
                  <a:gd name="connsiteY9" fmla="*/ 16960 h 62392"/>
                  <a:gd name="connsiteX10" fmla="*/ 25643 w 33502"/>
                  <a:gd name="connsiteY10" fmla="*/ 14035 h 62392"/>
                  <a:gd name="connsiteX11" fmla="*/ 27011 w 33502"/>
                  <a:gd name="connsiteY11" fmla="*/ 11559 h 62392"/>
                  <a:gd name="connsiteX12" fmla="*/ 30691 w 33502"/>
                  <a:gd name="connsiteY12" fmla="*/ 0 h 62392"/>
                  <a:gd name="connsiteX13" fmla="*/ 31658 w 33502"/>
                  <a:gd name="connsiteY13" fmla="*/ 23613 h 62392"/>
                  <a:gd name="connsiteX14" fmla="*/ 20524 w 33502"/>
                  <a:gd name="connsiteY14" fmla="*/ 36917 h 62392"/>
                  <a:gd name="connsiteX15" fmla="*/ 20524 w 33502"/>
                  <a:gd name="connsiteY15" fmla="*/ 36917 h 6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02" h="62392">
                    <a:moveTo>
                      <a:pt x="20524" y="36917"/>
                    </a:moveTo>
                    <a:cubicBezTo>
                      <a:pt x="19935" y="37577"/>
                      <a:pt x="19180" y="37813"/>
                      <a:pt x="18472" y="38167"/>
                    </a:cubicBezTo>
                    <a:cubicBezTo>
                      <a:pt x="15241" y="39889"/>
                      <a:pt x="12929" y="42177"/>
                      <a:pt x="10806" y="44678"/>
                    </a:cubicBezTo>
                    <a:cubicBezTo>
                      <a:pt x="10075" y="45574"/>
                      <a:pt x="9532" y="46258"/>
                      <a:pt x="9084" y="47296"/>
                    </a:cubicBezTo>
                    <a:cubicBezTo>
                      <a:pt x="8871" y="47815"/>
                      <a:pt x="8187" y="48145"/>
                      <a:pt x="7904" y="48617"/>
                    </a:cubicBezTo>
                    <a:cubicBezTo>
                      <a:pt x="6536" y="51141"/>
                      <a:pt x="5121" y="53547"/>
                      <a:pt x="4342" y="56260"/>
                    </a:cubicBezTo>
                    <a:cubicBezTo>
                      <a:pt x="3800" y="58170"/>
                      <a:pt x="3210" y="60364"/>
                      <a:pt x="2951" y="62393"/>
                    </a:cubicBezTo>
                    <a:cubicBezTo>
                      <a:pt x="-399" y="55175"/>
                      <a:pt x="-1083" y="46329"/>
                      <a:pt x="1866" y="39040"/>
                    </a:cubicBezTo>
                    <a:cubicBezTo>
                      <a:pt x="4390" y="32789"/>
                      <a:pt x="9013" y="28071"/>
                      <a:pt x="15075" y="24509"/>
                    </a:cubicBezTo>
                    <a:cubicBezTo>
                      <a:pt x="18378" y="22575"/>
                      <a:pt x="20737" y="19815"/>
                      <a:pt x="23166" y="16960"/>
                    </a:cubicBezTo>
                    <a:cubicBezTo>
                      <a:pt x="24157" y="15805"/>
                      <a:pt x="24912" y="14932"/>
                      <a:pt x="25643" y="14035"/>
                    </a:cubicBezTo>
                    <a:cubicBezTo>
                      <a:pt x="26209" y="13351"/>
                      <a:pt x="26469" y="12266"/>
                      <a:pt x="27011" y="11559"/>
                    </a:cubicBezTo>
                    <a:cubicBezTo>
                      <a:pt x="29512" y="8115"/>
                      <a:pt x="29936" y="3939"/>
                      <a:pt x="30691" y="0"/>
                    </a:cubicBezTo>
                    <a:cubicBezTo>
                      <a:pt x="33664" y="7360"/>
                      <a:pt x="34725" y="16040"/>
                      <a:pt x="31658" y="23613"/>
                    </a:cubicBezTo>
                    <a:cubicBezTo>
                      <a:pt x="29441" y="29109"/>
                      <a:pt x="25502" y="33850"/>
                      <a:pt x="20524" y="36917"/>
                    </a:cubicBezTo>
                    <a:lnTo>
                      <a:pt x="20524" y="3691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80" name="手繪多邊形: 圖案 879">
                <a:extLst>
                  <a:ext uri="{FF2B5EF4-FFF2-40B4-BE49-F238E27FC236}">
                    <a16:creationId xmlns:a16="http://schemas.microsoft.com/office/drawing/2014/main" id="{3EEC2A1F-91E2-4A9E-9B9C-E7057BDB3EAF}"/>
                  </a:ext>
                </a:extLst>
              </p:cNvPr>
              <p:cNvSpPr/>
              <p:nvPr/>
            </p:nvSpPr>
            <p:spPr>
              <a:xfrm>
                <a:off x="4462889" y="1687256"/>
                <a:ext cx="30496" cy="64586"/>
              </a:xfrm>
              <a:custGeom>
                <a:avLst/>
                <a:gdLst>
                  <a:gd name="connsiteX0" fmla="*/ 19460 w 30496"/>
                  <a:gd name="connsiteY0" fmla="*/ 37624 h 64586"/>
                  <a:gd name="connsiteX1" fmla="*/ 17525 w 30496"/>
                  <a:gd name="connsiteY1" fmla="*/ 39063 h 64586"/>
                  <a:gd name="connsiteX2" fmla="*/ 10472 w 30496"/>
                  <a:gd name="connsiteY2" fmla="*/ 46234 h 64586"/>
                  <a:gd name="connsiteX3" fmla="*/ 8986 w 30496"/>
                  <a:gd name="connsiteY3" fmla="*/ 48994 h 64586"/>
                  <a:gd name="connsiteX4" fmla="*/ 7925 w 30496"/>
                  <a:gd name="connsiteY4" fmla="*/ 50433 h 64586"/>
                  <a:gd name="connsiteX5" fmla="*/ 5047 w 30496"/>
                  <a:gd name="connsiteY5" fmla="*/ 58359 h 64586"/>
                  <a:gd name="connsiteX6" fmla="*/ 4198 w 30496"/>
                  <a:gd name="connsiteY6" fmla="*/ 64587 h 64586"/>
                  <a:gd name="connsiteX7" fmla="*/ 1108 w 30496"/>
                  <a:gd name="connsiteY7" fmla="*/ 41422 h 64586"/>
                  <a:gd name="connsiteX8" fmla="*/ 12996 w 30496"/>
                  <a:gd name="connsiteY8" fmla="*/ 25783 h 64586"/>
                  <a:gd name="connsiteX9" fmla="*/ 20403 w 30496"/>
                  <a:gd name="connsiteY9" fmla="*/ 17550 h 64586"/>
                  <a:gd name="connsiteX10" fmla="*/ 22597 w 30496"/>
                  <a:gd name="connsiteY10" fmla="*/ 14436 h 64586"/>
                  <a:gd name="connsiteX11" fmla="*/ 23729 w 30496"/>
                  <a:gd name="connsiteY11" fmla="*/ 11842 h 64586"/>
                  <a:gd name="connsiteX12" fmla="*/ 26395 w 30496"/>
                  <a:gd name="connsiteY12" fmla="*/ 0 h 64586"/>
                  <a:gd name="connsiteX13" fmla="*/ 29414 w 30496"/>
                  <a:gd name="connsiteY13" fmla="*/ 23447 h 64586"/>
                  <a:gd name="connsiteX14" fmla="*/ 19460 w 30496"/>
                  <a:gd name="connsiteY14" fmla="*/ 37624 h 64586"/>
                  <a:gd name="connsiteX15" fmla="*/ 19460 w 30496"/>
                  <a:gd name="connsiteY15" fmla="*/ 37624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96" h="64586">
                    <a:moveTo>
                      <a:pt x="19460" y="37624"/>
                    </a:moveTo>
                    <a:cubicBezTo>
                      <a:pt x="18941" y="38332"/>
                      <a:pt x="18186" y="38615"/>
                      <a:pt x="17525" y="39063"/>
                    </a:cubicBezTo>
                    <a:cubicBezTo>
                      <a:pt x="14459" y="41068"/>
                      <a:pt x="12359" y="43522"/>
                      <a:pt x="10472" y="46234"/>
                    </a:cubicBezTo>
                    <a:cubicBezTo>
                      <a:pt x="9812" y="47178"/>
                      <a:pt x="9340" y="47933"/>
                      <a:pt x="8986" y="48994"/>
                    </a:cubicBezTo>
                    <a:cubicBezTo>
                      <a:pt x="8821" y="49537"/>
                      <a:pt x="8161" y="49914"/>
                      <a:pt x="7925" y="50433"/>
                    </a:cubicBezTo>
                    <a:cubicBezTo>
                      <a:pt x="6769" y="53052"/>
                      <a:pt x="5589" y="55599"/>
                      <a:pt x="5047" y="58359"/>
                    </a:cubicBezTo>
                    <a:cubicBezTo>
                      <a:pt x="4669" y="60317"/>
                      <a:pt x="4268" y="62534"/>
                      <a:pt x="4198" y="64587"/>
                    </a:cubicBezTo>
                    <a:cubicBezTo>
                      <a:pt x="235" y="57699"/>
                      <a:pt x="-1204" y="48947"/>
                      <a:pt x="1108" y="41422"/>
                    </a:cubicBezTo>
                    <a:cubicBezTo>
                      <a:pt x="3065" y="34982"/>
                      <a:pt x="7264" y="29864"/>
                      <a:pt x="12996" y="25783"/>
                    </a:cubicBezTo>
                    <a:cubicBezTo>
                      <a:pt x="16110" y="23565"/>
                      <a:pt x="18233" y="20617"/>
                      <a:pt x="20403" y="17550"/>
                    </a:cubicBezTo>
                    <a:cubicBezTo>
                      <a:pt x="21276" y="16324"/>
                      <a:pt x="21960" y="15380"/>
                      <a:pt x="22597" y="14436"/>
                    </a:cubicBezTo>
                    <a:cubicBezTo>
                      <a:pt x="23092" y="13705"/>
                      <a:pt x="23281" y="12620"/>
                      <a:pt x="23729" y="11842"/>
                    </a:cubicBezTo>
                    <a:cubicBezTo>
                      <a:pt x="25923" y="8209"/>
                      <a:pt x="25970" y="4010"/>
                      <a:pt x="26395" y="0"/>
                    </a:cubicBezTo>
                    <a:cubicBezTo>
                      <a:pt x="30004" y="7077"/>
                      <a:pt x="31797" y="15639"/>
                      <a:pt x="29414" y="23447"/>
                    </a:cubicBezTo>
                    <a:cubicBezTo>
                      <a:pt x="27669" y="29062"/>
                      <a:pt x="24130" y="34133"/>
                      <a:pt x="19460" y="37624"/>
                    </a:cubicBezTo>
                    <a:lnTo>
                      <a:pt x="19460" y="376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81" name="手繪多邊形: 圖案 880">
                <a:extLst>
                  <a:ext uri="{FF2B5EF4-FFF2-40B4-BE49-F238E27FC236}">
                    <a16:creationId xmlns:a16="http://schemas.microsoft.com/office/drawing/2014/main" id="{5079AF72-7579-48CF-9EF7-9A46AB3E712B}"/>
                  </a:ext>
                </a:extLst>
              </p:cNvPr>
              <p:cNvSpPr/>
              <p:nvPr/>
            </p:nvSpPr>
            <p:spPr>
              <a:xfrm>
                <a:off x="4454141" y="1667229"/>
                <a:ext cx="27738" cy="66285"/>
              </a:xfrm>
              <a:custGeom>
                <a:avLst/>
                <a:gdLst>
                  <a:gd name="connsiteX0" fmla="*/ 18513 w 27738"/>
                  <a:gd name="connsiteY0" fmla="*/ 38120 h 66285"/>
                  <a:gd name="connsiteX1" fmla="*/ 16696 w 27738"/>
                  <a:gd name="connsiteY1" fmla="*/ 39724 h 66285"/>
                  <a:gd name="connsiteX2" fmla="*/ 10280 w 27738"/>
                  <a:gd name="connsiteY2" fmla="*/ 47461 h 66285"/>
                  <a:gd name="connsiteX3" fmla="*/ 9030 w 27738"/>
                  <a:gd name="connsiteY3" fmla="*/ 50339 h 66285"/>
                  <a:gd name="connsiteX4" fmla="*/ 8110 w 27738"/>
                  <a:gd name="connsiteY4" fmla="*/ 51849 h 66285"/>
                  <a:gd name="connsiteX5" fmla="*/ 5940 w 27738"/>
                  <a:gd name="connsiteY5" fmla="*/ 60010 h 66285"/>
                  <a:gd name="connsiteX6" fmla="*/ 5633 w 27738"/>
                  <a:gd name="connsiteY6" fmla="*/ 66285 h 66285"/>
                  <a:gd name="connsiteX7" fmla="*/ 538 w 27738"/>
                  <a:gd name="connsiteY7" fmla="*/ 43474 h 66285"/>
                  <a:gd name="connsiteX8" fmla="*/ 11035 w 27738"/>
                  <a:gd name="connsiteY8" fmla="*/ 26868 h 66285"/>
                  <a:gd name="connsiteX9" fmla="*/ 17711 w 27738"/>
                  <a:gd name="connsiteY9" fmla="*/ 18022 h 66285"/>
                  <a:gd name="connsiteX10" fmla="*/ 19621 w 27738"/>
                  <a:gd name="connsiteY10" fmla="*/ 14720 h 66285"/>
                  <a:gd name="connsiteX11" fmla="*/ 20541 w 27738"/>
                  <a:gd name="connsiteY11" fmla="*/ 12030 h 66285"/>
                  <a:gd name="connsiteX12" fmla="*/ 22169 w 27738"/>
                  <a:gd name="connsiteY12" fmla="*/ 0 h 66285"/>
                  <a:gd name="connsiteX13" fmla="*/ 27194 w 27738"/>
                  <a:gd name="connsiteY13" fmla="*/ 23094 h 66285"/>
                  <a:gd name="connsiteX14" fmla="*/ 18513 w 27738"/>
                  <a:gd name="connsiteY14" fmla="*/ 38120 h 66285"/>
                  <a:gd name="connsiteX15" fmla="*/ 18513 w 27738"/>
                  <a:gd name="connsiteY15" fmla="*/ 38120 h 6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38" h="66285">
                    <a:moveTo>
                      <a:pt x="18513" y="38120"/>
                    </a:moveTo>
                    <a:cubicBezTo>
                      <a:pt x="18041" y="38875"/>
                      <a:pt x="17333" y="39228"/>
                      <a:pt x="16696" y="39724"/>
                    </a:cubicBezTo>
                    <a:cubicBezTo>
                      <a:pt x="13819" y="41988"/>
                      <a:pt x="11931" y="44607"/>
                      <a:pt x="10280" y="47461"/>
                    </a:cubicBezTo>
                    <a:cubicBezTo>
                      <a:pt x="9691" y="48452"/>
                      <a:pt x="9289" y="49254"/>
                      <a:pt x="9030" y="50339"/>
                    </a:cubicBezTo>
                    <a:cubicBezTo>
                      <a:pt x="8888" y="50881"/>
                      <a:pt x="8275" y="51330"/>
                      <a:pt x="8110" y="51849"/>
                    </a:cubicBezTo>
                    <a:cubicBezTo>
                      <a:pt x="7190" y="54561"/>
                      <a:pt x="6223" y="57180"/>
                      <a:pt x="5940" y="60010"/>
                    </a:cubicBezTo>
                    <a:cubicBezTo>
                      <a:pt x="5728" y="61992"/>
                      <a:pt x="5539" y="64233"/>
                      <a:pt x="5633" y="66285"/>
                    </a:cubicBezTo>
                    <a:cubicBezTo>
                      <a:pt x="1081" y="59751"/>
                      <a:pt x="-1090" y="51165"/>
                      <a:pt x="538" y="43474"/>
                    </a:cubicBezTo>
                    <a:cubicBezTo>
                      <a:pt x="1953" y="36870"/>
                      <a:pt x="5680" y="31421"/>
                      <a:pt x="11035" y="26868"/>
                    </a:cubicBezTo>
                    <a:cubicBezTo>
                      <a:pt x="13937" y="24391"/>
                      <a:pt x="15800" y="21254"/>
                      <a:pt x="17711" y="18022"/>
                    </a:cubicBezTo>
                    <a:cubicBezTo>
                      <a:pt x="18466" y="16725"/>
                      <a:pt x="19055" y="15734"/>
                      <a:pt x="19621" y="14720"/>
                    </a:cubicBezTo>
                    <a:cubicBezTo>
                      <a:pt x="20070" y="13941"/>
                      <a:pt x="20140" y="12832"/>
                      <a:pt x="20541" y="12030"/>
                    </a:cubicBezTo>
                    <a:cubicBezTo>
                      <a:pt x="22405" y="8209"/>
                      <a:pt x="22098" y="4034"/>
                      <a:pt x="22169" y="0"/>
                    </a:cubicBezTo>
                    <a:cubicBezTo>
                      <a:pt x="26368" y="6746"/>
                      <a:pt x="28916" y="15121"/>
                      <a:pt x="27194" y="23094"/>
                    </a:cubicBezTo>
                    <a:cubicBezTo>
                      <a:pt x="25943" y="28896"/>
                      <a:pt x="22877" y="34228"/>
                      <a:pt x="18513" y="38120"/>
                    </a:cubicBezTo>
                    <a:lnTo>
                      <a:pt x="18513" y="381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82" name="手繪多邊形: 圖案 881">
                <a:extLst>
                  <a:ext uri="{FF2B5EF4-FFF2-40B4-BE49-F238E27FC236}">
                    <a16:creationId xmlns:a16="http://schemas.microsoft.com/office/drawing/2014/main" id="{F8C5AA7E-2920-4A64-8CD7-5D67DADBA74A}"/>
                  </a:ext>
                </a:extLst>
              </p:cNvPr>
              <p:cNvSpPr/>
              <p:nvPr/>
            </p:nvSpPr>
            <p:spPr>
              <a:xfrm>
                <a:off x="4443690" y="1648523"/>
                <a:ext cx="25187" cy="67417"/>
              </a:xfrm>
              <a:custGeom>
                <a:avLst/>
                <a:gdLst>
                  <a:gd name="connsiteX0" fmla="*/ 17664 w 25187"/>
                  <a:gd name="connsiteY0" fmla="*/ 38285 h 67417"/>
                  <a:gd name="connsiteX1" fmla="*/ 15989 w 25187"/>
                  <a:gd name="connsiteY1" fmla="*/ 40030 h 67417"/>
                  <a:gd name="connsiteX2" fmla="*/ 10257 w 25187"/>
                  <a:gd name="connsiteY2" fmla="*/ 48287 h 67417"/>
                  <a:gd name="connsiteX3" fmla="*/ 9267 w 25187"/>
                  <a:gd name="connsiteY3" fmla="*/ 51259 h 67417"/>
                  <a:gd name="connsiteX4" fmla="*/ 8464 w 25187"/>
                  <a:gd name="connsiteY4" fmla="*/ 52839 h 67417"/>
                  <a:gd name="connsiteX5" fmla="*/ 6978 w 25187"/>
                  <a:gd name="connsiteY5" fmla="*/ 61143 h 67417"/>
                  <a:gd name="connsiteX6" fmla="*/ 7214 w 25187"/>
                  <a:gd name="connsiteY6" fmla="*/ 67417 h 67417"/>
                  <a:gd name="connsiteX7" fmla="*/ 185 w 25187"/>
                  <a:gd name="connsiteY7" fmla="*/ 45126 h 67417"/>
                  <a:gd name="connsiteX8" fmla="*/ 9219 w 25187"/>
                  <a:gd name="connsiteY8" fmla="*/ 27693 h 67417"/>
                  <a:gd name="connsiteX9" fmla="*/ 15093 w 25187"/>
                  <a:gd name="connsiteY9" fmla="*/ 18305 h 67417"/>
                  <a:gd name="connsiteX10" fmla="*/ 16721 w 25187"/>
                  <a:gd name="connsiteY10" fmla="*/ 14861 h 67417"/>
                  <a:gd name="connsiteX11" fmla="*/ 17405 w 25187"/>
                  <a:gd name="connsiteY11" fmla="*/ 12125 h 67417"/>
                  <a:gd name="connsiteX12" fmla="*/ 18018 w 25187"/>
                  <a:gd name="connsiteY12" fmla="*/ 0 h 67417"/>
                  <a:gd name="connsiteX13" fmla="*/ 25000 w 25187"/>
                  <a:gd name="connsiteY13" fmla="*/ 22575 h 67417"/>
                  <a:gd name="connsiteX14" fmla="*/ 17664 w 25187"/>
                  <a:gd name="connsiteY14" fmla="*/ 38285 h 67417"/>
                  <a:gd name="connsiteX15" fmla="*/ 17664 w 25187"/>
                  <a:gd name="connsiteY15" fmla="*/ 38285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87" h="67417">
                    <a:moveTo>
                      <a:pt x="17664" y="38285"/>
                    </a:moveTo>
                    <a:cubicBezTo>
                      <a:pt x="17263" y="39087"/>
                      <a:pt x="16579" y="39488"/>
                      <a:pt x="15989" y="40030"/>
                    </a:cubicBezTo>
                    <a:cubicBezTo>
                      <a:pt x="13324" y="42531"/>
                      <a:pt x="11673" y="45314"/>
                      <a:pt x="10257" y="48287"/>
                    </a:cubicBezTo>
                    <a:cubicBezTo>
                      <a:pt x="9762" y="49348"/>
                      <a:pt x="9432" y="50150"/>
                      <a:pt x="9267" y="51259"/>
                    </a:cubicBezTo>
                    <a:cubicBezTo>
                      <a:pt x="9196" y="51825"/>
                      <a:pt x="8606" y="52297"/>
                      <a:pt x="8464" y="52839"/>
                    </a:cubicBezTo>
                    <a:cubicBezTo>
                      <a:pt x="7780" y="55623"/>
                      <a:pt x="7049" y="58312"/>
                      <a:pt x="6978" y="61143"/>
                    </a:cubicBezTo>
                    <a:cubicBezTo>
                      <a:pt x="6931" y="63124"/>
                      <a:pt x="6931" y="65389"/>
                      <a:pt x="7214" y="67417"/>
                    </a:cubicBezTo>
                    <a:cubicBezTo>
                      <a:pt x="2119" y="61308"/>
                      <a:pt x="-782" y="52934"/>
                      <a:pt x="185" y="45126"/>
                    </a:cubicBezTo>
                    <a:cubicBezTo>
                      <a:pt x="1034" y="38426"/>
                      <a:pt x="4289" y="32671"/>
                      <a:pt x="9219" y="27693"/>
                    </a:cubicBezTo>
                    <a:cubicBezTo>
                      <a:pt x="11908" y="24981"/>
                      <a:pt x="13489" y="21702"/>
                      <a:pt x="15093" y="18305"/>
                    </a:cubicBezTo>
                    <a:cubicBezTo>
                      <a:pt x="15753" y="16937"/>
                      <a:pt x="16249" y="15899"/>
                      <a:pt x="16721" y="14861"/>
                    </a:cubicBezTo>
                    <a:cubicBezTo>
                      <a:pt x="17074" y="14059"/>
                      <a:pt x="17074" y="12950"/>
                      <a:pt x="17405" y="12125"/>
                    </a:cubicBezTo>
                    <a:cubicBezTo>
                      <a:pt x="18938" y="8162"/>
                      <a:pt x="18277" y="4010"/>
                      <a:pt x="18018" y="0"/>
                    </a:cubicBezTo>
                    <a:cubicBezTo>
                      <a:pt x="22783" y="6369"/>
                      <a:pt x="26015" y="14484"/>
                      <a:pt x="25000" y="22575"/>
                    </a:cubicBezTo>
                    <a:cubicBezTo>
                      <a:pt x="24293" y="28425"/>
                      <a:pt x="21674" y="34015"/>
                      <a:pt x="17664" y="38285"/>
                    </a:cubicBezTo>
                    <a:lnTo>
                      <a:pt x="17664" y="3828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83" name="手繪多邊形: 圖案 882">
                <a:extLst>
                  <a:ext uri="{FF2B5EF4-FFF2-40B4-BE49-F238E27FC236}">
                    <a16:creationId xmlns:a16="http://schemas.microsoft.com/office/drawing/2014/main" id="{BA39ADB0-5DB1-4C08-87A9-B61CD4126575}"/>
                  </a:ext>
                </a:extLst>
              </p:cNvPr>
              <p:cNvSpPr/>
              <p:nvPr/>
            </p:nvSpPr>
            <p:spPr>
              <a:xfrm>
                <a:off x="4431756" y="1631209"/>
                <a:ext cx="22848" cy="68101"/>
              </a:xfrm>
              <a:custGeom>
                <a:avLst/>
                <a:gdLst>
                  <a:gd name="connsiteX0" fmla="*/ 16814 w 22848"/>
                  <a:gd name="connsiteY0" fmla="*/ 38120 h 68101"/>
                  <a:gd name="connsiteX1" fmla="*/ 15304 w 22848"/>
                  <a:gd name="connsiteY1" fmla="*/ 40007 h 68101"/>
                  <a:gd name="connsiteX2" fmla="*/ 10303 w 22848"/>
                  <a:gd name="connsiteY2" fmla="*/ 48735 h 68101"/>
                  <a:gd name="connsiteX3" fmla="*/ 9572 w 22848"/>
                  <a:gd name="connsiteY3" fmla="*/ 51801 h 68101"/>
                  <a:gd name="connsiteX4" fmla="*/ 8911 w 22848"/>
                  <a:gd name="connsiteY4" fmla="*/ 53453 h 68101"/>
                  <a:gd name="connsiteX5" fmla="*/ 8133 w 22848"/>
                  <a:gd name="connsiteY5" fmla="*/ 61850 h 68101"/>
                  <a:gd name="connsiteX6" fmla="*/ 8911 w 22848"/>
                  <a:gd name="connsiteY6" fmla="*/ 68101 h 68101"/>
                  <a:gd name="connsiteX7" fmla="*/ 18 w 22848"/>
                  <a:gd name="connsiteY7" fmla="*/ 46470 h 68101"/>
                  <a:gd name="connsiteX8" fmla="*/ 7543 w 22848"/>
                  <a:gd name="connsiteY8" fmla="*/ 28330 h 68101"/>
                  <a:gd name="connsiteX9" fmla="*/ 12615 w 22848"/>
                  <a:gd name="connsiteY9" fmla="*/ 18494 h 68101"/>
                  <a:gd name="connsiteX10" fmla="*/ 13936 w 22848"/>
                  <a:gd name="connsiteY10" fmla="*/ 14908 h 68101"/>
                  <a:gd name="connsiteX11" fmla="*/ 14384 w 22848"/>
                  <a:gd name="connsiteY11" fmla="*/ 12125 h 68101"/>
                  <a:gd name="connsiteX12" fmla="*/ 13959 w 22848"/>
                  <a:gd name="connsiteY12" fmla="*/ 0 h 68101"/>
                  <a:gd name="connsiteX13" fmla="*/ 22829 w 22848"/>
                  <a:gd name="connsiteY13" fmla="*/ 21914 h 68101"/>
                  <a:gd name="connsiteX14" fmla="*/ 16814 w 22848"/>
                  <a:gd name="connsiteY14" fmla="*/ 38120 h 68101"/>
                  <a:gd name="connsiteX15" fmla="*/ 16814 w 22848"/>
                  <a:gd name="connsiteY15" fmla="*/ 38120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16814" y="38120"/>
                    </a:moveTo>
                    <a:cubicBezTo>
                      <a:pt x="16483" y="38945"/>
                      <a:pt x="15823" y="39417"/>
                      <a:pt x="15304" y="40007"/>
                    </a:cubicBezTo>
                    <a:cubicBezTo>
                      <a:pt x="12851" y="42720"/>
                      <a:pt x="11435" y="45645"/>
                      <a:pt x="10303" y="48735"/>
                    </a:cubicBezTo>
                    <a:cubicBezTo>
                      <a:pt x="9902" y="49820"/>
                      <a:pt x="9642" y="50669"/>
                      <a:pt x="9572" y="51801"/>
                    </a:cubicBezTo>
                    <a:cubicBezTo>
                      <a:pt x="9548" y="52368"/>
                      <a:pt x="9006" y="52886"/>
                      <a:pt x="8911" y="53453"/>
                    </a:cubicBezTo>
                    <a:cubicBezTo>
                      <a:pt x="8463" y="56283"/>
                      <a:pt x="7968" y="59043"/>
                      <a:pt x="8133" y="61850"/>
                    </a:cubicBezTo>
                    <a:cubicBezTo>
                      <a:pt x="8251" y="63832"/>
                      <a:pt x="8463" y="66096"/>
                      <a:pt x="8911" y="68101"/>
                    </a:cubicBezTo>
                    <a:cubicBezTo>
                      <a:pt x="3321" y="62440"/>
                      <a:pt x="-289" y="54349"/>
                      <a:pt x="18" y="46470"/>
                    </a:cubicBezTo>
                    <a:cubicBezTo>
                      <a:pt x="278" y="39724"/>
                      <a:pt x="3038" y="33732"/>
                      <a:pt x="7543" y="28330"/>
                    </a:cubicBezTo>
                    <a:cubicBezTo>
                      <a:pt x="9996" y="25382"/>
                      <a:pt x="11294" y="21985"/>
                      <a:pt x="12615" y="18494"/>
                    </a:cubicBezTo>
                    <a:cubicBezTo>
                      <a:pt x="13157" y="17078"/>
                      <a:pt x="13558" y="15993"/>
                      <a:pt x="13936" y="14908"/>
                    </a:cubicBezTo>
                    <a:cubicBezTo>
                      <a:pt x="14242" y="14083"/>
                      <a:pt x="14124" y="12974"/>
                      <a:pt x="14384" y="12125"/>
                    </a:cubicBezTo>
                    <a:cubicBezTo>
                      <a:pt x="15587" y="8044"/>
                      <a:pt x="14573" y="3963"/>
                      <a:pt x="13959" y="0"/>
                    </a:cubicBezTo>
                    <a:cubicBezTo>
                      <a:pt x="19243" y="5944"/>
                      <a:pt x="23159" y="13752"/>
                      <a:pt x="22829" y="21914"/>
                    </a:cubicBezTo>
                    <a:cubicBezTo>
                      <a:pt x="22569" y="27764"/>
                      <a:pt x="20446" y="33544"/>
                      <a:pt x="16814" y="38120"/>
                    </a:cubicBezTo>
                    <a:lnTo>
                      <a:pt x="16814" y="381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84" name="手繪多邊形: 圖案 883">
                <a:extLst>
                  <a:ext uri="{FF2B5EF4-FFF2-40B4-BE49-F238E27FC236}">
                    <a16:creationId xmlns:a16="http://schemas.microsoft.com/office/drawing/2014/main" id="{638E8F7C-1F59-494C-A225-D026CE75D74C}"/>
                  </a:ext>
                </a:extLst>
              </p:cNvPr>
              <p:cNvSpPr/>
              <p:nvPr/>
            </p:nvSpPr>
            <p:spPr>
              <a:xfrm>
                <a:off x="4418300" y="1615310"/>
                <a:ext cx="20676" cy="68266"/>
              </a:xfrm>
              <a:custGeom>
                <a:avLst/>
                <a:gdLst>
                  <a:gd name="connsiteX0" fmla="*/ 16045 w 20676"/>
                  <a:gd name="connsiteY0" fmla="*/ 37719 h 68266"/>
                  <a:gd name="connsiteX1" fmla="*/ 14700 w 20676"/>
                  <a:gd name="connsiteY1" fmla="*/ 39724 h 68266"/>
                  <a:gd name="connsiteX2" fmla="*/ 10454 w 20676"/>
                  <a:gd name="connsiteY2" fmla="*/ 48853 h 68266"/>
                  <a:gd name="connsiteX3" fmla="*/ 9982 w 20676"/>
                  <a:gd name="connsiteY3" fmla="*/ 51967 h 68266"/>
                  <a:gd name="connsiteX4" fmla="*/ 9463 w 20676"/>
                  <a:gd name="connsiteY4" fmla="*/ 53665 h 68266"/>
                  <a:gd name="connsiteX5" fmla="*/ 9416 w 20676"/>
                  <a:gd name="connsiteY5" fmla="*/ 62110 h 68266"/>
                  <a:gd name="connsiteX6" fmla="*/ 10714 w 20676"/>
                  <a:gd name="connsiteY6" fmla="*/ 68267 h 68266"/>
                  <a:gd name="connsiteX7" fmla="*/ 28 w 20676"/>
                  <a:gd name="connsiteY7" fmla="*/ 47485 h 68266"/>
                  <a:gd name="connsiteX8" fmla="*/ 5972 w 20676"/>
                  <a:gd name="connsiteY8" fmla="*/ 28779 h 68266"/>
                  <a:gd name="connsiteX9" fmla="*/ 10195 w 20676"/>
                  <a:gd name="connsiteY9" fmla="*/ 18541 h 68266"/>
                  <a:gd name="connsiteX10" fmla="*/ 11209 w 20676"/>
                  <a:gd name="connsiteY10" fmla="*/ 14861 h 68266"/>
                  <a:gd name="connsiteX11" fmla="*/ 11421 w 20676"/>
                  <a:gd name="connsiteY11" fmla="*/ 12054 h 68266"/>
                  <a:gd name="connsiteX12" fmla="*/ 9959 w 20676"/>
                  <a:gd name="connsiteY12" fmla="*/ 0 h 68266"/>
                  <a:gd name="connsiteX13" fmla="*/ 20645 w 20676"/>
                  <a:gd name="connsiteY13" fmla="*/ 21065 h 68266"/>
                  <a:gd name="connsiteX14" fmla="*/ 16045 w 20676"/>
                  <a:gd name="connsiteY14" fmla="*/ 37719 h 68266"/>
                  <a:gd name="connsiteX15" fmla="*/ 16045 w 20676"/>
                  <a:gd name="connsiteY15" fmla="*/ 37719 h 6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6" h="68266">
                    <a:moveTo>
                      <a:pt x="16045" y="37719"/>
                    </a:moveTo>
                    <a:cubicBezTo>
                      <a:pt x="15785" y="38568"/>
                      <a:pt x="15172" y="39087"/>
                      <a:pt x="14700" y="39724"/>
                    </a:cubicBezTo>
                    <a:cubicBezTo>
                      <a:pt x="12483" y="42649"/>
                      <a:pt x="11327" y="45668"/>
                      <a:pt x="10454" y="48853"/>
                    </a:cubicBezTo>
                    <a:cubicBezTo>
                      <a:pt x="10148" y="49961"/>
                      <a:pt x="9935" y="50834"/>
                      <a:pt x="9982" y="51967"/>
                    </a:cubicBezTo>
                    <a:cubicBezTo>
                      <a:pt x="9982" y="52533"/>
                      <a:pt x="9511" y="53099"/>
                      <a:pt x="9463" y="53665"/>
                    </a:cubicBezTo>
                    <a:cubicBezTo>
                      <a:pt x="9251" y="56519"/>
                      <a:pt x="8992" y="59303"/>
                      <a:pt x="9416" y="62110"/>
                    </a:cubicBezTo>
                    <a:cubicBezTo>
                      <a:pt x="9723" y="64068"/>
                      <a:pt x="10100" y="66309"/>
                      <a:pt x="10714" y="68267"/>
                    </a:cubicBezTo>
                    <a:cubicBezTo>
                      <a:pt x="4675" y="63101"/>
                      <a:pt x="382" y="55340"/>
                      <a:pt x="28" y="47485"/>
                    </a:cubicBezTo>
                    <a:cubicBezTo>
                      <a:pt x="-279" y="40738"/>
                      <a:pt x="1962" y="34534"/>
                      <a:pt x="5972" y="28779"/>
                    </a:cubicBezTo>
                    <a:cubicBezTo>
                      <a:pt x="8166" y="25641"/>
                      <a:pt x="9180" y="22150"/>
                      <a:pt x="10195" y="18541"/>
                    </a:cubicBezTo>
                    <a:cubicBezTo>
                      <a:pt x="10596" y="17078"/>
                      <a:pt x="10926" y="15970"/>
                      <a:pt x="11209" y="14861"/>
                    </a:cubicBezTo>
                    <a:cubicBezTo>
                      <a:pt x="11445" y="13988"/>
                      <a:pt x="11233" y="12903"/>
                      <a:pt x="11421" y="12054"/>
                    </a:cubicBezTo>
                    <a:cubicBezTo>
                      <a:pt x="12271" y="7879"/>
                      <a:pt x="10926" y="3916"/>
                      <a:pt x="9959" y="0"/>
                    </a:cubicBezTo>
                    <a:cubicBezTo>
                      <a:pt x="15738" y="5473"/>
                      <a:pt x="20291" y="12927"/>
                      <a:pt x="20645" y="21065"/>
                    </a:cubicBezTo>
                    <a:cubicBezTo>
                      <a:pt x="20928" y="26891"/>
                      <a:pt x="19300" y="32859"/>
                      <a:pt x="16045" y="37719"/>
                    </a:cubicBezTo>
                    <a:lnTo>
                      <a:pt x="16045" y="3771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85" name="手繪多邊形: 圖案 884">
                <a:extLst>
                  <a:ext uri="{FF2B5EF4-FFF2-40B4-BE49-F238E27FC236}">
                    <a16:creationId xmlns:a16="http://schemas.microsoft.com/office/drawing/2014/main" id="{F2CA41E7-F991-4397-AA03-CC94EF750BB3}"/>
                  </a:ext>
                </a:extLst>
              </p:cNvPr>
              <p:cNvSpPr/>
              <p:nvPr/>
            </p:nvSpPr>
            <p:spPr>
              <a:xfrm>
                <a:off x="4403406" y="1600826"/>
                <a:ext cx="18796" cy="68007"/>
              </a:xfrm>
              <a:custGeom>
                <a:avLst/>
                <a:gdLst>
                  <a:gd name="connsiteX0" fmla="*/ 15394 w 18796"/>
                  <a:gd name="connsiteY0" fmla="*/ 37176 h 68007"/>
                  <a:gd name="connsiteX1" fmla="*/ 14214 w 18796"/>
                  <a:gd name="connsiteY1" fmla="*/ 39276 h 68007"/>
                  <a:gd name="connsiteX2" fmla="*/ 10747 w 18796"/>
                  <a:gd name="connsiteY2" fmla="*/ 48711 h 68007"/>
                  <a:gd name="connsiteX3" fmla="*/ 10534 w 18796"/>
                  <a:gd name="connsiteY3" fmla="*/ 51849 h 68007"/>
                  <a:gd name="connsiteX4" fmla="*/ 10157 w 18796"/>
                  <a:gd name="connsiteY4" fmla="*/ 53594 h 68007"/>
                  <a:gd name="connsiteX5" fmla="*/ 10817 w 18796"/>
                  <a:gd name="connsiteY5" fmla="*/ 61992 h 68007"/>
                  <a:gd name="connsiteX6" fmla="*/ 12634 w 18796"/>
                  <a:gd name="connsiteY6" fmla="*/ 68007 h 68007"/>
                  <a:gd name="connsiteX7" fmla="*/ 226 w 18796"/>
                  <a:gd name="connsiteY7" fmla="*/ 48192 h 68007"/>
                  <a:gd name="connsiteX8" fmla="*/ 4566 w 18796"/>
                  <a:gd name="connsiteY8" fmla="*/ 29038 h 68007"/>
                  <a:gd name="connsiteX9" fmla="*/ 7892 w 18796"/>
                  <a:gd name="connsiteY9" fmla="*/ 18470 h 68007"/>
                  <a:gd name="connsiteX10" fmla="*/ 8600 w 18796"/>
                  <a:gd name="connsiteY10" fmla="*/ 14720 h 68007"/>
                  <a:gd name="connsiteX11" fmla="*/ 8577 w 18796"/>
                  <a:gd name="connsiteY11" fmla="*/ 11889 h 68007"/>
                  <a:gd name="connsiteX12" fmla="*/ 6100 w 18796"/>
                  <a:gd name="connsiteY12" fmla="*/ 0 h 68007"/>
                  <a:gd name="connsiteX13" fmla="*/ 18555 w 18796"/>
                  <a:gd name="connsiteY13" fmla="*/ 20098 h 68007"/>
                  <a:gd name="connsiteX14" fmla="*/ 15394 w 18796"/>
                  <a:gd name="connsiteY14" fmla="*/ 37176 h 68007"/>
                  <a:gd name="connsiteX15" fmla="*/ 15394 w 18796"/>
                  <a:gd name="connsiteY15" fmla="*/ 37176 h 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6" h="68007">
                    <a:moveTo>
                      <a:pt x="15394" y="37176"/>
                    </a:moveTo>
                    <a:cubicBezTo>
                      <a:pt x="15205" y="38049"/>
                      <a:pt x="14639" y="38615"/>
                      <a:pt x="14214" y="39276"/>
                    </a:cubicBezTo>
                    <a:cubicBezTo>
                      <a:pt x="12256" y="42366"/>
                      <a:pt x="11360" y="45480"/>
                      <a:pt x="10747" y="48711"/>
                    </a:cubicBezTo>
                    <a:cubicBezTo>
                      <a:pt x="10534" y="49844"/>
                      <a:pt x="10416" y="50716"/>
                      <a:pt x="10534" y="51849"/>
                    </a:cubicBezTo>
                    <a:cubicBezTo>
                      <a:pt x="10582" y="52415"/>
                      <a:pt x="10157" y="53028"/>
                      <a:pt x="10157" y="53594"/>
                    </a:cubicBezTo>
                    <a:cubicBezTo>
                      <a:pt x="10204" y="56472"/>
                      <a:pt x="10157" y="59256"/>
                      <a:pt x="10817" y="61992"/>
                    </a:cubicBezTo>
                    <a:cubicBezTo>
                      <a:pt x="11289" y="63926"/>
                      <a:pt x="11855" y="66120"/>
                      <a:pt x="12634" y="68007"/>
                    </a:cubicBezTo>
                    <a:cubicBezTo>
                      <a:pt x="6170" y="63360"/>
                      <a:pt x="1240" y="56000"/>
                      <a:pt x="226" y="48192"/>
                    </a:cubicBezTo>
                    <a:cubicBezTo>
                      <a:pt x="-647" y="41493"/>
                      <a:pt x="1052" y="35124"/>
                      <a:pt x="4566" y="29038"/>
                    </a:cubicBezTo>
                    <a:cubicBezTo>
                      <a:pt x="6477" y="25736"/>
                      <a:pt x="7185" y="22150"/>
                      <a:pt x="7892" y="18470"/>
                    </a:cubicBezTo>
                    <a:cubicBezTo>
                      <a:pt x="8176" y="16984"/>
                      <a:pt x="8411" y="15852"/>
                      <a:pt x="8600" y="14720"/>
                    </a:cubicBezTo>
                    <a:cubicBezTo>
                      <a:pt x="8765" y="13847"/>
                      <a:pt x="8459" y="12785"/>
                      <a:pt x="8577" y="11889"/>
                    </a:cubicBezTo>
                    <a:cubicBezTo>
                      <a:pt x="9072" y="7666"/>
                      <a:pt x="7397" y="3821"/>
                      <a:pt x="6100" y="0"/>
                    </a:cubicBezTo>
                    <a:cubicBezTo>
                      <a:pt x="12304" y="4954"/>
                      <a:pt x="17493" y="12007"/>
                      <a:pt x="18555" y="20098"/>
                    </a:cubicBezTo>
                    <a:cubicBezTo>
                      <a:pt x="19333" y="25971"/>
                      <a:pt x="18224" y="32034"/>
                      <a:pt x="15394" y="37176"/>
                    </a:cubicBezTo>
                    <a:lnTo>
                      <a:pt x="15394" y="371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86" name="手繪多邊形: 圖案 885">
                <a:extLst>
                  <a:ext uri="{FF2B5EF4-FFF2-40B4-BE49-F238E27FC236}">
                    <a16:creationId xmlns:a16="http://schemas.microsoft.com/office/drawing/2014/main" id="{67C97DE3-E6B1-4587-BBE1-85DD417EDC31}"/>
                  </a:ext>
                </a:extLst>
              </p:cNvPr>
              <p:cNvSpPr/>
              <p:nvPr/>
            </p:nvSpPr>
            <p:spPr>
              <a:xfrm>
                <a:off x="4387165" y="1588135"/>
                <a:ext cx="17146" cy="67181"/>
              </a:xfrm>
              <a:custGeom>
                <a:avLst/>
                <a:gdLst>
                  <a:gd name="connsiteX0" fmla="*/ 14793 w 17146"/>
                  <a:gd name="connsiteY0" fmla="*/ 36209 h 67181"/>
                  <a:gd name="connsiteX1" fmla="*/ 13802 w 17146"/>
                  <a:gd name="connsiteY1" fmla="*/ 38403 h 67181"/>
                  <a:gd name="connsiteX2" fmla="*/ 11160 w 17146"/>
                  <a:gd name="connsiteY2" fmla="*/ 48098 h 67181"/>
                  <a:gd name="connsiteX3" fmla="*/ 11207 w 17146"/>
                  <a:gd name="connsiteY3" fmla="*/ 51235 h 67181"/>
                  <a:gd name="connsiteX4" fmla="*/ 10995 w 17146"/>
                  <a:gd name="connsiteY4" fmla="*/ 53004 h 67181"/>
                  <a:gd name="connsiteX5" fmla="*/ 12363 w 17146"/>
                  <a:gd name="connsiteY5" fmla="*/ 61331 h 67181"/>
                  <a:gd name="connsiteX6" fmla="*/ 14675 w 17146"/>
                  <a:gd name="connsiteY6" fmla="*/ 67181 h 67181"/>
                  <a:gd name="connsiteX7" fmla="*/ 616 w 17146"/>
                  <a:gd name="connsiteY7" fmla="*/ 48499 h 67181"/>
                  <a:gd name="connsiteX8" fmla="*/ 3328 w 17146"/>
                  <a:gd name="connsiteY8" fmla="*/ 29038 h 67181"/>
                  <a:gd name="connsiteX9" fmla="*/ 5758 w 17146"/>
                  <a:gd name="connsiteY9" fmla="*/ 18234 h 67181"/>
                  <a:gd name="connsiteX10" fmla="*/ 6135 w 17146"/>
                  <a:gd name="connsiteY10" fmla="*/ 14436 h 67181"/>
                  <a:gd name="connsiteX11" fmla="*/ 5852 w 17146"/>
                  <a:gd name="connsiteY11" fmla="*/ 11629 h 67181"/>
                  <a:gd name="connsiteX12" fmla="*/ 2385 w 17146"/>
                  <a:gd name="connsiteY12" fmla="*/ 0 h 67181"/>
                  <a:gd name="connsiteX13" fmla="*/ 16491 w 17146"/>
                  <a:gd name="connsiteY13" fmla="*/ 18966 h 67181"/>
                  <a:gd name="connsiteX14" fmla="*/ 14793 w 17146"/>
                  <a:gd name="connsiteY14" fmla="*/ 36209 h 67181"/>
                  <a:gd name="connsiteX15" fmla="*/ 14793 w 17146"/>
                  <a:gd name="connsiteY15" fmla="*/ 36209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14793" y="36209"/>
                    </a:moveTo>
                    <a:cubicBezTo>
                      <a:pt x="14675" y="37082"/>
                      <a:pt x="14156" y="37695"/>
                      <a:pt x="13802" y="38403"/>
                    </a:cubicBezTo>
                    <a:cubicBezTo>
                      <a:pt x="12103" y="41658"/>
                      <a:pt x="11490" y="44843"/>
                      <a:pt x="11160" y="48098"/>
                    </a:cubicBezTo>
                    <a:cubicBezTo>
                      <a:pt x="11042" y="49254"/>
                      <a:pt x="10995" y="50127"/>
                      <a:pt x="11207" y="51235"/>
                    </a:cubicBezTo>
                    <a:cubicBezTo>
                      <a:pt x="11325" y="51778"/>
                      <a:pt x="10924" y="52438"/>
                      <a:pt x="10995" y="53004"/>
                    </a:cubicBezTo>
                    <a:cubicBezTo>
                      <a:pt x="11278" y="55859"/>
                      <a:pt x="11490" y="58642"/>
                      <a:pt x="12363" y="61331"/>
                    </a:cubicBezTo>
                    <a:cubicBezTo>
                      <a:pt x="12976" y="63218"/>
                      <a:pt x="13731" y="65365"/>
                      <a:pt x="14675" y="67181"/>
                    </a:cubicBezTo>
                    <a:cubicBezTo>
                      <a:pt x="7834" y="63101"/>
                      <a:pt x="2314" y="56189"/>
                      <a:pt x="616" y="48499"/>
                    </a:cubicBezTo>
                    <a:cubicBezTo>
                      <a:pt x="-823" y="41918"/>
                      <a:pt x="333" y="35407"/>
                      <a:pt x="3328" y="29038"/>
                    </a:cubicBezTo>
                    <a:cubicBezTo>
                      <a:pt x="4956" y="25570"/>
                      <a:pt x="5357" y="21961"/>
                      <a:pt x="5758" y="18234"/>
                    </a:cubicBezTo>
                    <a:cubicBezTo>
                      <a:pt x="5923" y="16725"/>
                      <a:pt x="6041" y="15592"/>
                      <a:pt x="6135" y="14436"/>
                    </a:cubicBezTo>
                    <a:cubicBezTo>
                      <a:pt x="6206" y="13540"/>
                      <a:pt x="5829" y="12502"/>
                      <a:pt x="5852" y="11629"/>
                    </a:cubicBezTo>
                    <a:cubicBezTo>
                      <a:pt x="5994" y="7383"/>
                      <a:pt x="3965" y="3703"/>
                      <a:pt x="2385" y="0"/>
                    </a:cubicBezTo>
                    <a:cubicBezTo>
                      <a:pt x="8990" y="4411"/>
                      <a:pt x="14745" y="10992"/>
                      <a:pt x="16491" y="18966"/>
                    </a:cubicBezTo>
                    <a:cubicBezTo>
                      <a:pt x="17765" y="24721"/>
                      <a:pt x="17175" y="30854"/>
                      <a:pt x="14793" y="36209"/>
                    </a:cubicBezTo>
                    <a:lnTo>
                      <a:pt x="14793" y="3620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87" name="手繪多邊形: 圖案 886">
                <a:extLst>
                  <a:ext uri="{FF2B5EF4-FFF2-40B4-BE49-F238E27FC236}">
                    <a16:creationId xmlns:a16="http://schemas.microsoft.com/office/drawing/2014/main" id="{2FCE7A84-10A9-465F-ADB8-9365EC7E81F2}"/>
                  </a:ext>
                </a:extLst>
              </p:cNvPr>
              <p:cNvSpPr/>
              <p:nvPr/>
            </p:nvSpPr>
            <p:spPr>
              <a:xfrm>
                <a:off x="4368626" y="1577001"/>
                <a:ext cx="17974" cy="65907"/>
              </a:xfrm>
              <a:custGeom>
                <a:avLst/>
                <a:gdLst>
                  <a:gd name="connsiteX0" fmla="*/ 15451 w 17974"/>
                  <a:gd name="connsiteY0" fmla="*/ 35077 h 65907"/>
                  <a:gd name="connsiteX1" fmla="*/ 14649 w 17974"/>
                  <a:gd name="connsiteY1" fmla="*/ 37365 h 65907"/>
                  <a:gd name="connsiteX2" fmla="*/ 12832 w 17974"/>
                  <a:gd name="connsiteY2" fmla="*/ 47249 h 65907"/>
                  <a:gd name="connsiteX3" fmla="*/ 13163 w 17974"/>
                  <a:gd name="connsiteY3" fmla="*/ 50362 h 65907"/>
                  <a:gd name="connsiteX4" fmla="*/ 13092 w 17974"/>
                  <a:gd name="connsiteY4" fmla="*/ 52132 h 65907"/>
                  <a:gd name="connsiteX5" fmla="*/ 15168 w 17974"/>
                  <a:gd name="connsiteY5" fmla="*/ 60293 h 65907"/>
                  <a:gd name="connsiteX6" fmla="*/ 17975 w 17974"/>
                  <a:gd name="connsiteY6" fmla="*/ 65908 h 65907"/>
                  <a:gd name="connsiteX7" fmla="*/ 2382 w 17974"/>
                  <a:gd name="connsiteY7" fmla="*/ 48499 h 65907"/>
                  <a:gd name="connsiteX8" fmla="*/ 3420 w 17974"/>
                  <a:gd name="connsiteY8" fmla="*/ 28873 h 65907"/>
                  <a:gd name="connsiteX9" fmla="*/ 4907 w 17974"/>
                  <a:gd name="connsiteY9" fmla="*/ 17904 h 65907"/>
                  <a:gd name="connsiteX10" fmla="*/ 4977 w 17974"/>
                  <a:gd name="connsiteY10" fmla="*/ 14083 h 65907"/>
                  <a:gd name="connsiteX11" fmla="*/ 4458 w 17974"/>
                  <a:gd name="connsiteY11" fmla="*/ 11299 h 65907"/>
                  <a:gd name="connsiteX12" fmla="*/ 0 w 17974"/>
                  <a:gd name="connsiteY12" fmla="*/ 0 h 65907"/>
                  <a:gd name="connsiteX13" fmla="*/ 15687 w 17974"/>
                  <a:gd name="connsiteY13" fmla="*/ 17692 h 65907"/>
                  <a:gd name="connsiteX14" fmla="*/ 15451 w 17974"/>
                  <a:gd name="connsiteY14" fmla="*/ 35077 h 65907"/>
                  <a:gd name="connsiteX15" fmla="*/ 15451 w 17974"/>
                  <a:gd name="connsiteY15" fmla="*/ 3507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15451" y="35077"/>
                    </a:moveTo>
                    <a:cubicBezTo>
                      <a:pt x="15427" y="35973"/>
                      <a:pt x="14955" y="36634"/>
                      <a:pt x="14649" y="37365"/>
                    </a:cubicBezTo>
                    <a:cubicBezTo>
                      <a:pt x="13233" y="40738"/>
                      <a:pt x="12880" y="43970"/>
                      <a:pt x="12832" y="47249"/>
                    </a:cubicBezTo>
                    <a:cubicBezTo>
                      <a:pt x="12809" y="48405"/>
                      <a:pt x="12856" y="49301"/>
                      <a:pt x="13163" y="50362"/>
                    </a:cubicBezTo>
                    <a:cubicBezTo>
                      <a:pt x="13304" y="50905"/>
                      <a:pt x="12998" y="51589"/>
                      <a:pt x="13092" y="52132"/>
                    </a:cubicBezTo>
                    <a:cubicBezTo>
                      <a:pt x="13611" y="54939"/>
                      <a:pt x="14059" y="57722"/>
                      <a:pt x="15168" y="60293"/>
                    </a:cubicBezTo>
                    <a:cubicBezTo>
                      <a:pt x="15946" y="62133"/>
                      <a:pt x="16890" y="64186"/>
                      <a:pt x="17975" y="65908"/>
                    </a:cubicBezTo>
                    <a:cubicBezTo>
                      <a:pt x="10827" y="62440"/>
                      <a:pt x="4718" y="56000"/>
                      <a:pt x="2382" y="48499"/>
                    </a:cubicBezTo>
                    <a:cubicBezTo>
                      <a:pt x="377" y="42059"/>
                      <a:pt x="991" y="35478"/>
                      <a:pt x="3420" y="28873"/>
                    </a:cubicBezTo>
                    <a:cubicBezTo>
                      <a:pt x="4741" y="25287"/>
                      <a:pt x="4836" y="21655"/>
                      <a:pt x="4907" y="17904"/>
                    </a:cubicBezTo>
                    <a:cubicBezTo>
                      <a:pt x="4930" y="16394"/>
                      <a:pt x="4954" y="15238"/>
                      <a:pt x="4977" y="14083"/>
                    </a:cubicBezTo>
                    <a:cubicBezTo>
                      <a:pt x="4977" y="13186"/>
                      <a:pt x="4505" y="12196"/>
                      <a:pt x="4458" y="11299"/>
                    </a:cubicBezTo>
                    <a:cubicBezTo>
                      <a:pt x="4222" y="7053"/>
                      <a:pt x="1911" y="3562"/>
                      <a:pt x="0" y="0"/>
                    </a:cubicBezTo>
                    <a:cubicBezTo>
                      <a:pt x="6959" y="3821"/>
                      <a:pt x="13257" y="9907"/>
                      <a:pt x="15687" y="17692"/>
                    </a:cubicBezTo>
                    <a:cubicBezTo>
                      <a:pt x="17432" y="23377"/>
                      <a:pt x="17361" y="29533"/>
                      <a:pt x="15451" y="35077"/>
                    </a:cubicBezTo>
                    <a:lnTo>
                      <a:pt x="15451" y="3507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88" name="手繪多邊形: 圖案 887">
                <a:extLst>
                  <a:ext uri="{FF2B5EF4-FFF2-40B4-BE49-F238E27FC236}">
                    <a16:creationId xmlns:a16="http://schemas.microsoft.com/office/drawing/2014/main" id="{6BA7DC9F-D561-400A-A4C4-D46FA3F01899}"/>
                  </a:ext>
                </a:extLst>
              </p:cNvPr>
              <p:cNvSpPr/>
              <p:nvPr/>
            </p:nvSpPr>
            <p:spPr>
              <a:xfrm>
                <a:off x="4346712" y="1567778"/>
                <a:ext cx="23565" cy="64114"/>
              </a:xfrm>
              <a:custGeom>
                <a:avLst/>
                <a:gdLst>
                  <a:gd name="connsiteX0" fmla="*/ 18376 w 23565"/>
                  <a:gd name="connsiteY0" fmla="*/ 33591 h 64114"/>
                  <a:gd name="connsiteX1" fmla="*/ 17786 w 23565"/>
                  <a:gd name="connsiteY1" fmla="*/ 35926 h 64114"/>
                  <a:gd name="connsiteX2" fmla="*/ 16843 w 23565"/>
                  <a:gd name="connsiteY2" fmla="*/ 45928 h 64114"/>
                  <a:gd name="connsiteX3" fmla="*/ 17432 w 23565"/>
                  <a:gd name="connsiteY3" fmla="*/ 49018 h 64114"/>
                  <a:gd name="connsiteX4" fmla="*/ 17503 w 23565"/>
                  <a:gd name="connsiteY4" fmla="*/ 50787 h 64114"/>
                  <a:gd name="connsiteX5" fmla="*/ 20287 w 23565"/>
                  <a:gd name="connsiteY5" fmla="*/ 58760 h 64114"/>
                  <a:gd name="connsiteX6" fmla="*/ 23565 w 23565"/>
                  <a:gd name="connsiteY6" fmla="*/ 64115 h 64114"/>
                  <a:gd name="connsiteX7" fmla="*/ 6534 w 23565"/>
                  <a:gd name="connsiteY7" fmla="*/ 48098 h 64114"/>
                  <a:gd name="connsiteX8" fmla="*/ 5874 w 23565"/>
                  <a:gd name="connsiteY8" fmla="*/ 28472 h 64114"/>
                  <a:gd name="connsiteX9" fmla="*/ 6416 w 23565"/>
                  <a:gd name="connsiteY9" fmla="*/ 17409 h 64114"/>
                  <a:gd name="connsiteX10" fmla="*/ 6157 w 23565"/>
                  <a:gd name="connsiteY10" fmla="*/ 13587 h 64114"/>
                  <a:gd name="connsiteX11" fmla="*/ 5402 w 23565"/>
                  <a:gd name="connsiteY11" fmla="*/ 10875 h 64114"/>
                  <a:gd name="connsiteX12" fmla="*/ 0 w 23565"/>
                  <a:gd name="connsiteY12" fmla="*/ 0 h 64114"/>
                  <a:gd name="connsiteX13" fmla="*/ 17149 w 23565"/>
                  <a:gd name="connsiteY13" fmla="*/ 16276 h 64114"/>
                  <a:gd name="connsiteX14" fmla="*/ 18376 w 23565"/>
                  <a:gd name="connsiteY14" fmla="*/ 33591 h 64114"/>
                  <a:gd name="connsiteX15" fmla="*/ 18376 w 23565"/>
                  <a:gd name="connsiteY15" fmla="*/ 33591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18376" y="33591"/>
                    </a:moveTo>
                    <a:cubicBezTo>
                      <a:pt x="18423" y="34487"/>
                      <a:pt x="18022" y="35171"/>
                      <a:pt x="17786" y="35926"/>
                    </a:cubicBezTo>
                    <a:cubicBezTo>
                      <a:pt x="16677" y="39417"/>
                      <a:pt x="16607" y="42672"/>
                      <a:pt x="16843" y="45928"/>
                    </a:cubicBezTo>
                    <a:cubicBezTo>
                      <a:pt x="16937" y="47084"/>
                      <a:pt x="17031" y="47980"/>
                      <a:pt x="17432" y="49018"/>
                    </a:cubicBezTo>
                    <a:cubicBezTo>
                      <a:pt x="17645" y="49537"/>
                      <a:pt x="17361" y="50245"/>
                      <a:pt x="17503" y="50787"/>
                    </a:cubicBezTo>
                    <a:cubicBezTo>
                      <a:pt x="18281" y="53547"/>
                      <a:pt x="18966" y="56260"/>
                      <a:pt x="20287" y="58760"/>
                    </a:cubicBezTo>
                    <a:cubicBezTo>
                      <a:pt x="21230" y="60506"/>
                      <a:pt x="22339" y="62487"/>
                      <a:pt x="23565" y="64115"/>
                    </a:cubicBezTo>
                    <a:cubicBezTo>
                      <a:pt x="16135" y="61261"/>
                      <a:pt x="9506" y="55411"/>
                      <a:pt x="6534" y="48098"/>
                    </a:cubicBezTo>
                    <a:cubicBezTo>
                      <a:pt x="3987" y="41847"/>
                      <a:pt x="4010" y="35242"/>
                      <a:pt x="5874" y="28472"/>
                    </a:cubicBezTo>
                    <a:cubicBezTo>
                      <a:pt x="6888" y="24792"/>
                      <a:pt x="6676" y="21159"/>
                      <a:pt x="6416" y="17409"/>
                    </a:cubicBezTo>
                    <a:cubicBezTo>
                      <a:pt x="6322" y="15899"/>
                      <a:pt x="6251" y="14743"/>
                      <a:pt x="6157" y="13587"/>
                    </a:cubicBezTo>
                    <a:cubicBezTo>
                      <a:pt x="6086" y="12691"/>
                      <a:pt x="5520" y="11747"/>
                      <a:pt x="5402" y="10875"/>
                    </a:cubicBezTo>
                    <a:cubicBezTo>
                      <a:pt x="4812" y="6676"/>
                      <a:pt x="2194" y="3373"/>
                      <a:pt x="0" y="0"/>
                    </a:cubicBezTo>
                    <a:cubicBezTo>
                      <a:pt x="7265" y="3208"/>
                      <a:pt x="14059" y="8704"/>
                      <a:pt x="17149" y="16276"/>
                    </a:cubicBezTo>
                    <a:cubicBezTo>
                      <a:pt x="19343" y="21773"/>
                      <a:pt x="19791" y="27929"/>
                      <a:pt x="18376" y="33591"/>
                    </a:cubicBezTo>
                    <a:lnTo>
                      <a:pt x="18376" y="335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89" name="手繪多邊形: 圖案 888">
                <a:extLst>
                  <a:ext uri="{FF2B5EF4-FFF2-40B4-BE49-F238E27FC236}">
                    <a16:creationId xmlns:a16="http://schemas.microsoft.com/office/drawing/2014/main" id="{A8D8053A-212D-402B-8D1D-D575E96A9477}"/>
                  </a:ext>
                </a:extLst>
              </p:cNvPr>
              <p:cNvSpPr/>
              <p:nvPr/>
            </p:nvSpPr>
            <p:spPr>
              <a:xfrm>
                <a:off x="4323831" y="1560442"/>
                <a:ext cx="29085" cy="61803"/>
              </a:xfrm>
              <a:custGeom>
                <a:avLst/>
                <a:gdLst>
                  <a:gd name="connsiteX0" fmla="*/ 21277 w 29085"/>
                  <a:gd name="connsiteY0" fmla="*/ 31845 h 61803"/>
                  <a:gd name="connsiteX1" fmla="*/ 20876 w 29085"/>
                  <a:gd name="connsiteY1" fmla="*/ 34228 h 61803"/>
                  <a:gd name="connsiteX2" fmla="*/ 20805 w 29085"/>
                  <a:gd name="connsiteY2" fmla="*/ 44277 h 61803"/>
                  <a:gd name="connsiteX3" fmla="*/ 21655 w 29085"/>
                  <a:gd name="connsiteY3" fmla="*/ 47296 h 61803"/>
                  <a:gd name="connsiteX4" fmla="*/ 21891 w 29085"/>
                  <a:gd name="connsiteY4" fmla="*/ 49065 h 61803"/>
                  <a:gd name="connsiteX5" fmla="*/ 25358 w 29085"/>
                  <a:gd name="connsiteY5" fmla="*/ 56755 h 61803"/>
                  <a:gd name="connsiteX6" fmla="*/ 29085 w 29085"/>
                  <a:gd name="connsiteY6" fmla="*/ 61803 h 61803"/>
                  <a:gd name="connsiteX7" fmla="*/ 10709 w 29085"/>
                  <a:gd name="connsiteY7" fmla="*/ 47343 h 61803"/>
                  <a:gd name="connsiteX8" fmla="*/ 8327 w 29085"/>
                  <a:gd name="connsiteY8" fmla="*/ 27835 h 61803"/>
                  <a:gd name="connsiteX9" fmla="*/ 7902 w 29085"/>
                  <a:gd name="connsiteY9" fmla="*/ 16772 h 61803"/>
                  <a:gd name="connsiteX10" fmla="*/ 7313 w 29085"/>
                  <a:gd name="connsiteY10" fmla="*/ 12998 h 61803"/>
                  <a:gd name="connsiteX11" fmla="*/ 6322 w 29085"/>
                  <a:gd name="connsiteY11" fmla="*/ 10356 h 61803"/>
                  <a:gd name="connsiteX12" fmla="*/ 0 w 29085"/>
                  <a:gd name="connsiteY12" fmla="*/ 0 h 61803"/>
                  <a:gd name="connsiteX13" fmla="*/ 18494 w 29085"/>
                  <a:gd name="connsiteY13" fmla="*/ 14720 h 61803"/>
                  <a:gd name="connsiteX14" fmla="*/ 21277 w 29085"/>
                  <a:gd name="connsiteY14" fmla="*/ 31845 h 61803"/>
                  <a:gd name="connsiteX15" fmla="*/ 21277 w 29085"/>
                  <a:gd name="connsiteY15" fmla="*/ 31845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85" h="61803">
                    <a:moveTo>
                      <a:pt x="21277" y="31845"/>
                    </a:moveTo>
                    <a:cubicBezTo>
                      <a:pt x="21395" y="32718"/>
                      <a:pt x="21065" y="33449"/>
                      <a:pt x="20876" y="34228"/>
                    </a:cubicBezTo>
                    <a:cubicBezTo>
                      <a:pt x="20074" y="37813"/>
                      <a:pt x="20287" y="41045"/>
                      <a:pt x="20805" y="44277"/>
                    </a:cubicBezTo>
                    <a:cubicBezTo>
                      <a:pt x="20994" y="45409"/>
                      <a:pt x="21159" y="46282"/>
                      <a:pt x="21655" y="47296"/>
                    </a:cubicBezTo>
                    <a:cubicBezTo>
                      <a:pt x="21891" y="47815"/>
                      <a:pt x="21702" y="48523"/>
                      <a:pt x="21891" y="49065"/>
                    </a:cubicBezTo>
                    <a:cubicBezTo>
                      <a:pt x="22905" y="51754"/>
                      <a:pt x="23801" y="54396"/>
                      <a:pt x="25358" y="56755"/>
                    </a:cubicBezTo>
                    <a:cubicBezTo>
                      <a:pt x="26443" y="58430"/>
                      <a:pt x="27717" y="60293"/>
                      <a:pt x="29085" y="61803"/>
                    </a:cubicBezTo>
                    <a:cubicBezTo>
                      <a:pt x="21442" y="59609"/>
                      <a:pt x="14319" y="54349"/>
                      <a:pt x="10709" y="47343"/>
                    </a:cubicBezTo>
                    <a:cubicBezTo>
                      <a:pt x="7619" y="41351"/>
                      <a:pt x="7077" y="34747"/>
                      <a:pt x="8327" y="27835"/>
                    </a:cubicBezTo>
                    <a:cubicBezTo>
                      <a:pt x="9011" y="24084"/>
                      <a:pt x="8468" y="20475"/>
                      <a:pt x="7902" y="16772"/>
                    </a:cubicBezTo>
                    <a:cubicBezTo>
                      <a:pt x="7666" y="15286"/>
                      <a:pt x="7501" y="14130"/>
                      <a:pt x="7313" y="12998"/>
                    </a:cubicBezTo>
                    <a:cubicBezTo>
                      <a:pt x="7147" y="12125"/>
                      <a:pt x="6534" y="11205"/>
                      <a:pt x="6322" y="10356"/>
                    </a:cubicBezTo>
                    <a:cubicBezTo>
                      <a:pt x="5355" y="6204"/>
                      <a:pt x="2477" y="3161"/>
                      <a:pt x="0" y="0"/>
                    </a:cubicBezTo>
                    <a:cubicBezTo>
                      <a:pt x="7525" y="2571"/>
                      <a:pt x="14767" y="7454"/>
                      <a:pt x="18494" y="14720"/>
                    </a:cubicBezTo>
                    <a:cubicBezTo>
                      <a:pt x="21183" y="19980"/>
                      <a:pt x="22197" y="26089"/>
                      <a:pt x="21277" y="31845"/>
                    </a:cubicBezTo>
                    <a:lnTo>
                      <a:pt x="21277" y="3184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90" name="手繪多邊形: 圖案 889">
                <a:extLst>
                  <a:ext uri="{FF2B5EF4-FFF2-40B4-BE49-F238E27FC236}">
                    <a16:creationId xmlns:a16="http://schemas.microsoft.com/office/drawing/2014/main" id="{D1C7ABB3-DEF8-4AC4-A36E-DEA2A286B5A1}"/>
                  </a:ext>
                </a:extLst>
              </p:cNvPr>
              <p:cNvSpPr/>
              <p:nvPr/>
            </p:nvSpPr>
            <p:spPr>
              <a:xfrm>
                <a:off x="4300218" y="1555111"/>
                <a:ext cx="34416" cy="58972"/>
              </a:xfrm>
              <a:custGeom>
                <a:avLst/>
                <a:gdLst>
                  <a:gd name="connsiteX0" fmla="*/ 23990 w 34416"/>
                  <a:gd name="connsiteY0" fmla="*/ 29816 h 58972"/>
                  <a:gd name="connsiteX1" fmla="*/ 23801 w 34416"/>
                  <a:gd name="connsiteY1" fmla="*/ 32223 h 58972"/>
                  <a:gd name="connsiteX2" fmla="*/ 24603 w 34416"/>
                  <a:gd name="connsiteY2" fmla="*/ 42248 h 58972"/>
                  <a:gd name="connsiteX3" fmla="*/ 25712 w 34416"/>
                  <a:gd name="connsiteY3" fmla="*/ 45196 h 58972"/>
                  <a:gd name="connsiteX4" fmla="*/ 26113 w 34416"/>
                  <a:gd name="connsiteY4" fmla="*/ 46918 h 58972"/>
                  <a:gd name="connsiteX5" fmla="*/ 30241 w 34416"/>
                  <a:gd name="connsiteY5" fmla="*/ 54278 h 58972"/>
                  <a:gd name="connsiteX6" fmla="*/ 34416 w 34416"/>
                  <a:gd name="connsiteY6" fmla="*/ 58972 h 58972"/>
                  <a:gd name="connsiteX7" fmla="*/ 14837 w 34416"/>
                  <a:gd name="connsiteY7" fmla="*/ 46187 h 58972"/>
                  <a:gd name="connsiteX8" fmla="*/ 10757 w 34416"/>
                  <a:gd name="connsiteY8" fmla="*/ 26962 h 58972"/>
                  <a:gd name="connsiteX9" fmla="*/ 9365 w 34416"/>
                  <a:gd name="connsiteY9" fmla="*/ 15993 h 58972"/>
                  <a:gd name="connsiteX10" fmla="*/ 8445 w 34416"/>
                  <a:gd name="connsiteY10" fmla="*/ 12290 h 58972"/>
                  <a:gd name="connsiteX11" fmla="*/ 7218 w 34416"/>
                  <a:gd name="connsiteY11" fmla="*/ 9742 h 58972"/>
                  <a:gd name="connsiteX12" fmla="*/ 0 w 34416"/>
                  <a:gd name="connsiteY12" fmla="*/ 0 h 58972"/>
                  <a:gd name="connsiteX13" fmla="*/ 19720 w 34416"/>
                  <a:gd name="connsiteY13" fmla="*/ 13021 h 58972"/>
                  <a:gd name="connsiteX14" fmla="*/ 23990 w 34416"/>
                  <a:gd name="connsiteY14" fmla="*/ 29816 h 58972"/>
                  <a:gd name="connsiteX15" fmla="*/ 23990 w 34416"/>
                  <a:gd name="connsiteY15" fmla="*/ 29816 h 5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72">
                    <a:moveTo>
                      <a:pt x="23990" y="29816"/>
                    </a:moveTo>
                    <a:cubicBezTo>
                      <a:pt x="24179" y="30689"/>
                      <a:pt x="23919" y="31444"/>
                      <a:pt x="23801" y="32223"/>
                    </a:cubicBezTo>
                    <a:cubicBezTo>
                      <a:pt x="23306" y="35855"/>
                      <a:pt x="23801" y="39063"/>
                      <a:pt x="24603" y="42248"/>
                    </a:cubicBezTo>
                    <a:cubicBezTo>
                      <a:pt x="24886" y="43380"/>
                      <a:pt x="25146" y="44229"/>
                      <a:pt x="25712" y="45196"/>
                    </a:cubicBezTo>
                    <a:cubicBezTo>
                      <a:pt x="25995" y="45668"/>
                      <a:pt x="25877" y="46423"/>
                      <a:pt x="26113" y="46918"/>
                    </a:cubicBezTo>
                    <a:cubicBezTo>
                      <a:pt x="27363" y="49513"/>
                      <a:pt x="28495" y="52061"/>
                      <a:pt x="30241" y="54278"/>
                    </a:cubicBezTo>
                    <a:cubicBezTo>
                      <a:pt x="31468" y="55835"/>
                      <a:pt x="32907" y="57581"/>
                      <a:pt x="34416" y="58972"/>
                    </a:cubicBezTo>
                    <a:cubicBezTo>
                      <a:pt x="26608" y="57463"/>
                      <a:pt x="19036" y="52839"/>
                      <a:pt x="14837" y="46187"/>
                    </a:cubicBezTo>
                    <a:cubicBezTo>
                      <a:pt x="11228" y="40479"/>
                      <a:pt x="10120" y="33968"/>
                      <a:pt x="10757" y="26962"/>
                    </a:cubicBezTo>
                    <a:cubicBezTo>
                      <a:pt x="11110" y="23164"/>
                      <a:pt x="10261" y="19626"/>
                      <a:pt x="9365" y="15993"/>
                    </a:cubicBezTo>
                    <a:cubicBezTo>
                      <a:pt x="9011" y="14531"/>
                      <a:pt x="8728" y="13399"/>
                      <a:pt x="8445" y="12290"/>
                    </a:cubicBezTo>
                    <a:cubicBezTo>
                      <a:pt x="8209" y="11417"/>
                      <a:pt x="7501" y="10568"/>
                      <a:pt x="7218" y="9742"/>
                    </a:cubicBezTo>
                    <a:cubicBezTo>
                      <a:pt x="5897" y="5709"/>
                      <a:pt x="2760" y="2925"/>
                      <a:pt x="0" y="0"/>
                    </a:cubicBezTo>
                    <a:cubicBezTo>
                      <a:pt x="7714" y="1887"/>
                      <a:pt x="15380" y="6133"/>
                      <a:pt x="19720" y="13021"/>
                    </a:cubicBezTo>
                    <a:cubicBezTo>
                      <a:pt x="22881" y="18022"/>
                      <a:pt x="24415" y="23990"/>
                      <a:pt x="23990" y="29816"/>
                    </a:cubicBezTo>
                    <a:lnTo>
                      <a:pt x="23990" y="2981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91" name="手繪多邊形: 圖案 890">
                <a:extLst>
                  <a:ext uri="{FF2B5EF4-FFF2-40B4-BE49-F238E27FC236}">
                    <a16:creationId xmlns:a16="http://schemas.microsoft.com/office/drawing/2014/main" id="{17437E89-76BE-454A-B2C3-3F51D575D0A1}"/>
                  </a:ext>
                </a:extLst>
              </p:cNvPr>
              <p:cNvSpPr/>
              <p:nvPr/>
            </p:nvSpPr>
            <p:spPr>
              <a:xfrm>
                <a:off x="4276040" y="1551832"/>
                <a:ext cx="39464" cy="55693"/>
              </a:xfrm>
              <a:custGeom>
                <a:avLst/>
                <a:gdLst>
                  <a:gd name="connsiteX0" fmla="*/ 26490 w 39464"/>
                  <a:gd name="connsiteY0" fmla="*/ 27576 h 55693"/>
                  <a:gd name="connsiteX1" fmla="*/ 26514 w 39464"/>
                  <a:gd name="connsiteY1" fmla="*/ 29982 h 55693"/>
                  <a:gd name="connsiteX2" fmla="*/ 28212 w 39464"/>
                  <a:gd name="connsiteY2" fmla="*/ 39889 h 55693"/>
                  <a:gd name="connsiteX3" fmla="*/ 29604 w 39464"/>
                  <a:gd name="connsiteY3" fmla="*/ 42720 h 55693"/>
                  <a:gd name="connsiteX4" fmla="*/ 30147 w 39464"/>
                  <a:gd name="connsiteY4" fmla="*/ 44418 h 55693"/>
                  <a:gd name="connsiteX5" fmla="*/ 34912 w 39464"/>
                  <a:gd name="connsiteY5" fmla="*/ 51377 h 55693"/>
                  <a:gd name="connsiteX6" fmla="*/ 39464 w 39464"/>
                  <a:gd name="connsiteY6" fmla="*/ 55694 h 55693"/>
                  <a:gd name="connsiteX7" fmla="*/ 18848 w 39464"/>
                  <a:gd name="connsiteY7" fmla="*/ 44701 h 55693"/>
                  <a:gd name="connsiteX8" fmla="*/ 13092 w 39464"/>
                  <a:gd name="connsiteY8" fmla="*/ 25924 h 55693"/>
                  <a:gd name="connsiteX9" fmla="*/ 10733 w 39464"/>
                  <a:gd name="connsiteY9" fmla="*/ 15121 h 55693"/>
                  <a:gd name="connsiteX10" fmla="*/ 9483 w 39464"/>
                  <a:gd name="connsiteY10" fmla="*/ 11511 h 55693"/>
                  <a:gd name="connsiteX11" fmla="*/ 8044 w 39464"/>
                  <a:gd name="connsiteY11" fmla="*/ 9082 h 55693"/>
                  <a:gd name="connsiteX12" fmla="*/ 0 w 39464"/>
                  <a:gd name="connsiteY12" fmla="*/ 0 h 55693"/>
                  <a:gd name="connsiteX13" fmla="*/ 20782 w 39464"/>
                  <a:gd name="connsiteY13" fmla="*/ 11228 h 55693"/>
                  <a:gd name="connsiteX14" fmla="*/ 26490 w 39464"/>
                  <a:gd name="connsiteY14" fmla="*/ 27576 h 55693"/>
                  <a:gd name="connsiteX15" fmla="*/ 26490 w 39464"/>
                  <a:gd name="connsiteY15" fmla="*/ 27576 h 5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693">
                    <a:moveTo>
                      <a:pt x="26490" y="27576"/>
                    </a:moveTo>
                    <a:cubicBezTo>
                      <a:pt x="26750" y="28425"/>
                      <a:pt x="26561" y="29203"/>
                      <a:pt x="26514" y="29982"/>
                    </a:cubicBezTo>
                    <a:cubicBezTo>
                      <a:pt x="26349" y="33638"/>
                      <a:pt x="27127" y="36775"/>
                      <a:pt x="28212" y="39889"/>
                    </a:cubicBezTo>
                    <a:cubicBezTo>
                      <a:pt x="28590" y="40974"/>
                      <a:pt x="28920" y="41800"/>
                      <a:pt x="29604" y="42720"/>
                    </a:cubicBezTo>
                    <a:cubicBezTo>
                      <a:pt x="29934" y="43168"/>
                      <a:pt x="29864" y="43923"/>
                      <a:pt x="30147" y="44418"/>
                    </a:cubicBezTo>
                    <a:cubicBezTo>
                      <a:pt x="31609" y="46895"/>
                      <a:pt x="32977" y="49325"/>
                      <a:pt x="34912" y="51377"/>
                    </a:cubicBezTo>
                    <a:cubicBezTo>
                      <a:pt x="36280" y="52816"/>
                      <a:pt x="37860" y="54443"/>
                      <a:pt x="39464" y="55694"/>
                    </a:cubicBezTo>
                    <a:cubicBezTo>
                      <a:pt x="31562" y="54892"/>
                      <a:pt x="23613" y="50952"/>
                      <a:pt x="18848" y="44701"/>
                    </a:cubicBezTo>
                    <a:cubicBezTo>
                      <a:pt x="14767" y="39346"/>
                      <a:pt x="13068" y="32954"/>
                      <a:pt x="13092" y="25924"/>
                    </a:cubicBezTo>
                    <a:cubicBezTo>
                      <a:pt x="13092" y="22103"/>
                      <a:pt x="11936" y="18659"/>
                      <a:pt x="10733" y="15121"/>
                    </a:cubicBezTo>
                    <a:cubicBezTo>
                      <a:pt x="10238" y="13682"/>
                      <a:pt x="9884" y="12597"/>
                      <a:pt x="9483" y="11511"/>
                    </a:cubicBezTo>
                    <a:cubicBezTo>
                      <a:pt x="9176" y="10686"/>
                      <a:pt x="8398" y="9884"/>
                      <a:pt x="8044" y="9082"/>
                    </a:cubicBezTo>
                    <a:cubicBezTo>
                      <a:pt x="6369" y="5166"/>
                      <a:pt x="2996" y="2689"/>
                      <a:pt x="0" y="0"/>
                    </a:cubicBezTo>
                    <a:cubicBezTo>
                      <a:pt x="7855" y="1203"/>
                      <a:pt x="15852" y="4741"/>
                      <a:pt x="20782" y="11228"/>
                    </a:cubicBezTo>
                    <a:cubicBezTo>
                      <a:pt x="24320" y="15899"/>
                      <a:pt x="26372" y="21725"/>
                      <a:pt x="26490" y="27576"/>
                    </a:cubicBezTo>
                    <a:lnTo>
                      <a:pt x="26490" y="275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92" name="手繪多邊形: 圖案 891">
                <a:extLst>
                  <a:ext uri="{FF2B5EF4-FFF2-40B4-BE49-F238E27FC236}">
                    <a16:creationId xmlns:a16="http://schemas.microsoft.com/office/drawing/2014/main" id="{C7506DE7-69A8-4F3B-B810-ABA5B6788379}"/>
                  </a:ext>
                </a:extLst>
              </p:cNvPr>
              <p:cNvSpPr/>
              <p:nvPr/>
            </p:nvSpPr>
            <p:spPr>
              <a:xfrm>
                <a:off x="4251200" y="1550629"/>
                <a:ext cx="44370" cy="51966"/>
              </a:xfrm>
              <a:custGeom>
                <a:avLst/>
                <a:gdLst>
                  <a:gd name="connsiteX0" fmla="*/ 28920 w 44370"/>
                  <a:gd name="connsiteY0" fmla="*/ 25122 h 51966"/>
                  <a:gd name="connsiteX1" fmla="*/ 29180 w 44370"/>
                  <a:gd name="connsiteY1" fmla="*/ 27528 h 51966"/>
                  <a:gd name="connsiteX2" fmla="*/ 31751 w 44370"/>
                  <a:gd name="connsiteY2" fmla="*/ 37247 h 51966"/>
                  <a:gd name="connsiteX3" fmla="*/ 33378 w 44370"/>
                  <a:gd name="connsiteY3" fmla="*/ 39936 h 51966"/>
                  <a:gd name="connsiteX4" fmla="*/ 34086 w 44370"/>
                  <a:gd name="connsiteY4" fmla="*/ 41564 h 51966"/>
                  <a:gd name="connsiteX5" fmla="*/ 39441 w 44370"/>
                  <a:gd name="connsiteY5" fmla="*/ 48074 h 51966"/>
                  <a:gd name="connsiteX6" fmla="*/ 44371 w 44370"/>
                  <a:gd name="connsiteY6" fmla="*/ 51967 h 51966"/>
                  <a:gd name="connsiteX7" fmla="*/ 22834 w 44370"/>
                  <a:gd name="connsiteY7" fmla="*/ 42861 h 51966"/>
                  <a:gd name="connsiteX8" fmla="*/ 15404 w 44370"/>
                  <a:gd name="connsiteY8" fmla="*/ 24674 h 51966"/>
                  <a:gd name="connsiteX9" fmla="*/ 12078 w 44370"/>
                  <a:gd name="connsiteY9" fmla="*/ 14106 h 51966"/>
                  <a:gd name="connsiteX10" fmla="*/ 10497 w 44370"/>
                  <a:gd name="connsiteY10" fmla="*/ 10615 h 51966"/>
                  <a:gd name="connsiteX11" fmla="*/ 8846 w 44370"/>
                  <a:gd name="connsiteY11" fmla="*/ 8327 h 51966"/>
                  <a:gd name="connsiteX12" fmla="*/ 0 w 44370"/>
                  <a:gd name="connsiteY12" fmla="*/ 0 h 51966"/>
                  <a:gd name="connsiteX13" fmla="*/ 21725 w 44370"/>
                  <a:gd name="connsiteY13" fmla="*/ 9318 h 51966"/>
                  <a:gd name="connsiteX14" fmla="*/ 28920 w 44370"/>
                  <a:gd name="connsiteY14" fmla="*/ 25122 h 51966"/>
                  <a:gd name="connsiteX15" fmla="*/ 28920 w 44370"/>
                  <a:gd name="connsiteY15" fmla="*/ 25122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28920" y="25122"/>
                    </a:moveTo>
                    <a:cubicBezTo>
                      <a:pt x="29274" y="25948"/>
                      <a:pt x="29132" y="26726"/>
                      <a:pt x="29180" y="27528"/>
                    </a:cubicBezTo>
                    <a:cubicBezTo>
                      <a:pt x="29345" y="31185"/>
                      <a:pt x="30406" y="34251"/>
                      <a:pt x="31751" y="37247"/>
                    </a:cubicBezTo>
                    <a:cubicBezTo>
                      <a:pt x="32223" y="38309"/>
                      <a:pt x="32624" y="39087"/>
                      <a:pt x="33378" y="39936"/>
                    </a:cubicBezTo>
                    <a:cubicBezTo>
                      <a:pt x="33756" y="40361"/>
                      <a:pt x="33732" y="41116"/>
                      <a:pt x="34086" y="41564"/>
                    </a:cubicBezTo>
                    <a:cubicBezTo>
                      <a:pt x="35761" y="43899"/>
                      <a:pt x="37341" y="46187"/>
                      <a:pt x="39441" y="48074"/>
                    </a:cubicBezTo>
                    <a:cubicBezTo>
                      <a:pt x="40927" y="49395"/>
                      <a:pt x="42649" y="50858"/>
                      <a:pt x="44371" y="51967"/>
                    </a:cubicBezTo>
                    <a:cubicBezTo>
                      <a:pt x="36421" y="51872"/>
                      <a:pt x="28165" y="48664"/>
                      <a:pt x="22834" y="42861"/>
                    </a:cubicBezTo>
                    <a:cubicBezTo>
                      <a:pt x="18281" y="37884"/>
                      <a:pt x="16017" y="31680"/>
                      <a:pt x="15404" y="24674"/>
                    </a:cubicBezTo>
                    <a:cubicBezTo>
                      <a:pt x="15073" y="20876"/>
                      <a:pt x="13611" y="17527"/>
                      <a:pt x="12078" y="14106"/>
                    </a:cubicBezTo>
                    <a:cubicBezTo>
                      <a:pt x="11464" y="12714"/>
                      <a:pt x="10992" y="11677"/>
                      <a:pt x="10497" y="10615"/>
                    </a:cubicBezTo>
                    <a:cubicBezTo>
                      <a:pt x="10120" y="9813"/>
                      <a:pt x="9270" y="9105"/>
                      <a:pt x="8846" y="8327"/>
                    </a:cubicBezTo>
                    <a:cubicBezTo>
                      <a:pt x="6817" y="4576"/>
                      <a:pt x="3232" y="2406"/>
                      <a:pt x="0" y="0"/>
                    </a:cubicBezTo>
                    <a:cubicBezTo>
                      <a:pt x="7926" y="495"/>
                      <a:pt x="16206" y="3302"/>
                      <a:pt x="21725" y="9318"/>
                    </a:cubicBezTo>
                    <a:cubicBezTo>
                      <a:pt x="25712" y="13705"/>
                      <a:pt x="28283" y="19319"/>
                      <a:pt x="28920" y="25122"/>
                    </a:cubicBezTo>
                    <a:lnTo>
                      <a:pt x="28920" y="2512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93" name="手繪多邊形: 圖案 892">
                <a:extLst>
                  <a:ext uri="{FF2B5EF4-FFF2-40B4-BE49-F238E27FC236}">
                    <a16:creationId xmlns:a16="http://schemas.microsoft.com/office/drawing/2014/main" id="{001E0220-D537-405F-8D31-36F274F2812D}"/>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grpSp>
        <p:nvGrpSpPr>
          <p:cNvPr id="894" name="圖形 5">
            <a:extLst>
              <a:ext uri="{FF2B5EF4-FFF2-40B4-BE49-F238E27FC236}">
                <a16:creationId xmlns:a16="http://schemas.microsoft.com/office/drawing/2014/main" id="{4ECC3AC9-0846-43F9-9A45-55EA3AB1CA96}"/>
              </a:ext>
            </a:extLst>
          </p:cNvPr>
          <p:cNvGrpSpPr/>
          <p:nvPr/>
        </p:nvGrpSpPr>
        <p:grpSpPr>
          <a:xfrm>
            <a:off x="2162474" y="5662574"/>
            <a:ext cx="337275" cy="337246"/>
            <a:chOff x="3973487" y="1550629"/>
            <a:chExt cx="553869" cy="553821"/>
          </a:xfrm>
          <a:solidFill>
            <a:srgbClr val="11F7C0"/>
          </a:solidFill>
        </p:grpSpPr>
        <p:sp>
          <p:nvSpPr>
            <p:cNvPr id="895" name="手繪多邊形: 圖案 894">
              <a:extLst>
                <a:ext uri="{FF2B5EF4-FFF2-40B4-BE49-F238E27FC236}">
                  <a16:creationId xmlns:a16="http://schemas.microsoft.com/office/drawing/2014/main" id="{65CDD60A-D8F8-4C18-B01C-594E3F69380C}"/>
                </a:ext>
              </a:extLst>
            </p:cNvPr>
            <p:cNvSpPr/>
            <p:nvPr/>
          </p:nvSpPr>
          <p:spPr>
            <a:xfrm>
              <a:off x="4091220" y="1644372"/>
              <a:ext cx="318451" cy="306268"/>
            </a:xfrm>
            <a:custGeom>
              <a:avLst/>
              <a:gdLst>
                <a:gd name="connsiteX0" fmla="*/ 143539 w 318451"/>
                <a:gd name="connsiteY0" fmla="*/ 96809 h 306268"/>
                <a:gd name="connsiteX1" fmla="*/ 182154 w 318451"/>
                <a:gd name="connsiteY1" fmla="*/ 47956 h 306268"/>
                <a:gd name="connsiteX2" fmla="*/ 211688 w 318451"/>
                <a:gd name="connsiteY2" fmla="*/ 0 h 306268"/>
                <a:gd name="connsiteX3" fmla="*/ 202441 w 318451"/>
                <a:gd name="connsiteY3" fmla="*/ 111128 h 306268"/>
                <a:gd name="connsiteX4" fmla="*/ 292999 w 318451"/>
                <a:gd name="connsiteY4" fmla="*/ 111128 h 306268"/>
                <a:gd name="connsiteX5" fmla="*/ 314653 w 318451"/>
                <a:gd name="connsiteY5" fmla="*/ 134717 h 306268"/>
                <a:gd name="connsiteX6" fmla="*/ 301632 w 318451"/>
                <a:gd name="connsiteY6" fmla="*/ 158565 h 306268"/>
                <a:gd name="connsiteX7" fmla="*/ 318451 w 318451"/>
                <a:gd name="connsiteY7" fmla="*/ 182791 h 306268"/>
                <a:gd name="connsiteX8" fmla="*/ 300099 w 318451"/>
                <a:gd name="connsiteY8" fmla="*/ 206003 h 306268"/>
                <a:gd name="connsiteX9" fmla="*/ 315338 w 318451"/>
                <a:gd name="connsiteY9" fmla="*/ 229733 h 306268"/>
                <a:gd name="connsiteX10" fmla="*/ 292857 w 318451"/>
                <a:gd name="connsiteY10" fmla="*/ 253464 h 306268"/>
                <a:gd name="connsiteX11" fmla="*/ 306114 w 318451"/>
                <a:gd name="connsiteY11" fmla="*/ 270283 h 306268"/>
                <a:gd name="connsiteX12" fmla="*/ 271344 w 318451"/>
                <a:gd name="connsiteY12" fmla="*/ 302505 h 306268"/>
                <a:gd name="connsiteX13" fmla="*/ 204917 w 318451"/>
                <a:gd name="connsiteY13" fmla="*/ 305053 h 306268"/>
                <a:gd name="connsiteX14" fmla="*/ 96526 w 318451"/>
                <a:gd name="connsiteY14" fmla="*/ 284837 h 306268"/>
                <a:gd name="connsiteX15" fmla="*/ 96526 w 318451"/>
                <a:gd name="connsiteY15" fmla="*/ 152055 h 306268"/>
                <a:gd name="connsiteX16" fmla="*/ 143539 w 318451"/>
                <a:gd name="connsiteY16" fmla="*/ 96809 h 306268"/>
                <a:gd name="connsiteX17" fmla="*/ 24 w 318451"/>
                <a:gd name="connsiteY17" fmla="*/ 299391 h 306268"/>
                <a:gd name="connsiteX18" fmla="*/ 6888 w 318451"/>
                <a:gd name="connsiteY18" fmla="*/ 306256 h 306268"/>
                <a:gd name="connsiteX19" fmla="*/ 75485 w 318451"/>
                <a:gd name="connsiteY19" fmla="*/ 306256 h 306268"/>
                <a:gd name="connsiteX20" fmla="*/ 82349 w 318451"/>
                <a:gd name="connsiteY20" fmla="*/ 299391 h 306268"/>
                <a:gd name="connsiteX21" fmla="*/ 82349 w 318451"/>
                <a:gd name="connsiteY21" fmla="*/ 138184 h 306268"/>
                <a:gd name="connsiteX22" fmla="*/ 75485 w 318451"/>
                <a:gd name="connsiteY22" fmla="*/ 131320 h 306268"/>
                <a:gd name="connsiteX23" fmla="*/ 6864 w 318451"/>
                <a:gd name="connsiteY23" fmla="*/ 131320 h 306268"/>
                <a:gd name="connsiteX24" fmla="*/ 0 w 318451"/>
                <a:gd name="connsiteY24" fmla="*/ 138184 h 306268"/>
                <a:gd name="connsiteX25" fmla="*/ 0 w 318451"/>
                <a:gd name="connsiteY25" fmla="*/ 299391 h 30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451" h="306268">
                  <a:moveTo>
                    <a:pt x="143539" y="96809"/>
                  </a:moveTo>
                  <a:cubicBezTo>
                    <a:pt x="149059" y="84449"/>
                    <a:pt x="176516" y="58100"/>
                    <a:pt x="182154" y="47956"/>
                  </a:cubicBezTo>
                  <a:cubicBezTo>
                    <a:pt x="193406" y="27670"/>
                    <a:pt x="184065" y="0"/>
                    <a:pt x="211688" y="0"/>
                  </a:cubicBezTo>
                  <a:cubicBezTo>
                    <a:pt x="223977" y="0"/>
                    <a:pt x="261484" y="30949"/>
                    <a:pt x="202441" y="111128"/>
                  </a:cubicBezTo>
                  <a:cubicBezTo>
                    <a:pt x="236739" y="106905"/>
                    <a:pt x="276770" y="107684"/>
                    <a:pt x="292999" y="111128"/>
                  </a:cubicBezTo>
                  <a:cubicBezTo>
                    <a:pt x="302694" y="113180"/>
                    <a:pt x="314653" y="122757"/>
                    <a:pt x="314653" y="134717"/>
                  </a:cubicBezTo>
                  <a:cubicBezTo>
                    <a:pt x="314653" y="146676"/>
                    <a:pt x="309700" y="153659"/>
                    <a:pt x="301632" y="158565"/>
                  </a:cubicBezTo>
                  <a:cubicBezTo>
                    <a:pt x="311988" y="161797"/>
                    <a:pt x="318451" y="170831"/>
                    <a:pt x="318451" y="182791"/>
                  </a:cubicBezTo>
                  <a:cubicBezTo>
                    <a:pt x="318451" y="194751"/>
                    <a:pt x="310950" y="202016"/>
                    <a:pt x="300099" y="206003"/>
                  </a:cubicBezTo>
                  <a:cubicBezTo>
                    <a:pt x="307765" y="209848"/>
                    <a:pt x="315338" y="217773"/>
                    <a:pt x="315338" y="229733"/>
                  </a:cubicBezTo>
                  <a:cubicBezTo>
                    <a:pt x="315338" y="241693"/>
                    <a:pt x="305973" y="251694"/>
                    <a:pt x="292857" y="253464"/>
                  </a:cubicBezTo>
                  <a:cubicBezTo>
                    <a:pt x="301514" y="257544"/>
                    <a:pt x="306114" y="263111"/>
                    <a:pt x="306114" y="270283"/>
                  </a:cubicBezTo>
                  <a:cubicBezTo>
                    <a:pt x="306114" y="292786"/>
                    <a:pt x="286889" y="298259"/>
                    <a:pt x="271344" y="302505"/>
                  </a:cubicBezTo>
                  <a:cubicBezTo>
                    <a:pt x="255775" y="306751"/>
                    <a:pt x="234073" y="307105"/>
                    <a:pt x="204917" y="305053"/>
                  </a:cubicBezTo>
                  <a:cubicBezTo>
                    <a:pt x="175761" y="303000"/>
                    <a:pt x="138349" y="289720"/>
                    <a:pt x="96526" y="284837"/>
                  </a:cubicBezTo>
                  <a:cubicBezTo>
                    <a:pt x="96526" y="248533"/>
                    <a:pt x="96526" y="152055"/>
                    <a:pt x="96526" y="152055"/>
                  </a:cubicBezTo>
                  <a:cubicBezTo>
                    <a:pt x="96526" y="152055"/>
                    <a:pt x="126602" y="134717"/>
                    <a:pt x="143539" y="96809"/>
                  </a:cubicBezTo>
                  <a:close/>
                  <a:moveTo>
                    <a:pt x="24" y="299391"/>
                  </a:moveTo>
                  <a:cubicBezTo>
                    <a:pt x="24" y="303189"/>
                    <a:pt x="3090" y="306256"/>
                    <a:pt x="6888" y="306256"/>
                  </a:cubicBezTo>
                  <a:lnTo>
                    <a:pt x="75485" y="306256"/>
                  </a:lnTo>
                  <a:cubicBezTo>
                    <a:pt x="79259" y="306256"/>
                    <a:pt x="82349" y="303189"/>
                    <a:pt x="82349" y="299391"/>
                  </a:cubicBezTo>
                  <a:lnTo>
                    <a:pt x="82349" y="138184"/>
                  </a:lnTo>
                  <a:cubicBezTo>
                    <a:pt x="82349" y="134386"/>
                    <a:pt x="79283" y="131320"/>
                    <a:pt x="75485" y="131320"/>
                  </a:cubicBezTo>
                  <a:lnTo>
                    <a:pt x="6864" y="131320"/>
                  </a:lnTo>
                  <a:cubicBezTo>
                    <a:pt x="3067" y="131320"/>
                    <a:pt x="0" y="134386"/>
                    <a:pt x="0" y="138184"/>
                  </a:cubicBezTo>
                  <a:lnTo>
                    <a:pt x="0" y="2993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nvGrpSpPr>
            <p:cNvPr id="896" name="圖形 5">
              <a:extLst>
                <a:ext uri="{FF2B5EF4-FFF2-40B4-BE49-F238E27FC236}">
                  <a16:creationId xmlns:a16="http://schemas.microsoft.com/office/drawing/2014/main" id="{D4EBA8E3-AB59-4B50-82EF-6706E4E33F4C}"/>
                </a:ext>
              </a:extLst>
            </p:cNvPr>
            <p:cNvGrpSpPr/>
            <p:nvPr/>
          </p:nvGrpSpPr>
          <p:grpSpPr>
            <a:xfrm>
              <a:off x="3973487" y="1550629"/>
              <a:ext cx="553869" cy="553821"/>
              <a:chOff x="3973487" y="1550629"/>
              <a:chExt cx="553869" cy="553821"/>
            </a:xfrm>
            <a:grpFill/>
          </p:grpSpPr>
          <p:sp>
            <p:nvSpPr>
              <p:cNvPr id="897" name="手繪多邊形: 圖案 896">
                <a:extLst>
                  <a:ext uri="{FF2B5EF4-FFF2-40B4-BE49-F238E27FC236}">
                    <a16:creationId xmlns:a16="http://schemas.microsoft.com/office/drawing/2014/main" id="{6C6253F6-2246-4AF5-8B42-D1CBA5C26B44}"/>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98" name="手繪多邊形: 圖案 897">
                <a:extLst>
                  <a:ext uri="{FF2B5EF4-FFF2-40B4-BE49-F238E27FC236}">
                    <a16:creationId xmlns:a16="http://schemas.microsoft.com/office/drawing/2014/main" id="{4E689885-9205-48BA-A337-904F6D6A724C}"/>
                  </a:ext>
                </a:extLst>
              </p:cNvPr>
              <p:cNvSpPr/>
              <p:nvPr/>
            </p:nvSpPr>
            <p:spPr>
              <a:xfrm>
                <a:off x="4201027" y="1554787"/>
                <a:ext cx="52933" cy="43880"/>
              </a:xfrm>
              <a:custGeom>
                <a:avLst/>
                <a:gdLst>
                  <a:gd name="connsiteX0" fmla="*/ 32954 w 52933"/>
                  <a:gd name="connsiteY0" fmla="*/ 19785 h 43880"/>
                  <a:gd name="connsiteX1" fmla="*/ 33638 w 52933"/>
                  <a:gd name="connsiteY1" fmla="*/ 22097 h 43880"/>
                  <a:gd name="connsiteX2" fmla="*/ 37907 w 52933"/>
                  <a:gd name="connsiteY2" fmla="*/ 31202 h 43880"/>
                  <a:gd name="connsiteX3" fmla="*/ 39983 w 52933"/>
                  <a:gd name="connsiteY3" fmla="*/ 33561 h 43880"/>
                  <a:gd name="connsiteX4" fmla="*/ 40950 w 52933"/>
                  <a:gd name="connsiteY4" fmla="*/ 35047 h 43880"/>
                  <a:gd name="connsiteX5" fmla="*/ 47390 w 52933"/>
                  <a:gd name="connsiteY5" fmla="*/ 40496 h 43880"/>
                  <a:gd name="connsiteX6" fmla="*/ 52934 w 52933"/>
                  <a:gd name="connsiteY6" fmla="*/ 43445 h 43880"/>
                  <a:gd name="connsiteX7" fmla="*/ 30123 w 52933"/>
                  <a:gd name="connsiteY7" fmla="*/ 38326 h 43880"/>
                  <a:gd name="connsiteX8" fmla="*/ 19555 w 52933"/>
                  <a:gd name="connsiteY8" fmla="*/ 21767 h 43880"/>
                  <a:gd name="connsiteX9" fmla="*/ 14389 w 52933"/>
                  <a:gd name="connsiteY9" fmla="*/ 11977 h 43880"/>
                  <a:gd name="connsiteX10" fmla="*/ 12219 w 52933"/>
                  <a:gd name="connsiteY10" fmla="*/ 8840 h 43880"/>
                  <a:gd name="connsiteX11" fmla="*/ 10190 w 52933"/>
                  <a:gd name="connsiteY11" fmla="*/ 6882 h 43880"/>
                  <a:gd name="connsiteX12" fmla="*/ 0 w 52933"/>
                  <a:gd name="connsiteY12" fmla="*/ 277 h 43880"/>
                  <a:gd name="connsiteX13" fmla="*/ 23023 w 52933"/>
                  <a:gd name="connsiteY13" fmla="*/ 5561 h 43880"/>
                  <a:gd name="connsiteX14" fmla="*/ 32954 w 52933"/>
                  <a:gd name="connsiteY14" fmla="*/ 19785 h 43880"/>
                  <a:gd name="connsiteX15" fmla="*/ 32954 w 52933"/>
                  <a:gd name="connsiteY15" fmla="*/ 19785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33" h="43880">
                    <a:moveTo>
                      <a:pt x="32954" y="19785"/>
                    </a:moveTo>
                    <a:cubicBezTo>
                      <a:pt x="33449" y="20516"/>
                      <a:pt x="33449" y="21342"/>
                      <a:pt x="33638" y="22097"/>
                    </a:cubicBezTo>
                    <a:cubicBezTo>
                      <a:pt x="34464" y="25659"/>
                      <a:pt x="36044" y="28490"/>
                      <a:pt x="37907" y="31202"/>
                    </a:cubicBezTo>
                    <a:cubicBezTo>
                      <a:pt x="38568" y="32146"/>
                      <a:pt x="39111" y="32853"/>
                      <a:pt x="39983" y="33561"/>
                    </a:cubicBezTo>
                    <a:cubicBezTo>
                      <a:pt x="40432" y="33915"/>
                      <a:pt x="40549" y="34646"/>
                      <a:pt x="40950" y="35047"/>
                    </a:cubicBezTo>
                    <a:cubicBezTo>
                      <a:pt x="43003" y="37029"/>
                      <a:pt x="44984" y="39010"/>
                      <a:pt x="47390" y="40496"/>
                    </a:cubicBezTo>
                    <a:cubicBezTo>
                      <a:pt x="49089" y="41534"/>
                      <a:pt x="51047" y="42667"/>
                      <a:pt x="52934" y="43445"/>
                    </a:cubicBezTo>
                    <a:cubicBezTo>
                      <a:pt x="45079" y="44766"/>
                      <a:pt x="36398" y="43091"/>
                      <a:pt x="30123" y="38326"/>
                    </a:cubicBezTo>
                    <a:cubicBezTo>
                      <a:pt x="24745" y="34245"/>
                      <a:pt x="21419" y="28537"/>
                      <a:pt x="19555" y="21767"/>
                    </a:cubicBezTo>
                    <a:cubicBezTo>
                      <a:pt x="18541" y="18087"/>
                      <a:pt x="16512" y="15067"/>
                      <a:pt x="14389" y="11977"/>
                    </a:cubicBezTo>
                    <a:cubicBezTo>
                      <a:pt x="13540" y="10727"/>
                      <a:pt x="12880" y="9783"/>
                      <a:pt x="12219" y="8840"/>
                    </a:cubicBezTo>
                    <a:cubicBezTo>
                      <a:pt x="11700" y="8109"/>
                      <a:pt x="10757" y="7566"/>
                      <a:pt x="10190" y="6882"/>
                    </a:cubicBezTo>
                    <a:cubicBezTo>
                      <a:pt x="7525" y="3556"/>
                      <a:pt x="3609" y="2046"/>
                      <a:pt x="0" y="277"/>
                    </a:cubicBezTo>
                    <a:cubicBezTo>
                      <a:pt x="7902" y="-643"/>
                      <a:pt x="16559" y="631"/>
                      <a:pt x="23023" y="5561"/>
                    </a:cubicBezTo>
                    <a:cubicBezTo>
                      <a:pt x="27764" y="9123"/>
                      <a:pt x="31303" y="14171"/>
                      <a:pt x="32954" y="19785"/>
                    </a:cubicBezTo>
                    <a:lnTo>
                      <a:pt x="32954" y="1978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99" name="手繪多邊形: 圖案 898">
                <a:extLst>
                  <a:ext uri="{FF2B5EF4-FFF2-40B4-BE49-F238E27FC236}">
                    <a16:creationId xmlns:a16="http://schemas.microsoft.com/office/drawing/2014/main" id="{26717B74-268A-4D0F-9015-C71156685115}"/>
                  </a:ext>
                </a:extLst>
              </p:cNvPr>
              <p:cNvSpPr/>
              <p:nvPr/>
            </p:nvSpPr>
            <p:spPr>
              <a:xfrm>
                <a:off x="4176895" y="1559656"/>
                <a:ext cx="56542" cy="40182"/>
              </a:xfrm>
              <a:custGeom>
                <a:avLst/>
                <a:gdLst>
                  <a:gd name="connsiteX0" fmla="*/ 34511 w 56542"/>
                  <a:gd name="connsiteY0" fmla="*/ 17369 h 40182"/>
                  <a:gd name="connsiteX1" fmla="*/ 35383 w 56542"/>
                  <a:gd name="connsiteY1" fmla="*/ 19610 h 40182"/>
                  <a:gd name="connsiteX2" fmla="*/ 40455 w 56542"/>
                  <a:gd name="connsiteY2" fmla="*/ 28290 h 40182"/>
                  <a:gd name="connsiteX3" fmla="*/ 42743 w 56542"/>
                  <a:gd name="connsiteY3" fmla="*/ 30460 h 40182"/>
                  <a:gd name="connsiteX4" fmla="*/ 43852 w 56542"/>
                  <a:gd name="connsiteY4" fmla="*/ 31852 h 40182"/>
                  <a:gd name="connsiteX5" fmla="*/ 50763 w 56542"/>
                  <a:gd name="connsiteY5" fmla="*/ 36712 h 40182"/>
                  <a:gd name="connsiteX6" fmla="*/ 56543 w 56542"/>
                  <a:gd name="connsiteY6" fmla="*/ 39141 h 40182"/>
                  <a:gd name="connsiteX7" fmla="*/ 33378 w 56542"/>
                  <a:gd name="connsiteY7" fmla="*/ 36098 h 40182"/>
                  <a:gd name="connsiteX8" fmla="*/ 21395 w 56542"/>
                  <a:gd name="connsiteY8" fmla="*/ 20530 h 40182"/>
                  <a:gd name="connsiteX9" fmla="*/ 15380 w 56542"/>
                  <a:gd name="connsiteY9" fmla="*/ 11235 h 40182"/>
                  <a:gd name="connsiteX10" fmla="*/ 12927 w 56542"/>
                  <a:gd name="connsiteY10" fmla="*/ 8287 h 40182"/>
                  <a:gd name="connsiteX11" fmla="*/ 10733 w 56542"/>
                  <a:gd name="connsiteY11" fmla="*/ 6518 h 40182"/>
                  <a:gd name="connsiteX12" fmla="*/ 0 w 56542"/>
                  <a:gd name="connsiteY12" fmla="*/ 856 h 40182"/>
                  <a:gd name="connsiteX13" fmla="*/ 23400 w 56542"/>
                  <a:gd name="connsiteY13" fmla="*/ 4064 h 40182"/>
                  <a:gd name="connsiteX14" fmla="*/ 34511 w 56542"/>
                  <a:gd name="connsiteY14" fmla="*/ 17369 h 40182"/>
                  <a:gd name="connsiteX15" fmla="*/ 34511 w 56542"/>
                  <a:gd name="connsiteY15" fmla="*/ 17369 h 4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42" h="40182">
                    <a:moveTo>
                      <a:pt x="34511" y="17369"/>
                    </a:moveTo>
                    <a:cubicBezTo>
                      <a:pt x="35077" y="18053"/>
                      <a:pt x="35148" y="18855"/>
                      <a:pt x="35383" y="19610"/>
                    </a:cubicBezTo>
                    <a:cubicBezTo>
                      <a:pt x="36516" y="23101"/>
                      <a:pt x="38356" y="25766"/>
                      <a:pt x="40455" y="28290"/>
                    </a:cubicBezTo>
                    <a:cubicBezTo>
                      <a:pt x="41186" y="29187"/>
                      <a:pt x="41800" y="29847"/>
                      <a:pt x="42743" y="30460"/>
                    </a:cubicBezTo>
                    <a:cubicBezTo>
                      <a:pt x="43215" y="30767"/>
                      <a:pt x="43404" y="31498"/>
                      <a:pt x="43852" y="31852"/>
                    </a:cubicBezTo>
                    <a:cubicBezTo>
                      <a:pt x="46069" y="33645"/>
                      <a:pt x="48216" y="35461"/>
                      <a:pt x="50763" y="36712"/>
                    </a:cubicBezTo>
                    <a:cubicBezTo>
                      <a:pt x="52556" y="37584"/>
                      <a:pt x="54608" y="38552"/>
                      <a:pt x="56543" y="39141"/>
                    </a:cubicBezTo>
                    <a:cubicBezTo>
                      <a:pt x="48853" y="41170"/>
                      <a:pt x="40031" y="40273"/>
                      <a:pt x="33378" y="36098"/>
                    </a:cubicBezTo>
                    <a:cubicBezTo>
                      <a:pt x="27670" y="32513"/>
                      <a:pt x="23825" y="27111"/>
                      <a:pt x="21395" y="20530"/>
                    </a:cubicBezTo>
                    <a:cubicBezTo>
                      <a:pt x="20051" y="16944"/>
                      <a:pt x="17762" y="14137"/>
                      <a:pt x="15380" y="11235"/>
                    </a:cubicBezTo>
                    <a:cubicBezTo>
                      <a:pt x="14413" y="10080"/>
                      <a:pt x="13682" y="9183"/>
                      <a:pt x="12927" y="8287"/>
                    </a:cubicBezTo>
                    <a:cubicBezTo>
                      <a:pt x="12337" y="7603"/>
                      <a:pt x="11346" y="7155"/>
                      <a:pt x="10733" y="6518"/>
                    </a:cubicBezTo>
                    <a:cubicBezTo>
                      <a:pt x="7784" y="3451"/>
                      <a:pt x="3751" y="2295"/>
                      <a:pt x="0" y="856"/>
                    </a:cubicBezTo>
                    <a:cubicBezTo>
                      <a:pt x="7784" y="-771"/>
                      <a:pt x="16512" y="-276"/>
                      <a:pt x="23400" y="4064"/>
                    </a:cubicBezTo>
                    <a:cubicBezTo>
                      <a:pt x="28401" y="7225"/>
                      <a:pt x="32364" y="11943"/>
                      <a:pt x="34511" y="17369"/>
                    </a:cubicBezTo>
                    <a:lnTo>
                      <a:pt x="34511" y="1736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00" name="手繪多邊形: 圖案 899">
                <a:extLst>
                  <a:ext uri="{FF2B5EF4-FFF2-40B4-BE49-F238E27FC236}">
                    <a16:creationId xmlns:a16="http://schemas.microsoft.com/office/drawing/2014/main" id="{92C6B38A-2046-40B6-B89B-35905FBD8AD4}"/>
                  </a:ext>
                </a:extLst>
              </p:cNvPr>
              <p:cNvSpPr/>
              <p:nvPr/>
            </p:nvSpPr>
            <p:spPr>
              <a:xfrm>
                <a:off x="4153636" y="1566328"/>
                <a:ext cx="59727" cy="36727"/>
              </a:xfrm>
              <a:custGeom>
                <a:avLst/>
                <a:gdLst>
                  <a:gd name="connsiteX0" fmla="*/ 35832 w 59727"/>
                  <a:gd name="connsiteY0" fmla="*/ 15108 h 36727"/>
                  <a:gd name="connsiteX1" fmla="*/ 36917 w 59727"/>
                  <a:gd name="connsiteY1" fmla="*/ 17278 h 36727"/>
                  <a:gd name="connsiteX2" fmla="*/ 42743 w 59727"/>
                  <a:gd name="connsiteY2" fmla="*/ 25464 h 36727"/>
                  <a:gd name="connsiteX3" fmla="*/ 45196 w 59727"/>
                  <a:gd name="connsiteY3" fmla="*/ 27422 h 36727"/>
                  <a:gd name="connsiteX4" fmla="*/ 46423 w 59727"/>
                  <a:gd name="connsiteY4" fmla="*/ 28719 h 36727"/>
                  <a:gd name="connsiteX5" fmla="*/ 53736 w 59727"/>
                  <a:gd name="connsiteY5" fmla="*/ 32942 h 36727"/>
                  <a:gd name="connsiteX6" fmla="*/ 59727 w 59727"/>
                  <a:gd name="connsiteY6" fmla="*/ 34852 h 36727"/>
                  <a:gd name="connsiteX7" fmla="*/ 36374 w 59727"/>
                  <a:gd name="connsiteY7" fmla="*/ 33861 h 36727"/>
                  <a:gd name="connsiteX8" fmla="*/ 23046 w 59727"/>
                  <a:gd name="connsiteY8" fmla="*/ 19425 h 36727"/>
                  <a:gd name="connsiteX9" fmla="*/ 16229 w 59727"/>
                  <a:gd name="connsiteY9" fmla="*/ 10697 h 36727"/>
                  <a:gd name="connsiteX10" fmla="*/ 13540 w 59727"/>
                  <a:gd name="connsiteY10" fmla="*/ 7984 h 36727"/>
                  <a:gd name="connsiteX11" fmla="*/ 11181 w 59727"/>
                  <a:gd name="connsiteY11" fmla="*/ 6404 h 36727"/>
                  <a:gd name="connsiteX12" fmla="*/ 0 w 59727"/>
                  <a:gd name="connsiteY12" fmla="*/ 1710 h 36727"/>
                  <a:gd name="connsiteX13" fmla="*/ 23613 w 59727"/>
                  <a:gd name="connsiteY13" fmla="*/ 2842 h 36727"/>
                  <a:gd name="connsiteX14" fmla="*/ 35832 w 59727"/>
                  <a:gd name="connsiteY14" fmla="*/ 15108 h 36727"/>
                  <a:gd name="connsiteX15" fmla="*/ 35832 w 59727"/>
                  <a:gd name="connsiteY15" fmla="*/ 15108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35832" y="15108"/>
                    </a:moveTo>
                    <a:cubicBezTo>
                      <a:pt x="36445" y="15745"/>
                      <a:pt x="36587" y="16547"/>
                      <a:pt x="36917" y="17278"/>
                    </a:cubicBezTo>
                    <a:cubicBezTo>
                      <a:pt x="38356" y="20652"/>
                      <a:pt x="40408" y="23152"/>
                      <a:pt x="42743" y="25464"/>
                    </a:cubicBezTo>
                    <a:cubicBezTo>
                      <a:pt x="43569" y="26289"/>
                      <a:pt x="44206" y="26879"/>
                      <a:pt x="45196" y="27422"/>
                    </a:cubicBezTo>
                    <a:cubicBezTo>
                      <a:pt x="45692" y="27681"/>
                      <a:pt x="45951" y="28389"/>
                      <a:pt x="46423" y="28719"/>
                    </a:cubicBezTo>
                    <a:cubicBezTo>
                      <a:pt x="48806" y="30300"/>
                      <a:pt x="51094" y="31904"/>
                      <a:pt x="53736" y="32942"/>
                    </a:cubicBezTo>
                    <a:cubicBezTo>
                      <a:pt x="55599" y="33649"/>
                      <a:pt x="57722" y="34428"/>
                      <a:pt x="59727" y="34852"/>
                    </a:cubicBezTo>
                    <a:cubicBezTo>
                      <a:pt x="52250" y="37541"/>
                      <a:pt x="43380" y="37447"/>
                      <a:pt x="36374" y="33861"/>
                    </a:cubicBezTo>
                    <a:cubicBezTo>
                      <a:pt x="30359" y="30795"/>
                      <a:pt x="26066" y="25770"/>
                      <a:pt x="23046" y="19425"/>
                    </a:cubicBezTo>
                    <a:cubicBezTo>
                      <a:pt x="21395" y="15981"/>
                      <a:pt x="18871" y="13363"/>
                      <a:pt x="16229" y="10697"/>
                    </a:cubicBezTo>
                    <a:cubicBezTo>
                      <a:pt x="15168" y="9612"/>
                      <a:pt x="14366" y="8786"/>
                      <a:pt x="13540" y="7984"/>
                    </a:cubicBezTo>
                    <a:cubicBezTo>
                      <a:pt x="12903" y="7347"/>
                      <a:pt x="11865" y="6994"/>
                      <a:pt x="11181" y="6404"/>
                    </a:cubicBezTo>
                    <a:cubicBezTo>
                      <a:pt x="7973" y="3597"/>
                      <a:pt x="3869" y="2818"/>
                      <a:pt x="0" y="1710"/>
                    </a:cubicBezTo>
                    <a:cubicBezTo>
                      <a:pt x="7596" y="-602"/>
                      <a:pt x="16347" y="-885"/>
                      <a:pt x="23613" y="2842"/>
                    </a:cubicBezTo>
                    <a:cubicBezTo>
                      <a:pt x="28826" y="5531"/>
                      <a:pt x="33190" y="9871"/>
                      <a:pt x="35832" y="15108"/>
                    </a:cubicBezTo>
                    <a:lnTo>
                      <a:pt x="35832" y="1510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01" name="手繪多邊形: 圖案 900">
                <a:extLst>
                  <a:ext uri="{FF2B5EF4-FFF2-40B4-BE49-F238E27FC236}">
                    <a16:creationId xmlns:a16="http://schemas.microsoft.com/office/drawing/2014/main" id="{ADD72BC0-7EF0-40D6-8CD1-1D655D39D677}"/>
                  </a:ext>
                </a:extLst>
              </p:cNvPr>
              <p:cNvSpPr/>
              <p:nvPr/>
            </p:nvSpPr>
            <p:spPr>
              <a:xfrm>
                <a:off x="4131298" y="1574696"/>
                <a:ext cx="62416" cy="33501"/>
              </a:xfrm>
              <a:custGeom>
                <a:avLst/>
                <a:gdLst>
                  <a:gd name="connsiteX0" fmla="*/ 36917 w 62416"/>
                  <a:gd name="connsiteY0" fmla="*/ 12991 h 33501"/>
                  <a:gd name="connsiteX1" fmla="*/ 38167 w 62416"/>
                  <a:gd name="connsiteY1" fmla="*/ 15043 h 33501"/>
                  <a:gd name="connsiteX2" fmla="*/ 44678 w 62416"/>
                  <a:gd name="connsiteY2" fmla="*/ 22710 h 33501"/>
                  <a:gd name="connsiteX3" fmla="*/ 47296 w 62416"/>
                  <a:gd name="connsiteY3" fmla="*/ 24432 h 33501"/>
                  <a:gd name="connsiteX4" fmla="*/ 48640 w 62416"/>
                  <a:gd name="connsiteY4" fmla="*/ 25611 h 33501"/>
                  <a:gd name="connsiteX5" fmla="*/ 56283 w 62416"/>
                  <a:gd name="connsiteY5" fmla="*/ 29173 h 33501"/>
                  <a:gd name="connsiteX6" fmla="*/ 62416 w 62416"/>
                  <a:gd name="connsiteY6" fmla="*/ 30565 h 33501"/>
                  <a:gd name="connsiteX7" fmla="*/ 39063 w 62416"/>
                  <a:gd name="connsiteY7" fmla="*/ 31626 h 33501"/>
                  <a:gd name="connsiteX8" fmla="*/ 24509 w 62416"/>
                  <a:gd name="connsiteY8" fmla="*/ 18417 h 33501"/>
                  <a:gd name="connsiteX9" fmla="*/ 16960 w 62416"/>
                  <a:gd name="connsiteY9" fmla="*/ 10326 h 33501"/>
                  <a:gd name="connsiteX10" fmla="*/ 14035 w 62416"/>
                  <a:gd name="connsiteY10" fmla="*/ 7872 h 33501"/>
                  <a:gd name="connsiteX11" fmla="*/ 11559 w 62416"/>
                  <a:gd name="connsiteY11" fmla="*/ 6504 h 33501"/>
                  <a:gd name="connsiteX12" fmla="*/ 0 w 62416"/>
                  <a:gd name="connsiteY12" fmla="*/ 2801 h 33501"/>
                  <a:gd name="connsiteX13" fmla="*/ 23613 w 62416"/>
                  <a:gd name="connsiteY13" fmla="*/ 1834 h 33501"/>
                  <a:gd name="connsiteX14" fmla="*/ 36917 w 62416"/>
                  <a:gd name="connsiteY14" fmla="*/ 12991 h 33501"/>
                  <a:gd name="connsiteX15" fmla="*/ 36917 w 62416"/>
                  <a:gd name="connsiteY15" fmla="*/ 12991 h 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6" h="33501">
                    <a:moveTo>
                      <a:pt x="36917" y="12991"/>
                    </a:moveTo>
                    <a:cubicBezTo>
                      <a:pt x="37577" y="13581"/>
                      <a:pt x="37813" y="14359"/>
                      <a:pt x="38167" y="15043"/>
                    </a:cubicBezTo>
                    <a:cubicBezTo>
                      <a:pt x="39913" y="18275"/>
                      <a:pt x="42177" y="20587"/>
                      <a:pt x="44678" y="22710"/>
                    </a:cubicBezTo>
                    <a:cubicBezTo>
                      <a:pt x="45574" y="23465"/>
                      <a:pt x="46258" y="23984"/>
                      <a:pt x="47296" y="24432"/>
                    </a:cubicBezTo>
                    <a:cubicBezTo>
                      <a:pt x="47815" y="24644"/>
                      <a:pt x="48145" y="25328"/>
                      <a:pt x="48640" y="25611"/>
                    </a:cubicBezTo>
                    <a:cubicBezTo>
                      <a:pt x="51165" y="26979"/>
                      <a:pt x="53571" y="28395"/>
                      <a:pt x="56283" y="29173"/>
                    </a:cubicBezTo>
                    <a:cubicBezTo>
                      <a:pt x="58194" y="29739"/>
                      <a:pt x="60388" y="30305"/>
                      <a:pt x="62416" y="30565"/>
                    </a:cubicBezTo>
                    <a:cubicBezTo>
                      <a:pt x="55198" y="33915"/>
                      <a:pt x="46352" y="34575"/>
                      <a:pt x="39063" y="31626"/>
                    </a:cubicBezTo>
                    <a:cubicBezTo>
                      <a:pt x="32812" y="29102"/>
                      <a:pt x="28094" y="24479"/>
                      <a:pt x="24509" y="18417"/>
                    </a:cubicBezTo>
                    <a:cubicBezTo>
                      <a:pt x="22575" y="15114"/>
                      <a:pt x="19815" y="12755"/>
                      <a:pt x="16960" y="10326"/>
                    </a:cubicBezTo>
                    <a:cubicBezTo>
                      <a:pt x="15805" y="9335"/>
                      <a:pt x="14932" y="8604"/>
                      <a:pt x="14035" y="7872"/>
                    </a:cubicBezTo>
                    <a:cubicBezTo>
                      <a:pt x="13351" y="7306"/>
                      <a:pt x="12266" y="7047"/>
                      <a:pt x="11559" y="6504"/>
                    </a:cubicBezTo>
                    <a:cubicBezTo>
                      <a:pt x="8115" y="4004"/>
                      <a:pt x="3939" y="3579"/>
                      <a:pt x="0" y="2801"/>
                    </a:cubicBezTo>
                    <a:cubicBezTo>
                      <a:pt x="7360" y="-171"/>
                      <a:pt x="16041" y="-1209"/>
                      <a:pt x="23613" y="1834"/>
                    </a:cubicBezTo>
                    <a:cubicBezTo>
                      <a:pt x="29109" y="4051"/>
                      <a:pt x="33850" y="8014"/>
                      <a:pt x="36917" y="12991"/>
                    </a:cubicBezTo>
                    <a:lnTo>
                      <a:pt x="36917" y="129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02" name="手繪多邊形: 圖案 901">
                <a:extLst>
                  <a:ext uri="{FF2B5EF4-FFF2-40B4-BE49-F238E27FC236}">
                    <a16:creationId xmlns:a16="http://schemas.microsoft.com/office/drawing/2014/main" id="{A49FA367-A19A-455C-AFB7-1795900AE8F7}"/>
                  </a:ext>
                </a:extLst>
              </p:cNvPr>
              <p:cNvSpPr/>
              <p:nvPr/>
            </p:nvSpPr>
            <p:spPr>
              <a:xfrm>
                <a:off x="4110138" y="1584647"/>
                <a:ext cx="64610" cy="30496"/>
              </a:xfrm>
              <a:custGeom>
                <a:avLst/>
                <a:gdLst>
                  <a:gd name="connsiteX0" fmla="*/ 37648 w 64610"/>
                  <a:gd name="connsiteY0" fmla="*/ 11037 h 30496"/>
                  <a:gd name="connsiteX1" fmla="*/ 39087 w 64610"/>
                  <a:gd name="connsiteY1" fmla="*/ 12971 h 30496"/>
                  <a:gd name="connsiteX2" fmla="*/ 46258 w 64610"/>
                  <a:gd name="connsiteY2" fmla="*/ 20024 h 30496"/>
                  <a:gd name="connsiteX3" fmla="*/ 49018 w 64610"/>
                  <a:gd name="connsiteY3" fmla="*/ 21510 h 30496"/>
                  <a:gd name="connsiteX4" fmla="*/ 50457 w 64610"/>
                  <a:gd name="connsiteY4" fmla="*/ 22572 h 30496"/>
                  <a:gd name="connsiteX5" fmla="*/ 58383 w 64610"/>
                  <a:gd name="connsiteY5" fmla="*/ 25450 h 30496"/>
                  <a:gd name="connsiteX6" fmla="*/ 64610 w 64610"/>
                  <a:gd name="connsiteY6" fmla="*/ 26299 h 30496"/>
                  <a:gd name="connsiteX7" fmla="*/ 41446 w 64610"/>
                  <a:gd name="connsiteY7" fmla="*/ 29389 h 30496"/>
                  <a:gd name="connsiteX8" fmla="*/ 25806 w 64610"/>
                  <a:gd name="connsiteY8" fmla="*/ 17500 h 30496"/>
                  <a:gd name="connsiteX9" fmla="*/ 17574 w 64610"/>
                  <a:gd name="connsiteY9" fmla="*/ 10093 h 30496"/>
                  <a:gd name="connsiteX10" fmla="*/ 14436 w 64610"/>
                  <a:gd name="connsiteY10" fmla="*/ 7900 h 30496"/>
                  <a:gd name="connsiteX11" fmla="*/ 11842 w 64610"/>
                  <a:gd name="connsiteY11" fmla="*/ 6767 h 30496"/>
                  <a:gd name="connsiteX12" fmla="*/ 0 w 64610"/>
                  <a:gd name="connsiteY12" fmla="*/ 4102 h 30496"/>
                  <a:gd name="connsiteX13" fmla="*/ 23447 w 64610"/>
                  <a:gd name="connsiteY13" fmla="*/ 1082 h 30496"/>
                  <a:gd name="connsiteX14" fmla="*/ 37648 w 64610"/>
                  <a:gd name="connsiteY14" fmla="*/ 11037 h 30496"/>
                  <a:gd name="connsiteX15" fmla="*/ 37648 w 64610"/>
                  <a:gd name="connsiteY15" fmla="*/ 11037 h 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610" h="30496">
                    <a:moveTo>
                      <a:pt x="37648" y="11037"/>
                    </a:moveTo>
                    <a:cubicBezTo>
                      <a:pt x="38356" y="11556"/>
                      <a:pt x="38639" y="12311"/>
                      <a:pt x="39087" y="12971"/>
                    </a:cubicBezTo>
                    <a:cubicBezTo>
                      <a:pt x="41092" y="16038"/>
                      <a:pt x="43569" y="18137"/>
                      <a:pt x="46258" y="20024"/>
                    </a:cubicBezTo>
                    <a:cubicBezTo>
                      <a:pt x="47202" y="20685"/>
                      <a:pt x="47956" y="21180"/>
                      <a:pt x="49018" y="21510"/>
                    </a:cubicBezTo>
                    <a:cubicBezTo>
                      <a:pt x="49560" y="21676"/>
                      <a:pt x="49938" y="22336"/>
                      <a:pt x="50457" y="22572"/>
                    </a:cubicBezTo>
                    <a:cubicBezTo>
                      <a:pt x="53075" y="23728"/>
                      <a:pt x="55623" y="24907"/>
                      <a:pt x="58383" y="25450"/>
                    </a:cubicBezTo>
                    <a:cubicBezTo>
                      <a:pt x="60341" y="25827"/>
                      <a:pt x="62558" y="26205"/>
                      <a:pt x="64610" y="26299"/>
                    </a:cubicBezTo>
                    <a:cubicBezTo>
                      <a:pt x="57699" y="30262"/>
                      <a:pt x="48971" y="31701"/>
                      <a:pt x="41446" y="29389"/>
                    </a:cubicBezTo>
                    <a:cubicBezTo>
                      <a:pt x="34982" y="27408"/>
                      <a:pt x="29887" y="23232"/>
                      <a:pt x="25806" y="17500"/>
                    </a:cubicBezTo>
                    <a:cubicBezTo>
                      <a:pt x="23589" y="14387"/>
                      <a:pt x="20640" y="12264"/>
                      <a:pt x="17574" y="10093"/>
                    </a:cubicBezTo>
                    <a:cubicBezTo>
                      <a:pt x="16347" y="9221"/>
                      <a:pt x="15404" y="8536"/>
                      <a:pt x="14436" y="7900"/>
                    </a:cubicBezTo>
                    <a:cubicBezTo>
                      <a:pt x="13705" y="7404"/>
                      <a:pt x="12620" y="7215"/>
                      <a:pt x="11842" y="6767"/>
                    </a:cubicBezTo>
                    <a:cubicBezTo>
                      <a:pt x="8209" y="4574"/>
                      <a:pt x="4010" y="4503"/>
                      <a:pt x="0" y="4102"/>
                    </a:cubicBezTo>
                    <a:cubicBezTo>
                      <a:pt x="7077" y="493"/>
                      <a:pt x="15639" y="-1300"/>
                      <a:pt x="23447" y="1082"/>
                    </a:cubicBezTo>
                    <a:cubicBezTo>
                      <a:pt x="29085" y="2828"/>
                      <a:pt x="34157" y="6366"/>
                      <a:pt x="37648" y="11037"/>
                    </a:cubicBezTo>
                    <a:lnTo>
                      <a:pt x="37648" y="1103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03" name="手繪多邊形: 圖案 902">
                <a:extLst>
                  <a:ext uri="{FF2B5EF4-FFF2-40B4-BE49-F238E27FC236}">
                    <a16:creationId xmlns:a16="http://schemas.microsoft.com/office/drawing/2014/main" id="{E73A09EC-C506-4D45-84EF-6EDB65BB13FC}"/>
                  </a:ext>
                </a:extLst>
              </p:cNvPr>
              <p:cNvSpPr/>
              <p:nvPr/>
            </p:nvSpPr>
            <p:spPr>
              <a:xfrm>
                <a:off x="4090158" y="1596139"/>
                <a:ext cx="66237" cy="27762"/>
              </a:xfrm>
              <a:custGeom>
                <a:avLst/>
                <a:gdLst>
                  <a:gd name="connsiteX0" fmla="*/ 38096 w 66237"/>
                  <a:gd name="connsiteY0" fmla="*/ 9240 h 27762"/>
                  <a:gd name="connsiteX1" fmla="*/ 39700 w 66237"/>
                  <a:gd name="connsiteY1" fmla="*/ 11056 h 27762"/>
                  <a:gd name="connsiteX2" fmla="*/ 47437 w 66237"/>
                  <a:gd name="connsiteY2" fmla="*/ 17472 h 27762"/>
                  <a:gd name="connsiteX3" fmla="*/ 50315 w 66237"/>
                  <a:gd name="connsiteY3" fmla="*/ 18722 h 27762"/>
                  <a:gd name="connsiteX4" fmla="*/ 51825 w 66237"/>
                  <a:gd name="connsiteY4" fmla="*/ 19642 h 27762"/>
                  <a:gd name="connsiteX5" fmla="*/ 59963 w 66237"/>
                  <a:gd name="connsiteY5" fmla="*/ 21836 h 27762"/>
                  <a:gd name="connsiteX6" fmla="*/ 66238 w 66237"/>
                  <a:gd name="connsiteY6" fmla="*/ 22143 h 27762"/>
                  <a:gd name="connsiteX7" fmla="*/ 43427 w 66237"/>
                  <a:gd name="connsiteY7" fmla="*/ 27214 h 27762"/>
                  <a:gd name="connsiteX8" fmla="*/ 26821 w 66237"/>
                  <a:gd name="connsiteY8" fmla="*/ 16717 h 27762"/>
                  <a:gd name="connsiteX9" fmla="*/ 17998 w 66237"/>
                  <a:gd name="connsiteY9" fmla="*/ 10042 h 27762"/>
                  <a:gd name="connsiteX10" fmla="*/ 14696 w 66237"/>
                  <a:gd name="connsiteY10" fmla="*/ 8131 h 27762"/>
                  <a:gd name="connsiteX11" fmla="*/ 12030 w 66237"/>
                  <a:gd name="connsiteY11" fmla="*/ 7211 h 27762"/>
                  <a:gd name="connsiteX12" fmla="*/ 0 w 66237"/>
                  <a:gd name="connsiteY12" fmla="*/ 5560 h 27762"/>
                  <a:gd name="connsiteX13" fmla="*/ 23094 w 66237"/>
                  <a:gd name="connsiteY13" fmla="*/ 535 h 27762"/>
                  <a:gd name="connsiteX14" fmla="*/ 38096 w 66237"/>
                  <a:gd name="connsiteY14" fmla="*/ 9240 h 27762"/>
                  <a:gd name="connsiteX15" fmla="*/ 38096 w 66237"/>
                  <a:gd name="connsiteY15" fmla="*/ 9240 h 2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62">
                    <a:moveTo>
                      <a:pt x="38096" y="9240"/>
                    </a:moveTo>
                    <a:cubicBezTo>
                      <a:pt x="38851" y="9711"/>
                      <a:pt x="39205" y="10419"/>
                      <a:pt x="39700" y="11056"/>
                    </a:cubicBezTo>
                    <a:cubicBezTo>
                      <a:pt x="41965" y="13934"/>
                      <a:pt x="44607" y="15821"/>
                      <a:pt x="47437" y="17472"/>
                    </a:cubicBezTo>
                    <a:cubicBezTo>
                      <a:pt x="48452" y="18062"/>
                      <a:pt x="49230" y="18463"/>
                      <a:pt x="50315" y="18722"/>
                    </a:cubicBezTo>
                    <a:cubicBezTo>
                      <a:pt x="50858" y="18840"/>
                      <a:pt x="51306" y="19477"/>
                      <a:pt x="51825" y="19642"/>
                    </a:cubicBezTo>
                    <a:cubicBezTo>
                      <a:pt x="54538" y="20562"/>
                      <a:pt x="57156" y="21529"/>
                      <a:pt x="59963" y="21836"/>
                    </a:cubicBezTo>
                    <a:cubicBezTo>
                      <a:pt x="61945" y="22048"/>
                      <a:pt x="64186" y="22237"/>
                      <a:pt x="66238" y="22143"/>
                    </a:cubicBezTo>
                    <a:cubicBezTo>
                      <a:pt x="59704" y="26672"/>
                      <a:pt x="51117" y="28866"/>
                      <a:pt x="43427" y="27214"/>
                    </a:cubicBezTo>
                    <a:cubicBezTo>
                      <a:pt x="36822" y="25799"/>
                      <a:pt x="31373" y="22072"/>
                      <a:pt x="26821" y="16717"/>
                    </a:cubicBezTo>
                    <a:cubicBezTo>
                      <a:pt x="24344" y="13816"/>
                      <a:pt x="21206" y="11952"/>
                      <a:pt x="17998" y="10042"/>
                    </a:cubicBezTo>
                    <a:cubicBezTo>
                      <a:pt x="16701" y="9263"/>
                      <a:pt x="15687" y="8697"/>
                      <a:pt x="14696" y="8131"/>
                    </a:cubicBezTo>
                    <a:cubicBezTo>
                      <a:pt x="13918" y="7706"/>
                      <a:pt x="12809" y="7612"/>
                      <a:pt x="12030" y="7211"/>
                    </a:cubicBezTo>
                    <a:cubicBezTo>
                      <a:pt x="8209" y="5324"/>
                      <a:pt x="4034" y="5654"/>
                      <a:pt x="0" y="5560"/>
                    </a:cubicBezTo>
                    <a:cubicBezTo>
                      <a:pt x="6746" y="1361"/>
                      <a:pt x="15121" y="-1163"/>
                      <a:pt x="23094" y="535"/>
                    </a:cubicBezTo>
                    <a:cubicBezTo>
                      <a:pt x="28849" y="1785"/>
                      <a:pt x="34204" y="4876"/>
                      <a:pt x="38096" y="9240"/>
                    </a:cubicBezTo>
                    <a:lnTo>
                      <a:pt x="38096" y="924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04" name="手繪多邊形: 圖案 903">
                <a:extLst>
                  <a:ext uri="{FF2B5EF4-FFF2-40B4-BE49-F238E27FC236}">
                    <a16:creationId xmlns:a16="http://schemas.microsoft.com/office/drawing/2014/main" id="{C66CEA90-BF02-4E96-BED7-7976240B8050}"/>
                  </a:ext>
                </a:extLst>
              </p:cNvPr>
              <p:cNvSpPr/>
              <p:nvPr/>
            </p:nvSpPr>
            <p:spPr>
              <a:xfrm>
                <a:off x="4071429" y="1609132"/>
                <a:ext cx="67393" cy="25195"/>
              </a:xfrm>
              <a:custGeom>
                <a:avLst/>
                <a:gdLst>
                  <a:gd name="connsiteX0" fmla="*/ 38261 w 67393"/>
                  <a:gd name="connsiteY0" fmla="*/ 7546 h 25195"/>
                  <a:gd name="connsiteX1" fmla="*/ 40007 w 67393"/>
                  <a:gd name="connsiteY1" fmla="*/ 9221 h 25195"/>
                  <a:gd name="connsiteX2" fmla="*/ 48263 w 67393"/>
                  <a:gd name="connsiteY2" fmla="*/ 14953 h 25195"/>
                  <a:gd name="connsiteX3" fmla="*/ 51235 w 67393"/>
                  <a:gd name="connsiteY3" fmla="*/ 15944 h 25195"/>
                  <a:gd name="connsiteX4" fmla="*/ 52816 w 67393"/>
                  <a:gd name="connsiteY4" fmla="*/ 16746 h 25195"/>
                  <a:gd name="connsiteX5" fmla="*/ 61119 w 67393"/>
                  <a:gd name="connsiteY5" fmla="*/ 18232 h 25195"/>
                  <a:gd name="connsiteX6" fmla="*/ 67394 w 67393"/>
                  <a:gd name="connsiteY6" fmla="*/ 17996 h 25195"/>
                  <a:gd name="connsiteX7" fmla="*/ 45102 w 67393"/>
                  <a:gd name="connsiteY7" fmla="*/ 25002 h 25195"/>
                  <a:gd name="connsiteX8" fmla="*/ 27670 w 67393"/>
                  <a:gd name="connsiteY8" fmla="*/ 15968 h 25195"/>
                  <a:gd name="connsiteX9" fmla="*/ 18305 w 67393"/>
                  <a:gd name="connsiteY9" fmla="*/ 10070 h 25195"/>
                  <a:gd name="connsiteX10" fmla="*/ 14861 w 67393"/>
                  <a:gd name="connsiteY10" fmla="*/ 8443 h 25195"/>
                  <a:gd name="connsiteX11" fmla="*/ 12125 w 67393"/>
                  <a:gd name="connsiteY11" fmla="*/ 7759 h 25195"/>
                  <a:gd name="connsiteX12" fmla="*/ 0 w 67393"/>
                  <a:gd name="connsiteY12" fmla="*/ 7169 h 25195"/>
                  <a:gd name="connsiteX13" fmla="*/ 22575 w 67393"/>
                  <a:gd name="connsiteY13" fmla="*/ 187 h 25195"/>
                  <a:gd name="connsiteX14" fmla="*/ 38261 w 67393"/>
                  <a:gd name="connsiteY14" fmla="*/ 7546 h 25195"/>
                  <a:gd name="connsiteX15" fmla="*/ 38261 w 67393"/>
                  <a:gd name="connsiteY15" fmla="*/ 7546 h 2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393" h="25195">
                    <a:moveTo>
                      <a:pt x="38261" y="7546"/>
                    </a:moveTo>
                    <a:cubicBezTo>
                      <a:pt x="39063" y="7947"/>
                      <a:pt x="39464" y="8631"/>
                      <a:pt x="40007" y="9221"/>
                    </a:cubicBezTo>
                    <a:cubicBezTo>
                      <a:pt x="42507" y="11887"/>
                      <a:pt x="45291" y="13562"/>
                      <a:pt x="48263" y="14953"/>
                    </a:cubicBezTo>
                    <a:cubicBezTo>
                      <a:pt x="49301" y="15449"/>
                      <a:pt x="50127" y="15779"/>
                      <a:pt x="51235" y="15944"/>
                    </a:cubicBezTo>
                    <a:cubicBezTo>
                      <a:pt x="51801" y="16015"/>
                      <a:pt x="52273" y="16605"/>
                      <a:pt x="52816" y="16746"/>
                    </a:cubicBezTo>
                    <a:cubicBezTo>
                      <a:pt x="55599" y="17430"/>
                      <a:pt x="58288" y="18161"/>
                      <a:pt x="61119" y="18232"/>
                    </a:cubicBezTo>
                    <a:cubicBezTo>
                      <a:pt x="63101" y="18279"/>
                      <a:pt x="65365" y="18279"/>
                      <a:pt x="67394" y="17996"/>
                    </a:cubicBezTo>
                    <a:cubicBezTo>
                      <a:pt x="61284" y="23092"/>
                      <a:pt x="52910" y="25993"/>
                      <a:pt x="45102" y="25002"/>
                    </a:cubicBezTo>
                    <a:cubicBezTo>
                      <a:pt x="38403" y="24153"/>
                      <a:pt x="32671" y="20898"/>
                      <a:pt x="27670" y="15968"/>
                    </a:cubicBezTo>
                    <a:cubicBezTo>
                      <a:pt x="24957" y="13279"/>
                      <a:pt x="21678" y="11698"/>
                      <a:pt x="18305" y="10070"/>
                    </a:cubicBezTo>
                    <a:cubicBezTo>
                      <a:pt x="16937" y="9410"/>
                      <a:pt x="15899" y="8915"/>
                      <a:pt x="14861" y="8443"/>
                    </a:cubicBezTo>
                    <a:cubicBezTo>
                      <a:pt x="14059" y="8065"/>
                      <a:pt x="12950" y="8089"/>
                      <a:pt x="12125" y="7759"/>
                    </a:cubicBezTo>
                    <a:cubicBezTo>
                      <a:pt x="8162" y="6225"/>
                      <a:pt x="4010" y="6886"/>
                      <a:pt x="0" y="7169"/>
                    </a:cubicBezTo>
                    <a:cubicBezTo>
                      <a:pt x="6369" y="2404"/>
                      <a:pt x="14484" y="-828"/>
                      <a:pt x="22575" y="187"/>
                    </a:cubicBezTo>
                    <a:cubicBezTo>
                      <a:pt x="28425" y="918"/>
                      <a:pt x="34015" y="3513"/>
                      <a:pt x="38261" y="7546"/>
                    </a:cubicBezTo>
                    <a:lnTo>
                      <a:pt x="38261" y="754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05" name="手繪多邊形: 圖案 904">
                <a:extLst>
                  <a:ext uri="{FF2B5EF4-FFF2-40B4-BE49-F238E27FC236}">
                    <a16:creationId xmlns:a16="http://schemas.microsoft.com/office/drawing/2014/main" id="{4425D0CD-DE6F-4333-8DFC-8A7EE0DBE1B9}"/>
                  </a:ext>
                </a:extLst>
              </p:cNvPr>
              <p:cNvSpPr/>
              <p:nvPr/>
            </p:nvSpPr>
            <p:spPr>
              <a:xfrm>
                <a:off x="4054091" y="1623429"/>
                <a:ext cx="68101" cy="22848"/>
              </a:xfrm>
              <a:custGeom>
                <a:avLst/>
                <a:gdLst>
                  <a:gd name="connsiteX0" fmla="*/ 38143 w 68101"/>
                  <a:gd name="connsiteY0" fmla="*/ 6035 h 22848"/>
                  <a:gd name="connsiteX1" fmla="*/ 40030 w 68101"/>
                  <a:gd name="connsiteY1" fmla="*/ 7544 h 22848"/>
                  <a:gd name="connsiteX2" fmla="*/ 48758 w 68101"/>
                  <a:gd name="connsiteY2" fmla="*/ 12545 h 22848"/>
                  <a:gd name="connsiteX3" fmla="*/ 51801 w 68101"/>
                  <a:gd name="connsiteY3" fmla="*/ 13276 h 22848"/>
                  <a:gd name="connsiteX4" fmla="*/ 53453 w 68101"/>
                  <a:gd name="connsiteY4" fmla="*/ 13937 h 22848"/>
                  <a:gd name="connsiteX5" fmla="*/ 61850 w 68101"/>
                  <a:gd name="connsiteY5" fmla="*/ 14715 h 22848"/>
                  <a:gd name="connsiteX6" fmla="*/ 68101 w 68101"/>
                  <a:gd name="connsiteY6" fmla="*/ 13937 h 22848"/>
                  <a:gd name="connsiteX7" fmla="*/ 46470 w 68101"/>
                  <a:gd name="connsiteY7" fmla="*/ 22830 h 22848"/>
                  <a:gd name="connsiteX8" fmla="*/ 28330 w 68101"/>
                  <a:gd name="connsiteY8" fmla="*/ 15305 h 22848"/>
                  <a:gd name="connsiteX9" fmla="*/ 18494 w 68101"/>
                  <a:gd name="connsiteY9" fmla="*/ 10233 h 22848"/>
                  <a:gd name="connsiteX10" fmla="*/ 14908 w 68101"/>
                  <a:gd name="connsiteY10" fmla="*/ 8912 h 22848"/>
                  <a:gd name="connsiteX11" fmla="*/ 12125 w 68101"/>
                  <a:gd name="connsiteY11" fmla="*/ 8464 h 22848"/>
                  <a:gd name="connsiteX12" fmla="*/ 0 w 68101"/>
                  <a:gd name="connsiteY12" fmla="*/ 8889 h 22848"/>
                  <a:gd name="connsiteX13" fmla="*/ 21914 w 68101"/>
                  <a:gd name="connsiteY13" fmla="*/ 19 h 22848"/>
                  <a:gd name="connsiteX14" fmla="*/ 38143 w 68101"/>
                  <a:gd name="connsiteY14" fmla="*/ 6035 h 22848"/>
                  <a:gd name="connsiteX15" fmla="*/ 38143 w 68101"/>
                  <a:gd name="connsiteY15" fmla="*/ 6035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38143" y="6035"/>
                    </a:moveTo>
                    <a:cubicBezTo>
                      <a:pt x="38969" y="6365"/>
                      <a:pt x="39441" y="7025"/>
                      <a:pt x="40030" y="7544"/>
                    </a:cubicBezTo>
                    <a:cubicBezTo>
                      <a:pt x="42743" y="9998"/>
                      <a:pt x="45668" y="11413"/>
                      <a:pt x="48758" y="12545"/>
                    </a:cubicBezTo>
                    <a:cubicBezTo>
                      <a:pt x="49844" y="12946"/>
                      <a:pt x="50693" y="13229"/>
                      <a:pt x="51801" y="13276"/>
                    </a:cubicBezTo>
                    <a:cubicBezTo>
                      <a:pt x="52368" y="13300"/>
                      <a:pt x="52886" y="13843"/>
                      <a:pt x="53453" y="13937"/>
                    </a:cubicBezTo>
                    <a:cubicBezTo>
                      <a:pt x="56283" y="14385"/>
                      <a:pt x="59043" y="14880"/>
                      <a:pt x="61850" y="14715"/>
                    </a:cubicBezTo>
                    <a:cubicBezTo>
                      <a:pt x="63832" y="14597"/>
                      <a:pt x="66096" y="14385"/>
                      <a:pt x="68101" y="13937"/>
                    </a:cubicBezTo>
                    <a:cubicBezTo>
                      <a:pt x="62440" y="19528"/>
                      <a:pt x="54349" y="23137"/>
                      <a:pt x="46470" y="22830"/>
                    </a:cubicBezTo>
                    <a:cubicBezTo>
                      <a:pt x="39724" y="22570"/>
                      <a:pt x="33732" y="19787"/>
                      <a:pt x="28330" y="15305"/>
                    </a:cubicBezTo>
                    <a:cubicBezTo>
                      <a:pt x="25382" y="12852"/>
                      <a:pt x="22009" y="11554"/>
                      <a:pt x="18494" y="10233"/>
                    </a:cubicBezTo>
                    <a:cubicBezTo>
                      <a:pt x="17078" y="9691"/>
                      <a:pt x="15993" y="9290"/>
                      <a:pt x="14908" y="8912"/>
                    </a:cubicBezTo>
                    <a:cubicBezTo>
                      <a:pt x="14083" y="8606"/>
                      <a:pt x="12974" y="8724"/>
                      <a:pt x="12125" y="8464"/>
                    </a:cubicBezTo>
                    <a:cubicBezTo>
                      <a:pt x="8044" y="7261"/>
                      <a:pt x="3963" y="8276"/>
                      <a:pt x="0" y="8889"/>
                    </a:cubicBezTo>
                    <a:cubicBezTo>
                      <a:pt x="5944" y="3605"/>
                      <a:pt x="13752" y="-311"/>
                      <a:pt x="21914" y="19"/>
                    </a:cubicBezTo>
                    <a:cubicBezTo>
                      <a:pt x="27764" y="279"/>
                      <a:pt x="33567" y="2378"/>
                      <a:pt x="38143" y="6035"/>
                    </a:cubicBezTo>
                    <a:lnTo>
                      <a:pt x="38143" y="603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06" name="手繪多邊形: 圖案 905">
                <a:extLst>
                  <a:ext uri="{FF2B5EF4-FFF2-40B4-BE49-F238E27FC236}">
                    <a16:creationId xmlns:a16="http://schemas.microsoft.com/office/drawing/2014/main" id="{F3CCFEF6-79FD-4140-9D5E-DB78011D4DC4}"/>
                  </a:ext>
                </a:extLst>
              </p:cNvPr>
              <p:cNvSpPr/>
              <p:nvPr/>
            </p:nvSpPr>
            <p:spPr>
              <a:xfrm>
                <a:off x="4038145" y="1638998"/>
                <a:ext cx="68290" cy="20710"/>
              </a:xfrm>
              <a:custGeom>
                <a:avLst/>
                <a:gdLst>
                  <a:gd name="connsiteX0" fmla="*/ 37766 w 68290"/>
                  <a:gd name="connsiteY0" fmla="*/ 4665 h 20710"/>
                  <a:gd name="connsiteX1" fmla="*/ 39771 w 68290"/>
                  <a:gd name="connsiteY1" fmla="*/ 6010 h 20710"/>
                  <a:gd name="connsiteX2" fmla="*/ 48876 w 68290"/>
                  <a:gd name="connsiteY2" fmla="*/ 10256 h 20710"/>
                  <a:gd name="connsiteX3" fmla="*/ 51990 w 68290"/>
                  <a:gd name="connsiteY3" fmla="*/ 10728 h 20710"/>
                  <a:gd name="connsiteX4" fmla="*/ 53689 w 68290"/>
                  <a:gd name="connsiteY4" fmla="*/ 11247 h 20710"/>
                  <a:gd name="connsiteX5" fmla="*/ 62133 w 68290"/>
                  <a:gd name="connsiteY5" fmla="*/ 11294 h 20710"/>
                  <a:gd name="connsiteX6" fmla="*/ 68290 w 68290"/>
                  <a:gd name="connsiteY6" fmla="*/ 9997 h 20710"/>
                  <a:gd name="connsiteX7" fmla="*/ 47508 w 68290"/>
                  <a:gd name="connsiteY7" fmla="*/ 20682 h 20710"/>
                  <a:gd name="connsiteX8" fmla="*/ 28779 w 68290"/>
                  <a:gd name="connsiteY8" fmla="*/ 14714 h 20710"/>
                  <a:gd name="connsiteX9" fmla="*/ 18541 w 68290"/>
                  <a:gd name="connsiteY9" fmla="*/ 10492 h 20710"/>
                  <a:gd name="connsiteX10" fmla="*/ 14861 w 68290"/>
                  <a:gd name="connsiteY10" fmla="*/ 9478 h 20710"/>
                  <a:gd name="connsiteX11" fmla="*/ 12054 w 68290"/>
                  <a:gd name="connsiteY11" fmla="*/ 9265 h 20710"/>
                  <a:gd name="connsiteX12" fmla="*/ 0 w 68290"/>
                  <a:gd name="connsiteY12" fmla="*/ 10704 h 20710"/>
                  <a:gd name="connsiteX13" fmla="*/ 21065 w 68290"/>
                  <a:gd name="connsiteY13" fmla="*/ 18 h 20710"/>
                  <a:gd name="connsiteX14" fmla="*/ 37766 w 68290"/>
                  <a:gd name="connsiteY14" fmla="*/ 4665 h 20710"/>
                  <a:gd name="connsiteX15" fmla="*/ 37766 w 68290"/>
                  <a:gd name="connsiteY15" fmla="*/ 4665 h 2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710">
                    <a:moveTo>
                      <a:pt x="37766" y="4665"/>
                    </a:moveTo>
                    <a:cubicBezTo>
                      <a:pt x="38615" y="4925"/>
                      <a:pt x="39134" y="5538"/>
                      <a:pt x="39771" y="6010"/>
                    </a:cubicBezTo>
                    <a:cubicBezTo>
                      <a:pt x="42696" y="8227"/>
                      <a:pt x="45715" y="9383"/>
                      <a:pt x="48876" y="10256"/>
                    </a:cubicBezTo>
                    <a:cubicBezTo>
                      <a:pt x="50009" y="10563"/>
                      <a:pt x="50858" y="10775"/>
                      <a:pt x="51990" y="10728"/>
                    </a:cubicBezTo>
                    <a:cubicBezTo>
                      <a:pt x="52556" y="10704"/>
                      <a:pt x="53122" y="11200"/>
                      <a:pt x="53689" y="11247"/>
                    </a:cubicBezTo>
                    <a:cubicBezTo>
                      <a:pt x="56543" y="11459"/>
                      <a:pt x="59326" y="11719"/>
                      <a:pt x="62133" y="11294"/>
                    </a:cubicBezTo>
                    <a:cubicBezTo>
                      <a:pt x="64091" y="10987"/>
                      <a:pt x="66332" y="10610"/>
                      <a:pt x="68290" y="9997"/>
                    </a:cubicBezTo>
                    <a:cubicBezTo>
                      <a:pt x="63124" y="16035"/>
                      <a:pt x="55363" y="20329"/>
                      <a:pt x="47508" y="20682"/>
                    </a:cubicBezTo>
                    <a:cubicBezTo>
                      <a:pt x="40762" y="20989"/>
                      <a:pt x="34558" y="18748"/>
                      <a:pt x="28779" y="14714"/>
                    </a:cubicBezTo>
                    <a:cubicBezTo>
                      <a:pt x="25641" y="12544"/>
                      <a:pt x="22150" y="11530"/>
                      <a:pt x="18541" y="10492"/>
                    </a:cubicBezTo>
                    <a:cubicBezTo>
                      <a:pt x="17078" y="10091"/>
                      <a:pt x="15970" y="9761"/>
                      <a:pt x="14861" y="9478"/>
                    </a:cubicBezTo>
                    <a:cubicBezTo>
                      <a:pt x="14012" y="9242"/>
                      <a:pt x="12927" y="9454"/>
                      <a:pt x="12054" y="9265"/>
                    </a:cubicBezTo>
                    <a:cubicBezTo>
                      <a:pt x="7879" y="8416"/>
                      <a:pt x="3916" y="9761"/>
                      <a:pt x="0" y="10704"/>
                    </a:cubicBezTo>
                    <a:cubicBezTo>
                      <a:pt x="5473" y="4949"/>
                      <a:pt x="12927" y="372"/>
                      <a:pt x="21065" y="18"/>
                    </a:cubicBezTo>
                    <a:cubicBezTo>
                      <a:pt x="26962" y="-194"/>
                      <a:pt x="32907" y="1434"/>
                      <a:pt x="37766" y="4665"/>
                    </a:cubicBezTo>
                    <a:lnTo>
                      <a:pt x="37766" y="466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07" name="手繪多邊形: 圖案 906">
                <a:extLst>
                  <a:ext uri="{FF2B5EF4-FFF2-40B4-BE49-F238E27FC236}">
                    <a16:creationId xmlns:a16="http://schemas.microsoft.com/office/drawing/2014/main" id="{F58B546E-AD83-471E-8539-5C73AD6D5F57}"/>
                  </a:ext>
                </a:extLst>
              </p:cNvPr>
              <p:cNvSpPr/>
              <p:nvPr/>
            </p:nvSpPr>
            <p:spPr>
              <a:xfrm>
                <a:off x="4023755" y="1655794"/>
                <a:ext cx="68007" cy="18785"/>
              </a:xfrm>
              <a:custGeom>
                <a:avLst/>
                <a:gdLst>
                  <a:gd name="connsiteX0" fmla="*/ 37129 w 68007"/>
                  <a:gd name="connsiteY0" fmla="*/ 3415 h 18785"/>
                  <a:gd name="connsiteX1" fmla="*/ 39252 w 68007"/>
                  <a:gd name="connsiteY1" fmla="*/ 4594 h 18785"/>
                  <a:gd name="connsiteX2" fmla="*/ 48688 w 68007"/>
                  <a:gd name="connsiteY2" fmla="*/ 8062 h 18785"/>
                  <a:gd name="connsiteX3" fmla="*/ 51825 w 68007"/>
                  <a:gd name="connsiteY3" fmla="*/ 8274 h 18785"/>
                  <a:gd name="connsiteX4" fmla="*/ 53571 w 68007"/>
                  <a:gd name="connsiteY4" fmla="*/ 8628 h 18785"/>
                  <a:gd name="connsiteX5" fmla="*/ 61992 w 68007"/>
                  <a:gd name="connsiteY5" fmla="*/ 7968 h 18785"/>
                  <a:gd name="connsiteX6" fmla="*/ 68007 w 68007"/>
                  <a:gd name="connsiteY6" fmla="*/ 6151 h 18785"/>
                  <a:gd name="connsiteX7" fmla="*/ 48192 w 68007"/>
                  <a:gd name="connsiteY7" fmla="*/ 18559 h 18785"/>
                  <a:gd name="connsiteX8" fmla="*/ 29038 w 68007"/>
                  <a:gd name="connsiteY8" fmla="*/ 14195 h 18785"/>
                  <a:gd name="connsiteX9" fmla="*/ 18470 w 68007"/>
                  <a:gd name="connsiteY9" fmla="*/ 10869 h 18785"/>
                  <a:gd name="connsiteX10" fmla="*/ 14720 w 68007"/>
                  <a:gd name="connsiteY10" fmla="*/ 10161 h 18785"/>
                  <a:gd name="connsiteX11" fmla="*/ 11889 w 68007"/>
                  <a:gd name="connsiteY11" fmla="*/ 10185 h 18785"/>
                  <a:gd name="connsiteX12" fmla="*/ 0 w 68007"/>
                  <a:gd name="connsiteY12" fmla="*/ 12662 h 18785"/>
                  <a:gd name="connsiteX13" fmla="*/ 20098 w 68007"/>
                  <a:gd name="connsiteY13" fmla="*/ 231 h 18785"/>
                  <a:gd name="connsiteX14" fmla="*/ 37129 w 68007"/>
                  <a:gd name="connsiteY14" fmla="*/ 3415 h 18785"/>
                  <a:gd name="connsiteX15" fmla="*/ 37129 w 68007"/>
                  <a:gd name="connsiteY15" fmla="*/ 3415 h 1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5">
                    <a:moveTo>
                      <a:pt x="37129" y="3415"/>
                    </a:moveTo>
                    <a:cubicBezTo>
                      <a:pt x="38002" y="3604"/>
                      <a:pt x="38568" y="4170"/>
                      <a:pt x="39252" y="4594"/>
                    </a:cubicBezTo>
                    <a:cubicBezTo>
                      <a:pt x="42342" y="6552"/>
                      <a:pt x="45456" y="7449"/>
                      <a:pt x="48688" y="8062"/>
                    </a:cubicBezTo>
                    <a:cubicBezTo>
                      <a:pt x="49820" y="8274"/>
                      <a:pt x="50693" y="8392"/>
                      <a:pt x="51825" y="8274"/>
                    </a:cubicBezTo>
                    <a:cubicBezTo>
                      <a:pt x="52391" y="8204"/>
                      <a:pt x="53004" y="8652"/>
                      <a:pt x="53571" y="8628"/>
                    </a:cubicBezTo>
                    <a:cubicBezTo>
                      <a:pt x="56448" y="8605"/>
                      <a:pt x="59232" y="8628"/>
                      <a:pt x="61992" y="7968"/>
                    </a:cubicBezTo>
                    <a:cubicBezTo>
                      <a:pt x="63926" y="7496"/>
                      <a:pt x="66120" y="6930"/>
                      <a:pt x="68007" y="6151"/>
                    </a:cubicBezTo>
                    <a:cubicBezTo>
                      <a:pt x="63360" y="12615"/>
                      <a:pt x="56000" y="17545"/>
                      <a:pt x="48192" y="18559"/>
                    </a:cubicBezTo>
                    <a:cubicBezTo>
                      <a:pt x="41517" y="19432"/>
                      <a:pt x="35124" y="17734"/>
                      <a:pt x="29038" y="14195"/>
                    </a:cubicBezTo>
                    <a:cubicBezTo>
                      <a:pt x="25736" y="12284"/>
                      <a:pt x="22174" y="11577"/>
                      <a:pt x="18470" y="10869"/>
                    </a:cubicBezTo>
                    <a:cubicBezTo>
                      <a:pt x="16984" y="10586"/>
                      <a:pt x="15852" y="10350"/>
                      <a:pt x="14720" y="10161"/>
                    </a:cubicBezTo>
                    <a:cubicBezTo>
                      <a:pt x="13847" y="10020"/>
                      <a:pt x="12785" y="10303"/>
                      <a:pt x="11889" y="10185"/>
                    </a:cubicBezTo>
                    <a:cubicBezTo>
                      <a:pt x="7666" y="9690"/>
                      <a:pt x="3821" y="11388"/>
                      <a:pt x="0" y="12662"/>
                    </a:cubicBezTo>
                    <a:cubicBezTo>
                      <a:pt x="4954" y="6458"/>
                      <a:pt x="12007" y="1268"/>
                      <a:pt x="20098" y="231"/>
                    </a:cubicBezTo>
                    <a:cubicBezTo>
                      <a:pt x="25948" y="-524"/>
                      <a:pt x="32010" y="584"/>
                      <a:pt x="37129" y="3415"/>
                    </a:cubicBezTo>
                    <a:lnTo>
                      <a:pt x="37129" y="341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08" name="手繪多邊形: 圖案 907">
                <a:extLst>
                  <a:ext uri="{FF2B5EF4-FFF2-40B4-BE49-F238E27FC236}">
                    <a16:creationId xmlns:a16="http://schemas.microsoft.com/office/drawing/2014/main" id="{29E20D88-8734-4025-9010-65314FD6170A}"/>
                  </a:ext>
                </a:extLst>
              </p:cNvPr>
              <p:cNvSpPr/>
              <p:nvPr/>
            </p:nvSpPr>
            <p:spPr>
              <a:xfrm>
                <a:off x="4011017" y="1673691"/>
                <a:ext cx="67181" cy="17153"/>
              </a:xfrm>
              <a:custGeom>
                <a:avLst/>
                <a:gdLst>
                  <a:gd name="connsiteX0" fmla="*/ 36209 w 67181"/>
                  <a:gd name="connsiteY0" fmla="*/ 2361 h 17153"/>
                  <a:gd name="connsiteX1" fmla="*/ 38403 w 67181"/>
                  <a:gd name="connsiteY1" fmla="*/ 3352 h 17153"/>
                  <a:gd name="connsiteX2" fmla="*/ 48098 w 67181"/>
                  <a:gd name="connsiteY2" fmla="*/ 5994 h 17153"/>
                  <a:gd name="connsiteX3" fmla="*/ 51235 w 67181"/>
                  <a:gd name="connsiteY3" fmla="*/ 5947 h 17153"/>
                  <a:gd name="connsiteX4" fmla="*/ 53004 w 67181"/>
                  <a:gd name="connsiteY4" fmla="*/ 6159 h 17153"/>
                  <a:gd name="connsiteX5" fmla="*/ 61331 w 67181"/>
                  <a:gd name="connsiteY5" fmla="*/ 4791 h 17153"/>
                  <a:gd name="connsiteX6" fmla="*/ 67181 w 67181"/>
                  <a:gd name="connsiteY6" fmla="*/ 2479 h 17153"/>
                  <a:gd name="connsiteX7" fmla="*/ 48499 w 67181"/>
                  <a:gd name="connsiteY7" fmla="*/ 16538 h 17153"/>
                  <a:gd name="connsiteX8" fmla="*/ 29038 w 67181"/>
                  <a:gd name="connsiteY8" fmla="*/ 13825 h 17153"/>
                  <a:gd name="connsiteX9" fmla="*/ 18234 w 67181"/>
                  <a:gd name="connsiteY9" fmla="*/ 11396 h 17153"/>
                  <a:gd name="connsiteX10" fmla="*/ 14436 w 67181"/>
                  <a:gd name="connsiteY10" fmla="*/ 11018 h 17153"/>
                  <a:gd name="connsiteX11" fmla="*/ 11629 w 67181"/>
                  <a:gd name="connsiteY11" fmla="*/ 11278 h 17153"/>
                  <a:gd name="connsiteX12" fmla="*/ 0 w 67181"/>
                  <a:gd name="connsiteY12" fmla="*/ 14745 h 17153"/>
                  <a:gd name="connsiteX13" fmla="*/ 18966 w 67181"/>
                  <a:gd name="connsiteY13" fmla="*/ 639 h 17153"/>
                  <a:gd name="connsiteX14" fmla="*/ 36209 w 67181"/>
                  <a:gd name="connsiteY14" fmla="*/ 2361 h 17153"/>
                  <a:gd name="connsiteX15" fmla="*/ 36209 w 67181"/>
                  <a:gd name="connsiteY15" fmla="*/ 2361 h 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53">
                    <a:moveTo>
                      <a:pt x="36209" y="2361"/>
                    </a:moveTo>
                    <a:cubicBezTo>
                      <a:pt x="37082" y="2479"/>
                      <a:pt x="37695" y="2998"/>
                      <a:pt x="38403" y="3352"/>
                    </a:cubicBezTo>
                    <a:cubicBezTo>
                      <a:pt x="41658" y="5050"/>
                      <a:pt x="44819" y="5687"/>
                      <a:pt x="48098" y="5994"/>
                    </a:cubicBezTo>
                    <a:cubicBezTo>
                      <a:pt x="49254" y="6112"/>
                      <a:pt x="50127" y="6159"/>
                      <a:pt x="51235" y="5947"/>
                    </a:cubicBezTo>
                    <a:cubicBezTo>
                      <a:pt x="51778" y="5852"/>
                      <a:pt x="52438" y="6230"/>
                      <a:pt x="53004" y="6159"/>
                    </a:cubicBezTo>
                    <a:cubicBezTo>
                      <a:pt x="55859" y="5876"/>
                      <a:pt x="58642" y="5663"/>
                      <a:pt x="61331" y="4791"/>
                    </a:cubicBezTo>
                    <a:cubicBezTo>
                      <a:pt x="63218" y="4177"/>
                      <a:pt x="65365" y="3422"/>
                      <a:pt x="67181" y="2479"/>
                    </a:cubicBezTo>
                    <a:cubicBezTo>
                      <a:pt x="63101" y="9320"/>
                      <a:pt x="56189" y="14840"/>
                      <a:pt x="48499" y="16538"/>
                    </a:cubicBezTo>
                    <a:cubicBezTo>
                      <a:pt x="41918" y="17977"/>
                      <a:pt x="35407" y="16821"/>
                      <a:pt x="29038" y="13825"/>
                    </a:cubicBezTo>
                    <a:cubicBezTo>
                      <a:pt x="25570" y="12198"/>
                      <a:pt x="21961" y="11797"/>
                      <a:pt x="18234" y="11396"/>
                    </a:cubicBezTo>
                    <a:cubicBezTo>
                      <a:pt x="16725" y="11230"/>
                      <a:pt x="15592" y="11112"/>
                      <a:pt x="14436" y="11018"/>
                    </a:cubicBezTo>
                    <a:cubicBezTo>
                      <a:pt x="13540" y="10947"/>
                      <a:pt x="12502" y="11325"/>
                      <a:pt x="11629" y="11278"/>
                    </a:cubicBezTo>
                    <a:cubicBezTo>
                      <a:pt x="7383" y="11136"/>
                      <a:pt x="3703" y="13141"/>
                      <a:pt x="0" y="14745"/>
                    </a:cubicBezTo>
                    <a:cubicBezTo>
                      <a:pt x="4411" y="8140"/>
                      <a:pt x="10992" y="2385"/>
                      <a:pt x="18966" y="639"/>
                    </a:cubicBezTo>
                    <a:cubicBezTo>
                      <a:pt x="24721" y="-611"/>
                      <a:pt x="30878" y="-21"/>
                      <a:pt x="36209" y="2361"/>
                    </a:cubicBezTo>
                    <a:lnTo>
                      <a:pt x="36209" y="236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09" name="手繪多邊形: 圖案 908">
                <a:extLst>
                  <a:ext uri="{FF2B5EF4-FFF2-40B4-BE49-F238E27FC236}">
                    <a16:creationId xmlns:a16="http://schemas.microsoft.com/office/drawing/2014/main" id="{DB78EC98-258A-4C2C-A6F8-3B78FD6F4A31}"/>
                  </a:ext>
                </a:extLst>
              </p:cNvPr>
              <p:cNvSpPr/>
              <p:nvPr/>
            </p:nvSpPr>
            <p:spPr>
              <a:xfrm>
                <a:off x="3999907" y="1691408"/>
                <a:ext cx="65907" cy="17951"/>
              </a:xfrm>
              <a:custGeom>
                <a:avLst/>
                <a:gdLst>
                  <a:gd name="connsiteX0" fmla="*/ 35053 w 65907"/>
                  <a:gd name="connsiteY0" fmla="*/ 2524 h 17951"/>
                  <a:gd name="connsiteX1" fmla="*/ 37341 w 65907"/>
                  <a:gd name="connsiteY1" fmla="*/ 3326 h 17951"/>
                  <a:gd name="connsiteX2" fmla="*/ 47225 w 65907"/>
                  <a:gd name="connsiteY2" fmla="*/ 5142 h 17951"/>
                  <a:gd name="connsiteX3" fmla="*/ 50339 w 65907"/>
                  <a:gd name="connsiteY3" fmla="*/ 4812 h 17951"/>
                  <a:gd name="connsiteX4" fmla="*/ 52108 w 65907"/>
                  <a:gd name="connsiteY4" fmla="*/ 4883 h 17951"/>
                  <a:gd name="connsiteX5" fmla="*/ 60293 w 65907"/>
                  <a:gd name="connsiteY5" fmla="*/ 2807 h 17951"/>
                  <a:gd name="connsiteX6" fmla="*/ 65908 w 65907"/>
                  <a:gd name="connsiteY6" fmla="*/ 0 h 17951"/>
                  <a:gd name="connsiteX7" fmla="*/ 48499 w 65907"/>
                  <a:gd name="connsiteY7" fmla="*/ 15592 h 17951"/>
                  <a:gd name="connsiteX8" fmla="*/ 28873 w 65907"/>
                  <a:gd name="connsiteY8" fmla="*/ 14554 h 17951"/>
                  <a:gd name="connsiteX9" fmla="*/ 17904 w 65907"/>
                  <a:gd name="connsiteY9" fmla="*/ 13045 h 17951"/>
                  <a:gd name="connsiteX10" fmla="*/ 14083 w 65907"/>
                  <a:gd name="connsiteY10" fmla="*/ 12998 h 17951"/>
                  <a:gd name="connsiteX11" fmla="*/ 11299 w 65907"/>
                  <a:gd name="connsiteY11" fmla="*/ 13516 h 17951"/>
                  <a:gd name="connsiteX12" fmla="*/ 0 w 65907"/>
                  <a:gd name="connsiteY12" fmla="*/ 17951 h 17951"/>
                  <a:gd name="connsiteX13" fmla="*/ 17692 w 65907"/>
                  <a:gd name="connsiteY13" fmla="*/ 2288 h 17951"/>
                  <a:gd name="connsiteX14" fmla="*/ 35053 w 65907"/>
                  <a:gd name="connsiteY14" fmla="*/ 2524 h 17951"/>
                  <a:gd name="connsiteX15" fmla="*/ 35053 w 65907"/>
                  <a:gd name="connsiteY15" fmla="*/ 2524 h 1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7" h="17951">
                    <a:moveTo>
                      <a:pt x="35053" y="2524"/>
                    </a:moveTo>
                    <a:cubicBezTo>
                      <a:pt x="35950" y="2548"/>
                      <a:pt x="36610" y="3019"/>
                      <a:pt x="37341" y="3326"/>
                    </a:cubicBezTo>
                    <a:cubicBezTo>
                      <a:pt x="40715" y="4741"/>
                      <a:pt x="43946" y="5095"/>
                      <a:pt x="47225" y="5142"/>
                    </a:cubicBezTo>
                    <a:cubicBezTo>
                      <a:pt x="48381" y="5166"/>
                      <a:pt x="49277" y="5142"/>
                      <a:pt x="50339" y="4812"/>
                    </a:cubicBezTo>
                    <a:cubicBezTo>
                      <a:pt x="50881" y="4647"/>
                      <a:pt x="51566" y="4977"/>
                      <a:pt x="52108" y="4883"/>
                    </a:cubicBezTo>
                    <a:cubicBezTo>
                      <a:pt x="54939" y="4364"/>
                      <a:pt x="57699" y="3916"/>
                      <a:pt x="60293" y="2807"/>
                    </a:cubicBezTo>
                    <a:cubicBezTo>
                      <a:pt x="62110" y="2029"/>
                      <a:pt x="64186" y="1085"/>
                      <a:pt x="65908" y="0"/>
                    </a:cubicBezTo>
                    <a:cubicBezTo>
                      <a:pt x="62440" y="7147"/>
                      <a:pt x="56000" y="13257"/>
                      <a:pt x="48499" y="15592"/>
                    </a:cubicBezTo>
                    <a:cubicBezTo>
                      <a:pt x="42059" y="17597"/>
                      <a:pt x="35478" y="16984"/>
                      <a:pt x="28873" y="14554"/>
                    </a:cubicBezTo>
                    <a:cubicBezTo>
                      <a:pt x="25287" y="13233"/>
                      <a:pt x="21655" y="13139"/>
                      <a:pt x="17904" y="13045"/>
                    </a:cubicBezTo>
                    <a:cubicBezTo>
                      <a:pt x="16394" y="13021"/>
                      <a:pt x="15238" y="12998"/>
                      <a:pt x="14083" y="12998"/>
                    </a:cubicBezTo>
                    <a:cubicBezTo>
                      <a:pt x="13186" y="12998"/>
                      <a:pt x="12196" y="13469"/>
                      <a:pt x="11299" y="13516"/>
                    </a:cubicBezTo>
                    <a:cubicBezTo>
                      <a:pt x="7053" y="13752"/>
                      <a:pt x="3562" y="16064"/>
                      <a:pt x="0" y="17951"/>
                    </a:cubicBezTo>
                    <a:cubicBezTo>
                      <a:pt x="3821" y="10992"/>
                      <a:pt x="9907" y="4694"/>
                      <a:pt x="17692" y="2288"/>
                    </a:cubicBezTo>
                    <a:cubicBezTo>
                      <a:pt x="23353" y="543"/>
                      <a:pt x="29533" y="613"/>
                      <a:pt x="35053" y="2524"/>
                    </a:cubicBezTo>
                    <a:lnTo>
                      <a:pt x="35053" y="25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10" name="手繪多邊形: 圖案 909">
                <a:extLst>
                  <a:ext uri="{FF2B5EF4-FFF2-40B4-BE49-F238E27FC236}">
                    <a16:creationId xmlns:a16="http://schemas.microsoft.com/office/drawing/2014/main" id="{6BF165D6-FD08-4C0F-AC90-9CEC68E3CF9F}"/>
                  </a:ext>
                </a:extLst>
              </p:cNvPr>
              <p:cNvSpPr/>
              <p:nvPr/>
            </p:nvSpPr>
            <p:spPr>
              <a:xfrm>
                <a:off x="3990660" y="1707708"/>
                <a:ext cx="64114" cy="23565"/>
              </a:xfrm>
              <a:custGeom>
                <a:avLst/>
                <a:gdLst>
                  <a:gd name="connsiteX0" fmla="*/ 33591 w 64114"/>
                  <a:gd name="connsiteY0" fmla="*/ 5213 h 23565"/>
                  <a:gd name="connsiteX1" fmla="*/ 35926 w 64114"/>
                  <a:gd name="connsiteY1" fmla="*/ 5803 h 23565"/>
                  <a:gd name="connsiteX2" fmla="*/ 45928 w 64114"/>
                  <a:gd name="connsiteY2" fmla="*/ 6746 h 23565"/>
                  <a:gd name="connsiteX3" fmla="*/ 49018 w 64114"/>
                  <a:gd name="connsiteY3" fmla="*/ 6157 h 23565"/>
                  <a:gd name="connsiteX4" fmla="*/ 50787 w 64114"/>
                  <a:gd name="connsiteY4" fmla="*/ 6062 h 23565"/>
                  <a:gd name="connsiteX5" fmla="*/ 58760 w 64114"/>
                  <a:gd name="connsiteY5" fmla="*/ 3279 h 23565"/>
                  <a:gd name="connsiteX6" fmla="*/ 64115 w 64114"/>
                  <a:gd name="connsiteY6" fmla="*/ 0 h 23565"/>
                  <a:gd name="connsiteX7" fmla="*/ 48098 w 64114"/>
                  <a:gd name="connsiteY7" fmla="*/ 17031 h 23565"/>
                  <a:gd name="connsiteX8" fmla="*/ 28472 w 64114"/>
                  <a:gd name="connsiteY8" fmla="*/ 17692 h 23565"/>
                  <a:gd name="connsiteX9" fmla="*/ 17409 w 64114"/>
                  <a:gd name="connsiteY9" fmla="*/ 17149 h 23565"/>
                  <a:gd name="connsiteX10" fmla="*/ 13587 w 64114"/>
                  <a:gd name="connsiteY10" fmla="*/ 17409 h 23565"/>
                  <a:gd name="connsiteX11" fmla="*/ 10875 w 64114"/>
                  <a:gd name="connsiteY11" fmla="*/ 18164 h 23565"/>
                  <a:gd name="connsiteX12" fmla="*/ 0 w 64114"/>
                  <a:gd name="connsiteY12" fmla="*/ 23565 h 23565"/>
                  <a:gd name="connsiteX13" fmla="*/ 16276 w 64114"/>
                  <a:gd name="connsiteY13" fmla="*/ 6416 h 23565"/>
                  <a:gd name="connsiteX14" fmla="*/ 33591 w 64114"/>
                  <a:gd name="connsiteY14" fmla="*/ 5213 h 23565"/>
                  <a:gd name="connsiteX15" fmla="*/ 33591 w 64114"/>
                  <a:gd name="connsiteY15" fmla="*/ 5213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14" h="23565">
                    <a:moveTo>
                      <a:pt x="33591" y="5213"/>
                    </a:moveTo>
                    <a:cubicBezTo>
                      <a:pt x="34487" y="5166"/>
                      <a:pt x="35171" y="5567"/>
                      <a:pt x="35926" y="5803"/>
                    </a:cubicBezTo>
                    <a:cubicBezTo>
                      <a:pt x="39417" y="6912"/>
                      <a:pt x="42649" y="6982"/>
                      <a:pt x="45928" y="6746"/>
                    </a:cubicBezTo>
                    <a:cubicBezTo>
                      <a:pt x="47084" y="6652"/>
                      <a:pt x="47956" y="6558"/>
                      <a:pt x="49018" y="6157"/>
                    </a:cubicBezTo>
                    <a:cubicBezTo>
                      <a:pt x="49537" y="5944"/>
                      <a:pt x="50245" y="6227"/>
                      <a:pt x="50787" y="6062"/>
                    </a:cubicBezTo>
                    <a:cubicBezTo>
                      <a:pt x="53547" y="5308"/>
                      <a:pt x="56260" y="4623"/>
                      <a:pt x="58760" y="3279"/>
                    </a:cubicBezTo>
                    <a:cubicBezTo>
                      <a:pt x="60506" y="2335"/>
                      <a:pt x="62487" y="1227"/>
                      <a:pt x="64115" y="0"/>
                    </a:cubicBezTo>
                    <a:cubicBezTo>
                      <a:pt x="61261" y="7431"/>
                      <a:pt x="55387" y="14083"/>
                      <a:pt x="48098" y="17031"/>
                    </a:cubicBezTo>
                    <a:cubicBezTo>
                      <a:pt x="41847" y="19579"/>
                      <a:pt x="35242" y="19555"/>
                      <a:pt x="28472" y="17692"/>
                    </a:cubicBezTo>
                    <a:cubicBezTo>
                      <a:pt x="24792" y="16677"/>
                      <a:pt x="21159" y="16913"/>
                      <a:pt x="17409" y="17149"/>
                    </a:cubicBezTo>
                    <a:cubicBezTo>
                      <a:pt x="15899" y="17244"/>
                      <a:pt x="14743" y="17314"/>
                      <a:pt x="13587" y="17409"/>
                    </a:cubicBezTo>
                    <a:cubicBezTo>
                      <a:pt x="12691" y="17479"/>
                      <a:pt x="11747" y="18046"/>
                      <a:pt x="10875" y="18164"/>
                    </a:cubicBezTo>
                    <a:cubicBezTo>
                      <a:pt x="6676" y="18753"/>
                      <a:pt x="3373" y="21372"/>
                      <a:pt x="0" y="23565"/>
                    </a:cubicBezTo>
                    <a:cubicBezTo>
                      <a:pt x="3208" y="16300"/>
                      <a:pt x="8728" y="9506"/>
                      <a:pt x="16276" y="6416"/>
                    </a:cubicBezTo>
                    <a:cubicBezTo>
                      <a:pt x="21773" y="4270"/>
                      <a:pt x="27929" y="3798"/>
                      <a:pt x="33591" y="5213"/>
                    </a:cubicBezTo>
                    <a:lnTo>
                      <a:pt x="33591" y="521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11" name="手繪多邊形: 圖案 910">
                <a:extLst>
                  <a:ext uri="{FF2B5EF4-FFF2-40B4-BE49-F238E27FC236}">
                    <a16:creationId xmlns:a16="http://schemas.microsoft.com/office/drawing/2014/main" id="{5835C896-6648-4C20-A539-BB2A8E89E616}"/>
                  </a:ext>
                </a:extLst>
              </p:cNvPr>
              <p:cNvSpPr/>
              <p:nvPr/>
            </p:nvSpPr>
            <p:spPr>
              <a:xfrm>
                <a:off x="3983348" y="1725117"/>
                <a:ext cx="61779" cy="29038"/>
              </a:xfrm>
              <a:custGeom>
                <a:avLst/>
                <a:gdLst>
                  <a:gd name="connsiteX0" fmla="*/ 31822 w 61779"/>
                  <a:gd name="connsiteY0" fmla="*/ 7808 h 29038"/>
                  <a:gd name="connsiteX1" fmla="*/ 34204 w 61779"/>
                  <a:gd name="connsiteY1" fmla="*/ 8209 h 29038"/>
                  <a:gd name="connsiteX2" fmla="*/ 44253 w 61779"/>
                  <a:gd name="connsiteY2" fmla="*/ 8280 h 29038"/>
                  <a:gd name="connsiteX3" fmla="*/ 47272 w 61779"/>
                  <a:gd name="connsiteY3" fmla="*/ 7431 h 29038"/>
                  <a:gd name="connsiteX4" fmla="*/ 49041 w 61779"/>
                  <a:gd name="connsiteY4" fmla="*/ 7195 h 29038"/>
                  <a:gd name="connsiteX5" fmla="*/ 56731 w 61779"/>
                  <a:gd name="connsiteY5" fmla="*/ 3727 h 29038"/>
                  <a:gd name="connsiteX6" fmla="*/ 61780 w 61779"/>
                  <a:gd name="connsiteY6" fmla="*/ 0 h 29038"/>
                  <a:gd name="connsiteX7" fmla="*/ 47319 w 61779"/>
                  <a:gd name="connsiteY7" fmla="*/ 18376 h 29038"/>
                  <a:gd name="connsiteX8" fmla="*/ 27811 w 61779"/>
                  <a:gd name="connsiteY8" fmla="*/ 20735 h 29038"/>
                  <a:gd name="connsiteX9" fmla="*/ 16748 w 61779"/>
                  <a:gd name="connsiteY9" fmla="*/ 21159 h 29038"/>
                  <a:gd name="connsiteX10" fmla="*/ 12974 w 61779"/>
                  <a:gd name="connsiteY10" fmla="*/ 21773 h 29038"/>
                  <a:gd name="connsiteX11" fmla="*/ 10332 w 61779"/>
                  <a:gd name="connsiteY11" fmla="*/ 22763 h 29038"/>
                  <a:gd name="connsiteX12" fmla="*/ 0 w 61779"/>
                  <a:gd name="connsiteY12" fmla="*/ 29038 h 29038"/>
                  <a:gd name="connsiteX13" fmla="*/ 14720 w 61779"/>
                  <a:gd name="connsiteY13" fmla="*/ 10544 h 29038"/>
                  <a:gd name="connsiteX14" fmla="*/ 31822 w 61779"/>
                  <a:gd name="connsiteY14" fmla="*/ 7808 h 29038"/>
                  <a:gd name="connsiteX15" fmla="*/ 31822 w 61779"/>
                  <a:gd name="connsiteY15" fmla="*/ 7808 h 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79" h="29038">
                    <a:moveTo>
                      <a:pt x="31822" y="7808"/>
                    </a:moveTo>
                    <a:cubicBezTo>
                      <a:pt x="32694" y="7690"/>
                      <a:pt x="33426" y="8020"/>
                      <a:pt x="34204" y="8209"/>
                    </a:cubicBezTo>
                    <a:cubicBezTo>
                      <a:pt x="37766" y="9011"/>
                      <a:pt x="41021" y="8799"/>
                      <a:pt x="44253" y="8280"/>
                    </a:cubicBezTo>
                    <a:cubicBezTo>
                      <a:pt x="45409" y="8091"/>
                      <a:pt x="46258" y="7926"/>
                      <a:pt x="47272" y="7431"/>
                    </a:cubicBezTo>
                    <a:cubicBezTo>
                      <a:pt x="47768" y="7195"/>
                      <a:pt x="48499" y="7383"/>
                      <a:pt x="49041" y="7195"/>
                    </a:cubicBezTo>
                    <a:cubicBezTo>
                      <a:pt x="51731" y="6204"/>
                      <a:pt x="54373" y="5284"/>
                      <a:pt x="56731" y="3727"/>
                    </a:cubicBezTo>
                    <a:cubicBezTo>
                      <a:pt x="58406" y="2642"/>
                      <a:pt x="60270" y="1368"/>
                      <a:pt x="61780" y="0"/>
                    </a:cubicBezTo>
                    <a:cubicBezTo>
                      <a:pt x="59586" y="7643"/>
                      <a:pt x="54325" y="14767"/>
                      <a:pt x="47319" y="18376"/>
                    </a:cubicBezTo>
                    <a:cubicBezTo>
                      <a:pt x="41328" y="21442"/>
                      <a:pt x="34723" y="22009"/>
                      <a:pt x="27811" y="20735"/>
                    </a:cubicBezTo>
                    <a:cubicBezTo>
                      <a:pt x="24061" y="20051"/>
                      <a:pt x="20452" y="20593"/>
                      <a:pt x="16748" y="21159"/>
                    </a:cubicBezTo>
                    <a:cubicBezTo>
                      <a:pt x="15262" y="21395"/>
                      <a:pt x="14106" y="21560"/>
                      <a:pt x="12974" y="21773"/>
                    </a:cubicBezTo>
                    <a:cubicBezTo>
                      <a:pt x="12101" y="21914"/>
                      <a:pt x="11181" y="22551"/>
                      <a:pt x="10332" y="22763"/>
                    </a:cubicBezTo>
                    <a:cubicBezTo>
                      <a:pt x="6204" y="23683"/>
                      <a:pt x="3161" y="26561"/>
                      <a:pt x="0" y="29038"/>
                    </a:cubicBezTo>
                    <a:cubicBezTo>
                      <a:pt x="2571" y="21513"/>
                      <a:pt x="7454" y="14271"/>
                      <a:pt x="14720" y="10544"/>
                    </a:cubicBezTo>
                    <a:cubicBezTo>
                      <a:pt x="19980" y="7879"/>
                      <a:pt x="26066" y="6864"/>
                      <a:pt x="31822" y="7808"/>
                    </a:cubicBezTo>
                    <a:lnTo>
                      <a:pt x="31822" y="780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12" name="手繪多邊形: 圖案 911">
                <a:extLst>
                  <a:ext uri="{FF2B5EF4-FFF2-40B4-BE49-F238E27FC236}">
                    <a16:creationId xmlns:a16="http://schemas.microsoft.com/office/drawing/2014/main" id="{30606DDB-9285-4255-9D3C-55014E6F4049}"/>
                  </a:ext>
                </a:extLst>
              </p:cNvPr>
              <p:cNvSpPr/>
              <p:nvPr/>
            </p:nvSpPr>
            <p:spPr>
              <a:xfrm>
                <a:off x="3977993" y="1743398"/>
                <a:ext cx="58996" cy="34392"/>
              </a:xfrm>
              <a:custGeom>
                <a:avLst/>
                <a:gdLst>
                  <a:gd name="connsiteX0" fmla="*/ 29840 w 58996"/>
                  <a:gd name="connsiteY0" fmla="*/ 10403 h 34392"/>
                  <a:gd name="connsiteX1" fmla="*/ 32246 w 58996"/>
                  <a:gd name="connsiteY1" fmla="*/ 10591 h 34392"/>
                  <a:gd name="connsiteX2" fmla="*/ 42271 w 58996"/>
                  <a:gd name="connsiteY2" fmla="*/ 9789 h 34392"/>
                  <a:gd name="connsiteX3" fmla="*/ 45196 w 58996"/>
                  <a:gd name="connsiteY3" fmla="*/ 8681 h 34392"/>
                  <a:gd name="connsiteX4" fmla="*/ 46942 w 58996"/>
                  <a:gd name="connsiteY4" fmla="*/ 8280 h 34392"/>
                  <a:gd name="connsiteX5" fmla="*/ 54302 w 58996"/>
                  <a:gd name="connsiteY5" fmla="*/ 4152 h 34392"/>
                  <a:gd name="connsiteX6" fmla="*/ 58996 w 58996"/>
                  <a:gd name="connsiteY6" fmla="*/ 0 h 34392"/>
                  <a:gd name="connsiteX7" fmla="*/ 46211 w 58996"/>
                  <a:gd name="connsiteY7" fmla="*/ 19555 h 34392"/>
                  <a:gd name="connsiteX8" fmla="*/ 26986 w 58996"/>
                  <a:gd name="connsiteY8" fmla="*/ 23636 h 34392"/>
                  <a:gd name="connsiteX9" fmla="*/ 16017 w 58996"/>
                  <a:gd name="connsiteY9" fmla="*/ 25028 h 34392"/>
                  <a:gd name="connsiteX10" fmla="*/ 12313 w 58996"/>
                  <a:gd name="connsiteY10" fmla="*/ 25971 h 34392"/>
                  <a:gd name="connsiteX11" fmla="*/ 9766 w 58996"/>
                  <a:gd name="connsiteY11" fmla="*/ 27175 h 34392"/>
                  <a:gd name="connsiteX12" fmla="*/ 0 w 58996"/>
                  <a:gd name="connsiteY12" fmla="*/ 34393 h 34392"/>
                  <a:gd name="connsiteX13" fmla="*/ 13045 w 58996"/>
                  <a:gd name="connsiteY13" fmla="*/ 14672 h 34392"/>
                  <a:gd name="connsiteX14" fmla="*/ 29840 w 58996"/>
                  <a:gd name="connsiteY14" fmla="*/ 10403 h 34392"/>
                  <a:gd name="connsiteX15" fmla="*/ 29840 w 58996"/>
                  <a:gd name="connsiteY15" fmla="*/ 10403 h 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96" h="34392">
                    <a:moveTo>
                      <a:pt x="29840" y="10403"/>
                    </a:moveTo>
                    <a:cubicBezTo>
                      <a:pt x="30713" y="10214"/>
                      <a:pt x="31468" y="10474"/>
                      <a:pt x="32246" y="10591"/>
                    </a:cubicBezTo>
                    <a:cubicBezTo>
                      <a:pt x="35879" y="11087"/>
                      <a:pt x="39087" y="10591"/>
                      <a:pt x="42271" y="9789"/>
                    </a:cubicBezTo>
                    <a:cubicBezTo>
                      <a:pt x="43404" y="9506"/>
                      <a:pt x="44253" y="9247"/>
                      <a:pt x="45196" y="8681"/>
                    </a:cubicBezTo>
                    <a:cubicBezTo>
                      <a:pt x="45668" y="8398"/>
                      <a:pt x="46423" y="8539"/>
                      <a:pt x="46942" y="8280"/>
                    </a:cubicBezTo>
                    <a:cubicBezTo>
                      <a:pt x="49537" y="7053"/>
                      <a:pt x="52084" y="5897"/>
                      <a:pt x="54302" y="4152"/>
                    </a:cubicBezTo>
                    <a:cubicBezTo>
                      <a:pt x="55859" y="2925"/>
                      <a:pt x="57628" y="1486"/>
                      <a:pt x="58996" y="0"/>
                    </a:cubicBezTo>
                    <a:cubicBezTo>
                      <a:pt x="57486" y="7808"/>
                      <a:pt x="52863" y="15356"/>
                      <a:pt x="46211" y="19555"/>
                    </a:cubicBezTo>
                    <a:cubicBezTo>
                      <a:pt x="40502" y="23164"/>
                      <a:pt x="33992" y="24273"/>
                      <a:pt x="26986" y="23636"/>
                    </a:cubicBezTo>
                    <a:cubicBezTo>
                      <a:pt x="23188" y="23282"/>
                      <a:pt x="19650" y="24132"/>
                      <a:pt x="16017" y="25028"/>
                    </a:cubicBezTo>
                    <a:cubicBezTo>
                      <a:pt x="14554" y="25382"/>
                      <a:pt x="13422" y="25665"/>
                      <a:pt x="12313" y="25971"/>
                    </a:cubicBezTo>
                    <a:cubicBezTo>
                      <a:pt x="11464" y="26207"/>
                      <a:pt x="10615" y="26915"/>
                      <a:pt x="9766" y="27175"/>
                    </a:cubicBezTo>
                    <a:cubicBezTo>
                      <a:pt x="5732" y="28495"/>
                      <a:pt x="2949" y="31633"/>
                      <a:pt x="0" y="34393"/>
                    </a:cubicBezTo>
                    <a:cubicBezTo>
                      <a:pt x="1911" y="26679"/>
                      <a:pt x="6133" y="19013"/>
                      <a:pt x="13045" y="14672"/>
                    </a:cubicBezTo>
                    <a:cubicBezTo>
                      <a:pt x="18022" y="11511"/>
                      <a:pt x="23990" y="9978"/>
                      <a:pt x="29840" y="10403"/>
                    </a:cubicBezTo>
                    <a:lnTo>
                      <a:pt x="29840" y="1040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13" name="手繪多邊形: 圖案 912">
                <a:extLst>
                  <a:ext uri="{FF2B5EF4-FFF2-40B4-BE49-F238E27FC236}">
                    <a16:creationId xmlns:a16="http://schemas.microsoft.com/office/drawing/2014/main" id="{236824DA-EDAF-479F-A744-CFD12D6F6317}"/>
                  </a:ext>
                </a:extLst>
              </p:cNvPr>
              <p:cNvSpPr/>
              <p:nvPr/>
            </p:nvSpPr>
            <p:spPr>
              <a:xfrm>
                <a:off x="3974667" y="1762529"/>
                <a:ext cx="55740" cy="39464"/>
              </a:xfrm>
              <a:custGeom>
                <a:avLst/>
                <a:gdLst>
                  <a:gd name="connsiteX0" fmla="*/ 27623 w 55740"/>
                  <a:gd name="connsiteY0" fmla="*/ 12950 h 39464"/>
                  <a:gd name="connsiteX1" fmla="*/ 30029 w 55740"/>
                  <a:gd name="connsiteY1" fmla="*/ 12927 h 39464"/>
                  <a:gd name="connsiteX2" fmla="*/ 39936 w 55740"/>
                  <a:gd name="connsiteY2" fmla="*/ 11228 h 39464"/>
                  <a:gd name="connsiteX3" fmla="*/ 42767 w 55740"/>
                  <a:gd name="connsiteY3" fmla="*/ 9860 h 39464"/>
                  <a:gd name="connsiteX4" fmla="*/ 44465 w 55740"/>
                  <a:gd name="connsiteY4" fmla="*/ 9318 h 39464"/>
                  <a:gd name="connsiteX5" fmla="*/ 51424 w 55740"/>
                  <a:gd name="connsiteY5" fmla="*/ 4553 h 39464"/>
                  <a:gd name="connsiteX6" fmla="*/ 55741 w 55740"/>
                  <a:gd name="connsiteY6" fmla="*/ 0 h 39464"/>
                  <a:gd name="connsiteX7" fmla="*/ 44725 w 55740"/>
                  <a:gd name="connsiteY7" fmla="*/ 20617 h 39464"/>
                  <a:gd name="connsiteX8" fmla="*/ 25948 w 55740"/>
                  <a:gd name="connsiteY8" fmla="*/ 26372 h 39464"/>
                  <a:gd name="connsiteX9" fmla="*/ 15121 w 55740"/>
                  <a:gd name="connsiteY9" fmla="*/ 28731 h 39464"/>
                  <a:gd name="connsiteX10" fmla="*/ 11511 w 55740"/>
                  <a:gd name="connsiteY10" fmla="*/ 29982 h 39464"/>
                  <a:gd name="connsiteX11" fmla="*/ 9082 w 55740"/>
                  <a:gd name="connsiteY11" fmla="*/ 31421 h 39464"/>
                  <a:gd name="connsiteX12" fmla="*/ 0 w 55740"/>
                  <a:gd name="connsiteY12" fmla="*/ 39464 h 39464"/>
                  <a:gd name="connsiteX13" fmla="*/ 11228 w 55740"/>
                  <a:gd name="connsiteY13" fmla="*/ 18682 h 39464"/>
                  <a:gd name="connsiteX14" fmla="*/ 27623 w 55740"/>
                  <a:gd name="connsiteY14" fmla="*/ 12950 h 39464"/>
                  <a:gd name="connsiteX15" fmla="*/ 27623 w 55740"/>
                  <a:gd name="connsiteY15" fmla="*/ 12950 h 3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40" h="39464">
                    <a:moveTo>
                      <a:pt x="27623" y="12950"/>
                    </a:moveTo>
                    <a:cubicBezTo>
                      <a:pt x="28472" y="12691"/>
                      <a:pt x="29250" y="12880"/>
                      <a:pt x="30029" y="12927"/>
                    </a:cubicBezTo>
                    <a:cubicBezTo>
                      <a:pt x="33685" y="13092"/>
                      <a:pt x="36846" y="12313"/>
                      <a:pt x="39936" y="11228"/>
                    </a:cubicBezTo>
                    <a:cubicBezTo>
                      <a:pt x="41021" y="10851"/>
                      <a:pt x="41847" y="10521"/>
                      <a:pt x="42767" y="9860"/>
                    </a:cubicBezTo>
                    <a:cubicBezTo>
                      <a:pt x="43215" y="9530"/>
                      <a:pt x="43970" y="9601"/>
                      <a:pt x="44465" y="9318"/>
                    </a:cubicBezTo>
                    <a:cubicBezTo>
                      <a:pt x="46942" y="7855"/>
                      <a:pt x="49372" y="6487"/>
                      <a:pt x="51424" y="4553"/>
                    </a:cubicBezTo>
                    <a:cubicBezTo>
                      <a:pt x="52863" y="3185"/>
                      <a:pt x="54491" y="1604"/>
                      <a:pt x="55741" y="0"/>
                    </a:cubicBezTo>
                    <a:cubicBezTo>
                      <a:pt x="54939" y="7902"/>
                      <a:pt x="50999" y="15852"/>
                      <a:pt x="44725" y="20617"/>
                    </a:cubicBezTo>
                    <a:cubicBezTo>
                      <a:pt x="39370" y="24698"/>
                      <a:pt x="32977" y="26396"/>
                      <a:pt x="25948" y="26372"/>
                    </a:cubicBezTo>
                    <a:cubicBezTo>
                      <a:pt x="22126" y="26372"/>
                      <a:pt x="18682" y="27528"/>
                      <a:pt x="15121" y="28731"/>
                    </a:cubicBezTo>
                    <a:cubicBezTo>
                      <a:pt x="13682" y="29227"/>
                      <a:pt x="12597" y="29581"/>
                      <a:pt x="11511" y="29982"/>
                    </a:cubicBezTo>
                    <a:cubicBezTo>
                      <a:pt x="10686" y="30288"/>
                      <a:pt x="9884" y="31067"/>
                      <a:pt x="9082" y="31421"/>
                    </a:cubicBezTo>
                    <a:cubicBezTo>
                      <a:pt x="5166" y="33095"/>
                      <a:pt x="2689" y="36469"/>
                      <a:pt x="0" y="39464"/>
                    </a:cubicBezTo>
                    <a:cubicBezTo>
                      <a:pt x="1203" y="31609"/>
                      <a:pt x="4741" y="23613"/>
                      <a:pt x="11228" y="18682"/>
                    </a:cubicBezTo>
                    <a:cubicBezTo>
                      <a:pt x="15946" y="15121"/>
                      <a:pt x="21773" y="13068"/>
                      <a:pt x="27623" y="12950"/>
                    </a:cubicBezTo>
                    <a:lnTo>
                      <a:pt x="27623" y="1295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14" name="手繪多邊形: 圖案 913">
                <a:extLst>
                  <a:ext uri="{FF2B5EF4-FFF2-40B4-BE49-F238E27FC236}">
                    <a16:creationId xmlns:a16="http://schemas.microsoft.com/office/drawing/2014/main" id="{334397B0-8387-4510-B505-8BBF899AB77C}"/>
                  </a:ext>
                </a:extLst>
              </p:cNvPr>
              <p:cNvSpPr/>
              <p:nvPr/>
            </p:nvSpPr>
            <p:spPr>
              <a:xfrm>
                <a:off x="3973487" y="1782438"/>
                <a:ext cx="51990" cy="44347"/>
              </a:xfrm>
              <a:custGeom>
                <a:avLst/>
                <a:gdLst>
                  <a:gd name="connsiteX0" fmla="*/ 25146 w 51990"/>
                  <a:gd name="connsiteY0" fmla="*/ 15451 h 44347"/>
                  <a:gd name="connsiteX1" fmla="*/ 27552 w 51990"/>
                  <a:gd name="connsiteY1" fmla="*/ 15191 h 44347"/>
                  <a:gd name="connsiteX2" fmla="*/ 37271 w 51990"/>
                  <a:gd name="connsiteY2" fmla="*/ 12620 h 44347"/>
                  <a:gd name="connsiteX3" fmla="*/ 39960 w 51990"/>
                  <a:gd name="connsiteY3" fmla="*/ 10992 h 44347"/>
                  <a:gd name="connsiteX4" fmla="*/ 41587 w 51990"/>
                  <a:gd name="connsiteY4" fmla="*/ 10308 h 44347"/>
                  <a:gd name="connsiteX5" fmla="*/ 48098 w 51990"/>
                  <a:gd name="connsiteY5" fmla="*/ 4930 h 44347"/>
                  <a:gd name="connsiteX6" fmla="*/ 51990 w 51990"/>
                  <a:gd name="connsiteY6" fmla="*/ 0 h 44347"/>
                  <a:gd name="connsiteX7" fmla="*/ 42861 w 51990"/>
                  <a:gd name="connsiteY7" fmla="*/ 21537 h 44347"/>
                  <a:gd name="connsiteX8" fmla="*/ 24674 w 51990"/>
                  <a:gd name="connsiteY8" fmla="*/ 28944 h 44347"/>
                  <a:gd name="connsiteX9" fmla="*/ 14106 w 51990"/>
                  <a:gd name="connsiteY9" fmla="*/ 32270 h 44347"/>
                  <a:gd name="connsiteX10" fmla="*/ 10615 w 51990"/>
                  <a:gd name="connsiteY10" fmla="*/ 33850 h 44347"/>
                  <a:gd name="connsiteX11" fmla="*/ 8327 w 51990"/>
                  <a:gd name="connsiteY11" fmla="*/ 35501 h 44347"/>
                  <a:gd name="connsiteX12" fmla="*/ 0 w 51990"/>
                  <a:gd name="connsiteY12" fmla="*/ 44347 h 44347"/>
                  <a:gd name="connsiteX13" fmla="*/ 9318 w 51990"/>
                  <a:gd name="connsiteY13" fmla="*/ 22645 h 44347"/>
                  <a:gd name="connsiteX14" fmla="*/ 25146 w 51990"/>
                  <a:gd name="connsiteY14" fmla="*/ 15451 h 44347"/>
                  <a:gd name="connsiteX15" fmla="*/ 25146 w 51990"/>
                  <a:gd name="connsiteY15" fmla="*/ 15451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90" h="44347">
                    <a:moveTo>
                      <a:pt x="25146" y="15451"/>
                    </a:moveTo>
                    <a:cubicBezTo>
                      <a:pt x="25971" y="15097"/>
                      <a:pt x="26750" y="15238"/>
                      <a:pt x="27552" y="15191"/>
                    </a:cubicBezTo>
                    <a:cubicBezTo>
                      <a:pt x="31208" y="15026"/>
                      <a:pt x="34275" y="13988"/>
                      <a:pt x="37271" y="12620"/>
                    </a:cubicBezTo>
                    <a:cubicBezTo>
                      <a:pt x="38332" y="12148"/>
                      <a:pt x="39111" y="11747"/>
                      <a:pt x="39960" y="10992"/>
                    </a:cubicBezTo>
                    <a:cubicBezTo>
                      <a:pt x="40384" y="10615"/>
                      <a:pt x="41139" y="10615"/>
                      <a:pt x="41587" y="10308"/>
                    </a:cubicBezTo>
                    <a:cubicBezTo>
                      <a:pt x="43923" y="8634"/>
                      <a:pt x="46211" y="7053"/>
                      <a:pt x="48098" y="4930"/>
                    </a:cubicBezTo>
                    <a:cubicBezTo>
                      <a:pt x="49419" y="3444"/>
                      <a:pt x="50881" y="1722"/>
                      <a:pt x="51990" y="0"/>
                    </a:cubicBezTo>
                    <a:cubicBezTo>
                      <a:pt x="51896" y="7949"/>
                      <a:pt x="48688" y="16229"/>
                      <a:pt x="42861" y="21537"/>
                    </a:cubicBezTo>
                    <a:cubicBezTo>
                      <a:pt x="37884" y="26089"/>
                      <a:pt x="31680" y="28354"/>
                      <a:pt x="24674" y="28944"/>
                    </a:cubicBezTo>
                    <a:cubicBezTo>
                      <a:pt x="20876" y="29274"/>
                      <a:pt x="17527" y="30736"/>
                      <a:pt x="14106" y="32270"/>
                    </a:cubicBezTo>
                    <a:cubicBezTo>
                      <a:pt x="12714" y="32883"/>
                      <a:pt x="11677" y="33355"/>
                      <a:pt x="10615" y="33850"/>
                    </a:cubicBezTo>
                    <a:cubicBezTo>
                      <a:pt x="9813" y="34228"/>
                      <a:pt x="9105" y="35077"/>
                      <a:pt x="8327" y="35501"/>
                    </a:cubicBezTo>
                    <a:cubicBezTo>
                      <a:pt x="4576" y="37530"/>
                      <a:pt x="2406" y="41116"/>
                      <a:pt x="0" y="44347"/>
                    </a:cubicBezTo>
                    <a:cubicBezTo>
                      <a:pt x="495" y="36421"/>
                      <a:pt x="3302" y="28142"/>
                      <a:pt x="9318" y="22645"/>
                    </a:cubicBezTo>
                    <a:cubicBezTo>
                      <a:pt x="13729" y="18635"/>
                      <a:pt x="19343" y="16088"/>
                      <a:pt x="25146" y="15451"/>
                    </a:cubicBezTo>
                    <a:lnTo>
                      <a:pt x="25146" y="1545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15" name="手繪多邊形: 圖案 914">
                <a:extLst>
                  <a:ext uri="{FF2B5EF4-FFF2-40B4-BE49-F238E27FC236}">
                    <a16:creationId xmlns:a16="http://schemas.microsoft.com/office/drawing/2014/main" id="{F2FE71B1-F15E-4ED7-A123-8F531504BAF6}"/>
                  </a:ext>
                </a:extLst>
              </p:cNvPr>
              <p:cNvSpPr/>
              <p:nvPr/>
            </p:nvSpPr>
            <p:spPr>
              <a:xfrm>
                <a:off x="3974581" y="1803125"/>
                <a:ext cx="47898" cy="48852"/>
              </a:xfrm>
              <a:custGeom>
                <a:avLst/>
                <a:gdLst>
                  <a:gd name="connsiteX0" fmla="*/ 22424 w 47898"/>
                  <a:gd name="connsiteY0" fmla="*/ 17810 h 48852"/>
                  <a:gd name="connsiteX1" fmla="*/ 24807 w 47898"/>
                  <a:gd name="connsiteY1" fmla="*/ 17338 h 48852"/>
                  <a:gd name="connsiteX2" fmla="*/ 34266 w 47898"/>
                  <a:gd name="connsiteY2" fmla="*/ 13894 h 48852"/>
                  <a:gd name="connsiteX3" fmla="*/ 36790 w 47898"/>
                  <a:gd name="connsiteY3" fmla="*/ 12030 h 48852"/>
                  <a:gd name="connsiteX4" fmla="*/ 38347 w 47898"/>
                  <a:gd name="connsiteY4" fmla="*/ 11181 h 48852"/>
                  <a:gd name="connsiteX5" fmla="*/ 44362 w 47898"/>
                  <a:gd name="connsiteY5" fmla="*/ 5260 h 48852"/>
                  <a:gd name="connsiteX6" fmla="*/ 47806 w 47898"/>
                  <a:gd name="connsiteY6" fmla="*/ 0 h 48852"/>
                  <a:gd name="connsiteX7" fmla="*/ 40659 w 47898"/>
                  <a:gd name="connsiteY7" fmla="*/ 22268 h 48852"/>
                  <a:gd name="connsiteX8" fmla="*/ 23203 w 47898"/>
                  <a:gd name="connsiteY8" fmla="*/ 31303 h 48852"/>
                  <a:gd name="connsiteX9" fmla="*/ 12989 w 47898"/>
                  <a:gd name="connsiteY9" fmla="*/ 35572 h 48852"/>
                  <a:gd name="connsiteX10" fmla="*/ 9663 w 47898"/>
                  <a:gd name="connsiteY10" fmla="*/ 37459 h 48852"/>
                  <a:gd name="connsiteX11" fmla="*/ 7516 w 47898"/>
                  <a:gd name="connsiteY11" fmla="*/ 39299 h 48852"/>
                  <a:gd name="connsiteX12" fmla="*/ 15 w 47898"/>
                  <a:gd name="connsiteY12" fmla="*/ 48853 h 48852"/>
                  <a:gd name="connsiteX13" fmla="*/ 7351 w 47898"/>
                  <a:gd name="connsiteY13" fmla="*/ 26396 h 48852"/>
                  <a:gd name="connsiteX14" fmla="*/ 22424 w 47898"/>
                  <a:gd name="connsiteY14" fmla="*/ 17810 h 48852"/>
                  <a:gd name="connsiteX15" fmla="*/ 22424 w 47898"/>
                  <a:gd name="connsiteY15" fmla="*/ 17810 h 4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52">
                    <a:moveTo>
                      <a:pt x="22424" y="17810"/>
                    </a:moveTo>
                    <a:cubicBezTo>
                      <a:pt x="23203" y="17385"/>
                      <a:pt x="24005" y="17456"/>
                      <a:pt x="24807" y="17338"/>
                    </a:cubicBezTo>
                    <a:cubicBezTo>
                      <a:pt x="28440" y="16843"/>
                      <a:pt x="31388" y="15522"/>
                      <a:pt x="34266" y="13894"/>
                    </a:cubicBezTo>
                    <a:cubicBezTo>
                      <a:pt x="35280" y="13328"/>
                      <a:pt x="36035" y="12856"/>
                      <a:pt x="36790" y="12030"/>
                    </a:cubicBezTo>
                    <a:cubicBezTo>
                      <a:pt x="37167" y="11629"/>
                      <a:pt x="37922" y="11559"/>
                      <a:pt x="38347" y="11181"/>
                    </a:cubicBezTo>
                    <a:cubicBezTo>
                      <a:pt x="40517" y="9318"/>
                      <a:pt x="42664" y="7525"/>
                      <a:pt x="44362" y="5260"/>
                    </a:cubicBezTo>
                    <a:cubicBezTo>
                      <a:pt x="45542" y="3656"/>
                      <a:pt x="46839" y="1816"/>
                      <a:pt x="47806" y="0"/>
                    </a:cubicBezTo>
                    <a:cubicBezTo>
                      <a:pt x="48419" y="7926"/>
                      <a:pt x="45966" y="16442"/>
                      <a:pt x="40659" y="22268"/>
                    </a:cubicBezTo>
                    <a:cubicBezTo>
                      <a:pt x="36106" y="27245"/>
                      <a:pt x="30138" y="30052"/>
                      <a:pt x="23203" y="31303"/>
                    </a:cubicBezTo>
                    <a:cubicBezTo>
                      <a:pt x="19429" y="31963"/>
                      <a:pt x="16268" y="33732"/>
                      <a:pt x="12989" y="35572"/>
                    </a:cubicBezTo>
                    <a:cubicBezTo>
                      <a:pt x="11668" y="36303"/>
                      <a:pt x="10653" y="36870"/>
                      <a:pt x="9663" y="37459"/>
                    </a:cubicBezTo>
                    <a:cubicBezTo>
                      <a:pt x="8908" y="37907"/>
                      <a:pt x="8271" y="38804"/>
                      <a:pt x="7516" y="39299"/>
                    </a:cubicBezTo>
                    <a:cubicBezTo>
                      <a:pt x="3978" y="41635"/>
                      <a:pt x="2114" y="45409"/>
                      <a:pt x="15" y="48853"/>
                    </a:cubicBezTo>
                    <a:cubicBezTo>
                      <a:pt x="-197" y="40903"/>
                      <a:pt x="1855" y="32411"/>
                      <a:pt x="7351" y="26396"/>
                    </a:cubicBezTo>
                    <a:cubicBezTo>
                      <a:pt x="11338" y="22009"/>
                      <a:pt x="16692" y="18966"/>
                      <a:pt x="22424" y="17810"/>
                    </a:cubicBezTo>
                    <a:lnTo>
                      <a:pt x="22424" y="1781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16" name="手繪多邊形: 圖案 915">
                <a:extLst>
                  <a:ext uri="{FF2B5EF4-FFF2-40B4-BE49-F238E27FC236}">
                    <a16:creationId xmlns:a16="http://schemas.microsoft.com/office/drawing/2014/main" id="{8DF07D7F-EDAC-4AE1-ADAC-ACAA80BA2B64}"/>
                  </a:ext>
                </a:extLst>
              </p:cNvPr>
              <p:cNvSpPr/>
              <p:nvPr/>
            </p:nvSpPr>
            <p:spPr>
              <a:xfrm>
                <a:off x="3977669" y="1824049"/>
                <a:ext cx="43880" cy="52933"/>
              </a:xfrm>
              <a:custGeom>
                <a:avLst/>
                <a:gdLst>
                  <a:gd name="connsiteX0" fmla="*/ 19785 w 43880"/>
                  <a:gd name="connsiteY0" fmla="*/ 19980 h 52933"/>
                  <a:gd name="connsiteX1" fmla="*/ 22097 w 43880"/>
                  <a:gd name="connsiteY1" fmla="*/ 19296 h 52933"/>
                  <a:gd name="connsiteX2" fmla="*/ 31202 w 43880"/>
                  <a:gd name="connsiteY2" fmla="*/ 15026 h 52933"/>
                  <a:gd name="connsiteX3" fmla="*/ 33561 w 43880"/>
                  <a:gd name="connsiteY3" fmla="*/ 12950 h 52933"/>
                  <a:gd name="connsiteX4" fmla="*/ 35047 w 43880"/>
                  <a:gd name="connsiteY4" fmla="*/ 11983 h 52933"/>
                  <a:gd name="connsiteX5" fmla="*/ 40496 w 43880"/>
                  <a:gd name="connsiteY5" fmla="*/ 5543 h 52933"/>
                  <a:gd name="connsiteX6" fmla="*/ 43445 w 43880"/>
                  <a:gd name="connsiteY6" fmla="*/ 0 h 52933"/>
                  <a:gd name="connsiteX7" fmla="*/ 38326 w 43880"/>
                  <a:gd name="connsiteY7" fmla="*/ 22811 h 52933"/>
                  <a:gd name="connsiteX8" fmla="*/ 21767 w 43880"/>
                  <a:gd name="connsiteY8" fmla="*/ 33378 h 52933"/>
                  <a:gd name="connsiteX9" fmla="*/ 11977 w 43880"/>
                  <a:gd name="connsiteY9" fmla="*/ 38544 h 52933"/>
                  <a:gd name="connsiteX10" fmla="*/ 8840 w 43880"/>
                  <a:gd name="connsiteY10" fmla="*/ 40715 h 52933"/>
                  <a:gd name="connsiteX11" fmla="*/ 6882 w 43880"/>
                  <a:gd name="connsiteY11" fmla="*/ 42743 h 52933"/>
                  <a:gd name="connsiteX12" fmla="*/ 277 w 43880"/>
                  <a:gd name="connsiteY12" fmla="*/ 52934 h 52933"/>
                  <a:gd name="connsiteX13" fmla="*/ 5561 w 43880"/>
                  <a:gd name="connsiteY13" fmla="*/ 29911 h 52933"/>
                  <a:gd name="connsiteX14" fmla="*/ 19785 w 43880"/>
                  <a:gd name="connsiteY14" fmla="*/ 19980 h 52933"/>
                  <a:gd name="connsiteX15" fmla="*/ 19785 w 43880"/>
                  <a:gd name="connsiteY15" fmla="*/ 19980 h 5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933">
                    <a:moveTo>
                      <a:pt x="19785" y="19980"/>
                    </a:moveTo>
                    <a:cubicBezTo>
                      <a:pt x="20516" y="19485"/>
                      <a:pt x="21342" y="19485"/>
                      <a:pt x="22097" y="19296"/>
                    </a:cubicBezTo>
                    <a:cubicBezTo>
                      <a:pt x="25659" y="18470"/>
                      <a:pt x="28490" y="16890"/>
                      <a:pt x="31202" y="15026"/>
                    </a:cubicBezTo>
                    <a:cubicBezTo>
                      <a:pt x="32146" y="14366"/>
                      <a:pt x="32853" y="13823"/>
                      <a:pt x="33561" y="12950"/>
                    </a:cubicBezTo>
                    <a:cubicBezTo>
                      <a:pt x="33915" y="12502"/>
                      <a:pt x="34646" y="12384"/>
                      <a:pt x="35047" y="11983"/>
                    </a:cubicBezTo>
                    <a:cubicBezTo>
                      <a:pt x="37029" y="9907"/>
                      <a:pt x="39034" y="7949"/>
                      <a:pt x="40496" y="5543"/>
                    </a:cubicBezTo>
                    <a:cubicBezTo>
                      <a:pt x="41534" y="3845"/>
                      <a:pt x="42667" y="1887"/>
                      <a:pt x="43445" y="0"/>
                    </a:cubicBezTo>
                    <a:cubicBezTo>
                      <a:pt x="44766" y="7855"/>
                      <a:pt x="43091" y="16559"/>
                      <a:pt x="38326" y="22811"/>
                    </a:cubicBezTo>
                    <a:cubicBezTo>
                      <a:pt x="34245" y="28189"/>
                      <a:pt x="28537" y="31515"/>
                      <a:pt x="21767" y="33378"/>
                    </a:cubicBezTo>
                    <a:cubicBezTo>
                      <a:pt x="18087" y="34393"/>
                      <a:pt x="15067" y="36421"/>
                      <a:pt x="11977" y="38544"/>
                    </a:cubicBezTo>
                    <a:cubicBezTo>
                      <a:pt x="10727" y="39394"/>
                      <a:pt x="9783" y="40054"/>
                      <a:pt x="8840" y="40715"/>
                    </a:cubicBezTo>
                    <a:cubicBezTo>
                      <a:pt x="8109" y="41234"/>
                      <a:pt x="7566" y="42201"/>
                      <a:pt x="6882" y="42743"/>
                    </a:cubicBezTo>
                    <a:cubicBezTo>
                      <a:pt x="3556" y="45385"/>
                      <a:pt x="2046" y="49301"/>
                      <a:pt x="277" y="52934"/>
                    </a:cubicBezTo>
                    <a:cubicBezTo>
                      <a:pt x="-643" y="45031"/>
                      <a:pt x="631" y="36374"/>
                      <a:pt x="5561" y="29911"/>
                    </a:cubicBezTo>
                    <a:cubicBezTo>
                      <a:pt x="9123" y="25169"/>
                      <a:pt x="14171" y="21631"/>
                      <a:pt x="19785" y="19980"/>
                    </a:cubicBezTo>
                    <a:lnTo>
                      <a:pt x="19785" y="1998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17" name="手繪多邊形: 圖案 916">
                <a:extLst>
                  <a:ext uri="{FF2B5EF4-FFF2-40B4-BE49-F238E27FC236}">
                    <a16:creationId xmlns:a16="http://schemas.microsoft.com/office/drawing/2014/main" id="{95A80752-B5D3-48B8-8874-541C8E51AA63}"/>
                  </a:ext>
                </a:extLst>
              </p:cNvPr>
              <p:cNvSpPr/>
              <p:nvPr/>
            </p:nvSpPr>
            <p:spPr>
              <a:xfrm>
                <a:off x="3982538" y="1844548"/>
                <a:ext cx="40181" cy="56566"/>
              </a:xfrm>
              <a:custGeom>
                <a:avLst/>
                <a:gdLst>
                  <a:gd name="connsiteX0" fmla="*/ 17369 w 40181"/>
                  <a:gd name="connsiteY0" fmla="*/ 22032 h 56566"/>
                  <a:gd name="connsiteX1" fmla="*/ 19610 w 40181"/>
                  <a:gd name="connsiteY1" fmla="*/ 21159 h 56566"/>
                  <a:gd name="connsiteX2" fmla="*/ 28290 w 40181"/>
                  <a:gd name="connsiteY2" fmla="*/ 16088 h 56566"/>
                  <a:gd name="connsiteX3" fmla="*/ 30460 w 40181"/>
                  <a:gd name="connsiteY3" fmla="*/ 13800 h 56566"/>
                  <a:gd name="connsiteX4" fmla="*/ 31852 w 40181"/>
                  <a:gd name="connsiteY4" fmla="*/ 12691 h 56566"/>
                  <a:gd name="connsiteX5" fmla="*/ 36688 w 40181"/>
                  <a:gd name="connsiteY5" fmla="*/ 5779 h 56566"/>
                  <a:gd name="connsiteX6" fmla="*/ 39141 w 40181"/>
                  <a:gd name="connsiteY6" fmla="*/ 0 h 56566"/>
                  <a:gd name="connsiteX7" fmla="*/ 36075 w 40181"/>
                  <a:gd name="connsiteY7" fmla="*/ 23164 h 56566"/>
                  <a:gd name="connsiteX8" fmla="*/ 20530 w 40181"/>
                  <a:gd name="connsiteY8" fmla="*/ 35171 h 56566"/>
                  <a:gd name="connsiteX9" fmla="*/ 11235 w 40181"/>
                  <a:gd name="connsiteY9" fmla="*/ 41186 h 56566"/>
                  <a:gd name="connsiteX10" fmla="*/ 8287 w 40181"/>
                  <a:gd name="connsiteY10" fmla="*/ 43640 h 56566"/>
                  <a:gd name="connsiteX11" fmla="*/ 6518 w 40181"/>
                  <a:gd name="connsiteY11" fmla="*/ 45833 h 56566"/>
                  <a:gd name="connsiteX12" fmla="*/ 856 w 40181"/>
                  <a:gd name="connsiteY12" fmla="*/ 56566 h 56566"/>
                  <a:gd name="connsiteX13" fmla="*/ 4064 w 40181"/>
                  <a:gd name="connsiteY13" fmla="*/ 33143 h 56566"/>
                  <a:gd name="connsiteX14" fmla="*/ 17369 w 40181"/>
                  <a:gd name="connsiteY14" fmla="*/ 22032 h 56566"/>
                  <a:gd name="connsiteX15" fmla="*/ 17369 w 40181"/>
                  <a:gd name="connsiteY15" fmla="*/ 22032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17369" y="22032"/>
                    </a:moveTo>
                    <a:cubicBezTo>
                      <a:pt x="18053" y="21490"/>
                      <a:pt x="18855" y="21395"/>
                      <a:pt x="19610" y="21159"/>
                    </a:cubicBezTo>
                    <a:cubicBezTo>
                      <a:pt x="23101" y="20027"/>
                      <a:pt x="25766" y="18187"/>
                      <a:pt x="28290" y="16088"/>
                    </a:cubicBezTo>
                    <a:cubicBezTo>
                      <a:pt x="29187" y="15356"/>
                      <a:pt x="29847" y="14743"/>
                      <a:pt x="30460" y="13800"/>
                    </a:cubicBezTo>
                    <a:cubicBezTo>
                      <a:pt x="30767" y="13328"/>
                      <a:pt x="31498" y="13139"/>
                      <a:pt x="31852" y="12691"/>
                    </a:cubicBezTo>
                    <a:cubicBezTo>
                      <a:pt x="33645" y="10450"/>
                      <a:pt x="35461" y="8327"/>
                      <a:pt x="36688" y="5779"/>
                    </a:cubicBezTo>
                    <a:cubicBezTo>
                      <a:pt x="37561" y="3987"/>
                      <a:pt x="38528" y="1934"/>
                      <a:pt x="39141" y="0"/>
                    </a:cubicBezTo>
                    <a:cubicBezTo>
                      <a:pt x="41170" y="7690"/>
                      <a:pt x="40273" y="16512"/>
                      <a:pt x="36075" y="23164"/>
                    </a:cubicBezTo>
                    <a:cubicBezTo>
                      <a:pt x="32489" y="28873"/>
                      <a:pt x="27111" y="32718"/>
                      <a:pt x="20530" y="35171"/>
                    </a:cubicBezTo>
                    <a:cubicBezTo>
                      <a:pt x="16944" y="36492"/>
                      <a:pt x="14137" y="38804"/>
                      <a:pt x="11235" y="41186"/>
                    </a:cubicBezTo>
                    <a:cubicBezTo>
                      <a:pt x="10080" y="42154"/>
                      <a:pt x="9183" y="42885"/>
                      <a:pt x="8287" y="43640"/>
                    </a:cubicBezTo>
                    <a:cubicBezTo>
                      <a:pt x="7603" y="44206"/>
                      <a:pt x="7155" y="45220"/>
                      <a:pt x="6518" y="45833"/>
                    </a:cubicBezTo>
                    <a:cubicBezTo>
                      <a:pt x="3451" y="48782"/>
                      <a:pt x="2295" y="52816"/>
                      <a:pt x="856" y="56566"/>
                    </a:cubicBezTo>
                    <a:cubicBezTo>
                      <a:pt x="-771" y="48782"/>
                      <a:pt x="-276" y="40054"/>
                      <a:pt x="4064" y="33143"/>
                    </a:cubicBezTo>
                    <a:cubicBezTo>
                      <a:pt x="7225" y="28165"/>
                      <a:pt x="11943" y="24202"/>
                      <a:pt x="17369" y="22032"/>
                    </a:cubicBezTo>
                    <a:lnTo>
                      <a:pt x="17369" y="220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18" name="手繪多邊形: 圖案 917">
                <a:extLst>
                  <a:ext uri="{FF2B5EF4-FFF2-40B4-BE49-F238E27FC236}">
                    <a16:creationId xmlns:a16="http://schemas.microsoft.com/office/drawing/2014/main" id="{EC6A2189-9D3D-4389-84E9-4CA1821FDA53}"/>
                  </a:ext>
                </a:extLst>
              </p:cNvPr>
              <p:cNvSpPr/>
              <p:nvPr/>
            </p:nvSpPr>
            <p:spPr>
              <a:xfrm>
                <a:off x="3989231" y="1864645"/>
                <a:ext cx="36706" cy="59727"/>
              </a:xfrm>
              <a:custGeom>
                <a:avLst/>
                <a:gdLst>
                  <a:gd name="connsiteX0" fmla="*/ 15087 w 36706"/>
                  <a:gd name="connsiteY0" fmla="*/ 23896 h 59727"/>
                  <a:gd name="connsiteX1" fmla="*/ 17257 w 36706"/>
                  <a:gd name="connsiteY1" fmla="*/ 22811 h 59727"/>
                  <a:gd name="connsiteX2" fmla="*/ 25443 w 36706"/>
                  <a:gd name="connsiteY2" fmla="*/ 16984 h 59727"/>
                  <a:gd name="connsiteX3" fmla="*/ 27400 w 36706"/>
                  <a:gd name="connsiteY3" fmla="*/ 14531 h 59727"/>
                  <a:gd name="connsiteX4" fmla="*/ 28698 w 36706"/>
                  <a:gd name="connsiteY4" fmla="*/ 13304 h 59727"/>
                  <a:gd name="connsiteX5" fmla="*/ 32920 w 36706"/>
                  <a:gd name="connsiteY5" fmla="*/ 5992 h 59727"/>
                  <a:gd name="connsiteX6" fmla="*/ 34831 w 36706"/>
                  <a:gd name="connsiteY6" fmla="*/ 0 h 59727"/>
                  <a:gd name="connsiteX7" fmla="*/ 33840 w 36706"/>
                  <a:gd name="connsiteY7" fmla="*/ 23353 h 59727"/>
                  <a:gd name="connsiteX8" fmla="*/ 19404 w 36706"/>
                  <a:gd name="connsiteY8" fmla="*/ 36681 h 59727"/>
                  <a:gd name="connsiteX9" fmla="*/ 10676 w 36706"/>
                  <a:gd name="connsiteY9" fmla="*/ 43498 h 59727"/>
                  <a:gd name="connsiteX10" fmla="*/ 7963 w 36706"/>
                  <a:gd name="connsiteY10" fmla="*/ 46187 h 59727"/>
                  <a:gd name="connsiteX11" fmla="*/ 6406 w 36706"/>
                  <a:gd name="connsiteY11" fmla="*/ 48523 h 59727"/>
                  <a:gd name="connsiteX12" fmla="*/ 1712 w 36706"/>
                  <a:gd name="connsiteY12" fmla="*/ 59727 h 59727"/>
                  <a:gd name="connsiteX13" fmla="*/ 2821 w 36706"/>
                  <a:gd name="connsiteY13" fmla="*/ 36115 h 59727"/>
                  <a:gd name="connsiteX14" fmla="*/ 15087 w 36706"/>
                  <a:gd name="connsiteY14" fmla="*/ 23896 h 59727"/>
                  <a:gd name="connsiteX15" fmla="*/ 15087 w 36706"/>
                  <a:gd name="connsiteY15" fmla="*/ 23896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06" h="59727">
                    <a:moveTo>
                      <a:pt x="15087" y="23896"/>
                    </a:moveTo>
                    <a:cubicBezTo>
                      <a:pt x="15724" y="23282"/>
                      <a:pt x="16526" y="23141"/>
                      <a:pt x="17257" y="22811"/>
                    </a:cubicBezTo>
                    <a:cubicBezTo>
                      <a:pt x="20630" y="21372"/>
                      <a:pt x="23131" y="19319"/>
                      <a:pt x="25443" y="16984"/>
                    </a:cubicBezTo>
                    <a:cubicBezTo>
                      <a:pt x="26268" y="16158"/>
                      <a:pt x="26858" y="15522"/>
                      <a:pt x="27400" y="14531"/>
                    </a:cubicBezTo>
                    <a:cubicBezTo>
                      <a:pt x="27660" y="14035"/>
                      <a:pt x="28368" y="13776"/>
                      <a:pt x="28698" y="13304"/>
                    </a:cubicBezTo>
                    <a:cubicBezTo>
                      <a:pt x="30278" y="10922"/>
                      <a:pt x="31906" y="8634"/>
                      <a:pt x="32920" y="5992"/>
                    </a:cubicBezTo>
                    <a:cubicBezTo>
                      <a:pt x="33628" y="4128"/>
                      <a:pt x="34406" y="2005"/>
                      <a:pt x="34831" y="0"/>
                    </a:cubicBezTo>
                    <a:cubicBezTo>
                      <a:pt x="37520" y="7478"/>
                      <a:pt x="37426" y="16347"/>
                      <a:pt x="33840" y="23353"/>
                    </a:cubicBezTo>
                    <a:cubicBezTo>
                      <a:pt x="30774" y="29368"/>
                      <a:pt x="25749" y="33661"/>
                      <a:pt x="19404" y="36681"/>
                    </a:cubicBezTo>
                    <a:cubicBezTo>
                      <a:pt x="15960" y="38332"/>
                      <a:pt x="13341" y="40856"/>
                      <a:pt x="10676" y="43498"/>
                    </a:cubicBezTo>
                    <a:cubicBezTo>
                      <a:pt x="9591" y="44560"/>
                      <a:pt x="8765" y="45362"/>
                      <a:pt x="7963" y="46187"/>
                    </a:cubicBezTo>
                    <a:cubicBezTo>
                      <a:pt x="7350" y="46824"/>
                      <a:pt x="6972" y="47862"/>
                      <a:pt x="6406" y="48523"/>
                    </a:cubicBezTo>
                    <a:cubicBezTo>
                      <a:pt x="3599" y="51731"/>
                      <a:pt x="2821" y="55859"/>
                      <a:pt x="1712" y="59727"/>
                    </a:cubicBezTo>
                    <a:cubicBezTo>
                      <a:pt x="-600" y="52132"/>
                      <a:pt x="-883" y="43380"/>
                      <a:pt x="2821" y="36115"/>
                    </a:cubicBezTo>
                    <a:cubicBezTo>
                      <a:pt x="5510" y="30902"/>
                      <a:pt x="9850" y="26514"/>
                      <a:pt x="15087" y="23896"/>
                    </a:cubicBezTo>
                    <a:lnTo>
                      <a:pt x="15087" y="238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19" name="手繪多邊形: 圖案 918">
                <a:extLst>
                  <a:ext uri="{FF2B5EF4-FFF2-40B4-BE49-F238E27FC236}">
                    <a16:creationId xmlns:a16="http://schemas.microsoft.com/office/drawing/2014/main" id="{316C7C9B-4CEF-4CEE-9754-9177D3BB9CD1}"/>
                  </a:ext>
                </a:extLst>
              </p:cNvPr>
              <p:cNvSpPr/>
              <p:nvPr/>
            </p:nvSpPr>
            <p:spPr>
              <a:xfrm>
                <a:off x="3997625" y="1884271"/>
                <a:ext cx="33468" cy="62416"/>
              </a:xfrm>
              <a:custGeom>
                <a:avLst/>
                <a:gdLst>
                  <a:gd name="connsiteX0" fmla="*/ 12944 w 33468"/>
                  <a:gd name="connsiteY0" fmla="*/ 25500 h 62416"/>
                  <a:gd name="connsiteX1" fmla="*/ 14996 w 33468"/>
                  <a:gd name="connsiteY1" fmla="*/ 24250 h 62416"/>
                  <a:gd name="connsiteX2" fmla="*/ 22663 w 33468"/>
                  <a:gd name="connsiteY2" fmla="*/ 17739 h 62416"/>
                  <a:gd name="connsiteX3" fmla="*/ 24385 w 33468"/>
                  <a:gd name="connsiteY3" fmla="*/ 15121 h 62416"/>
                  <a:gd name="connsiteX4" fmla="*/ 25564 w 33468"/>
                  <a:gd name="connsiteY4" fmla="*/ 13776 h 62416"/>
                  <a:gd name="connsiteX5" fmla="*/ 29126 w 33468"/>
                  <a:gd name="connsiteY5" fmla="*/ 6133 h 62416"/>
                  <a:gd name="connsiteX6" fmla="*/ 30518 w 33468"/>
                  <a:gd name="connsiteY6" fmla="*/ 0 h 62416"/>
                  <a:gd name="connsiteX7" fmla="*/ 31603 w 33468"/>
                  <a:gd name="connsiteY7" fmla="*/ 23353 h 62416"/>
                  <a:gd name="connsiteX8" fmla="*/ 18393 w 33468"/>
                  <a:gd name="connsiteY8" fmla="*/ 37908 h 62416"/>
                  <a:gd name="connsiteX9" fmla="*/ 10302 w 33468"/>
                  <a:gd name="connsiteY9" fmla="*/ 45456 h 62416"/>
                  <a:gd name="connsiteX10" fmla="*/ 7849 w 33468"/>
                  <a:gd name="connsiteY10" fmla="*/ 48381 h 62416"/>
                  <a:gd name="connsiteX11" fmla="*/ 6504 w 33468"/>
                  <a:gd name="connsiteY11" fmla="*/ 50858 h 62416"/>
                  <a:gd name="connsiteX12" fmla="*/ 2801 w 33468"/>
                  <a:gd name="connsiteY12" fmla="*/ 62416 h 62416"/>
                  <a:gd name="connsiteX13" fmla="*/ 1834 w 33468"/>
                  <a:gd name="connsiteY13" fmla="*/ 38804 h 62416"/>
                  <a:gd name="connsiteX14" fmla="*/ 12944 w 33468"/>
                  <a:gd name="connsiteY14" fmla="*/ 25500 h 62416"/>
                  <a:gd name="connsiteX15" fmla="*/ 12944 w 33468"/>
                  <a:gd name="connsiteY15" fmla="*/ 25500 h 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8" h="62416">
                    <a:moveTo>
                      <a:pt x="12944" y="25500"/>
                    </a:moveTo>
                    <a:cubicBezTo>
                      <a:pt x="13534" y="24839"/>
                      <a:pt x="14312" y="24627"/>
                      <a:pt x="14996" y="24250"/>
                    </a:cubicBezTo>
                    <a:cubicBezTo>
                      <a:pt x="18228" y="22527"/>
                      <a:pt x="20540" y="20239"/>
                      <a:pt x="22663" y="17739"/>
                    </a:cubicBezTo>
                    <a:cubicBezTo>
                      <a:pt x="23418" y="16843"/>
                      <a:pt x="23960" y="16158"/>
                      <a:pt x="24385" y="15121"/>
                    </a:cubicBezTo>
                    <a:cubicBezTo>
                      <a:pt x="24597" y="14602"/>
                      <a:pt x="25281" y="14271"/>
                      <a:pt x="25564" y="13776"/>
                    </a:cubicBezTo>
                    <a:cubicBezTo>
                      <a:pt x="26932" y="11252"/>
                      <a:pt x="28348" y="8846"/>
                      <a:pt x="29126" y="6133"/>
                    </a:cubicBezTo>
                    <a:cubicBezTo>
                      <a:pt x="29669" y="4222"/>
                      <a:pt x="30258" y="2029"/>
                      <a:pt x="30518" y="0"/>
                    </a:cubicBezTo>
                    <a:cubicBezTo>
                      <a:pt x="33867" y="7218"/>
                      <a:pt x="34552" y="16041"/>
                      <a:pt x="31603" y="23353"/>
                    </a:cubicBezTo>
                    <a:cubicBezTo>
                      <a:pt x="29079" y="29604"/>
                      <a:pt x="24455" y="34322"/>
                      <a:pt x="18393" y="37908"/>
                    </a:cubicBezTo>
                    <a:cubicBezTo>
                      <a:pt x="15091" y="39842"/>
                      <a:pt x="12732" y="42602"/>
                      <a:pt x="10302" y="45456"/>
                    </a:cubicBezTo>
                    <a:cubicBezTo>
                      <a:pt x="9311" y="46612"/>
                      <a:pt x="8580" y="47485"/>
                      <a:pt x="7849" y="48381"/>
                    </a:cubicBezTo>
                    <a:cubicBezTo>
                      <a:pt x="7283" y="49065"/>
                      <a:pt x="7023" y="50127"/>
                      <a:pt x="6504" y="50858"/>
                    </a:cubicBezTo>
                    <a:cubicBezTo>
                      <a:pt x="4004" y="54302"/>
                      <a:pt x="3579" y="58477"/>
                      <a:pt x="2801" y="62416"/>
                    </a:cubicBezTo>
                    <a:cubicBezTo>
                      <a:pt x="-171" y="55057"/>
                      <a:pt x="-1209" y="46376"/>
                      <a:pt x="1834" y="38804"/>
                    </a:cubicBezTo>
                    <a:cubicBezTo>
                      <a:pt x="4004" y="33308"/>
                      <a:pt x="7967" y="28590"/>
                      <a:pt x="12944" y="25500"/>
                    </a:cubicBezTo>
                    <a:lnTo>
                      <a:pt x="12944" y="2550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20" name="手繪多邊形: 圖案 919">
                <a:extLst>
                  <a:ext uri="{FF2B5EF4-FFF2-40B4-BE49-F238E27FC236}">
                    <a16:creationId xmlns:a16="http://schemas.microsoft.com/office/drawing/2014/main" id="{536E03D4-FC79-4248-A1CA-28CB2B2DCDE5}"/>
                  </a:ext>
                </a:extLst>
              </p:cNvPr>
              <p:cNvSpPr/>
              <p:nvPr/>
            </p:nvSpPr>
            <p:spPr>
              <a:xfrm>
                <a:off x="4007600" y="1903261"/>
                <a:ext cx="30480" cy="64610"/>
              </a:xfrm>
              <a:custGeom>
                <a:avLst/>
                <a:gdLst>
                  <a:gd name="connsiteX0" fmla="*/ 10990 w 30480"/>
                  <a:gd name="connsiteY0" fmla="*/ 26962 h 64610"/>
                  <a:gd name="connsiteX1" fmla="*/ 12948 w 30480"/>
                  <a:gd name="connsiteY1" fmla="*/ 25523 h 64610"/>
                  <a:gd name="connsiteX2" fmla="*/ 20001 w 30480"/>
                  <a:gd name="connsiteY2" fmla="*/ 18352 h 64610"/>
                  <a:gd name="connsiteX3" fmla="*/ 21487 w 30480"/>
                  <a:gd name="connsiteY3" fmla="*/ 15592 h 64610"/>
                  <a:gd name="connsiteX4" fmla="*/ 22548 w 30480"/>
                  <a:gd name="connsiteY4" fmla="*/ 14153 h 64610"/>
                  <a:gd name="connsiteX5" fmla="*/ 25426 w 30480"/>
                  <a:gd name="connsiteY5" fmla="*/ 6227 h 64610"/>
                  <a:gd name="connsiteX6" fmla="*/ 26275 w 30480"/>
                  <a:gd name="connsiteY6" fmla="*/ 0 h 64610"/>
                  <a:gd name="connsiteX7" fmla="*/ 29389 w 30480"/>
                  <a:gd name="connsiteY7" fmla="*/ 23164 h 64610"/>
                  <a:gd name="connsiteX8" fmla="*/ 17500 w 30480"/>
                  <a:gd name="connsiteY8" fmla="*/ 38804 h 64610"/>
                  <a:gd name="connsiteX9" fmla="*/ 10093 w 30480"/>
                  <a:gd name="connsiteY9" fmla="*/ 47036 h 64610"/>
                  <a:gd name="connsiteX10" fmla="*/ 7900 w 30480"/>
                  <a:gd name="connsiteY10" fmla="*/ 50174 h 64610"/>
                  <a:gd name="connsiteX11" fmla="*/ 6767 w 30480"/>
                  <a:gd name="connsiteY11" fmla="*/ 52769 h 64610"/>
                  <a:gd name="connsiteX12" fmla="*/ 4102 w 30480"/>
                  <a:gd name="connsiteY12" fmla="*/ 64610 h 64610"/>
                  <a:gd name="connsiteX13" fmla="*/ 1082 w 30480"/>
                  <a:gd name="connsiteY13" fmla="*/ 41186 h 64610"/>
                  <a:gd name="connsiteX14" fmla="*/ 10990 w 30480"/>
                  <a:gd name="connsiteY14" fmla="*/ 26962 h 64610"/>
                  <a:gd name="connsiteX15" fmla="*/ 10990 w 30480"/>
                  <a:gd name="connsiteY15" fmla="*/ 26962 h 6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80" h="64610">
                    <a:moveTo>
                      <a:pt x="10990" y="26962"/>
                    </a:moveTo>
                    <a:cubicBezTo>
                      <a:pt x="11509" y="26255"/>
                      <a:pt x="12264" y="25971"/>
                      <a:pt x="12948" y="25523"/>
                    </a:cubicBezTo>
                    <a:cubicBezTo>
                      <a:pt x="16014" y="23518"/>
                      <a:pt x="18114" y="21041"/>
                      <a:pt x="20001" y="18352"/>
                    </a:cubicBezTo>
                    <a:cubicBezTo>
                      <a:pt x="20661" y="17409"/>
                      <a:pt x="21157" y="16654"/>
                      <a:pt x="21487" y="15592"/>
                    </a:cubicBezTo>
                    <a:cubicBezTo>
                      <a:pt x="21676" y="15050"/>
                      <a:pt x="22312" y="14672"/>
                      <a:pt x="22548" y="14153"/>
                    </a:cubicBezTo>
                    <a:cubicBezTo>
                      <a:pt x="23704" y="11535"/>
                      <a:pt x="24884" y="9011"/>
                      <a:pt x="25426" y="6227"/>
                    </a:cubicBezTo>
                    <a:cubicBezTo>
                      <a:pt x="25804" y="4270"/>
                      <a:pt x="26205" y="2052"/>
                      <a:pt x="26275" y="0"/>
                    </a:cubicBezTo>
                    <a:cubicBezTo>
                      <a:pt x="30238" y="6912"/>
                      <a:pt x="31677" y="15640"/>
                      <a:pt x="29389" y="23164"/>
                    </a:cubicBezTo>
                    <a:cubicBezTo>
                      <a:pt x="27408" y="29628"/>
                      <a:pt x="23209" y="34723"/>
                      <a:pt x="17500" y="38804"/>
                    </a:cubicBezTo>
                    <a:cubicBezTo>
                      <a:pt x="14387" y="41021"/>
                      <a:pt x="12264" y="43970"/>
                      <a:pt x="10093" y="47036"/>
                    </a:cubicBezTo>
                    <a:cubicBezTo>
                      <a:pt x="9221" y="48263"/>
                      <a:pt x="8560" y="49207"/>
                      <a:pt x="7900" y="50174"/>
                    </a:cubicBezTo>
                    <a:cubicBezTo>
                      <a:pt x="7404" y="50905"/>
                      <a:pt x="7215" y="51990"/>
                      <a:pt x="6767" y="52769"/>
                    </a:cubicBezTo>
                    <a:cubicBezTo>
                      <a:pt x="4574" y="56401"/>
                      <a:pt x="4526" y="60600"/>
                      <a:pt x="4102" y="64610"/>
                    </a:cubicBezTo>
                    <a:cubicBezTo>
                      <a:pt x="493" y="57534"/>
                      <a:pt x="-1300" y="48971"/>
                      <a:pt x="1082" y="41186"/>
                    </a:cubicBezTo>
                    <a:cubicBezTo>
                      <a:pt x="2781" y="35501"/>
                      <a:pt x="6296" y="30453"/>
                      <a:pt x="10990" y="26962"/>
                    </a:cubicBezTo>
                    <a:lnTo>
                      <a:pt x="10990" y="2696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21" name="手繪多邊形: 圖案 920">
                <a:extLst>
                  <a:ext uri="{FF2B5EF4-FFF2-40B4-BE49-F238E27FC236}">
                    <a16:creationId xmlns:a16="http://schemas.microsoft.com/office/drawing/2014/main" id="{D6C43ABE-ADAE-46FE-9CC1-725B3E58D5AF}"/>
                  </a:ext>
                </a:extLst>
              </p:cNvPr>
              <p:cNvSpPr/>
              <p:nvPr/>
            </p:nvSpPr>
            <p:spPr>
              <a:xfrm>
                <a:off x="4019092" y="1921613"/>
                <a:ext cx="27726" cy="66261"/>
              </a:xfrm>
              <a:custGeom>
                <a:avLst/>
                <a:gdLst>
                  <a:gd name="connsiteX0" fmla="*/ 9192 w 27726"/>
                  <a:gd name="connsiteY0" fmla="*/ 28142 h 66261"/>
                  <a:gd name="connsiteX1" fmla="*/ 11009 w 27726"/>
                  <a:gd name="connsiteY1" fmla="*/ 26538 h 66261"/>
                  <a:gd name="connsiteX2" fmla="*/ 17425 w 27726"/>
                  <a:gd name="connsiteY2" fmla="*/ 18800 h 66261"/>
                  <a:gd name="connsiteX3" fmla="*/ 18675 w 27726"/>
                  <a:gd name="connsiteY3" fmla="*/ 15923 h 66261"/>
                  <a:gd name="connsiteX4" fmla="*/ 19595 w 27726"/>
                  <a:gd name="connsiteY4" fmla="*/ 14413 h 66261"/>
                  <a:gd name="connsiteX5" fmla="*/ 21789 w 27726"/>
                  <a:gd name="connsiteY5" fmla="*/ 6275 h 66261"/>
                  <a:gd name="connsiteX6" fmla="*/ 22096 w 27726"/>
                  <a:gd name="connsiteY6" fmla="*/ 0 h 66261"/>
                  <a:gd name="connsiteX7" fmla="*/ 27191 w 27726"/>
                  <a:gd name="connsiteY7" fmla="*/ 22811 h 66261"/>
                  <a:gd name="connsiteX8" fmla="*/ 16694 w 27726"/>
                  <a:gd name="connsiteY8" fmla="*/ 39417 h 66261"/>
                  <a:gd name="connsiteX9" fmla="*/ 10018 w 27726"/>
                  <a:gd name="connsiteY9" fmla="*/ 48263 h 66261"/>
                  <a:gd name="connsiteX10" fmla="*/ 8107 w 27726"/>
                  <a:gd name="connsiteY10" fmla="*/ 51566 h 66261"/>
                  <a:gd name="connsiteX11" fmla="*/ 7211 w 27726"/>
                  <a:gd name="connsiteY11" fmla="*/ 54231 h 66261"/>
                  <a:gd name="connsiteX12" fmla="*/ 5560 w 27726"/>
                  <a:gd name="connsiteY12" fmla="*/ 66261 h 66261"/>
                  <a:gd name="connsiteX13" fmla="*/ 535 w 27726"/>
                  <a:gd name="connsiteY13" fmla="*/ 43168 h 66261"/>
                  <a:gd name="connsiteX14" fmla="*/ 9192 w 27726"/>
                  <a:gd name="connsiteY14" fmla="*/ 28142 h 66261"/>
                  <a:gd name="connsiteX15" fmla="*/ 9192 w 27726"/>
                  <a:gd name="connsiteY15" fmla="*/ 28142 h 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26" h="66261">
                    <a:moveTo>
                      <a:pt x="9192" y="28142"/>
                    </a:moveTo>
                    <a:cubicBezTo>
                      <a:pt x="9664" y="27387"/>
                      <a:pt x="10372" y="27033"/>
                      <a:pt x="11009" y="26538"/>
                    </a:cubicBezTo>
                    <a:cubicBezTo>
                      <a:pt x="13887" y="24273"/>
                      <a:pt x="15774" y="21631"/>
                      <a:pt x="17425" y="18800"/>
                    </a:cubicBezTo>
                    <a:cubicBezTo>
                      <a:pt x="18015" y="17810"/>
                      <a:pt x="18416" y="17008"/>
                      <a:pt x="18675" y="15923"/>
                    </a:cubicBezTo>
                    <a:cubicBezTo>
                      <a:pt x="18793" y="15380"/>
                      <a:pt x="19430" y="14932"/>
                      <a:pt x="19595" y="14413"/>
                    </a:cubicBezTo>
                    <a:cubicBezTo>
                      <a:pt x="20515" y="11700"/>
                      <a:pt x="21482" y="9058"/>
                      <a:pt x="21789" y="6275"/>
                    </a:cubicBezTo>
                    <a:cubicBezTo>
                      <a:pt x="22001" y="4293"/>
                      <a:pt x="22190" y="2052"/>
                      <a:pt x="22096" y="0"/>
                    </a:cubicBezTo>
                    <a:cubicBezTo>
                      <a:pt x="26625" y="6534"/>
                      <a:pt x="28818" y="15121"/>
                      <a:pt x="27191" y="22811"/>
                    </a:cubicBezTo>
                    <a:cubicBezTo>
                      <a:pt x="25775" y="29415"/>
                      <a:pt x="22048" y="34865"/>
                      <a:pt x="16694" y="39417"/>
                    </a:cubicBezTo>
                    <a:cubicBezTo>
                      <a:pt x="13792" y="41894"/>
                      <a:pt x="11929" y="45031"/>
                      <a:pt x="10018" y="48263"/>
                    </a:cubicBezTo>
                    <a:cubicBezTo>
                      <a:pt x="9240" y="49560"/>
                      <a:pt x="8673" y="50551"/>
                      <a:pt x="8107" y="51566"/>
                    </a:cubicBezTo>
                    <a:cubicBezTo>
                      <a:pt x="7683" y="52344"/>
                      <a:pt x="7588" y="53429"/>
                      <a:pt x="7211" y="54231"/>
                    </a:cubicBezTo>
                    <a:cubicBezTo>
                      <a:pt x="5324" y="58052"/>
                      <a:pt x="5630" y="62228"/>
                      <a:pt x="5560" y="66261"/>
                    </a:cubicBezTo>
                    <a:cubicBezTo>
                      <a:pt x="1361" y="59515"/>
                      <a:pt x="-1163" y="51141"/>
                      <a:pt x="535" y="43168"/>
                    </a:cubicBezTo>
                    <a:cubicBezTo>
                      <a:pt x="1738" y="37365"/>
                      <a:pt x="4828" y="32034"/>
                      <a:pt x="9192" y="28142"/>
                    </a:cubicBezTo>
                    <a:lnTo>
                      <a:pt x="9192" y="2814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22" name="手繪多邊形: 圖案 921">
                <a:extLst>
                  <a:ext uri="{FF2B5EF4-FFF2-40B4-BE49-F238E27FC236}">
                    <a16:creationId xmlns:a16="http://schemas.microsoft.com/office/drawing/2014/main" id="{3DBAB25B-D112-4AB2-93D8-985BCFAC0246}"/>
                  </a:ext>
                </a:extLst>
              </p:cNvPr>
              <p:cNvSpPr/>
              <p:nvPr/>
            </p:nvSpPr>
            <p:spPr>
              <a:xfrm>
                <a:off x="4031990" y="1939163"/>
                <a:ext cx="25217" cy="67417"/>
              </a:xfrm>
              <a:custGeom>
                <a:avLst/>
                <a:gdLst>
                  <a:gd name="connsiteX0" fmla="*/ 7570 w 25217"/>
                  <a:gd name="connsiteY0" fmla="*/ 29132 h 67417"/>
                  <a:gd name="connsiteX1" fmla="*/ 9245 w 25217"/>
                  <a:gd name="connsiteY1" fmla="*/ 27387 h 67417"/>
                  <a:gd name="connsiteX2" fmla="*/ 14977 w 25217"/>
                  <a:gd name="connsiteY2" fmla="*/ 19131 h 67417"/>
                  <a:gd name="connsiteX3" fmla="*/ 15968 w 25217"/>
                  <a:gd name="connsiteY3" fmla="*/ 16158 h 67417"/>
                  <a:gd name="connsiteX4" fmla="*/ 16770 w 25217"/>
                  <a:gd name="connsiteY4" fmla="*/ 14578 h 67417"/>
                  <a:gd name="connsiteX5" fmla="*/ 18256 w 25217"/>
                  <a:gd name="connsiteY5" fmla="*/ 6275 h 67417"/>
                  <a:gd name="connsiteX6" fmla="*/ 18020 w 25217"/>
                  <a:gd name="connsiteY6" fmla="*/ 0 h 67417"/>
                  <a:gd name="connsiteX7" fmla="*/ 25026 w 25217"/>
                  <a:gd name="connsiteY7" fmla="*/ 22292 h 67417"/>
                  <a:gd name="connsiteX8" fmla="*/ 15991 w 25217"/>
                  <a:gd name="connsiteY8" fmla="*/ 39724 h 67417"/>
                  <a:gd name="connsiteX9" fmla="*/ 10094 w 25217"/>
                  <a:gd name="connsiteY9" fmla="*/ 49089 h 67417"/>
                  <a:gd name="connsiteX10" fmla="*/ 8466 w 25217"/>
                  <a:gd name="connsiteY10" fmla="*/ 52556 h 67417"/>
                  <a:gd name="connsiteX11" fmla="*/ 7782 w 25217"/>
                  <a:gd name="connsiteY11" fmla="*/ 55293 h 67417"/>
                  <a:gd name="connsiteX12" fmla="*/ 7169 w 25217"/>
                  <a:gd name="connsiteY12" fmla="*/ 67417 h 67417"/>
                  <a:gd name="connsiteX13" fmla="*/ 187 w 25217"/>
                  <a:gd name="connsiteY13" fmla="*/ 44843 h 67417"/>
                  <a:gd name="connsiteX14" fmla="*/ 7570 w 25217"/>
                  <a:gd name="connsiteY14" fmla="*/ 29132 h 67417"/>
                  <a:gd name="connsiteX15" fmla="*/ 7570 w 25217"/>
                  <a:gd name="connsiteY15" fmla="*/ 29132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7" h="67417">
                    <a:moveTo>
                      <a:pt x="7570" y="29132"/>
                    </a:moveTo>
                    <a:cubicBezTo>
                      <a:pt x="7971" y="28330"/>
                      <a:pt x="8655" y="27929"/>
                      <a:pt x="9245" y="27387"/>
                    </a:cubicBezTo>
                    <a:cubicBezTo>
                      <a:pt x="11910" y="24886"/>
                      <a:pt x="13562" y="22103"/>
                      <a:pt x="14977" y="19131"/>
                    </a:cubicBezTo>
                    <a:cubicBezTo>
                      <a:pt x="15472" y="18069"/>
                      <a:pt x="15803" y="17267"/>
                      <a:pt x="15968" y="16158"/>
                    </a:cubicBezTo>
                    <a:cubicBezTo>
                      <a:pt x="16062" y="15592"/>
                      <a:pt x="16628" y="15121"/>
                      <a:pt x="16770" y="14578"/>
                    </a:cubicBezTo>
                    <a:cubicBezTo>
                      <a:pt x="17454" y="11794"/>
                      <a:pt x="18185" y="9105"/>
                      <a:pt x="18256" y="6275"/>
                    </a:cubicBezTo>
                    <a:cubicBezTo>
                      <a:pt x="18303" y="4293"/>
                      <a:pt x="18303" y="2029"/>
                      <a:pt x="18020" y="0"/>
                    </a:cubicBezTo>
                    <a:cubicBezTo>
                      <a:pt x="23092" y="6110"/>
                      <a:pt x="26017" y="14484"/>
                      <a:pt x="25026" y="22292"/>
                    </a:cubicBezTo>
                    <a:cubicBezTo>
                      <a:pt x="24177" y="28991"/>
                      <a:pt x="20921" y="34723"/>
                      <a:pt x="15991" y="39724"/>
                    </a:cubicBezTo>
                    <a:cubicBezTo>
                      <a:pt x="13302" y="42437"/>
                      <a:pt x="11722" y="45715"/>
                      <a:pt x="10094" y="49089"/>
                    </a:cubicBezTo>
                    <a:cubicBezTo>
                      <a:pt x="9434" y="50457"/>
                      <a:pt x="8938" y="51495"/>
                      <a:pt x="8466" y="52556"/>
                    </a:cubicBezTo>
                    <a:cubicBezTo>
                      <a:pt x="8089" y="53358"/>
                      <a:pt x="8113" y="54467"/>
                      <a:pt x="7782" y="55293"/>
                    </a:cubicBezTo>
                    <a:cubicBezTo>
                      <a:pt x="6249" y="59256"/>
                      <a:pt x="6909" y="63407"/>
                      <a:pt x="7169" y="67417"/>
                    </a:cubicBezTo>
                    <a:cubicBezTo>
                      <a:pt x="2404" y="61048"/>
                      <a:pt x="-828" y="52934"/>
                      <a:pt x="187" y="44843"/>
                    </a:cubicBezTo>
                    <a:cubicBezTo>
                      <a:pt x="941" y="38969"/>
                      <a:pt x="3560" y="33378"/>
                      <a:pt x="7570" y="29132"/>
                    </a:cubicBezTo>
                    <a:lnTo>
                      <a:pt x="7570" y="291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23" name="手繪多邊形: 圖案 922">
                <a:extLst>
                  <a:ext uri="{FF2B5EF4-FFF2-40B4-BE49-F238E27FC236}">
                    <a16:creationId xmlns:a16="http://schemas.microsoft.com/office/drawing/2014/main" id="{086C74B4-E181-47C2-B605-0ACFB8EDFE0E}"/>
                  </a:ext>
                </a:extLst>
              </p:cNvPr>
              <p:cNvSpPr/>
              <p:nvPr/>
            </p:nvSpPr>
            <p:spPr>
              <a:xfrm>
                <a:off x="4046334" y="1955840"/>
                <a:ext cx="22848" cy="68101"/>
              </a:xfrm>
              <a:custGeom>
                <a:avLst/>
                <a:gdLst>
                  <a:gd name="connsiteX0" fmla="*/ 6035 w 22848"/>
                  <a:gd name="connsiteY0" fmla="*/ 29934 h 68101"/>
                  <a:gd name="connsiteX1" fmla="*/ 7544 w 22848"/>
                  <a:gd name="connsiteY1" fmla="*/ 28047 h 68101"/>
                  <a:gd name="connsiteX2" fmla="*/ 12545 w 22848"/>
                  <a:gd name="connsiteY2" fmla="*/ 19319 h 68101"/>
                  <a:gd name="connsiteX3" fmla="*/ 13276 w 22848"/>
                  <a:gd name="connsiteY3" fmla="*/ 16276 h 68101"/>
                  <a:gd name="connsiteX4" fmla="*/ 13937 w 22848"/>
                  <a:gd name="connsiteY4" fmla="*/ 14625 h 68101"/>
                  <a:gd name="connsiteX5" fmla="*/ 14692 w 22848"/>
                  <a:gd name="connsiteY5" fmla="*/ 6227 h 68101"/>
                  <a:gd name="connsiteX6" fmla="*/ 13937 w 22848"/>
                  <a:gd name="connsiteY6" fmla="*/ 0 h 68101"/>
                  <a:gd name="connsiteX7" fmla="*/ 22830 w 22848"/>
                  <a:gd name="connsiteY7" fmla="*/ 21631 h 68101"/>
                  <a:gd name="connsiteX8" fmla="*/ 15305 w 22848"/>
                  <a:gd name="connsiteY8" fmla="*/ 39771 h 68101"/>
                  <a:gd name="connsiteX9" fmla="*/ 10233 w 22848"/>
                  <a:gd name="connsiteY9" fmla="*/ 49608 h 68101"/>
                  <a:gd name="connsiteX10" fmla="*/ 8912 w 22848"/>
                  <a:gd name="connsiteY10" fmla="*/ 53193 h 68101"/>
                  <a:gd name="connsiteX11" fmla="*/ 8464 w 22848"/>
                  <a:gd name="connsiteY11" fmla="*/ 55977 h 68101"/>
                  <a:gd name="connsiteX12" fmla="*/ 8889 w 22848"/>
                  <a:gd name="connsiteY12" fmla="*/ 68101 h 68101"/>
                  <a:gd name="connsiteX13" fmla="*/ 19 w 22848"/>
                  <a:gd name="connsiteY13" fmla="*/ 46211 h 68101"/>
                  <a:gd name="connsiteX14" fmla="*/ 6035 w 22848"/>
                  <a:gd name="connsiteY14" fmla="*/ 29934 h 68101"/>
                  <a:gd name="connsiteX15" fmla="*/ 6035 w 22848"/>
                  <a:gd name="connsiteY15" fmla="*/ 29934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6035" y="29934"/>
                    </a:moveTo>
                    <a:cubicBezTo>
                      <a:pt x="6365" y="29109"/>
                      <a:pt x="7025" y="28637"/>
                      <a:pt x="7544" y="28047"/>
                    </a:cubicBezTo>
                    <a:cubicBezTo>
                      <a:pt x="9998" y="25335"/>
                      <a:pt x="11413" y="22410"/>
                      <a:pt x="12545" y="19319"/>
                    </a:cubicBezTo>
                    <a:cubicBezTo>
                      <a:pt x="12946" y="18234"/>
                      <a:pt x="13229" y="17385"/>
                      <a:pt x="13276" y="16276"/>
                    </a:cubicBezTo>
                    <a:cubicBezTo>
                      <a:pt x="13300" y="15710"/>
                      <a:pt x="13843" y="15191"/>
                      <a:pt x="13937" y="14625"/>
                    </a:cubicBezTo>
                    <a:cubicBezTo>
                      <a:pt x="14385" y="11794"/>
                      <a:pt x="14880" y="9035"/>
                      <a:pt x="14692" y="6227"/>
                    </a:cubicBezTo>
                    <a:cubicBezTo>
                      <a:pt x="14574" y="4246"/>
                      <a:pt x="14385" y="1981"/>
                      <a:pt x="13937" y="0"/>
                    </a:cubicBezTo>
                    <a:cubicBezTo>
                      <a:pt x="19528" y="5685"/>
                      <a:pt x="23137" y="13752"/>
                      <a:pt x="22830" y="21631"/>
                    </a:cubicBezTo>
                    <a:cubicBezTo>
                      <a:pt x="22571" y="28378"/>
                      <a:pt x="19811" y="34369"/>
                      <a:pt x="15305" y="39771"/>
                    </a:cubicBezTo>
                    <a:cubicBezTo>
                      <a:pt x="12852" y="42720"/>
                      <a:pt x="11554" y="46116"/>
                      <a:pt x="10233" y="49608"/>
                    </a:cubicBezTo>
                    <a:cubicBezTo>
                      <a:pt x="9691" y="51023"/>
                      <a:pt x="9290" y="52108"/>
                      <a:pt x="8912" y="53193"/>
                    </a:cubicBezTo>
                    <a:cubicBezTo>
                      <a:pt x="8606" y="54042"/>
                      <a:pt x="8724" y="55127"/>
                      <a:pt x="8464" y="55977"/>
                    </a:cubicBezTo>
                    <a:cubicBezTo>
                      <a:pt x="7261" y="60058"/>
                      <a:pt x="8276" y="64115"/>
                      <a:pt x="8889" y="68101"/>
                    </a:cubicBezTo>
                    <a:cubicBezTo>
                      <a:pt x="3605" y="62157"/>
                      <a:pt x="-311" y="54349"/>
                      <a:pt x="19" y="46211"/>
                    </a:cubicBezTo>
                    <a:cubicBezTo>
                      <a:pt x="255" y="40290"/>
                      <a:pt x="2378" y="34511"/>
                      <a:pt x="6035" y="29934"/>
                    </a:cubicBezTo>
                    <a:lnTo>
                      <a:pt x="6035" y="2993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24" name="手繪多邊形: 圖案 923">
                <a:extLst>
                  <a:ext uri="{FF2B5EF4-FFF2-40B4-BE49-F238E27FC236}">
                    <a16:creationId xmlns:a16="http://schemas.microsoft.com/office/drawing/2014/main" id="{3FA81FC3-AB96-4B21-9B4D-9C57D7F05398}"/>
                  </a:ext>
                </a:extLst>
              </p:cNvPr>
              <p:cNvSpPr/>
              <p:nvPr/>
            </p:nvSpPr>
            <p:spPr>
              <a:xfrm>
                <a:off x="4061943" y="1971574"/>
                <a:ext cx="20671" cy="68290"/>
              </a:xfrm>
              <a:custGeom>
                <a:avLst/>
                <a:gdLst>
                  <a:gd name="connsiteX0" fmla="*/ 4627 w 20671"/>
                  <a:gd name="connsiteY0" fmla="*/ 30501 h 68290"/>
                  <a:gd name="connsiteX1" fmla="*/ 5971 w 20671"/>
                  <a:gd name="connsiteY1" fmla="*/ 28495 h 68290"/>
                  <a:gd name="connsiteX2" fmla="*/ 10217 w 20671"/>
                  <a:gd name="connsiteY2" fmla="*/ 19390 h 68290"/>
                  <a:gd name="connsiteX3" fmla="*/ 10689 w 20671"/>
                  <a:gd name="connsiteY3" fmla="*/ 16276 h 68290"/>
                  <a:gd name="connsiteX4" fmla="*/ 11208 w 20671"/>
                  <a:gd name="connsiteY4" fmla="*/ 14578 h 68290"/>
                  <a:gd name="connsiteX5" fmla="*/ 11255 w 20671"/>
                  <a:gd name="connsiteY5" fmla="*/ 6157 h 68290"/>
                  <a:gd name="connsiteX6" fmla="*/ 9958 w 20671"/>
                  <a:gd name="connsiteY6" fmla="*/ 0 h 68290"/>
                  <a:gd name="connsiteX7" fmla="*/ 20644 w 20671"/>
                  <a:gd name="connsiteY7" fmla="*/ 20782 h 68290"/>
                  <a:gd name="connsiteX8" fmla="*/ 14699 w 20671"/>
                  <a:gd name="connsiteY8" fmla="*/ 39488 h 68290"/>
                  <a:gd name="connsiteX9" fmla="*/ 10477 w 20671"/>
                  <a:gd name="connsiteY9" fmla="*/ 49726 h 68290"/>
                  <a:gd name="connsiteX10" fmla="*/ 9462 w 20671"/>
                  <a:gd name="connsiteY10" fmla="*/ 53405 h 68290"/>
                  <a:gd name="connsiteX11" fmla="*/ 9250 w 20671"/>
                  <a:gd name="connsiteY11" fmla="*/ 56236 h 68290"/>
                  <a:gd name="connsiteX12" fmla="*/ 10713 w 20671"/>
                  <a:gd name="connsiteY12" fmla="*/ 68290 h 68290"/>
                  <a:gd name="connsiteX13" fmla="*/ 27 w 20671"/>
                  <a:gd name="connsiteY13" fmla="*/ 47225 h 68290"/>
                  <a:gd name="connsiteX14" fmla="*/ 4627 w 20671"/>
                  <a:gd name="connsiteY14" fmla="*/ 30501 h 68290"/>
                  <a:gd name="connsiteX15" fmla="*/ 4627 w 20671"/>
                  <a:gd name="connsiteY15" fmla="*/ 30501 h 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1" h="68290">
                    <a:moveTo>
                      <a:pt x="4627" y="30501"/>
                    </a:moveTo>
                    <a:cubicBezTo>
                      <a:pt x="4886" y="29651"/>
                      <a:pt x="5499" y="29132"/>
                      <a:pt x="5971" y="28495"/>
                    </a:cubicBezTo>
                    <a:cubicBezTo>
                      <a:pt x="8189" y="25570"/>
                      <a:pt x="9344" y="22551"/>
                      <a:pt x="10217" y="19390"/>
                    </a:cubicBezTo>
                    <a:cubicBezTo>
                      <a:pt x="10524" y="18281"/>
                      <a:pt x="10736" y="17409"/>
                      <a:pt x="10689" y="16276"/>
                    </a:cubicBezTo>
                    <a:cubicBezTo>
                      <a:pt x="10665" y="15710"/>
                      <a:pt x="11161" y="15144"/>
                      <a:pt x="11208" y="14578"/>
                    </a:cubicBezTo>
                    <a:cubicBezTo>
                      <a:pt x="11420" y="11724"/>
                      <a:pt x="11680" y="8940"/>
                      <a:pt x="11255" y="6157"/>
                    </a:cubicBezTo>
                    <a:cubicBezTo>
                      <a:pt x="10972" y="4199"/>
                      <a:pt x="10571" y="1958"/>
                      <a:pt x="9958" y="0"/>
                    </a:cubicBezTo>
                    <a:cubicBezTo>
                      <a:pt x="15997" y="5166"/>
                      <a:pt x="20290" y="12927"/>
                      <a:pt x="20644" y="20782"/>
                    </a:cubicBezTo>
                    <a:cubicBezTo>
                      <a:pt x="20950" y="27505"/>
                      <a:pt x="18709" y="33732"/>
                      <a:pt x="14699" y="39488"/>
                    </a:cubicBezTo>
                    <a:cubicBezTo>
                      <a:pt x="12505" y="42625"/>
                      <a:pt x="11515" y="46116"/>
                      <a:pt x="10477" y="49726"/>
                    </a:cubicBezTo>
                    <a:cubicBezTo>
                      <a:pt x="10076" y="51188"/>
                      <a:pt x="9746" y="52297"/>
                      <a:pt x="9462" y="53405"/>
                    </a:cubicBezTo>
                    <a:cubicBezTo>
                      <a:pt x="9227" y="54278"/>
                      <a:pt x="9439" y="55363"/>
                      <a:pt x="9250" y="56236"/>
                    </a:cubicBezTo>
                    <a:cubicBezTo>
                      <a:pt x="8401" y="60411"/>
                      <a:pt x="9746" y="64374"/>
                      <a:pt x="10713" y="68290"/>
                    </a:cubicBezTo>
                    <a:cubicBezTo>
                      <a:pt x="4933" y="62817"/>
                      <a:pt x="381" y="55363"/>
                      <a:pt x="27" y="47225"/>
                    </a:cubicBezTo>
                    <a:cubicBezTo>
                      <a:pt x="-233" y="41304"/>
                      <a:pt x="1395" y="35360"/>
                      <a:pt x="4627" y="30501"/>
                    </a:cubicBezTo>
                    <a:lnTo>
                      <a:pt x="4627" y="3050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25" name="手繪多邊形: 圖案 924">
                <a:extLst>
                  <a:ext uri="{FF2B5EF4-FFF2-40B4-BE49-F238E27FC236}">
                    <a16:creationId xmlns:a16="http://schemas.microsoft.com/office/drawing/2014/main" id="{5BFA06C8-5801-41E0-AEFC-54D13EC5B383}"/>
                  </a:ext>
                </a:extLst>
              </p:cNvPr>
              <p:cNvSpPr/>
              <p:nvPr/>
            </p:nvSpPr>
            <p:spPr>
              <a:xfrm>
                <a:off x="4078700" y="1986223"/>
                <a:ext cx="18808" cy="67983"/>
              </a:xfrm>
              <a:custGeom>
                <a:avLst/>
                <a:gdLst>
                  <a:gd name="connsiteX0" fmla="*/ 3415 w 18808"/>
                  <a:gd name="connsiteY0" fmla="*/ 30878 h 67983"/>
                  <a:gd name="connsiteX1" fmla="*/ 4594 w 18808"/>
                  <a:gd name="connsiteY1" fmla="*/ 28755 h 67983"/>
                  <a:gd name="connsiteX2" fmla="*/ 8062 w 18808"/>
                  <a:gd name="connsiteY2" fmla="*/ 19319 h 67983"/>
                  <a:gd name="connsiteX3" fmla="*/ 8274 w 18808"/>
                  <a:gd name="connsiteY3" fmla="*/ 16182 h 67983"/>
                  <a:gd name="connsiteX4" fmla="*/ 8652 w 18808"/>
                  <a:gd name="connsiteY4" fmla="*/ 14436 h 67983"/>
                  <a:gd name="connsiteX5" fmla="*/ 7991 w 18808"/>
                  <a:gd name="connsiteY5" fmla="*/ 6015 h 67983"/>
                  <a:gd name="connsiteX6" fmla="*/ 6175 w 18808"/>
                  <a:gd name="connsiteY6" fmla="*/ 0 h 67983"/>
                  <a:gd name="connsiteX7" fmla="*/ 18583 w 18808"/>
                  <a:gd name="connsiteY7" fmla="*/ 19815 h 67983"/>
                  <a:gd name="connsiteX8" fmla="*/ 14219 w 18808"/>
                  <a:gd name="connsiteY8" fmla="*/ 38969 h 67983"/>
                  <a:gd name="connsiteX9" fmla="*/ 10893 w 18808"/>
                  <a:gd name="connsiteY9" fmla="*/ 49513 h 67983"/>
                  <a:gd name="connsiteX10" fmla="*/ 10185 w 18808"/>
                  <a:gd name="connsiteY10" fmla="*/ 53264 h 67983"/>
                  <a:gd name="connsiteX11" fmla="*/ 10209 w 18808"/>
                  <a:gd name="connsiteY11" fmla="*/ 56095 h 67983"/>
                  <a:gd name="connsiteX12" fmla="*/ 12685 w 18808"/>
                  <a:gd name="connsiteY12" fmla="*/ 67983 h 67983"/>
                  <a:gd name="connsiteX13" fmla="*/ 231 w 18808"/>
                  <a:gd name="connsiteY13" fmla="*/ 47886 h 67983"/>
                  <a:gd name="connsiteX14" fmla="*/ 3415 w 18808"/>
                  <a:gd name="connsiteY14" fmla="*/ 30878 h 67983"/>
                  <a:gd name="connsiteX15" fmla="*/ 3415 w 18808"/>
                  <a:gd name="connsiteY15" fmla="*/ 30878 h 6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08" h="67983">
                    <a:moveTo>
                      <a:pt x="3415" y="30878"/>
                    </a:moveTo>
                    <a:cubicBezTo>
                      <a:pt x="3604" y="30005"/>
                      <a:pt x="4170" y="29439"/>
                      <a:pt x="4594" y="28755"/>
                    </a:cubicBezTo>
                    <a:cubicBezTo>
                      <a:pt x="6552" y="25665"/>
                      <a:pt x="7449" y="22551"/>
                      <a:pt x="8062" y="19319"/>
                    </a:cubicBezTo>
                    <a:cubicBezTo>
                      <a:pt x="8274" y="18187"/>
                      <a:pt x="8392" y="17314"/>
                      <a:pt x="8274" y="16182"/>
                    </a:cubicBezTo>
                    <a:cubicBezTo>
                      <a:pt x="8204" y="15616"/>
                      <a:pt x="8652" y="15003"/>
                      <a:pt x="8652" y="14436"/>
                    </a:cubicBezTo>
                    <a:cubicBezTo>
                      <a:pt x="8605" y="11559"/>
                      <a:pt x="8652" y="8775"/>
                      <a:pt x="7991" y="6015"/>
                    </a:cubicBezTo>
                    <a:cubicBezTo>
                      <a:pt x="7543" y="4081"/>
                      <a:pt x="6953" y="1887"/>
                      <a:pt x="6175" y="0"/>
                    </a:cubicBezTo>
                    <a:cubicBezTo>
                      <a:pt x="12638" y="4647"/>
                      <a:pt x="17568" y="12007"/>
                      <a:pt x="18583" y="19815"/>
                    </a:cubicBezTo>
                    <a:cubicBezTo>
                      <a:pt x="19456" y="26490"/>
                      <a:pt x="17757" y="32883"/>
                      <a:pt x="14219" y="38969"/>
                    </a:cubicBezTo>
                    <a:cubicBezTo>
                      <a:pt x="12308" y="42271"/>
                      <a:pt x="11600" y="45833"/>
                      <a:pt x="10893" y="49513"/>
                    </a:cubicBezTo>
                    <a:cubicBezTo>
                      <a:pt x="10610" y="50999"/>
                      <a:pt x="10397" y="52132"/>
                      <a:pt x="10185" y="53264"/>
                    </a:cubicBezTo>
                    <a:cubicBezTo>
                      <a:pt x="10044" y="54137"/>
                      <a:pt x="10327" y="55198"/>
                      <a:pt x="10209" y="56095"/>
                    </a:cubicBezTo>
                    <a:cubicBezTo>
                      <a:pt x="9713" y="60317"/>
                      <a:pt x="11412" y="64162"/>
                      <a:pt x="12685" y="67983"/>
                    </a:cubicBezTo>
                    <a:cubicBezTo>
                      <a:pt x="6482" y="63030"/>
                      <a:pt x="1292" y="55977"/>
                      <a:pt x="231" y="47886"/>
                    </a:cubicBezTo>
                    <a:cubicBezTo>
                      <a:pt x="-524" y="42083"/>
                      <a:pt x="584" y="36020"/>
                      <a:pt x="3415" y="30878"/>
                    </a:cubicBezTo>
                    <a:lnTo>
                      <a:pt x="3415" y="3087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26" name="手繪多邊形: 圖案 925">
                <a:extLst>
                  <a:ext uri="{FF2B5EF4-FFF2-40B4-BE49-F238E27FC236}">
                    <a16:creationId xmlns:a16="http://schemas.microsoft.com/office/drawing/2014/main" id="{411F7E6A-7E03-47C4-8038-E1C2CE5E4F10}"/>
                  </a:ext>
                </a:extLst>
              </p:cNvPr>
              <p:cNvSpPr/>
              <p:nvPr/>
            </p:nvSpPr>
            <p:spPr>
              <a:xfrm>
                <a:off x="4096603" y="1999787"/>
                <a:ext cx="17146" cy="67181"/>
              </a:xfrm>
              <a:custGeom>
                <a:avLst/>
                <a:gdLst>
                  <a:gd name="connsiteX0" fmla="*/ 2354 w 17146"/>
                  <a:gd name="connsiteY0" fmla="*/ 30972 h 67181"/>
                  <a:gd name="connsiteX1" fmla="*/ 3345 w 17146"/>
                  <a:gd name="connsiteY1" fmla="*/ 28779 h 67181"/>
                  <a:gd name="connsiteX2" fmla="*/ 5987 w 17146"/>
                  <a:gd name="connsiteY2" fmla="*/ 19084 h 67181"/>
                  <a:gd name="connsiteX3" fmla="*/ 5940 w 17146"/>
                  <a:gd name="connsiteY3" fmla="*/ 15946 h 67181"/>
                  <a:gd name="connsiteX4" fmla="*/ 6152 w 17146"/>
                  <a:gd name="connsiteY4" fmla="*/ 14177 h 67181"/>
                  <a:gd name="connsiteX5" fmla="*/ 4784 w 17146"/>
                  <a:gd name="connsiteY5" fmla="*/ 5850 h 67181"/>
                  <a:gd name="connsiteX6" fmla="*/ 2472 w 17146"/>
                  <a:gd name="connsiteY6" fmla="*/ 0 h 67181"/>
                  <a:gd name="connsiteX7" fmla="*/ 16531 w 17146"/>
                  <a:gd name="connsiteY7" fmla="*/ 18683 h 67181"/>
                  <a:gd name="connsiteX8" fmla="*/ 13819 w 17146"/>
                  <a:gd name="connsiteY8" fmla="*/ 38143 h 67181"/>
                  <a:gd name="connsiteX9" fmla="*/ 11389 w 17146"/>
                  <a:gd name="connsiteY9" fmla="*/ 48947 h 67181"/>
                  <a:gd name="connsiteX10" fmla="*/ 11011 w 17146"/>
                  <a:gd name="connsiteY10" fmla="*/ 52745 h 67181"/>
                  <a:gd name="connsiteX11" fmla="*/ 11295 w 17146"/>
                  <a:gd name="connsiteY11" fmla="*/ 55552 h 67181"/>
                  <a:gd name="connsiteX12" fmla="*/ 14762 w 17146"/>
                  <a:gd name="connsiteY12" fmla="*/ 67181 h 67181"/>
                  <a:gd name="connsiteX13" fmla="*/ 656 w 17146"/>
                  <a:gd name="connsiteY13" fmla="*/ 48216 h 67181"/>
                  <a:gd name="connsiteX14" fmla="*/ 2354 w 17146"/>
                  <a:gd name="connsiteY14" fmla="*/ 30972 h 67181"/>
                  <a:gd name="connsiteX15" fmla="*/ 2354 w 17146"/>
                  <a:gd name="connsiteY15" fmla="*/ 30972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2354" y="30972"/>
                    </a:moveTo>
                    <a:cubicBezTo>
                      <a:pt x="2472" y="30100"/>
                      <a:pt x="2968" y="29463"/>
                      <a:pt x="3345" y="28779"/>
                    </a:cubicBezTo>
                    <a:cubicBezTo>
                      <a:pt x="5043" y="25523"/>
                      <a:pt x="5657" y="22362"/>
                      <a:pt x="5987" y="19084"/>
                    </a:cubicBezTo>
                    <a:cubicBezTo>
                      <a:pt x="6105" y="17928"/>
                      <a:pt x="6152" y="17055"/>
                      <a:pt x="5940" y="15946"/>
                    </a:cubicBezTo>
                    <a:cubicBezTo>
                      <a:pt x="5822" y="15404"/>
                      <a:pt x="6223" y="14743"/>
                      <a:pt x="6152" y="14177"/>
                    </a:cubicBezTo>
                    <a:cubicBezTo>
                      <a:pt x="5869" y="11323"/>
                      <a:pt x="5657" y="8539"/>
                      <a:pt x="4784" y="5850"/>
                    </a:cubicBezTo>
                    <a:cubicBezTo>
                      <a:pt x="4171" y="3963"/>
                      <a:pt x="3416" y="1840"/>
                      <a:pt x="2472" y="0"/>
                    </a:cubicBezTo>
                    <a:cubicBezTo>
                      <a:pt x="9313" y="4081"/>
                      <a:pt x="14833" y="10992"/>
                      <a:pt x="16531" y="18683"/>
                    </a:cubicBezTo>
                    <a:cubicBezTo>
                      <a:pt x="17970" y="25287"/>
                      <a:pt x="16814" y="31774"/>
                      <a:pt x="13819" y="38143"/>
                    </a:cubicBezTo>
                    <a:cubicBezTo>
                      <a:pt x="12191" y="41611"/>
                      <a:pt x="11790" y="45220"/>
                      <a:pt x="11389" y="48947"/>
                    </a:cubicBezTo>
                    <a:cubicBezTo>
                      <a:pt x="11224" y="50457"/>
                      <a:pt x="11106" y="51589"/>
                      <a:pt x="11011" y="52745"/>
                    </a:cubicBezTo>
                    <a:cubicBezTo>
                      <a:pt x="10941" y="53641"/>
                      <a:pt x="11318" y="54679"/>
                      <a:pt x="11295" y="55552"/>
                    </a:cubicBezTo>
                    <a:cubicBezTo>
                      <a:pt x="11153" y="59798"/>
                      <a:pt x="13158" y="63478"/>
                      <a:pt x="14762" y="67181"/>
                    </a:cubicBezTo>
                    <a:cubicBezTo>
                      <a:pt x="8157" y="62770"/>
                      <a:pt x="2401" y="56189"/>
                      <a:pt x="656" y="48216"/>
                    </a:cubicBezTo>
                    <a:cubicBezTo>
                      <a:pt x="-618" y="42460"/>
                      <a:pt x="-28" y="36327"/>
                      <a:pt x="2354" y="30972"/>
                    </a:cubicBezTo>
                    <a:lnTo>
                      <a:pt x="2354" y="3097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27" name="手繪多邊形: 圖案 926">
                <a:extLst>
                  <a:ext uri="{FF2B5EF4-FFF2-40B4-BE49-F238E27FC236}">
                    <a16:creationId xmlns:a16="http://schemas.microsoft.com/office/drawing/2014/main" id="{D124D370-10FA-4E57-AC25-AF9C5E28F835}"/>
                  </a:ext>
                </a:extLst>
              </p:cNvPr>
              <p:cNvSpPr/>
              <p:nvPr/>
            </p:nvSpPr>
            <p:spPr>
              <a:xfrm>
                <a:off x="4114314" y="2012194"/>
                <a:ext cx="17974" cy="65907"/>
              </a:xfrm>
              <a:custGeom>
                <a:avLst/>
                <a:gdLst>
                  <a:gd name="connsiteX0" fmla="*/ 2524 w 17974"/>
                  <a:gd name="connsiteY0" fmla="*/ 30831 h 65907"/>
                  <a:gd name="connsiteX1" fmla="*/ 3326 w 17974"/>
                  <a:gd name="connsiteY1" fmla="*/ 28543 h 65907"/>
                  <a:gd name="connsiteX2" fmla="*/ 5142 w 17974"/>
                  <a:gd name="connsiteY2" fmla="*/ 18659 h 65907"/>
                  <a:gd name="connsiteX3" fmla="*/ 4812 w 17974"/>
                  <a:gd name="connsiteY3" fmla="*/ 15545 h 65907"/>
                  <a:gd name="connsiteX4" fmla="*/ 4883 w 17974"/>
                  <a:gd name="connsiteY4" fmla="*/ 13776 h 65907"/>
                  <a:gd name="connsiteX5" fmla="*/ 2807 w 17974"/>
                  <a:gd name="connsiteY5" fmla="*/ 5614 h 65907"/>
                  <a:gd name="connsiteX6" fmla="*/ 0 w 17974"/>
                  <a:gd name="connsiteY6" fmla="*/ 0 h 65907"/>
                  <a:gd name="connsiteX7" fmla="*/ 15592 w 17974"/>
                  <a:gd name="connsiteY7" fmla="*/ 17409 h 65907"/>
                  <a:gd name="connsiteX8" fmla="*/ 14554 w 17974"/>
                  <a:gd name="connsiteY8" fmla="*/ 37035 h 65907"/>
                  <a:gd name="connsiteX9" fmla="*/ 13068 w 17974"/>
                  <a:gd name="connsiteY9" fmla="*/ 48004 h 65907"/>
                  <a:gd name="connsiteX10" fmla="*/ 12998 w 17974"/>
                  <a:gd name="connsiteY10" fmla="*/ 51825 h 65907"/>
                  <a:gd name="connsiteX11" fmla="*/ 13516 w 17974"/>
                  <a:gd name="connsiteY11" fmla="*/ 54608 h 65907"/>
                  <a:gd name="connsiteX12" fmla="*/ 17975 w 17974"/>
                  <a:gd name="connsiteY12" fmla="*/ 65908 h 65907"/>
                  <a:gd name="connsiteX13" fmla="*/ 2312 w 17974"/>
                  <a:gd name="connsiteY13" fmla="*/ 48216 h 65907"/>
                  <a:gd name="connsiteX14" fmla="*/ 2524 w 17974"/>
                  <a:gd name="connsiteY14" fmla="*/ 30831 h 65907"/>
                  <a:gd name="connsiteX15" fmla="*/ 2524 w 17974"/>
                  <a:gd name="connsiteY15" fmla="*/ 30831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2524" y="30831"/>
                    </a:moveTo>
                    <a:cubicBezTo>
                      <a:pt x="2548" y="29934"/>
                      <a:pt x="3019" y="29274"/>
                      <a:pt x="3326" y="28543"/>
                    </a:cubicBezTo>
                    <a:cubicBezTo>
                      <a:pt x="4718" y="25169"/>
                      <a:pt x="5095" y="21938"/>
                      <a:pt x="5142" y="18659"/>
                    </a:cubicBezTo>
                    <a:cubicBezTo>
                      <a:pt x="5166" y="17503"/>
                      <a:pt x="5142" y="16607"/>
                      <a:pt x="4812" y="15545"/>
                    </a:cubicBezTo>
                    <a:cubicBezTo>
                      <a:pt x="4647" y="15003"/>
                      <a:pt x="4977" y="14318"/>
                      <a:pt x="4883" y="13776"/>
                    </a:cubicBezTo>
                    <a:cubicBezTo>
                      <a:pt x="4364" y="10969"/>
                      <a:pt x="3916" y="8209"/>
                      <a:pt x="2807" y="5614"/>
                    </a:cubicBezTo>
                    <a:cubicBezTo>
                      <a:pt x="2029" y="3798"/>
                      <a:pt x="1085" y="1722"/>
                      <a:pt x="0" y="0"/>
                    </a:cubicBezTo>
                    <a:cubicBezTo>
                      <a:pt x="7147" y="3491"/>
                      <a:pt x="13257" y="9884"/>
                      <a:pt x="15592" y="17409"/>
                    </a:cubicBezTo>
                    <a:cubicBezTo>
                      <a:pt x="17597" y="23848"/>
                      <a:pt x="16984" y="30430"/>
                      <a:pt x="14554" y="37035"/>
                    </a:cubicBezTo>
                    <a:cubicBezTo>
                      <a:pt x="13233" y="40620"/>
                      <a:pt x="13139" y="44253"/>
                      <a:pt x="13068" y="48004"/>
                    </a:cubicBezTo>
                    <a:cubicBezTo>
                      <a:pt x="13045" y="49513"/>
                      <a:pt x="13021" y="50669"/>
                      <a:pt x="12998" y="51825"/>
                    </a:cubicBezTo>
                    <a:cubicBezTo>
                      <a:pt x="12998" y="52721"/>
                      <a:pt x="13469" y="53712"/>
                      <a:pt x="13516" y="54608"/>
                    </a:cubicBezTo>
                    <a:cubicBezTo>
                      <a:pt x="13752" y="58854"/>
                      <a:pt x="16064" y="62346"/>
                      <a:pt x="17975" y="65908"/>
                    </a:cubicBezTo>
                    <a:cubicBezTo>
                      <a:pt x="11016" y="62086"/>
                      <a:pt x="4718" y="56000"/>
                      <a:pt x="2312" y="48216"/>
                    </a:cubicBezTo>
                    <a:cubicBezTo>
                      <a:pt x="543" y="42531"/>
                      <a:pt x="613" y="36374"/>
                      <a:pt x="2524" y="30831"/>
                    </a:cubicBezTo>
                    <a:lnTo>
                      <a:pt x="2524" y="3083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28" name="手繪多邊形: 圖案 927">
                <a:extLst>
                  <a:ext uri="{FF2B5EF4-FFF2-40B4-BE49-F238E27FC236}">
                    <a16:creationId xmlns:a16="http://schemas.microsoft.com/office/drawing/2014/main" id="{DE04547D-3D87-43A7-97A6-9D9324E6D2FD}"/>
                  </a:ext>
                </a:extLst>
              </p:cNvPr>
              <p:cNvSpPr/>
              <p:nvPr/>
            </p:nvSpPr>
            <p:spPr>
              <a:xfrm>
                <a:off x="4130614" y="2023211"/>
                <a:ext cx="23565" cy="64114"/>
              </a:xfrm>
              <a:custGeom>
                <a:avLst/>
                <a:gdLst>
                  <a:gd name="connsiteX0" fmla="*/ 5213 w 23565"/>
                  <a:gd name="connsiteY0" fmla="*/ 30524 h 64114"/>
                  <a:gd name="connsiteX1" fmla="*/ 5803 w 23565"/>
                  <a:gd name="connsiteY1" fmla="*/ 28189 h 64114"/>
                  <a:gd name="connsiteX2" fmla="*/ 6746 w 23565"/>
                  <a:gd name="connsiteY2" fmla="*/ 18187 h 64114"/>
                  <a:gd name="connsiteX3" fmla="*/ 6157 w 23565"/>
                  <a:gd name="connsiteY3" fmla="*/ 15097 h 64114"/>
                  <a:gd name="connsiteX4" fmla="*/ 6062 w 23565"/>
                  <a:gd name="connsiteY4" fmla="*/ 13328 h 64114"/>
                  <a:gd name="connsiteX5" fmla="*/ 3279 w 23565"/>
                  <a:gd name="connsiteY5" fmla="*/ 5355 h 64114"/>
                  <a:gd name="connsiteX6" fmla="*/ 0 w 23565"/>
                  <a:gd name="connsiteY6" fmla="*/ 0 h 64114"/>
                  <a:gd name="connsiteX7" fmla="*/ 17031 w 23565"/>
                  <a:gd name="connsiteY7" fmla="*/ 16017 h 64114"/>
                  <a:gd name="connsiteX8" fmla="*/ 17692 w 23565"/>
                  <a:gd name="connsiteY8" fmla="*/ 35643 h 64114"/>
                  <a:gd name="connsiteX9" fmla="*/ 17149 w 23565"/>
                  <a:gd name="connsiteY9" fmla="*/ 46706 h 64114"/>
                  <a:gd name="connsiteX10" fmla="*/ 17409 w 23565"/>
                  <a:gd name="connsiteY10" fmla="*/ 50528 h 64114"/>
                  <a:gd name="connsiteX11" fmla="*/ 18164 w 23565"/>
                  <a:gd name="connsiteY11" fmla="*/ 53240 h 64114"/>
                  <a:gd name="connsiteX12" fmla="*/ 23565 w 23565"/>
                  <a:gd name="connsiteY12" fmla="*/ 64115 h 64114"/>
                  <a:gd name="connsiteX13" fmla="*/ 6416 w 23565"/>
                  <a:gd name="connsiteY13" fmla="*/ 47838 h 64114"/>
                  <a:gd name="connsiteX14" fmla="*/ 5213 w 23565"/>
                  <a:gd name="connsiteY14" fmla="*/ 30524 h 64114"/>
                  <a:gd name="connsiteX15" fmla="*/ 5213 w 23565"/>
                  <a:gd name="connsiteY15" fmla="*/ 30524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5213" y="30524"/>
                    </a:moveTo>
                    <a:cubicBezTo>
                      <a:pt x="5166" y="29628"/>
                      <a:pt x="5567" y="28944"/>
                      <a:pt x="5803" y="28189"/>
                    </a:cubicBezTo>
                    <a:cubicBezTo>
                      <a:pt x="6912" y="24698"/>
                      <a:pt x="6982" y="21466"/>
                      <a:pt x="6746" y="18187"/>
                    </a:cubicBezTo>
                    <a:cubicBezTo>
                      <a:pt x="6652" y="17031"/>
                      <a:pt x="6558" y="16158"/>
                      <a:pt x="6157" y="15097"/>
                    </a:cubicBezTo>
                    <a:cubicBezTo>
                      <a:pt x="5944" y="14578"/>
                      <a:pt x="6228" y="13870"/>
                      <a:pt x="6062" y="13328"/>
                    </a:cubicBezTo>
                    <a:cubicBezTo>
                      <a:pt x="5308" y="10568"/>
                      <a:pt x="4623" y="7855"/>
                      <a:pt x="3279" y="5355"/>
                    </a:cubicBezTo>
                    <a:cubicBezTo>
                      <a:pt x="2335" y="3609"/>
                      <a:pt x="1227" y="1628"/>
                      <a:pt x="0" y="0"/>
                    </a:cubicBezTo>
                    <a:cubicBezTo>
                      <a:pt x="7431" y="2854"/>
                      <a:pt x="14059" y="8728"/>
                      <a:pt x="17031" y="16017"/>
                    </a:cubicBezTo>
                    <a:cubicBezTo>
                      <a:pt x="19579" y="22268"/>
                      <a:pt x="19555" y="28873"/>
                      <a:pt x="17692" y="35643"/>
                    </a:cubicBezTo>
                    <a:cubicBezTo>
                      <a:pt x="16677" y="39323"/>
                      <a:pt x="16890" y="42956"/>
                      <a:pt x="17149" y="46706"/>
                    </a:cubicBezTo>
                    <a:cubicBezTo>
                      <a:pt x="17244" y="48216"/>
                      <a:pt x="17314" y="49372"/>
                      <a:pt x="17409" y="50528"/>
                    </a:cubicBezTo>
                    <a:cubicBezTo>
                      <a:pt x="17479" y="51400"/>
                      <a:pt x="18046" y="52368"/>
                      <a:pt x="18164" y="53240"/>
                    </a:cubicBezTo>
                    <a:cubicBezTo>
                      <a:pt x="18753" y="57463"/>
                      <a:pt x="21372" y="60742"/>
                      <a:pt x="23565" y="64115"/>
                    </a:cubicBezTo>
                    <a:cubicBezTo>
                      <a:pt x="16300" y="60907"/>
                      <a:pt x="9506" y="55387"/>
                      <a:pt x="6416" y="47838"/>
                    </a:cubicBezTo>
                    <a:cubicBezTo>
                      <a:pt x="4270" y="42342"/>
                      <a:pt x="3798" y="36209"/>
                      <a:pt x="5213" y="30524"/>
                    </a:cubicBezTo>
                    <a:lnTo>
                      <a:pt x="5213" y="305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29" name="手繪多邊形: 圖案 928">
                <a:extLst>
                  <a:ext uri="{FF2B5EF4-FFF2-40B4-BE49-F238E27FC236}">
                    <a16:creationId xmlns:a16="http://schemas.microsoft.com/office/drawing/2014/main" id="{5E3CE894-0033-4136-A8AB-8932D745D3BB}"/>
                  </a:ext>
                </a:extLst>
              </p:cNvPr>
              <p:cNvSpPr/>
              <p:nvPr/>
            </p:nvSpPr>
            <p:spPr>
              <a:xfrm>
                <a:off x="4148022" y="2032858"/>
                <a:ext cx="29061" cy="61803"/>
              </a:xfrm>
              <a:custGeom>
                <a:avLst/>
                <a:gdLst>
                  <a:gd name="connsiteX0" fmla="*/ 7808 w 29061"/>
                  <a:gd name="connsiteY0" fmla="*/ 29958 h 61803"/>
                  <a:gd name="connsiteX1" fmla="*/ 8209 w 29061"/>
                  <a:gd name="connsiteY1" fmla="*/ 27576 h 61803"/>
                  <a:gd name="connsiteX2" fmla="*/ 8280 w 29061"/>
                  <a:gd name="connsiteY2" fmla="*/ 17527 h 61803"/>
                  <a:gd name="connsiteX3" fmla="*/ 7431 w 29061"/>
                  <a:gd name="connsiteY3" fmla="*/ 14507 h 61803"/>
                  <a:gd name="connsiteX4" fmla="*/ 7195 w 29061"/>
                  <a:gd name="connsiteY4" fmla="*/ 12738 h 61803"/>
                  <a:gd name="connsiteX5" fmla="*/ 3727 w 29061"/>
                  <a:gd name="connsiteY5" fmla="*/ 5048 h 61803"/>
                  <a:gd name="connsiteX6" fmla="*/ 0 w 29061"/>
                  <a:gd name="connsiteY6" fmla="*/ 0 h 61803"/>
                  <a:gd name="connsiteX7" fmla="*/ 18376 w 29061"/>
                  <a:gd name="connsiteY7" fmla="*/ 14460 h 61803"/>
                  <a:gd name="connsiteX8" fmla="*/ 20735 w 29061"/>
                  <a:gd name="connsiteY8" fmla="*/ 33968 h 61803"/>
                  <a:gd name="connsiteX9" fmla="*/ 21159 w 29061"/>
                  <a:gd name="connsiteY9" fmla="*/ 45031 h 61803"/>
                  <a:gd name="connsiteX10" fmla="*/ 21749 w 29061"/>
                  <a:gd name="connsiteY10" fmla="*/ 48806 h 61803"/>
                  <a:gd name="connsiteX11" fmla="*/ 22740 w 29061"/>
                  <a:gd name="connsiteY11" fmla="*/ 51448 h 61803"/>
                  <a:gd name="connsiteX12" fmla="*/ 29062 w 29061"/>
                  <a:gd name="connsiteY12" fmla="*/ 61803 h 61803"/>
                  <a:gd name="connsiteX13" fmla="*/ 10568 w 29061"/>
                  <a:gd name="connsiteY13" fmla="*/ 47084 h 61803"/>
                  <a:gd name="connsiteX14" fmla="*/ 7808 w 29061"/>
                  <a:gd name="connsiteY14" fmla="*/ 29958 h 61803"/>
                  <a:gd name="connsiteX15" fmla="*/ 7808 w 29061"/>
                  <a:gd name="connsiteY15" fmla="*/ 29958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61" h="61803">
                    <a:moveTo>
                      <a:pt x="7808" y="29958"/>
                    </a:moveTo>
                    <a:cubicBezTo>
                      <a:pt x="7690" y="29085"/>
                      <a:pt x="8020" y="28354"/>
                      <a:pt x="8209" y="27576"/>
                    </a:cubicBezTo>
                    <a:cubicBezTo>
                      <a:pt x="9011" y="24014"/>
                      <a:pt x="8799" y="20758"/>
                      <a:pt x="8280" y="17527"/>
                    </a:cubicBezTo>
                    <a:cubicBezTo>
                      <a:pt x="8091" y="16394"/>
                      <a:pt x="7926" y="15522"/>
                      <a:pt x="7431" y="14507"/>
                    </a:cubicBezTo>
                    <a:cubicBezTo>
                      <a:pt x="7195" y="13988"/>
                      <a:pt x="7383" y="13281"/>
                      <a:pt x="7195" y="12738"/>
                    </a:cubicBezTo>
                    <a:cubicBezTo>
                      <a:pt x="6204" y="10049"/>
                      <a:pt x="5284" y="7407"/>
                      <a:pt x="3727" y="5048"/>
                    </a:cubicBezTo>
                    <a:cubicBezTo>
                      <a:pt x="2642" y="3373"/>
                      <a:pt x="1368" y="1510"/>
                      <a:pt x="0" y="0"/>
                    </a:cubicBezTo>
                    <a:cubicBezTo>
                      <a:pt x="7643" y="2194"/>
                      <a:pt x="14767" y="7454"/>
                      <a:pt x="18376" y="14460"/>
                    </a:cubicBezTo>
                    <a:cubicBezTo>
                      <a:pt x="21442" y="20475"/>
                      <a:pt x="22009" y="27057"/>
                      <a:pt x="20735" y="33968"/>
                    </a:cubicBezTo>
                    <a:cubicBezTo>
                      <a:pt x="20051" y="37719"/>
                      <a:pt x="20593" y="41328"/>
                      <a:pt x="21159" y="45031"/>
                    </a:cubicBezTo>
                    <a:cubicBezTo>
                      <a:pt x="21395" y="46517"/>
                      <a:pt x="21560" y="47673"/>
                      <a:pt x="21749" y="48806"/>
                    </a:cubicBezTo>
                    <a:cubicBezTo>
                      <a:pt x="21914" y="49678"/>
                      <a:pt x="22527" y="50598"/>
                      <a:pt x="22740" y="51448"/>
                    </a:cubicBezTo>
                    <a:cubicBezTo>
                      <a:pt x="23707" y="55599"/>
                      <a:pt x="26585" y="58642"/>
                      <a:pt x="29062" y="61803"/>
                    </a:cubicBezTo>
                    <a:cubicBezTo>
                      <a:pt x="21537" y="59232"/>
                      <a:pt x="14295" y="54349"/>
                      <a:pt x="10568" y="47084"/>
                    </a:cubicBezTo>
                    <a:cubicBezTo>
                      <a:pt x="7879" y="41823"/>
                      <a:pt x="6888" y="35737"/>
                      <a:pt x="7808" y="29958"/>
                    </a:cubicBezTo>
                    <a:lnTo>
                      <a:pt x="7808" y="2995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30" name="手繪多邊形: 圖案 929">
                <a:extLst>
                  <a:ext uri="{FF2B5EF4-FFF2-40B4-BE49-F238E27FC236}">
                    <a16:creationId xmlns:a16="http://schemas.microsoft.com/office/drawing/2014/main" id="{C689636B-2E1B-4D62-8F58-0EF6B2F92747}"/>
                  </a:ext>
                </a:extLst>
              </p:cNvPr>
              <p:cNvSpPr/>
              <p:nvPr/>
            </p:nvSpPr>
            <p:spPr>
              <a:xfrm>
                <a:off x="4166280" y="2041044"/>
                <a:ext cx="34416" cy="58996"/>
              </a:xfrm>
              <a:custGeom>
                <a:avLst/>
                <a:gdLst>
                  <a:gd name="connsiteX0" fmla="*/ 10426 w 34416"/>
                  <a:gd name="connsiteY0" fmla="*/ 29132 h 58996"/>
                  <a:gd name="connsiteX1" fmla="*/ 10615 w 34416"/>
                  <a:gd name="connsiteY1" fmla="*/ 26726 h 58996"/>
                  <a:gd name="connsiteX2" fmla="*/ 9813 w 34416"/>
                  <a:gd name="connsiteY2" fmla="*/ 16701 h 58996"/>
                  <a:gd name="connsiteX3" fmla="*/ 8704 w 34416"/>
                  <a:gd name="connsiteY3" fmla="*/ 13776 h 58996"/>
                  <a:gd name="connsiteX4" fmla="*/ 8303 w 34416"/>
                  <a:gd name="connsiteY4" fmla="*/ 12054 h 58996"/>
                  <a:gd name="connsiteX5" fmla="*/ 4175 w 34416"/>
                  <a:gd name="connsiteY5" fmla="*/ 4694 h 58996"/>
                  <a:gd name="connsiteX6" fmla="*/ 0 w 34416"/>
                  <a:gd name="connsiteY6" fmla="*/ 0 h 58996"/>
                  <a:gd name="connsiteX7" fmla="*/ 19579 w 34416"/>
                  <a:gd name="connsiteY7" fmla="*/ 12785 h 58996"/>
                  <a:gd name="connsiteX8" fmla="*/ 23660 w 34416"/>
                  <a:gd name="connsiteY8" fmla="*/ 32010 h 58996"/>
                  <a:gd name="connsiteX9" fmla="*/ 25052 w 34416"/>
                  <a:gd name="connsiteY9" fmla="*/ 42979 h 58996"/>
                  <a:gd name="connsiteX10" fmla="*/ 25971 w 34416"/>
                  <a:gd name="connsiteY10" fmla="*/ 46683 h 58996"/>
                  <a:gd name="connsiteX11" fmla="*/ 27198 w 34416"/>
                  <a:gd name="connsiteY11" fmla="*/ 49230 h 58996"/>
                  <a:gd name="connsiteX12" fmla="*/ 34416 w 34416"/>
                  <a:gd name="connsiteY12" fmla="*/ 58996 h 58996"/>
                  <a:gd name="connsiteX13" fmla="*/ 14696 w 34416"/>
                  <a:gd name="connsiteY13" fmla="*/ 45951 h 58996"/>
                  <a:gd name="connsiteX14" fmla="*/ 10426 w 34416"/>
                  <a:gd name="connsiteY14" fmla="*/ 29132 h 58996"/>
                  <a:gd name="connsiteX15" fmla="*/ 10426 w 34416"/>
                  <a:gd name="connsiteY15" fmla="*/ 29132 h 5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96">
                    <a:moveTo>
                      <a:pt x="10426" y="29132"/>
                    </a:moveTo>
                    <a:cubicBezTo>
                      <a:pt x="10238" y="28260"/>
                      <a:pt x="10497" y="27505"/>
                      <a:pt x="10615" y="26726"/>
                    </a:cubicBezTo>
                    <a:cubicBezTo>
                      <a:pt x="11087" y="23094"/>
                      <a:pt x="10615" y="19886"/>
                      <a:pt x="9813" y="16701"/>
                    </a:cubicBezTo>
                    <a:cubicBezTo>
                      <a:pt x="9530" y="15592"/>
                      <a:pt x="9270" y="14743"/>
                      <a:pt x="8704" y="13776"/>
                    </a:cubicBezTo>
                    <a:cubicBezTo>
                      <a:pt x="8421" y="13304"/>
                      <a:pt x="8539" y="12549"/>
                      <a:pt x="8303" y="12054"/>
                    </a:cubicBezTo>
                    <a:cubicBezTo>
                      <a:pt x="7077" y="9459"/>
                      <a:pt x="5921" y="6912"/>
                      <a:pt x="4175" y="4694"/>
                    </a:cubicBezTo>
                    <a:cubicBezTo>
                      <a:pt x="2949" y="3137"/>
                      <a:pt x="1510" y="1368"/>
                      <a:pt x="0" y="0"/>
                    </a:cubicBezTo>
                    <a:cubicBezTo>
                      <a:pt x="7808" y="1510"/>
                      <a:pt x="15380" y="6133"/>
                      <a:pt x="19579" y="12785"/>
                    </a:cubicBezTo>
                    <a:cubicBezTo>
                      <a:pt x="23164" y="18494"/>
                      <a:pt x="24297" y="25004"/>
                      <a:pt x="23660" y="32010"/>
                    </a:cubicBezTo>
                    <a:cubicBezTo>
                      <a:pt x="23306" y="35808"/>
                      <a:pt x="24155" y="39346"/>
                      <a:pt x="25052" y="42979"/>
                    </a:cubicBezTo>
                    <a:cubicBezTo>
                      <a:pt x="25405" y="44465"/>
                      <a:pt x="25688" y="45574"/>
                      <a:pt x="25971" y="46683"/>
                    </a:cubicBezTo>
                    <a:cubicBezTo>
                      <a:pt x="26207" y="47555"/>
                      <a:pt x="26915" y="48405"/>
                      <a:pt x="27198" y="49230"/>
                    </a:cubicBezTo>
                    <a:cubicBezTo>
                      <a:pt x="28519" y="53264"/>
                      <a:pt x="31656" y="56047"/>
                      <a:pt x="34416" y="58996"/>
                    </a:cubicBezTo>
                    <a:cubicBezTo>
                      <a:pt x="26703" y="57085"/>
                      <a:pt x="19036" y="52863"/>
                      <a:pt x="14696" y="45951"/>
                    </a:cubicBezTo>
                    <a:cubicBezTo>
                      <a:pt x="11535" y="40950"/>
                      <a:pt x="10002" y="34959"/>
                      <a:pt x="10426" y="29132"/>
                    </a:cubicBezTo>
                    <a:lnTo>
                      <a:pt x="10426" y="291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31" name="手繪多邊形: 圖案 930">
                <a:extLst>
                  <a:ext uri="{FF2B5EF4-FFF2-40B4-BE49-F238E27FC236}">
                    <a16:creationId xmlns:a16="http://schemas.microsoft.com/office/drawing/2014/main" id="{619573CE-B53E-4596-A6D0-16D8EAC63410}"/>
                  </a:ext>
                </a:extLst>
              </p:cNvPr>
              <p:cNvSpPr/>
              <p:nvPr/>
            </p:nvSpPr>
            <p:spPr>
              <a:xfrm>
                <a:off x="4185411" y="2047625"/>
                <a:ext cx="39464" cy="55717"/>
              </a:xfrm>
              <a:custGeom>
                <a:avLst/>
                <a:gdLst>
                  <a:gd name="connsiteX0" fmla="*/ 12974 w 39464"/>
                  <a:gd name="connsiteY0" fmla="*/ 28094 h 55717"/>
                  <a:gd name="connsiteX1" fmla="*/ 12950 w 39464"/>
                  <a:gd name="connsiteY1" fmla="*/ 25688 h 55717"/>
                  <a:gd name="connsiteX2" fmla="*/ 11252 w 39464"/>
                  <a:gd name="connsiteY2" fmla="*/ 15781 h 55717"/>
                  <a:gd name="connsiteX3" fmla="*/ 9884 w 39464"/>
                  <a:gd name="connsiteY3" fmla="*/ 12950 h 55717"/>
                  <a:gd name="connsiteX4" fmla="*/ 9341 w 39464"/>
                  <a:gd name="connsiteY4" fmla="*/ 11276 h 55717"/>
                  <a:gd name="connsiteX5" fmla="*/ 4576 w 39464"/>
                  <a:gd name="connsiteY5" fmla="*/ 4317 h 55717"/>
                  <a:gd name="connsiteX6" fmla="*/ 0 w 39464"/>
                  <a:gd name="connsiteY6" fmla="*/ 0 h 55717"/>
                  <a:gd name="connsiteX7" fmla="*/ 20617 w 39464"/>
                  <a:gd name="connsiteY7" fmla="*/ 10992 h 55717"/>
                  <a:gd name="connsiteX8" fmla="*/ 26372 w 39464"/>
                  <a:gd name="connsiteY8" fmla="*/ 29769 h 55717"/>
                  <a:gd name="connsiteX9" fmla="*/ 28731 w 39464"/>
                  <a:gd name="connsiteY9" fmla="*/ 40597 h 55717"/>
                  <a:gd name="connsiteX10" fmla="*/ 29982 w 39464"/>
                  <a:gd name="connsiteY10" fmla="*/ 44206 h 55717"/>
                  <a:gd name="connsiteX11" fmla="*/ 31421 w 39464"/>
                  <a:gd name="connsiteY11" fmla="*/ 46635 h 55717"/>
                  <a:gd name="connsiteX12" fmla="*/ 39464 w 39464"/>
                  <a:gd name="connsiteY12" fmla="*/ 55717 h 55717"/>
                  <a:gd name="connsiteX13" fmla="*/ 18682 w 39464"/>
                  <a:gd name="connsiteY13" fmla="*/ 44489 h 55717"/>
                  <a:gd name="connsiteX14" fmla="*/ 12974 w 39464"/>
                  <a:gd name="connsiteY14" fmla="*/ 28094 h 55717"/>
                  <a:gd name="connsiteX15" fmla="*/ 12974 w 39464"/>
                  <a:gd name="connsiteY15" fmla="*/ 28094 h 5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717">
                    <a:moveTo>
                      <a:pt x="12974" y="28094"/>
                    </a:moveTo>
                    <a:cubicBezTo>
                      <a:pt x="12691" y="27245"/>
                      <a:pt x="12903" y="26467"/>
                      <a:pt x="12950" y="25688"/>
                    </a:cubicBezTo>
                    <a:cubicBezTo>
                      <a:pt x="13115" y="22032"/>
                      <a:pt x="12337" y="18895"/>
                      <a:pt x="11252" y="15781"/>
                    </a:cubicBezTo>
                    <a:cubicBezTo>
                      <a:pt x="10875" y="14696"/>
                      <a:pt x="10544" y="13870"/>
                      <a:pt x="9884" y="12950"/>
                    </a:cubicBezTo>
                    <a:cubicBezTo>
                      <a:pt x="9554" y="12502"/>
                      <a:pt x="9624" y="11747"/>
                      <a:pt x="9341" y="11276"/>
                    </a:cubicBezTo>
                    <a:cubicBezTo>
                      <a:pt x="7879" y="8799"/>
                      <a:pt x="6511" y="6369"/>
                      <a:pt x="4576" y="4317"/>
                    </a:cubicBezTo>
                    <a:cubicBezTo>
                      <a:pt x="3208" y="2854"/>
                      <a:pt x="1628" y="1250"/>
                      <a:pt x="0" y="0"/>
                    </a:cubicBezTo>
                    <a:cubicBezTo>
                      <a:pt x="7926" y="802"/>
                      <a:pt x="15852" y="4741"/>
                      <a:pt x="20617" y="10992"/>
                    </a:cubicBezTo>
                    <a:cubicBezTo>
                      <a:pt x="24698" y="16347"/>
                      <a:pt x="26396" y="22740"/>
                      <a:pt x="26372" y="29769"/>
                    </a:cubicBezTo>
                    <a:cubicBezTo>
                      <a:pt x="26372" y="33591"/>
                      <a:pt x="27528" y="37035"/>
                      <a:pt x="28731" y="40597"/>
                    </a:cubicBezTo>
                    <a:cubicBezTo>
                      <a:pt x="29227" y="42012"/>
                      <a:pt x="29581" y="43121"/>
                      <a:pt x="29982" y="44206"/>
                    </a:cubicBezTo>
                    <a:cubicBezTo>
                      <a:pt x="30288" y="45031"/>
                      <a:pt x="31067" y="45810"/>
                      <a:pt x="31421" y="46635"/>
                    </a:cubicBezTo>
                    <a:cubicBezTo>
                      <a:pt x="33095" y="50551"/>
                      <a:pt x="36469" y="53028"/>
                      <a:pt x="39464" y="55717"/>
                    </a:cubicBezTo>
                    <a:cubicBezTo>
                      <a:pt x="31609" y="54514"/>
                      <a:pt x="23613" y="50976"/>
                      <a:pt x="18682" y="44489"/>
                    </a:cubicBezTo>
                    <a:cubicBezTo>
                      <a:pt x="15144" y="39747"/>
                      <a:pt x="13092" y="33945"/>
                      <a:pt x="12974" y="28094"/>
                    </a:cubicBezTo>
                    <a:lnTo>
                      <a:pt x="12974" y="2809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32" name="手繪多邊形: 圖案 931">
                <a:extLst>
                  <a:ext uri="{FF2B5EF4-FFF2-40B4-BE49-F238E27FC236}">
                    <a16:creationId xmlns:a16="http://schemas.microsoft.com/office/drawing/2014/main" id="{2B6B054F-EBF2-4314-A05C-B2976641D91A}"/>
                  </a:ext>
                </a:extLst>
              </p:cNvPr>
              <p:cNvSpPr/>
              <p:nvPr/>
            </p:nvSpPr>
            <p:spPr>
              <a:xfrm>
                <a:off x="4205391" y="2052484"/>
                <a:ext cx="44370" cy="51966"/>
              </a:xfrm>
              <a:custGeom>
                <a:avLst/>
                <a:gdLst>
                  <a:gd name="connsiteX0" fmla="*/ 15404 w 44370"/>
                  <a:gd name="connsiteY0" fmla="*/ 26868 h 51966"/>
                  <a:gd name="connsiteX1" fmla="*/ 15168 w 44370"/>
                  <a:gd name="connsiteY1" fmla="*/ 24462 h 51966"/>
                  <a:gd name="connsiteX2" fmla="*/ 12597 w 44370"/>
                  <a:gd name="connsiteY2" fmla="*/ 14743 h 51966"/>
                  <a:gd name="connsiteX3" fmla="*/ 10969 w 44370"/>
                  <a:gd name="connsiteY3" fmla="*/ 12054 h 51966"/>
                  <a:gd name="connsiteX4" fmla="*/ 10285 w 44370"/>
                  <a:gd name="connsiteY4" fmla="*/ 10403 h 51966"/>
                  <a:gd name="connsiteX5" fmla="*/ 4930 w 44370"/>
                  <a:gd name="connsiteY5" fmla="*/ 3892 h 51966"/>
                  <a:gd name="connsiteX6" fmla="*/ 0 w 44370"/>
                  <a:gd name="connsiteY6" fmla="*/ 0 h 51966"/>
                  <a:gd name="connsiteX7" fmla="*/ 21537 w 44370"/>
                  <a:gd name="connsiteY7" fmla="*/ 9105 h 51966"/>
                  <a:gd name="connsiteX8" fmla="*/ 28967 w 44370"/>
                  <a:gd name="connsiteY8" fmla="*/ 27292 h 51966"/>
                  <a:gd name="connsiteX9" fmla="*/ 32293 w 44370"/>
                  <a:gd name="connsiteY9" fmla="*/ 37860 h 51966"/>
                  <a:gd name="connsiteX10" fmla="*/ 33874 w 44370"/>
                  <a:gd name="connsiteY10" fmla="*/ 41351 h 51966"/>
                  <a:gd name="connsiteX11" fmla="*/ 35525 w 44370"/>
                  <a:gd name="connsiteY11" fmla="*/ 43640 h 51966"/>
                  <a:gd name="connsiteX12" fmla="*/ 44371 w 44370"/>
                  <a:gd name="connsiteY12" fmla="*/ 51967 h 51966"/>
                  <a:gd name="connsiteX13" fmla="*/ 22669 w 44370"/>
                  <a:gd name="connsiteY13" fmla="*/ 42649 h 51966"/>
                  <a:gd name="connsiteX14" fmla="*/ 15404 w 44370"/>
                  <a:gd name="connsiteY14" fmla="*/ 26868 h 51966"/>
                  <a:gd name="connsiteX15" fmla="*/ 15404 w 44370"/>
                  <a:gd name="connsiteY15" fmla="*/ 26868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15404" y="26868"/>
                    </a:moveTo>
                    <a:cubicBezTo>
                      <a:pt x="15050" y="26042"/>
                      <a:pt x="15191" y="25240"/>
                      <a:pt x="15168" y="24462"/>
                    </a:cubicBezTo>
                    <a:cubicBezTo>
                      <a:pt x="15003" y="20805"/>
                      <a:pt x="13941" y="17739"/>
                      <a:pt x="12597" y="14743"/>
                    </a:cubicBezTo>
                    <a:cubicBezTo>
                      <a:pt x="12125" y="13682"/>
                      <a:pt x="11724" y="12903"/>
                      <a:pt x="10969" y="12054"/>
                    </a:cubicBezTo>
                    <a:cubicBezTo>
                      <a:pt x="10591" y="11629"/>
                      <a:pt x="10615" y="10875"/>
                      <a:pt x="10285" y="10403"/>
                    </a:cubicBezTo>
                    <a:cubicBezTo>
                      <a:pt x="8610" y="8091"/>
                      <a:pt x="7030" y="5779"/>
                      <a:pt x="4930" y="3892"/>
                    </a:cubicBezTo>
                    <a:cubicBezTo>
                      <a:pt x="3444" y="2571"/>
                      <a:pt x="1722" y="1109"/>
                      <a:pt x="0" y="0"/>
                    </a:cubicBezTo>
                    <a:cubicBezTo>
                      <a:pt x="7949" y="94"/>
                      <a:pt x="16206" y="3302"/>
                      <a:pt x="21537" y="9105"/>
                    </a:cubicBezTo>
                    <a:cubicBezTo>
                      <a:pt x="26089" y="14083"/>
                      <a:pt x="28354" y="20287"/>
                      <a:pt x="28967" y="27292"/>
                    </a:cubicBezTo>
                    <a:cubicBezTo>
                      <a:pt x="29298" y="31090"/>
                      <a:pt x="30760" y="34416"/>
                      <a:pt x="32293" y="37860"/>
                    </a:cubicBezTo>
                    <a:cubicBezTo>
                      <a:pt x="32907" y="39252"/>
                      <a:pt x="33378" y="40290"/>
                      <a:pt x="33874" y="41351"/>
                    </a:cubicBezTo>
                    <a:cubicBezTo>
                      <a:pt x="34251" y="42153"/>
                      <a:pt x="35100" y="42861"/>
                      <a:pt x="35525" y="43640"/>
                    </a:cubicBezTo>
                    <a:cubicBezTo>
                      <a:pt x="37554" y="47390"/>
                      <a:pt x="41116" y="49560"/>
                      <a:pt x="44371" y="51967"/>
                    </a:cubicBezTo>
                    <a:cubicBezTo>
                      <a:pt x="36445" y="51471"/>
                      <a:pt x="28165" y="48664"/>
                      <a:pt x="22669" y="42649"/>
                    </a:cubicBezTo>
                    <a:cubicBezTo>
                      <a:pt x="18612" y="38285"/>
                      <a:pt x="16040" y="32671"/>
                      <a:pt x="15404" y="26868"/>
                    </a:cubicBezTo>
                    <a:lnTo>
                      <a:pt x="15404" y="2686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33" name="手繪多邊形: 圖案 932">
                <a:extLst>
                  <a:ext uri="{FF2B5EF4-FFF2-40B4-BE49-F238E27FC236}">
                    <a16:creationId xmlns:a16="http://schemas.microsoft.com/office/drawing/2014/main" id="{8F7C3087-EDC9-4D11-8419-3EBB63CADA18}"/>
                  </a:ext>
                </a:extLst>
              </p:cNvPr>
              <p:cNvSpPr/>
              <p:nvPr/>
            </p:nvSpPr>
            <p:spPr>
              <a:xfrm>
                <a:off x="4226031" y="2055530"/>
                <a:ext cx="48805" cy="47874"/>
              </a:xfrm>
              <a:custGeom>
                <a:avLst/>
                <a:gdLst>
                  <a:gd name="connsiteX0" fmla="*/ 17810 w 48805"/>
                  <a:gd name="connsiteY0" fmla="*/ 25450 h 47874"/>
                  <a:gd name="connsiteX1" fmla="*/ 17338 w 48805"/>
                  <a:gd name="connsiteY1" fmla="*/ 23091 h 47874"/>
                  <a:gd name="connsiteX2" fmla="*/ 13894 w 48805"/>
                  <a:gd name="connsiteY2" fmla="*/ 13632 h 47874"/>
                  <a:gd name="connsiteX3" fmla="*/ 12030 w 48805"/>
                  <a:gd name="connsiteY3" fmla="*/ 11085 h 47874"/>
                  <a:gd name="connsiteX4" fmla="*/ 11181 w 48805"/>
                  <a:gd name="connsiteY4" fmla="*/ 9528 h 47874"/>
                  <a:gd name="connsiteX5" fmla="*/ 5260 w 48805"/>
                  <a:gd name="connsiteY5" fmla="*/ 3536 h 47874"/>
                  <a:gd name="connsiteX6" fmla="*/ 0 w 48805"/>
                  <a:gd name="connsiteY6" fmla="*/ 92 h 47874"/>
                  <a:gd name="connsiteX7" fmla="*/ 22268 w 48805"/>
                  <a:gd name="connsiteY7" fmla="*/ 7240 h 47874"/>
                  <a:gd name="connsiteX8" fmla="*/ 31279 w 48805"/>
                  <a:gd name="connsiteY8" fmla="*/ 24696 h 47874"/>
                  <a:gd name="connsiteX9" fmla="*/ 35525 w 48805"/>
                  <a:gd name="connsiteY9" fmla="*/ 34910 h 47874"/>
                  <a:gd name="connsiteX10" fmla="*/ 37412 w 48805"/>
                  <a:gd name="connsiteY10" fmla="*/ 38236 h 47874"/>
                  <a:gd name="connsiteX11" fmla="*/ 39252 w 48805"/>
                  <a:gd name="connsiteY11" fmla="*/ 40382 h 47874"/>
                  <a:gd name="connsiteX12" fmla="*/ 48806 w 48805"/>
                  <a:gd name="connsiteY12" fmla="*/ 47860 h 47874"/>
                  <a:gd name="connsiteX13" fmla="*/ 26349 w 48805"/>
                  <a:gd name="connsiteY13" fmla="*/ 40524 h 47874"/>
                  <a:gd name="connsiteX14" fmla="*/ 17810 w 48805"/>
                  <a:gd name="connsiteY14" fmla="*/ 25450 h 47874"/>
                  <a:gd name="connsiteX15" fmla="*/ 17810 w 48805"/>
                  <a:gd name="connsiteY15" fmla="*/ 25450 h 4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74">
                    <a:moveTo>
                      <a:pt x="17810" y="25450"/>
                    </a:moveTo>
                    <a:cubicBezTo>
                      <a:pt x="17385" y="24672"/>
                      <a:pt x="17456" y="23870"/>
                      <a:pt x="17338" y="23091"/>
                    </a:cubicBezTo>
                    <a:cubicBezTo>
                      <a:pt x="16843" y="19459"/>
                      <a:pt x="15522" y="16487"/>
                      <a:pt x="13894" y="13632"/>
                    </a:cubicBezTo>
                    <a:cubicBezTo>
                      <a:pt x="13328" y="12618"/>
                      <a:pt x="12856" y="11887"/>
                      <a:pt x="12030" y="11085"/>
                    </a:cubicBezTo>
                    <a:cubicBezTo>
                      <a:pt x="11629" y="10707"/>
                      <a:pt x="11559" y="9952"/>
                      <a:pt x="11181" y="9528"/>
                    </a:cubicBezTo>
                    <a:cubicBezTo>
                      <a:pt x="9294" y="7358"/>
                      <a:pt x="7525" y="5211"/>
                      <a:pt x="5260" y="3536"/>
                    </a:cubicBezTo>
                    <a:cubicBezTo>
                      <a:pt x="3656" y="2357"/>
                      <a:pt x="1816" y="1036"/>
                      <a:pt x="0" y="92"/>
                    </a:cubicBezTo>
                    <a:cubicBezTo>
                      <a:pt x="7926" y="-521"/>
                      <a:pt x="16442" y="1932"/>
                      <a:pt x="22268" y="7240"/>
                    </a:cubicBezTo>
                    <a:cubicBezTo>
                      <a:pt x="27245" y="11792"/>
                      <a:pt x="30052" y="17784"/>
                      <a:pt x="31279" y="24696"/>
                    </a:cubicBezTo>
                    <a:cubicBezTo>
                      <a:pt x="31939" y="28470"/>
                      <a:pt x="33709" y="31631"/>
                      <a:pt x="35525" y="34910"/>
                    </a:cubicBezTo>
                    <a:cubicBezTo>
                      <a:pt x="36256" y="36231"/>
                      <a:pt x="36822" y="37245"/>
                      <a:pt x="37412" y="38236"/>
                    </a:cubicBezTo>
                    <a:cubicBezTo>
                      <a:pt x="37860" y="39014"/>
                      <a:pt x="38757" y="39627"/>
                      <a:pt x="39252" y="40382"/>
                    </a:cubicBezTo>
                    <a:cubicBezTo>
                      <a:pt x="41587" y="43921"/>
                      <a:pt x="45362" y="45784"/>
                      <a:pt x="48806" y="47860"/>
                    </a:cubicBezTo>
                    <a:cubicBezTo>
                      <a:pt x="40856" y="48072"/>
                      <a:pt x="32364" y="46020"/>
                      <a:pt x="26349" y="40524"/>
                    </a:cubicBezTo>
                    <a:cubicBezTo>
                      <a:pt x="22009" y="36537"/>
                      <a:pt x="18966" y="31182"/>
                      <a:pt x="17810" y="25450"/>
                    </a:cubicBezTo>
                    <a:lnTo>
                      <a:pt x="17810" y="2545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34" name="手繪多邊形: 圖案 933">
                <a:extLst>
                  <a:ext uri="{FF2B5EF4-FFF2-40B4-BE49-F238E27FC236}">
                    <a16:creationId xmlns:a16="http://schemas.microsoft.com/office/drawing/2014/main" id="{8318AE49-2036-46E5-B190-C8F76253DF7F}"/>
                  </a:ext>
                </a:extLst>
              </p:cNvPr>
              <p:cNvSpPr/>
              <p:nvPr/>
            </p:nvSpPr>
            <p:spPr>
              <a:xfrm>
                <a:off x="4246978" y="2056436"/>
                <a:ext cx="52910" cy="43880"/>
              </a:xfrm>
              <a:custGeom>
                <a:avLst/>
                <a:gdLst>
                  <a:gd name="connsiteX0" fmla="*/ 19956 w 52910"/>
                  <a:gd name="connsiteY0" fmla="*/ 24096 h 43880"/>
                  <a:gd name="connsiteX1" fmla="*/ 19296 w 52910"/>
                  <a:gd name="connsiteY1" fmla="*/ 21784 h 43880"/>
                  <a:gd name="connsiteX2" fmla="*/ 15026 w 52910"/>
                  <a:gd name="connsiteY2" fmla="*/ 12679 h 43880"/>
                  <a:gd name="connsiteX3" fmla="*/ 12950 w 52910"/>
                  <a:gd name="connsiteY3" fmla="*/ 10320 h 43880"/>
                  <a:gd name="connsiteX4" fmla="*/ 11983 w 52910"/>
                  <a:gd name="connsiteY4" fmla="*/ 8834 h 43880"/>
                  <a:gd name="connsiteX5" fmla="*/ 5543 w 52910"/>
                  <a:gd name="connsiteY5" fmla="*/ 3384 h 43880"/>
                  <a:gd name="connsiteX6" fmla="*/ 0 w 52910"/>
                  <a:gd name="connsiteY6" fmla="*/ 436 h 43880"/>
                  <a:gd name="connsiteX7" fmla="*/ 22811 w 52910"/>
                  <a:gd name="connsiteY7" fmla="*/ 5555 h 43880"/>
                  <a:gd name="connsiteX8" fmla="*/ 33355 w 52910"/>
                  <a:gd name="connsiteY8" fmla="*/ 22114 h 43880"/>
                  <a:gd name="connsiteX9" fmla="*/ 38521 w 52910"/>
                  <a:gd name="connsiteY9" fmla="*/ 31904 h 43880"/>
                  <a:gd name="connsiteX10" fmla="*/ 40691 w 52910"/>
                  <a:gd name="connsiteY10" fmla="*/ 35041 h 43880"/>
                  <a:gd name="connsiteX11" fmla="*/ 42720 w 52910"/>
                  <a:gd name="connsiteY11" fmla="*/ 36999 h 43880"/>
                  <a:gd name="connsiteX12" fmla="*/ 52910 w 52910"/>
                  <a:gd name="connsiteY12" fmla="*/ 43604 h 43880"/>
                  <a:gd name="connsiteX13" fmla="*/ 29887 w 52910"/>
                  <a:gd name="connsiteY13" fmla="*/ 38320 h 43880"/>
                  <a:gd name="connsiteX14" fmla="*/ 19956 w 52910"/>
                  <a:gd name="connsiteY14" fmla="*/ 24096 h 43880"/>
                  <a:gd name="connsiteX15" fmla="*/ 19956 w 52910"/>
                  <a:gd name="connsiteY15" fmla="*/ 24096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10" h="43880">
                    <a:moveTo>
                      <a:pt x="19956" y="24096"/>
                    </a:moveTo>
                    <a:cubicBezTo>
                      <a:pt x="19461" y="23341"/>
                      <a:pt x="19461" y="22539"/>
                      <a:pt x="19296" y="21784"/>
                    </a:cubicBezTo>
                    <a:cubicBezTo>
                      <a:pt x="18470" y="18222"/>
                      <a:pt x="16890" y="15391"/>
                      <a:pt x="15026" y="12679"/>
                    </a:cubicBezTo>
                    <a:cubicBezTo>
                      <a:pt x="14366" y="11735"/>
                      <a:pt x="13823" y="11027"/>
                      <a:pt x="12950" y="10320"/>
                    </a:cubicBezTo>
                    <a:cubicBezTo>
                      <a:pt x="12502" y="9966"/>
                      <a:pt x="12384" y="9235"/>
                      <a:pt x="11983" y="8834"/>
                    </a:cubicBezTo>
                    <a:cubicBezTo>
                      <a:pt x="9931" y="6852"/>
                      <a:pt x="7949" y="4871"/>
                      <a:pt x="5543" y="3384"/>
                    </a:cubicBezTo>
                    <a:cubicBezTo>
                      <a:pt x="3845" y="2347"/>
                      <a:pt x="1887" y="1214"/>
                      <a:pt x="0" y="436"/>
                    </a:cubicBezTo>
                    <a:cubicBezTo>
                      <a:pt x="7855" y="-885"/>
                      <a:pt x="16536" y="790"/>
                      <a:pt x="22811" y="5555"/>
                    </a:cubicBezTo>
                    <a:cubicBezTo>
                      <a:pt x="28189" y="9636"/>
                      <a:pt x="31515" y="15344"/>
                      <a:pt x="33355" y="22114"/>
                    </a:cubicBezTo>
                    <a:cubicBezTo>
                      <a:pt x="34369" y="25794"/>
                      <a:pt x="36398" y="28813"/>
                      <a:pt x="38521" y="31904"/>
                    </a:cubicBezTo>
                    <a:cubicBezTo>
                      <a:pt x="39370" y="33154"/>
                      <a:pt x="40007" y="34097"/>
                      <a:pt x="40691" y="35041"/>
                    </a:cubicBezTo>
                    <a:cubicBezTo>
                      <a:pt x="41210" y="35772"/>
                      <a:pt x="42177" y="36315"/>
                      <a:pt x="42720" y="36999"/>
                    </a:cubicBezTo>
                    <a:cubicBezTo>
                      <a:pt x="45385" y="40325"/>
                      <a:pt x="49301" y="41834"/>
                      <a:pt x="52910" y="43604"/>
                    </a:cubicBezTo>
                    <a:cubicBezTo>
                      <a:pt x="45008" y="44524"/>
                      <a:pt x="36374" y="43250"/>
                      <a:pt x="29887" y="38320"/>
                    </a:cubicBezTo>
                    <a:cubicBezTo>
                      <a:pt x="25146" y="34781"/>
                      <a:pt x="21608" y="29710"/>
                      <a:pt x="19956" y="24096"/>
                    </a:cubicBezTo>
                    <a:lnTo>
                      <a:pt x="19956" y="240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35" name="手繪多邊形: 圖案 934">
                <a:extLst>
                  <a:ext uri="{FF2B5EF4-FFF2-40B4-BE49-F238E27FC236}">
                    <a16:creationId xmlns:a16="http://schemas.microsoft.com/office/drawing/2014/main" id="{6D6C53D6-4C09-4967-BC01-2FEDF6E76B1A}"/>
                  </a:ext>
                </a:extLst>
              </p:cNvPr>
              <p:cNvSpPr/>
              <p:nvPr/>
            </p:nvSpPr>
            <p:spPr>
              <a:xfrm>
                <a:off x="4267453" y="2055242"/>
                <a:ext cx="56566" cy="40204"/>
              </a:xfrm>
              <a:custGeom>
                <a:avLst/>
                <a:gdLst>
                  <a:gd name="connsiteX0" fmla="*/ 22032 w 56566"/>
                  <a:gd name="connsiteY0" fmla="*/ 22836 h 40204"/>
                  <a:gd name="connsiteX1" fmla="*/ 21159 w 56566"/>
                  <a:gd name="connsiteY1" fmla="*/ 20595 h 40204"/>
                  <a:gd name="connsiteX2" fmla="*/ 16088 w 56566"/>
                  <a:gd name="connsiteY2" fmla="*/ 11915 h 40204"/>
                  <a:gd name="connsiteX3" fmla="*/ 13823 w 56566"/>
                  <a:gd name="connsiteY3" fmla="*/ 9744 h 40204"/>
                  <a:gd name="connsiteX4" fmla="*/ 12714 w 56566"/>
                  <a:gd name="connsiteY4" fmla="*/ 8353 h 40204"/>
                  <a:gd name="connsiteX5" fmla="*/ 5803 w 56566"/>
                  <a:gd name="connsiteY5" fmla="*/ 3493 h 40204"/>
                  <a:gd name="connsiteX6" fmla="*/ 0 w 56566"/>
                  <a:gd name="connsiteY6" fmla="*/ 1040 h 40204"/>
                  <a:gd name="connsiteX7" fmla="*/ 23188 w 56566"/>
                  <a:gd name="connsiteY7" fmla="*/ 4107 h 40204"/>
                  <a:gd name="connsiteX8" fmla="*/ 35171 w 56566"/>
                  <a:gd name="connsiteY8" fmla="*/ 19675 h 40204"/>
                  <a:gd name="connsiteX9" fmla="*/ 41186 w 56566"/>
                  <a:gd name="connsiteY9" fmla="*/ 28969 h 40204"/>
                  <a:gd name="connsiteX10" fmla="*/ 43640 w 56566"/>
                  <a:gd name="connsiteY10" fmla="*/ 31918 h 40204"/>
                  <a:gd name="connsiteX11" fmla="*/ 45833 w 56566"/>
                  <a:gd name="connsiteY11" fmla="*/ 33687 h 40204"/>
                  <a:gd name="connsiteX12" fmla="*/ 56566 w 56566"/>
                  <a:gd name="connsiteY12" fmla="*/ 39348 h 40204"/>
                  <a:gd name="connsiteX13" fmla="*/ 33166 w 56566"/>
                  <a:gd name="connsiteY13" fmla="*/ 36140 h 40204"/>
                  <a:gd name="connsiteX14" fmla="*/ 22032 w 56566"/>
                  <a:gd name="connsiteY14" fmla="*/ 22836 h 40204"/>
                  <a:gd name="connsiteX15" fmla="*/ 22032 w 56566"/>
                  <a:gd name="connsiteY15" fmla="*/ 22836 h 4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66" h="40204">
                    <a:moveTo>
                      <a:pt x="22032" y="22836"/>
                    </a:moveTo>
                    <a:cubicBezTo>
                      <a:pt x="21490" y="22152"/>
                      <a:pt x="21395" y="21350"/>
                      <a:pt x="21159" y="20595"/>
                    </a:cubicBezTo>
                    <a:cubicBezTo>
                      <a:pt x="20027" y="17104"/>
                      <a:pt x="18187" y="14439"/>
                      <a:pt x="16088" y="11915"/>
                    </a:cubicBezTo>
                    <a:cubicBezTo>
                      <a:pt x="15356" y="11018"/>
                      <a:pt x="14767" y="10358"/>
                      <a:pt x="13823" y="9744"/>
                    </a:cubicBezTo>
                    <a:cubicBezTo>
                      <a:pt x="13351" y="9438"/>
                      <a:pt x="13163" y="8706"/>
                      <a:pt x="12714" y="8353"/>
                    </a:cubicBezTo>
                    <a:cubicBezTo>
                      <a:pt x="10473" y="6560"/>
                      <a:pt x="8351" y="4743"/>
                      <a:pt x="5803" y="3493"/>
                    </a:cubicBezTo>
                    <a:cubicBezTo>
                      <a:pt x="4010" y="2620"/>
                      <a:pt x="1958" y="1653"/>
                      <a:pt x="0" y="1040"/>
                    </a:cubicBezTo>
                    <a:cubicBezTo>
                      <a:pt x="7690" y="-989"/>
                      <a:pt x="16512" y="-92"/>
                      <a:pt x="23188" y="4107"/>
                    </a:cubicBezTo>
                    <a:cubicBezTo>
                      <a:pt x="28897" y="7692"/>
                      <a:pt x="32718" y="13070"/>
                      <a:pt x="35171" y="19675"/>
                    </a:cubicBezTo>
                    <a:cubicBezTo>
                      <a:pt x="36516" y="23261"/>
                      <a:pt x="38804" y="26068"/>
                      <a:pt x="41186" y="28969"/>
                    </a:cubicBezTo>
                    <a:cubicBezTo>
                      <a:pt x="42154" y="30149"/>
                      <a:pt x="42885" y="31022"/>
                      <a:pt x="43640" y="31918"/>
                    </a:cubicBezTo>
                    <a:cubicBezTo>
                      <a:pt x="44206" y="32602"/>
                      <a:pt x="45220" y="33050"/>
                      <a:pt x="45833" y="33687"/>
                    </a:cubicBezTo>
                    <a:cubicBezTo>
                      <a:pt x="48782" y="36754"/>
                      <a:pt x="52816" y="37910"/>
                      <a:pt x="56566" y="39348"/>
                    </a:cubicBezTo>
                    <a:cubicBezTo>
                      <a:pt x="48782" y="40976"/>
                      <a:pt x="40054" y="40481"/>
                      <a:pt x="33166" y="36140"/>
                    </a:cubicBezTo>
                    <a:cubicBezTo>
                      <a:pt x="28165" y="33003"/>
                      <a:pt x="24202" y="28262"/>
                      <a:pt x="22032" y="22836"/>
                    </a:cubicBezTo>
                    <a:lnTo>
                      <a:pt x="22032" y="2283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36" name="手繪多邊形: 圖案 935">
                <a:extLst>
                  <a:ext uri="{FF2B5EF4-FFF2-40B4-BE49-F238E27FC236}">
                    <a16:creationId xmlns:a16="http://schemas.microsoft.com/office/drawing/2014/main" id="{1FB357B5-4AED-4315-9300-417E9CC45D5E}"/>
                  </a:ext>
                </a:extLst>
              </p:cNvPr>
              <p:cNvSpPr/>
              <p:nvPr/>
            </p:nvSpPr>
            <p:spPr>
              <a:xfrm>
                <a:off x="4287527" y="2052072"/>
                <a:ext cx="59727" cy="36727"/>
              </a:xfrm>
              <a:custGeom>
                <a:avLst/>
                <a:gdLst>
                  <a:gd name="connsiteX0" fmla="*/ 23919 w 59727"/>
                  <a:gd name="connsiteY0" fmla="*/ 21619 h 36727"/>
                  <a:gd name="connsiteX1" fmla="*/ 22834 w 59727"/>
                  <a:gd name="connsiteY1" fmla="*/ 19449 h 36727"/>
                  <a:gd name="connsiteX2" fmla="*/ 17008 w 59727"/>
                  <a:gd name="connsiteY2" fmla="*/ 11240 h 36727"/>
                  <a:gd name="connsiteX3" fmla="*/ 14531 w 59727"/>
                  <a:gd name="connsiteY3" fmla="*/ 9306 h 36727"/>
                  <a:gd name="connsiteX4" fmla="*/ 13304 w 59727"/>
                  <a:gd name="connsiteY4" fmla="*/ 8008 h 36727"/>
                  <a:gd name="connsiteX5" fmla="*/ 5992 w 59727"/>
                  <a:gd name="connsiteY5" fmla="*/ 3786 h 36727"/>
                  <a:gd name="connsiteX6" fmla="*/ 0 w 59727"/>
                  <a:gd name="connsiteY6" fmla="*/ 1875 h 36727"/>
                  <a:gd name="connsiteX7" fmla="*/ 23353 w 59727"/>
                  <a:gd name="connsiteY7" fmla="*/ 2866 h 36727"/>
                  <a:gd name="connsiteX8" fmla="*/ 36681 w 59727"/>
                  <a:gd name="connsiteY8" fmla="*/ 17302 h 36727"/>
                  <a:gd name="connsiteX9" fmla="*/ 43498 w 59727"/>
                  <a:gd name="connsiteY9" fmla="*/ 26030 h 36727"/>
                  <a:gd name="connsiteX10" fmla="*/ 46187 w 59727"/>
                  <a:gd name="connsiteY10" fmla="*/ 28743 h 36727"/>
                  <a:gd name="connsiteX11" fmla="*/ 48523 w 59727"/>
                  <a:gd name="connsiteY11" fmla="*/ 30324 h 36727"/>
                  <a:gd name="connsiteX12" fmla="*/ 59727 w 59727"/>
                  <a:gd name="connsiteY12" fmla="*/ 35018 h 36727"/>
                  <a:gd name="connsiteX13" fmla="*/ 36115 w 59727"/>
                  <a:gd name="connsiteY13" fmla="*/ 33886 h 36727"/>
                  <a:gd name="connsiteX14" fmla="*/ 23919 w 59727"/>
                  <a:gd name="connsiteY14" fmla="*/ 21619 h 36727"/>
                  <a:gd name="connsiteX15" fmla="*/ 23919 w 59727"/>
                  <a:gd name="connsiteY15" fmla="*/ 21619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23919" y="21619"/>
                    </a:moveTo>
                    <a:cubicBezTo>
                      <a:pt x="23306" y="20982"/>
                      <a:pt x="23164" y="20180"/>
                      <a:pt x="22834" y="19449"/>
                    </a:cubicBezTo>
                    <a:cubicBezTo>
                      <a:pt x="21395" y="16076"/>
                      <a:pt x="19343" y="13575"/>
                      <a:pt x="17008" y="11240"/>
                    </a:cubicBezTo>
                    <a:cubicBezTo>
                      <a:pt x="16182" y="10414"/>
                      <a:pt x="15545" y="9825"/>
                      <a:pt x="14531" y="9306"/>
                    </a:cubicBezTo>
                    <a:cubicBezTo>
                      <a:pt x="14035" y="9046"/>
                      <a:pt x="13776" y="8339"/>
                      <a:pt x="13304" y="8008"/>
                    </a:cubicBezTo>
                    <a:cubicBezTo>
                      <a:pt x="10922" y="6428"/>
                      <a:pt x="8634" y="4800"/>
                      <a:pt x="5992" y="3786"/>
                    </a:cubicBezTo>
                    <a:cubicBezTo>
                      <a:pt x="4128" y="3078"/>
                      <a:pt x="2005" y="2300"/>
                      <a:pt x="0" y="1875"/>
                    </a:cubicBezTo>
                    <a:cubicBezTo>
                      <a:pt x="7501" y="-814"/>
                      <a:pt x="16347" y="-720"/>
                      <a:pt x="23353" y="2866"/>
                    </a:cubicBezTo>
                    <a:cubicBezTo>
                      <a:pt x="29368" y="5933"/>
                      <a:pt x="33661" y="10957"/>
                      <a:pt x="36681" y="17302"/>
                    </a:cubicBezTo>
                    <a:cubicBezTo>
                      <a:pt x="38332" y="20746"/>
                      <a:pt x="40856" y="23365"/>
                      <a:pt x="43498" y="26030"/>
                    </a:cubicBezTo>
                    <a:cubicBezTo>
                      <a:pt x="44560" y="27115"/>
                      <a:pt x="45362" y="27941"/>
                      <a:pt x="46187" y="28743"/>
                    </a:cubicBezTo>
                    <a:cubicBezTo>
                      <a:pt x="46824" y="29356"/>
                      <a:pt x="47862" y="29734"/>
                      <a:pt x="48523" y="30324"/>
                    </a:cubicBezTo>
                    <a:cubicBezTo>
                      <a:pt x="51731" y="33131"/>
                      <a:pt x="55859" y="33909"/>
                      <a:pt x="59727" y="35018"/>
                    </a:cubicBezTo>
                    <a:cubicBezTo>
                      <a:pt x="52132" y="37330"/>
                      <a:pt x="43380" y="37613"/>
                      <a:pt x="36115" y="33886"/>
                    </a:cubicBezTo>
                    <a:cubicBezTo>
                      <a:pt x="30925" y="31196"/>
                      <a:pt x="26538" y="26832"/>
                      <a:pt x="23919" y="21619"/>
                    </a:cubicBezTo>
                    <a:lnTo>
                      <a:pt x="23919" y="2161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37" name="手繪多邊形: 圖案 936">
                <a:extLst>
                  <a:ext uri="{FF2B5EF4-FFF2-40B4-BE49-F238E27FC236}">
                    <a16:creationId xmlns:a16="http://schemas.microsoft.com/office/drawing/2014/main" id="{DBF8A3DF-F037-4D4E-9669-CD97D1109147}"/>
                  </a:ext>
                </a:extLst>
              </p:cNvPr>
              <p:cNvSpPr/>
              <p:nvPr/>
            </p:nvSpPr>
            <p:spPr>
              <a:xfrm>
                <a:off x="4307177" y="2046953"/>
                <a:ext cx="62392" cy="33477"/>
              </a:xfrm>
              <a:custGeom>
                <a:avLst/>
                <a:gdLst>
                  <a:gd name="connsiteX0" fmla="*/ 25500 w 62392"/>
                  <a:gd name="connsiteY0" fmla="*/ 20487 h 33477"/>
                  <a:gd name="connsiteX1" fmla="*/ 24249 w 62392"/>
                  <a:gd name="connsiteY1" fmla="*/ 18434 h 33477"/>
                  <a:gd name="connsiteX2" fmla="*/ 17739 w 62392"/>
                  <a:gd name="connsiteY2" fmla="*/ 10792 h 33477"/>
                  <a:gd name="connsiteX3" fmla="*/ 15097 w 62392"/>
                  <a:gd name="connsiteY3" fmla="*/ 9070 h 33477"/>
                  <a:gd name="connsiteX4" fmla="*/ 13776 w 62392"/>
                  <a:gd name="connsiteY4" fmla="*/ 7890 h 33477"/>
                  <a:gd name="connsiteX5" fmla="*/ 6133 w 62392"/>
                  <a:gd name="connsiteY5" fmla="*/ 4328 h 33477"/>
                  <a:gd name="connsiteX6" fmla="*/ 0 w 62392"/>
                  <a:gd name="connsiteY6" fmla="*/ 2936 h 33477"/>
                  <a:gd name="connsiteX7" fmla="*/ 23353 w 62392"/>
                  <a:gd name="connsiteY7" fmla="*/ 1875 h 33477"/>
                  <a:gd name="connsiteX8" fmla="*/ 37884 w 62392"/>
                  <a:gd name="connsiteY8" fmla="*/ 15085 h 33477"/>
                  <a:gd name="connsiteX9" fmla="*/ 45432 w 62392"/>
                  <a:gd name="connsiteY9" fmla="*/ 23176 h 33477"/>
                  <a:gd name="connsiteX10" fmla="*/ 48357 w 62392"/>
                  <a:gd name="connsiteY10" fmla="*/ 25629 h 33477"/>
                  <a:gd name="connsiteX11" fmla="*/ 50834 w 62392"/>
                  <a:gd name="connsiteY11" fmla="*/ 26997 h 33477"/>
                  <a:gd name="connsiteX12" fmla="*/ 62393 w 62392"/>
                  <a:gd name="connsiteY12" fmla="*/ 30677 h 33477"/>
                  <a:gd name="connsiteX13" fmla="*/ 38780 w 62392"/>
                  <a:gd name="connsiteY13" fmla="*/ 31644 h 33477"/>
                  <a:gd name="connsiteX14" fmla="*/ 25500 w 62392"/>
                  <a:gd name="connsiteY14" fmla="*/ 20487 h 33477"/>
                  <a:gd name="connsiteX15" fmla="*/ 25500 w 62392"/>
                  <a:gd name="connsiteY15" fmla="*/ 20487 h 3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392" h="33477">
                    <a:moveTo>
                      <a:pt x="25500" y="20487"/>
                    </a:moveTo>
                    <a:cubicBezTo>
                      <a:pt x="24839" y="19897"/>
                      <a:pt x="24603" y="19118"/>
                      <a:pt x="24249" y="18434"/>
                    </a:cubicBezTo>
                    <a:cubicBezTo>
                      <a:pt x="22504" y="15203"/>
                      <a:pt x="20239" y="12891"/>
                      <a:pt x="17739" y="10792"/>
                    </a:cubicBezTo>
                    <a:cubicBezTo>
                      <a:pt x="16843" y="10037"/>
                      <a:pt x="16135" y="9494"/>
                      <a:pt x="15097" y="9070"/>
                    </a:cubicBezTo>
                    <a:cubicBezTo>
                      <a:pt x="14578" y="8857"/>
                      <a:pt x="14271" y="8173"/>
                      <a:pt x="13776" y="7890"/>
                    </a:cubicBezTo>
                    <a:cubicBezTo>
                      <a:pt x="11252" y="6522"/>
                      <a:pt x="8846" y="5107"/>
                      <a:pt x="6133" y="4328"/>
                    </a:cubicBezTo>
                    <a:cubicBezTo>
                      <a:pt x="4222" y="3786"/>
                      <a:pt x="2029" y="3196"/>
                      <a:pt x="0" y="2936"/>
                    </a:cubicBezTo>
                    <a:cubicBezTo>
                      <a:pt x="7218" y="-413"/>
                      <a:pt x="16064" y="-1074"/>
                      <a:pt x="23353" y="1875"/>
                    </a:cubicBezTo>
                    <a:cubicBezTo>
                      <a:pt x="29604" y="4399"/>
                      <a:pt x="34322" y="9022"/>
                      <a:pt x="37884" y="15085"/>
                    </a:cubicBezTo>
                    <a:cubicBezTo>
                      <a:pt x="39818" y="18387"/>
                      <a:pt x="42578" y="20746"/>
                      <a:pt x="45432" y="23176"/>
                    </a:cubicBezTo>
                    <a:cubicBezTo>
                      <a:pt x="46588" y="24167"/>
                      <a:pt x="47461" y="24898"/>
                      <a:pt x="48357" y="25629"/>
                    </a:cubicBezTo>
                    <a:cubicBezTo>
                      <a:pt x="49041" y="26195"/>
                      <a:pt x="50127" y="26478"/>
                      <a:pt x="50834" y="26997"/>
                    </a:cubicBezTo>
                    <a:cubicBezTo>
                      <a:pt x="54278" y="29498"/>
                      <a:pt x="58453" y="29922"/>
                      <a:pt x="62393" y="30677"/>
                    </a:cubicBezTo>
                    <a:cubicBezTo>
                      <a:pt x="55009" y="33649"/>
                      <a:pt x="46329" y="34687"/>
                      <a:pt x="38780" y="31644"/>
                    </a:cubicBezTo>
                    <a:cubicBezTo>
                      <a:pt x="33308" y="29403"/>
                      <a:pt x="28590" y="25464"/>
                      <a:pt x="25500" y="20487"/>
                    </a:cubicBezTo>
                    <a:lnTo>
                      <a:pt x="25500" y="2048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38" name="手繪多邊形: 圖案 937">
                <a:extLst>
                  <a:ext uri="{FF2B5EF4-FFF2-40B4-BE49-F238E27FC236}">
                    <a16:creationId xmlns:a16="http://schemas.microsoft.com/office/drawing/2014/main" id="{E272AB93-DAA8-4F97-BAC8-EDBEBA038CE0}"/>
                  </a:ext>
                </a:extLst>
              </p:cNvPr>
              <p:cNvSpPr/>
              <p:nvPr/>
            </p:nvSpPr>
            <p:spPr>
              <a:xfrm>
                <a:off x="4326143" y="2039953"/>
                <a:ext cx="64586" cy="30480"/>
              </a:xfrm>
              <a:custGeom>
                <a:avLst/>
                <a:gdLst>
                  <a:gd name="connsiteX0" fmla="*/ 26962 w 64586"/>
                  <a:gd name="connsiteY0" fmla="*/ 19467 h 30480"/>
                  <a:gd name="connsiteX1" fmla="*/ 25523 w 64586"/>
                  <a:gd name="connsiteY1" fmla="*/ 17533 h 30480"/>
                  <a:gd name="connsiteX2" fmla="*/ 18352 w 64586"/>
                  <a:gd name="connsiteY2" fmla="*/ 10480 h 30480"/>
                  <a:gd name="connsiteX3" fmla="*/ 15592 w 64586"/>
                  <a:gd name="connsiteY3" fmla="*/ 8994 h 30480"/>
                  <a:gd name="connsiteX4" fmla="*/ 14153 w 64586"/>
                  <a:gd name="connsiteY4" fmla="*/ 7932 h 30480"/>
                  <a:gd name="connsiteX5" fmla="*/ 6227 w 64586"/>
                  <a:gd name="connsiteY5" fmla="*/ 5054 h 30480"/>
                  <a:gd name="connsiteX6" fmla="*/ 0 w 64586"/>
                  <a:gd name="connsiteY6" fmla="*/ 4205 h 30480"/>
                  <a:gd name="connsiteX7" fmla="*/ 23164 w 64586"/>
                  <a:gd name="connsiteY7" fmla="*/ 1091 h 30480"/>
                  <a:gd name="connsiteX8" fmla="*/ 38804 w 64586"/>
                  <a:gd name="connsiteY8" fmla="*/ 12980 h 30480"/>
                  <a:gd name="connsiteX9" fmla="*/ 47036 w 64586"/>
                  <a:gd name="connsiteY9" fmla="*/ 20387 h 30480"/>
                  <a:gd name="connsiteX10" fmla="*/ 50150 w 64586"/>
                  <a:gd name="connsiteY10" fmla="*/ 22581 h 30480"/>
                  <a:gd name="connsiteX11" fmla="*/ 52745 w 64586"/>
                  <a:gd name="connsiteY11" fmla="*/ 23713 h 30480"/>
                  <a:gd name="connsiteX12" fmla="*/ 64587 w 64586"/>
                  <a:gd name="connsiteY12" fmla="*/ 26379 h 30480"/>
                  <a:gd name="connsiteX13" fmla="*/ 41139 w 64586"/>
                  <a:gd name="connsiteY13" fmla="*/ 29398 h 30480"/>
                  <a:gd name="connsiteX14" fmla="*/ 26962 w 64586"/>
                  <a:gd name="connsiteY14" fmla="*/ 19467 h 30480"/>
                  <a:gd name="connsiteX15" fmla="*/ 26962 w 64586"/>
                  <a:gd name="connsiteY15" fmla="*/ 19467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86" h="30480">
                    <a:moveTo>
                      <a:pt x="26962" y="19467"/>
                    </a:moveTo>
                    <a:cubicBezTo>
                      <a:pt x="26255" y="18948"/>
                      <a:pt x="25971" y="18193"/>
                      <a:pt x="25523" y="17533"/>
                    </a:cubicBezTo>
                    <a:cubicBezTo>
                      <a:pt x="23518" y="14466"/>
                      <a:pt x="21065" y="12367"/>
                      <a:pt x="18352" y="10480"/>
                    </a:cubicBezTo>
                    <a:cubicBezTo>
                      <a:pt x="17409" y="9819"/>
                      <a:pt x="16654" y="9324"/>
                      <a:pt x="15592" y="8994"/>
                    </a:cubicBezTo>
                    <a:cubicBezTo>
                      <a:pt x="15050" y="8828"/>
                      <a:pt x="14672" y="8168"/>
                      <a:pt x="14153" y="7932"/>
                    </a:cubicBezTo>
                    <a:cubicBezTo>
                      <a:pt x="11535" y="6776"/>
                      <a:pt x="8987" y="5597"/>
                      <a:pt x="6227" y="5054"/>
                    </a:cubicBezTo>
                    <a:cubicBezTo>
                      <a:pt x="4270" y="4677"/>
                      <a:pt x="2052" y="4299"/>
                      <a:pt x="0" y="4205"/>
                    </a:cubicBezTo>
                    <a:cubicBezTo>
                      <a:pt x="6912" y="242"/>
                      <a:pt x="15640" y="-1197"/>
                      <a:pt x="23164" y="1091"/>
                    </a:cubicBezTo>
                    <a:cubicBezTo>
                      <a:pt x="29628" y="3073"/>
                      <a:pt x="34723" y="7272"/>
                      <a:pt x="38804" y="12980"/>
                    </a:cubicBezTo>
                    <a:cubicBezTo>
                      <a:pt x="41021" y="16094"/>
                      <a:pt x="43970" y="18217"/>
                      <a:pt x="47036" y="20387"/>
                    </a:cubicBezTo>
                    <a:cubicBezTo>
                      <a:pt x="48263" y="21260"/>
                      <a:pt x="49207" y="21944"/>
                      <a:pt x="50150" y="22581"/>
                    </a:cubicBezTo>
                    <a:cubicBezTo>
                      <a:pt x="50881" y="23076"/>
                      <a:pt x="51967" y="23265"/>
                      <a:pt x="52745" y="23713"/>
                    </a:cubicBezTo>
                    <a:cubicBezTo>
                      <a:pt x="56378" y="25907"/>
                      <a:pt x="60577" y="25954"/>
                      <a:pt x="64587" y="26379"/>
                    </a:cubicBezTo>
                    <a:cubicBezTo>
                      <a:pt x="57510" y="29988"/>
                      <a:pt x="48947" y="31780"/>
                      <a:pt x="41139" y="29398"/>
                    </a:cubicBezTo>
                    <a:cubicBezTo>
                      <a:pt x="35549" y="27676"/>
                      <a:pt x="30477" y="24161"/>
                      <a:pt x="26962" y="19467"/>
                    </a:cubicBezTo>
                    <a:lnTo>
                      <a:pt x="26962" y="1946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39" name="手繪多邊形: 圖案 938">
                <a:extLst>
                  <a:ext uri="{FF2B5EF4-FFF2-40B4-BE49-F238E27FC236}">
                    <a16:creationId xmlns:a16="http://schemas.microsoft.com/office/drawing/2014/main" id="{F3340217-D1C5-4B90-9626-4FA6C4D06B51}"/>
                  </a:ext>
                </a:extLst>
              </p:cNvPr>
              <p:cNvSpPr/>
              <p:nvPr/>
            </p:nvSpPr>
            <p:spPr>
              <a:xfrm>
                <a:off x="4344518" y="2031191"/>
                <a:ext cx="66237" cy="27749"/>
              </a:xfrm>
              <a:custGeom>
                <a:avLst/>
                <a:gdLst>
                  <a:gd name="connsiteX0" fmla="*/ 28142 w 66237"/>
                  <a:gd name="connsiteY0" fmla="*/ 18534 h 27749"/>
                  <a:gd name="connsiteX1" fmla="*/ 26538 w 66237"/>
                  <a:gd name="connsiteY1" fmla="*/ 16717 h 27749"/>
                  <a:gd name="connsiteX2" fmla="*/ 18800 w 66237"/>
                  <a:gd name="connsiteY2" fmla="*/ 10301 h 27749"/>
                  <a:gd name="connsiteX3" fmla="*/ 15923 w 66237"/>
                  <a:gd name="connsiteY3" fmla="*/ 9051 h 27749"/>
                  <a:gd name="connsiteX4" fmla="*/ 14413 w 66237"/>
                  <a:gd name="connsiteY4" fmla="*/ 8131 h 27749"/>
                  <a:gd name="connsiteX5" fmla="*/ 6275 w 66237"/>
                  <a:gd name="connsiteY5" fmla="*/ 5937 h 27749"/>
                  <a:gd name="connsiteX6" fmla="*/ 0 w 66237"/>
                  <a:gd name="connsiteY6" fmla="*/ 5631 h 27749"/>
                  <a:gd name="connsiteX7" fmla="*/ 22811 w 66237"/>
                  <a:gd name="connsiteY7" fmla="*/ 535 h 27749"/>
                  <a:gd name="connsiteX8" fmla="*/ 39417 w 66237"/>
                  <a:gd name="connsiteY8" fmla="*/ 11032 h 27749"/>
                  <a:gd name="connsiteX9" fmla="*/ 48239 w 66237"/>
                  <a:gd name="connsiteY9" fmla="*/ 17708 h 27749"/>
                  <a:gd name="connsiteX10" fmla="*/ 51542 w 66237"/>
                  <a:gd name="connsiteY10" fmla="*/ 19619 h 27749"/>
                  <a:gd name="connsiteX11" fmla="*/ 54207 w 66237"/>
                  <a:gd name="connsiteY11" fmla="*/ 20539 h 27749"/>
                  <a:gd name="connsiteX12" fmla="*/ 66238 w 66237"/>
                  <a:gd name="connsiteY12" fmla="*/ 22190 h 27749"/>
                  <a:gd name="connsiteX13" fmla="*/ 43144 w 66237"/>
                  <a:gd name="connsiteY13" fmla="*/ 27214 h 27749"/>
                  <a:gd name="connsiteX14" fmla="*/ 28142 w 66237"/>
                  <a:gd name="connsiteY14" fmla="*/ 18534 h 27749"/>
                  <a:gd name="connsiteX15" fmla="*/ 28142 w 66237"/>
                  <a:gd name="connsiteY15" fmla="*/ 18534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49">
                    <a:moveTo>
                      <a:pt x="28142" y="18534"/>
                    </a:moveTo>
                    <a:cubicBezTo>
                      <a:pt x="27387" y="18085"/>
                      <a:pt x="27033" y="17354"/>
                      <a:pt x="26538" y="16717"/>
                    </a:cubicBezTo>
                    <a:cubicBezTo>
                      <a:pt x="24273" y="13839"/>
                      <a:pt x="21631" y="11952"/>
                      <a:pt x="18800" y="10301"/>
                    </a:cubicBezTo>
                    <a:cubicBezTo>
                      <a:pt x="17786" y="9711"/>
                      <a:pt x="17008" y="9310"/>
                      <a:pt x="15923" y="9051"/>
                    </a:cubicBezTo>
                    <a:cubicBezTo>
                      <a:pt x="15380" y="8909"/>
                      <a:pt x="14932" y="8296"/>
                      <a:pt x="14413" y="8131"/>
                    </a:cubicBezTo>
                    <a:cubicBezTo>
                      <a:pt x="11700" y="7211"/>
                      <a:pt x="9082" y="6244"/>
                      <a:pt x="6275" y="5937"/>
                    </a:cubicBezTo>
                    <a:cubicBezTo>
                      <a:pt x="4293" y="5725"/>
                      <a:pt x="2052" y="5536"/>
                      <a:pt x="0" y="5631"/>
                    </a:cubicBezTo>
                    <a:cubicBezTo>
                      <a:pt x="6534" y="1101"/>
                      <a:pt x="15121" y="-1092"/>
                      <a:pt x="22811" y="535"/>
                    </a:cubicBezTo>
                    <a:cubicBezTo>
                      <a:pt x="29415" y="1951"/>
                      <a:pt x="34865" y="5701"/>
                      <a:pt x="39417" y="11032"/>
                    </a:cubicBezTo>
                    <a:cubicBezTo>
                      <a:pt x="41894" y="13934"/>
                      <a:pt x="45031" y="15797"/>
                      <a:pt x="48239" y="17708"/>
                    </a:cubicBezTo>
                    <a:cubicBezTo>
                      <a:pt x="49560" y="18486"/>
                      <a:pt x="50528" y="19053"/>
                      <a:pt x="51542" y="19619"/>
                    </a:cubicBezTo>
                    <a:cubicBezTo>
                      <a:pt x="52320" y="20067"/>
                      <a:pt x="53429" y="20138"/>
                      <a:pt x="54207" y="20539"/>
                    </a:cubicBezTo>
                    <a:cubicBezTo>
                      <a:pt x="58029" y="22402"/>
                      <a:pt x="62228" y="22096"/>
                      <a:pt x="66238" y="22190"/>
                    </a:cubicBezTo>
                    <a:cubicBezTo>
                      <a:pt x="59491" y="26389"/>
                      <a:pt x="51117" y="28913"/>
                      <a:pt x="43144" y="27214"/>
                    </a:cubicBezTo>
                    <a:cubicBezTo>
                      <a:pt x="37365" y="25964"/>
                      <a:pt x="32034" y="22898"/>
                      <a:pt x="28142" y="18534"/>
                    </a:cubicBezTo>
                    <a:lnTo>
                      <a:pt x="28142" y="1853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40" name="手繪多邊形: 圖案 939">
                <a:extLst>
                  <a:ext uri="{FF2B5EF4-FFF2-40B4-BE49-F238E27FC236}">
                    <a16:creationId xmlns:a16="http://schemas.microsoft.com/office/drawing/2014/main" id="{37B2C4D1-4F38-4FAA-AB1E-12C68606B986}"/>
                  </a:ext>
                </a:extLst>
              </p:cNvPr>
              <p:cNvSpPr/>
              <p:nvPr/>
            </p:nvSpPr>
            <p:spPr>
              <a:xfrm>
                <a:off x="4362069" y="2020761"/>
                <a:ext cx="67417" cy="25210"/>
              </a:xfrm>
              <a:custGeom>
                <a:avLst/>
                <a:gdLst>
                  <a:gd name="connsiteX0" fmla="*/ 29132 w 67417"/>
                  <a:gd name="connsiteY0" fmla="*/ 17664 h 25210"/>
                  <a:gd name="connsiteX1" fmla="*/ 27387 w 67417"/>
                  <a:gd name="connsiteY1" fmla="*/ 15989 h 25210"/>
                  <a:gd name="connsiteX2" fmla="*/ 19131 w 67417"/>
                  <a:gd name="connsiteY2" fmla="*/ 10257 h 25210"/>
                  <a:gd name="connsiteX3" fmla="*/ 16158 w 67417"/>
                  <a:gd name="connsiteY3" fmla="*/ 9267 h 25210"/>
                  <a:gd name="connsiteX4" fmla="*/ 14578 w 67417"/>
                  <a:gd name="connsiteY4" fmla="*/ 8464 h 25210"/>
                  <a:gd name="connsiteX5" fmla="*/ 6275 w 67417"/>
                  <a:gd name="connsiteY5" fmla="*/ 6978 h 25210"/>
                  <a:gd name="connsiteX6" fmla="*/ 0 w 67417"/>
                  <a:gd name="connsiteY6" fmla="*/ 7214 h 25210"/>
                  <a:gd name="connsiteX7" fmla="*/ 22292 w 67417"/>
                  <a:gd name="connsiteY7" fmla="*/ 185 h 25210"/>
                  <a:gd name="connsiteX8" fmla="*/ 39724 w 67417"/>
                  <a:gd name="connsiteY8" fmla="*/ 9219 h 25210"/>
                  <a:gd name="connsiteX9" fmla="*/ 49112 w 67417"/>
                  <a:gd name="connsiteY9" fmla="*/ 15117 h 25210"/>
                  <a:gd name="connsiteX10" fmla="*/ 52556 w 67417"/>
                  <a:gd name="connsiteY10" fmla="*/ 16744 h 25210"/>
                  <a:gd name="connsiteX11" fmla="*/ 55293 w 67417"/>
                  <a:gd name="connsiteY11" fmla="*/ 17428 h 25210"/>
                  <a:gd name="connsiteX12" fmla="*/ 67417 w 67417"/>
                  <a:gd name="connsiteY12" fmla="*/ 18042 h 25210"/>
                  <a:gd name="connsiteX13" fmla="*/ 44843 w 67417"/>
                  <a:gd name="connsiteY13" fmla="*/ 25024 h 25210"/>
                  <a:gd name="connsiteX14" fmla="*/ 29132 w 67417"/>
                  <a:gd name="connsiteY14" fmla="*/ 17664 h 25210"/>
                  <a:gd name="connsiteX15" fmla="*/ 29132 w 67417"/>
                  <a:gd name="connsiteY15" fmla="*/ 17664 h 2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17" h="25210">
                    <a:moveTo>
                      <a:pt x="29132" y="17664"/>
                    </a:moveTo>
                    <a:cubicBezTo>
                      <a:pt x="28330" y="17263"/>
                      <a:pt x="27929" y="16579"/>
                      <a:pt x="27387" y="15989"/>
                    </a:cubicBezTo>
                    <a:cubicBezTo>
                      <a:pt x="24886" y="13300"/>
                      <a:pt x="22103" y="11649"/>
                      <a:pt x="19131" y="10257"/>
                    </a:cubicBezTo>
                    <a:cubicBezTo>
                      <a:pt x="18093" y="9762"/>
                      <a:pt x="17267" y="9432"/>
                      <a:pt x="16158" y="9267"/>
                    </a:cubicBezTo>
                    <a:cubicBezTo>
                      <a:pt x="15592" y="9172"/>
                      <a:pt x="15121" y="8606"/>
                      <a:pt x="14578" y="8464"/>
                    </a:cubicBezTo>
                    <a:cubicBezTo>
                      <a:pt x="11794" y="7780"/>
                      <a:pt x="9105" y="7049"/>
                      <a:pt x="6275" y="6978"/>
                    </a:cubicBezTo>
                    <a:cubicBezTo>
                      <a:pt x="4293" y="6931"/>
                      <a:pt x="2029" y="6931"/>
                      <a:pt x="0" y="7214"/>
                    </a:cubicBezTo>
                    <a:cubicBezTo>
                      <a:pt x="6133" y="2119"/>
                      <a:pt x="14484" y="-782"/>
                      <a:pt x="22292" y="185"/>
                    </a:cubicBezTo>
                    <a:cubicBezTo>
                      <a:pt x="28991" y="1034"/>
                      <a:pt x="34723" y="4289"/>
                      <a:pt x="39724" y="9219"/>
                    </a:cubicBezTo>
                    <a:cubicBezTo>
                      <a:pt x="42437" y="11908"/>
                      <a:pt x="45715" y="13489"/>
                      <a:pt x="49112" y="15117"/>
                    </a:cubicBezTo>
                    <a:cubicBezTo>
                      <a:pt x="50480" y="15777"/>
                      <a:pt x="51518" y="16272"/>
                      <a:pt x="52556" y="16744"/>
                    </a:cubicBezTo>
                    <a:cubicBezTo>
                      <a:pt x="53358" y="17122"/>
                      <a:pt x="54467" y="17098"/>
                      <a:pt x="55293" y="17428"/>
                    </a:cubicBezTo>
                    <a:cubicBezTo>
                      <a:pt x="59256" y="18962"/>
                      <a:pt x="63407" y="18301"/>
                      <a:pt x="67417" y="18042"/>
                    </a:cubicBezTo>
                    <a:cubicBezTo>
                      <a:pt x="61048" y="22807"/>
                      <a:pt x="52934" y="26038"/>
                      <a:pt x="44843" y="25024"/>
                    </a:cubicBezTo>
                    <a:cubicBezTo>
                      <a:pt x="38969" y="24293"/>
                      <a:pt x="33402" y="21698"/>
                      <a:pt x="29132" y="17664"/>
                    </a:cubicBezTo>
                    <a:lnTo>
                      <a:pt x="29132" y="1766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41" name="手繪多邊形: 圖案 940">
                <a:extLst>
                  <a:ext uri="{FF2B5EF4-FFF2-40B4-BE49-F238E27FC236}">
                    <a16:creationId xmlns:a16="http://schemas.microsoft.com/office/drawing/2014/main" id="{FA1C0AD7-3498-49BA-8948-77A0859235DE}"/>
                  </a:ext>
                </a:extLst>
              </p:cNvPr>
              <p:cNvSpPr/>
              <p:nvPr/>
            </p:nvSpPr>
            <p:spPr>
              <a:xfrm>
                <a:off x="4378722" y="2008827"/>
                <a:ext cx="68101" cy="22848"/>
              </a:xfrm>
              <a:custGeom>
                <a:avLst/>
                <a:gdLst>
                  <a:gd name="connsiteX0" fmla="*/ 29958 w 68101"/>
                  <a:gd name="connsiteY0" fmla="*/ 16813 h 22848"/>
                  <a:gd name="connsiteX1" fmla="*/ 28071 w 68101"/>
                  <a:gd name="connsiteY1" fmla="*/ 15304 h 22848"/>
                  <a:gd name="connsiteX2" fmla="*/ 19343 w 68101"/>
                  <a:gd name="connsiteY2" fmla="*/ 10303 h 22848"/>
                  <a:gd name="connsiteX3" fmla="*/ 16300 w 68101"/>
                  <a:gd name="connsiteY3" fmla="*/ 9572 h 22848"/>
                  <a:gd name="connsiteX4" fmla="*/ 14649 w 68101"/>
                  <a:gd name="connsiteY4" fmla="*/ 8911 h 22848"/>
                  <a:gd name="connsiteX5" fmla="*/ 6251 w 68101"/>
                  <a:gd name="connsiteY5" fmla="*/ 8133 h 22848"/>
                  <a:gd name="connsiteX6" fmla="*/ 0 w 68101"/>
                  <a:gd name="connsiteY6" fmla="*/ 8911 h 22848"/>
                  <a:gd name="connsiteX7" fmla="*/ 21631 w 68101"/>
                  <a:gd name="connsiteY7" fmla="*/ 18 h 22848"/>
                  <a:gd name="connsiteX8" fmla="*/ 39771 w 68101"/>
                  <a:gd name="connsiteY8" fmla="*/ 7543 h 22848"/>
                  <a:gd name="connsiteX9" fmla="*/ 49608 w 68101"/>
                  <a:gd name="connsiteY9" fmla="*/ 12615 h 22848"/>
                  <a:gd name="connsiteX10" fmla="*/ 53193 w 68101"/>
                  <a:gd name="connsiteY10" fmla="*/ 13936 h 22848"/>
                  <a:gd name="connsiteX11" fmla="*/ 55977 w 68101"/>
                  <a:gd name="connsiteY11" fmla="*/ 14384 h 22848"/>
                  <a:gd name="connsiteX12" fmla="*/ 68101 w 68101"/>
                  <a:gd name="connsiteY12" fmla="*/ 13959 h 22848"/>
                  <a:gd name="connsiteX13" fmla="*/ 46187 w 68101"/>
                  <a:gd name="connsiteY13" fmla="*/ 22829 h 22848"/>
                  <a:gd name="connsiteX14" fmla="*/ 29958 w 68101"/>
                  <a:gd name="connsiteY14" fmla="*/ 16813 h 22848"/>
                  <a:gd name="connsiteX15" fmla="*/ 29958 w 68101"/>
                  <a:gd name="connsiteY15" fmla="*/ 16813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29958" y="16813"/>
                    </a:moveTo>
                    <a:cubicBezTo>
                      <a:pt x="29132" y="16483"/>
                      <a:pt x="28661" y="15823"/>
                      <a:pt x="28071" y="15304"/>
                    </a:cubicBezTo>
                    <a:cubicBezTo>
                      <a:pt x="25358" y="12851"/>
                      <a:pt x="22433" y="11435"/>
                      <a:pt x="19343" y="10303"/>
                    </a:cubicBezTo>
                    <a:cubicBezTo>
                      <a:pt x="18258" y="9902"/>
                      <a:pt x="17409" y="9642"/>
                      <a:pt x="16300" y="9572"/>
                    </a:cubicBezTo>
                    <a:cubicBezTo>
                      <a:pt x="15734" y="9548"/>
                      <a:pt x="15191" y="9006"/>
                      <a:pt x="14649" y="8911"/>
                    </a:cubicBezTo>
                    <a:cubicBezTo>
                      <a:pt x="11818" y="8463"/>
                      <a:pt x="9058" y="7968"/>
                      <a:pt x="6251" y="8133"/>
                    </a:cubicBezTo>
                    <a:cubicBezTo>
                      <a:pt x="4270" y="8251"/>
                      <a:pt x="2005" y="8463"/>
                      <a:pt x="0" y="8911"/>
                    </a:cubicBezTo>
                    <a:cubicBezTo>
                      <a:pt x="5661" y="3321"/>
                      <a:pt x="13752" y="-289"/>
                      <a:pt x="21631" y="18"/>
                    </a:cubicBezTo>
                    <a:cubicBezTo>
                      <a:pt x="28378" y="278"/>
                      <a:pt x="34369" y="3038"/>
                      <a:pt x="39771" y="7543"/>
                    </a:cubicBezTo>
                    <a:cubicBezTo>
                      <a:pt x="42720" y="9973"/>
                      <a:pt x="46116" y="11294"/>
                      <a:pt x="49608" y="12615"/>
                    </a:cubicBezTo>
                    <a:cubicBezTo>
                      <a:pt x="51023" y="13157"/>
                      <a:pt x="52108" y="13558"/>
                      <a:pt x="53193" y="13936"/>
                    </a:cubicBezTo>
                    <a:cubicBezTo>
                      <a:pt x="54042" y="14242"/>
                      <a:pt x="55127" y="14124"/>
                      <a:pt x="55977" y="14384"/>
                    </a:cubicBezTo>
                    <a:cubicBezTo>
                      <a:pt x="60058" y="15587"/>
                      <a:pt x="64138" y="14573"/>
                      <a:pt x="68101" y="13959"/>
                    </a:cubicBezTo>
                    <a:cubicBezTo>
                      <a:pt x="62157" y="19243"/>
                      <a:pt x="54349" y="23159"/>
                      <a:pt x="46187" y="22829"/>
                    </a:cubicBezTo>
                    <a:cubicBezTo>
                      <a:pt x="40314" y="22593"/>
                      <a:pt x="34534" y="20470"/>
                      <a:pt x="29958" y="16813"/>
                    </a:cubicBezTo>
                    <a:lnTo>
                      <a:pt x="29958" y="1681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42" name="手繪多邊形: 圖案 941">
                <a:extLst>
                  <a:ext uri="{FF2B5EF4-FFF2-40B4-BE49-F238E27FC236}">
                    <a16:creationId xmlns:a16="http://schemas.microsoft.com/office/drawing/2014/main" id="{BA7A48E6-1BE1-441D-9D20-4D5A934B3F39}"/>
                  </a:ext>
                </a:extLst>
              </p:cNvPr>
              <p:cNvSpPr/>
              <p:nvPr/>
            </p:nvSpPr>
            <p:spPr>
              <a:xfrm>
                <a:off x="4394456" y="1995395"/>
                <a:ext cx="68290" cy="20671"/>
              </a:xfrm>
              <a:custGeom>
                <a:avLst/>
                <a:gdLst>
                  <a:gd name="connsiteX0" fmla="*/ 30524 w 68290"/>
                  <a:gd name="connsiteY0" fmla="*/ 16045 h 20671"/>
                  <a:gd name="connsiteX1" fmla="*/ 28519 w 68290"/>
                  <a:gd name="connsiteY1" fmla="*/ 14700 h 20671"/>
                  <a:gd name="connsiteX2" fmla="*/ 19414 w 68290"/>
                  <a:gd name="connsiteY2" fmla="*/ 10454 h 20671"/>
                  <a:gd name="connsiteX3" fmla="*/ 16300 w 68290"/>
                  <a:gd name="connsiteY3" fmla="*/ 9982 h 20671"/>
                  <a:gd name="connsiteX4" fmla="*/ 14602 w 68290"/>
                  <a:gd name="connsiteY4" fmla="*/ 9463 h 20671"/>
                  <a:gd name="connsiteX5" fmla="*/ 6157 w 68290"/>
                  <a:gd name="connsiteY5" fmla="*/ 9416 h 20671"/>
                  <a:gd name="connsiteX6" fmla="*/ 0 w 68290"/>
                  <a:gd name="connsiteY6" fmla="*/ 10714 h 20671"/>
                  <a:gd name="connsiteX7" fmla="*/ 20782 w 68290"/>
                  <a:gd name="connsiteY7" fmla="*/ 28 h 20671"/>
                  <a:gd name="connsiteX8" fmla="*/ 39488 w 68290"/>
                  <a:gd name="connsiteY8" fmla="*/ 5972 h 20671"/>
                  <a:gd name="connsiteX9" fmla="*/ 49726 w 68290"/>
                  <a:gd name="connsiteY9" fmla="*/ 10195 h 20671"/>
                  <a:gd name="connsiteX10" fmla="*/ 53405 w 68290"/>
                  <a:gd name="connsiteY10" fmla="*/ 11209 h 20671"/>
                  <a:gd name="connsiteX11" fmla="*/ 56236 w 68290"/>
                  <a:gd name="connsiteY11" fmla="*/ 11421 h 20671"/>
                  <a:gd name="connsiteX12" fmla="*/ 68290 w 68290"/>
                  <a:gd name="connsiteY12" fmla="*/ 9959 h 20671"/>
                  <a:gd name="connsiteX13" fmla="*/ 47225 w 68290"/>
                  <a:gd name="connsiteY13" fmla="*/ 20645 h 20671"/>
                  <a:gd name="connsiteX14" fmla="*/ 30524 w 68290"/>
                  <a:gd name="connsiteY14" fmla="*/ 16045 h 20671"/>
                  <a:gd name="connsiteX15" fmla="*/ 30524 w 68290"/>
                  <a:gd name="connsiteY15" fmla="*/ 16045 h 2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671">
                    <a:moveTo>
                      <a:pt x="30524" y="16045"/>
                    </a:moveTo>
                    <a:cubicBezTo>
                      <a:pt x="29675" y="15785"/>
                      <a:pt x="29156" y="15172"/>
                      <a:pt x="28519" y="14700"/>
                    </a:cubicBezTo>
                    <a:cubicBezTo>
                      <a:pt x="25594" y="12483"/>
                      <a:pt x="22575" y="11327"/>
                      <a:pt x="19414" y="10454"/>
                    </a:cubicBezTo>
                    <a:cubicBezTo>
                      <a:pt x="18281" y="10148"/>
                      <a:pt x="17432" y="9959"/>
                      <a:pt x="16300" y="9982"/>
                    </a:cubicBezTo>
                    <a:cubicBezTo>
                      <a:pt x="15734" y="9982"/>
                      <a:pt x="15168" y="9511"/>
                      <a:pt x="14602" y="9463"/>
                    </a:cubicBezTo>
                    <a:cubicBezTo>
                      <a:pt x="11747" y="9251"/>
                      <a:pt x="8964" y="8992"/>
                      <a:pt x="6157" y="9416"/>
                    </a:cubicBezTo>
                    <a:cubicBezTo>
                      <a:pt x="4199" y="9723"/>
                      <a:pt x="1958" y="10100"/>
                      <a:pt x="0" y="10714"/>
                    </a:cubicBezTo>
                    <a:cubicBezTo>
                      <a:pt x="5190" y="4675"/>
                      <a:pt x="12927" y="382"/>
                      <a:pt x="20782" y="28"/>
                    </a:cubicBezTo>
                    <a:cubicBezTo>
                      <a:pt x="27528" y="-279"/>
                      <a:pt x="33732" y="1962"/>
                      <a:pt x="39488" y="5972"/>
                    </a:cubicBezTo>
                    <a:cubicBezTo>
                      <a:pt x="42625" y="8166"/>
                      <a:pt x="46116" y="9180"/>
                      <a:pt x="49726" y="10195"/>
                    </a:cubicBezTo>
                    <a:cubicBezTo>
                      <a:pt x="51188" y="10596"/>
                      <a:pt x="52297" y="10926"/>
                      <a:pt x="53405" y="11209"/>
                    </a:cubicBezTo>
                    <a:cubicBezTo>
                      <a:pt x="54255" y="11445"/>
                      <a:pt x="55363" y="11233"/>
                      <a:pt x="56236" y="11421"/>
                    </a:cubicBezTo>
                    <a:cubicBezTo>
                      <a:pt x="60411" y="12271"/>
                      <a:pt x="64374" y="10926"/>
                      <a:pt x="68290" y="9959"/>
                    </a:cubicBezTo>
                    <a:cubicBezTo>
                      <a:pt x="62817" y="15738"/>
                      <a:pt x="55363" y="20291"/>
                      <a:pt x="47225" y="20645"/>
                    </a:cubicBezTo>
                    <a:cubicBezTo>
                      <a:pt x="41351" y="20904"/>
                      <a:pt x="35383" y="19276"/>
                      <a:pt x="30524" y="16045"/>
                    </a:cubicBezTo>
                    <a:lnTo>
                      <a:pt x="30524" y="1604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43" name="手繪多邊形: 圖案 942">
                <a:extLst>
                  <a:ext uri="{FF2B5EF4-FFF2-40B4-BE49-F238E27FC236}">
                    <a16:creationId xmlns:a16="http://schemas.microsoft.com/office/drawing/2014/main" id="{34CB4865-4966-479C-8705-C1BB02F504FC}"/>
                  </a:ext>
                </a:extLst>
              </p:cNvPr>
              <p:cNvSpPr/>
              <p:nvPr/>
            </p:nvSpPr>
            <p:spPr>
              <a:xfrm>
                <a:off x="4409152" y="1980501"/>
                <a:ext cx="68007" cy="18782"/>
              </a:xfrm>
              <a:custGeom>
                <a:avLst/>
                <a:gdLst>
                  <a:gd name="connsiteX0" fmla="*/ 30878 w 68007"/>
                  <a:gd name="connsiteY0" fmla="*/ 15394 h 18782"/>
                  <a:gd name="connsiteX1" fmla="*/ 28755 w 68007"/>
                  <a:gd name="connsiteY1" fmla="*/ 14214 h 18782"/>
                  <a:gd name="connsiteX2" fmla="*/ 19319 w 68007"/>
                  <a:gd name="connsiteY2" fmla="*/ 10747 h 18782"/>
                  <a:gd name="connsiteX3" fmla="*/ 16182 w 68007"/>
                  <a:gd name="connsiteY3" fmla="*/ 10534 h 18782"/>
                  <a:gd name="connsiteX4" fmla="*/ 14436 w 68007"/>
                  <a:gd name="connsiteY4" fmla="*/ 10157 h 18782"/>
                  <a:gd name="connsiteX5" fmla="*/ 6015 w 68007"/>
                  <a:gd name="connsiteY5" fmla="*/ 10817 h 18782"/>
                  <a:gd name="connsiteX6" fmla="*/ 0 w 68007"/>
                  <a:gd name="connsiteY6" fmla="*/ 12634 h 18782"/>
                  <a:gd name="connsiteX7" fmla="*/ 19815 w 68007"/>
                  <a:gd name="connsiteY7" fmla="*/ 226 h 18782"/>
                  <a:gd name="connsiteX8" fmla="*/ 38969 w 68007"/>
                  <a:gd name="connsiteY8" fmla="*/ 4566 h 18782"/>
                  <a:gd name="connsiteX9" fmla="*/ 49537 w 68007"/>
                  <a:gd name="connsiteY9" fmla="*/ 7892 h 18782"/>
                  <a:gd name="connsiteX10" fmla="*/ 53287 w 68007"/>
                  <a:gd name="connsiteY10" fmla="*/ 8600 h 18782"/>
                  <a:gd name="connsiteX11" fmla="*/ 56118 w 68007"/>
                  <a:gd name="connsiteY11" fmla="*/ 8553 h 18782"/>
                  <a:gd name="connsiteX12" fmla="*/ 68007 w 68007"/>
                  <a:gd name="connsiteY12" fmla="*/ 6076 h 18782"/>
                  <a:gd name="connsiteX13" fmla="*/ 47909 w 68007"/>
                  <a:gd name="connsiteY13" fmla="*/ 18531 h 18782"/>
                  <a:gd name="connsiteX14" fmla="*/ 30878 w 68007"/>
                  <a:gd name="connsiteY14" fmla="*/ 15394 h 18782"/>
                  <a:gd name="connsiteX15" fmla="*/ 30878 w 68007"/>
                  <a:gd name="connsiteY15" fmla="*/ 15394 h 1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2">
                    <a:moveTo>
                      <a:pt x="30878" y="15394"/>
                    </a:moveTo>
                    <a:cubicBezTo>
                      <a:pt x="30005" y="15205"/>
                      <a:pt x="29439" y="14639"/>
                      <a:pt x="28755" y="14214"/>
                    </a:cubicBezTo>
                    <a:cubicBezTo>
                      <a:pt x="25665" y="12256"/>
                      <a:pt x="22551" y="11360"/>
                      <a:pt x="19319" y="10747"/>
                    </a:cubicBezTo>
                    <a:cubicBezTo>
                      <a:pt x="18187" y="10534"/>
                      <a:pt x="17314" y="10416"/>
                      <a:pt x="16182" y="10534"/>
                    </a:cubicBezTo>
                    <a:cubicBezTo>
                      <a:pt x="15616" y="10605"/>
                      <a:pt x="15003" y="10157"/>
                      <a:pt x="14436" y="10157"/>
                    </a:cubicBezTo>
                    <a:cubicBezTo>
                      <a:pt x="11582" y="10204"/>
                      <a:pt x="8775" y="10181"/>
                      <a:pt x="6015" y="10817"/>
                    </a:cubicBezTo>
                    <a:cubicBezTo>
                      <a:pt x="4081" y="11266"/>
                      <a:pt x="1887" y="11855"/>
                      <a:pt x="0" y="12634"/>
                    </a:cubicBezTo>
                    <a:cubicBezTo>
                      <a:pt x="4647" y="6170"/>
                      <a:pt x="12007" y="1240"/>
                      <a:pt x="19815" y="226"/>
                    </a:cubicBezTo>
                    <a:cubicBezTo>
                      <a:pt x="26514" y="-647"/>
                      <a:pt x="32883" y="1052"/>
                      <a:pt x="38969" y="4566"/>
                    </a:cubicBezTo>
                    <a:cubicBezTo>
                      <a:pt x="42271" y="6477"/>
                      <a:pt x="45833" y="7185"/>
                      <a:pt x="49537" y="7892"/>
                    </a:cubicBezTo>
                    <a:cubicBezTo>
                      <a:pt x="51023" y="8176"/>
                      <a:pt x="52155" y="8411"/>
                      <a:pt x="53287" y="8600"/>
                    </a:cubicBezTo>
                    <a:cubicBezTo>
                      <a:pt x="54160" y="8742"/>
                      <a:pt x="55245" y="8459"/>
                      <a:pt x="56118" y="8553"/>
                    </a:cubicBezTo>
                    <a:cubicBezTo>
                      <a:pt x="60341" y="9048"/>
                      <a:pt x="64186" y="7350"/>
                      <a:pt x="68007" y="6076"/>
                    </a:cubicBezTo>
                    <a:cubicBezTo>
                      <a:pt x="63053" y="12280"/>
                      <a:pt x="56000" y="17470"/>
                      <a:pt x="47909" y="18531"/>
                    </a:cubicBezTo>
                    <a:cubicBezTo>
                      <a:pt x="42059" y="19333"/>
                      <a:pt x="35997" y="18201"/>
                      <a:pt x="30878" y="15394"/>
                    </a:cubicBezTo>
                    <a:lnTo>
                      <a:pt x="30878" y="1539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44" name="手繪多邊形: 圖案 943">
                <a:extLst>
                  <a:ext uri="{FF2B5EF4-FFF2-40B4-BE49-F238E27FC236}">
                    <a16:creationId xmlns:a16="http://schemas.microsoft.com/office/drawing/2014/main" id="{7E2B0F4B-28E1-4265-998F-EBE3C0E2CCCA}"/>
                  </a:ext>
                </a:extLst>
              </p:cNvPr>
              <p:cNvSpPr/>
              <p:nvPr/>
            </p:nvSpPr>
            <p:spPr>
              <a:xfrm>
                <a:off x="4422692" y="1964283"/>
                <a:ext cx="67181" cy="17129"/>
              </a:xfrm>
              <a:custGeom>
                <a:avLst/>
                <a:gdLst>
                  <a:gd name="connsiteX0" fmla="*/ 30972 w 67181"/>
                  <a:gd name="connsiteY0" fmla="*/ 14769 h 17129"/>
                  <a:gd name="connsiteX1" fmla="*/ 28779 w 67181"/>
                  <a:gd name="connsiteY1" fmla="*/ 13778 h 17129"/>
                  <a:gd name="connsiteX2" fmla="*/ 19083 w 67181"/>
                  <a:gd name="connsiteY2" fmla="*/ 11136 h 17129"/>
                  <a:gd name="connsiteX3" fmla="*/ 15946 w 67181"/>
                  <a:gd name="connsiteY3" fmla="*/ 11183 h 17129"/>
                  <a:gd name="connsiteX4" fmla="*/ 14177 w 67181"/>
                  <a:gd name="connsiteY4" fmla="*/ 10971 h 17129"/>
                  <a:gd name="connsiteX5" fmla="*/ 5850 w 67181"/>
                  <a:gd name="connsiteY5" fmla="*/ 12339 h 17129"/>
                  <a:gd name="connsiteX6" fmla="*/ 0 w 67181"/>
                  <a:gd name="connsiteY6" fmla="*/ 14651 h 17129"/>
                  <a:gd name="connsiteX7" fmla="*/ 18682 w 67181"/>
                  <a:gd name="connsiteY7" fmla="*/ 616 h 17129"/>
                  <a:gd name="connsiteX8" fmla="*/ 38143 w 67181"/>
                  <a:gd name="connsiteY8" fmla="*/ 3328 h 17129"/>
                  <a:gd name="connsiteX9" fmla="*/ 48947 w 67181"/>
                  <a:gd name="connsiteY9" fmla="*/ 5758 h 17129"/>
                  <a:gd name="connsiteX10" fmla="*/ 52745 w 67181"/>
                  <a:gd name="connsiteY10" fmla="*/ 6135 h 17129"/>
                  <a:gd name="connsiteX11" fmla="*/ 55552 w 67181"/>
                  <a:gd name="connsiteY11" fmla="*/ 5852 h 17129"/>
                  <a:gd name="connsiteX12" fmla="*/ 67181 w 67181"/>
                  <a:gd name="connsiteY12" fmla="*/ 2385 h 17129"/>
                  <a:gd name="connsiteX13" fmla="*/ 48216 w 67181"/>
                  <a:gd name="connsiteY13" fmla="*/ 16491 h 17129"/>
                  <a:gd name="connsiteX14" fmla="*/ 30972 w 67181"/>
                  <a:gd name="connsiteY14" fmla="*/ 14769 h 17129"/>
                  <a:gd name="connsiteX15" fmla="*/ 30972 w 67181"/>
                  <a:gd name="connsiteY15" fmla="*/ 14769 h 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29">
                    <a:moveTo>
                      <a:pt x="30972" y="14769"/>
                    </a:moveTo>
                    <a:cubicBezTo>
                      <a:pt x="30100" y="14651"/>
                      <a:pt x="29486" y="14156"/>
                      <a:pt x="28779" y="13778"/>
                    </a:cubicBezTo>
                    <a:cubicBezTo>
                      <a:pt x="25523" y="12080"/>
                      <a:pt x="22362" y="11467"/>
                      <a:pt x="19083" y="11136"/>
                    </a:cubicBezTo>
                    <a:cubicBezTo>
                      <a:pt x="17928" y="11018"/>
                      <a:pt x="17031" y="10971"/>
                      <a:pt x="15946" y="11183"/>
                    </a:cubicBezTo>
                    <a:cubicBezTo>
                      <a:pt x="15404" y="11301"/>
                      <a:pt x="14743" y="10900"/>
                      <a:pt x="14177" y="10971"/>
                    </a:cubicBezTo>
                    <a:cubicBezTo>
                      <a:pt x="11323" y="11254"/>
                      <a:pt x="8539" y="11467"/>
                      <a:pt x="5850" y="12339"/>
                    </a:cubicBezTo>
                    <a:cubicBezTo>
                      <a:pt x="3963" y="12953"/>
                      <a:pt x="1816" y="13708"/>
                      <a:pt x="0" y="14651"/>
                    </a:cubicBezTo>
                    <a:cubicBezTo>
                      <a:pt x="4081" y="7834"/>
                      <a:pt x="10992" y="2290"/>
                      <a:pt x="18682" y="616"/>
                    </a:cubicBezTo>
                    <a:cubicBezTo>
                      <a:pt x="25264" y="-823"/>
                      <a:pt x="31774" y="333"/>
                      <a:pt x="38143" y="3328"/>
                    </a:cubicBezTo>
                    <a:cubicBezTo>
                      <a:pt x="41611" y="4956"/>
                      <a:pt x="45220" y="5357"/>
                      <a:pt x="48947" y="5758"/>
                    </a:cubicBezTo>
                    <a:cubicBezTo>
                      <a:pt x="50457" y="5923"/>
                      <a:pt x="51589" y="6041"/>
                      <a:pt x="52745" y="6135"/>
                    </a:cubicBezTo>
                    <a:cubicBezTo>
                      <a:pt x="53641" y="6206"/>
                      <a:pt x="54679" y="5829"/>
                      <a:pt x="55552" y="5852"/>
                    </a:cubicBezTo>
                    <a:cubicBezTo>
                      <a:pt x="59798" y="5994"/>
                      <a:pt x="63478" y="3989"/>
                      <a:pt x="67181" y="2385"/>
                    </a:cubicBezTo>
                    <a:cubicBezTo>
                      <a:pt x="62770" y="8990"/>
                      <a:pt x="56189" y="14745"/>
                      <a:pt x="48216" y="16491"/>
                    </a:cubicBezTo>
                    <a:cubicBezTo>
                      <a:pt x="42460" y="17741"/>
                      <a:pt x="36327" y="17151"/>
                      <a:pt x="30972" y="14769"/>
                    </a:cubicBezTo>
                    <a:lnTo>
                      <a:pt x="30972" y="1476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45" name="手繪多邊形: 圖案 944">
                <a:extLst>
                  <a:ext uri="{FF2B5EF4-FFF2-40B4-BE49-F238E27FC236}">
                    <a16:creationId xmlns:a16="http://schemas.microsoft.com/office/drawing/2014/main" id="{5DB4640F-4912-4AFA-A122-265A87B57FF0}"/>
                  </a:ext>
                </a:extLst>
              </p:cNvPr>
              <p:cNvSpPr/>
              <p:nvPr/>
            </p:nvSpPr>
            <p:spPr>
              <a:xfrm>
                <a:off x="4435100" y="1945721"/>
                <a:ext cx="65884" cy="17974"/>
              </a:xfrm>
              <a:custGeom>
                <a:avLst/>
                <a:gdLst>
                  <a:gd name="connsiteX0" fmla="*/ 30831 w 65884"/>
                  <a:gd name="connsiteY0" fmla="*/ 15451 h 17974"/>
                  <a:gd name="connsiteX1" fmla="*/ 28543 w 65884"/>
                  <a:gd name="connsiteY1" fmla="*/ 14649 h 17974"/>
                  <a:gd name="connsiteX2" fmla="*/ 18659 w 65884"/>
                  <a:gd name="connsiteY2" fmla="*/ 12832 h 17974"/>
                  <a:gd name="connsiteX3" fmla="*/ 15545 w 65884"/>
                  <a:gd name="connsiteY3" fmla="*/ 13163 h 17974"/>
                  <a:gd name="connsiteX4" fmla="*/ 13776 w 65884"/>
                  <a:gd name="connsiteY4" fmla="*/ 13092 h 17974"/>
                  <a:gd name="connsiteX5" fmla="*/ 5614 w 65884"/>
                  <a:gd name="connsiteY5" fmla="*/ 15168 h 17974"/>
                  <a:gd name="connsiteX6" fmla="*/ 0 w 65884"/>
                  <a:gd name="connsiteY6" fmla="*/ 17975 h 17974"/>
                  <a:gd name="connsiteX7" fmla="*/ 17409 w 65884"/>
                  <a:gd name="connsiteY7" fmla="*/ 2383 h 17974"/>
                  <a:gd name="connsiteX8" fmla="*/ 37011 w 65884"/>
                  <a:gd name="connsiteY8" fmla="*/ 3420 h 17974"/>
                  <a:gd name="connsiteX9" fmla="*/ 47980 w 65884"/>
                  <a:gd name="connsiteY9" fmla="*/ 4907 h 17974"/>
                  <a:gd name="connsiteX10" fmla="*/ 51801 w 65884"/>
                  <a:gd name="connsiteY10" fmla="*/ 4977 h 17974"/>
                  <a:gd name="connsiteX11" fmla="*/ 54585 w 65884"/>
                  <a:gd name="connsiteY11" fmla="*/ 4458 h 17974"/>
                  <a:gd name="connsiteX12" fmla="*/ 65884 w 65884"/>
                  <a:gd name="connsiteY12" fmla="*/ 0 h 17974"/>
                  <a:gd name="connsiteX13" fmla="*/ 48192 w 65884"/>
                  <a:gd name="connsiteY13" fmla="*/ 15663 h 17974"/>
                  <a:gd name="connsiteX14" fmla="*/ 30831 w 65884"/>
                  <a:gd name="connsiteY14" fmla="*/ 15451 h 17974"/>
                  <a:gd name="connsiteX15" fmla="*/ 30831 w 65884"/>
                  <a:gd name="connsiteY15" fmla="*/ 15451 h 1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884" h="17974">
                    <a:moveTo>
                      <a:pt x="30831" y="15451"/>
                    </a:moveTo>
                    <a:cubicBezTo>
                      <a:pt x="29958" y="15427"/>
                      <a:pt x="29298" y="14955"/>
                      <a:pt x="28543" y="14649"/>
                    </a:cubicBezTo>
                    <a:cubicBezTo>
                      <a:pt x="25169" y="13257"/>
                      <a:pt x="21938" y="12903"/>
                      <a:pt x="18659" y="12832"/>
                    </a:cubicBezTo>
                    <a:cubicBezTo>
                      <a:pt x="17503" y="12809"/>
                      <a:pt x="16607" y="12832"/>
                      <a:pt x="15545" y="13163"/>
                    </a:cubicBezTo>
                    <a:cubicBezTo>
                      <a:pt x="15003" y="13328"/>
                      <a:pt x="14319" y="12998"/>
                      <a:pt x="13776" y="13092"/>
                    </a:cubicBezTo>
                    <a:cubicBezTo>
                      <a:pt x="10969" y="13611"/>
                      <a:pt x="8209" y="14059"/>
                      <a:pt x="5614" y="15168"/>
                    </a:cubicBezTo>
                    <a:cubicBezTo>
                      <a:pt x="3774" y="15946"/>
                      <a:pt x="1722" y="16890"/>
                      <a:pt x="0" y="17975"/>
                    </a:cubicBezTo>
                    <a:cubicBezTo>
                      <a:pt x="3491" y="10827"/>
                      <a:pt x="9907" y="4718"/>
                      <a:pt x="17409" y="2383"/>
                    </a:cubicBezTo>
                    <a:cubicBezTo>
                      <a:pt x="23848" y="377"/>
                      <a:pt x="30430" y="991"/>
                      <a:pt x="37011" y="3420"/>
                    </a:cubicBezTo>
                    <a:cubicBezTo>
                      <a:pt x="40597" y="4741"/>
                      <a:pt x="44229" y="4836"/>
                      <a:pt x="47980" y="4907"/>
                    </a:cubicBezTo>
                    <a:cubicBezTo>
                      <a:pt x="49490" y="4930"/>
                      <a:pt x="50646" y="4977"/>
                      <a:pt x="51801" y="4977"/>
                    </a:cubicBezTo>
                    <a:cubicBezTo>
                      <a:pt x="52698" y="4977"/>
                      <a:pt x="53689" y="4506"/>
                      <a:pt x="54585" y="4458"/>
                    </a:cubicBezTo>
                    <a:cubicBezTo>
                      <a:pt x="58831" y="4222"/>
                      <a:pt x="62322" y="1911"/>
                      <a:pt x="65884" y="0"/>
                    </a:cubicBezTo>
                    <a:cubicBezTo>
                      <a:pt x="62039" y="6959"/>
                      <a:pt x="55977" y="13257"/>
                      <a:pt x="48192" y="15663"/>
                    </a:cubicBezTo>
                    <a:cubicBezTo>
                      <a:pt x="42531" y="17432"/>
                      <a:pt x="36374" y="17361"/>
                      <a:pt x="30831" y="15451"/>
                    </a:cubicBezTo>
                    <a:lnTo>
                      <a:pt x="30831" y="1545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46" name="手繪多邊形: 圖案 945">
                <a:extLst>
                  <a:ext uri="{FF2B5EF4-FFF2-40B4-BE49-F238E27FC236}">
                    <a16:creationId xmlns:a16="http://schemas.microsoft.com/office/drawing/2014/main" id="{30829E8A-E059-484E-8224-D741FB626867}"/>
                  </a:ext>
                </a:extLst>
              </p:cNvPr>
              <p:cNvSpPr/>
              <p:nvPr/>
            </p:nvSpPr>
            <p:spPr>
              <a:xfrm>
                <a:off x="4446116" y="1923807"/>
                <a:ext cx="64138" cy="23565"/>
              </a:xfrm>
              <a:custGeom>
                <a:avLst/>
                <a:gdLst>
                  <a:gd name="connsiteX0" fmla="*/ 30524 w 64138"/>
                  <a:gd name="connsiteY0" fmla="*/ 18376 h 23565"/>
                  <a:gd name="connsiteX1" fmla="*/ 28189 w 64138"/>
                  <a:gd name="connsiteY1" fmla="*/ 17762 h 23565"/>
                  <a:gd name="connsiteX2" fmla="*/ 18187 w 64138"/>
                  <a:gd name="connsiteY2" fmla="*/ 16819 h 23565"/>
                  <a:gd name="connsiteX3" fmla="*/ 15097 w 64138"/>
                  <a:gd name="connsiteY3" fmla="*/ 17409 h 23565"/>
                  <a:gd name="connsiteX4" fmla="*/ 13328 w 64138"/>
                  <a:gd name="connsiteY4" fmla="*/ 17503 h 23565"/>
                  <a:gd name="connsiteX5" fmla="*/ 5378 w 64138"/>
                  <a:gd name="connsiteY5" fmla="*/ 20287 h 23565"/>
                  <a:gd name="connsiteX6" fmla="*/ 0 w 64138"/>
                  <a:gd name="connsiteY6" fmla="*/ 23565 h 23565"/>
                  <a:gd name="connsiteX7" fmla="*/ 16017 w 64138"/>
                  <a:gd name="connsiteY7" fmla="*/ 6534 h 23565"/>
                  <a:gd name="connsiteX8" fmla="*/ 35643 w 64138"/>
                  <a:gd name="connsiteY8" fmla="*/ 5874 h 23565"/>
                  <a:gd name="connsiteX9" fmla="*/ 46706 w 64138"/>
                  <a:gd name="connsiteY9" fmla="*/ 6416 h 23565"/>
                  <a:gd name="connsiteX10" fmla="*/ 50528 w 64138"/>
                  <a:gd name="connsiteY10" fmla="*/ 6157 h 23565"/>
                  <a:gd name="connsiteX11" fmla="*/ 53264 w 64138"/>
                  <a:gd name="connsiteY11" fmla="*/ 5402 h 23565"/>
                  <a:gd name="connsiteX12" fmla="*/ 64138 w 64138"/>
                  <a:gd name="connsiteY12" fmla="*/ 0 h 23565"/>
                  <a:gd name="connsiteX13" fmla="*/ 47862 w 64138"/>
                  <a:gd name="connsiteY13" fmla="*/ 17126 h 23565"/>
                  <a:gd name="connsiteX14" fmla="*/ 30524 w 64138"/>
                  <a:gd name="connsiteY14" fmla="*/ 18376 h 23565"/>
                  <a:gd name="connsiteX15" fmla="*/ 30524 w 64138"/>
                  <a:gd name="connsiteY15" fmla="*/ 18376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38" h="23565">
                    <a:moveTo>
                      <a:pt x="30524" y="18376"/>
                    </a:moveTo>
                    <a:cubicBezTo>
                      <a:pt x="29628" y="18423"/>
                      <a:pt x="28944" y="18022"/>
                      <a:pt x="28189" y="17762"/>
                    </a:cubicBezTo>
                    <a:cubicBezTo>
                      <a:pt x="24698" y="16654"/>
                      <a:pt x="21466" y="16583"/>
                      <a:pt x="18187" y="16819"/>
                    </a:cubicBezTo>
                    <a:cubicBezTo>
                      <a:pt x="17031" y="16890"/>
                      <a:pt x="16158" y="17008"/>
                      <a:pt x="15097" y="17409"/>
                    </a:cubicBezTo>
                    <a:cubicBezTo>
                      <a:pt x="14578" y="17621"/>
                      <a:pt x="13870" y="17338"/>
                      <a:pt x="13328" y="17503"/>
                    </a:cubicBezTo>
                    <a:cubicBezTo>
                      <a:pt x="10568" y="18258"/>
                      <a:pt x="7855" y="18966"/>
                      <a:pt x="5378" y="20287"/>
                    </a:cubicBezTo>
                    <a:cubicBezTo>
                      <a:pt x="3609" y="21230"/>
                      <a:pt x="1651" y="22339"/>
                      <a:pt x="0" y="23565"/>
                    </a:cubicBezTo>
                    <a:cubicBezTo>
                      <a:pt x="2854" y="16135"/>
                      <a:pt x="8728" y="9506"/>
                      <a:pt x="16017" y="6534"/>
                    </a:cubicBezTo>
                    <a:cubicBezTo>
                      <a:pt x="22268" y="3987"/>
                      <a:pt x="28873" y="4010"/>
                      <a:pt x="35643" y="5874"/>
                    </a:cubicBezTo>
                    <a:cubicBezTo>
                      <a:pt x="39323" y="6888"/>
                      <a:pt x="42956" y="6652"/>
                      <a:pt x="46706" y="6416"/>
                    </a:cubicBezTo>
                    <a:cubicBezTo>
                      <a:pt x="48216" y="6322"/>
                      <a:pt x="49372" y="6251"/>
                      <a:pt x="50528" y="6157"/>
                    </a:cubicBezTo>
                    <a:cubicBezTo>
                      <a:pt x="51424" y="6086"/>
                      <a:pt x="52368" y="5520"/>
                      <a:pt x="53264" y="5402"/>
                    </a:cubicBezTo>
                    <a:cubicBezTo>
                      <a:pt x="57463" y="4812"/>
                      <a:pt x="60765" y="2194"/>
                      <a:pt x="64138" y="0"/>
                    </a:cubicBezTo>
                    <a:cubicBezTo>
                      <a:pt x="60930" y="7265"/>
                      <a:pt x="55411" y="14059"/>
                      <a:pt x="47862" y="17126"/>
                    </a:cubicBezTo>
                    <a:cubicBezTo>
                      <a:pt x="42342" y="19319"/>
                      <a:pt x="36209" y="19791"/>
                      <a:pt x="30524" y="18376"/>
                    </a:cubicBezTo>
                    <a:lnTo>
                      <a:pt x="30524" y="183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47" name="手繪多邊形: 圖案 946">
                <a:extLst>
                  <a:ext uri="{FF2B5EF4-FFF2-40B4-BE49-F238E27FC236}">
                    <a16:creationId xmlns:a16="http://schemas.microsoft.com/office/drawing/2014/main" id="{AB47EE7E-79F9-432A-875B-90806FDCD1BA}"/>
                  </a:ext>
                </a:extLst>
              </p:cNvPr>
              <p:cNvSpPr/>
              <p:nvPr/>
            </p:nvSpPr>
            <p:spPr>
              <a:xfrm>
                <a:off x="4455764" y="1900902"/>
                <a:ext cx="61803" cy="29085"/>
              </a:xfrm>
              <a:custGeom>
                <a:avLst/>
                <a:gdLst>
                  <a:gd name="connsiteX0" fmla="*/ 29958 w 61803"/>
                  <a:gd name="connsiteY0" fmla="*/ 21277 h 29085"/>
                  <a:gd name="connsiteX1" fmla="*/ 27576 w 61803"/>
                  <a:gd name="connsiteY1" fmla="*/ 20876 h 29085"/>
                  <a:gd name="connsiteX2" fmla="*/ 17527 w 61803"/>
                  <a:gd name="connsiteY2" fmla="*/ 20805 h 29085"/>
                  <a:gd name="connsiteX3" fmla="*/ 14507 w 61803"/>
                  <a:gd name="connsiteY3" fmla="*/ 21655 h 29085"/>
                  <a:gd name="connsiteX4" fmla="*/ 12738 w 61803"/>
                  <a:gd name="connsiteY4" fmla="*/ 21891 h 29085"/>
                  <a:gd name="connsiteX5" fmla="*/ 5048 w 61803"/>
                  <a:gd name="connsiteY5" fmla="*/ 25358 h 29085"/>
                  <a:gd name="connsiteX6" fmla="*/ 0 w 61803"/>
                  <a:gd name="connsiteY6" fmla="*/ 29085 h 29085"/>
                  <a:gd name="connsiteX7" fmla="*/ 14460 w 61803"/>
                  <a:gd name="connsiteY7" fmla="*/ 10709 h 29085"/>
                  <a:gd name="connsiteX8" fmla="*/ 33968 w 61803"/>
                  <a:gd name="connsiteY8" fmla="*/ 8351 h 29085"/>
                  <a:gd name="connsiteX9" fmla="*/ 45031 w 61803"/>
                  <a:gd name="connsiteY9" fmla="*/ 7926 h 29085"/>
                  <a:gd name="connsiteX10" fmla="*/ 48806 w 61803"/>
                  <a:gd name="connsiteY10" fmla="*/ 7336 h 29085"/>
                  <a:gd name="connsiteX11" fmla="*/ 51448 w 61803"/>
                  <a:gd name="connsiteY11" fmla="*/ 6345 h 29085"/>
                  <a:gd name="connsiteX12" fmla="*/ 61803 w 61803"/>
                  <a:gd name="connsiteY12" fmla="*/ 0 h 29085"/>
                  <a:gd name="connsiteX13" fmla="*/ 47084 w 61803"/>
                  <a:gd name="connsiteY13" fmla="*/ 18494 h 29085"/>
                  <a:gd name="connsiteX14" fmla="*/ 29958 w 61803"/>
                  <a:gd name="connsiteY14" fmla="*/ 21277 h 29085"/>
                  <a:gd name="connsiteX15" fmla="*/ 29958 w 61803"/>
                  <a:gd name="connsiteY15" fmla="*/ 21277 h 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03" h="29085">
                    <a:moveTo>
                      <a:pt x="29958" y="21277"/>
                    </a:moveTo>
                    <a:cubicBezTo>
                      <a:pt x="29085" y="21395"/>
                      <a:pt x="28354" y="21065"/>
                      <a:pt x="27576" y="20876"/>
                    </a:cubicBezTo>
                    <a:cubicBezTo>
                      <a:pt x="24014" y="20074"/>
                      <a:pt x="20782" y="20287"/>
                      <a:pt x="17527" y="20805"/>
                    </a:cubicBezTo>
                    <a:cubicBezTo>
                      <a:pt x="16371" y="20994"/>
                      <a:pt x="15522" y="21159"/>
                      <a:pt x="14507" y="21655"/>
                    </a:cubicBezTo>
                    <a:cubicBezTo>
                      <a:pt x="13988" y="21891"/>
                      <a:pt x="13281" y="21702"/>
                      <a:pt x="12738" y="21891"/>
                    </a:cubicBezTo>
                    <a:cubicBezTo>
                      <a:pt x="10049" y="22905"/>
                      <a:pt x="7431" y="23801"/>
                      <a:pt x="5048" y="25358"/>
                    </a:cubicBezTo>
                    <a:cubicBezTo>
                      <a:pt x="3373" y="26443"/>
                      <a:pt x="1510" y="27717"/>
                      <a:pt x="0" y="29085"/>
                    </a:cubicBezTo>
                    <a:cubicBezTo>
                      <a:pt x="2194" y="21442"/>
                      <a:pt x="7454" y="14319"/>
                      <a:pt x="14460" y="10709"/>
                    </a:cubicBezTo>
                    <a:cubicBezTo>
                      <a:pt x="20452" y="7643"/>
                      <a:pt x="27057" y="7077"/>
                      <a:pt x="33968" y="8351"/>
                    </a:cubicBezTo>
                    <a:cubicBezTo>
                      <a:pt x="37719" y="9035"/>
                      <a:pt x="41328" y="8492"/>
                      <a:pt x="45031" y="7926"/>
                    </a:cubicBezTo>
                    <a:cubicBezTo>
                      <a:pt x="46517" y="7690"/>
                      <a:pt x="47673" y="7525"/>
                      <a:pt x="48806" y="7336"/>
                    </a:cubicBezTo>
                    <a:cubicBezTo>
                      <a:pt x="49678" y="7195"/>
                      <a:pt x="50575" y="6558"/>
                      <a:pt x="51448" y="6345"/>
                    </a:cubicBezTo>
                    <a:cubicBezTo>
                      <a:pt x="55599" y="5378"/>
                      <a:pt x="58642" y="2500"/>
                      <a:pt x="61803" y="0"/>
                    </a:cubicBezTo>
                    <a:cubicBezTo>
                      <a:pt x="59232" y="7525"/>
                      <a:pt x="54349" y="14767"/>
                      <a:pt x="47084" y="18494"/>
                    </a:cubicBezTo>
                    <a:cubicBezTo>
                      <a:pt x="41823" y="21207"/>
                      <a:pt x="35737" y="22197"/>
                      <a:pt x="29958" y="21277"/>
                    </a:cubicBezTo>
                    <a:lnTo>
                      <a:pt x="29958" y="2127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48" name="手繪多邊形: 圖案 947">
                <a:extLst>
                  <a:ext uri="{FF2B5EF4-FFF2-40B4-BE49-F238E27FC236}">
                    <a16:creationId xmlns:a16="http://schemas.microsoft.com/office/drawing/2014/main" id="{65F59F84-0CD5-4BA1-8493-5FFF0ED84763}"/>
                  </a:ext>
                </a:extLst>
              </p:cNvPr>
              <p:cNvSpPr/>
              <p:nvPr/>
            </p:nvSpPr>
            <p:spPr>
              <a:xfrm>
                <a:off x="4463902" y="1877360"/>
                <a:ext cx="59019" cy="34369"/>
              </a:xfrm>
              <a:custGeom>
                <a:avLst/>
                <a:gdLst>
                  <a:gd name="connsiteX0" fmla="*/ 29180 w 59019"/>
                  <a:gd name="connsiteY0" fmla="*/ 23943 h 34369"/>
                  <a:gd name="connsiteX1" fmla="*/ 26773 w 59019"/>
                  <a:gd name="connsiteY1" fmla="*/ 23754 h 34369"/>
                  <a:gd name="connsiteX2" fmla="*/ 16748 w 59019"/>
                  <a:gd name="connsiteY2" fmla="*/ 24556 h 34369"/>
                  <a:gd name="connsiteX3" fmla="*/ 13823 w 59019"/>
                  <a:gd name="connsiteY3" fmla="*/ 25688 h 34369"/>
                  <a:gd name="connsiteX4" fmla="*/ 12078 w 59019"/>
                  <a:gd name="connsiteY4" fmla="*/ 26089 h 34369"/>
                  <a:gd name="connsiteX5" fmla="*/ 4718 w 59019"/>
                  <a:gd name="connsiteY5" fmla="*/ 30217 h 34369"/>
                  <a:gd name="connsiteX6" fmla="*/ 0 w 59019"/>
                  <a:gd name="connsiteY6" fmla="*/ 34369 h 34369"/>
                  <a:gd name="connsiteX7" fmla="*/ 12809 w 59019"/>
                  <a:gd name="connsiteY7" fmla="*/ 14814 h 34369"/>
                  <a:gd name="connsiteX8" fmla="*/ 32034 w 59019"/>
                  <a:gd name="connsiteY8" fmla="*/ 10733 h 34369"/>
                  <a:gd name="connsiteX9" fmla="*/ 43003 w 59019"/>
                  <a:gd name="connsiteY9" fmla="*/ 9341 h 34369"/>
                  <a:gd name="connsiteX10" fmla="*/ 46706 w 59019"/>
                  <a:gd name="connsiteY10" fmla="*/ 8421 h 34369"/>
                  <a:gd name="connsiteX11" fmla="*/ 49254 w 59019"/>
                  <a:gd name="connsiteY11" fmla="*/ 7218 h 34369"/>
                  <a:gd name="connsiteX12" fmla="*/ 59020 w 59019"/>
                  <a:gd name="connsiteY12" fmla="*/ 0 h 34369"/>
                  <a:gd name="connsiteX13" fmla="*/ 45975 w 59019"/>
                  <a:gd name="connsiteY13" fmla="*/ 19720 h 34369"/>
                  <a:gd name="connsiteX14" fmla="*/ 29180 w 59019"/>
                  <a:gd name="connsiteY14" fmla="*/ 23943 h 34369"/>
                  <a:gd name="connsiteX15" fmla="*/ 29180 w 59019"/>
                  <a:gd name="connsiteY15" fmla="*/ 23943 h 3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019" h="34369">
                    <a:moveTo>
                      <a:pt x="29180" y="23943"/>
                    </a:moveTo>
                    <a:cubicBezTo>
                      <a:pt x="28330" y="24132"/>
                      <a:pt x="27552" y="23872"/>
                      <a:pt x="26773" y="23754"/>
                    </a:cubicBezTo>
                    <a:cubicBezTo>
                      <a:pt x="23141" y="23259"/>
                      <a:pt x="19933" y="23754"/>
                      <a:pt x="16748" y="24556"/>
                    </a:cubicBezTo>
                    <a:cubicBezTo>
                      <a:pt x="15616" y="24839"/>
                      <a:pt x="14767" y="25099"/>
                      <a:pt x="13823" y="25688"/>
                    </a:cubicBezTo>
                    <a:cubicBezTo>
                      <a:pt x="13351" y="25971"/>
                      <a:pt x="12597" y="25830"/>
                      <a:pt x="12078" y="26089"/>
                    </a:cubicBezTo>
                    <a:cubicBezTo>
                      <a:pt x="9483" y="27316"/>
                      <a:pt x="6935" y="28472"/>
                      <a:pt x="4718" y="30217"/>
                    </a:cubicBezTo>
                    <a:cubicBezTo>
                      <a:pt x="3161" y="31444"/>
                      <a:pt x="1392" y="32883"/>
                      <a:pt x="0" y="34369"/>
                    </a:cubicBezTo>
                    <a:cubicBezTo>
                      <a:pt x="1510" y="26561"/>
                      <a:pt x="6133" y="18989"/>
                      <a:pt x="12809" y="14814"/>
                    </a:cubicBezTo>
                    <a:cubicBezTo>
                      <a:pt x="18517" y="11228"/>
                      <a:pt x="25028" y="10096"/>
                      <a:pt x="32034" y="10733"/>
                    </a:cubicBezTo>
                    <a:cubicBezTo>
                      <a:pt x="35832" y="11087"/>
                      <a:pt x="39370" y="10238"/>
                      <a:pt x="43003" y="9341"/>
                    </a:cubicBezTo>
                    <a:cubicBezTo>
                      <a:pt x="44465" y="8987"/>
                      <a:pt x="45598" y="8704"/>
                      <a:pt x="46706" y="8421"/>
                    </a:cubicBezTo>
                    <a:cubicBezTo>
                      <a:pt x="47555" y="8185"/>
                      <a:pt x="48405" y="7478"/>
                      <a:pt x="49254" y="7218"/>
                    </a:cubicBezTo>
                    <a:cubicBezTo>
                      <a:pt x="53287" y="5897"/>
                      <a:pt x="56071" y="2760"/>
                      <a:pt x="59020" y="0"/>
                    </a:cubicBezTo>
                    <a:cubicBezTo>
                      <a:pt x="57109" y="7714"/>
                      <a:pt x="52886" y="15356"/>
                      <a:pt x="45975" y="19720"/>
                    </a:cubicBezTo>
                    <a:cubicBezTo>
                      <a:pt x="40998" y="22834"/>
                      <a:pt x="35006" y="24367"/>
                      <a:pt x="29180" y="23943"/>
                    </a:cubicBezTo>
                    <a:lnTo>
                      <a:pt x="29180" y="23943"/>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49" name="手繪多邊形: 圖案 948">
                <a:extLst>
                  <a:ext uri="{FF2B5EF4-FFF2-40B4-BE49-F238E27FC236}">
                    <a16:creationId xmlns:a16="http://schemas.microsoft.com/office/drawing/2014/main" id="{7D8E7805-684A-4A0B-942A-B2C101F9D87D}"/>
                  </a:ext>
                </a:extLst>
              </p:cNvPr>
              <p:cNvSpPr/>
              <p:nvPr/>
            </p:nvSpPr>
            <p:spPr>
              <a:xfrm>
                <a:off x="4470484" y="1853087"/>
                <a:ext cx="55717" cy="39487"/>
              </a:xfrm>
              <a:custGeom>
                <a:avLst/>
                <a:gdLst>
                  <a:gd name="connsiteX0" fmla="*/ 28142 w 55717"/>
                  <a:gd name="connsiteY0" fmla="*/ 26538 h 39487"/>
                  <a:gd name="connsiteX1" fmla="*/ 25712 w 55717"/>
                  <a:gd name="connsiteY1" fmla="*/ 26561 h 39487"/>
                  <a:gd name="connsiteX2" fmla="*/ 15805 w 55717"/>
                  <a:gd name="connsiteY2" fmla="*/ 28260 h 39487"/>
                  <a:gd name="connsiteX3" fmla="*/ 12974 w 55717"/>
                  <a:gd name="connsiteY3" fmla="*/ 29628 h 39487"/>
                  <a:gd name="connsiteX4" fmla="*/ 11276 w 55717"/>
                  <a:gd name="connsiteY4" fmla="*/ 30170 h 39487"/>
                  <a:gd name="connsiteX5" fmla="*/ 4317 w 55717"/>
                  <a:gd name="connsiteY5" fmla="*/ 34935 h 39487"/>
                  <a:gd name="connsiteX6" fmla="*/ 0 w 55717"/>
                  <a:gd name="connsiteY6" fmla="*/ 39488 h 39487"/>
                  <a:gd name="connsiteX7" fmla="*/ 11016 w 55717"/>
                  <a:gd name="connsiteY7" fmla="*/ 18871 h 39487"/>
                  <a:gd name="connsiteX8" fmla="*/ 29793 w 55717"/>
                  <a:gd name="connsiteY8" fmla="*/ 13115 h 39487"/>
                  <a:gd name="connsiteX9" fmla="*/ 40597 w 55717"/>
                  <a:gd name="connsiteY9" fmla="*/ 10757 h 39487"/>
                  <a:gd name="connsiteX10" fmla="*/ 44206 w 55717"/>
                  <a:gd name="connsiteY10" fmla="*/ 9506 h 39487"/>
                  <a:gd name="connsiteX11" fmla="*/ 46635 w 55717"/>
                  <a:gd name="connsiteY11" fmla="*/ 8067 h 39487"/>
                  <a:gd name="connsiteX12" fmla="*/ 55717 w 55717"/>
                  <a:gd name="connsiteY12" fmla="*/ 0 h 39487"/>
                  <a:gd name="connsiteX13" fmla="*/ 44489 w 55717"/>
                  <a:gd name="connsiteY13" fmla="*/ 20782 h 39487"/>
                  <a:gd name="connsiteX14" fmla="*/ 28142 w 55717"/>
                  <a:gd name="connsiteY14" fmla="*/ 26538 h 39487"/>
                  <a:gd name="connsiteX15" fmla="*/ 28142 w 55717"/>
                  <a:gd name="connsiteY15" fmla="*/ 26538 h 3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17" h="39487">
                    <a:moveTo>
                      <a:pt x="28142" y="26538"/>
                    </a:moveTo>
                    <a:cubicBezTo>
                      <a:pt x="27292" y="26821"/>
                      <a:pt x="26514" y="26608"/>
                      <a:pt x="25712" y="26561"/>
                    </a:cubicBezTo>
                    <a:cubicBezTo>
                      <a:pt x="22056" y="26396"/>
                      <a:pt x="18895" y="27174"/>
                      <a:pt x="15805" y="28260"/>
                    </a:cubicBezTo>
                    <a:cubicBezTo>
                      <a:pt x="14720" y="28637"/>
                      <a:pt x="13894" y="28967"/>
                      <a:pt x="12974" y="29628"/>
                    </a:cubicBezTo>
                    <a:cubicBezTo>
                      <a:pt x="12526" y="29958"/>
                      <a:pt x="11771" y="29887"/>
                      <a:pt x="11276" y="30170"/>
                    </a:cubicBezTo>
                    <a:cubicBezTo>
                      <a:pt x="8822" y="31633"/>
                      <a:pt x="6369" y="33001"/>
                      <a:pt x="4317" y="34935"/>
                    </a:cubicBezTo>
                    <a:cubicBezTo>
                      <a:pt x="2854" y="36303"/>
                      <a:pt x="1250" y="37884"/>
                      <a:pt x="0" y="39488"/>
                    </a:cubicBezTo>
                    <a:cubicBezTo>
                      <a:pt x="826" y="31562"/>
                      <a:pt x="4741" y="23636"/>
                      <a:pt x="11016" y="18871"/>
                    </a:cubicBezTo>
                    <a:cubicBezTo>
                      <a:pt x="16371" y="14790"/>
                      <a:pt x="22763" y="13092"/>
                      <a:pt x="29793" y="13115"/>
                    </a:cubicBezTo>
                    <a:cubicBezTo>
                      <a:pt x="33614" y="13115"/>
                      <a:pt x="37058" y="11960"/>
                      <a:pt x="40597" y="10757"/>
                    </a:cubicBezTo>
                    <a:cubicBezTo>
                      <a:pt x="42036" y="10261"/>
                      <a:pt x="43121" y="9907"/>
                      <a:pt x="44206" y="9506"/>
                    </a:cubicBezTo>
                    <a:cubicBezTo>
                      <a:pt x="45031" y="9200"/>
                      <a:pt x="45833" y="8421"/>
                      <a:pt x="46635" y="8067"/>
                    </a:cubicBezTo>
                    <a:cubicBezTo>
                      <a:pt x="50551" y="6393"/>
                      <a:pt x="53028" y="3019"/>
                      <a:pt x="55717" y="0"/>
                    </a:cubicBezTo>
                    <a:cubicBezTo>
                      <a:pt x="54514" y="7855"/>
                      <a:pt x="50976" y="15852"/>
                      <a:pt x="44489" y="20782"/>
                    </a:cubicBezTo>
                    <a:cubicBezTo>
                      <a:pt x="39818" y="24367"/>
                      <a:pt x="33992" y="26420"/>
                      <a:pt x="28142" y="26538"/>
                    </a:cubicBezTo>
                    <a:lnTo>
                      <a:pt x="28142" y="26538"/>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50" name="手繪多邊形: 圖案 949">
                <a:extLst>
                  <a:ext uri="{FF2B5EF4-FFF2-40B4-BE49-F238E27FC236}">
                    <a16:creationId xmlns:a16="http://schemas.microsoft.com/office/drawing/2014/main" id="{9F460612-7F3D-44CD-A2F5-2EF4CB101BF9}"/>
                  </a:ext>
                </a:extLst>
              </p:cNvPr>
              <p:cNvSpPr/>
              <p:nvPr/>
            </p:nvSpPr>
            <p:spPr>
              <a:xfrm>
                <a:off x="4475414" y="1828295"/>
                <a:ext cx="51942" cy="44347"/>
              </a:xfrm>
              <a:custGeom>
                <a:avLst/>
                <a:gdLst>
                  <a:gd name="connsiteX0" fmla="*/ 26844 w 51942"/>
                  <a:gd name="connsiteY0" fmla="*/ 28920 h 44347"/>
                  <a:gd name="connsiteX1" fmla="*/ 24438 w 51942"/>
                  <a:gd name="connsiteY1" fmla="*/ 29180 h 44347"/>
                  <a:gd name="connsiteX2" fmla="*/ 14720 w 51942"/>
                  <a:gd name="connsiteY2" fmla="*/ 31751 h 44347"/>
                  <a:gd name="connsiteX3" fmla="*/ 12030 w 51942"/>
                  <a:gd name="connsiteY3" fmla="*/ 33378 h 44347"/>
                  <a:gd name="connsiteX4" fmla="*/ 10403 w 51942"/>
                  <a:gd name="connsiteY4" fmla="*/ 34062 h 44347"/>
                  <a:gd name="connsiteX5" fmla="*/ 3892 w 51942"/>
                  <a:gd name="connsiteY5" fmla="*/ 39417 h 44347"/>
                  <a:gd name="connsiteX6" fmla="*/ 0 w 51942"/>
                  <a:gd name="connsiteY6" fmla="*/ 44347 h 44347"/>
                  <a:gd name="connsiteX7" fmla="*/ 9105 w 51942"/>
                  <a:gd name="connsiteY7" fmla="*/ 22834 h 44347"/>
                  <a:gd name="connsiteX8" fmla="*/ 27292 w 51942"/>
                  <a:gd name="connsiteY8" fmla="*/ 15404 h 44347"/>
                  <a:gd name="connsiteX9" fmla="*/ 37860 w 51942"/>
                  <a:gd name="connsiteY9" fmla="*/ 12078 h 44347"/>
                  <a:gd name="connsiteX10" fmla="*/ 41328 w 51942"/>
                  <a:gd name="connsiteY10" fmla="*/ 10497 h 44347"/>
                  <a:gd name="connsiteX11" fmla="*/ 43616 w 51942"/>
                  <a:gd name="connsiteY11" fmla="*/ 8846 h 44347"/>
                  <a:gd name="connsiteX12" fmla="*/ 51943 w 51942"/>
                  <a:gd name="connsiteY12" fmla="*/ 0 h 44347"/>
                  <a:gd name="connsiteX13" fmla="*/ 42602 w 51942"/>
                  <a:gd name="connsiteY13" fmla="*/ 21725 h 44347"/>
                  <a:gd name="connsiteX14" fmla="*/ 26844 w 51942"/>
                  <a:gd name="connsiteY14" fmla="*/ 28920 h 44347"/>
                  <a:gd name="connsiteX15" fmla="*/ 26844 w 51942"/>
                  <a:gd name="connsiteY15" fmla="*/ 28920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42" h="44347">
                    <a:moveTo>
                      <a:pt x="26844" y="28920"/>
                    </a:moveTo>
                    <a:cubicBezTo>
                      <a:pt x="26019" y="29274"/>
                      <a:pt x="25240" y="29132"/>
                      <a:pt x="24438" y="29180"/>
                    </a:cubicBezTo>
                    <a:cubicBezTo>
                      <a:pt x="20782" y="29345"/>
                      <a:pt x="17715" y="30383"/>
                      <a:pt x="14720" y="31751"/>
                    </a:cubicBezTo>
                    <a:cubicBezTo>
                      <a:pt x="13658" y="32223"/>
                      <a:pt x="12880" y="32624"/>
                      <a:pt x="12030" y="33378"/>
                    </a:cubicBezTo>
                    <a:cubicBezTo>
                      <a:pt x="11606" y="33756"/>
                      <a:pt x="10851" y="33732"/>
                      <a:pt x="10403" y="34062"/>
                    </a:cubicBezTo>
                    <a:cubicBezTo>
                      <a:pt x="8067" y="35737"/>
                      <a:pt x="5779" y="37318"/>
                      <a:pt x="3892" y="39417"/>
                    </a:cubicBezTo>
                    <a:cubicBezTo>
                      <a:pt x="2571" y="40903"/>
                      <a:pt x="1109" y="42625"/>
                      <a:pt x="0" y="44347"/>
                    </a:cubicBezTo>
                    <a:cubicBezTo>
                      <a:pt x="94" y="36398"/>
                      <a:pt x="3302" y="28142"/>
                      <a:pt x="9105" y="22834"/>
                    </a:cubicBezTo>
                    <a:cubicBezTo>
                      <a:pt x="14083" y="18281"/>
                      <a:pt x="20287" y="16017"/>
                      <a:pt x="27292" y="15404"/>
                    </a:cubicBezTo>
                    <a:cubicBezTo>
                      <a:pt x="31090" y="15073"/>
                      <a:pt x="34440" y="13611"/>
                      <a:pt x="37860" y="12078"/>
                    </a:cubicBezTo>
                    <a:cubicBezTo>
                      <a:pt x="39252" y="11464"/>
                      <a:pt x="40290" y="10992"/>
                      <a:pt x="41328" y="10497"/>
                    </a:cubicBezTo>
                    <a:cubicBezTo>
                      <a:pt x="42130" y="10120"/>
                      <a:pt x="42838" y="9270"/>
                      <a:pt x="43616" y="8846"/>
                    </a:cubicBezTo>
                    <a:cubicBezTo>
                      <a:pt x="47367" y="6817"/>
                      <a:pt x="49537" y="3232"/>
                      <a:pt x="51943" y="0"/>
                    </a:cubicBezTo>
                    <a:cubicBezTo>
                      <a:pt x="51448" y="7926"/>
                      <a:pt x="48641" y="16229"/>
                      <a:pt x="42602" y="21725"/>
                    </a:cubicBezTo>
                    <a:cubicBezTo>
                      <a:pt x="38285" y="25712"/>
                      <a:pt x="32671" y="28283"/>
                      <a:pt x="26844" y="28920"/>
                    </a:cubicBezTo>
                    <a:lnTo>
                      <a:pt x="26844" y="289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51" name="手繪多邊形: 圖案 950">
                <a:extLst>
                  <a:ext uri="{FF2B5EF4-FFF2-40B4-BE49-F238E27FC236}">
                    <a16:creationId xmlns:a16="http://schemas.microsoft.com/office/drawing/2014/main" id="{C760882C-FA01-4F22-A811-120F60BD832E}"/>
                  </a:ext>
                </a:extLst>
              </p:cNvPr>
              <p:cNvSpPr/>
              <p:nvPr/>
            </p:nvSpPr>
            <p:spPr>
              <a:xfrm>
                <a:off x="4478459" y="1803173"/>
                <a:ext cx="47898" cy="48805"/>
              </a:xfrm>
              <a:custGeom>
                <a:avLst/>
                <a:gdLst>
                  <a:gd name="connsiteX0" fmla="*/ 25450 w 47898"/>
                  <a:gd name="connsiteY0" fmla="*/ 30996 h 48805"/>
                  <a:gd name="connsiteX1" fmla="*/ 23068 w 47898"/>
                  <a:gd name="connsiteY1" fmla="*/ 31468 h 48805"/>
                  <a:gd name="connsiteX2" fmla="*/ 13609 w 47898"/>
                  <a:gd name="connsiteY2" fmla="*/ 34912 h 48805"/>
                  <a:gd name="connsiteX3" fmla="*/ 11085 w 47898"/>
                  <a:gd name="connsiteY3" fmla="*/ 36775 h 48805"/>
                  <a:gd name="connsiteX4" fmla="*/ 9528 w 47898"/>
                  <a:gd name="connsiteY4" fmla="*/ 37624 h 48805"/>
                  <a:gd name="connsiteX5" fmla="*/ 3513 w 47898"/>
                  <a:gd name="connsiteY5" fmla="*/ 43545 h 48805"/>
                  <a:gd name="connsiteX6" fmla="*/ 92 w 47898"/>
                  <a:gd name="connsiteY6" fmla="*/ 48806 h 48805"/>
                  <a:gd name="connsiteX7" fmla="*/ 7240 w 47898"/>
                  <a:gd name="connsiteY7" fmla="*/ 26538 h 48805"/>
                  <a:gd name="connsiteX8" fmla="*/ 24696 w 47898"/>
                  <a:gd name="connsiteY8" fmla="*/ 17527 h 48805"/>
                  <a:gd name="connsiteX9" fmla="*/ 34910 w 47898"/>
                  <a:gd name="connsiteY9" fmla="*/ 13281 h 48805"/>
                  <a:gd name="connsiteX10" fmla="*/ 38236 w 47898"/>
                  <a:gd name="connsiteY10" fmla="*/ 11393 h 48805"/>
                  <a:gd name="connsiteX11" fmla="*/ 40382 w 47898"/>
                  <a:gd name="connsiteY11" fmla="*/ 9554 h 48805"/>
                  <a:gd name="connsiteX12" fmla="*/ 47884 w 47898"/>
                  <a:gd name="connsiteY12" fmla="*/ 0 h 48805"/>
                  <a:gd name="connsiteX13" fmla="*/ 40547 w 47898"/>
                  <a:gd name="connsiteY13" fmla="*/ 22457 h 48805"/>
                  <a:gd name="connsiteX14" fmla="*/ 25450 w 47898"/>
                  <a:gd name="connsiteY14" fmla="*/ 30996 h 48805"/>
                  <a:gd name="connsiteX15" fmla="*/ 25450 w 47898"/>
                  <a:gd name="connsiteY15" fmla="*/ 30996 h 4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05">
                    <a:moveTo>
                      <a:pt x="25450" y="30996"/>
                    </a:moveTo>
                    <a:cubicBezTo>
                      <a:pt x="24672" y="31421"/>
                      <a:pt x="23870" y="31350"/>
                      <a:pt x="23068" y="31468"/>
                    </a:cubicBezTo>
                    <a:cubicBezTo>
                      <a:pt x="19435" y="31963"/>
                      <a:pt x="16487" y="33284"/>
                      <a:pt x="13609" y="34912"/>
                    </a:cubicBezTo>
                    <a:cubicBezTo>
                      <a:pt x="12594" y="35478"/>
                      <a:pt x="11840" y="35950"/>
                      <a:pt x="11085" y="36775"/>
                    </a:cubicBezTo>
                    <a:cubicBezTo>
                      <a:pt x="10707" y="37176"/>
                      <a:pt x="9952" y="37247"/>
                      <a:pt x="9528" y="37624"/>
                    </a:cubicBezTo>
                    <a:cubicBezTo>
                      <a:pt x="7358" y="39512"/>
                      <a:pt x="5211" y="41281"/>
                      <a:pt x="3513" y="43545"/>
                    </a:cubicBezTo>
                    <a:cubicBezTo>
                      <a:pt x="2333" y="45149"/>
                      <a:pt x="1012" y="46989"/>
                      <a:pt x="92" y="48806"/>
                    </a:cubicBezTo>
                    <a:cubicBezTo>
                      <a:pt x="-521" y="40880"/>
                      <a:pt x="1932" y="32364"/>
                      <a:pt x="7240" y="26538"/>
                    </a:cubicBezTo>
                    <a:cubicBezTo>
                      <a:pt x="11792" y="21560"/>
                      <a:pt x="17784" y="18753"/>
                      <a:pt x="24696" y="17527"/>
                    </a:cubicBezTo>
                    <a:cubicBezTo>
                      <a:pt x="28470" y="16866"/>
                      <a:pt x="31631" y="15097"/>
                      <a:pt x="34910" y="13281"/>
                    </a:cubicBezTo>
                    <a:cubicBezTo>
                      <a:pt x="36231" y="12549"/>
                      <a:pt x="37245" y="11983"/>
                      <a:pt x="38236" y="11393"/>
                    </a:cubicBezTo>
                    <a:cubicBezTo>
                      <a:pt x="39014" y="10945"/>
                      <a:pt x="39627" y="10025"/>
                      <a:pt x="40382" y="9554"/>
                    </a:cubicBezTo>
                    <a:cubicBezTo>
                      <a:pt x="43921" y="7218"/>
                      <a:pt x="45784" y="3444"/>
                      <a:pt x="47884" y="0"/>
                    </a:cubicBezTo>
                    <a:cubicBezTo>
                      <a:pt x="48096" y="7949"/>
                      <a:pt x="46044" y="16442"/>
                      <a:pt x="40547" y="22457"/>
                    </a:cubicBezTo>
                    <a:cubicBezTo>
                      <a:pt x="36537" y="26797"/>
                      <a:pt x="31183" y="29840"/>
                      <a:pt x="25450" y="30996"/>
                    </a:cubicBezTo>
                    <a:lnTo>
                      <a:pt x="25450" y="3099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52" name="手繪多邊形: 圖案 951">
                <a:extLst>
                  <a:ext uri="{FF2B5EF4-FFF2-40B4-BE49-F238E27FC236}">
                    <a16:creationId xmlns:a16="http://schemas.microsoft.com/office/drawing/2014/main" id="{BEDC8415-C85A-43A6-9F80-2666451CEADF}"/>
                  </a:ext>
                </a:extLst>
              </p:cNvPr>
              <p:cNvSpPr/>
              <p:nvPr/>
            </p:nvSpPr>
            <p:spPr>
              <a:xfrm>
                <a:off x="4479365" y="1778168"/>
                <a:ext cx="43880" cy="52886"/>
              </a:xfrm>
              <a:custGeom>
                <a:avLst/>
                <a:gdLst>
                  <a:gd name="connsiteX0" fmla="*/ 24096 w 43880"/>
                  <a:gd name="connsiteY0" fmla="*/ 32907 h 52886"/>
                  <a:gd name="connsiteX1" fmla="*/ 21784 w 43880"/>
                  <a:gd name="connsiteY1" fmla="*/ 33591 h 52886"/>
                  <a:gd name="connsiteX2" fmla="*/ 12679 w 43880"/>
                  <a:gd name="connsiteY2" fmla="*/ 37860 h 52886"/>
                  <a:gd name="connsiteX3" fmla="*/ 10320 w 43880"/>
                  <a:gd name="connsiteY3" fmla="*/ 39936 h 52886"/>
                  <a:gd name="connsiteX4" fmla="*/ 8834 w 43880"/>
                  <a:gd name="connsiteY4" fmla="*/ 40903 h 52886"/>
                  <a:gd name="connsiteX5" fmla="*/ 3384 w 43880"/>
                  <a:gd name="connsiteY5" fmla="*/ 47343 h 52886"/>
                  <a:gd name="connsiteX6" fmla="*/ 436 w 43880"/>
                  <a:gd name="connsiteY6" fmla="*/ 52887 h 52886"/>
                  <a:gd name="connsiteX7" fmla="*/ 5555 w 43880"/>
                  <a:gd name="connsiteY7" fmla="*/ 30076 h 52886"/>
                  <a:gd name="connsiteX8" fmla="*/ 22114 w 43880"/>
                  <a:gd name="connsiteY8" fmla="*/ 19532 h 52886"/>
                  <a:gd name="connsiteX9" fmla="*/ 31904 w 43880"/>
                  <a:gd name="connsiteY9" fmla="*/ 14366 h 52886"/>
                  <a:gd name="connsiteX10" fmla="*/ 35041 w 43880"/>
                  <a:gd name="connsiteY10" fmla="*/ 12196 h 52886"/>
                  <a:gd name="connsiteX11" fmla="*/ 36999 w 43880"/>
                  <a:gd name="connsiteY11" fmla="*/ 10167 h 52886"/>
                  <a:gd name="connsiteX12" fmla="*/ 43604 w 43880"/>
                  <a:gd name="connsiteY12" fmla="*/ 0 h 52886"/>
                  <a:gd name="connsiteX13" fmla="*/ 38320 w 43880"/>
                  <a:gd name="connsiteY13" fmla="*/ 23023 h 52886"/>
                  <a:gd name="connsiteX14" fmla="*/ 24096 w 43880"/>
                  <a:gd name="connsiteY14" fmla="*/ 32907 h 52886"/>
                  <a:gd name="connsiteX15" fmla="*/ 24096 w 43880"/>
                  <a:gd name="connsiteY15" fmla="*/ 32907 h 5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886">
                    <a:moveTo>
                      <a:pt x="24096" y="32907"/>
                    </a:moveTo>
                    <a:cubicBezTo>
                      <a:pt x="23364" y="33402"/>
                      <a:pt x="22539" y="33402"/>
                      <a:pt x="21784" y="33591"/>
                    </a:cubicBezTo>
                    <a:cubicBezTo>
                      <a:pt x="18222" y="34416"/>
                      <a:pt x="15391" y="35997"/>
                      <a:pt x="12679" y="37860"/>
                    </a:cubicBezTo>
                    <a:cubicBezTo>
                      <a:pt x="11711" y="38521"/>
                      <a:pt x="11027" y="39063"/>
                      <a:pt x="10320" y="39936"/>
                    </a:cubicBezTo>
                    <a:cubicBezTo>
                      <a:pt x="9966" y="40384"/>
                      <a:pt x="9235" y="40502"/>
                      <a:pt x="8834" y="40903"/>
                    </a:cubicBezTo>
                    <a:cubicBezTo>
                      <a:pt x="6852" y="42979"/>
                      <a:pt x="4871" y="44937"/>
                      <a:pt x="3384" y="47343"/>
                    </a:cubicBezTo>
                    <a:cubicBezTo>
                      <a:pt x="2347" y="49041"/>
                      <a:pt x="1214" y="50999"/>
                      <a:pt x="436" y="52887"/>
                    </a:cubicBezTo>
                    <a:cubicBezTo>
                      <a:pt x="-885" y="45055"/>
                      <a:pt x="790" y="36351"/>
                      <a:pt x="5555" y="30076"/>
                    </a:cubicBezTo>
                    <a:cubicBezTo>
                      <a:pt x="9636" y="24698"/>
                      <a:pt x="15344" y="21372"/>
                      <a:pt x="22114" y="19532"/>
                    </a:cubicBezTo>
                    <a:cubicBezTo>
                      <a:pt x="25818" y="18517"/>
                      <a:pt x="28813" y="16489"/>
                      <a:pt x="31904" y="14366"/>
                    </a:cubicBezTo>
                    <a:cubicBezTo>
                      <a:pt x="33154" y="13516"/>
                      <a:pt x="34097" y="12880"/>
                      <a:pt x="35041" y="12196"/>
                    </a:cubicBezTo>
                    <a:cubicBezTo>
                      <a:pt x="35772" y="11677"/>
                      <a:pt x="36315" y="10709"/>
                      <a:pt x="36999" y="10167"/>
                    </a:cubicBezTo>
                    <a:cubicBezTo>
                      <a:pt x="40325" y="7501"/>
                      <a:pt x="41835" y="3586"/>
                      <a:pt x="43604" y="0"/>
                    </a:cubicBezTo>
                    <a:cubicBezTo>
                      <a:pt x="44524" y="7902"/>
                      <a:pt x="43250" y="16536"/>
                      <a:pt x="38320" y="23023"/>
                    </a:cubicBezTo>
                    <a:cubicBezTo>
                      <a:pt x="34758" y="27717"/>
                      <a:pt x="29710" y="31255"/>
                      <a:pt x="24096" y="32907"/>
                    </a:cubicBezTo>
                    <a:lnTo>
                      <a:pt x="24096" y="3290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53" name="手繪多邊形: 圖案 952">
                <a:extLst>
                  <a:ext uri="{FF2B5EF4-FFF2-40B4-BE49-F238E27FC236}">
                    <a16:creationId xmlns:a16="http://schemas.microsoft.com/office/drawing/2014/main" id="{DFB17D16-ECC1-4DD4-9DDC-71E6E66E7517}"/>
                  </a:ext>
                </a:extLst>
              </p:cNvPr>
              <p:cNvSpPr/>
              <p:nvPr/>
            </p:nvSpPr>
            <p:spPr>
              <a:xfrm>
                <a:off x="4478195" y="1753989"/>
                <a:ext cx="40181" cy="56566"/>
              </a:xfrm>
              <a:custGeom>
                <a:avLst/>
                <a:gdLst>
                  <a:gd name="connsiteX0" fmla="*/ 22813 w 40181"/>
                  <a:gd name="connsiteY0" fmla="*/ 34511 h 56566"/>
                  <a:gd name="connsiteX1" fmla="*/ 20572 w 40181"/>
                  <a:gd name="connsiteY1" fmla="*/ 35383 h 56566"/>
                  <a:gd name="connsiteX2" fmla="*/ 11891 w 40181"/>
                  <a:gd name="connsiteY2" fmla="*/ 40455 h 56566"/>
                  <a:gd name="connsiteX3" fmla="*/ 9721 w 40181"/>
                  <a:gd name="connsiteY3" fmla="*/ 42743 h 56566"/>
                  <a:gd name="connsiteX4" fmla="*/ 8329 w 40181"/>
                  <a:gd name="connsiteY4" fmla="*/ 43852 h 56566"/>
                  <a:gd name="connsiteX5" fmla="*/ 3470 w 40181"/>
                  <a:gd name="connsiteY5" fmla="*/ 50763 h 56566"/>
                  <a:gd name="connsiteX6" fmla="*/ 1040 w 40181"/>
                  <a:gd name="connsiteY6" fmla="*/ 56566 h 56566"/>
                  <a:gd name="connsiteX7" fmla="*/ 4107 w 40181"/>
                  <a:gd name="connsiteY7" fmla="*/ 33378 h 56566"/>
                  <a:gd name="connsiteX8" fmla="*/ 19652 w 40181"/>
                  <a:gd name="connsiteY8" fmla="*/ 21395 h 56566"/>
                  <a:gd name="connsiteX9" fmla="*/ 28946 w 40181"/>
                  <a:gd name="connsiteY9" fmla="*/ 15380 h 56566"/>
                  <a:gd name="connsiteX10" fmla="*/ 31894 w 40181"/>
                  <a:gd name="connsiteY10" fmla="*/ 12927 h 56566"/>
                  <a:gd name="connsiteX11" fmla="*/ 33664 w 40181"/>
                  <a:gd name="connsiteY11" fmla="*/ 10733 h 56566"/>
                  <a:gd name="connsiteX12" fmla="*/ 39325 w 40181"/>
                  <a:gd name="connsiteY12" fmla="*/ 0 h 56566"/>
                  <a:gd name="connsiteX13" fmla="*/ 36117 w 40181"/>
                  <a:gd name="connsiteY13" fmla="*/ 23400 h 56566"/>
                  <a:gd name="connsiteX14" fmla="*/ 22813 w 40181"/>
                  <a:gd name="connsiteY14" fmla="*/ 34511 h 56566"/>
                  <a:gd name="connsiteX15" fmla="*/ 22813 w 40181"/>
                  <a:gd name="connsiteY15" fmla="*/ 34511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22813" y="34511"/>
                    </a:moveTo>
                    <a:cubicBezTo>
                      <a:pt x="22129" y="35053"/>
                      <a:pt x="21327" y="35148"/>
                      <a:pt x="20572" y="35383"/>
                    </a:cubicBezTo>
                    <a:cubicBezTo>
                      <a:pt x="17080" y="36516"/>
                      <a:pt x="14415" y="38356"/>
                      <a:pt x="11891" y="40455"/>
                    </a:cubicBezTo>
                    <a:cubicBezTo>
                      <a:pt x="10995" y="41186"/>
                      <a:pt x="10334" y="41800"/>
                      <a:pt x="9721" y="42743"/>
                    </a:cubicBezTo>
                    <a:cubicBezTo>
                      <a:pt x="9414" y="43215"/>
                      <a:pt x="8683" y="43404"/>
                      <a:pt x="8329" y="43852"/>
                    </a:cubicBezTo>
                    <a:cubicBezTo>
                      <a:pt x="6536" y="46093"/>
                      <a:pt x="4720" y="48216"/>
                      <a:pt x="3470" y="50763"/>
                    </a:cubicBezTo>
                    <a:cubicBezTo>
                      <a:pt x="2597" y="52556"/>
                      <a:pt x="1630" y="54608"/>
                      <a:pt x="1040" y="56566"/>
                    </a:cubicBezTo>
                    <a:cubicBezTo>
                      <a:pt x="-989" y="48876"/>
                      <a:pt x="-92" y="40054"/>
                      <a:pt x="4107" y="33378"/>
                    </a:cubicBezTo>
                    <a:cubicBezTo>
                      <a:pt x="7692" y="27670"/>
                      <a:pt x="13070" y="23825"/>
                      <a:pt x="19652" y="21395"/>
                    </a:cubicBezTo>
                    <a:cubicBezTo>
                      <a:pt x="23237" y="20051"/>
                      <a:pt x="26044" y="17763"/>
                      <a:pt x="28946" y="15380"/>
                    </a:cubicBezTo>
                    <a:cubicBezTo>
                      <a:pt x="30102" y="14413"/>
                      <a:pt x="30998" y="13682"/>
                      <a:pt x="31894" y="12927"/>
                    </a:cubicBezTo>
                    <a:cubicBezTo>
                      <a:pt x="32555" y="12337"/>
                      <a:pt x="33027" y="11346"/>
                      <a:pt x="33664" y="10733"/>
                    </a:cubicBezTo>
                    <a:cubicBezTo>
                      <a:pt x="36730" y="7784"/>
                      <a:pt x="37886" y="3751"/>
                      <a:pt x="39325" y="0"/>
                    </a:cubicBezTo>
                    <a:cubicBezTo>
                      <a:pt x="40953" y="7784"/>
                      <a:pt x="40457" y="16512"/>
                      <a:pt x="36117" y="23400"/>
                    </a:cubicBezTo>
                    <a:cubicBezTo>
                      <a:pt x="32956" y="28401"/>
                      <a:pt x="28238" y="32364"/>
                      <a:pt x="22813" y="34511"/>
                    </a:cubicBezTo>
                    <a:lnTo>
                      <a:pt x="22813" y="3451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54" name="手繪多邊形: 圖案 953">
                <a:extLst>
                  <a:ext uri="{FF2B5EF4-FFF2-40B4-BE49-F238E27FC236}">
                    <a16:creationId xmlns:a16="http://schemas.microsoft.com/office/drawing/2014/main" id="{F71F026D-8014-42E7-981D-8B51E0DE2C12}"/>
                  </a:ext>
                </a:extLst>
              </p:cNvPr>
              <p:cNvSpPr/>
              <p:nvPr/>
            </p:nvSpPr>
            <p:spPr>
              <a:xfrm>
                <a:off x="4474977" y="1730731"/>
                <a:ext cx="36729" cy="59727"/>
              </a:xfrm>
              <a:custGeom>
                <a:avLst/>
                <a:gdLst>
                  <a:gd name="connsiteX0" fmla="*/ 21619 w 36729"/>
                  <a:gd name="connsiteY0" fmla="*/ 35832 h 59727"/>
                  <a:gd name="connsiteX1" fmla="*/ 19473 w 36729"/>
                  <a:gd name="connsiteY1" fmla="*/ 36917 h 59727"/>
                  <a:gd name="connsiteX2" fmla="*/ 11264 w 36729"/>
                  <a:gd name="connsiteY2" fmla="*/ 42743 h 59727"/>
                  <a:gd name="connsiteX3" fmla="*/ 9306 w 36729"/>
                  <a:gd name="connsiteY3" fmla="*/ 45196 h 59727"/>
                  <a:gd name="connsiteX4" fmla="*/ 8008 w 36729"/>
                  <a:gd name="connsiteY4" fmla="*/ 46423 h 59727"/>
                  <a:gd name="connsiteX5" fmla="*/ 3786 w 36729"/>
                  <a:gd name="connsiteY5" fmla="*/ 53736 h 59727"/>
                  <a:gd name="connsiteX6" fmla="*/ 1875 w 36729"/>
                  <a:gd name="connsiteY6" fmla="*/ 59727 h 59727"/>
                  <a:gd name="connsiteX7" fmla="*/ 2866 w 36729"/>
                  <a:gd name="connsiteY7" fmla="*/ 36374 h 59727"/>
                  <a:gd name="connsiteX8" fmla="*/ 17302 w 36729"/>
                  <a:gd name="connsiteY8" fmla="*/ 23046 h 59727"/>
                  <a:gd name="connsiteX9" fmla="*/ 26030 w 36729"/>
                  <a:gd name="connsiteY9" fmla="*/ 16229 h 59727"/>
                  <a:gd name="connsiteX10" fmla="*/ 28743 w 36729"/>
                  <a:gd name="connsiteY10" fmla="*/ 13540 h 59727"/>
                  <a:gd name="connsiteX11" fmla="*/ 30324 w 36729"/>
                  <a:gd name="connsiteY11" fmla="*/ 11181 h 59727"/>
                  <a:gd name="connsiteX12" fmla="*/ 35018 w 36729"/>
                  <a:gd name="connsiteY12" fmla="*/ 0 h 59727"/>
                  <a:gd name="connsiteX13" fmla="*/ 33909 w 36729"/>
                  <a:gd name="connsiteY13" fmla="*/ 23613 h 59727"/>
                  <a:gd name="connsiteX14" fmla="*/ 21619 w 36729"/>
                  <a:gd name="connsiteY14" fmla="*/ 35832 h 59727"/>
                  <a:gd name="connsiteX15" fmla="*/ 21619 w 36729"/>
                  <a:gd name="connsiteY15" fmla="*/ 35832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29" h="59727">
                    <a:moveTo>
                      <a:pt x="21619" y="35832"/>
                    </a:moveTo>
                    <a:cubicBezTo>
                      <a:pt x="20982" y="36445"/>
                      <a:pt x="20180" y="36587"/>
                      <a:pt x="19473" y="36917"/>
                    </a:cubicBezTo>
                    <a:cubicBezTo>
                      <a:pt x="16099" y="38356"/>
                      <a:pt x="13599" y="40408"/>
                      <a:pt x="11264" y="42743"/>
                    </a:cubicBezTo>
                    <a:cubicBezTo>
                      <a:pt x="10438" y="43569"/>
                      <a:pt x="9848" y="44206"/>
                      <a:pt x="9306" y="45196"/>
                    </a:cubicBezTo>
                    <a:cubicBezTo>
                      <a:pt x="9046" y="45692"/>
                      <a:pt x="8339" y="45951"/>
                      <a:pt x="8008" y="46423"/>
                    </a:cubicBezTo>
                    <a:cubicBezTo>
                      <a:pt x="6428" y="48806"/>
                      <a:pt x="4824" y="51094"/>
                      <a:pt x="3786" y="53736"/>
                    </a:cubicBezTo>
                    <a:cubicBezTo>
                      <a:pt x="3078" y="55599"/>
                      <a:pt x="2300" y="57722"/>
                      <a:pt x="1875" y="59727"/>
                    </a:cubicBezTo>
                    <a:cubicBezTo>
                      <a:pt x="-814" y="52226"/>
                      <a:pt x="-719" y="43380"/>
                      <a:pt x="2866" y="36374"/>
                    </a:cubicBezTo>
                    <a:cubicBezTo>
                      <a:pt x="5933" y="30359"/>
                      <a:pt x="10957" y="26066"/>
                      <a:pt x="17302" y="23046"/>
                    </a:cubicBezTo>
                    <a:cubicBezTo>
                      <a:pt x="20746" y="21395"/>
                      <a:pt x="23365" y="18871"/>
                      <a:pt x="26030" y="16229"/>
                    </a:cubicBezTo>
                    <a:cubicBezTo>
                      <a:pt x="27116" y="15168"/>
                      <a:pt x="27941" y="14366"/>
                      <a:pt x="28743" y="13540"/>
                    </a:cubicBezTo>
                    <a:cubicBezTo>
                      <a:pt x="29356" y="12903"/>
                      <a:pt x="29734" y="11865"/>
                      <a:pt x="30324" y="11181"/>
                    </a:cubicBezTo>
                    <a:cubicBezTo>
                      <a:pt x="33131" y="7973"/>
                      <a:pt x="33909" y="3869"/>
                      <a:pt x="35018" y="0"/>
                    </a:cubicBezTo>
                    <a:cubicBezTo>
                      <a:pt x="37330" y="7596"/>
                      <a:pt x="37613" y="16347"/>
                      <a:pt x="33909" y="23613"/>
                    </a:cubicBezTo>
                    <a:cubicBezTo>
                      <a:pt x="31220" y="28826"/>
                      <a:pt x="26856" y="33190"/>
                      <a:pt x="21619" y="35832"/>
                    </a:cubicBezTo>
                    <a:lnTo>
                      <a:pt x="21619" y="3583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55" name="手繪多邊形: 圖案 954">
                <a:extLst>
                  <a:ext uri="{FF2B5EF4-FFF2-40B4-BE49-F238E27FC236}">
                    <a16:creationId xmlns:a16="http://schemas.microsoft.com/office/drawing/2014/main" id="{5B39DF09-2809-44B0-BFE8-8E98BC3D81F2}"/>
                  </a:ext>
                </a:extLst>
              </p:cNvPr>
              <p:cNvSpPr/>
              <p:nvPr/>
            </p:nvSpPr>
            <p:spPr>
              <a:xfrm>
                <a:off x="4469821" y="1708392"/>
                <a:ext cx="33502" cy="62392"/>
              </a:xfrm>
              <a:custGeom>
                <a:avLst/>
                <a:gdLst>
                  <a:gd name="connsiteX0" fmla="*/ 20524 w 33502"/>
                  <a:gd name="connsiteY0" fmla="*/ 36917 h 62392"/>
                  <a:gd name="connsiteX1" fmla="*/ 18472 w 33502"/>
                  <a:gd name="connsiteY1" fmla="*/ 38167 h 62392"/>
                  <a:gd name="connsiteX2" fmla="*/ 10806 w 33502"/>
                  <a:gd name="connsiteY2" fmla="*/ 44678 h 62392"/>
                  <a:gd name="connsiteX3" fmla="*/ 9084 w 33502"/>
                  <a:gd name="connsiteY3" fmla="*/ 47296 h 62392"/>
                  <a:gd name="connsiteX4" fmla="*/ 7904 w 33502"/>
                  <a:gd name="connsiteY4" fmla="*/ 48617 h 62392"/>
                  <a:gd name="connsiteX5" fmla="*/ 4342 w 33502"/>
                  <a:gd name="connsiteY5" fmla="*/ 56260 h 62392"/>
                  <a:gd name="connsiteX6" fmla="*/ 2951 w 33502"/>
                  <a:gd name="connsiteY6" fmla="*/ 62393 h 62392"/>
                  <a:gd name="connsiteX7" fmla="*/ 1866 w 33502"/>
                  <a:gd name="connsiteY7" fmla="*/ 39040 h 62392"/>
                  <a:gd name="connsiteX8" fmla="*/ 15075 w 33502"/>
                  <a:gd name="connsiteY8" fmla="*/ 24509 h 62392"/>
                  <a:gd name="connsiteX9" fmla="*/ 23166 w 33502"/>
                  <a:gd name="connsiteY9" fmla="*/ 16960 h 62392"/>
                  <a:gd name="connsiteX10" fmla="*/ 25643 w 33502"/>
                  <a:gd name="connsiteY10" fmla="*/ 14035 h 62392"/>
                  <a:gd name="connsiteX11" fmla="*/ 27011 w 33502"/>
                  <a:gd name="connsiteY11" fmla="*/ 11559 h 62392"/>
                  <a:gd name="connsiteX12" fmla="*/ 30691 w 33502"/>
                  <a:gd name="connsiteY12" fmla="*/ 0 h 62392"/>
                  <a:gd name="connsiteX13" fmla="*/ 31658 w 33502"/>
                  <a:gd name="connsiteY13" fmla="*/ 23613 h 62392"/>
                  <a:gd name="connsiteX14" fmla="*/ 20524 w 33502"/>
                  <a:gd name="connsiteY14" fmla="*/ 36917 h 62392"/>
                  <a:gd name="connsiteX15" fmla="*/ 20524 w 33502"/>
                  <a:gd name="connsiteY15" fmla="*/ 36917 h 6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02" h="62392">
                    <a:moveTo>
                      <a:pt x="20524" y="36917"/>
                    </a:moveTo>
                    <a:cubicBezTo>
                      <a:pt x="19935" y="37577"/>
                      <a:pt x="19180" y="37813"/>
                      <a:pt x="18472" y="38167"/>
                    </a:cubicBezTo>
                    <a:cubicBezTo>
                      <a:pt x="15241" y="39889"/>
                      <a:pt x="12929" y="42177"/>
                      <a:pt x="10806" y="44678"/>
                    </a:cubicBezTo>
                    <a:cubicBezTo>
                      <a:pt x="10075" y="45574"/>
                      <a:pt x="9532" y="46258"/>
                      <a:pt x="9084" y="47296"/>
                    </a:cubicBezTo>
                    <a:cubicBezTo>
                      <a:pt x="8871" y="47815"/>
                      <a:pt x="8187" y="48145"/>
                      <a:pt x="7904" y="48617"/>
                    </a:cubicBezTo>
                    <a:cubicBezTo>
                      <a:pt x="6536" y="51141"/>
                      <a:pt x="5121" y="53547"/>
                      <a:pt x="4342" y="56260"/>
                    </a:cubicBezTo>
                    <a:cubicBezTo>
                      <a:pt x="3800" y="58170"/>
                      <a:pt x="3210" y="60364"/>
                      <a:pt x="2951" y="62393"/>
                    </a:cubicBezTo>
                    <a:cubicBezTo>
                      <a:pt x="-399" y="55175"/>
                      <a:pt x="-1083" y="46329"/>
                      <a:pt x="1866" y="39040"/>
                    </a:cubicBezTo>
                    <a:cubicBezTo>
                      <a:pt x="4390" y="32789"/>
                      <a:pt x="9013" y="28071"/>
                      <a:pt x="15075" y="24509"/>
                    </a:cubicBezTo>
                    <a:cubicBezTo>
                      <a:pt x="18378" y="22575"/>
                      <a:pt x="20737" y="19815"/>
                      <a:pt x="23166" y="16960"/>
                    </a:cubicBezTo>
                    <a:cubicBezTo>
                      <a:pt x="24157" y="15805"/>
                      <a:pt x="24912" y="14932"/>
                      <a:pt x="25643" y="14035"/>
                    </a:cubicBezTo>
                    <a:cubicBezTo>
                      <a:pt x="26209" y="13351"/>
                      <a:pt x="26469" y="12266"/>
                      <a:pt x="27011" y="11559"/>
                    </a:cubicBezTo>
                    <a:cubicBezTo>
                      <a:pt x="29512" y="8115"/>
                      <a:pt x="29936" y="3939"/>
                      <a:pt x="30691" y="0"/>
                    </a:cubicBezTo>
                    <a:cubicBezTo>
                      <a:pt x="33664" y="7360"/>
                      <a:pt x="34725" y="16040"/>
                      <a:pt x="31658" y="23613"/>
                    </a:cubicBezTo>
                    <a:cubicBezTo>
                      <a:pt x="29441" y="29109"/>
                      <a:pt x="25502" y="33850"/>
                      <a:pt x="20524" y="36917"/>
                    </a:cubicBezTo>
                    <a:lnTo>
                      <a:pt x="20524" y="3691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56" name="手繪多邊形: 圖案 955">
                <a:extLst>
                  <a:ext uri="{FF2B5EF4-FFF2-40B4-BE49-F238E27FC236}">
                    <a16:creationId xmlns:a16="http://schemas.microsoft.com/office/drawing/2014/main" id="{2985AE45-781B-485F-9901-99792102089B}"/>
                  </a:ext>
                </a:extLst>
              </p:cNvPr>
              <p:cNvSpPr/>
              <p:nvPr/>
            </p:nvSpPr>
            <p:spPr>
              <a:xfrm>
                <a:off x="4462889" y="1687256"/>
                <a:ext cx="30496" cy="64586"/>
              </a:xfrm>
              <a:custGeom>
                <a:avLst/>
                <a:gdLst>
                  <a:gd name="connsiteX0" fmla="*/ 19460 w 30496"/>
                  <a:gd name="connsiteY0" fmla="*/ 37624 h 64586"/>
                  <a:gd name="connsiteX1" fmla="*/ 17525 w 30496"/>
                  <a:gd name="connsiteY1" fmla="*/ 39063 h 64586"/>
                  <a:gd name="connsiteX2" fmla="*/ 10472 w 30496"/>
                  <a:gd name="connsiteY2" fmla="*/ 46234 h 64586"/>
                  <a:gd name="connsiteX3" fmla="*/ 8986 w 30496"/>
                  <a:gd name="connsiteY3" fmla="*/ 48994 h 64586"/>
                  <a:gd name="connsiteX4" fmla="*/ 7925 w 30496"/>
                  <a:gd name="connsiteY4" fmla="*/ 50433 h 64586"/>
                  <a:gd name="connsiteX5" fmla="*/ 5047 w 30496"/>
                  <a:gd name="connsiteY5" fmla="*/ 58359 h 64586"/>
                  <a:gd name="connsiteX6" fmla="*/ 4198 w 30496"/>
                  <a:gd name="connsiteY6" fmla="*/ 64587 h 64586"/>
                  <a:gd name="connsiteX7" fmla="*/ 1108 w 30496"/>
                  <a:gd name="connsiteY7" fmla="*/ 41422 h 64586"/>
                  <a:gd name="connsiteX8" fmla="*/ 12996 w 30496"/>
                  <a:gd name="connsiteY8" fmla="*/ 25783 h 64586"/>
                  <a:gd name="connsiteX9" fmla="*/ 20403 w 30496"/>
                  <a:gd name="connsiteY9" fmla="*/ 17550 h 64586"/>
                  <a:gd name="connsiteX10" fmla="*/ 22597 w 30496"/>
                  <a:gd name="connsiteY10" fmla="*/ 14436 h 64586"/>
                  <a:gd name="connsiteX11" fmla="*/ 23729 w 30496"/>
                  <a:gd name="connsiteY11" fmla="*/ 11842 h 64586"/>
                  <a:gd name="connsiteX12" fmla="*/ 26395 w 30496"/>
                  <a:gd name="connsiteY12" fmla="*/ 0 h 64586"/>
                  <a:gd name="connsiteX13" fmla="*/ 29414 w 30496"/>
                  <a:gd name="connsiteY13" fmla="*/ 23447 h 64586"/>
                  <a:gd name="connsiteX14" fmla="*/ 19460 w 30496"/>
                  <a:gd name="connsiteY14" fmla="*/ 37624 h 64586"/>
                  <a:gd name="connsiteX15" fmla="*/ 19460 w 30496"/>
                  <a:gd name="connsiteY15" fmla="*/ 37624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96" h="64586">
                    <a:moveTo>
                      <a:pt x="19460" y="37624"/>
                    </a:moveTo>
                    <a:cubicBezTo>
                      <a:pt x="18941" y="38332"/>
                      <a:pt x="18186" y="38615"/>
                      <a:pt x="17525" y="39063"/>
                    </a:cubicBezTo>
                    <a:cubicBezTo>
                      <a:pt x="14459" y="41068"/>
                      <a:pt x="12359" y="43522"/>
                      <a:pt x="10472" y="46234"/>
                    </a:cubicBezTo>
                    <a:cubicBezTo>
                      <a:pt x="9812" y="47178"/>
                      <a:pt x="9340" y="47933"/>
                      <a:pt x="8986" y="48994"/>
                    </a:cubicBezTo>
                    <a:cubicBezTo>
                      <a:pt x="8821" y="49537"/>
                      <a:pt x="8161" y="49914"/>
                      <a:pt x="7925" y="50433"/>
                    </a:cubicBezTo>
                    <a:cubicBezTo>
                      <a:pt x="6769" y="53052"/>
                      <a:pt x="5589" y="55599"/>
                      <a:pt x="5047" y="58359"/>
                    </a:cubicBezTo>
                    <a:cubicBezTo>
                      <a:pt x="4669" y="60317"/>
                      <a:pt x="4268" y="62534"/>
                      <a:pt x="4198" y="64587"/>
                    </a:cubicBezTo>
                    <a:cubicBezTo>
                      <a:pt x="235" y="57699"/>
                      <a:pt x="-1204" y="48947"/>
                      <a:pt x="1108" y="41422"/>
                    </a:cubicBezTo>
                    <a:cubicBezTo>
                      <a:pt x="3065" y="34982"/>
                      <a:pt x="7264" y="29864"/>
                      <a:pt x="12996" y="25783"/>
                    </a:cubicBezTo>
                    <a:cubicBezTo>
                      <a:pt x="16110" y="23565"/>
                      <a:pt x="18233" y="20617"/>
                      <a:pt x="20403" y="17550"/>
                    </a:cubicBezTo>
                    <a:cubicBezTo>
                      <a:pt x="21276" y="16324"/>
                      <a:pt x="21960" y="15380"/>
                      <a:pt x="22597" y="14436"/>
                    </a:cubicBezTo>
                    <a:cubicBezTo>
                      <a:pt x="23092" y="13705"/>
                      <a:pt x="23281" y="12620"/>
                      <a:pt x="23729" y="11842"/>
                    </a:cubicBezTo>
                    <a:cubicBezTo>
                      <a:pt x="25923" y="8209"/>
                      <a:pt x="25970" y="4010"/>
                      <a:pt x="26395" y="0"/>
                    </a:cubicBezTo>
                    <a:cubicBezTo>
                      <a:pt x="30004" y="7077"/>
                      <a:pt x="31797" y="15639"/>
                      <a:pt x="29414" y="23447"/>
                    </a:cubicBezTo>
                    <a:cubicBezTo>
                      <a:pt x="27669" y="29062"/>
                      <a:pt x="24130" y="34133"/>
                      <a:pt x="19460" y="37624"/>
                    </a:cubicBezTo>
                    <a:lnTo>
                      <a:pt x="19460" y="376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57" name="手繪多邊形: 圖案 956">
                <a:extLst>
                  <a:ext uri="{FF2B5EF4-FFF2-40B4-BE49-F238E27FC236}">
                    <a16:creationId xmlns:a16="http://schemas.microsoft.com/office/drawing/2014/main" id="{3297E52B-D444-44DF-9010-DF053C8D1746}"/>
                  </a:ext>
                </a:extLst>
              </p:cNvPr>
              <p:cNvSpPr/>
              <p:nvPr/>
            </p:nvSpPr>
            <p:spPr>
              <a:xfrm>
                <a:off x="4454141" y="1667229"/>
                <a:ext cx="27738" cy="66285"/>
              </a:xfrm>
              <a:custGeom>
                <a:avLst/>
                <a:gdLst>
                  <a:gd name="connsiteX0" fmla="*/ 18513 w 27738"/>
                  <a:gd name="connsiteY0" fmla="*/ 38120 h 66285"/>
                  <a:gd name="connsiteX1" fmla="*/ 16696 w 27738"/>
                  <a:gd name="connsiteY1" fmla="*/ 39724 h 66285"/>
                  <a:gd name="connsiteX2" fmla="*/ 10280 w 27738"/>
                  <a:gd name="connsiteY2" fmla="*/ 47461 h 66285"/>
                  <a:gd name="connsiteX3" fmla="*/ 9030 w 27738"/>
                  <a:gd name="connsiteY3" fmla="*/ 50339 h 66285"/>
                  <a:gd name="connsiteX4" fmla="*/ 8110 w 27738"/>
                  <a:gd name="connsiteY4" fmla="*/ 51849 h 66285"/>
                  <a:gd name="connsiteX5" fmla="*/ 5940 w 27738"/>
                  <a:gd name="connsiteY5" fmla="*/ 60010 h 66285"/>
                  <a:gd name="connsiteX6" fmla="*/ 5633 w 27738"/>
                  <a:gd name="connsiteY6" fmla="*/ 66285 h 66285"/>
                  <a:gd name="connsiteX7" fmla="*/ 538 w 27738"/>
                  <a:gd name="connsiteY7" fmla="*/ 43474 h 66285"/>
                  <a:gd name="connsiteX8" fmla="*/ 11035 w 27738"/>
                  <a:gd name="connsiteY8" fmla="*/ 26868 h 66285"/>
                  <a:gd name="connsiteX9" fmla="*/ 17711 w 27738"/>
                  <a:gd name="connsiteY9" fmla="*/ 18022 h 66285"/>
                  <a:gd name="connsiteX10" fmla="*/ 19621 w 27738"/>
                  <a:gd name="connsiteY10" fmla="*/ 14720 h 66285"/>
                  <a:gd name="connsiteX11" fmla="*/ 20541 w 27738"/>
                  <a:gd name="connsiteY11" fmla="*/ 12030 h 66285"/>
                  <a:gd name="connsiteX12" fmla="*/ 22169 w 27738"/>
                  <a:gd name="connsiteY12" fmla="*/ 0 h 66285"/>
                  <a:gd name="connsiteX13" fmla="*/ 27194 w 27738"/>
                  <a:gd name="connsiteY13" fmla="*/ 23094 h 66285"/>
                  <a:gd name="connsiteX14" fmla="*/ 18513 w 27738"/>
                  <a:gd name="connsiteY14" fmla="*/ 38120 h 66285"/>
                  <a:gd name="connsiteX15" fmla="*/ 18513 w 27738"/>
                  <a:gd name="connsiteY15" fmla="*/ 38120 h 6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38" h="66285">
                    <a:moveTo>
                      <a:pt x="18513" y="38120"/>
                    </a:moveTo>
                    <a:cubicBezTo>
                      <a:pt x="18041" y="38875"/>
                      <a:pt x="17333" y="39228"/>
                      <a:pt x="16696" y="39724"/>
                    </a:cubicBezTo>
                    <a:cubicBezTo>
                      <a:pt x="13819" y="41988"/>
                      <a:pt x="11931" y="44607"/>
                      <a:pt x="10280" y="47461"/>
                    </a:cubicBezTo>
                    <a:cubicBezTo>
                      <a:pt x="9691" y="48452"/>
                      <a:pt x="9289" y="49254"/>
                      <a:pt x="9030" y="50339"/>
                    </a:cubicBezTo>
                    <a:cubicBezTo>
                      <a:pt x="8888" y="50881"/>
                      <a:pt x="8275" y="51330"/>
                      <a:pt x="8110" y="51849"/>
                    </a:cubicBezTo>
                    <a:cubicBezTo>
                      <a:pt x="7190" y="54561"/>
                      <a:pt x="6223" y="57180"/>
                      <a:pt x="5940" y="60010"/>
                    </a:cubicBezTo>
                    <a:cubicBezTo>
                      <a:pt x="5728" y="61992"/>
                      <a:pt x="5539" y="64233"/>
                      <a:pt x="5633" y="66285"/>
                    </a:cubicBezTo>
                    <a:cubicBezTo>
                      <a:pt x="1081" y="59751"/>
                      <a:pt x="-1090" y="51165"/>
                      <a:pt x="538" y="43474"/>
                    </a:cubicBezTo>
                    <a:cubicBezTo>
                      <a:pt x="1953" y="36870"/>
                      <a:pt x="5680" y="31421"/>
                      <a:pt x="11035" y="26868"/>
                    </a:cubicBezTo>
                    <a:cubicBezTo>
                      <a:pt x="13937" y="24391"/>
                      <a:pt x="15800" y="21254"/>
                      <a:pt x="17711" y="18022"/>
                    </a:cubicBezTo>
                    <a:cubicBezTo>
                      <a:pt x="18466" y="16725"/>
                      <a:pt x="19055" y="15734"/>
                      <a:pt x="19621" y="14720"/>
                    </a:cubicBezTo>
                    <a:cubicBezTo>
                      <a:pt x="20070" y="13941"/>
                      <a:pt x="20140" y="12832"/>
                      <a:pt x="20541" y="12030"/>
                    </a:cubicBezTo>
                    <a:cubicBezTo>
                      <a:pt x="22405" y="8209"/>
                      <a:pt x="22098" y="4034"/>
                      <a:pt x="22169" y="0"/>
                    </a:cubicBezTo>
                    <a:cubicBezTo>
                      <a:pt x="26368" y="6746"/>
                      <a:pt x="28916" y="15121"/>
                      <a:pt x="27194" y="23094"/>
                    </a:cubicBezTo>
                    <a:cubicBezTo>
                      <a:pt x="25943" y="28896"/>
                      <a:pt x="22877" y="34228"/>
                      <a:pt x="18513" y="38120"/>
                    </a:cubicBezTo>
                    <a:lnTo>
                      <a:pt x="18513" y="381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58" name="手繪多邊形: 圖案 957">
                <a:extLst>
                  <a:ext uri="{FF2B5EF4-FFF2-40B4-BE49-F238E27FC236}">
                    <a16:creationId xmlns:a16="http://schemas.microsoft.com/office/drawing/2014/main" id="{34C8E09B-DD0D-4F26-BC9D-D8AFBE0FF621}"/>
                  </a:ext>
                </a:extLst>
              </p:cNvPr>
              <p:cNvSpPr/>
              <p:nvPr/>
            </p:nvSpPr>
            <p:spPr>
              <a:xfrm>
                <a:off x="4443690" y="1648523"/>
                <a:ext cx="25187" cy="67417"/>
              </a:xfrm>
              <a:custGeom>
                <a:avLst/>
                <a:gdLst>
                  <a:gd name="connsiteX0" fmla="*/ 17664 w 25187"/>
                  <a:gd name="connsiteY0" fmla="*/ 38285 h 67417"/>
                  <a:gd name="connsiteX1" fmla="*/ 15989 w 25187"/>
                  <a:gd name="connsiteY1" fmla="*/ 40030 h 67417"/>
                  <a:gd name="connsiteX2" fmla="*/ 10257 w 25187"/>
                  <a:gd name="connsiteY2" fmla="*/ 48287 h 67417"/>
                  <a:gd name="connsiteX3" fmla="*/ 9267 w 25187"/>
                  <a:gd name="connsiteY3" fmla="*/ 51259 h 67417"/>
                  <a:gd name="connsiteX4" fmla="*/ 8464 w 25187"/>
                  <a:gd name="connsiteY4" fmla="*/ 52839 h 67417"/>
                  <a:gd name="connsiteX5" fmla="*/ 6978 w 25187"/>
                  <a:gd name="connsiteY5" fmla="*/ 61143 h 67417"/>
                  <a:gd name="connsiteX6" fmla="*/ 7214 w 25187"/>
                  <a:gd name="connsiteY6" fmla="*/ 67417 h 67417"/>
                  <a:gd name="connsiteX7" fmla="*/ 185 w 25187"/>
                  <a:gd name="connsiteY7" fmla="*/ 45126 h 67417"/>
                  <a:gd name="connsiteX8" fmla="*/ 9219 w 25187"/>
                  <a:gd name="connsiteY8" fmla="*/ 27693 h 67417"/>
                  <a:gd name="connsiteX9" fmla="*/ 15093 w 25187"/>
                  <a:gd name="connsiteY9" fmla="*/ 18305 h 67417"/>
                  <a:gd name="connsiteX10" fmla="*/ 16721 w 25187"/>
                  <a:gd name="connsiteY10" fmla="*/ 14861 h 67417"/>
                  <a:gd name="connsiteX11" fmla="*/ 17405 w 25187"/>
                  <a:gd name="connsiteY11" fmla="*/ 12125 h 67417"/>
                  <a:gd name="connsiteX12" fmla="*/ 18018 w 25187"/>
                  <a:gd name="connsiteY12" fmla="*/ 0 h 67417"/>
                  <a:gd name="connsiteX13" fmla="*/ 25000 w 25187"/>
                  <a:gd name="connsiteY13" fmla="*/ 22575 h 67417"/>
                  <a:gd name="connsiteX14" fmla="*/ 17664 w 25187"/>
                  <a:gd name="connsiteY14" fmla="*/ 38285 h 67417"/>
                  <a:gd name="connsiteX15" fmla="*/ 17664 w 25187"/>
                  <a:gd name="connsiteY15" fmla="*/ 38285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87" h="67417">
                    <a:moveTo>
                      <a:pt x="17664" y="38285"/>
                    </a:moveTo>
                    <a:cubicBezTo>
                      <a:pt x="17263" y="39087"/>
                      <a:pt x="16579" y="39488"/>
                      <a:pt x="15989" y="40030"/>
                    </a:cubicBezTo>
                    <a:cubicBezTo>
                      <a:pt x="13324" y="42531"/>
                      <a:pt x="11673" y="45314"/>
                      <a:pt x="10257" y="48287"/>
                    </a:cubicBezTo>
                    <a:cubicBezTo>
                      <a:pt x="9762" y="49348"/>
                      <a:pt x="9432" y="50150"/>
                      <a:pt x="9267" y="51259"/>
                    </a:cubicBezTo>
                    <a:cubicBezTo>
                      <a:pt x="9196" y="51825"/>
                      <a:pt x="8606" y="52297"/>
                      <a:pt x="8464" y="52839"/>
                    </a:cubicBezTo>
                    <a:cubicBezTo>
                      <a:pt x="7780" y="55623"/>
                      <a:pt x="7049" y="58312"/>
                      <a:pt x="6978" y="61143"/>
                    </a:cubicBezTo>
                    <a:cubicBezTo>
                      <a:pt x="6931" y="63124"/>
                      <a:pt x="6931" y="65389"/>
                      <a:pt x="7214" y="67417"/>
                    </a:cubicBezTo>
                    <a:cubicBezTo>
                      <a:pt x="2119" y="61308"/>
                      <a:pt x="-782" y="52934"/>
                      <a:pt x="185" y="45126"/>
                    </a:cubicBezTo>
                    <a:cubicBezTo>
                      <a:pt x="1034" y="38426"/>
                      <a:pt x="4289" y="32671"/>
                      <a:pt x="9219" y="27693"/>
                    </a:cubicBezTo>
                    <a:cubicBezTo>
                      <a:pt x="11908" y="24981"/>
                      <a:pt x="13489" y="21702"/>
                      <a:pt x="15093" y="18305"/>
                    </a:cubicBezTo>
                    <a:cubicBezTo>
                      <a:pt x="15753" y="16937"/>
                      <a:pt x="16249" y="15899"/>
                      <a:pt x="16721" y="14861"/>
                    </a:cubicBezTo>
                    <a:cubicBezTo>
                      <a:pt x="17074" y="14059"/>
                      <a:pt x="17074" y="12950"/>
                      <a:pt x="17405" y="12125"/>
                    </a:cubicBezTo>
                    <a:cubicBezTo>
                      <a:pt x="18938" y="8162"/>
                      <a:pt x="18277" y="4010"/>
                      <a:pt x="18018" y="0"/>
                    </a:cubicBezTo>
                    <a:cubicBezTo>
                      <a:pt x="22783" y="6369"/>
                      <a:pt x="26015" y="14484"/>
                      <a:pt x="25000" y="22575"/>
                    </a:cubicBezTo>
                    <a:cubicBezTo>
                      <a:pt x="24293" y="28425"/>
                      <a:pt x="21674" y="34015"/>
                      <a:pt x="17664" y="38285"/>
                    </a:cubicBezTo>
                    <a:lnTo>
                      <a:pt x="17664" y="3828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59" name="手繪多邊形: 圖案 958">
                <a:extLst>
                  <a:ext uri="{FF2B5EF4-FFF2-40B4-BE49-F238E27FC236}">
                    <a16:creationId xmlns:a16="http://schemas.microsoft.com/office/drawing/2014/main" id="{1D06E042-5241-4DF0-9963-8F302AC32DC4}"/>
                  </a:ext>
                </a:extLst>
              </p:cNvPr>
              <p:cNvSpPr/>
              <p:nvPr/>
            </p:nvSpPr>
            <p:spPr>
              <a:xfrm>
                <a:off x="4431756" y="1631209"/>
                <a:ext cx="22848" cy="68101"/>
              </a:xfrm>
              <a:custGeom>
                <a:avLst/>
                <a:gdLst>
                  <a:gd name="connsiteX0" fmla="*/ 16814 w 22848"/>
                  <a:gd name="connsiteY0" fmla="*/ 38120 h 68101"/>
                  <a:gd name="connsiteX1" fmla="*/ 15304 w 22848"/>
                  <a:gd name="connsiteY1" fmla="*/ 40007 h 68101"/>
                  <a:gd name="connsiteX2" fmla="*/ 10303 w 22848"/>
                  <a:gd name="connsiteY2" fmla="*/ 48735 h 68101"/>
                  <a:gd name="connsiteX3" fmla="*/ 9572 w 22848"/>
                  <a:gd name="connsiteY3" fmla="*/ 51801 h 68101"/>
                  <a:gd name="connsiteX4" fmla="*/ 8911 w 22848"/>
                  <a:gd name="connsiteY4" fmla="*/ 53453 h 68101"/>
                  <a:gd name="connsiteX5" fmla="*/ 8133 w 22848"/>
                  <a:gd name="connsiteY5" fmla="*/ 61850 h 68101"/>
                  <a:gd name="connsiteX6" fmla="*/ 8911 w 22848"/>
                  <a:gd name="connsiteY6" fmla="*/ 68101 h 68101"/>
                  <a:gd name="connsiteX7" fmla="*/ 18 w 22848"/>
                  <a:gd name="connsiteY7" fmla="*/ 46470 h 68101"/>
                  <a:gd name="connsiteX8" fmla="*/ 7543 w 22848"/>
                  <a:gd name="connsiteY8" fmla="*/ 28330 h 68101"/>
                  <a:gd name="connsiteX9" fmla="*/ 12615 w 22848"/>
                  <a:gd name="connsiteY9" fmla="*/ 18494 h 68101"/>
                  <a:gd name="connsiteX10" fmla="*/ 13936 w 22848"/>
                  <a:gd name="connsiteY10" fmla="*/ 14908 h 68101"/>
                  <a:gd name="connsiteX11" fmla="*/ 14384 w 22848"/>
                  <a:gd name="connsiteY11" fmla="*/ 12125 h 68101"/>
                  <a:gd name="connsiteX12" fmla="*/ 13959 w 22848"/>
                  <a:gd name="connsiteY12" fmla="*/ 0 h 68101"/>
                  <a:gd name="connsiteX13" fmla="*/ 22829 w 22848"/>
                  <a:gd name="connsiteY13" fmla="*/ 21914 h 68101"/>
                  <a:gd name="connsiteX14" fmla="*/ 16814 w 22848"/>
                  <a:gd name="connsiteY14" fmla="*/ 38120 h 68101"/>
                  <a:gd name="connsiteX15" fmla="*/ 16814 w 22848"/>
                  <a:gd name="connsiteY15" fmla="*/ 38120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16814" y="38120"/>
                    </a:moveTo>
                    <a:cubicBezTo>
                      <a:pt x="16483" y="38945"/>
                      <a:pt x="15823" y="39417"/>
                      <a:pt x="15304" y="40007"/>
                    </a:cubicBezTo>
                    <a:cubicBezTo>
                      <a:pt x="12851" y="42720"/>
                      <a:pt x="11435" y="45645"/>
                      <a:pt x="10303" y="48735"/>
                    </a:cubicBezTo>
                    <a:cubicBezTo>
                      <a:pt x="9902" y="49820"/>
                      <a:pt x="9642" y="50669"/>
                      <a:pt x="9572" y="51801"/>
                    </a:cubicBezTo>
                    <a:cubicBezTo>
                      <a:pt x="9548" y="52368"/>
                      <a:pt x="9006" y="52886"/>
                      <a:pt x="8911" y="53453"/>
                    </a:cubicBezTo>
                    <a:cubicBezTo>
                      <a:pt x="8463" y="56283"/>
                      <a:pt x="7968" y="59043"/>
                      <a:pt x="8133" y="61850"/>
                    </a:cubicBezTo>
                    <a:cubicBezTo>
                      <a:pt x="8251" y="63832"/>
                      <a:pt x="8463" y="66096"/>
                      <a:pt x="8911" y="68101"/>
                    </a:cubicBezTo>
                    <a:cubicBezTo>
                      <a:pt x="3321" y="62440"/>
                      <a:pt x="-289" y="54349"/>
                      <a:pt x="18" y="46470"/>
                    </a:cubicBezTo>
                    <a:cubicBezTo>
                      <a:pt x="278" y="39724"/>
                      <a:pt x="3038" y="33732"/>
                      <a:pt x="7543" y="28330"/>
                    </a:cubicBezTo>
                    <a:cubicBezTo>
                      <a:pt x="9996" y="25382"/>
                      <a:pt x="11294" y="21985"/>
                      <a:pt x="12615" y="18494"/>
                    </a:cubicBezTo>
                    <a:cubicBezTo>
                      <a:pt x="13157" y="17078"/>
                      <a:pt x="13558" y="15993"/>
                      <a:pt x="13936" y="14908"/>
                    </a:cubicBezTo>
                    <a:cubicBezTo>
                      <a:pt x="14242" y="14083"/>
                      <a:pt x="14124" y="12974"/>
                      <a:pt x="14384" y="12125"/>
                    </a:cubicBezTo>
                    <a:cubicBezTo>
                      <a:pt x="15587" y="8044"/>
                      <a:pt x="14573" y="3963"/>
                      <a:pt x="13959" y="0"/>
                    </a:cubicBezTo>
                    <a:cubicBezTo>
                      <a:pt x="19243" y="5944"/>
                      <a:pt x="23159" y="13752"/>
                      <a:pt x="22829" y="21914"/>
                    </a:cubicBezTo>
                    <a:cubicBezTo>
                      <a:pt x="22569" y="27764"/>
                      <a:pt x="20446" y="33544"/>
                      <a:pt x="16814" y="38120"/>
                    </a:cubicBezTo>
                    <a:lnTo>
                      <a:pt x="16814" y="38120"/>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60" name="手繪多邊形: 圖案 959">
                <a:extLst>
                  <a:ext uri="{FF2B5EF4-FFF2-40B4-BE49-F238E27FC236}">
                    <a16:creationId xmlns:a16="http://schemas.microsoft.com/office/drawing/2014/main" id="{341A2A68-3AD7-4C24-B3A4-AA97887F5A7B}"/>
                  </a:ext>
                </a:extLst>
              </p:cNvPr>
              <p:cNvSpPr/>
              <p:nvPr/>
            </p:nvSpPr>
            <p:spPr>
              <a:xfrm>
                <a:off x="4418300" y="1615310"/>
                <a:ext cx="20676" cy="68266"/>
              </a:xfrm>
              <a:custGeom>
                <a:avLst/>
                <a:gdLst>
                  <a:gd name="connsiteX0" fmla="*/ 16045 w 20676"/>
                  <a:gd name="connsiteY0" fmla="*/ 37719 h 68266"/>
                  <a:gd name="connsiteX1" fmla="*/ 14700 w 20676"/>
                  <a:gd name="connsiteY1" fmla="*/ 39724 h 68266"/>
                  <a:gd name="connsiteX2" fmla="*/ 10454 w 20676"/>
                  <a:gd name="connsiteY2" fmla="*/ 48853 h 68266"/>
                  <a:gd name="connsiteX3" fmla="*/ 9982 w 20676"/>
                  <a:gd name="connsiteY3" fmla="*/ 51967 h 68266"/>
                  <a:gd name="connsiteX4" fmla="*/ 9463 w 20676"/>
                  <a:gd name="connsiteY4" fmla="*/ 53665 h 68266"/>
                  <a:gd name="connsiteX5" fmla="*/ 9416 w 20676"/>
                  <a:gd name="connsiteY5" fmla="*/ 62110 h 68266"/>
                  <a:gd name="connsiteX6" fmla="*/ 10714 w 20676"/>
                  <a:gd name="connsiteY6" fmla="*/ 68267 h 68266"/>
                  <a:gd name="connsiteX7" fmla="*/ 28 w 20676"/>
                  <a:gd name="connsiteY7" fmla="*/ 47485 h 68266"/>
                  <a:gd name="connsiteX8" fmla="*/ 5972 w 20676"/>
                  <a:gd name="connsiteY8" fmla="*/ 28779 h 68266"/>
                  <a:gd name="connsiteX9" fmla="*/ 10195 w 20676"/>
                  <a:gd name="connsiteY9" fmla="*/ 18541 h 68266"/>
                  <a:gd name="connsiteX10" fmla="*/ 11209 w 20676"/>
                  <a:gd name="connsiteY10" fmla="*/ 14861 h 68266"/>
                  <a:gd name="connsiteX11" fmla="*/ 11421 w 20676"/>
                  <a:gd name="connsiteY11" fmla="*/ 12054 h 68266"/>
                  <a:gd name="connsiteX12" fmla="*/ 9959 w 20676"/>
                  <a:gd name="connsiteY12" fmla="*/ 0 h 68266"/>
                  <a:gd name="connsiteX13" fmla="*/ 20645 w 20676"/>
                  <a:gd name="connsiteY13" fmla="*/ 21065 h 68266"/>
                  <a:gd name="connsiteX14" fmla="*/ 16045 w 20676"/>
                  <a:gd name="connsiteY14" fmla="*/ 37719 h 68266"/>
                  <a:gd name="connsiteX15" fmla="*/ 16045 w 20676"/>
                  <a:gd name="connsiteY15" fmla="*/ 37719 h 6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6" h="68266">
                    <a:moveTo>
                      <a:pt x="16045" y="37719"/>
                    </a:moveTo>
                    <a:cubicBezTo>
                      <a:pt x="15785" y="38568"/>
                      <a:pt x="15172" y="39087"/>
                      <a:pt x="14700" y="39724"/>
                    </a:cubicBezTo>
                    <a:cubicBezTo>
                      <a:pt x="12483" y="42649"/>
                      <a:pt x="11327" y="45668"/>
                      <a:pt x="10454" y="48853"/>
                    </a:cubicBezTo>
                    <a:cubicBezTo>
                      <a:pt x="10148" y="49961"/>
                      <a:pt x="9935" y="50834"/>
                      <a:pt x="9982" y="51967"/>
                    </a:cubicBezTo>
                    <a:cubicBezTo>
                      <a:pt x="9982" y="52533"/>
                      <a:pt x="9511" y="53099"/>
                      <a:pt x="9463" y="53665"/>
                    </a:cubicBezTo>
                    <a:cubicBezTo>
                      <a:pt x="9251" y="56519"/>
                      <a:pt x="8992" y="59303"/>
                      <a:pt x="9416" y="62110"/>
                    </a:cubicBezTo>
                    <a:cubicBezTo>
                      <a:pt x="9723" y="64068"/>
                      <a:pt x="10100" y="66309"/>
                      <a:pt x="10714" y="68267"/>
                    </a:cubicBezTo>
                    <a:cubicBezTo>
                      <a:pt x="4675" y="63101"/>
                      <a:pt x="382" y="55340"/>
                      <a:pt x="28" y="47485"/>
                    </a:cubicBezTo>
                    <a:cubicBezTo>
                      <a:pt x="-279" y="40738"/>
                      <a:pt x="1962" y="34534"/>
                      <a:pt x="5972" y="28779"/>
                    </a:cubicBezTo>
                    <a:cubicBezTo>
                      <a:pt x="8166" y="25641"/>
                      <a:pt x="9180" y="22150"/>
                      <a:pt x="10195" y="18541"/>
                    </a:cubicBezTo>
                    <a:cubicBezTo>
                      <a:pt x="10596" y="17078"/>
                      <a:pt x="10926" y="15970"/>
                      <a:pt x="11209" y="14861"/>
                    </a:cubicBezTo>
                    <a:cubicBezTo>
                      <a:pt x="11445" y="13988"/>
                      <a:pt x="11233" y="12903"/>
                      <a:pt x="11421" y="12054"/>
                    </a:cubicBezTo>
                    <a:cubicBezTo>
                      <a:pt x="12271" y="7879"/>
                      <a:pt x="10926" y="3916"/>
                      <a:pt x="9959" y="0"/>
                    </a:cubicBezTo>
                    <a:cubicBezTo>
                      <a:pt x="15738" y="5473"/>
                      <a:pt x="20291" y="12927"/>
                      <a:pt x="20645" y="21065"/>
                    </a:cubicBezTo>
                    <a:cubicBezTo>
                      <a:pt x="20928" y="26891"/>
                      <a:pt x="19300" y="32859"/>
                      <a:pt x="16045" y="37719"/>
                    </a:cubicBezTo>
                    <a:lnTo>
                      <a:pt x="16045" y="3771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61" name="手繪多邊形: 圖案 960">
                <a:extLst>
                  <a:ext uri="{FF2B5EF4-FFF2-40B4-BE49-F238E27FC236}">
                    <a16:creationId xmlns:a16="http://schemas.microsoft.com/office/drawing/2014/main" id="{E5DADAE2-3218-494C-9621-29A74A4927F1}"/>
                  </a:ext>
                </a:extLst>
              </p:cNvPr>
              <p:cNvSpPr/>
              <p:nvPr/>
            </p:nvSpPr>
            <p:spPr>
              <a:xfrm>
                <a:off x="4403406" y="1600826"/>
                <a:ext cx="18796" cy="68007"/>
              </a:xfrm>
              <a:custGeom>
                <a:avLst/>
                <a:gdLst>
                  <a:gd name="connsiteX0" fmla="*/ 15394 w 18796"/>
                  <a:gd name="connsiteY0" fmla="*/ 37176 h 68007"/>
                  <a:gd name="connsiteX1" fmla="*/ 14214 w 18796"/>
                  <a:gd name="connsiteY1" fmla="*/ 39276 h 68007"/>
                  <a:gd name="connsiteX2" fmla="*/ 10747 w 18796"/>
                  <a:gd name="connsiteY2" fmla="*/ 48711 h 68007"/>
                  <a:gd name="connsiteX3" fmla="*/ 10534 w 18796"/>
                  <a:gd name="connsiteY3" fmla="*/ 51849 h 68007"/>
                  <a:gd name="connsiteX4" fmla="*/ 10157 w 18796"/>
                  <a:gd name="connsiteY4" fmla="*/ 53594 h 68007"/>
                  <a:gd name="connsiteX5" fmla="*/ 10817 w 18796"/>
                  <a:gd name="connsiteY5" fmla="*/ 61992 h 68007"/>
                  <a:gd name="connsiteX6" fmla="*/ 12634 w 18796"/>
                  <a:gd name="connsiteY6" fmla="*/ 68007 h 68007"/>
                  <a:gd name="connsiteX7" fmla="*/ 226 w 18796"/>
                  <a:gd name="connsiteY7" fmla="*/ 48192 h 68007"/>
                  <a:gd name="connsiteX8" fmla="*/ 4566 w 18796"/>
                  <a:gd name="connsiteY8" fmla="*/ 29038 h 68007"/>
                  <a:gd name="connsiteX9" fmla="*/ 7892 w 18796"/>
                  <a:gd name="connsiteY9" fmla="*/ 18470 h 68007"/>
                  <a:gd name="connsiteX10" fmla="*/ 8600 w 18796"/>
                  <a:gd name="connsiteY10" fmla="*/ 14720 h 68007"/>
                  <a:gd name="connsiteX11" fmla="*/ 8577 w 18796"/>
                  <a:gd name="connsiteY11" fmla="*/ 11889 h 68007"/>
                  <a:gd name="connsiteX12" fmla="*/ 6100 w 18796"/>
                  <a:gd name="connsiteY12" fmla="*/ 0 h 68007"/>
                  <a:gd name="connsiteX13" fmla="*/ 18555 w 18796"/>
                  <a:gd name="connsiteY13" fmla="*/ 20098 h 68007"/>
                  <a:gd name="connsiteX14" fmla="*/ 15394 w 18796"/>
                  <a:gd name="connsiteY14" fmla="*/ 37176 h 68007"/>
                  <a:gd name="connsiteX15" fmla="*/ 15394 w 18796"/>
                  <a:gd name="connsiteY15" fmla="*/ 37176 h 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6" h="68007">
                    <a:moveTo>
                      <a:pt x="15394" y="37176"/>
                    </a:moveTo>
                    <a:cubicBezTo>
                      <a:pt x="15205" y="38049"/>
                      <a:pt x="14639" y="38615"/>
                      <a:pt x="14214" y="39276"/>
                    </a:cubicBezTo>
                    <a:cubicBezTo>
                      <a:pt x="12256" y="42366"/>
                      <a:pt x="11360" y="45480"/>
                      <a:pt x="10747" y="48711"/>
                    </a:cubicBezTo>
                    <a:cubicBezTo>
                      <a:pt x="10534" y="49844"/>
                      <a:pt x="10416" y="50716"/>
                      <a:pt x="10534" y="51849"/>
                    </a:cubicBezTo>
                    <a:cubicBezTo>
                      <a:pt x="10582" y="52415"/>
                      <a:pt x="10157" y="53028"/>
                      <a:pt x="10157" y="53594"/>
                    </a:cubicBezTo>
                    <a:cubicBezTo>
                      <a:pt x="10204" y="56472"/>
                      <a:pt x="10157" y="59256"/>
                      <a:pt x="10817" y="61992"/>
                    </a:cubicBezTo>
                    <a:cubicBezTo>
                      <a:pt x="11289" y="63926"/>
                      <a:pt x="11855" y="66120"/>
                      <a:pt x="12634" y="68007"/>
                    </a:cubicBezTo>
                    <a:cubicBezTo>
                      <a:pt x="6170" y="63360"/>
                      <a:pt x="1240" y="56000"/>
                      <a:pt x="226" y="48192"/>
                    </a:cubicBezTo>
                    <a:cubicBezTo>
                      <a:pt x="-647" y="41493"/>
                      <a:pt x="1052" y="35124"/>
                      <a:pt x="4566" y="29038"/>
                    </a:cubicBezTo>
                    <a:cubicBezTo>
                      <a:pt x="6477" y="25736"/>
                      <a:pt x="7185" y="22150"/>
                      <a:pt x="7892" y="18470"/>
                    </a:cubicBezTo>
                    <a:cubicBezTo>
                      <a:pt x="8176" y="16984"/>
                      <a:pt x="8411" y="15852"/>
                      <a:pt x="8600" y="14720"/>
                    </a:cubicBezTo>
                    <a:cubicBezTo>
                      <a:pt x="8765" y="13847"/>
                      <a:pt x="8459" y="12785"/>
                      <a:pt x="8577" y="11889"/>
                    </a:cubicBezTo>
                    <a:cubicBezTo>
                      <a:pt x="9072" y="7666"/>
                      <a:pt x="7397" y="3821"/>
                      <a:pt x="6100" y="0"/>
                    </a:cubicBezTo>
                    <a:cubicBezTo>
                      <a:pt x="12304" y="4954"/>
                      <a:pt x="17493" y="12007"/>
                      <a:pt x="18555" y="20098"/>
                    </a:cubicBezTo>
                    <a:cubicBezTo>
                      <a:pt x="19333" y="25971"/>
                      <a:pt x="18224" y="32034"/>
                      <a:pt x="15394" y="37176"/>
                    </a:cubicBezTo>
                    <a:lnTo>
                      <a:pt x="15394" y="371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62" name="手繪多邊形: 圖案 961">
                <a:extLst>
                  <a:ext uri="{FF2B5EF4-FFF2-40B4-BE49-F238E27FC236}">
                    <a16:creationId xmlns:a16="http://schemas.microsoft.com/office/drawing/2014/main" id="{0816DA46-5702-4270-8519-AA6D9F1E4AB7}"/>
                  </a:ext>
                </a:extLst>
              </p:cNvPr>
              <p:cNvSpPr/>
              <p:nvPr/>
            </p:nvSpPr>
            <p:spPr>
              <a:xfrm>
                <a:off x="4387165" y="1588135"/>
                <a:ext cx="17146" cy="67181"/>
              </a:xfrm>
              <a:custGeom>
                <a:avLst/>
                <a:gdLst>
                  <a:gd name="connsiteX0" fmla="*/ 14793 w 17146"/>
                  <a:gd name="connsiteY0" fmla="*/ 36209 h 67181"/>
                  <a:gd name="connsiteX1" fmla="*/ 13802 w 17146"/>
                  <a:gd name="connsiteY1" fmla="*/ 38403 h 67181"/>
                  <a:gd name="connsiteX2" fmla="*/ 11160 w 17146"/>
                  <a:gd name="connsiteY2" fmla="*/ 48098 h 67181"/>
                  <a:gd name="connsiteX3" fmla="*/ 11207 w 17146"/>
                  <a:gd name="connsiteY3" fmla="*/ 51235 h 67181"/>
                  <a:gd name="connsiteX4" fmla="*/ 10995 w 17146"/>
                  <a:gd name="connsiteY4" fmla="*/ 53004 h 67181"/>
                  <a:gd name="connsiteX5" fmla="*/ 12363 w 17146"/>
                  <a:gd name="connsiteY5" fmla="*/ 61331 h 67181"/>
                  <a:gd name="connsiteX6" fmla="*/ 14675 w 17146"/>
                  <a:gd name="connsiteY6" fmla="*/ 67181 h 67181"/>
                  <a:gd name="connsiteX7" fmla="*/ 616 w 17146"/>
                  <a:gd name="connsiteY7" fmla="*/ 48499 h 67181"/>
                  <a:gd name="connsiteX8" fmla="*/ 3328 w 17146"/>
                  <a:gd name="connsiteY8" fmla="*/ 29038 h 67181"/>
                  <a:gd name="connsiteX9" fmla="*/ 5758 w 17146"/>
                  <a:gd name="connsiteY9" fmla="*/ 18234 h 67181"/>
                  <a:gd name="connsiteX10" fmla="*/ 6135 w 17146"/>
                  <a:gd name="connsiteY10" fmla="*/ 14436 h 67181"/>
                  <a:gd name="connsiteX11" fmla="*/ 5852 w 17146"/>
                  <a:gd name="connsiteY11" fmla="*/ 11629 h 67181"/>
                  <a:gd name="connsiteX12" fmla="*/ 2385 w 17146"/>
                  <a:gd name="connsiteY12" fmla="*/ 0 h 67181"/>
                  <a:gd name="connsiteX13" fmla="*/ 16491 w 17146"/>
                  <a:gd name="connsiteY13" fmla="*/ 18966 h 67181"/>
                  <a:gd name="connsiteX14" fmla="*/ 14793 w 17146"/>
                  <a:gd name="connsiteY14" fmla="*/ 36209 h 67181"/>
                  <a:gd name="connsiteX15" fmla="*/ 14793 w 17146"/>
                  <a:gd name="connsiteY15" fmla="*/ 36209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14793" y="36209"/>
                    </a:moveTo>
                    <a:cubicBezTo>
                      <a:pt x="14675" y="37082"/>
                      <a:pt x="14156" y="37695"/>
                      <a:pt x="13802" y="38403"/>
                    </a:cubicBezTo>
                    <a:cubicBezTo>
                      <a:pt x="12103" y="41658"/>
                      <a:pt x="11490" y="44843"/>
                      <a:pt x="11160" y="48098"/>
                    </a:cubicBezTo>
                    <a:cubicBezTo>
                      <a:pt x="11042" y="49254"/>
                      <a:pt x="10995" y="50127"/>
                      <a:pt x="11207" y="51235"/>
                    </a:cubicBezTo>
                    <a:cubicBezTo>
                      <a:pt x="11325" y="51778"/>
                      <a:pt x="10924" y="52438"/>
                      <a:pt x="10995" y="53004"/>
                    </a:cubicBezTo>
                    <a:cubicBezTo>
                      <a:pt x="11278" y="55859"/>
                      <a:pt x="11490" y="58642"/>
                      <a:pt x="12363" y="61331"/>
                    </a:cubicBezTo>
                    <a:cubicBezTo>
                      <a:pt x="12976" y="63218"/>
                      <a:pt x="13731" y="65365"/>
                      <a:pt x="14675" y="67181"/>
                    </a:cubicBezTo>
                    <a:cubicBezTo>
                      <a:pt x="7834" y="63101"/>
                      <a:pt x="2314" y="56189"/>
                      <a:pt x="616" y="48499"/>
                    </a:cubicBezTo>
                    <a:cubicBezTo>
                      <a:pt x="-823" y="41918"/>
                      <a:pt x="333" y="35407"/>
                      <a:pt x="3328" y="29038"/>
                    </a:cubicBezTo>
                    <a:cubicBezTo>
                      <a:pt x="4956" y="25570"/>
                      <a:pt x="5357" y="21961"/>
                      <a:pt x="5758" y="18234"/>
                    </a:cubicBezTo>
                    <a:cubicBezTo>
                      <a:pt x="5923" y="16725"/>
                      <a:pt x="6041" y="15592"/>
                      <a:pt x="6135" y="14436"/>
                    </a:cubicBezTo>
                    <a:cubicBezTo>
                      <a:pt x="6206" y="13540"/>
                      <a:pt x="5829" y="12502"/>
                      <a:pt x="5852" y="11629"/>
                    </a:cubicBezTo>
                    <a:cubicBezTo>
                      <a:pt x="5994" y="7383"/>
                      <a:pt x="3965" y="3703"/>
                      <a:pt x="2385" y="0"/>
                    </a:cubicBezTo>
                    <a:cubicBezTo>
                      <a:pt x="8990" y="4411"/>
                      <a:pt x="14745" y="10992"/>
                      <a:pt x="16491" y="18966"/>
                    </a:cubicBezTo>
                    <a:cubicBezTo>
                      <a:pt x="17765" y="24721"/>
                      <a:pt x="17175" y="30854"/>
                      <a:pt x="14793" y="36209"/>
                    </a:cubicBezTo>
                    <a:lnTo>
                      <a:pt x="14793" y="36209"/>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63" name="手繪多邊形: 圖案 962">
                <a:extLst>
                  <a:ext uri="{FF2B5EF4-FFF2-40B4-BE49-F238E27FC236}">
                    <a16:creationId xmlns:a16="http://schemas.microsoft.com/office/drawing/2014/main" id="{6412C714-A748-4567-9950-9BA6D3E374A2}"/>
                  </a:ext>
                </a:extLst>
              </p:cNvPr>
              <p:cNvSpPr/>
              <p:nvPr/>
            </p:nvSpPr>
            <p:spPr>
              <a:xfrm>
                <a:off x="4368626" y="1577001"/>
                <a:ext cx="17974" cy="65907"/>
              </a:xfrm>
              <a:custGeom>
                <a:avLst/>
                <a:gdLst>
                  <a:gd name="connsiteX0" fmla="*/ 15451 w 17974"/>
                  <a:gd name="connsiteY0" fmla="*/ 35077 h 65907"/>
                  <a:gd name="connsiteX1" fmla="*/ 14649 w 17974"/>
                  <a:gd name="connsiteY1" fmla="*/ 37365 h 65907"/>
                  <a:gd name="connsiteX2" fmla="*/ 12832 w 17974"/>
                  <a:gd name="connsiteY2" fmla="*/ 47249 h 65907"/>
                  <a:gd name="connsiteX3" fmla="*/ 13163 w 17974"/>
                  <a:gd name="connsiteY3" fmla="*/ 50362 h 65907"/>
                  <a:gd name="connsiteX4" fmla="*/ 13092 w 17974"/>
                  <a:gd name="connsiteY4" fmla="*/ 52132 h 65907"/>
                  <a:gd name="connsiteX5" fmla="*/ 15168 w 17974"/>
                  <a:gd name="connsiteY5" fmla="*/ 60293 h 65907"/>
                  <a:gd name="connsiteX6" fmla="*/ 17975 w 17974"/>
                  <a:gd name="connsiteY6" fmla="*/ 65908 h 65907"/>
                  <a:gd name="connsiteX7" fmla="*/ 2382 w 17974"/>
                  <a:gd name="connsiteY7" fmla="*/ 48499 h 65907"/>
                  <a:gd name="connsiteX8" fmla="*/ 3420 w 17974"/>
                  <a:gd name="connsiteY8" fmla="*/ 28873 h 65907"/>
                  <a:gd name="connsiteX9" fmla="*/ 4907 w 17974"/>
                  <a:gd name="connsiteY9" fmla="*/ 17904 h 65907"/>
                  <a:gd name="connsiteX10" fmla="*/ 4977 w 17974"/>
                  <a:gd name="connsiteY10" fmla="*/ 14083 h 65907"/>
                  <a:gd name="connsiteX11" fmla="*/ 4458 w 17974"/>
                  <a:gd name="connsiteY11" fmla="*/ 11299 h 65907"/>
                  <a:gd name="connsiteX12" fmla="*/ 0 w 17974"/>
                  <a:gd name="connsiteY12" fmla="*/ 0 h 65907"/>
                  <a:gd name="connsiteX13" fmla="*/ 15687 w 17974"/>
                  <a:gd name="connsiteY13" fmla="*/ 17692 h 65907"/>
                  <a:gd name="connsiteX14" fmla="*/ 15451 w 17974"/>
                  <a:gd name="connsiteY14" fmla="*/ 35077 h 65907"/>
                  <a:gd name="connsiteX15" fmla="*/ 15451 w 17974"/>
                  <a:gd name="connsiteY15" fmla="*/ 3507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15451" y="35077"/>
                    </a:moveTo>
                    <a:cubicBezTo>
                      <a:pt x="15427" y="35973"/>
                      <a:pt x="14955" y="36634"/>
                      <a:pt x="14649" y="37365"/>
                    </a:cubicBezTo>
                    <a:cubicBezTo>
                      <a:pt x="13233" y="40738"/>
                      <a:pt x="12880" y="43970"/>
                      <a:pt x="12832" y="47249"/>
                    </a:cubicBezTo>
                    <a:cubicBezTo>
                      <a:pt x="12809" y="48405"/>
                      <a:pt x="12856" y="49301"/>
                      <a:pt x="13163" y="50362"/>
                    </a:cubicBezTo>
                    <a:cubicBezTo>
                      <a:pt x="13304" y="50905"/>
                      <a:pt x="12998" y="51589"/>
                      <a:pt x="13092" y="52132"/>
                    </a:cubicBezTo>
                    <a:cubicBezTo>
                      <a:pt x="13611" y="54939"/>
                      <a:pt x="14059" y="57722"/>
                      <a:pt x="15168" y="60293"/>
                    </a:cubicBezTo>
                    <a:cubicBezTo>
                      <a:pt x="15946" y="62133"/>
                      <a:pt x="16890" y="64186"/>
                      <a:pt x="17975" y="65908"/>
                    </a:cubicBezTo>
                    <a:cubicBezTo>
                      <a:pt x="10827" y="62440"/>
                      <a:pt x="4718" y="56000"/>
                      <a:pt x="2382" y="48499"/>
                    </a:cubicBezTo>
                    <a:cubicBezTo>
                      <a:pt x="377" y="42059"/>
                      <a:pt x="991" y="35478"/>
                      <a:pt x="3420" y="28873"/>
                    </a:cubicBezTo>
                    <a:cubicBezTo>
                      <a:pt x="4741" y="25287"/>
                      <a:pt x="4836" y="21655"/>
                      <a:pt x="4907" y="17904"/>
                    </a:cubicBezTo>
                    <a:cubicBezTo>
                      <a:pt x="4930" y="16394"/>
                      <a:pt x="4954" y="15238"/>
                      <a:pt x="4977" y="14083"/>
                    </a:cubicBezTo>
                    <a:cubicBezTo>
                      <a:pt x="4977" y="13186"/>
                      <a:pt x="4505" y="12196"/>
                      <a:pt x="4458" y="11299"/>
                    </a:cubicBezTo>
                    <a:cubicBezTo>
                      <a:pt x="4222" y="7053"/>
                      <a:pt x="1911" y="3562"/>
                      <a:pt x="0" y="0"/>
                    </a:cubicBezTo>
                    <a:cubicBezTo>
                      <a:pt x="6959" y="3821"/>
                      <a:pt x="13257" y="9907"/>
                      <a:pt x="15687" y="17692"/>
                    </a:cubicBezTo>
                    <a:cubicBezTo>
                      <a:pt x="17432" y="23377"/>
                      <a:pt x="17361" y="29533"/>
                      <a:pt x="15451" y="35077"/>
                    </a:cubicBezTo>
                    <a:lnTo>
                      <a:pt x="15451" y="35077"/>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64" name="手繪多邊形: 圖案 963">
                <a:extLst>
                  <a:ext uri="{FF2B5EF4-FFF2-40B4-BE49-F238E27FC236}">
                    <a16:creationId xmlns:a16="http://schemas.microsoft.com/office/drawing/2014/main" id="{6E6CF324-F917-436F-A56E-19DF800400F5}"/>
                  </a:ext>
                </a:extLst>
              </p:cNvPr>
              <p:cNvSpPr/>
              <p:nvPr/>
            </p:nvSpPr>
            <p:spPr>
              <a:xfrm>
                <a:off x="4346712" y="1567778"/>
                <a:ext cx="23565" cy="64114"/>
              </a:xfrm>
              <a:custGeom>
                <a:avLst/>
                <a:gdLst>
                  <a:gd name="connsiteX0" fmla="*/ 18376 w 23565"/>
                  <a:gd name="connsiteY0" fmla="*/ 33591 h 64114"/>
                  <a:gd name="connsiteX1" fmla="*/ 17786 w 23565"/>
                  <a:gd name="connsiteY1" fmla="*/ 35926 h 64114"/>
                  <a:gd name="connsiteX2" fmla="*/ 16843 w 23565"/>
                  <a:gd name="connsiteY2" fmla="*/ 45928 h 64114"/>
                  <a:gd name="connsiteX3" fmla="*/ 17432 w 23565"/>
                  <a:gd name="connsiteY3" fmla="*/ 49018 h 64114"/>
                  <a:gd name="connsiteX4" fmla="*/ 17503 w 23565"/>
                  <a:gd name="connsiteY4" fmla="*/ 50787 h 64114"/>
                  <a:gd name="connsiteX5" fmla="*/ 20287 w 23565"/>
                  <a:gd name="connsiteY5" fmla="*/ 58760 h 64114"/>
                  <a:gd name="connsiteX6" fmla="*/ 23565 w 23565"/>
                  <a:gd name="connsiteY6" fmla="*/ 64115 h 64114"/>
                  <a:gd name="connsiteX7" fmla="*/ 6534 w 23565"/>
                  <a:gd name="connsiteY7" fmla="*/ 48098 h 64114"/>
                  <a:gd name="connsiteX8" fmla="*/ 5874 w 23565"/>
                  <a:gd name="connsiteY8" fmla="*/ 28472 h 64114"/>
                  <a:gd name="connsiteX9" fmla="*/ 6416 w 23565"/>
                  <a:gd name="connsiteY9" fmla="*/ 17409 h 64114"/>
                  <a:gd name="connsiteX10" fmla="*/ 6157 w 23565"/>
                  <a:gd name="connsiteY10" fmla="*/ 13587 h 64114"/>
                  <a:gd name="connsiteX11" fmla="*/ 5402 w 23565"/>
                  <a:gd name="connsiteY11" fmla="*/ 10875 h 64114"/>
                  <a:gd name="connsiteX12" fmla="*/ 0 w 23565"/>
                  <a:gd name="connsiteY12" fmla="*/ 0 h 64114"/>
                  <a:gd name="connsiteX13" fmla="*/ 17149 w 23565"/>
                  <a:gd name="connsiteY13" fmla="*/ 16276 h 64114"/>
                  <a:gd name="connsiteX14" fmla="*/ 18376 w 23565"/>
                  <a:gd name="connsiteY14" fmla="*/ 33591 h 64114"/>
                  <a:gd name="connsiteX15" fmla="*/ 18376 w 23565"/>
                  <a:gd name="connsiteY15" fmla="*/ 33591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18376" y="33591"/>
                    </a:moveTo>
                    <a:cubicBezTo>
                      <a:pt x="18423" y="34487"/>
                      <a:pt x="18022" y="35171"/>
                      <a:pt x="17786" y="35926"/>
                    </a:cubicBezTo>
                    <a:cubicBezTo>
                      <a:pt x="16677" y="39417"/>
                      <a:pt x="16607" y="42672"/>
                      <a:pt x="16843" y="45928"/>
                    </a:cubicBezTo>
                    <a:cubicBezTo>
                      <a:pt x="16937" y="47084"/>
                      <a:pt x="17031" y="47980"/>
                      <a:pt x="17432" y="49018"/>
                    </a:cubicBezTo>
                    <a:cubicBezTo>
                      <a:pt x="17645" y="49537"/>
                      <a:pt x="17361" y="50245"/>
                      <a:pt x="17503" y="50787"/>
                    </a:cubicBezTo>
                    <a:cubicBezTo>
                      <a:pt x="18281" y="53547"/>
                      <a:pt x="18966" y="56260"/>
                      <a:pt x="20287" y="58760"/>
                    </a:cubicBezTo>
                    <a:cubicBezTo>
                      <a:pt x="21230" y="60506"/>
                      <a:pt x="22339" y="62487"/>
                      <a:pt x="23565" y="64115"/>
                    </a:cubicBezTo>
                    <a:cubicBezTo>
                      <a:pt x="16135" y="61261"/>
                      <a:pt x="9506" y="55411"/>
                      <a:pt x="6534" y="48098"/>
                    </a:cubicBezTo>
                    <a:cubicBezTo>
                      <a:pt x="3987" y="41847"/>
                      <a:pt x="4010" y="35242"/>
                      <a:pt x="5874" y="28472"/>
                    </a:cubicBezTo>
                    <a:cubicBezTo>
                      <a:pt x="6888" y="24792"/>
                      <a:pt x="6676" y="21159"/>
                      <a:pt x="6416" y="17409"/>
                    </a:cubicBezTo>
                    <a:cubicBezTo>
                      <a:pt x="6322" y="15899"/>
                      <a:pt x="6251" y="14743"/>
                      <a:pt x="6157" y="13587"/>
                    </a:cubicBezTo>
                    <a:cubicBezTo>
                      <a:pt x="6086" y="12691"/>
                      <a:pt x="5520" y="11747"/>
                      <a:pt x="5402" y="10875"/>
                    </a:cubicBezTo>
                    <a:cubicBezTo>
                      <a:pt x="4812" y="6676"/>
                      <a:pt x="2194" y="3373"/>
                      <a:pt x="0" y="0"/>
                    </a:cubicBezTo>
                    <a:cubicBezTo>
                      <a:pt x="7265" y="3208"/>
                      <a:pt x="14059" y="8704"/>
                      <a:pt x="17149" y="16276"/>
                    </a:cubicBezTo>
                    <a:cubicBezTo>
                      <a:pt x="19343" y="21773"/>
                      <a:pt x="19791" y="27929"/>
                      <a:pt x="18376" y="33591"/>
                    </a:cubicBezTo>
                    <a:lnTo>
                      <a:pt x="18376" y="33591"/>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65" name="手繪多邊形: 圖案 964">
                <a:extLst>
                  <a:ext uri="{FF2B5EF4-FFF2-40B4-BE49-F238E27FC236}">
                    <a16:creationId xmlns:a16="http://schemas.microsoft.com/office/drawing/2014/main" id="{55683119-0D9D-4C70-8D53-9C1AEACF7F49}"/>
                  </a:ext>
                </a:extLst>
              </p:cNvPr>
              <p:cNvSpPr/>
              <p:nvPr/>
            </p:nvSpPr>
            <p:spPr>
              <a:xfrm>
                <a:off x="4323831" y="1560442"/>
                <a:ext cx="29085" cy="61803"/>
              </a:xfrm>
              <a:custGeom>
                <a:avLst/>
                <a:gdLst>
                  <a:gd name="connsiteX0" fmla="*/ 21277 w 29085"/>
                  <a:gd name="connsiteY0" fmla="*/ 31845 h 61803"/>
                  <a:gd name="connsiteX1" fmla="*/ 20876 w 29085"/>
                  <a:gd name="connsiteY1" fmla="*/ 34228 h 61803"/>
                  <a:gd name="connsiteX2" fmla="*/ 20805 w 29085"/>
                  <a:gd name="connsiteY2" fmla="*/ 44277 h 61803"/>
                  <a:gd name="connsiteX3" fmla="*/ 21655 w 29085"/>
                  <a:gd name="connsiteY3" fmla="*/ 47296 h 61803"/>
                  <a:gd name="connsiteX4" fmla="*/ 21891 w 29085"/>
                  <a:gd name="connsiteY4" fmla="*/ 49065 h 61803"/>
                  <a:gd name="connsiteX5" fmla="*/ 25358 w 29085"/>
                  <a:gd name="connsiteY5" fmla="*/ 56755 h 61803"/>
                  <a:gd name="connsiteX6" fmla="*/ 29085 w 29085"/>
                  <a:gd name="connsiteY6" fmla="*/ 61803 h 61803"/>
                  <a:gd name="connsiteX7" fmla="*/ 10709 w 29085"/>
                  <a:gd name="connsiteY7" fmla="*/ 47343 h 61803"/>
                  <a:gd name="connsiteX8" fmla="*/ 8327 w 29085"/>
                  <a:gd name="connsiteY8" fmla="*/ 27835 h 61803"/>
                  <a:gd name="connsiteX9" fmla="*/ 7902 w 29085"/>
                  <a:gd name="connsiteY9" fmla="*/ 16772 h 61803"/>
                  <a:gd name="connsiteX10" fmla="*/ 7313 w 29085"/>
                  <a:gd name="connsiteY10" fmla="*/ 12998 h 61803"/>
                  <a:gd name="connsiteX11" fmla="*/ 6322 w 29085"/>
                  <a:gd name="connsiteY11" fmla="*/ 10356 h 61803"/>
                  <a:gd name="connsiteX12" fmla="*/ 0 w 29085"/>
                  <a:gd name="connsiteY12" fmla="*/ 0 h 61803"/>
                  <a:gd name="connsiteX13" fmla="*/ 18494 w 29085"/>
                  <a:gd name="connsiteY13" fmla="*/ 14720 h 61803"/>
                  <a:gd name="connsiteX14" fmla="*/ 21277 w 29085"/>
                  <a:gd name="connsiteY14" fmla="*/ 31845 h 61803"/>
                  <a:gd name="connsiteX15" fmla="*/ 21277 w 29085"/>
                  <a:gd name="connsiteY15" fmla="*/ 31845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85" h="61803">
                    <a:moveTo>
                      <a:pt x="21277" y="31845"/>
                    </a:moveTo>
                    <a:cubicBezTo>
                      <a:pt x="21395" y="32718"/>
                      <a:pt x="21065" y="33449"/>
                      <a:pt x="20876" y="34228"/>
                    </a:cubicBezTo>
                    <a:cubicBezTo>
                      <a:pt x="20074" y="37813"/>
                      <a:pt x="20287" y="41045"/>
                      <a:pt x="20805" y="44277"/>
                    </a:cubicBezTo>
                    <a:cubicBezTo>
                      <a:pt x="20994" y="45409"/>
                      <a:pt x="21159" y="46282"/>
                      <a:pt x="21655" y="47296"/>
                    </a:cubicBezTo>
                    <a:cubicBezTo>
                      <a:pt x="21891" y="47815"/>
                      <a:pt x="21702" y="48523"/>
                      <a:pt x="21891" y="49065"/>
                    </a:cubicBezTo>
                    <a:cubicBezTo>
                      <a:pt x="22905" y="51754"/>
                      <a:pt x="23801" y="54396"/>
                      <a:pt x="25358" y="56755"/>
                    </a:cubicBezTo>
                    <a:cubicBezTo>
                      <a:pt x="26443" y="58430"/>
                      <a:pt x="27717" y="60293"/>
                      <a:pt x="29085" y="61803"/>
                    </a:cubicBezTo>
                    <a:cubicBezTo>
                      <a:pt x="21442" y="59609"/>
                      <a:pt x="14319" y="54349"/>
                      <a:pt x="10709" y="47343"/>
                    </a:cubicBezTo>
                    <a:cubicBezTo>
                      <a:pt x="7619" y="41351"/>
                      <a:pt x="7077" y="34747"/>
                      <a:pt x="8327" y="27835"/>
                    </a:cubicBezTo>
                    <a:cubicBezTo>
                      <a:pt x="9011" y="24084"/>
                      <a:pt x="8468" y="20475"/>
                      <a:pt x="7902" y="16772"/>
                    </a:cubicBezTo>
                    <a:cubicBezTo>
                      <a:pt x="7666" y="15286"/>
                      <a:pt x="7501" y="14130"/>
                      <a:pt x="7313" y="12998"/>
                    </a:cubicBezTo>
                    <a:cubicBezTo>
                      <a:pt x="7147" y="12125"/>
                      <a:pt x="6534" y="11205"/>
                      <a:pt x="6322" y="10356"/>
                    </a:cubicBezTo>
                    <a:cubicBezTo>
                      <a:pt x="5355" y="6204"/>
                      <a:pt x="2477" y="3161"/>
                      <a:pt x="0" y="0"/>
                    </a:cubicBezTo>
                    <a:cubicBezTo>
                      <a:pt x="7525" y="2571"/>
                      <a:pt x="14767" y="7454"/>
                      <a:pt x="18494" y="14720"/>
                    </a:cubicBezTo>
                    <a:cubicBezTo>
                      <a:pt x="21183" y="19980"/>
                      <a:pt x="22197" y="26089"/>
                      <a:pt x="21277" y="31845"/>
                    </a:cubicBezTo>
                    <a:lnTo>
                      <a:pt x="21277" y="31845"/>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66" name="手繪多邊形: 圖案 965">
                <a:extLst>
                  <a:ext uri="{FF2B5EF4-FFF2-40B4-BE49-F238E27FC236}">
                    <a16:creationId xmlns:a16="http://schemas.microsoft.com/office/drawing/2014/main" id="{AD7D46D0-B3AC-4CB5-85B1-4C04B4C96333}"/>
                  </a:ext>
                </a:extLst>
              </p:cNvPr>
              <p:cNvSpPr/>
              <p:nvPr/>
            </p:nvSpPr>
            <p:spPr>
              <a:xfrm>
                <a:off x="4300218" y="1555111"/>
                <a:ext cx="34416" cy="58972"/>
              </a:xfrm>
              <a:custGeom>
                <a:avLst/>
                <a:gdLst>
                  <a:gd name="connsiteX0" fmla="*/ 23990 w 34416"/>
                  <a:gd name="connsiteY0" fmla="*/ 29816 h 58972"/>
                  <a:gd name="connsiteX1" fmla="*/ 23801 w 34416"/>
                  <a:gd name="connsiteY1" fmla="*/ 32223 h 58972"/>
                  <a:gd name="connsiteX2" fmla="*/ 24603 w 34416"/>
                  <a:gd name="connsiteY2" fmla="*/ 42248 h 58972"/>
                  <a:gd name="connsiteX3" fmla="*/ 25712 w 34416"/>
                  <a:gd name="connsiteY3" fmla="*/ 45196 h 58972"/>
                  <a:gd name="connsiteX4" fmla="*/ 26113 w 34416"/>
                  <a:gd name="connsiteY4" fmla="*/ 46918 h 58972"/>
                  <a:gd name="connsiteX5" fmla="*/ 30241 w 34416"/>
                  <a:gd name="connsiteY5" fmla="*/ 54278 h 58972"/>
                  <a:gd name="connsiteX6" fmla="*/ 34416 w 34416"/>
                  <a:gd name="connsiteY6" fmla="*/ 58972 h 58972"/>
                  <a:gd name="connsiteX7" fmla="*/ 14837 w 34416"/>
                  <a:gd name="connsiteY7" fmla="*/ 46187 h 58972"/>
                  <a:gd name="connsiteX8" fmla="*/ 10757 w 34416"/>
                  <a:gd name="connsiteY8" fmla="*/ 26962 h 58972"/>
                  <a:gd name="connsiteX9" fmla="*/ 9365 w 34416"/>
                  <a:gd name="connsiteY9" fmla="*/ 15993 h 58972"/>
                  <a:gd name="connsiteX10" fmla="*/ 8445 w 34416"/>
                  <a:gd name="connsiteY10" fmla="*/ 12290 h 58972"/>
                  <a:gd name="connsiteX11" fmla="*/ 7218 w 34416"/>
                  <a:gd name="connsiteY11" fmla="*/ 9742 h 58972"/>
                  <a:gd name="connsiteX12" fmla="*/ 0 w 34416"/>
                  <a:gd name="connsiteY12" fmla="*/ 0 h 58972"/>
                  <a:gd name="connsiteX13" fmla="*/ 19720 w 34416"/>
                  <a:gd name="connsiteY13" fmla="*/ 13021 h 58972"/>
                  <a:gd name="connsiteX14" fmla="*/ 23990 w 34416"/>
                  <a:gd name="connsiteY14" fmla="*/ 29816 h 58972"/>
                  <a:gd name="connsiteX15" fmla="*/ 23990 w 34416"/>
                  <a:gd name="connsiteY15" fmla="*/ 29816 h 5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72">
                    <a:moveTo>
                      <a:pt x="23990" y="29816"/>
                    </a:moveTo>
                    <a:cubicBezTo>
                      <a:pt x="24179" y="30689"/>
                      <a:pt x="23919" y="31444"/>
                      <a:pt x="23801" y="32223"/>
                    </a:cubicBezTo>
                    <a:cubicBezTo>
                      <a:pt x="23306" y="35855"/>
                      <a:pt x="23801" y="39063"/>
                      <a:pt x="24603" y="42248"/>
                    </a:cubicBezTo>
                    <a:cubicBezTo>
                      <a:pt x="24886" y="43380"/>
                      <a:pt x="25146" y="44229"/>
                      <a:pt x="25712" y="45196"/>
                    </a:cubicBezTo>
                    <a:cubicBezTo>
                      <a:pt x="25995" y="45668"/>
                      <a:pt x="25877" y="46423"/>
                      <a:pt x="26113" y="46918"/>
                    </a:cubicBezTo>
                    <a:cubicBezTo>
                      <a:pt x="27363" y="49513"/>
                      <a:pt x="28495" y="52061"/>
                      <a:pt x="30241" y="54278"/>
                    </a:cubicBezTo>
                    <a:cubicBezTo>
                      <a:pt x="31468" y="55835"/>
                      <a:pt x="32907" y="57581"/>
                      <a:pt x="34416" y="58972"/>
                    </a:cubicBezTo>
                    <a:cubicBezTo>
                      <a:pt x="26608" y="57463"/>
                      <a:pt x="19036" y="52839"/>
                      <a:pt x="14837" y="46187"/>
                    </a:cubicBezTo>
                    <a:cubicBezTo>
                      <a:pt x="11228" y="40479"/>
                      <a:pt x="10120" y="33968"/>
                      <a:pt x="10757" y="26962"/>
                    </a:cubicBezTo>
                    <a:cubicBezTo>
                      <a:pt x="11110" y="23164"/>
                      <a:pt x="10261" y="19626"/>
                      <a:pt x="9365" y="15993"/>
                    </a:cubicBezTo>
                    <a:cubicBezTo>
                      <a:pt x="9011" y="14531"/>
                      <a:pt x="8728" y="13399"/>
                      <a:pt x="8445" y="12290"/>
                    </a:cubicBezTo>
                    <a:cubicBezTo>
                      <a:pt x="8209" y="11417"/>
                      <a:pt x="7501" y="10568"/>
                      <a:pt x="7218" y="9742"/>
                    </a:cubicBezTo>
                    <a:cubicBezTo>
                      <a:pt x="5897" y="5709"/>
                      <a:pt x="2760" y="2925"/>
                      <a:pt x="0" y="0"/>
                    </a:cubicBezTo>
                    <a:cubicBezTo>
                      <a:pt x="7714" y="1887"/>
                      <a:pt x="15380" y="6133"/>
                      <a:pt x="19720" y="13021"/>
                    </a:cubicBezTo>
                    <a:cubicBezTo>
                      <a:pt x="22881" y="18022"/>
                      <a:pt x="24415" y="23990"/>
                      <a:pt x="23990" y="29816"/>
                    </a:cubicBezTo>
                    <a:lnTo>
                      <a:pt x="23990" y="2981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67" name="手繪多邊形: 圖案 966">
                <a:extLst>
                  <a:ext uri="{FF2B5EF4-FFF2-40B4-BE49-F238E27FC236}">
                    <a16:creationId xmlns:a16="http://schemas.microsoft.com/office/drawing/2014/main" id="{6949BD76-AAC3-43B6-824B-3ADDC80C4E0D}"/>
                  </a:ext>
                </a:extLst>
              </p:cNvPr>
              <p:cNvSpPr/>
              <p:nvPr/>
            </p:nvSpPr>
            <p:spPr>
              <a:xfrm>
                <a:off x="4276040" y="1551832"/>
                <a:ext cx="39464" cy="55693"/>
              </a:xfrm>
              <a:custGeom>
                <a:avLst/>
                <a:gdLst>
                  <a:gd name="connsiteX0" fmla="*/ 26490 w 39464"/>
                  <a:gd name="connsiteY0" fmla="*/ 27576 h 55693"/>
                  <a:gd name="connsiteX1" fmla="*/ 26514 w 39464"/>
                  <a:gd name="connsiteY1" fmla="*/ 29982 h 55693"/>
                  <a:gd name="connsiteX2" fmla="*/ 28212 w 39464"/>
                  <a:gd name="connsiteY2" fmla="*/ 39889 h 55693"/>
                  <a:gd name="connsiteX3" fmla="*/ 29604 w 39464"/>
                  <a:gd name="connsiteY3" fmla="*/ 42720 h 55693"/>
                  <a:gd name="connsiteX4" fmla="*/ 30147 w 39464"/>
                  <a:gd name="connsiteY4" fmla="*/ 44418 h 55693"/>
                  <a:gd name="connsiteX5" fmla="*/ 34912 w 39464"/>
                  <a:gd name="connsiteY5" fmla="*/ 51377 h 55693"/>
                  <a:gd name="connsiteX6" fmla="*/ 39464 w 39464"/>
                  <a:gd name="connsiteY6" fmla="*/ 55694 h 55693"/>
                  <a:gd name="connsiteX7" fmla="*/ 18848 w 39464"/>
                  <a:gd name="connsiteY7" fmla="*/ 44701 h 55693"/>
                  <a:gd name="connsiteX8" fmla="*/ 13092 w 39464"/>
                  <a:gd name="connsiteY8" fmla="*/ 25924 h 55693"/>
                  <a:gd name="connsiteX9" fmla="*/ 10733 w 39464"/>
                  <a:gd name="connsiteY9" fmla="*/ 15121 h 55693"/>
                  <a:gd name="connsiteX10" fmla="*/ 9483 w 39464"/>
                  <a:gd name="connsiteY10" fmla="*/ 11511 h 55693"/>
                  <a:gd name="connsiteX11" fmla="*/ 8044 w 39464"/>
                  <a:gd name="connsiteY11" fmla="*/ 9082 h 55693"/>
                  <a:gd name="connsiteX12" fmla="*/ 0 w 39464"/>
                  <a:gd name="connsiteY12" fmla="*/ 0 h 55693"/>
                  <a:gd name="connsiteX13" fmla="*/ 20782 w 39464"/>
                  <a:gd name="connsiteY13" fmla="*/ 11228 h 55693"/>
                  <a:gd name="connsiteX14" fmla="*/ 26490 w 39464"/>
                  <a:gd name="connsiteY14" fmla="*/ 27576 h 55693"/>
                  <a:gd name="connsiteX15" fmla="*/ 26490 w 39464"/>
                  <a:gd name="connsiteY15" fmla="*/ 27576 h 5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693">
                    <a:moveTo>
                      <a:pt x="26490" y="27576"/>
                    </a:moveTo>
                    <a:cubicBezTo>
                      <a:pt x="26750" y="28425"/>
                      <a:pt x="26561" y="29203"/>
                      <a:pt x="26514" y="29982"/>
                    </a:cubicBezTo>
                    <a:cubicBezTo>
                      <a:pt x="26349" y="33638"/>
                      <a:pt x="27127" y="36775"/>
                      <a:pt x="28212" y="39889"/>
                    </a:cubicBezTo>
                    <a:cubicBezTo>
                      <a:pt x="28590" y="40974"/>
                      <a:pt x="28920" y="41800"/>
                      <a:pt x="29604" y="42720"/>
                    </a:cubicBezTo>
                    <a:cubicBezTo>
                      <a:pt x="29934" y="43168"/>
                      <a:pt x="29864" y="43923"/>
                      <a:pt x="30147" y="44418"/>
                    </a:cubicBezTo>
                    <a:cubicBezTo>
                      <a:pt x="31609" y="46895"/>
                      <a:pt x="32977" y="49325"/>
                      <a:pt x="34912" y="51377"/>
                    </a:cubicBezTo>
                    <a:cubicBezTo>
                      <a:pt x="36280" y="52816"/>
                      <a:pt x="37860" y="54443"/>
                      <a:pt x="39464" y="55694"/>
                    </a:cubicBezTo>
                    <a:cubicBezTo>
                      <a:pt x="31562" y="54892"/>
                      <a:pt x="23613" y="50952"/>
                      <a:pt x="18848" y="44701"/>
                    </a:cubicBezTo>
                    <a:cubicBezTo>
                      <a:pt x="14767" y="39346"/>
                      <a:pt x="13068" y="32954"/>
                      <a:pt x="13092" y="25924"/>
                    </a:cubicBezTo>
                    <a:cubicBezTo>
                      <a:pt x="13092" y="22103"/>
                      <a:pt x="11936" y="18659"/>
                      <a:pt x="10733" y="15121"/>
                    </a:cubicBezTo>
                    <a:cubicBezTo>
                      <a:pt x="10238" y="13682"/>
                      <a:pt x="9884" y="12597"/>
                      <a:pt x="9483" y="11511"/>
                    </a:cubicBezTo>
                    <a:cubicBezTo>
                      <a:pt x="9176" y="10686"/>
                      <a:pt x="8398" y="9884"/>
                      <a:pt x="8044" y="9082"/>
                    </a:cubicBezTo>
                    <a:cubicBezTo>
                      <a:pt x="6369" y="5166"/>
                      <a:pt x="2996" y="2689"/>
                      <a:pt x="0" y="0"/>
                    </a:cubicBezTo>
                    <a:cubicBezTo>
                      <a:pt x="7855" y="1203"/>
                      <a:pt x="15852" y="4741"/>
                      <a:pt x="20782" y="11228"/>
                    </a:cubicBezTo>
                    <a:cubicBezTo>
                      <a:pt x="24320" y="15899"/>
                      <a:pt x="26372" y="21725"/>
                      <a:pt x="26490" y="27576"/>
                    </a:cubicBezTo>
                    <a:lnTo>
                      <a:pt x="26490" y="27576"/>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68" name="手繪多邊形: 圖案 967">
                <a:extLst>
                  <a:ext uri="{FF2B5EF4-FFF2-40B4-BE49-F238E27FC236}">
                    <a16:creationId xmlns:a16="http://schemas.microsoft.com/office/drawing/2014/main" id="{EF814FCB-4061-4311-86E3-3AC2776E6ABB}"/>
                  </a:ext>
                </a:extLst>
              </p:cNvPr>
              <p:cNvSpPr/>
              <p:nvPr/>
            </p:nvSpPr>
            <p:spPr>
              <a:xfrm>
                <a:off x="4251200" y="1550629"/>
                <a:ext cx="44370" cy="51966"/>
              </a:xfrm>
              <a:custGeom>
                <a:avLst/>
                <a:gdLst>
                  <a:gd name="connsiteX0" fmla="*/ 28920 w 44370"/>
                  <a:gd name="connsiteY0" fmla="*/ 25122 h 51966"/>
                  <a:gd name="connsiteX1" fmla="*/ 29180 w 44370"/>
                  <a:gd name="connsiteY1" fmla="*/ 27528 h 51966"/>
                  <a:gd name="connsiteX2" fmla="*/ 31751 w 44370"/>
                  <a:gd name="connsiteY2" fmla="*/ 37247 h 51966"/>
                  <a:gd name="connsiteX3" fmla="*/ 33378 w 44370"/>
                  <a:gd name="connsiteY3" fmla="*/ 39936 h 51966"/>
                  <a:gd name="connsiteX4" fmla="*/ 34086 w 44370"/>
                  <a:gd name="connsiteY4" fmla="*/ 41564 h 51966"/>
                  <a:gd name="connsiteX5" fmla="*/ 39441 w 44370"/>
                  <a:gd name="connsiteY5" fmla="*/ 48074 h 51966"/>
                  <a:gd name="connsiteX6" fmla="*/ 44371 w 44370"/>
                  <a:gd name="connsiteY6" fmla="*/ 51967 h 51966"/>
                  <a:gd name="connsiteX7" fmla="*/ 22834 w 44370"/>
                  <a:gd name="connsiteY7" fmla="*/ 42861 h 51966"/>
                  <a:gd name="connsiteX8" fmla="*/ 15404 w 44370"/>
                  <a:gd name="connsiteY8" fmla="*/ 24674 h 51966"/>
                  <a:gd name="connsiteX9" fmla="*/ 12078 w 44370"/>
                  <a:gd name="connsiteY9" fmla="*/ 14106 h 51966"/>
                  <a:gd name="connsiteX10" fmla="*/ 10497 w 44370"/>
                  <a:gd name="connsiteY10" fmla="*/ 10615 h 51966"/>
                  <a:gd name="connsiteX11" fmla="*/ 8846 w 44370"/>
                  <a:gd name="connsiteY11" fmla="*/ 8327 h 51966"/>
                  <a:gd name="connsiteX12" fmla="*/ 0 w 44370"/>
                  <a:gd name="connsiteY12" fmla="*/ 0 h 51966"/>
                  <a:gd name="connsiteX13" fmla="*/ 21725 w 44370"/>
                  <a:gd name="connsiteY13" fmla="*/ 9318 h 51966"/>
                  <a:gd name="connsiteX14" fmla="*/ 28920 w 44370"/>
                  <a:gd name="connsiteY14" fmla="*/ 25122 h 51966"/>
                  <a:gd name="connsiteX15" fmla="*/ 28920 w 44370"/>
                  <a:gd name="connsiteY15" fmla="*/ 25122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28920" y="25122"/>
                    </a:moveTo>
                    <a:cubicBezTo>
                      <a:pt x="29274" y="25948"/>
                      <a:pt x="29132" y="26726"/>
                      <a:pt x="29180" y="27528"/>
                    </a:cubicBezTo>
                    <a:cubicBezTo>
                      <a:pt x="29345" y="31185"/>
                      <a:pt x="30406" y="34251"/>
                      <a:pt x="31751" y="37247"/>
                    </a:cubicBezTo>
                    <a:cubicBezTo>
                      <a:pt x="32223" y="38309"/>
                      <a:pt x="32624" y="39087"/>
                      <a:pt x="33378" y="39936"/>
                    </a:cubicBezTo>
                    <a:cubicBezTo>
                      <a:pt x="33756" y="40361"/>
                      <a:pt x="33732" y="41116"/>
                      <a:pt x="34086" y="41564"/>
                    </a:cubicBezTo>
                    <a:cubicBezTo>
                      <a:pt x="35761" y="43899"/>
                      <a:pt x="37341" y="46187"/>
                      <a:pt x="39441" y="48074"/>
                    </a:cubicBezTo>
                    <a:cubicBezTo>
                      <a:pt x="40927" y="49395"/>
                      <a:pt x="42649" y="50858"/>
                      <a:pt x="44371" y="51967"/>
                    </a:cubicBezTo>
                    <a:cubicBezTo>
                      <a:pt x="36421" y="51872"/>
                      <a:pt x="28165" y="48664"/>
                      <a:pt x="22834" y="42861"/>
                    </a:cubicBezTo>
                    <a:cubicBezTo>
                      <a:pt x="18281" y="37884"/>
                      <a:pt x="16017" y="31680"/>
                      <a:pt x="15404" y="24674"/>
                    </a:cubicBezTo>
                    <a:cubicBezTo>
                      <a:pt x="15073" y="20876"/>
                      <a:pt x="13611" y="17527"/>
                      <a:pt x="12078" y="14106"/>
                    </a:cubicBezTo>
                    <a:cubicBezTo>
                      <a:pt x="11464" y="12714"/>
                      <a:pt x="10992" y="11677"/>
                      <a:pt x="10497" y="10615"/>
                    </a:cubicBezTo>
                    <a:cubicBezTo>
                      <a:pt x="10120" y="9813"/>
                      <a:pt x="9270" y="9105"/>
                      <a:pt x="8846" y="8327"/>
                    </a:cubicBezTo>
                    <a:cubicBezTo>
                      <a:pt x="6817" y="4576"/>
                      <a:pt x="3232" y="2406"/>
                      <a:pt x="0" y="0"/>
                    </a:cubicBezTo>
                    <a:cubicBezTo>
                      <a:pt x="7926" y="495"/>
                      <a:pt x="16206" y="3302"/>
                      <a:pt x="21725" y="9318"/>
                    </a:cubicBezTo>
                    <a:cubicBezTo>
                      <a:pt x="25712" y="13705"/>
                      <a:pt x="28283" y="19319"/>
                      <a:pt x="28920" y="25122"/>
                    </a:cubicBezTo>
                    <a:lnTo>
                      <a:pt x="28920" y="25122"/>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969" name="手繪多邊形: 圖案 968">
                <a:extLst>
                  <a:ext uri="{FF2B5EF4-FFF2-40B4-BE49-F238E27FC236}">
                    <a16:creationId xmlns:a16="http://schemas.microsoft.com/office/drawing/2014/main" id="{3D4D240B-5C0A-44C5-B193-131EDEF52E67}"/>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spTree>
    <p:extLst>
      <p:ext uri="{BB962C8B-B14F-4D97-AF65-F5344CB8AC3E}">
        <p14:creationId xmlns:p14="http://schemas.microsoft.com/office/powerpoint/2010/main" val="841464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43710-E4FA-4446-8E01-79ACC2284B7E}"/>
              </a:ext>
            </a:extLst>
          </p:cNvPr>
          <p:cNvSpPr>
            <a:spLocks noGrp="1"/>
          </p:cNvSpPr>
          <p:nvPr>
            <p:ph type="title"/>
          </p:nvPr>
        </p:nvSpPr>
        <p:spPr/>
        <p:txBody>
          <a:bodyPr>
            <a:noAutofit/>
          </a:bodyPr>
          <a:lstStyle/>
          <a:p>
            <a:pPr algn="ctr"/>
            <a:r>
              <a:rPr lang="en-US" err="1">
                <a:latin typeface="Meiryo UI" panose="020B0604030504040204" pitchFamily="50" charset="-128"/>
                <a:ea typeface="Meiryo UI" panose="020B0604030504040204" pitchFamily="50" charset="-128"/>
                <a:cs typeface="Arial"/>
              </a:rPr>
              <a:t>オブジェクトサービスを開発するソフトウェア技術者の現状</a:t>
            </a:r>
            <a:endParaRPr lang="en-US" altLang="zh-CN" err="1">
              <a:latin typeface="Meiryo UI" panose="020B0604030504040204" pitchFamily="50" charset="-128"/>
              <a:ea typeface="Meiryo UI" panose="020B0604030504040204" pitchFamily="50" charset="-128"/>
            </a:endParaRPr>
          </a:p>
        </p:txBody>
      </p:sp>
      <p:pic>
        <p:nvPicPr>
          <p:cNvPr id="6" name="圖形 6" descr="雲朵">
            <a:extLst>
              <a:ext uri="{FF2B5EF4-FFF2-40B4-BE49-F238E27FC236}">
                <a16:creationId xmlns:a16="http://schemas.microsoft.com/office/drawing/2014/main" id="{6F663356-4319-4673-A7F1-6C29AD633F2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868950" y="749744"/>
            <a:ext cx="2748163" cy="2748163"/>
          </a:xfrm>
          <a:prstGeom prst="rect">
            <a:avLst/>
          </a:prstGeom>
        </p:spPr>
      </p:pic>
      <p:sp>
        <p:nvSpPr>
          <p:cNvPr id="23" name="TextBox 15">
            <a:extLst>
              <a:ext uri="{FF2B5EF4-FFF2-40B4-BE49-F238E27FC236}">
                <a16:creationId xmlns:a16="http://schemas.microsoft.com/office/drawing/2014/main" id="{F974AD05-CB30-49EF-AE45-01FBEB824E62}"/>
              </a:ext>
            </a:extLst>
          </p:cNvPr>
          <p:cNvSpPr txBox="1"/>
          <p:nvPr/>
        </p:nvSpPr>
        <p:spPr>
          <a:xfrm>
            <a:off x="2352860" y="3726920"/>
            <a:ext cx="1699736" cy="95410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b="1" dirty="0">
                <a:solidFill>
                  <a:srgbClr val="FFFFFF"/>
                </a:solidFill>
                <a:latin typeface="Meiryo UI" panose="020B0604030504040204" pitchFamily="50" charset="-128"/>
                <a:ea typeface="Meiryo UI" panose="020B0604030504040204" pitchFamily="50" charset="-128"/>
              </a:rPr>
              <a:t>HBS</a:t>
            </a:r>
            <a:r>
              <a:rPr lang="zh-TW" altLang="en-US" b="1" dirty="0">
                <a:solidFill>
                  <a:srgbClr val="FFFFFF"/>
                </a:solidFill>
                <a:latin typeface="Meiryo UI" panose="020B0604030504040204" pitchFamily="50" charset="-128"/>
                <a:ea typeface="Meiryo UI" panose="020B0604030504040204" pitchFamily="50" charset="-128"/>
              </a:rPr>
              <a:t> </a:t>
            </a:r>
            <a:r>
              <a:rPr lang="en-US" altLang="zh-TW" b="1" dirty="0">
                <a:solidFill>
                  <a:srgbClr val="FFFFFF"/>
                </a:solidFill>
                <a:latin typeface="Meiryo UI" panose="020B0604030504040204" pitchFamily="50" charset="-128"/>
                <a:ea typeface="Meiryo UI" panose="020B0604030504040204" pitchFamily="50" charset="-128"/>
              </a:rPr>
              <a:t>-</a:t>
            </a:r>
            <a:r>
              <a:rPr lang="zh-TW" altLang="en-US" b="1" dirty="0">
                <a:solidFill>
                  <a:srgbClr val="FFFFFF"/>
                </a:solidFill>
                <a:latin typeface="Meiryo UI" panose="020B0604030504040204" pitchFamily="50" charset="-128"/>
                <a:ea typeface="Meiryo UI" panose="020B0604030504040204" pitchFamily="50" charset="-128"/>
              </a:rPr>
              <a:t> </a:t>
            </a:r>
            <a:br>
              <a:rPr lang="zh-TW" altLang="en-US" b="1" dirty="0">
                <a:solidFill>
                  <a:srgbClr val="FFFFFF"/>
                </a:solidFill>
                <a:latin typeface="Meiryo UI" panose="020B0604030504040204" pitchFamily="50" charset="-128"/>
                <a:ea typeface="Meiryo UI" panose="020B0604030504040204" pitchFamily="50" charset="-128"/>
              </a:rPr>
            </a:br>
            <a:r>
              <a:rPr lang="zh-TW" altLang="en-US" b="1">
                <a:solidFill>
                  <a:srgbClr val="FFFFFF"/>
                </a:solidFill>
                <a:latin typeface="Meiryo UI" panose="020B0604030504040204" pitchFamily="50" charset="-128"/>
                <a:ea typeface="Meiryo UI" panose="020B0604030504040204" pitchFamily="50" charset="-128"/>
              </a:rPr>
              <a:t>バックアップ</a:t>
            </a:r>
            <a:r>
              <a:rPr lang="zh-TW" altLang="en-US" b="1" dirty="0">
                <a:solidFill>
                  <a:srgbClr val="FFFFFF"/>
                </a:solidFill>
                <a:latin typeface="Meiryo UI" panose="020B0604030504040204" pitchFamily="50" charset="-128"/>
                <a:ea typeface="Meiryo UI" panose="020B0604030504040204" pitchFamily="50" charset="-128"/>
              </a:rPr>
              <a:t/>
            </a:r>
            <a:br>
              <a:rPr lang="zh-TW" altLang="en-US" b="1" dirty="0">
                <a:solidFill>
                  <a:srgbClr val="FFFFFF"/>
                </a:solidFill>
                <a:latin typeface="Meiryo UI" panose="020B0604030504040204" pitchFamily="50" charset="-128"/>
                <a:ea typeface="Meiryo UI" panose="020B0604030504040204" pitchFamily="50" charset="-128"/>
              </a:rPr>
            </a:br>
            <a:r>
              <a:rPr lang="zh-TW" altLang="en-US" b="1">
                <a:solidFill>
                  <a:srgbClr val="FFFFFF"/>
                </a:solidFill>
                <a:latin typeface="Meiryo UI" panose="020B0604030504040204" pitchFamily="50" charset="-128"/>
                <a:ea typeface="Meiryo UI" panose="020B0604030504040204" pitchFamily="50" charset="-128"/>
              </a:rPr>
              <a:t>ソリューション</a:t>
            </a:r>
            <a:endParaRPr lang="en-US" altLang="zh-TW" b="1">
              <a:solidFill>
                <a:srgbClr val="FFFFFF"/>
              </a:solidFill>
              <a:latin typeface="Meiryo UI" panose="020B0604030504040204" pitchFamily="50" charset="-128"/>
              <a:ea typeface="Meiryo UI" panose="020B0604030504040204" pitchFamily="50" charset="-128"/>
            </a:endParaRPr>
          </a:p>
        </p:txBody>
      </p:sp>
      <p:grpSp>
        <p:nvGrpSpPr>
          <p:cNvPr id="8" name="群組 7">
            <a:extLst>
              <a:ext uri="{FF2B5EF4-FFF2-40B4-BE49-F238E27FC236}">
                <a16:creationId xmlns:a16="http://schemas.microsoft.com/office/drawing/2014/main" id="{02BF86C3-5A01-436B-9469-68C75E51C9D8}"/>
              </a:ext>
            </a:extLst>
          </p:cNvPr>
          <p:cNvGrpSpPr/>
          <p:nvPr/>
        </p:nvGrpSpPr>
        <p:grpSpPr>
          <a:xfrm>
            <a:off x="2423963" y="2870577"/>
            <a:ext cx="1628633" cy="1795262"/>
            <a:chOff x="2423963" y="2870577"/>
            <a:chExt cx="1628633" cy="1795262"/>
          </a:xfrm>
        </p:grpSpPr>
        <p:cxnSp>
          <p:nvCxnSpPr>
            <p:cNvPr id="21" name="直線單箭頭接點 20">
              <a:extLst>
                <a:ext uri="{FF2B5EF4-FFF2-40B4-BE49-F238E27FC236}">
                  <a16:creationId xmlns:a16="http://schemas.microsoft.com/office/drawing/2014/main" id="{FAAD9A1F-E64E-47D5-A00C-6BCA2C681398}"/>
                </a:ext>
              </a:extLst>
            </p:cNvPr>
            <p:cNvCxnSpPr>
              <a:cxnSpLocks/>
            </p:cNvCxnSpPr>
            <p:nvPr/>
          </p:nvCxnSpPr>
          <p:spPr>
            <a:xfrm>
              <a:off x="4052596" y="2870577"/>
              <a:ext cx="0" cy="1771598"/>
            </a:xfrm>
            <a:prstGeom prst="straightConnector1">
              <a:avLst/>
            </a:prstGeom>
            <a:ln w="104775">
              <a:gradFill flip="none" rotWithShape="1">
                <a:gsLst>
                  <a:gs pos="0">
                    <a:schemeClr val="accent4">
                      <a:alpha val="0"/>
                    </a:schemeClr>
                  </a:gs>
                  <a:gs pos="43000">
                    <a:schemeClr val="accent4"/>
                  </a:gs>
                </a:gsLst>
                <a:lin ang="16200000" scaled="1"/>
                <a:tileRect/>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cxnSp>
          <p:nvCxnSpPr>
            <p:cNvPr id="24" name="直線單箭頭接點 23">
              <a:extLst>
                <a:ext uri="{FF2B5EF4-FFF2-40B4-BE49-F238E27FC236}">
                  <a16:creationId xmlns:a16="http://schemas.microsoft.com/office/drawing/2014/main" id="{7E096808-86BF-4C60-975C-622711FA177B}"/>
                </a:ext>
              </a:extLst>
            </p:cNvPr>
            <p:cNvCxnSpPr>
              <a:cxnSpLocks/>
            </p:cNvCxnSpPr>
            <p:nvPr/>
          </p:nvCxnSpPr>
          <p:spPr>
            <a:xfrm flipV="1">
              <a:off x="2423963" y="2870577"/>
              <a:ext cx="0" cy="1795262"/>
            </a:xfrm>
            <a:prstGeom prst="straightConnector1">
              <a:avLst/>
            </a:prstGeom>
            <a:ln w="104775">
              <a:gradFill flip="none" rotWithShape="1">
                <a:gsLst>
                  <a:gs pos="0">
                    <a:schemeClr val="accent4">
                      <a:alpha val="0"/>
                    </a:schemeClr>
                  </a:gs>
                  <a:gs pos="43000">
                    <a:schemeClr val="accent4"/>
                  </a:gs>
                </a:gsLst>
                <a:lin ang="16200000" scaled="1"/>
                <a:tileRect/>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grpSp>
      <p:pic>
        <p:nvPicPr>
          <p:cNvPr id="7" name="Picture 6" descr="A screen shot of a computer&#10;&#10;Description generated with high confidence">
            <a:extLst>
              <a:ext uri="{FF2B5EF4-FFF2-40B4-BE49-F238E27FC236}">
                <a16:creationId xmlns:a16="http://schemas.microsoft.com/office/drawing/2014/main" id="{75E5C1D0-1300-4946-BE3C-F1A96D043928}"/>
              </a:ext>
            </a:extLst>
          </p:cNvPr>
          <p:cNvPicPr>
            <a:picLocks noChangeAspect="1"/>
          </p:cNvPicPr>
          <p:nvPr/>
        </p:nvPicPr>
        <p:blipFill>
          <a:blip r:embed="rId4"/>
          <a:stretch>
            <a:fillRect/>
          </a:stretch>
        </p:blipFill>
        <p:spPr>
          <a:xfrm>
            <a:off x="1726316" y="4542740"/>
            <a:ext cx="3225633" cy="1886946"/>
          </a:xfrm>
          <a:prstGeom prst="rect">
            <a:avLst/>
          </a:prstGeom>
        </p:spPr>
      </p:pic>
      <p:cxnSp>
        <p:nvCxnSpPr>
          <p:cNvPr id="22" name="直線單箭頭接點 21">
            <a:extLst>
              <a:ext uri="{FF2B5EF4-FFF2-40B4-BE49-F238E27FC236}">
                <a16:creationId xmlns:a16="http://schemas.microsoft.com/office/drawing/2014/main" id="{267F451B-9797-4650-AFFD-CF46F7D07291}"/>
              </a:ext>
            </a:extLst>
          </p:cNvPr>
          <p:cNvCxnSpPr>
            <a:cxnSpLocks/>
          </p:cNvCxnSpPr>
          <p:nvPr/>
        </p:nvCxnSpPr>
        <p:spPr>
          <a:xfrm>
            <a:off x="4678565" y="2388767"/>
            <a:ext cx="1870767" cy="0"/>
          </a:xfrm>
          <a:prstGeom prst="straightConnector1">
            <a:avLst/>
          </a:prstGeom>
          <a:ln w="104775">
            <a:gradFill flip="none" rotWithShape="1">
              <a:gsLst>
                <a:gs pos="0">
                  <a:schemeClr val="accent4">
                    <a:alpha val="0"/>
                  </a:schemeClr>
                </a:gs>
                <a:gs pos="43000">
                  <a:schemeClr val="accent4"/>
                </a:gs>
              </a:gsLst>
              <a:lin ang="10800000" scaled="1"/>
              <a:tileRect/>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pic>
        <p:nvPicPr>
          <p:cNvPr id="11" name="圖形 10">
            <a:extLst>
              <a:ext uri="{FF2B5EF4-FFF2-40B4-BE49-F238E27FC236}">
                <a16:creationId xmlns:a16="http://schemas.microsoft.com/office/drawing/2014/main" id="{ACCB1A44-C050-4EDA-8C20-E55D12AEE3E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819805" y="2945452"/>
            <a:ext cx="781468" cy="781468"/>
          </a:xfrm>
          <a:prstGeom prst="rect">
            <a:avLst/>
          </a:prstGeom>
        </p:spPr>
      </p:pic>
      <p:grpSp>
        <p:nvGrpSpPr>
          <p:cNvPr id="47" name="群組 46">
            <a:extLst>
              <a:ext uri="{FF2B5EF4-FFF2-40B4-BE49-F238E27FC236}">
                <a16:creationId xmlns:a16="http://schemas.microsoft.com/office/drawing/2014/main" id="{AEF7E581-0B6E-40FA-9800-DE838BDDF621}"/>
              </a:ext>
            </a:extLst>
          </p:cNvPr>
          <p:cNvGrpSpPr/>
          <p:nvPr/>
        </p:nvGrpSpPr>
        <p:grpSpPr>
          <a:xfrm>
            <a:off x="6769246" y="4248435"/>
            <a:ext cx="4963065" cy="1462332"/>
            <a:chOff x="6387080" y="3636035"/>
            <a:chExt cx="4963065" cy="1462332"/>
          </a:xfrm>
        </p:grpSpPr>
        <p:sp>
          <p:nvSpPr>
            <p:cNvPr id="34" name="矩形: 圓角 33">
              <a:extLst>
                <a:ext uri="{FF2B5EF4-FFF2-40B4-BE49-F238E27FC236}">
                  <a16:creationId xmlns:a16="http://schemas.microsoft.com/office/drawing/2014/main" id="{D2E1DCF3-CF18-43BB-A752-A4FC18B6A450}"/>
                </a:ext>
              </a:extLst>
            </p:cNvPr>
            <p:cNvSpPr/>
            <p:nvPr/>
          </p:nvSpPr>
          <p:spPr>
            <a:xfrm>
              <a:off x="6387080" y="3641512"/>
              <a:ext cx="4902052" cy="1456855"/>
            </a:xfrm>
            <a:prstGeom prst="roundRect">
              <a:avLst>
                <a:gd name="adj" fmla="val 5010"/>
              </a:avLst>
            </a:prstGeom>
            <a:solidFill>
              <a:schemeClr val="accent6">
                <a:lumMod val="50000"/>
                <a:alpha val="60000"/>
              </a:schemeClr>
            </a:solidFill>
            <a:ln w="28575">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Meiryo UI" panose="020B0604030504040204" pitchFamily="50" charset="-128"/>
                <a:ea typeface="Meiryo UI" panose="020B0604030504040204" pitchFamily="50" charset="-128"/>
              </a:endParaRPr>
            </a:p>
          </p:txBody>
        </p:sp>
        <p:sp>
          <p:nvSpPr>
            <p:cNvPr id="38" name="文字方塊 37">
              <a:extLst>
                <a:ext uri="{FF2B5EF4-FFF2-40B4-BE49-F238E27FC236}">
                  <a16:creationId xmlns:a16="http://schemas.microsoft.com/office/drawing/2014/main" id="{DF67CB62-444C-4C14-A2CF-6F2B1C145770}"/>
                </a:ext>
              </a:extLst>
            </p:cNvPr>
            <p:cNvSpPr txBox="1"/>
            <p:nvPr/>
          </p:nvSpPr>
          <p:spPr>
            <a:xfrm>
              <a:off x="6867827" y="3636035"/>
              <a:ext cx="4482318" cy="1384995"/>
            </a:xfrm>
            <a:prstGeom prst="rect">
              <a:avLst/>
            </a:prstGeom>
            <a:noFill/>
          </p:spPr>
          <p:txBody>
            <a:bodyPr wrap="square" lIns="91440" tIns="45720" rIns="91440" bIns="45720" anchor="t">
              <a:spAutoFit/>
            </a:bodyPr>
            <a:lstStyle/>
            <a:p>
              <a:pPr>
                <a:lnSpc>
                  <a:spcPct val="200000"/>
                </a:lnSpc>
              </a:pPr>
              <a:r>
                <a:rPr lang="ja-JP" altLang="en-US" sz="1400" b="1" dirty="0">
                  <a:solidFill>
                    <a:schemeClr val="bg1"/>
                  </a:solidFill>
                  <a:latin typeface="Meiryo UI" panose="020B0604030504040204" pitchFamily="50" charset="-128"/>
                  <a:ea typeface="Meiryo UI" panose="020B0604030504040204" pitchFamily="50" charset="-128"/>
                </a:rPr>
                <a:t>地域をまたいだ低速接</a:t>
              </a:r>
              <a:r>
                <a:rPr lang="ja-JP" altLang="en-US" sz="1400" b="1" dirty="0" smtClean="0">
                  <a:solidFill>
                    <a:schemeClr val="bg1"/>
                  </a:solidFill>
                  <a:latin typeface="Meiryo UI" panose="020B0604030504040204" pitchFamily="50" charset="-128"/>
                  <a:ea typeface="Meiryo UI" panose="020B0604030504040204" pitchFamily="50" charset="-128"/>
                </a:rPr>
                <a:t>続</a:t>
              </a:r>
              <a:endParaRPr lang="en-US" b="1" dirty="0">
                <a:solidFill>
                  <a:schemeClr val="bg1"/>
                </a:solidFill>
                <a:latin typeface="Meiryo UI" panose="020B0604030504040204" pitchFamily="50" charset="-128"/>
                <a:ea typeface="Meiryo UI" panose="020B0604030504040204" pitchFamily="50" charset="-128"/>
              </a:endParaRPr>
            </a:p>
            <a:p>
              <a:pPr>
                <a:lnSpc>
                  <a:spcPct val="200000"/>
                </a:lnSpc>
              </a:pPr>
              <a:r>
                <a:rPr lang="en-US" sz="1400" b="1" dirty="0" err="1" smtClean="0">
                  <a:solidFill>
                    <a:schemeClr val="bg1"/>
                  </a:solidFill>
                  <a:latin typeface="Meiryo UI" panose="020B0604030504040204" pitchFamily="50" charset="-128"/>
                  <a:ea typeface="Meiryo UI" panose="020B0604030504040204" pitchFamily="50" charset="-128"/>
                </a:rPr>
                <a:t>クラウド接続を利用する場合</a:t>
              </a:r>
              <a:r>
                <a:rPr lang="ja-JP" altLang="en-US" sz="1400" b="1" dirty="0">
                  <a:solidFill>
                    <a:schemeClr val="bg1"/>
                  </a:solidFill>
                  <a:latin typeface="Meiryo UI" panose="020B0604030504040204" pitchFamily="50" charset="-128"/>
                  <a:ea typeface="Meiryo UI" panose="020B0604030504040204" pitchFamily="50" charset="-128"/>
                </a:rPr>
                <a:t>に</a:t>
              </a:r>
              <a:r>
                <a:rPr lang="ja-JP" altLang="en-US" sz="1400" b="1" dirty="0" smtClean="0">
                  <a:solidFill>
                    <a:schemeClr val="bg1"/>
                  </a:solidFill>
                  <a:latin typeface="Meiryo UI" panose="020B0604030504040204" pitchFamily="50" charset="-128"/>
                  <a:ea typeface="Meiryo UI" panose="020B0604030504040204" pitchFamily="50" charset="-128"/>
                </a:rPr>
                <a:t>は料金が発生</a:t>
              </a:r>
              <a:endParaRPr lang="en-US" altLang="zh-TW" sz="1400" b="1" dirty="0">
                <a:solidFill>
                  <a:schemeClr val="bg1"/>
                </a:solidFill>
                <a:latin typeface="Meiryo UI" panose="020B0604030504040204" pitchFamily="50" charset="-128"/>
                <a:ea typeface="Meiryo UI" panose="020B0604030504040204" pitchFamily="50" charset="-128"/>
                <a:cs typeface="Arial"/>
              </a:endParaRPr>
            </a:p>
            <a:p>
              <a:pPr>
                <a:lnSpc>
                  <a:spcPct val="200000"/>
                </a:lnSpc>
              </a:pPr>
              <a:r>
                <a:rPr lang="en-US" sz="1400" b="1" dirty="0">
                  <a:solidFill>
                    <a:schemeClr val="bg1"/>
                  </a:solidFill>
                  <a:latin typeface="Meiryo UI" panose="020B0604030504040204" pitchFamily="50" charset="-128"/>
                  <a:ea typeface="Meiryo UI" panose="020B0604030504040204" pitchFamily="50" charset="-128"/>
                </a:rPr>
                <a:t>NAS</a:t>
              </a:r>
              <a:r>
                <a:rPr lang="ja-JP" altLang="en-US" sz="1400" b="1" dirty="0">
                  <a:solidFill>
                    <a:schemeClr val="bg1"/>
                  </a:solidFill>
                  <a:latin typeface="Meiryo UI" panose="020B0604030504040204" pitchFamily="50" charset="-128"/>
                  <a:ea typeface="Meiryo UI" panose="020B0604030504040204" pitchFamily="50" charset="-128"/>
                </a:rPr>
                <a:t>はクラウドバックアップにのみ使用可能です</a:t>
              </a:r>
              <a:r>
                <a:rPr lang="en-US" sz="1400" b="1" dirty="0">
                  <a:solidFill>
                    <a:schemeClr val="bg1"/>
                  </a:solidFill>
                  <a:latin typeface="Meiryo UI" panose="020B0604030504040204" pitchFamily="50" charset="-128"/>
                  <a:ea typeface="Meiryo UI" panose="020B0604030504040204" pitchFamily="50" charset="-128"/>
                </a:rPr>
                <a:t>。</a:t>
              </a:r>
              <a:endParaRPr lang="zh-TW" dirty="0">
                <a:solidFill>
                  <a:schemeClr val="bg1"/>
                </a:solidFill>
                <a:latin typeface="Meiryo UI" panose="020B0604030504040204" pitchFamily="50" charset="-128"/>
                <a:ea typeface="Meiryo UI" panose="020B0604030504040204" pitchFamily="50" charset="-128"/>
              </a:endParaRPr>
            </a:p>
          </p:txBody>
        </p:sp>
        <p:pic>
          <p:nvPicPr>
            <p:cNvPr id="40" name="圖形 39">
              <a:extLst>
                <a:ext uri="{FF2B5EF4-FFF2-40B4-BE49-F238E27FC236}">
                  <a16:creationId xmlns:a16="http://schemas.microsoft.com/office/drawing/2014/main" id="{BB3E672B-556B-4E82-A887-0E262BD545A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614234" y="3870551"/>
              <a:ext cx="253593" cy="225324"/>
            </a:xfrm>
            <a:prstGeom prst="rect">
              <a:avLst/>
            </a:prstGeom>
          </p:spPr>
        </p:pic>
        <p:pic>
          <p:nvPicPr>
            <p:cNvPr id="41" name="圖形 40">
              <a:extLst>
                <a:ext uri="{FF2B5EF4-FFF2-40B4-BE49-F238E27FC236}">
                  <a16:creationId xmlns:a16="http://schemas.microsoft.com/office/drawing/2014/main" id="{38358930-9533-4998-BF41-06F476359F2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614234" y="4251220"/>
              <a:ext cx="253593" cy="225324"/>
            </a:xfrm>
            <a:prstGeom prst="rect">
              <a:avLst/>
            </a:prstGeom>
          </p:spPr>
        </p:pic>
        <p:pic>
          <p:nvPicPr>
            <p:cNvPr id="42" name="圖形 41">
              <a:extLst>
                <a:ext uri="{FF2B5EF4-FFF2-40B4-BE49-F238E27FC236}">
                  <a16:creationId xmlns:a16="http://schemas.microsoft.com/office/drawing/2014/main" id="{7AE75820-4167-4114-B653-143F1D63F2C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614234" y="4645010"/>
              <a:ext cx="253593" cy="225324"/>
            </a:xfrm>
            <a:prstGeom prst="rect">
              <a:avLst/>
            </a:prstGeom>
          </p:spPr>
        </p:pic>
      </p:grpSp>
      <p:grpSp>
        <p:nvGrpSpPr>
          <p:cNvPr id="53" name="群組 52">
            <a:extLst>
              <a:ext uri="{FF2B5EF4-FFF2-40B4-BE49-F238E27FC236}">
                <a16:creationId xmlns:a16="http://schemas.microsoft.com/office/drawing/2014/main" id="{827A5F97-15BE-4FEA-BCB1-992E7C29E14A}"/>
              </a:ext>
            </a:extLst>
          </p:cNvPr>
          <p:cNvGrpSpPr/>
          <p:nvPr/>
        </p:nvGrpSpPr>
        <p:grpSpPr>
          <a:xfrm>
            <a:off x="3609266" y="1285328"/>
            <a:ext cx="1248420" cy="1084253"/>
            <a:chOff x="3436941" y="1184218"/>
            <a:chExt cx="1248420" cy="1084253"/>
          </a:xfrm>
        </p:grpSpPr>
        <p:grpSp>
          <p:nvGrpSpPr>
            <p:cNvPr id="50" name="群組 49">
              <a:extLst>
                <a:ext uri="{FF2B5EF4-FFF2-40B4-BE49-F238E27FC236}">
                  <a16:creationId xmlns:a16="http://schemas.microsoft.com/office/drawing/2014/main" id="{FFFF2559-9673-4BA2-9E54-0C48F3A9372F}"/>
                </a:ext>
              </a:extLst>
            </p:cNvPr>
            <p:cNvGrpSpPr/>
            <p:nvPr/>
          </p:nvGrpSpPr>
          <p:grpSpPr>
            <a:xfrm rot="5400000">
              <a:off x="3595407" y="1184218"/>
              <a:ext cx="911411" cy="911411"/>
              <a:chOff x="866919" y="1547343"/>
              <a:chExt cx="1691999" cy="1691999"/>
            </a:xfrm>
          </p:grpSpPr>
          <p:sp>
            <p:nvSpPr>
              <p:cNvPr id="51" name="Shape 279">
                <a:extLst>
                  <a:ext uri="{FF2B5EF4-FFF2-40B4-BE49-F238E27FC236}">
                    <a16:creationId xmlns:a16="http://schemas.microsoft.com/office/drawing/2014/main" id="{3E9014AD-646D-4879-9458-084E18F983C8}"/>
                  </a:ext>
                </a:extLst>
              </p:cNvPr>
              <p:cNvSpPr/>
              <p:nvPr/>
            </p:nvSpPr>
            <p:spPr>
              <a:xfrm rot="2700000">
                <a:off x="866919" y="1547343"/>
                <a:ext cx="1691999" cy="1691999"/>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eiryo UI" panose="020B0604030504040204" pitchFamily="50" charset="-128"/>
                  <a:ea typeface="Meiryo UI" panose="020B0604030504040204" pitchFamily="50" charset="-128"/>
                  <a:cs typeface="Arial"/>
                  <a:sym typeface="Arial"/>
                </a:endParaRPr>
              </a:p>
            </p:txBody>
          </p:sp>
          <p:sp>
            <p:nvSpPr>
              <p:cNvPr id="52" name="Shape 280">
                <a:extLst>
                  <a:ext uri="{FF2B5EF4-FFF2-40B4-BE49-F238E27FC236}">
                    <a16:creationId xmlns:a16="http://schemas.microsoft.com/office/drawing/2014/main" id="{15C246ED-8CD9-491F-9C1A-63C9C0406DD0}"/>
                  </a:ext>
                </a:extLst>
              </p:cNvPr>
              <p:cNvSpPr/>
              <p:nvPr/>
            </p:nvSpPr>
            <p:spPr>
              <a:xfrm>
                <a:off x="952692" y="1630226"/>
                <a:ext cx="1512000" cy="151200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Meiryo UI" panose="020B0604030504040204" pitchFamily="50" charset="-128"/>
                  <a:ea typeface="Meiryo UI" panose="020B0604030504040204" pitchFamily="50" charset="-128"/>
                  <a:cs typeface="Arial"/>
                  <a:sym typeface="Arial"/>
                </a:endParaRPr>
              </a:p>
            </p:txBody>
          </p:sp>
        </p:grpSp>
        <p:pic>
          <p:nvPicPr>
            <p:cNvPr id="49" name="圖形 48">
              <a:extLst>
                <a:ext uri="{FF2B5EF4-FFF2-40B4-BE49-F238E27FC236}">
                  <a16:creationId xmlns:a16="http://schemas.microsoft.com/office/drawing/2014/main" id="{5C28C26D-5CF7-47A9-979A-8D8D95C03DC5}"/>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3436941" y="1224471"/>
              <a:ext cx="1248420" cy="1044000"/>
            </a:xfrm>
            <a:prstGeom prst="rect">
              <a:avLst/>
            </a:prstGeom>
          </p:spPr>
        </p:pic>
      </p:grpSp>
      <p:pic>
        <p:nvPicPr>
          <p:cNvPr id="46" name="圖形 45">
            <a:extLst>
              <a:ext uri="{FF2B5EF4-FFF2-40B4-BE49-F238E27FC236}">
                <a16:creationId xmlns:a16="http://schemas.microsoft.com/office/drawing/2014/main" id="{D9D1A7D1-C7A4-4BFB-A478-9C5BD96E8A6A}"/>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769246" y="1361855"/>
            <a:ext cx="3761099" cy="2890108"/>
          </a:xfrm>
          <a:prstGeom prst="rect">
            <a:avLst/>
          </a:prstGeom>
        </p:spPr>
      </p:pic>
      <p:grpSp>
        <p:nvGrpSpPr>
          <p:cNvPr id="30" name="群組 29">
            <a:extLst>
              <a:ext uri="{FF2B5EF4-FFF2-40B4-BE49-F238E27FC236}">
                <a16:creationId xmlns:a16="http://schemas.microsoft.com/office/drawing/2014/main" id="{A7308F49-9D2D-4D90-B3E5-9C1B7709B0C6}"/>
              </a:ext>
            </a:extLst>
          </p:cNvPr>
          <p:cNvGrpSpPr/>
          <p:nvPr/>
        </p:nvGrpSpPr>
        <p:grpSpPr>
          <a:xfrm>
            <a:off x="10055431" y="1285328"/>
            <a:ext cx="949827" cy="936595"/>
            <a:chOff x="9581192" y="1285328"/>
            <a:chExt cx="949827" cy="936595"/>
          </a:xfrm>
        </p:grpSpPr>
        <p:grpSp>
          <p:nvGrpSpPr>
            <p:cNvPr id="33" name="群組 32">
              <a:extLst>
                <a:ext uri="{FF2B5EF4-FFF2-40B4-BE49-F238E27FC236}">
                  <a16:creationId xmlns:a16="http://schemas.microsoft.com/office/drawing/2014/main" id="{3DF94DF0-DF30-4AE7-8649-67C37E4C5AE4}"/>
                </a:ext>
              </a:extLst>
            </p:cNvPr>
            <p:cNvGrpSpPr/>
            <p:nvPr/>
          </p:nvGrpSpPr>
          <p:grpSpPr>
            <a:xfrm rot="5400000">
              <a:off x="9593129" y="1285328"/>
              <a:ext cx="911411" cy="911411"/>
              <a:chOff x="866919" y="1547343"/>
              <a:chExt cx="1691999" cy="1691999"/>
            </a:xfrm>
          </p:grpSpPr>
          <p:sp>
            <p:nvSpPr>
              <p:cNvPr id="36" name="Shape 279">
                <a:extLst>
                  <a:ext uri="{FF2B5EF4-FFF2-40B4-BE49-F238E27FC236}">
                    <a16:creationId xmlns:a16="http://schemas.microsoft.com/office/drawing/2014/main" id="{A1E811FB-0B61-430C-9D59-8ACB5F9FA66D}"/>
                  </a:ext>
                </a:extLst>
              </p:cNvPr>
              <p:cNvSpPr/>
              <p:nvPr/>
            </p:nvSpPr>
            <p:spPr>
              <a:xfrm rot="2700000">
                <a:off x="866919" y="1547343"/>
                <a:ext cx="1691999" cy="1691999"/>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eiryo UI" panose="020B0604030504040204" pitchFamily="50" charset="-128"/>
                  <a:ea typeface="Meiryo UI" panose="020B0604030504040204" pitchFamily="50" charset="-128"/>
                  <a:cs typeface="Arial"/>
                  <a:sym typeface="Arial"/>
                </a:endParaRPr>
              </a:p>
            </p:txBody>
          </p:sp>
          <p:sp>
            <p:nvSpPr>
              <p:cNvPr id="37" name="Shape 280">
                <a:extLst>
                  <a:ext uri="{FF2B5EF4-FFF2-40B4-BE49-F238E27FC236}">
                    <a16:creationId xmlns:a16="http://schemas.microsoft.com/office/drawing/2014/main" id="{F434117F-3E1C-41FC-8EEF-E22BB518785C}"/>
                  </a:ext>
                </a:extLst>
              </p:cNvPr>
              <p:cNvSpPr/>
              <p:nvPr/>
            </p:nvSpPr>
            <p:spPr>
              <a:xfrm>
                <a:off x="952692" y="1630226"/>
                <a:ext cx="1512000" cy="151200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Meiryo UI" panose="020B0604030504040204" pitchFamily="50" charset="-128"/>
                  <a:ea typeface="Meiryo UI" panose="020B0604030504040204" pitchFamily="50" charset="-128"/>
                  <a:cs typeface="Arial"/>
                  <a:sym typeface="Arial"/>
                </a:endParaRPr>
              </a:p>
            </p:txBody>
          </p:sp>
        </p:grpSp>
        <p:pic>
          <p:nvPicPr>
            <p:cNvPr id="35" name="圖形 34">
              <a:extLst>
                <a:ext uri="{FF2B5EF4-FFF2-40B4-BE49-F238E27FC236}">
                  <a16:creationId xmlns:a16="http://schemas.microsoft.com/office/drawing/2014/main" id="{5C1B5B60-0E32-4A7E-8E0A-9F77B6EA8492}"/>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9581192" y="1321923"/>
              <a:ext cx="949827" cy="900000"/>
            </a:xfrm>
            <a:prstGeom prst="rect">
              <a:avLst/>
            </a:prstGeom>
          </p:spPr>
        </p:pic>
      </p:grpSp>
    </p:spTree>
    <p:extLst>
      <p:ext uri="{BB962C8B-B14F-4D97-AF65-F5344CB8AC3E}">
        <p14:creationId xmlns:p14="http://schemas.microsoft.com/office/powerpoint/2010/main" val="251829741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訂 2">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2243</Words>
  <Application>Microsoft Office PowerPoint</Application>
  <PresentationFormat>Widescreen</PresentationFormat>
  <Paragraphs>253</Paragraphs>
  <Slides>18</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Meiryo UI</vt:lpstr>
      <vt:lpstr>Microsoft JhengHei</vt:lpstr>
      <vt:lpstr>Microsoft JhengHei</vt:lpstr>
      <vt:lpstr>新細明體</vt:lpstr>
      <vt:lpstr>Arial</vt:lpstr>
      <vt:lpstr>Calibri</vt:lpstr>
      <vt:lpstr>Office 佈景主題</vt:lpstr>
      <vt:lpstr>PowerPoint Presentation</vt:lpstr>
      <vt:lpstr>Objectストレージサービス、実はあなたも使っています</vt:lpstr>
      <vt:lpstr>データストレージの3つのカテゴリー  -ブロック/ファイル/オブジェクト</vt:lpstr>
      <vt:lpstr>各種ストレージシステムの特徴</vt:lpstr>
      <vt:lpstr>QuObjectsでNASのファイルにS3経由でアクセス可能 </vt:lpstr>
      <vt:lpstr>IDCによるオブジェクトストレージ市場分析@2018年</vt:lpstr>
      <vt:lpstr>ウェブサービスをオンライン化する前に、検討すべきこと</vt:lpstr>
      <vt:lpstr>QuObjectsでNASが オブジェクトサービス開発用テストサーバーに早変わり!</vt:lpstr>
      <vt:lpstr>オブジェクトサービスを開発するソフトウェア技術者の現状</vt:lpstr>
      <vt:lpstr>QuObjectsを使い、オブジェクトサービス開発をさらに効率化</vt:lpstr>
      <vt:lpstr>クラウドの読み書き速度と比較した場合、 QuObjectsは オブジェクトの転送をより効率的に処理できます</vt:lpstr>
      <vt:lpstr>S3からS3への移行 -HybirdMountでさらに便利に!</vt:lpstr>
      <vt:lpstr>ファイルマネージャを使って、 オブジェクトストレージ/バケットを直接管理</vt:lpstr>
      <vt:lpstr>クラウドおよびローカルNASに保存されたオブジェクトの比較</vt:lpstr>
      <vt:lpstr>PowerPoint Presentation</vt:lpstr>
      <vt:lpstr>推奨モデル</vt:lpstr>
      <vt:lpstr>関連スケジュールや その他の注意事項</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2023-05-18T09:20:42Z</dcterms:created>
  <dcterms:modified xsi:type="dcterms:W3CDTF">2023-05-18T09:20:48Z</dcterms:modified>
</cp:coreProperties>
</file>