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svg" ContentType="image/svg+xml"/>
  <Default Extension="tiff" ContentType="image/tiff"/>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8"/>
  </p:notesMasterIdLst>
  <p:handoutMasterIdLst>
    <p:handoutMasterId r:id="rId39"/>
  </p:handoutMasterIdLst>
  <p:sldIdLst>
    <p:sldId id="256" r:id="rId2"/>
    <p:sldId id="543" r:id="rId3"/>
    <p:sldId id="532" r:id="rId4"/>
    <p:sldId id="544" r:id="rId5"/>
    <p:sldId id="361" r:id="rId6"/>
    <p:sldId id="363" r:id="rId7"/>
    <p:sldId id="542" r:id="rId8"/>
    <p:sldId id="362" r:id="rId9"/>
    <p:sldId id="545" r:id="rId10"/>
    <p:sldId id="535" r:id="rId11"/>
    <p:sldId id="537" r:id="rId12"/>
    <p:sldId id="536" r:id="rId13"/>
    <p:sldId id="261" r:id="rId14"/>
    <p:sldId id="269" r:id="rId15"/>
    <p:sldId id="367" r:id="rId16"/>
    <p:sldId id="291" r:id="rId17"/>
    <p:sldId id="371" r:id="rId18"/>
    <p:sldId id="295" r:id="rId19"/>
    <p:sldId id="279" r:id="rId20"/>
    <p:sldId id="546" r:id="rId21"/>
    <p:sldId id="559" r:id="rId22"/>
    <p:sldId id="1388" r:id="rId23"/>
    <p:sldId id="306" r:id="rId24"/>
    <p:sldId id="782" r:id="rId25"/>
    <p:sldId id="273" r:id="rId26"/>
    <p:sldId id="594" r:id="rId27"/>
    <p:sldId id="1289" r:id="rId28"/>
    <p:sldId id="368" r:id="rId29"/>
    <p:sldId id="1293" r:id="rId30"/>
    <p:sldId id="1381" r:id="rId31"/>
    <p:sldId id="408" r:id="rId32"/>
    <p:sldId id="539" r:id="rId33"/>
    <p:sldId id="366" r:id="rId34"/>
    <p:sldId id="534" r:id="rId35"/>
    <p:sldId id="1390" r:id="rId36"/>
    <p:sldId id="258" r:id="rId37"/>
  </p:sldIdLst>
  <p:sldSz cx="9144000" cy="5143500" type="screen16x9"/>
  <p:notesSz cx="6858000" cy="9144000"/>
  <p:defaultTextStyle>
    <a:defPPr>
      <a:defRPr lang="zh-TW"/>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162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393836"/>
    <a:srgbClr val="88C5DA"/>
    <a:srgbClr val="000000"/>
    <a:srgbClr val="444942"/>
    <a:srgbClr val="FFAEAE"/>
    <a:srgbClr val="2C50F5"/>
    <a:srgbClr val="00487E"/>
    <a:srgbClr val="254BFF"/>
    <a:srgbClr val="83FFE4"/>
    <a:srgbClr val="0DB3FE"/>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81CAC2C-820B-8D8F-9F9B-C59D1473A882}" v="99" dt="2020-08-19T07:49:07.743"/>
    <p1510:client id="{A8B4E269-60F7-023E-2A30-E79066583C6B}" v="95" dt="2020-08-19T04:06:40.108"/>
    <p1510:client id="{C664AF7D-68D7-4153-AFED-2FD1A4CF12F5}" v="520" dt="2020-08-19T07:56:04.053"/>
    <p1510:client id="{C770CDAC-5B20-E641-ACA1-C0530C452443}" v="5185" dt="2020-08-19T03:06:09.678"/>
    <p1510:client id="{D171CC06-BF09-4A50-B23F-6B9A3FDD57FA}" v="262" dt="2020-08-19T06:24:16.570"/>
    <p1510:client id="{D6F0C951-9FB1-FFEA-8C71-A00B914E19FF}" v="5" dt="2020-08-19T09:55:28.875"/>
  </p1510:revLst>
</p1510:revInfo>
</file>

<file path=ppt/tableStyles.xml><?xml version="1.0" encoding="utf-8"?>
<a:tblStyleLst xmlns:a="http://schemas.openxmlformats.org/drawingml/2006/main" def="{5C22544A-7EE6-4342-B048-85BDC9FD1C3A}">
  <a:tblStyle styleId="{5DA37D80-6434-44D0-A028-1B22A696006F}" styleName="淺色樣式 3 - 輔色 2">
    <a:wholeTbl>
      <a:tcTxStyle>
        <a:fontRef idx="minor">
          <a:scrgbClr r="0" g="0" b="0"/>
        </a:fontRef>
        <a:schemeClr val="tx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w="12700" cmpd="sng">
              <a:solidFill>
                <a:schemeClr val="accent2"/>
              </a:solidFill>
            </a:ln>
          </a:insideV>
        </a:tcBdr>
        <a:fill>
          <a:noFill/>
        </a:fill>
      </a:tcStyle>
    </a:wholeTbl>
    <a:band1H>
      <a:tcStyle>
        <a:tcBdr/>
        <a:fill>
          <a:solidFill>
            <a:schemeClr val="accent2">
              <a:alpha val="20000"/>
            </a:schemeClr>
          </a:solidFill>
        </a:fill>
      </a:tcStyle>
    </a:band1H>
    <a:band1V>
      <a:tcStyle>
        <a:tcBdr/>
        <a:fill>
          <a:solidFill>
            <a:schemeClr val="accent2">
              <a:alpha val="20000"/>
            </a:schemeClr>
          </a:solidFill>
        </a:fill>
      </a:tcStyle>
    </a:band1V>
    <a:lastCol>
      <a:tcTxStyle b="on"/>
      <a:tcStyle>
        <a:tcBdr/>
      </a:tcStyle>
    </a:lastCol>
    <a:firstCol>
      <a:tcTxStyle b="on"/>
      <a:tcStyle>
        <a:tcBdr/>
      </a:tcStyle>
    </a:firstCol>
    <a:lastRow>
      <a:tcTxStyle b="on"/>
      <a:tcStyle>
        <a:tcBdr>
          <a:top>
            <a:ln w="50800" cmpd="dbl">
              <a:solidFill>
                <a:schemeClr val="accent2"/>
              </a:solidFill>
            </a:ln>
          </a:top>
        </a:tcBdr>
        <a:fill>
          <a:noFill/>
        </a:fill>
      </a:tcStyle>
    </a:lastRow>
    <a:firstRow>
      <a:tcTxStyle b="on"/>
      <a:tcStyle>
        <a:tcBdr>
          <a:bottom>
            <a:ln w="25400" cmpd="sng">
              <a:solidFill>
                <a:schemeClr val="accent2"/>
              </a:solidFill>
            </a:ln>
          </a:bottom>
        </a:tcBdr>
        <a:fill>
          <a:noFill/>
        </a:fill>
      </a:tcStyle>
    </a:firstRow>
  </a:tblStyle>
  <a:tblStyle styleId="{16D9F66E-5EB9-4882-86FB-DCBF35E3C3E4}" styleName="中等深淺樣式 4 - 輔色 6">
    <a:wholeTbl>
      <a:tcTxStyle>
        <a:fontRef idx="minor">
          <a:scrgbClr r="0" g="0" b="0"/>
        </a:fontRef>
        <a:schemeClr val="dk1"/>
      </a:tcTxStyle>
      <a:tcStyle>
        <a:tcBdr>
          <a:left>
            <a:ln w="12700" cmpd="sng">
              <a:solidFill>
                <a:schemeClr val="accent6"/>
              </a:solidFill>
            </a:ln>
          </a:left>
          <a:right>
            <a:ln w="12700" cmpd="sng">
              <a:solidFill>
                <a:schemeClr val="accent6"/>
              </a:solidFill>
            </a:ln>
          </a:right>
          <a:top>
            <a:ln w="12700" cmpd="sng">
              <a:solidFill>
                <a:schemeClr val="accent6"/>
              </a:solidFill>
            </a:ln>
          </a:top>
          <a:bottom>
            <a:ln w="12700" cmpd="sng">
              <a:solidFill>
                <a:schemeClr val="accent6"/>
              </a:solidFill>
            </a:ln>
          </a:bottom>
          <a:insideH>
            <a:ln w="12700" cmpd="sng">
              <a:solidFill>
                <a:schemeClr val="accent6"/>
              </a:solidFill>
            </a:ln>
          </a:insideH>
          <a:insideV>
            <a:ln w="12700" cmpd="sng">
              <a:solidFill>
                <a:schemeClr val="accent6"/>
              </a:solidFill>
            </a:ln>
          </a:insideV>
        </a:tcBdr>
        <a:fill>
          <a:solidFill>
            <a:schemeClr val="accent6">
              <a:tint val="20000"/>
            </a:schemeClr>
          </a:solidFill>
        </a:fill>
      </a:tcStyle>
    </a:wholeTbl>
    <a:band1H>
      <a:tcStyle>
        <a:tcBdr/>
        <a:fill>
          <a:solidFill>
            <a:schemeClr val="accent6">
              <a:tint val="40000"/>
            </a:schemeClr>
          </a:solidFill>
        </a:fill>
      </a:tcStyle>
    </a:band1H>
    <a:band1V>
      <a:tcStyle>
        <a:tcBdr/>
        <a:fill>
          <a:solidFill>
            <a:schemeClr val="accent6">
              <a:tint val="40000"/>
            </a:schemeClr>
          </a:solidFill>
        </a:fill>
      </a:tcStyle>
    </a:band1V>
    <a:lastCol>
      <a:tcTxStyle b="on"/>
      <a:tcStyle>
        <a:tcBdr/>
      </a:tcStyle>
    </a:lastCol>
    <a:firstCol>
      <a:tcTxStyle b="on"/>
      <a:tcStyle>
        <a:tcBdr/>
      </a:tcStyle>
    </a:firstCol>
    <a:lastRow>
      <a:tcTxStyle b="on"/>
      <a:tcStyle>
        <a:tcBdr>
          <a:top>
            <a:ln w="25400" cmpd="sng">
              <a:solidFill>
                <a:schemeClr val="accent6"/>
              </a:solidFill>
            </a:ln>
          </a:top>
        </a:tcBdr>
        <a:fill>
          <a:solidFill>
            <a:schemeClr val="accent6">
              <a:tint val="20000"/>
            </a:schemeClr>
          </a:solidFill>
        </a:fill>
      </a:tcStyle>
    </a:lastRow>
    <a:firstRow>
      <a:tcTxStyle b="on"/>
      <a:tcStyle>
        <a:tcBdr/>
        <a:fill>
          <a:solidFill>
            <a:schemeClr val="accent6">
              <a:tint val="20000"/>
            </a:schemeClr>
          </a:solidFill>
        </a:fill>
      </a:tcStyle>
    </a:firstRow>
  </a:tblStyle>
  <a:tblStyle styleId="{8A107856-5554-42FB-B03E-39F5DBC370BA}" styleName="中等深淺樣式 4 - 輔色 2">
    <a:wholeTbl>
      <a:tcTxStyle>
        <a:fontRef idx="minor">
          <a:scrgbClr r="0" g="0" b="0"/>
        </a:fontRef>
        <a:schemeClr val="dk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w="12700" cmpd="sng">
              <a:solidFill>
                <a:schemeClr val="accent2"/>
              </a:solidFill>
            </a:ln>
          </a:insideV>
        </a:tcBdr>
        <a:fill>
          <a:solidFill>
            <a:schemeClr val="accent2">
              <a:tint val="20000"/>
            </a:schemeClr>
          </a:solidFill>
        </a:fill>
      </a:tcStyle>
    </a:wholeTbl>
    <a:band1H>
      <a:tcStyle>
        <a:tcBdr/>
        <a:fill>
          <a:solidFill>
            <a:schemeClr val="accent2">
              <a:tint val="40000"/>
            </a:schemeClr>
          </a:solidFill>
        </a:fill>
      </a:tcStyle>
    </a:band1H>
    <a:band1V>
      <a:tcStyle>
        <a:tcBdr/>
        <a:fill>
          <a:solidFill>
            <a:schemeClr val="accent2">
              <a:tint val="40000"/>
            </a:schemeClr>
          </a:solidFill>
        </a:fill>
      </a:tcStyle>
    </a:band1V>
    <a:lastCol>
      <a:tcTxStyle b="on"/>
      <a:tcStyle>
        <a:tcBdr/>
      </a:tcStyle>
    </a:lastCol>
    <a:firstCol>
      <a:tcTxStyle b="on"/>
      <a:tcStyle>
        <a:tcBdr/>
      </a:tcStyle>
    </a:firstCol>
    <a:lastRow>
      <a:tcTxStyle b="on"/>
      <a:tcStyle>
        <a:tcBdr>
          <a:top>
            <a:ln w="25400" cmpd="sng">
              <a:solidFill>
                <a:schemeClr val="accent2"/>
              </a:solidFill>
            </a:ln>
          </a:top>
        </a:tcBdr>
        <a:fill>
          <a:solidFill>
            <a:schemeClr val="accent2">
              <a:tint val="20000"/>
            </a:schemeClr>
          </a:solidFill>
        </a:fill>
      </a:tcStyle>
    </a:lastRow>
    <a:firstRow>
      <a:tcTxStyle b="on"/>
      <a:tcStyle>
        <a:tcBdr/>
        <a:fill>
          <a:solidFill>
            <a:schemeClr val="accent2">
              <a:tint val="20000"/>
            </a:schemeClr>
          </a:solidFill>
        </a:fill>
      </a:tcStyle>
    </a:firstRow>
  </a:tblStyle>
  <a:tblStyle styleId="{3C2FFA5D-87B4-456A-9821-1D502468CF0F}" styleName="佈景主題樣式 1 - 輔色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 styleId="{5C22544A-7EE6-4342-B048-85BDC9FD1C3A}" styleName="中等深淺樣式 2 - 輔色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7DF18680-E054-41AD-8BC1-D1AEF772440D}" styleName="中等深淺樣式 2 - 輔色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3B4B98B0-60AC-42C2-AFA5-B58CD77FA1E5}" styleName="淺色樣式 1 - 輔色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073A0DAA-6AF3-43AB-8588-CEC1D06C72B9}" styleName="中等深淺樣式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BDBED569-4797-4DF1-A0F4-6AAB3CD982D8}" styleName="淺色樣式 3 - 輔色 5">
    <a:wholeTbl>
      <a:tcTxStyle>
        <a:fontRef idx="minor">
          <a:scrgbClr r="0" g="0" b="0"/>
        </a:fontRef>
        <a:schemeClr val="tx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w="12700" cmpd="sng">
              <a:solidFill>
                <a:schemeClr val="accent5"/>
              </a:solidFill>
            </a:ln>
          </a:insideV>
        </a:tcBdr>
        <a:fill>
          <a:noFill/>
        </a:fill>
      </a:tcStyle>
    </a:wholeTbl>
    <a:band1H>
      <a:tcStyle>
        <a:tcBdr/>
        <a:fill>
          <a:solidFill>
            <a:schemeClr val="accent5">
              <a:alpha val="20000"/>
            </a:schemeClr>
          </a:solidFill>
        </a:fill>
      </a:tcStyle>
    </a:band1H>
    <a:band1V>
      <a:tcStyle>
        <a:tcBdr/>
        <a:fill>
          <a:solidFill>
            <a:schemeClr val="accent5">
              <a:alpha val="20000"/>
            </a:schemeClr>
          </a:solidFill>
        </a:fill>
      </a:tcStyle>
    </a:band1V>
    <a:lastCol>
      <a:tcTxStyle b="on"/>
      <a:tcStyle>
        <a:tcBdr/>
      </a:tcStyle>
    </a:lastCol>
    <a:firstCol>
      <a:tcTxStyle b="on"/>
      <a:tcStyle>
        <a:tcBdr/>
      </a:tcStyle>
    </a:firstCol>
    <a:lastRow>
      <a:tcTxStyle b="on"/>
      <a:tcStyle>
        <a:tcBdr>
          <a:top>
            <a:ln w="50800" cmpd="dbl">
              <a:solidFill>
                <a:schemeClr val="accent5"/>
              </a:solidFill>
            </a:ln>
          </a:top>
        </a:tcBdr>
        <a:fill>
          <a:noFill/>
        </a:fill>
      </a:tcStyle>
    </a:lastRow>
    <a:firstRow>
      <a:tcTxStyle b="on"/>
      <a:tcStyle>
        <a:tcBdr>
          <a:bottom>
            <a:ln w="25400" cmpd="sng">
              <a:solidFill>
                <a:schemeClr val="accent5"/>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142" d="100"/>
          <a:sy n="142" d="100"/>
        </p:scale>
        <p:origin x="657" y="66"/>
      </p:cViewPr>
      <p:guideLst>
        <p:guide orient="horz" pos="1620"/>
        <p:guide pos="2880"/>
      </p:guideLst>
    </p:cSldViewPr>
  </p:slideViewPr>
  <p:notesTextViewPr>
    <p:cViewPr>
      <p:scale>
        <a:sx n="1" d="1"/>
        <a:sy n="1" d="1"/>
      </p:scale>
      <p:origin x="0" y="0"/>
    </p:cViewPr>
  </p:notesTextViewPr>
  <p:notesViewPr>
    <p:cSldViewPr snapToGrid="0">
      <p:cViewPr varScale="1">
        <p:scale>
          <a:sx n="66" d="100"/>
          <a:sy n="66" d="100"/>
        </p:scale>
        <p:origin x="0" y="0"/>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handoutMaster" Target="handoutMasters/handoutMaster1.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頁首版面配置區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zh-TW" altLang="en-US"/>
          </a:p>
        </p:txBody>
      </p:sp>
      <p:sp>
        <p:nvSpPr>
          <p:cNvPr id="3" name="日期版面配置區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C1E25C96-7668-48A6-906E-60409CB4F0E2}" type="datetimeFigureOut">
              <a:rPr lang="zh-TW" altLang="en-US" smtClean="0"/>
              <a:pPr/>
              <a:t>2020/8/20</a:t>
            </a:fld>
            <a:endParaRPr lang="zh-TW" altLang="en-US"/>
          </a:p>
        </p:txBody>
      </p:sp>
      <p:sp>
        <p:nvSpPr>
          <p:cNvPr id="4" name="頁尾版面配置區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zh-TW" altLang="en-US"/>
          </a:p>
        </p:txBody>
      </p:sp>
      <p:sp>
        <p:nvSpPr>
          <p:cNvPr id="5" name="投影片編號版面配置區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D37E37DA-B174-4061-859C-D3EB947C68FF}" type="slidenum">
              <a:rPr lang="zh-TW" altLang="en-US" smtClean="0"/>
              <a:pPr/>
              <a:t>‹#›</a:t>
            </a:fld>
            <a:endParaRPr lang="zh-TW" altLang="en-US"/>
          </a:p>
        </p:txBody>
      </p:sp>
    </p:spTree>
    <p:extLst>
      <p:ext uri="{BB962C8B-B14F-4D97-AF65-F5344CB8AC3E}">
        <p14:creationId xmlns:p14="http://schemas.microsoft.com/office/powerpoint/2010/main" val="3944469276"/>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B1C302E-FD06-FF4A-845C-7242F44AD2E4}" type="datetimeFigureOut">
              <a:rPr lang="en-US" smtClean="0"/>
              <a:pPr/>
              <a:t>8/20/2020</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E6067F0-5D8C-C649-9E7E-E5C399B34C78}" type="slidenum">
              <a:rPr lang="en-US" smtClean="0"/>
              <a:pPr/>
              <a:t>‹#›</a:t>
            </a:fld>
            <a:endParaRPr lang="en-US"/>
          </a:p>
        </p:txBody>
      </p:sp>
    </p:spTree>
    <p:extLst>
      <p:ext uri="{BB962C8B-B14F-4D97-AF65-F5344CB8AC3E}">
        <p14:creationId xmlns:p14="http://schemas.microsoft.com/office/powerpoint/2010/main" val="428518763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4E6067F0-5D8C-C649-9E7E-E5C399B34C78}" type="slidenum">
              <a:rPr lang="en-US" smtClean="0"/>
              <a:pPr/>
              <a:t>1</a:t>
            </a:fld>
            <a:endParaRPr lang="en-US"/>
          </a:p>
        </p:txBody>
      </p:sp>
    </p:spTree>
    <p:extLst>
      <p:ext uri="{BB962C8B-B14F-4D97-AF65-F5344CB8AC3E}">
        <p14:creationId xmlns:p14="http://schemas.microsoft.com/office/powerpoint/2010/main" val="400322589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6988" y="744538"/>
            <a:ext cx="6615112" cy="3722687"/>
          </a:xfrm>
        </p:spPr>
      </p:sp>
      <p:sp>
        <p:nvSpPr>
          <p:cNvPr id="3" name="Notes Placeholder 2"/>
          <p:cNvSpPr>
            <a:spLocks noGrp="1"/>
          </p:cNvSpPr>
          <p:nvPr>
            <p:ph type="body" idx="1"/>
          </p:nvPr>
        </p:nvSpPr>
        <p:spPr/>
        <p:txBody>
          <a:bodyPr/>
          <a:lstStyle/>
          <a:p>
            <a:endParaRPr lang="en-US"/>
          </a:p>
        </p:txBody>
      </p:sp>
    </p:spTree>
    <p:extLst>
      <p:ext uri="{BB962C8B-B14F-4D97-AF65-F5344CB8AC3E}">
        <p14:creationId xmlns:p14="http://schemas.microsoft.com/office/powerpoint/2010/main" val="286804360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6988" y="744538"/>
            <a:ext cx="6615112" cy="3722687"/>
          </a:xfrm>
        </p:spPr>
      </p:sp>
      <p:sp>
        <p:nvSpPr>
          <p:cNvPr id="3" name="Notes Placeholder 2"/>
          <p:cNvSpPr>
            <a:spLocks noGrp="1"/>
          </p:cNvSpPr>
          <p:nvPr>
            <p:ph type="body" idx="1"/>
          </p:nvPr>
        </p:nvSpPr>
        <p:spPr/>
        <p:txBody>
          <a:bodyPr/>
          <a:lstStyle/>
          <a:p>
            <a:endParaRPr lang="en-US"/>
          </a:p>
        </p:txBody>
      </p:sp>
    </p:spTree>
    <p:extLst>
      <p:ext uri="{BB962C8B-B14F-4D97-AF65-F5344CB8AC3E}">
        <p14:creationId xmlns:p14="http://schemas.microsoft.com/office/powerpoint/2010/main" val="23117735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圖像版面配置區 1"/>
          <p:cNvSpPr>
            <a:spLocks noGrp="1" noRot="1" noChangeAspect="1"/>
          </p:cNvSpPr>
          <p:nvPr>
            <p:ph type="sldImg"/>
          </p:nvPr>
        </p:nvSpPr>
        <p:spPr/>
      </p:sp>
      <p:sp>
        <p:nvSpPr>
          <p:cNvPr id="3" name="備忘稿版面配置區 2"/>
          <p:cNvSpPr>
            <a:spLocks noGrp="1"/>
          </p:cNvSpPr>
          <p:nvPr>
            <p:ph type="body" idx="1"/>
          </p:nvPr>
        </p:nvSpPr>
        <p:spPr/>
        <p:txBody>
          <a:bodyPr>
            <a:normAutofit/>
          </a:bodyPr>
          <a:lstStyle/>
          <a:p>
            <a:endParaRPr lang="zh-TW" altLang="en-US"/>
          </a:p>
        </p:txBody>
      </p:sp>
      <p:sp>
        <p:nvSpPr>
          <p:cNvPr id="4" name="投影片編號版面配置區 3"/>
          <p:cNvSpPr>
            <a:spLocks noGrp="1"/>
          </p:cNvSpPr>
          <p:nvPr>
            <p:ph type="sldNum" sz="quarter" idx="10"/>
          </p:nvPr>
        </p:nvSpPr>
        <p:spPr/>
        <p:txBody>
          <a:bodyPr/>
          <a:lstStyle/>
          <a:p>
            <a:fld id="{4E6067F0-5D8C-C649-9E7E-E5C399B34C78}" type="slidenum">
              <a:rPr lang="en-US" smtClean="0"/>
              <a:pPr/>
              <a:t>5</a:t>
            </a:fld>
            <a:endParaRPr 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影像版面配置區 1"/>
          <p:cNvSpPr>
            <a:spLocks noGrp="1" noRot="1" noChangeAspect="1"/>
          </p:cNvSpPr>
          <p:nvPr>
            <p:ph type="sldImg"/>
          </p:nvPr>
        </p:nvSpPr>
        <p:spPr/>
      </p:sp>
      <p:sp>
        <p:nvSpPr>
          <p:cNvPr id="3" name="備忘稿版面配置區 2"/>
          <p:cNvSpPr>
            <a:spLocks noGrp="1"/>
          </p:cNvSpPr>
          <p:nvPr>
            <p:ph type="body" idx="1"/>
          </p:nvPr>
        </p:nvSpPr>
        <p:spPr/>
        <p:txBody>
          <a:bodyPr/>
          <a:lstStyle/>
          <a:p>
            <a:endParaRPr kumimoji="1" lang="zh-TW" altLang="en-US"/>
          </a:p>
        </p:txBody>
      </p:sp>
      <p:sp>
        <p:nvSpPr>
          <p:cNvPr id="4" name="投影片編號版面配置區 3"/>
          <p:cNvSpPr>
            <a:spLocks noGrp="1"/>
          </p:cNvSpPr>
          <p:nvPr>
            <p:ph type="sldNum" sz="quarter" idx="10"/>
          </p:nvPr>
        </p:nvSpPr>
        <p:spPr/>
        <p:txBody>
          <a:bodyPr/>
          <a:lstStyle/>
          <a:p>
            <a:fld id="{4E6067F0-5D8C-C649-9E7E-E5C399B34C78}" type="slidenum">
              <a:rPr lang="en-US" smtClean="0"/>
              <a:pPr/>
              <a:t>6</a:t>
            </a:fld>
            <a:endParaRPr lang="en-US"/>
          </a:p>
        </p:txBody>
      </p:sp>
    </p:spTree>
    <p:extLst>
      <p:ext uri="{BB962C8B-B14F-4D97-AF65-F5344CB8AC3E}">
        <p14:creationId xmlns:p14="http://schemas.microsoft.com/office/powerpoint/2010/main" val="193406244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影像版面配置區 1"/>
          <p:cNvSpPr>
            <a:spLocks noGrp="1" noRot="1" noChangeAspect="1"/>
          </p:cNvSpPr>
          <p:nvPr>
            <p:ph type="sldImg"/>
          </p:nvPr>
        </p:nvSpPr>
        <p:spPr/>
      </p:sp>
      <p:sp>
        <p:nvSpPr>
          <p:cNvPr id="3" name="備忘稿版面配置區 2"/>
          <p:cNvSpPr>
            <a:spLocks noGrp="1"/>
          </p:cNvSpPr>
          <p:nvPr>
            <p:ph type="body" idx="1"/>
          </p:nvPr>
        </p:nvSpPr>
        <p:spPr/>
        <p:txBody>
          <a:bodyPr/>
          <a:lstStyle/>
          <a:p>
            <a:endParaRPr kumimoji="1" lang="zh-TW" altLang="en-US"/>
          </a:p>
        </p:txBody>
      </p:sp>
      <p:sp>
        <p:nvSpPr>
          <p:cNvPr id="4" name="投影片編號版面配置區 3"/>
          <p:cNvSpPr>
            <a:spLocks noGrp="1"/>
          </p:cNvSpPr>
          <p:nvPr>
            <p:ph type="sldNum" sz="quarter" idx="10"/>
          </p:nvPr>
        </p:nvSpPr>
        <p:spPr/>
        <p:txBody>
          <a:bodyPr/>
          <a:lstStyle/>
          <a:p>
            <a:fld id="{4E6067F0-5D8C-C649-9E7E-E5C399B34C78}" type="slidenum">
              <a:rPr lang="en-US" smtClean="0"/>
              <a:pPr/>
              <a:t>7</a:t>
            </a:fld>
            <a:endParaRPr lang="en-US"/>
          </a:p>
        </p:txBody>
      </p:sp>
    </p:spTree>
    <p:extLst>
      <p:ext uri="{BB962C8B-B14F-4D97-AF65-F5344CB8AC3E}">
        <p14:creationId xmlns:p14="http://schemas.microsoft.com/office/powerpoint/2010/main" val="147090879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影像版面配置區 1"/>
          <p:cNvSpPr>
            <a:spLocks noGrp="1" noRot="1" noChangeAspect="1"/>
          </p:cNvSpPr>
          <p:nvPr>
            <p:ph type="sldImg"/>
          </p:nvPr>
        </p:nvSpPr>
        <p:spPr/>
      </p:sp>
      <p:sp>
        <p:nvSpPr>
          <p:cNvPr id="3" name="備忘稿版面配置區 2"/>
          <p:cNvSpPr>
            <a:spLocks noGrp="1"/>
          </p:cNvSpPr>
          <p:nvPr>
            <p:ph type="body" idx="1"/>
          </p:nvPr>
        </p:nvSpPr>
        <p:spPr/>
        <p:txBody>
          <a:bodyPr/>
          <a:lstStyle/>
          <a:p>
            <a:endParaRPr lang="zh-TW" altLang="en-US"/>
          </a:p>
        </p:txBody>
      </p:sp>
      <p:sp>
        <p:nvSpPr>
          <p:cNvPr id="4" name="投影片編號版面配置區 3"/>
          <p:cNvSpPr>
            <a:spLocks noGrp="1"/>
          </p:cNvSpPr>
          <p:nvPr>
            <p:ph type="sldNum" sz="quarter" idx="10"/>
          </p:nvPr>
        </p:nvSpPr>
        <p:spPr/>
        <p:txBody>
          <a:bodyPr/>
          <a:lstStyle/>
          <a:p>
            <a:fld id="{4E6067F0-5D8C-C649-9E7E-E5C399B34C78}" type="slidenum">
              <a:rPr lang="en-US" smtClean="0"/>
              <a:pPr/>
              <a:t>8</a:t>
            </a:fld>
            <a:endParaRPr lang="en-US"/>
          </a:p>
        </p:txBody>
      </p:sp>
    </p:spTree>
    <p:extLst>
      <p:ext uri="{BB962C8B-B14F-4D97-AF65-F5344CB8AC3E}">
        <p14:creationId xmlns:p14="http://schemas.microsoft.com/office/powerpoint/2010/main" val="35189672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影像版面配置區 1"/>
          <p:cNvSpPr>
            <a:spLocks noGrp="1" noRot="1" noChangeAspect="1"/>
          </p:cNvSpPr>
          <p:nvPr>
            <p:ph type="sldImg"/>
          </p:nvPr>
        </p:nvSpPr>
        <p:spPr/>
      </p:sp>
      <p:sp>
        <p:nvSpPr>
          <p:cNvPr id="3" name="備忘稿版面配置區 2"/>
          <p:cNvSpPr>
            <a:spLocks noGrp="1"/>
          </p:cNvSpPr>
          <p:nvPr>
            <p:ph type="body" idx="1"/>
          </p:nvPr>
        </p:nvSpPr>
        <p:spPr/>
        <p:txBody>
          <a:bodyPr/>
          <a:lstStyle/>
          <a:p>
            <a:endParaRPr lang="zh-TW" altLang="en-US"/>
          </a:p>
        </p:txBody>
      </p:sp>
      <p:sp>
        <p:nvSpPr>
          <p:cNvPr id="4" name="投影片編號版面配置區 3"/>
          <p:cNvSpPr>
            <a:spLocks noGrp="1"/>
          </p:cNvSpPr>
          <p:nvPr>
            <p:ph type="sldNum" sz="quarter" idx="5"/>
          </p:nvPr>
        </p:nvSpPr>
        <p:spPr/>
        <p:txBody>
          <a:bodyPr/>
          <a:lstStyle/>
          <a:p>
            <a:fld id="{4E6067F0-5D8C-C649-9E7E-E5C399B34C78}" type="slidenum">
              <a:rPr lang="en-US" smtClean="0"/>
              <a:pPr/>
              <a:t>9</a:t>
            </a:fld>
            <a:endParaRPr lang="en-US"/>
          </a:p>
        </p:txBody>
      </p:sp>
    </p:spTree>
    <p:extLst>
      <p:ext uri="{BB962C8B-B14F-4D97-AF65-F5344CB8AC3E}">
        <p14:creationId xmlns:p14="http://schemas.microsoft.com/office/powerpoint/2010/main" val="165920828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1">
              <a:lnSpc>
                <a:spcPct val="120000"/>
              </a:lnSpc>
            </a:pPr>
            <a:endParaRPr lang="zh-TW" altLang="en-US" sz="1300" dirty="0">
              <a:solidFill>
                <a:srgbClr val="FFFFFF"/>
              </a:solidFill>
              <a:latin typeface="微軟正黑體"/>
              <a:ea typeface="微軟正黑體"/>
            </a:endParaRPr>
          </a:p>
        </p:txBody>
      </p:sp>
      <p:sp>
        <p:nvSpPr>
          <p:cNvPr id="4" name="Slide Number Placeholder 3"/>
          <p:cNvSpPr>
            <a:spLocks noGrp="1"/>
          </p:cNvSpPr>
          <p:nvPr>
            <p:ph type="sldNum" sz="quarter" idx="5"/>
          </p:nvPr>
        </p:nvSpPr>
        <p:spPr/>
        <p:txBody>
          <a:bodyPr/>
          <a:lstStyle/>
          <a:p>
            <a:fld id="{4E6067F0-5D8C-C649-9E7E-E5C399B34C78}" type="slidenum">
              <a:rPr lang="en-US" smtClean="0"/>
              <a:pPr/>
              <a:t>10</a:t>
            </a:fld>
            <a:endParaRPr lang="en-US"/>
          </a:p>
        </p:txBody>
      </p:sp>
    </p:spTree>
    <p:extLst>
      <p:ext uri="{BB962C8B-B14F-4D97-AF65-F5344CB8AC3E}">
        <p14:creationId xmlns:p14="http://schemas.microsoft.com/office/powerpoint/2010/main" val="260080583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影像版面配置區 1"/>
          <p:cNvSpPr>
            <a:spLocks noGrp="1" noRot="1" noChangeAspect="1"/>
          </p:cNvSpPr>
          <p:nvPr>
            <p:ph type="sldImg"/>
          </p:nvPr>
        </p:nvSpPr>
        <p:spPr/>
      </p:sp>
      <p:sp>
        <p:nvSpPr>
          <p:cNvPr id="3" name="備忘稿版面配置區 2"/>
          <p:cNvSpPr>
            <a:spLocks noGrp="1"/>
          </p:cNvSpPr>
          <p:nvPr>
            <p:ph type="body" idx="1"/>
          </p:nvPr>
        </p:nvSpPr>
        <p:spPr/>
        <p:txBody>
          <a:bodyPr/>
          <a:lstStyle/>
          <a:p>
            <a:endParaRPr lang="zh-TW" altLang="en-US"/>
          </a:p>
        </p:txBody>
      </p:sp>
      <p:sp>
        <p:nvSpPr>
          <p:cNvPr id="4" name="投影片編號版面配置區 3"/>
          <p:cNvSpPr>
            <a:spLocks noGrp="1"/>
          </p:cNvSpPr>
          <p:nvPr>
            <p:ph type="sldNum" sz="quarter" idx="5"/>
          </p:nvPr>
        </p:nvSpPr>
        <p:spPr/>
        <p:txBody>
          <a:bodyPr/>
          <a:lstStyle/>
          <a:p>
            <a:fld id="{4E6067F0-5D8C-C649-9E7E-E5C399B34C78}" type="slidenum">
              <a:rPr lang="en-US" smtClean="0"/>
              <a:pPr/>
              <a:t>11</a:t>
            </a:fld>
            <a:endParaRPr lang="en-US"/>
          </a:p>
        </p:txBody>
      </p:sp>
    </p:spTree>
    <p:extLst>
      <p:ext uri="{BB962C8B-B14F-4D97-AF65-F5344CB8AC3E}">
        <p14:creationId xmlns:p14="http://schemas.microsoft.com/office/powerpoint/2010/main" val="155721578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C9CB6A43-9329-435B-B557-0F70AB4A7FEB}" type="slidenum">
              <a:rPr lang="en-US" smtClean="0"/>
              <a:t>12</a:t>
            </a:fld>
            <a:endParaRPr lang="en-US"/>
          </a:p>
        </p:txBody>
      </p:sp>
    </p:spTree>
    <p:extLst>
      <p:ext uri="{BB962C8B-B14F-4D97-AF65-F5344CB8AC3E}">
        <p14:creationId xmlns:p14="http://schemas.microsoft.com/office/powerpoint/2010/main" val="327316259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22"/>
        <p:cNvGrpSpPr/>
        <p:nvPr/>
      </p:nvGrpSpPr>
      <p:grpSpPr>
        <a:xfrm>
          <a:off x="0" y="0"/>
          <a:ext cx="0" cy="0"/>
          <a:chOff x="0" y="0"/>
          <a:chExt cx="0" cy="0"/>
        </a:xfrm>
      </p:grpSpPr>
      <p:sp>
        <p:nvSpPr>
          <p:cNvPr id="323" name="Shape 323"/>
          <p:cNvSpPr>
            <a:spLocks noGrp="1" noRot="1" noChangeAspect="1"/>
          </p:cNvSpPr>
          <p:nvPr>
            <p:ph type="sldImg" idx="2"/>
          </p:nvPr>
        </p:nvSpPr>
        <p:spPr>
          <a:xfrm>
            <a:off x="381000" y="685800"/>
            <a:ext cx="6096000" cy="3429000"/>
          </a:xfrm>
          <a:custGeom>
            <a:avLst/>
            <a:gdLst/>
            <a:ahLst/>
            <a:cxnLst/>
            <a:rect l="0" t="0" r="0" b="0"/>
            <a:pathLst>
              <a:path w="120000" h="120000" extrusionOk="0">
                <a:moveTo>
                  <a:pt x="0" y="0"/>
                </a:moveTo>
                <a:lnTo>
                  <a:pt x="120000" y="0"/>
                </a:lnTo>
                <a:lnTo>
                  <a:pt x="120000" y="120000"/>
                </a:lnTo>
                <a:lnTo>
                  <a:pt x="0" y="120000"/>
                </a:lnTo>
                <a:close/>
              </a:path>
            </a:pathLst>
          </a:custGeom>
          <a:noFill/>
          <a:ln>
            <a:noFill/>
          </a:ln>
        </p:spPr>
      </p:sp>
      <p:sp>
        <p:nvSpPr>
          <p:cNvPr id="324" name="Shape 324"/>
          <p:cNvSpPr txBox="1">
            <a:spLocks noGrp="1"/>
          </p:cNvSpPr>
          <p:nvPr>
            <p:ph type="body" idx="1"/>
          </p:nvPr>
        </p:nvSpPr>
        <p:spPr>
          <a:xfrm>
            <a:off x="914400" y="4343400"/>
            <a:ext cx="5029200" cy="4114800"/>
          </a:xfrm>
          <a:prstGeom prst="rect">
            <a:avLst/>
          </a:prstGeom>
          <a:noFill/>
          <a:ln>
            <a:noFill/>
          </a:ln>
        </p:spPr>
        <p:txBody>
          <a:bodyPr wrap="square" lIns="91425" tIns="91425" rIns="91425" bIns="91425" anchor="t" anchorCtr="0">
            <a:noAutofit/>
          </a:bodyPr>
          <a:lstStyle/>
          <a:p>
            <a:pPr marL="0" marR="0" lvl="0" indent="-88899" algn="l" rtl="0">
              <a:spcBef>
                <a:spcPts val="0"/>
              </a:spcBef>
              <a:buClr>
                <a:schemeClr val="dk1"/>
              </a:buClr>
              <a:buSzPts val="1400"/>
              <a:buFont typeface="Arial"/>
              <a:buNone/>
            </a:pPr>
            <a:endParaRPr sz="1200" b="0" i="0" u="none" strike="noStrike" cap="none">
              <a:solidFill>
                <a:schemeClr val="dk1"/>
              </a:solidFill>
              <a:latin typeface="Arial"/>
              <a:ea typeface="Arial"/>
              <a:cs typeface="Arial"/>
              <a:sym typeface="Arial"/>
            </a:endParaRPr>
          </a:p>
        </p:txBody>
      </p:sp>
    </p:spTree>
    <p:extLst>
      <p:ext uri="{BB962C8B-B14F-4D97-AF65-F5344CB8AC3E}">
        <p14:creationId xmlns:p14="http://schemas.microsoft.com/office/powerpoint/2010/main" val="395652611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6988" y="744538"/>
            <a:ext cx="6615112" cy="3722687"/>
          </a:xfrm>
        </p:spPr>
      </p:sp>
      <p:sp>
        <p:nvSpPr>
          <p:cNvPr id="3" name="Notes Placeholder 2"/>
          <p:cNvSpPr>
            <a:spLocks noGrp="1"/>
          </p:cNvSpPr>
          <p:nvPr>
            <p:ph type="body" idx="1"/>
          </p:nvPr>
        </p:nvSpPr>
        <p:spPr/>
        <p:txBody>
          <a:bodyPr/>
          <a:lstStyle/>
          <a:p>
            <a:endParaRPr lang="en-US"/>
          </a:p>
        </p:txBody>
      </p:sp>
    </p:spTree>
    <p:extLst>
      <p:ext uri="{BB962C8B-B14F-4D97-AF65-F5344CB8AC3E}">
        <p14:creationId xmlns:p14="http://schemas.microsoft.com/office/powerpoint/2010/main" val="48502445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457200" marR="0" lvl="0" indent="-298450" algn="l" defTabSz="914400" rtl="0" eaLnBrk="1" fontAlgn="auto" latinLnBrk="0" hangingPunct="1">
              <a:lnSpc>
                <a:spcPct val="100000"/>
              </a:lnSpc>
              <a:spcBef>
                <a:spcPts val="0"/>
              </a:spcBef>
              <a:spcAft>
                <a:spcPts val="0"/>
              </a:spcAft>
              <a:buClr>
                <a:schemeClr val="dk1"/>
              </a:buClr>
              <a:buSzPts val="1100"/>
              <a:buFont typeface="Arial"/>
              <a:buChar char="●"/>
              <a:tabLst/>
              <a:defRPr/>
            </a:pPr>
            <a:endParaRPr lang="en-US" sz="1100" b="0" i="0" u="none" strike="noStrike" cap="none">
              <a:solidFill>
                <a:schemeClr val="dk1"/>
              </a:solidFill>
              <a:latin typeface="Arial"/>
              <a:ea typeface="Arial"/>
              <a:cs typeface="Arial"/>
              <a:sym typeface="Arial"/>
            </a:endParaRPr>
          </a:p>
        </p:txBody>
      </p:sp>
    </p:spTree>
    <p:extLst>
      <p:ext uri="{BB962C8B-B14F-4D97-AF65-F5344CB8AC3E}">
        <p14:creationId xmlns:p14="http://schemas.microsoft.com/office/powerpoint/2010/main" val="165615205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44"/>
        <p:cNvGrpSpPr/>
        <p:nvPr/>
      </p:nvGrpSpPr>
      <p:grpSpPr>
        <a:xfrm>
          <a:off x="0" y="0"/>
          <a:ext cx="0" cy="0"/>
          <a:chOff x="0" y="0"/>
          <a:chExt cx="0" cy="0"/>
        </a:xfrm>
      </p:grpSpPr>
      <p:sp>
        <p:nvSpPr>
          <p:cNvPr id="245" name="Shape 245"/>
          <p:cNvSpPr txBox="1">
            <a:spLocks noGrp="1"/>
          </p:cNvSpPr>
          <p:nvPr>
            <p:ph type="body" idx="1"/>
          </p:nvPr>
        </p:nvSpPr>
        <p:spPr>
          <a:xfrm>
            <a:off x="685800" y="4343400"/>
            <a:ext cx="5486399" cy="4114800"/>
          </a:xfrm>
          <a:prstGeom prst="rect">
            <a:avLst/>
          </a:prstGeom>
        </p:spPr>
        <p:txBody>
          <a:bodyPr spcFirstLastPara="1" wrap="square" lIns="91425" tIns="91425" rIns="91425" bIns="91425" anchor="t" anchorCtr="0">
            <a:noAutofit/>
          </a:bodyPr>
          <a:lstStyle/>
          <a:p>
            <a:pPr marL="0" lvl="0" indent="0">
              <a:spcBef>
                <a:spcPts val="0"/>
              </a:spcBef>
              <a:spcAft>
                <a:spcPts val="0"/>
              </a:spcAft>
              <a:buNone/>
            </a:pPr>
            <a:endParaRPr/>
          </a:p>
        </p:txBody>
      </p:sp>
      <p:sp>
        <p:nvSpPr>
          <p:cNvPr id="246" name="Shape 246"/>
          <p:cNvSpPr>
            <a:spLocks noGrp="1" noRot="1" noChangeAspect="1"/>
          </p:cNvSpPr>
          <p:nvPr>
            <p:ph type="sldImg" idx="2"/>
          </p:nvPr>
        </p:nvSpPr>
        <p:spPr>
          <a:xfrm>
            <a:off x="381000" y="685800"/>
            <a:ext cx="6096000" cy="3429000"/>
          </a:xfrm>
          <a:custGeom>
            <a:avLst/>
            <a:gdLst/>
            <a:ahLst/>
            <a:cxnLst/>
            <a:rect l="0" t="0" r="0" b="0"/>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70675505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影像版面配置區 1"/>
          <p:cNvSpPr>
            <a:spLocks noGrp="1" noRot="1" noChangeAspect="1"/>
          </p:cNvSpPr>
          <p:nvPr>
            <p:ph type="sldImg"/>
          </p:nvPr>
        </p:nvSpPr>
        <p:spPr/>
      </p:sp>
      <p:sp>
        <p:nvSpPr>
          <p:cNvPr id="3" name="備忘稿版面配置區 2"/>
          <p:cNvSpPr>
            <a:spLocks noGrp="1"/>
          </p:cNvSpPr>
          <p:nvPr>
            <p:ph type="body" idx="1"/>
          </p:nvPr>
        </p:nvSpPr>
        <p:spPr/>
        <p:txBody>
          <a:bodyPr/>
          <a:lstStyle/>
          <a:p>
            <a:endParaRPr lang="zh-TW" altLang="en-US"/>
          </a:p>
        </p:txBody>
      </p:sp>
      <p:sp>
        <p:nvSpPr>
          <p:cNvPr id="4" name="投影片編號版面配置區 3"/>
          <p:cNvSpPr>
            <a:spLocks noGrp="1"/>
          </p:cNvSpPr>
          <p:nvPr>
            <p:ph type="sldNum" sz="quarter" idx="5"/>
          </p:nvPr>
        </p:nvSpPr>
        <p:spPr/>
        <p:txBody>
          <a:bodyPr/>
          <a:lstStyle/>
          <a:p>
            <a:fld id="{F8E944ED-08EB-4D93-ACE1-7399A139B7A7}" type="slidenum">
              <a:rPr lang="en-US" altLang="zh-TW" smtClean="0"/>
              <a:t>19</a:t>
            </a:fld>
            <a:endParaRPr lang="zh-TW" altLang="en-US"/>
          </a:p>
        </p:txBody>
      </p:sp>
    </p:spTree>
    <p:extLst>
      <p:ext uri="{BB962C8B-B14F-4D97-AF65-F5344CB8AC3E}">
        <p14:creationId xmlns:p14="http://schemas.microsoft.com/office/powerpoint/2010/main" val="381831436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影像版面配置區 1"/>
          <p:cNvSpPr>
            <a:spLocks noGrp="1" noRot="1" noChangeAspect="1"/>
          </p:cNvSpPr>
          <p:nvPr>
            <p:ph type="sldImg"/>
          </p:nvPr>
        </p:nvSpPr>
        <p:spPr/>
      </p:sp>
      <p:sp>
        <p:nvSpPr>
          <p:cNvPr id="3" name="備忘稿版面配置區 2"/>
          <p:cNvSpPr>
            <a:spLocks noGrp="1"/>
          </p:cNvSpPr>
          <p:nvPr>
            <p:ph type="body" idx="1"/>
          </p:nvPr>
        </p:nvSpPr>
        <p:spPr/>
        <p:txBody>
          <a:bodyPr/>
          <a:lstStyle/>
          <a:p>
            <a:endParaRPr lang="zh-TW" altLang="en-US"/>
          </a:p>
        </p:txBody>
      </p:sp>
      <p:sp>
        <p:nvSpPr>
          <p:cNvPr id="4" name="投影片編號版面配置區 3"/>
          <p:cNvSpPr>
            <a:spLocks noGrp="1"/>
          </p:cNvSpPr>
          <p:nvPr>
            <p:ph type="sldNum" sz="quarter" idx="5"/>
          </p:nvPr>
        </p:nvSpPr>
        <p:spPr/>
        <p:txBody>
          <a:bodyPr/>
          <a:lstStyle/>
          <a:p>
            <a:fld id="{EDECBF60-BD95-FB4C-91CE-6D01F0698F47}" type="slidenum">
              <a:rPr kumimoji="1" lang="zh-TW" altLang="en-US" smtClean="0"/>
              <a:t>21</a:t>
            </a:fld>
            <a:endParaRPr kumimoji="1" lang="zh-TW" altLang="en-US"/>
          </a:p>
        </p:txBody>
      </p:sp>
    </p:spTree>
    <p:extLst>
      <p:ext uri="{BB962C8B-B14F-4D97-AF65-F5344CB8AC3E}">
        <p14:creationId xmlns:p14="http://schemas.microsoft.com/office/powerpoint/2010/main" val="208472297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45"/>
        <p:cNvGrpSpPr/>
        <p:nvPr/>
      </p:nvGrpSpPr>
      <p:grpSpPr>
        <a:xfrm>
          <a:off x="0" y="0"/>
          <a:ext cx="0" cy="0"/>
          <a:chOff x="0" y="0"/>
          <a:chExt cx="0" cy="0"/>
        </a:xfrm>
      </p:grpSpPr>
      <p:sp>
        <p:nvSpPr>
          <p:cNvPr id="246" name="Shape 246"/>
          <p:cNvSpPr>
            <a:spLocks noGrp="1" noRot="1" noChangeAspect="1"/>
          </p:cNvSpPr>
          <p:nvPr>
            <p:ph type="sldImg" idx="2"/>
          </p:nvPr>
        </p:nvSpPr>
        <p:spPr>
          <a:xfrm>
            <a:off x="381000" y="685800"/>
            <a:ext cx="6096000" cy="3429000"/>
          </a:xfrm>
          <a:custGeom>
            <a:avLst/>
            <a:gdLst/>
            <a:ahLst/>
            <a:cxnLst/>
            <a:rect l="0" t="0" r="0" b="0"/>
            <a:pathLst>
              <a:path w="120000" h="120000" extrusionOk="0">
                <a:moveTo>
                  <a:pt x="0" y="0"/>
                </a:moveTo>
                <a:lnTo>
                  <a:pt x="120000" y="0"/>
                </a:lnTo>
                <a:lnTo>
                  <a:pt x="120000" y="120000"/>
                </a:lnTo>
                <a:lnTo>
                  <a:pt x="0" y="120000"/>
                </a:lnTo>
                <a:close/>
              </a:path>
            </a:pathLst>
          </a:custGeom>
          <a:noFill/>
          <a:ln>
            <a:noFill/>
          </a:ln>
        </p:spPr>
      </p:sp>
      <p:sp>
        <p:nvSpPr>
          <p:cNvPr id="247" name="Shape 247"/>
          <p:cNvSpPr txBox="1">
            <a:spLocks noGrp="1"/>
          </p:cNvSpPr>
          <p:nvPr>
            <p:ph type="body" idx="1"/>
          </p:nvPr>
        </p:nvSpPr>
        <p:spPr>
          <a:xfrm>
            <a:off x="914400" y="4343401"/>
            <a:ext cx="5029200" cy="4115100"/>
          </a:xfrm>
          <a:prstGeom prst="rect">
            <a:avLst/>
          </a:prstGeom>
          <a:noFill/>
          <a:ln>
            <a:noFill/>
          </a:ln>
        </p:spPr>
        <p:txBody>
          <a:bodyPr spcFirstLastPara="1" wrap="square" lIns="91425" tIns="91425" rIns="91425" bIns="91425" anchor="t" anchorCtr="0">
            <a:noAutofit/>
          </a:bodyPr>
          <a:lstStyle/>
          <a:p>
            <a:pPr marL="0" marR="0" lvl="0" indent="0" algn="l" rtl="0">
              <a:spcBef>
                <a:spcPts val="0"/>
              </a:spcBef>
              <a:spcAft>
                <a:spcPts val="0"/>
              </a:spcAft>
              <a:buClr>
                <a:schemeClr val="dk1"/>
              </a:buClr>
              <a:buSzPts val="1200"/>
              <a:buFont typeface="Arial"/>
              <a:buNone/>
            </a:pPr>
            <a:endParaRPr sz="1200" b="0" i="0" u="none" strike="noStrike" cap="none">
              <a:solidFill>
                <a:schemeClr val="dk1"/>
              </a:solidFill>
              <a:latin typeface="Arial"/>
              <a:ea typeface="Arial"/>
              <a:cs typeface="Arial"/>
              <a:sym typeface="Arial"/>
            </a:endParaRPr>
          </a:p>
        </p:txBody>
      </p:sp>
    </p:spTree>
    <p:extLst>
      <p:ext uri="{BB962C8B-B14F-4D97-AF65-F5344CB8AC3E}">
        <p14:creationId xmlns:p14="http://schemas.microsoft.com/office/powerpoint/2010/main" val="170423384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2"/>
        <p:cNvGrpSpPr/>
        <p:nvPr/>
      </p:nvGrpSpPr>
      <p:grpSpPr>
        <a:xfrm>
          <a:off x="0" y="0"/>
          <a:ext cx="0" cy="0"/>
          <a:chOff x="0" y="0"/>
          <a:chExt cx="0" cy="0"/>
        </a:xfrm>
      </p:grpSpPr>
      <p:sp>
        <p:nvSpPr>
          <p:cNvPr id="193" name="Shape 193"/>
          <p:cNvSpPr>
            <a:spLocks noGrp="1" noRot="1" noChangeAspect="1"/>
          </p:cNvSpPr>
          <p:nvPr>
            <p:ph type="sldImg" idx="2"/>
          </p:nvPr>
        </p:nvSpPr>
        <p:spPr>
          <a:xfrm>
            <a:off x="381000" y="685800"/>
            <a:ext cx="6096000" cy="3429000"/>
          </a:xfrm>
          <a:custGeom>
            <a:avLst/>
            <a:gdLst/>
            <a:ahLst/>
            <a:cxnLst/>
            <a:rect l="0" t="0" r="0" b="0"/>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94" name="Shape 194"/>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69850" marR="0" lvl="0" indent="0" algn="l" rtl="0">
              <a:spcBef>
                <a:spcPts val="0"/>
              </a:spcBef>
              <a:spcAft>
                <a:spcPts val="0"/>
              </a:spcAft>
              <a:buClr>
                <a:schemeClr val="dk1"/>
              </a:buClr>
              <a:buSzPts val="1100"/>
              <a:buFont typeface="Arial"/>
              <a:buNone/>
            </a:pPr>
            <a:endParaRPr sz="1100" b="1" i="0" u="none" strike="noStrike" cap="none">
              <a:solidFill>
                <a:srgbClr val="000000"/>
              </a:solidFill>
              <a:latin typeface="Arial"/>
              <a:ea typeface="Arial"/>
              <a:cs typeface="Arial"/>
              <a:sym typeface="Arial"/>
            </a:endParaRPr>
          </a:p>
        </p:txBody>
      </p:sp>
    </p:spTree>
    <p:extLst>
      <p:ext uri="{BB962C8B-B14F-4D97-AF65-F5344CB8AC3E}">
        <p14:creationId xmlns:p14="http://schemas.microsoft.com/office/powerpoint/2010/main" val="1289996907"/>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73"/>
        <p:cNvGrpSpPr/>
        <p:nvPr/>
      </p:nvGrpSpPr>
      <p:grpSpPr>
        <a:xfrm>
          <a:off x="0" y="0"/>
          <a:ext cx="0" cy="0"/>
          <a:chOff x="0" y="0"/>
          <a:chExt cx="0" cy="0"/>
        </a:xfrm>
      </p:grpSpPr>
      <p:sp>
        <p:nvSpPr>
          <p:cNvPr id="274" name="Shape 274"/>
          <p:cNvSpPr txBox="1">
            <a:spLocks noGrp="1"/>
          </p:cNvSpPr>
          <p:nvPr>
            <p:ph type="body" idx="1"/>
          </p:nvPr>
        </p:nvSpPr>
        <p:spPr>
          <a:xfrm>
            <a:off x="685800" y="4343400"/>
            <a:ext cx="5486399" cy="4114800"/>
          </a:xfrm>
          <a:prstGeom prst="rect">
            <a:avLst/>
          </a:prstGeom>
        </p:spPr>
        <p:txBody>
          <a:bodyPr spcFirstLastPara="1" wrap="square" lIns="91425" tIns="91425" rIns="91425" bIns="91425" anchor="t" anchorCtr="0">
            <a:noAutofit/>
          </a:bodyPr>
          <a:lstStyle/>
          <a:p>
            <a:pPr marL="0" lvl="0" indent="0">
              <a:spcBef>
                <a:spcPts val="0"/>
              </a:spcBef>
              <a:spcAft>
                <a:spcPts val="0"/>
              </a:spcAft>
              <a:buNone/>
            </a:pPr>
            <a:endParaRPr/>
          </a:p>
        </p:txBody>
      </p:sp>
      <p:sp>
        <p:nvSpPr>
          <p:cNvPr id="275" name="Shape 275"/>
          <p:cNvSpPr>
            <a:spLocks noGrp="1" noRot="1" noChangeAspect="1"/>
          </p:cNvSpPr>
          <p:nvPr>
            <p:ph type="sldImg" idx="2"/>
          </p:nvPr>
        </p:nvSpPr>
        <p:spPr>
          <a:xfrm>
            <a:off x="381000" y="685800"/>
            <a:ext cx="6096000" cy="3429000"/>
          </a:xfrm>
          <a:custGeom>
            <a:avLst/>
            <a:gdLst/>
            <a:ahLst/>
            <a:cxnLst/>
            <a:rect l="0" t="0" r="0" b="0"/>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868840319"/>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影像版面配置區 1"/>
          <p:cNvSpPr>
            <a:spLocks noGrp="1" noRot="1" noChangeAspect="1"/>
          </p:cNvSpPr>
          <p:nvPr>
            <p:ph type="sldImg"/>
          </p:nvPr>
        </p:nvSpPr>
        <p:spPr>
          <a:xfrm>
            <a:off x="381000" y="685800"/>
            <a:ext cx="6096000" cy="3429000"/>
          </a:xfrm>
        </p:spPr>
      </p:sp>
      <p:sp>
        <p:nvSpPr>
          <p:cNvPr id="3" name="備忘稿版面配置區 2"/>
          <p:cNvSpPr>
            <a:spLocks noGrp="1"/>
          </p:cNvSpPr>
          <p:nvPr>
            <p:ph type="body" idx="1"/>
          </p:nvPr>
        </p:nvSpPr>
        <p:spPr/>
        <p:txBody>
          <a:bodyPr/>
          <a:lstStyle/>
          <a:p>
            <a:endParaRPr lang="en-US" altLang="zh-TW" dirty="0">
              <a:ea typeface="新細明體"/>
              <a:cs typeface="Calibri"/>
            </a:endParaRPr>
          </a:p>
        </p:txBody>
      </p:sp>
      <p:sp>
        <p:nvSpPr>
          <p:cNvPr id="4" name="投影片編號版面配置區 3"/>
          <p:cNvSpPr>
            <a:spLocks noGrp="1"/>
          </p:cNvSpPr>
          <p:nvPr>
            <p:ph type="sldNum" sz="quarter" idx="5"/>
          </p:nvPr>
        </p:nvSpPr>
        <p:spPr/>
        <p:txBody>
          <a:bodyPr/>
          <a:lstStyle/>
          <a:p>
            <a:fld id="{4E6067F0-5D8C-C649-9E7E-E5C399B34C78}" type="slidenum">
              <a:rPr lang="en-US" smtClean="0"/>
              <a:pPr/>
              <a:t>26</a:t>
            </a:fld>
            <a:endParaRPr lang="en-US"/>
          </a:p>
        </p:txBody>
      </p:sp>
    </p:spTree>
    <p:extLst>
      <p:ext uri="{BB962C8B-B14F-4D97-AF65-F5344CB8AC3E}">
        <p14:creationId xmlns:p14="http://schemas.microsoft.com/office/powerpoint/2010/main" val="3678931018"/>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影像版面配置區 1"/>
          <p:cNvSpPr>
            <a:spLocks noGrp="1" noRot="1" noChangeAspect="1"/>
          </p:cNvSpPr>
          <p:nvPr>
            <p:ph type="sldImg"/>
          </p:nvPr>
        </p:nvSpPr>
        <p:spPr>
          <a:xfrm>
            <a:off x="381000" y="685800"/>
            <a:ext cx="6096000" cy="3429000"/>
          </a:xfrm>
        </p:spPr>
      </p:sp>
      <p:sp>
        <p:nvSpPr>
          <p:cNvPr id="3" name="備忘稿版面配置區 2"/>
          <p:cNvSpPr>
            <a:spLocks noGrp="1"/>
          </p:cNvSpPr>
          <p:nvPr>
            <p:ph type="body" idx="1"/>
          </p:nvPr>
        </p:nvSpPr>
        <p:spPr/>
        <p:txBody>
          <a:bodyPr/>
          <a:lstStyle/>
          <a:p>
            <a:endParaRPr lang="zh-TW" altLang="en-US"/>
          </a:p>
        </p:txBody>
      </p:sp>
      <p:sp>
        <p:nvSpPr>
          <p:cNvPr id="4" name="投影片編號版面配置區 3"/>
          <p:cNvSpPr>
            <a:spLocks noGrp="1"/>
          </p:cNvSpPr>
          <p:nvPr>
            <p:ph type="sldNum" sz="quarter" idx="5"/>
          </p:nvPr>
        </p:nvSpPr>
        <p:spPr/>
        <p:txBody>
          <a:bodyPr/>
          <a:lstStyle/>
          <a:p>
            <a:fld id="{7CA043C4-92AC-A149-A9E6-968714015355}" type="slidenum">
              <a:rPr lang="en-US" smtClean="0"/>
              <a:t>27</a:t>
            </a:fld>
            <a:endParaRPr lang="en-US"/>
          </a:p>
        </p:txBody>
      </p:sp>
    </p:spTree>
    <p:extLst>
      <p:ext uri="{BB962C8B-B14F-4D97-AF65-F5344CB8AC3E}">
        <p14:creationId xmlns:p14="http://schemas.microsoft.com/office/powerpoint/2010/main" val="367006739"/>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5400" y="744538"/>
            <a:ext cx="6618288" cy="3722687"/>
          </a:xfrm>
        </p:spPr>
      </p:sp>
      <p:sp>
        <p:nvSpPr>
          <p:cNvPr id="3" name="Notes Placeholder 2"/>
          <p:cNvSpPr>
            <a:spLocks noGrp="1"/>
          </p:cNvSpPr>
          <p:nvPr>
            <p:ph type="body" idx="1"/>
          </p:nvPr>
        </p:nvSpPr>
        <p:spPr/>
        <p:txBody>
          <a:bodyPr/>
          <a:lstStyle/>
          <a:p>
            <a:endParaRPr lang="en-US"/>
          </a:p>
        </p:txBody>
      </p:sp>
    </p:spTree>
    <p:extLst>
      <p:ext uri="{BB962C8B-B14F-4D97-AF65-F5344CB8AC3E}">
        <p14:creationId xmlns:p14="http://schemas.microsoft.com/office/powerpoint/2010/main" val="3221531478"/>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影像版面配置區 1"/>
          <p:cNvSpPr>
            <a:spLocks noGrp="1" noRot="1" noChangeAspect="1"/>
          </p:cNvSpPr>
          <p:nvPr>
            <p:ph type="sldImg"/>
          </p:nvPr>
        </p:nvSpPr>
        <p:spPr>
          <a:xfrm>
            <a:off x="381000" y="685800"/>
            <a:ext cx="6096000" cy="3429000"/>
          </a:xfrm>
        </p:spPr>
      </p:sp>
      <p:sp>
        <p:nvSpPr>
          <p:cNvPr id="3" name="備忘稿版面配置區 2"/>
          <p:cNvSpPr>
            <a:spLocks noGrp="1"/>
          </p:cNvSpPr>
          <p:nvPr>
            <p:ph type="body" idx="1"/>
          </p:nvPr>
        </p:nvSpPr>
        <p:spPr/>
        <p:txBody>
          <a:bodyPr/>
          <a:lstStyle/>
          <a:p>
            <a:endParaRPr kumimoji="1" lang="zh-TW" altLang="en-US"/>
          </a:p>
        </p:txBody>
      </p:sp>
      <p:sp>
        <p:nvSpPr>
          <p:cNvPr id="4" name="投影片編號版面配置區 3"/>
          <p:cNvSpPr>
            <a:spLocks noGrp="1"/>
          </p:cNvSpPr>
          <p:nvPr>
            <p:ph type="sldNum" sz="quarter" idx="5"/>
          </p:nvPr>
        </p:nvSpPr>
        <p:spPr/>
        <p:txBody>
          <a:bodyPr/>
          <a:lstStyle/>
          <a:p>
            <a:fld id="{4E6067F0-5D8C-C649-9E7E-E5C399B34C78}" type="slidenum">
              <a:rPr lang="en-US" smtClean="0"/>
              <a:pPr/>
              <a:t>29</a:t>
            </a:fld>
            <a:endParaRPr lang="en-US"/>
          </a:p>
        </p:txBody>
      </p:sp>
    </p:spTree>
    <p:extLst>
      <p:ext uri="{BB962C8B-B14F-4D97-AF65-F5344CB8AC3E}">
        <p14:creationId xmlns:p14="http://schemas.microsoft.com/office/powerpoint/2010/main" val="2340782926"/>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影像版面配置區 1"/>
          <p:cNvSpPr>
            <a:spLocks noGrp="1" noRot="1" noChangeAspect="1"/>
          </p:cNvSpPr>
          <p:nvPr>
            <p:ph type="sldImg"/>
          </p:nvPr>
        </p:nvSpPr>
        <p:spPr>
          <a:xfrm>
            <a:off x="381000" y="685800"/>
            <a:ext cx="6096000" cy="3429000"/>
          </a:xfrm>
        </p:spPr>
      </p:sp>
      <p:sp>
        <p:nvSpPr>
          <p:cNvPr id="3" name="備忘稿版面配置區 2"/>
          <p:cNvSpPr>
            <a:spLocks noGrp="1"/>
          </p:cNvSpPr>
          <p:nvPr>
            <p:ph type="body" idx="1"/>
          </p:nvPr>
        </p:nvSpPr>
        <p:spPr/>
        <p:txBody>
          <a:bodyPr/>
          <a:lstStyle/>
          <a:p>
            <a:pPr marL="158750" indent="0">
              <a:buNone/>
            </a:pPr>
            <a:endParaRPr lang="zh-TW" altLang="en-US"/>
          </a:p>
        </p:txBody>
      </p:sp>
    </p:spTree>
    <p:extLst>
      <p:ext uri="{BB962C8B-B14F-4D97-AF65-F5344CB8AC3E}">
        <p14:creationId xmlns:p14="http://schemas.microsoft.com/office/powerpoint/2010/main" val="3541172555"/>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影像版面配置區 1"/>
          <p:cNvSpPr>
            <a:spLocks noGrp="1" noRot="1" noChangeAspect="1"/>
          </p:cNvSpPr>
          <p:nvPr>
            <p:ph type="sldImg"/>
          </p:nvPr>
        </p:nvSpPr>
        <p:spPr/>
      </p:sp>
      <p:sp>
        <p:nvSpPr>
          <p:cNvPr id="3" name="備忘稿版面配置區 2"/>
          <p:cNvSpPr>
            <a:spLocks noGrp="1"/>
          </p:cNvSpPr>
          <p:nvPr>
            <p:ph type="body" idx="1"/>
          </p:nvPr>
        </p:nvSpPr>
        <p:spPr/>
        <p:txBody>
          <a:bodyPr/>
          <a:lstStyle/>
          <a:p>
            <a:endParaRPr lang="zh-TW" altLang="en-US"/>
          </a:p>
        </p:txBody>
      </p:sp>
      <p:sp>
        <p:nvSpPr>
          <p:cNvPr id="4" name="投影片編號版面配置區 3"/>
          <p:cNvSpPr>
            <a:spLocks noGrp="1"/>
          </p:cNvSpPr>
          <p:nvPr>
            <p:ph type="sldNum" sz="quarter" idx="5"/>
          </p:nvPr>
        </p:nvSpPr>
        <p:spPr/>
        <p:txBody>
          <a:bodyPr/>
          <a:lstStyle/>
          <a:p>
            <a:fld id="{4E6067F0-5D8C-C649-9E7E-E5C399B34C78}" type="slidenum">
              <a:rPr lang="en-US" smtClean="0"/>
              <a:pPr/>
              <a:t>31</a:t>
            </a:fld>
            <a:endParaRPr lang="en-US"/>
          </a:p>
        </p:txBody>
      </p:sp>
    </p:spTree>
    <p:extLst>
      <p:ext uri="{BB962C8B-B14F-4D97-AF65-F5344CB8AC3E}">
        <p14:creationId xmlns:p14="http://schemas.microsoft.com/office/powerpoint/2010/main" val="2686323359"/>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圖像版面配置區 1"/>
          <p:cNvSpPr>
            <a:spLocks noGrp="1" noRot="1" noChangeAspect="1"/>
          </p:cNvSpPr>
          <p:nvPr>
            <p:ph type="sldImg"/>
          </p:nvPr>
        </p:nvSpPr>
        <p:spPr>
          <a:xfrm>
            <a:off x="26988" y="744538"/>
            <a:ext cx="6615112" cy="3722687"/>
          </a:xfrm>
        </p:spPr>
      </p:sp>
      <p:sp>
        <p:nvSpPr>
          <p:cNvPr id="3" name="備忘稿版面配置區 2"/>
          <p:cNvSpPr>
            <a:spLocks noGrp="1"/>
          </p:cNvSpPr>
          <p:nvPr>
            <p:ph type="body" idx="1"/>
          </p:nvPr>
        </p:nvSpPr>
        <p:spPr/>
        <p:txBody>
          <a:bodyPr>
            <a:normAutofit/>
          </a:bodyPr>
          <a:lstStyle/>
          <a:p>
            <a:endParaRPr lang="zh-TW" altLang="en-US"/>
          </a:p>
        </p:txBody>
      </p:sp>
    </p:spTree>
    <p:extLst>
      <p:ext uri="{BB962C8B-B14F-4D97-AF65-F5344CB8AC3E}">
        <p14:creationId xmlns:p14="http://schemas.microsoft.com/office/powerpoint/2010/main" val="820450691"/>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83"/>
        <p:cNvGrpSpPr/>
        <p:nvPr/>
      </p:nvGrpSpPr>
      <p:grpSpPr>
        <a:xfrm>
          <a:off x="0" y="0"/>
          <a:ext cx="0" cy="0"/>
          <a:chOff x="0" y="0"/>
          <a:chExt cx="0" cy="0"/>
        </a:xfrm>
      </p:grpSpPr>
      <p:sp>
        <p:nvSpPr>
          <p:cNvPr id="284" name="Shape 284"/>
          <p:cNvSpPr txBox="1">
            <a:spLocks noGrp="1"/>
          </p:cNvSpPr>
          <p:nvPr>
            <p:ph type="body" idx="1"/>
          </p:nvPr>
        </p:nvSpPr>
        <p:spPr>
          <a:xfrm>
            <a:off x="685800" y="4343400"/>
            <a:ext cx="5486399" cy="4114800"/>
          </a:xfrm>
          <a:prstGeom prst="rect">
            <a:avLst/>
          </a:prstGeom>
        </p:spPr>
        <p:txBody>
          <a:bodyPr spcFirstLastPara="1" wrap="square" lIns="91425" tIns="91425" rIns="91425" bIns="91425" anchor="t" anchorCtr="0">
            <a:noAutofit/>
          </a:bodyPr>
          <a:lstStyle/>
          <a:p>
            <a:pPr marL="0" lvl="0" indent="0">
              <a:spcBef>
                <a:spcPts val="0"/>
              </a:spcBef>
              <a:spcAft>
                <a:spcPts val="0"/>
              </a:spcAft>
              <a:buNone/>
            </a:pPr>
            <a:endParaRPr/>
          </a:p>
        </p:txBody>
      </p:sp>
      <p:sp>
        <p:nvSpPr>
          <p:cNvPr id="285" name="Shape 285"/>
          <p:cNvSpPr>
            <a:spLocks noGrp="1" noRot="1" noChangeAspect="1"/>
          </p:cNvSpPr>
          <p:nvPr>
            <p:ph type="sldImg" idx="2"/>
          </p:nvPr>
        </p:nvSpPr>
        <p:spPr>
          <a:xfrm>
            <a:off x="381000" y="685800"/>
            <a:ext cx="6096000" cy="3429000"/>
          </a:xfrm>
          <a:custGeom>
            <a:avLst/>
            <a:gdLst/>
            <a:ahLst/>
            <a:cxnLst/>
            <a:rect l="0" t="0" r="0" b="0"/>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943158009"/>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影像版面配置區 1"/>
          <p:cNvSpPr>
            <a:spLocks noGrp="1" noRot="1" noChangeAspect="1"/>
          </p:cNvSpPr>
          <p:nvPr>
            <p:ph type="sldImg"/>
          </p:nvPr>
        </p:nvSpPr>
        <p:spPr/>
      </p:sp>
      <p:sp>
        <p:nvSpPr>
          <p:cNvPr id="3" name="備忘稿版面配置區 2"/>
          <p:cNvSpPr>
            <a:spLocks noGrp="1"/>
          </p:cNvSpPr>
          <p:nvPr>
            <p:ph type="body" idx="1"/>
          </p:nvPr>
        </p:nvSpPr>
        <p:spPr/>
        <p:txBody>
          <a:bodyPr/>
          <a:lstStyle/>
          <a:p>
            <a:endParaRPr lang="zh-TW" altLang="en-US"/>
          </a:p>
        </p:txBody>
      </p:sp>
      <p:sp>
        <p:nvSpPr>
          <p:cNvPr id="4" name="投影片編號版面配置區 3"/>
          <p:cNvSpPr>
            <a:spLocks noGrp="1"/>
          </p:cNvSpPr>
          <p:nvPr>
            <p:ph type="sldNum" sz="quarter" idx="5"/>
          </p:nvPr>
        </p:nvSpPr>
        <p:spPr/>
        <p:txBody>
          <a:bodyPr/>
          <a:lstStyle/>
          <a:p>
            <a:fld id="{EDECBF60-BD95-FB4C-91CE-6D01F0698F47}" type="slidenum">
              <a:rPr kumimoji="1" lang="zh-TW" altLang="en-US" smtClean="0"/>
              <a:t>35</a:t>
            </a:fld>
            <a:endParaRPr kumimoji="1" lang="zh-TW" altLang="en-US"/>
          </a:p>
        </p:txBody>
      </p:sp>
    </p:spTree>
    <p:extLst>
      <p:ext uri="{BB962C8B-B14F-4D97-AF65-F5344CB8AC3E}">
        <p14:creationId xmlns:p14="http://schemas.microsoft.com/office/powerpoint/2010/main" val="3058103344"/>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影像版面配置區 1"/>
          <p:cNvSpPr>
            <a:spLocks noGrp="1" noRot="1" noChangeAspect="1"/>
          </p:cNvSpPr>
          <p:nvPr>
            <p:ph type="sldImg"/>
          </p:nvPr>
        </p:nvSpPr>
        <p:spPr/>
      </p:sp>
      <p:sp>
        <p:nvSpPr>
          <p:cNvPr id="3" name="備忘稿版面配置區 2"/>
          <p:cNvSpPr>
            <a:spLocks noGrp="1"/>
          </p:cNvSpPr>
          <p:nvPr>
            <p:ph type="body" idx="1"/>
          </p:nvPr>
        </p:nvSpPr>
        <p:spPr/>
        <p:txBody>
          <a:bodyPr/>
          <a:lstStyle/>
          <a:p>
            <a:endParaRPr lang="zh-TW" altLang="en-US" dirty="0">
              <a:ea typeface="新細明體"/>
              <a:cs typeface="Calibri"/>
            </a:endParaRPr>
          </a:p>
        </p:txBody>
      </p:sp>
      <p:sp>
        <p:nvSpPr>
          <p:cNvPr id="4" name="投影片編號版面配置區 3"/>
          <p:cNvSpPr>
            <a:spLocks noGrp="1"/>
          </p:cNvSpPr>
          <p:nvPr>
            <p:ph type="sldNum" sz="quarter" idx="5"/>
          </p:nvPr>
        </p:nvSpPr>
        <p:spPr/>
        <p:txBody>
          <a:bodyPr/>
          <a:lstStyle/>
          <a:p>
            <a:fld id="{4E6067F0-5D8C-C649-9E7E-E5C399B34C78}" type="slidenum">
              <a:rPr lang="en-US" smtClean="0"/>
              <a:pPr/>
              <a:t>36</a:t>
            </a:fld>
            <a:endParaRPr lang="en-US"/>
          </a:p>
        </p:txBody>
      </p:sp>
    </p:spTree>
    <p:extLst>
      <p:ext uri="{BB962C8B-B14F-4D97-AF65-F5344CB8AC3E}">
        <p14:creationId xmlns:p14="http://schemas.microsoft.com/office/powerpoint/2010/main" val="97911234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userDrawn="1">
  <p:cSld name="標題投影片">
    <p:spTree>
      <p:nvGrpSpPr>
        <p:cNvPr id="1" name=""/>
        <p:cNvGrpSpPr/>
        <p:nvPr/>
      </p:nvGrpSpPr>
      <p:grpSpPr>
        <a:xfrm>
          <a:off x="0" y="0"/>
          <a:ext cx="0" cy="0"/>
          <a:chOff x="0" y="0"/>
          <a:chExt cx="0" cy="0"/>
        </a:xfrm>
      </p:grpSpPr>
      <p:pic>
        <p:nvPicPr>
          <p:cNvPr id="9" name="圖片 8"/>
          <p:cNvPicPr>
            <a:picLocks noChangeAspect="1"/>
          </p:cNvPicPr>
          <p:nvPr userDrawn="1"/>
        </p:nvPicPr>
        <p:blipFill>
          <a:blip r:embed="rId2" cstate="print">
            <a:extLst>
              <a:ext uri="{28A0092B-C50C-407E-A947-70E740481C1C}">
                <a14:useLocalDpi xmlns:a14="http://schemas.microsoft.com/office/drawing/2010/main"/>
              </a:ext>
            </a:extLst>
          </a:blip>
          <a:srcRect/>
          <a:stretch/>
        </p:blipFill>
        <p:spPr>
          <a:xfrm>
            <a:off x="1851" y="1041"/>
            <a:ext cx="9140298" cy="5141417"/>
          </a:xfrm>
          <a:prstGeom prst="rect">
            <a:avLst/>
          </a:prstGeom>
        </p:spPr>
      </p:pic>
    </p:spTree>
    <p:extLst>
      <p:ext uri="{BB962C8B-B14F-4D97-AF65-F5344CB8AC3E}">
        <p14:creationId xmlns:p14="http://schemas.microsoft.com/office/powerpoint/2010/main" val="71755034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1_標題投影片">
    <p:spTree>
      <p:nvGrpSpPr>
        <p:cNvPr id="1" name=""/>
        <p:cNvGrpSpPr/>
        <p:nvPr/>
      </p:nvGrpSpPr>
      <p:grpSpPr>
        <a:xfrm>
          <a:off x="0" y="0"/>
          <a:ext cx="0" cy="0"/>
          <a:chOff x="0" y="0"/>
          <a:chExt cx="0" cy="0"/>
        </a:xfrm>
      </p:grpSpPr>
      <p:pic>
        <p:nvPicPr>
          <p:cNvPr id="8" name="圖片 7">
            <a:extLst>
              <a:ext uri="{FF2B5EF4-FFF2-40B4-BE49-F238E27FC236}">
                <a16:creationId xmlns:a16="http://schemas.microsoft.com/office/drawing/2014/main" id="{2CAE065A-348D-4F30-B9A6-DE8B691E2954}"/>
              </a:ext>
            </a:extLst>
          </p:cNvPr>
          <p:cNvPicPr>
            <a:picLocks noChangeAspect="1"/>
          </p:cNvPicPr>
          <p:nvPr userDrawn="1"/>
        </p:nvPicPr>
        <p:blipFill>
          <a:blip r:embed="rId2" cstate="print">
            <a:extLst>
              <a:ext uri="{28A0092B-C50C-407E-A947-70E740481C1C}">
                <a14:useLocalDpi xmlns:a14="http://schemas.microsoft.com/office/drawing/2010/main"/>
              </a:ext>
            </a:extLst>
          </a:blip>
          <a:srcRect/>
          <a:stretch/>
        </p:blipFill>
        <p:spPr>
          <a:xfrm>
            <a:off x="1" y="0"/>
            <a:ext cx="9143998" cy="5143498"/>
          </a:xfrm>
          <a:prstGeom prst="rect">
            <a:avLst/>
          </a:prstGeom>
        </p:spPr>
      </p:pic>
    </p:spTree>
    <p:extLst>
      <p:ext uri="{BB962C8B-B14F-4D97-AF65-F5344CB8AC3E}">
        <p14:creationId xmlns:p14="http://schemas.microsoft.com/office/powerpoint/2010/main" val="363239394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preserve="1" userDrawn="1">
  <p:cSld name="3_標題及物件">
    <p:spTree>
      <p:nvGrpSpPr>
        <p:cNvPr id="1" name=""/>
        <p:cNvGrpSpPr/>
        <p:nvPr/>
      </p:nvGrpSpPr>
      <p:grpSpPr>
        <a:xfrm>
          <a:off x="0" y="0"/>
          <a:ext cx="0" cy="0"/>
          <a:chOff x="0" y="0"/>
          <a:chExt cx="0" cy="0"/>
        </a:xfrm>
      </p:grpSpPr>
      <p:pic>
        <p:nvPicPr>
          <p:cNvPr id="3" name="圖片 2">
            <a:extLst>
              <a:ext uri="{FF2B5EF4-FFF2-40B4-BE49-F238E27FC236}">
                <a16:creationId xmlns:a16="http://schemas.microsoft.com/office/drawing/2014/main" id="{9ADF2AFF-C476-44A9-8DA3-FB3A4787F10E}"/>
              </a:ext>
            </a:extLst>
          </p:cNvPr>
          <p:cNvPicPr>
            <a:picLocks noChangeAspect="1"/>
          </p:cNvPicPr>
          <p:nvPr userDrawn="1"/>
        </p:nvPicPr>
        <p:blipFill>
          <a:blip r:embed="rId2" cstate="print">
            <a:extLst>
              <a:ext uri="{28A0092B-C50C-407E-A947-70E740481C1C}">
                <a14:useLocalDpi xmlns:a14="http://schemas.microsoft.com/office/drawing/2010/main"/>
              </a:ext>
            </a:extLst>
          </a:blip>
          <a:srcRect/>
          <a:stretch/>
        </p:blipFill>
        <p:spPr>
          <a:xfrm>
            <a:off x="0" y="0"/>
            <a:ext cx="9144000" cy="5143500"/>
          </a:xfrm>
          <a:prstGeom prst="rect">
            <a:avLst/>
          </a:prstGeom>
        </p:spPr>
      </p:pic>
      <p:sp>
        <p:nvSpPr>
          <p:cNvPr id="7" name="標題 1">
            <a:extLst>
              <a:ext uri="{FF2B5EF4-FFF2-40B4-BE49-F238E27FC236}">
                <a16:creationId xmlns:a16="http://schemas.microsoft.com/office/drawing/2014/main" id="{DBE6ACFF-E36A-460A-ABE0-C4BE1699CA55}"/>
              </a:ext>
            </a:extLst>
          </p:cNvPr>
          <p:cNvSpPr>
            <a:spLocks noGrp="1"/>
          </p:cNvSpPr>
          <p:nvPr>
            <p:ph type="title"/>
          </p:nvPr>
        </p:nvSpPr>
        <p:spPr>
          <a:xfrm>
            <a:off x="342076" y="215873"/>
            <a:ext cx="8043469" cy="493563"/>
          </a:xfrm>
        </p:spPr>
        <p:txBody>
          <a:bodyPr/>
          <a:lstStyle>
            <a:lvl1pPr algn="l">
              <a:defRPr sz="2800">
                <a:solidFill>
                  <a:schemeClr val="bg1"/>
                </a:solidFill>
                <a:latin typeface="Arial" panose="020B0604020202020204" pitchFamily="34" charset="0"/>
                <a:cs typeface="Arial" panose="020B0604020202020204" pitchFamily="34" charset="0"/>
              </a:defRPr>
            </a:lvl1pPr>
          </a:lstStyle>
          <a:p>
            <a:r>
              <a:rPr lang="zh-TW" altLang="en-US"/>
              <a:t>按一下以編輯母片標題樣式</a:t>
            </a:r>
          </a:p>
        </p:txBody>
      </p:sp>
    </p:spTree>
    <p:extLst>
      <p:ext uri="{BB962C8B-B14F-4D97-AF65-F5344CB8AC3E}">
        <p14:creationId xmlns:p14="http://schemas.microsoft.com/office/powerpoint/2010/main" val="414668913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preserve="1" userDrawn="1">
  <p:cSld name="5_標題及物件">
    <p:spTree>
      <p:nvGrpSpPr>
        <p:cNvPr id="1" name=""/>
        <p:cNvGrpSpPr/>
        <p:nvPr/>
      </p:nvGrpSpPr>
      <p:grpSpPr>
        <a:xfrm>
          <a:off x="0" y="0"/>
          <a:ext cx="0" cy="0"/>
          <a:chOff x="0" y="0"/>
          <a:chExt cx="0" cy="0"/>
        </a:xfrm>
      </p:grpSpPr>
      <p:pic>
        <p:nvPicPr>
          <p:cNvPr id="3" name="圖片 2">
            <a:extLst>
              <a:ext uri="{FF2B5EF4-FFF2-40B4-BE49-F238E27FC236}">
                <a16:creationId xmlns:a16="http://schemas.microsoft.com/office/drawing/2014/main" id="{9ADF2AFF-C476-44A9-8DA3-FB3A4787F10E}"/>
              </a:ext>
            </a:extLst>
          </p:cNvPr>
          <p:cNvPicPr>
            <a:picLocks noChangeAspect="1"/>
          </p:cNvPicPr>
          <p:nvPr userDrawn="1"/>
        </p:nvPicPr>
        <p:blipFill>
          <a:blip r:embed="rId2" cstate="print">
            <a:extLst>
              <a:ext uri="{28A0092B-C50C-407E-A947-70E740481C1C}">
                <a14:useLocalDpi xmlns:a14="http://schemas.microsoft.com/office/drawing/2010/main"/>
              </a:ext>
            </a:extLst>
          </a:blip>
          <a:srcRect/>
          <a:stretch/>
        </p:blipFill>
        <p:spPr>
          <a:xfrm>
            <a:off x="0" y="0"/>
            <a:ext cx="9144000" cy="5143500"/>
          </a:xfrm>
          <a:prstGeom prst="rect">
            <a:avLst/>
          </a:prstGeom>
        </p:spPr>
      </p:pic>
      <p:sp>
        <p:nvSpPr>
          <p:cNvPr id="2" name="矩形: 圓角 1">
            <a:extLst>
              <a:ext uri="{FF2B5EF4-FFF2-40B4-BE49-F238E27FC236}">
                <a16:creationId xmlns:a16="http://schemas.microsoft.com/office/drawing/2014/main" id="{C56E26D0-87EF-42C9-B8E5-C350DE3AE545}"/>
              </a:ext>
            </a:extLst>
          </p:cNvPr>
          <p:cNvSpPr/>
          <p:nvPr userDrawn="1"/>
        </p:nvSpPr>
        <p:spPr>
          <a:xfrm>
            <a:off x="202497" y="120233"/>
            <a:ext cx="8739006" cy="746707"/>
          </a:xfrm>
          <a:prstGeom prst="roundRect">
            <a:avLst>
              <a:gd name="adj" fmla="val 50000"/>
            </a:avLst>
          </a:prstGeom>
          <a:solidFill>
            <a:srgbClr val="39383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7" name="標題 1">
            <a:extLst>
              <a:ext uri="{FF2B5EF4-FFF2-40B4-BE49-F238E27FC236}">
                <a16:creationId xmlns:a16="http://schemas.microsoft.com/office/drawing/2014/main" id="{DBE6ACFF-E36A-460A-ABE0-C4BE1699CA55}"/>
              </a:ext>
            </a:extLst>
          </p:cNvPr>
          <p:cNvSpPr>
            <a:spLocks noGrp="1"/>
          </p:cNvSpPr>
          <p:nvPr>
            <p:ph type="title"/>
          </p:nvPr>
        </p:nvSpPr>
        <p:spPr>
          <a:xfrm>
            <a:off x="342076" y="215873"/>
            <a:ext cx="8043469" cy="493563"/>
          </a:xfrm>
        </p:spPr>
        <p:txBody>
          <a:bodyPr/>
          <a:lstStyle>
            <a:lvl1pPr algn="l">
              <a:defRPr sz="3200">
                <a:solidFill>
                  <a:schemeClr val="bg1"/>
                </a:solidFill>
              </a:defRPr>
            </a:lvl1pPr>
          </a:lstStyle>
          <a:p>
            <a:r>
              <a:rPr lang="zh-TW" altLang="en-US"/>
              <a:t>按一下以編輯母片標題樣式</a:t>
            </a:r>
          </a:p>
        </p:txBody>
      </p:sp>
    </p:spTree>
    <p:extLst>
      <p:ext uri="{BB962C8B-B14F-4D97-AF65-F5344CB8AC3E}">
        <p14:creationId xmlns:p14="http://schemas.microsoft.com/office/powerpoint/2010/main" val="116254209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preserve="1" userDrawn="1">
  <p:cSld name="6_標題及物件">
    <p:spTree>
      <p:nvGrpSpPr>
        <p:cNvPr id="1" name=""/>
        <p:cNvGrpSpPr/>
        <p:nvPr/>
      </p:nvGrpSpPr>
      <p:grpSpPr>
        <a:xfrm>
          <a:off x="0" y="0"/>
          <a:ext cx="0" cy="0"/>
          <a:chOff x="0" y="0"/>
          <a:chExt cx="0" cy="0"/>
        </a:xfrm>
      </p:grpSpPr>
      <p:pic>
        <p:nvPicPr>
          <p:cNvPr id="3" name="圖片 2">
            <a:extLst>
              <a:ext uri="{FF2B5EF4-FFF2-40B4-BE49-F238E27FC236}">
                <a16:creationId xmlns:a16="http://schemas.microsoft.com/office/drawing/2014/main" id="{9ADF2AFF-C476-44A9-8DA3-FB3A4787F10E}"/>
              </a:ext>
            </a:extLst>
          </p:cNvPr>
          <p:cNvPicPr>
            <a:picLocks noChangeAspect="1"/>
          </p:cNvPicPr>
          <p:nvPr userDrawn="1"/>
        </p:nvPicPr>
        <p:blipFill>
          <a:blip r:embed="rId2" cstate="print">
            <a:extLst>
              <a:ext uri="{28A0092B-C50C-407E-A947-70E740481C1C}">
                <a14:useLocalDpi xmlns:a14="http://schemas.microsoft.com/office/drawing/2010/main"/>
              </a:ext>
            </a:extLst>
          </a:blip>
          <a:srcRect/>
          <a:stretch/>
        </p:blipFill>
        <p:spPr>
          <a:xfrm>
            <a:off x="0" y="0"/>
            <a:ext cx="9144000" cy="5143500"/>
          </a:xfrm>
          <a:prstGeom prst="rect">
            <a:avLst/>
          </a:prstGeom>
        </p:spPr>
      </p:pic>
      <p:sp>
        <p:nvSpPr>
          <p:cNvPr id="4" name="矩形 3">
            <a:extLst>
              <a:ext uri="{FF2B5EF4-FFF2-40B4-BE49-F238E27FC236}">
                <a16:creationId xmlns:a16="http://schemas.microsoft.com/office/drawing/2014/main" id="{6AEC9F1D-4B8C-4779-8E0D-48987E0243E3}"/>
              </a:ext>
            </a:extLst>
          </p:cNvPr>
          <p:cNvSpPr/>
          <p:nvPr userDrawn="1"/>
        </p:nvSpPr>
        <p:spPr>
          <a:xfrm>
            <a:off x="1385838" y="0"/>
            <a:ext cx="7758162" cy="4303059"/>
          </a:xfrm>
          <a:prstGeom prst="rect">
            <a:avLst/>
          </a:prstGeom>
          <a:gradFill flip="none" rotWithShape="1">
            <a:gsLst>
              <a:gs pos="0">
                <a:schemeClr val="accent1">
                  <a:alpha val="0"/>
                  <a:lumMod val="0"/>
                  <a:lumOff val="100000"/>
                </a:schemeClr>
              </a:gs>
              <a:gs pos="100000">
                <a:schemeClr val="bg1"/>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2" name="矩形: 圓角 1">
            <a:extLst>
              <a:ext uri="{FF2B5EF4-FFF2-40B4-BE49-F238E27FC236}">
                <a16:creationId xmlns:a16="http://schemas.microsoft.com/office/drawing/2014/main" id="{C56E26D0-87EF-42C9-B8E5-C350DE3AE545}"/>
              </a:ext>
            </a:extLst>
          </p:cNvPr>
          <p:cNvSpPr/>
          <p:nvPr userDrawn="1"/>
        </p:nvSpPr>
        <p:spPr>
          <a:xfrm>
            <a:off x="202497" y="120233"/>
            <a:ext cx="8739006" cy="746707"/>
          </a:xfrm>
          <a:prstGeom prst="roundRect">
            <a:avLst>
              <a:gd name="adj" fmla="val 50000"/>
            </a:avLst>
          </a:prstGeom>
          <a:solidFill>
            <a:srgbClr val="39383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7" name="標題 1">
            <a:extLst>
              <a:ext uri="{FF2B5EF4-FFF2-40B4-BE49-F238E27FC236}">
                <a16:creationId xmlns:a16="http://schemas.microsoft.com/office/drawing/2014/main" id="{DBE6ACFF-E36A-460A-ABE0-C4BE1699CA55}"/>
              </a:ext>
            </a:extLst>
          </p:cNvPr>
          <p:cNvSpPr>
            <a:spLocks noGrp="1"/>
          </p:cNvSpPr>
          <p:nvPr>
            <p:ph type="title"/>
          </p:nvPr>
        </p:nvSpPr>
        <p:spPr>
          <a:xfrm>
            <a:off x="342076" y="215873"/>
            <a:ext cx="8043469" cy="493563"/>
          </a:xfrm>
        </p:spPr>
        <p:txBody>
          <a:bodyPr/>
          <a:lstStyle>
            <a:lvl1pPr algn="l">
              <a:defRPr sz="3200">
                <a:solidFill>
                  <a:schemeClr val="bg1"/>
                </a:solidFill>
              </a:defRPr>
            </a:lvl1pPr>
          </a:lstStyle>
          <a:p>
            <a:r>
              <a:rPr lang="zh-TW" altLang="en-US"/>
              <a:t>按一下以編輯母片標題樣式</a:t>
            </a:r>
          </a:p>
        </p:txBody>
      </p:sp>
    </p:spTree>
    <p:extLst>
      <p:ext uri="{BB962C8B-B14F-4D97-AF65-F5344CB8AC3E}">
        <p14:creationId xmlns:p14="http://schemas.microsoft.com/office/powerpoint/2010/main" val="330397799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preserve="1" userDrawn="1">
  <p:cSld name="7_標題及物件">
    <p:spTree>
      <p:nvGrpSpPr>
        <p:cNvPr id="1" name=""/>
        <p:cNvGrpSpPr/>
        <p:nvPr/>
      </p:nvGrpSpPr>
      <p:grpSpPr>
        <a:xfrm>
          <a:off x="0" y="0"/>
          <a:ext cx="0" cy="0"/>
          <a:chOff x="0" y="0"/>
          <a:chExt cx="0" cy="0"/>
        </a:xfrm>
      </p:grpSpPr>
      <p:pic>
        <p:nvPicPr>
          <p:cNvPr id="3" name="圖片 2">
            <a:extLst>
              <a:ext uri="{FF2B5EF4-FFF2-40B4-BE49-F238E27FC236}">
                <a16:creationId xmlns:a16="http://schemas.microsoft.com/office/drawing/2014/main" id="{9ADF2AFF-C476-44A9-8DA3-FB3A4787F10E}"/>
              </a:ext>
            </a:extLst>
          </p:cNvPr>
          <p:cNvPicPr>
            <a:picLocks noChangeAspect="1"/>
          </p:cNvPicPr>
          <p:nvPr userDrawn="1"/>
        </p:nvPicPr>
        <p:blipFill>
          <a:blip r:embed="rId2" cstate="print">
            <a:extLst>
              <a:ext uri="{28A0092B-C50C-407E-A947-70E740481C1C}">
                <a14:useLocalDpi xmlns:a14="http://schemas.microsoft.com/office/drawing/2010/main"/>
              </a:ext>
            </a:extLst>
          </a:blip>
          <a:srcRect/>
          <a:stretch/>
        </p:blipFill>
        <p:spPr>
          <a:xfrm>
            <a:off x="0" y="0"/>
            <a:ext cx="9144000" cy="5143500"/>
          </a:xfrm>
          <a:prstGeom prst="rect">
            <a:avLst/>
          </a:prstGeom>
        </p:spPr>
      </p:pic>
      <p:sp>
        <p:nvSpPr>
          <p:cNvPr id="2" name="矩形: 圓角 1">
            <a:extLst>
              <a:ext uri="{FF2B5EF4-FFF2-40B4-BE49-F238E27FC236}">
                <a16:creationId xmlns:a16="http://schemas.microsoft.com/office/drawing/2014/main" id="{C56E26D0-87EF-42C9-B8E5-C350DE3AE545}"/>
              </a:ext>
            </a:extLst>
          </p:cNvPr>
          <p:cNvSpPr/>
          <p:nvPr userDrawn="1"/>
        </p:nvSpPr>
        <p:spPr>
          <a:xfrm>
            <a:off x="202497" y="120233"/>
            <a:ext cx="8739006" cy="746707"/>
          </a:xfrm>
          <a:prstGeom prst="roundRect">
            <a:avLst>
              <a:gd name="adj" fmla="val 50000"/>
            </a:avLst>
          </a:prstGeom>
          <a:solidFill>
            <a:srgbClr val="39383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7" name="標題 1">
            <a:extLst>
              <a:ext uri="{FF2B5EF4-FFF2-40B4-BE49-F238E27FC236}">
                <a16:creationId xmlns:a16="http://schemas.microsoft.com/office/drawing/2014/main" id="{DBE6ACFF-E36A-460A-ABE0-C4BE1699CA55}"/>
              </a:ext>
            </a:extLst>
          </p:cNvPr>
          <p:cNvSpPr>
            <a:spLocks noGrp="1"/>
          </p:cNvSpPr>
          <p:nvPr>
            <p:ph type="title"/>
          </p:nvPr>
        </p:nvSpPr>
        <p:spPr>
          <a:xfrm>
            <a:off x="342076" y="215873"/>
            <a:ext cx="8043469" cy="493563"/>
          </a:xfrm>
        </p:spPr>
        <p:txBody>
          <a:bodyPr/>
          <a:lstStyle>
            <a:lvl1pPr algn="l">
              <a:defRPr sz="3200">
                <a:solidFill>
                  <a:schemeClr val="bg1"/>
                </a:solidFill>
              </a:defRPr>
            </a:lvl1pPr>
          </a:lstStyle>
          <a:p>
            <a:r>
              <a:rPr lang="zh-TW" altLang="en-US"/>
              <a:t>按一下以編輯母片標題樣式</a:t>
            </a:r>
          </a:p>
        </p:txBody>
      </p:sp>
    </p:spTree>
    <p:extLst>
      <p:ext uri="{BB962C8B-B14F-4D97-AF65-F5344CB8AC3E}">
        <p14:creationId xmlns:p14="http://schemas.microsoft.com/office/powerpoint/2010/main" val="61136321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preserve="1" userDrawn="1">
  <p:cSld name="4_標題及物件">
    <p:spTree>
      <p:nvGrpSpPr>
        <p:cNvPr id="1" name=""/>
        <p:cNvGrpSpPr/>
        <p:nvPr/>
      </p:nvGrpSpPr>
      <p:grpSpPr>
        <a:xfrm>
          <a:off x="0" y="0"/>
          <a:ext cx="0" cy="0"/>
          <a:chOff x="0" y="0"/>
          <a:chExt cx="0" cy="0"/>
        </a:xfrm>
      </p:grpSpPr>
      <p:pic>
        <p:nvPicPr>
          <p:cNvPr id="3" name="圖片 2">
            <a:extLst>
              <a:ext uri="{FF2B5EF4-FFF2-40B4-BE49-F238E27FC236}">
                <a16:creationId xmlns:a16="http://schemas.microsoft.com/office/drawing/2014/main" id="{9ADF2AFF-C476-44A9-8DA3-FB3A4787F10E}"/>
              </a:ext>
            </a:extLst>
          </p:cNvPr>
          <p:cNvPicPr>
            <a:picLocks noChangeAspect="1"/>
          </p:cNvPicPr>
          <p:nvPr userDrawn="1"/>
        </p:nvPicPr>
        <p:blipFill>
          <a:blip r:embed="rId2" cstate="print">
            <a:extLst>
              <a:ext uri="{28A0092B-C50C-407E-A947-70E740481C1C}">
                <a14:useLocalDpi xmlns:a14="http://schemas.microsoft.com/office/drawing/2010/main"/>
              </a:ext>
            </a:extLst>
          </a:blip>
          <a:srcRect/>
          <a:stretch/>
        </p:blipFill>
        <p:spPr>
          <a:xfrm>
            <a:off x="0" y="0"/>
            <a:ext cx="9144000" cy="5143499"/>
          </a:xfrm>
          <a:prstGeom prst="rect">
            <a:avLst/>
          </a:prstGeom>
        </p:spPr>
      </p:pic>
      <p:sp>
        <p:nvSpPr>
          <p:cNvPr id="7" name="標題 1">
            <a:extLst>
              <a:ext uri="{FF2B5EF4-FFF2-40B4-BE49-F238E27FC236}">
                <a16:creationId xmlns:a16="http://schemas.microsoft.com/office/drawing/2014/main" id="{DBE6ACFF-E36A-460A-ABE0-C4BE1699CA55}"/>
              </a:ext>
            </a:extLst>
          </p:cNvPr>
          <p:cNvSpPr>
            <a:spLocks noGrp="1"/>
          </p:cNvSpPr>
          <p:nvPr>
            <p:ph type="title"/>
          </p:nvPr>
        </p:nvSpPr>
        <p:spPr>
          <a:xfrm>
            <a:off x="342076" y="215873"/>
            <a:ext cx="8043469" cy="493563"/>
          </a:xfrm>
        </p:spPr>
        <p:txBody>
          <a:bodyPr/>
          <a:lstStyle>
            <a:lvl1pPr algn="l">
              <a:defRPr sz="3200">
                <a:solidFill>
                  <a:schemeClr val="bg1"/>
                </a:solidFill>
              </a:defRPr>
            </a:lvl1pPr>
          </a:lstStyle>
          <a:p>
            <a:r>
              <a:rPr lang="zh-TW" altLang="en-US"/>
              <a:t>按一下以編輯母片標題樣式</a:t>
            </a:r>
          </a:p>
        </p:txBody>
      </p:sp>
    </p:spTree>
    <p:extLst>
      <p:ext uri="{BB962C8B-B14F-4D97-AF65-F5344CB8AC3E}">
        <p14:creationId xmlns:p14="http://schemas.microsoft.com/office/powerpoint/2010/main" val="346403975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titleOnly" preserve="1">
  <p:cSld name="只有標題">
    <p:spTree>
      <p:nvGrpSpPr>
        <p:cNvPr id="1" name=""/>
        <p:cNvGrpSpPr/>
        <p:nvPr/>
      </p:nvGrpSpPr>
      <p:grpSpPr>
        <a:xfrm>
          <a:off x="0" y="0"/>
          <a:ext cx="0" cy="0"/>
          <a:chOff x="0" y="0"/>
          <a:chExt cx="0" cy="0"/>
        </a:xfrm>
      </p:grpSpPr>
      <p:pic>
        <p:nvPicPr>
          <p:cNvPr id="3" name="圖片 2">
            <a:extLst>
              <a:ext uri="{FF2B5EF4-FFF2-40B4-BE49-F238E27FC236}">
                <a16:creationId xmlns:a16="http://schemas.microsoft.com/office/drawing/2014/main" id="{0B2A1871-46BE-457C-A2EE-2189ADAAAEC9}"/>
              </a:ext>
            </a:extLst>
          </p:cNvPr>
          <p:cNvPicPr>
            <a:picLocks noChangeAspect="1"/>
          </p:cNvPicPr>
          <p:nvPr userDrawn="1"/>
        </p:nvPicPr>
        <p:blipFill>
          <a:blip r:embed="rId2" cstate="print">
            <a:extLst>
              <a:ext uri="{28A0092B-C50C-407E-A947-70E740481C1C}">
                <a14:useLocalDpi xmlns:a14="http://schemas.microsoft.com/office/drawing/2010/main"/>
              </a:ext>
            </a:extLst>
          </a:blip>
          <a:srcRect/>
          <a:stretch/>
        </p:blipFill>
        <p:spPr>
          <a:xfrm>
            <a:off x="1850" y="1041"/>
            <a:ext cx="9140298" cy="5141417"/>
          </a:xfrm>
          <a:prstGeom prst="rect">
            <a:avLst/>
          </a:prstGeom>
        </p:spPr>
      </p:pic>
      <p:sp>
        <p:nvSpPr>
          <p:cNvPr id="5" name="矩形: 圓角 4">
            <a:extLst>
              <a:ext uri="{FF2B5EF4-FFF2-40B4-BE49-F238E27FC236}">
                <a16:creationId xmlns:a16="http://schemas.microsoft.com/office/drawing/2014/main" id="{E2B94C49-68EE-4F04-B73E-9EC11436E828}"/>
              </a:ext>
            </a:extLst>
          </p:cNvPr>
          <p:cNvSpPr/>
          <p:nvPr userDrawn="1"/>
        </p:nvSpPr>
        <p:spPr>
          <a:xfrm>
            <a:off x="202497" y="120233"/>
            <a:ext cx="8739006" cy="746707"/>
          </a:xfrm>
          <a:prstGeom prst="roundRect">
            <a:avLst>
              <a:gd name="adj" fmla="val 50000"/>
            </a:avLst>
          </a:prstGeom>
          <a:solidFill>
            <a:srgbClr val="39383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2" name="標題 1"/>
          <p:cNvSpPr>
            <a:spLocks noGrp="1"/>
          </p:cNvSpPr>
          <p:nvPr>
            <p:ph type="title"/>
          </p:nvPr>
        </p:nvSpPr>
        <p:spPr>
          <a:xfrm>
            <a:off x="461400" y="202539"/>
            <a:ext cx="8043469" cy="493563"/>
          </a:xfrm>
        </p:spPr>
        <p:txBody>
          <a:bodyPr/>
          <a:lstStyle>
            <a:lvl1pPr algn="l">
              <a:defRPr>
                <a:solidFill>
                  <a:schemeClr val="bg1"/>
                </a:solidFill>
              </a:defRPr>
            </a:lvl1pPr>
          </a:lstStyle>
          <a:p>
            <a:r>
              <a:rPr lang="zh-TW" altLang="en-US"/>
              <a:t>按一下以編輯母片標題樣式</a:t>
            </a:r>
          </a:p>
        </p:txBody>
      </p:sp>
    </p:spTree>
    <p:extLst>
      <p:ext uri="{BB962C8B-B14F-4D97-AF65-F5344CB8AC3E}">
        <p14:creationId xmlns:p14="http://schemas.microsoft.com/office/powerpoint/2010/main" val="148435255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1_自訂版面配置">
    <p:spTree>
      <p:nvGrpSpPr>
        <p:cNvPr id="1" name=""/>
        <p:cNvGrpSpPr/>
        <p:nvPr/>
      </p:nvGrpSpPr>
      <p:grpSpPr>
        <a:xfrm>
          <a:off x="0" y="0"/>
          <a:ext cx="0" cy="0"/>
          <a:chOff x="0" y="0"/>
          <a:chExt cx="0" cy="0"/>
        </a:xfrm>
      </p:grpSpPr>
      <p:pic>
        <p:nvPicPr>
          <p:cNvPr id="7" name="圖片 6"/>
          <p:cNvPicPr>
            <a:picLocks noChangeAspect="1"/>
          </p:cNvPicPr>
          <p:nvPr userDrawn="1"/>
        </p:nvPicPr>
        <p:blipFill>
          <a:blip r:embed="rId2" cstate="print">
            <a:extLst>
              <a:ext uri="{28A0092B-C50C-407E-A947-70E740481C1C}">
                <a14:useLocalDpi xmlns:a14="http://schemas.microsoft.com/office/drawing/2010/main"/>
              </a:ext>
            </a:extLst>
          </a:blip>
          <a:srcRect/>
          <a:stretch/>
        </p:blipFill>
        <p:spPr>
          <a:xfrm>
            <a:off x="0" y="3267"/>
            <a:ext cx="9132381" cy="5136964"/>
          </a:xfrm>
          <a:prstGeom prst="rect">
            <a:avLst/>
          </a:prstGeom>
        </p:spPr>
      </p:pic>
    </p:spTree>
    <p:extLst>
      <p:ext uri="{BB962C8B-B14F-4D97-AF65-F5344CB8AC3E}">
        <p14:creationId xmlns:p14="http://schemas.microsoft.com/office/powerpoint/2010/main" val="428013435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image" Target="../media/image1.png"/><Relationship Id="rId5" Type="http://schemas.openxmlformats.org/officeDocument/2006/relationships/slideLayout" Target="../slideLayouts/slideLayout5.xml"/><Relationship Id="rId10"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8" name="圖片 7">
            <a:extLst>
              <a:ext uri="{FF2B5EF4-FFF2-40B4-BE49-F238E27FC236}">
                <a16:creationId xmlns:a16="http://schemas.microsoft.com/office/drawing/2014/main" id="{DC16EDCB-A3BA-41AC-BFAE-6F6611FF3118}"/>
              </a:ext>
            </a:extLst>
          </p:cNvPr>
          <p:cNvPicPr>
            <a:picLocks noChangeAspect="1"/>
          </p:cNvPicPr>
          <p:nvPr userDrawn="1"/>
        </p:nvPicPr>
        <p:blipFill>
          <a:blip r:embed="rId11" cstate="print">
            <a:extLst>
              <a:ext uri="{28A0092B-C50C-407E-A947-70E740481C1C}">
                <a14:useLocalDpi xmlns:a14="http://schemas.microsoft.com/office/drawing/2010/main"/>
              </a:ext>
            </a:extLst>
          </a:blip>
          <a:srcRect/>
          <a:stretch/>
        </p:blipFill>
        <p:spPr>
          <a:xfrm>
            <a:off x="0" y="0"/>
            <a:ext cx="9144000" cy="5143499"/>
          </a:xfrm>
          <a:prstGeom prst="rect">
            <a:avLst/>
          </a:prstGeom>
        </p:spPr>
      </p:pic>
      <p:sp>
        <p:nvSpPr>
          <p:cNvPr id="2" name="標題版面配置區 1"/>
          <p:cNvSpPr>
            <a:spLocks noGrp="1"/>
          </p:cNvSpPr>
          <p:nvPr>
            <p:ph type="title"/>
          </p:nvPr>
        </p:nvSpPr>
        <p:spPr>
          <a:xfrm>
            <a:off x="323528" y="249362"/>
            <a:ext cx="8229600" cy="493563"/>
          </a:xfrm>
          <a:prstGeom prst="rect">
            <a:avLst/>
          </a:prstGeom>
        </p:spPr>
        <p:txBody>
          <a:bodyPr vert="horz" lIns="91440" tIns="45720" rIns="91440" bIns="45720" rtlCol="0" anchor="ctr">
            <a:noAutofit/>
          </a:bodyPr>
          <a:lstStyle/>
          <a:p>
            <a:r>
              <a:rPr kumimoji="1" lang="zh-TW" altLang="en-US"/>
              <a:t>按一下以編輯母片標題樣式</a:t>
            </a:r>
            <a:endParaRPr lang="zh-TW" altLang="en-US"/>
          </a:p>
        </p:txBody>
      </p:sp>
      <p:sp>
        <p:nvSpPr>
          <p:cNvPr id="3" name="文字版面配置區 2"/>
          <p:cNvSpPr>
            <a:spLocks noGrp="1"/>
          </p:cNvSpPr>
          <p:nvPr>
            <p:ph type="body" idx="1"/>
          </p:nvPr>
        </p:nvSpPr>
        <p:spPr>
          <a:xfrm>
            <a:off x="323528" y="915566"/>
            <a:ext cx="8363272" cy="3679057"/>
          </a:xfrm>
          <a:prstGeom prst="rect">
            <a:avLst/>
          </a:prstGeom>
        </p:spPr>
        <p:txBody>
          <a:bodyPr vert="horz" lIns="91440" tIns="45720" rIns="91440" bIns="45720" rtlCol="0">
            <a:normAutofit/>
          </a:bodyPr>
          <a:lstStyle/>
          <a:p>
            <a:pPr lvl="0"/>
            <a:r>
              <a:rPr lang="zh-TW" altLang="en-US"/>
              <a:t>按一下以編輯母片文字樣式</a:t>
            </a:r>
          </a:p>
          <a:p>
            <a:pPr lvl="1"/>
            <a:r>
              <a:rPr lang="zh-TW" altLang="en-US"/>
              <a:t>第二層</a:t>
            </a:r>
          </a:p>
          <a:p>
            <a:pPr lvl="2"/>
            <a:r>
              <a:rPr lang="zh-TW" altLang="en-US"/>
              <a:t>第三層</a:t>
            </a:r>
          </a:p>
          <a:p>
            <a:pPr lvl="3"/>
            <a:r>
              <a:rPr lang="zh-TW" altLang="en-US"/>
              <a:t>第四層</a:t>
            </a:r>
          </a:p>
          <a:p>
            <a:pPr lvl="4"/>
            <a:r>
              <a:rPr lang="zh-TW" altLang="en-US"/>
              <a:t>第五層</a:t>
            </a:r>
          </a:p>
        </p:txBody>
      </p:sp>
      <p:sp>
        <p:nvSpPr>
          <p:cNvPr id="4" name="日期版面配置區 3"/>
          <p:cNvSpPr>
            <a:spLocks noGrp="1"/>
          </p:cNvSpPr>
          <p:nvPr>
            <p:ph type="dt" sz="half" idx="2"/>
          </p:nvPr>
        </p:nvSpPr>
        <p:spPr>
          <a:xfrm>
            <a:off x="457200" y="4767264"/>
            <a:ext cx="2133600" cy="273844"/>
          </a:xfrm>
          <a:prstGeom prst="rect">
            <a:avLst/>
          </a:prstGeom>
        </p:spPr>
        <p:txBody>
          <a:bodyPr vert="horz" lIns="91440" tIns="45720" rIns="91440" bIns="45720" rtlCol="0" anchor="ctr"/>
          <a:lstStyle>
            <a:lvl1pPr algn="l">
              <a:defRPr sz="1200">
                <a:solidFill>
                  <a:schemeClr val="tx1">
                    <a:tint val="75000"/>
                  </a:schemeClr>
                </a:solidFill>
              </a:defRPr>
            </a:lvl1pPr>
          </a:lstStyle>
          <a:p>
            <a:fld id="{40970FA4-9E65-4971-979C-D8370CC7AC76}" type="datetimeFigureOut">
              <a:rPr lang="zh-TW" altLang="en-US" smtClean="0"/>
              <a:pPr/>
              <a:t>2020/8/20</a:t>
            </a:fld>
            <a:endParaRPr lang="zh-TW" altLang="en-US"/>
          </a:p>
        </p:txBody>
      </p:sp>
      <p:sp>
        <p:nvSpPr>
          <p:cNvPr id="5" name="頁尾版面配置區 4"/>
          <p:cNvSpPr>
            <a:spLocks noGrp="1"/>
          </p:cNvSpPr>
          <p:nvPr>
            <p:ph type="ftr" sz="quarter" idx="3"/>
          </p:nvPr>
        </p:nvSpPr>
        <p:spPr>
          <a:xfrm>
            <a:off x="3124200" y="4767264"/>
            <a:ext cx="2895600" cy="273844"/>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zh-TW" altLang="en-US"/>
          </a:p>
        </p:txBody>
      </p:sp>
      <p:sp>
        <p:nvSpPr>
          <p:cNvPr id="6" name="投影片編號版面配置區 5"/>
          <p:cNvSpPr>
            <a:spLocks noGrp="1"/>
          </p:cNvSpPr>
          <p:nvPr>
            <p:ph type="sldNum" sz="quarter" idx="4"/>
          </p:nvPr>
        </p:nvSpPr>
        <p:spPr>
          <a:xfrm>
            <a:off x="6553200" y="4767264"/>
            <a:ext cx="2133600" cy="273844"/>
          </a:xfrm>
          <a:prstGeom prst="rect">
            <a:avLst/>
          </a:prstGeom>
        </p:spPr>
        <p:txBody>
          <a:bodyPr vert="horz" lIns="91440" tIns="45720" rIns="91440" bIns="45720" rtlCol="0" anchor="ctr"/>
          <a:lstStyle>
            <a:lvl1pPr algn="r">
              <a:defRPr sz="1200">
                <a:solidFill>
                  <a:schemeClr val="tx1">
                    <a:tint val="75000"/>
                  </a:schemeClr>
                </a:solidFill>
              </a:defRPr>
            </a:lvl1pPr>
          </a:lstStyle>
          <a:p>
            <a:fld id="{C521C82A-52C7-4F3A-A1A0-991261602C80}" type="slidenum">
              <a:rPr lang="zh-TW" altLang="en-US" smtClean="0"/>
              <a:pPr/>
              <a:t>‹#›</a:t>
            </a:fld>
            <a:endParaRPr lang="zh-TW" altLang="en-US"/>
          </a:p>
        </p:txBody>
      </p:sp>
    </p:spTree>
    <p:extLst>
      <p:ext uri="{BB962C8B-B14F-4D97-AF65-F5344CB8AC3E}">
        <p14:creationId xmlns:p14="http://schemas.microsoft.com/office/powerpoint/2010/main" val="1797384878"/>
      </p:ext>
    </p:extLst>
  </p:cSld>
  <p:clrMap bg1="lt1" tx1="dk1" bg2="lt2" tx2="dk2" accent1="accent1" accent2="accent2" accent3="accent3" accent4="accent4" accent5="accent5" accent6="accent6" hlink="hlink" folHlink="folHlink"/>
  <p:sldLayoutIdLst>
    <p:sldLayoutId id="2147483649" r:id="rId1"/>
    <p:sldLayoutId id="2147483664" r:id="rId2"/>
    <p:sldLayoutId id="2147483670" r:id="rId3"/>
    <p:sldLayoutId id="2147483672" r:id="rId4"/>
    <p:sldLayoutId id="2147483673" r:id="rId5"/>
    <p:sldLayoutId id="2147483674" r:id="rId6"/>
    <p:sldLayoutId id="2147483671" r:id="rId7"/>
    <p:sldLayoutId id="2147483654" r:id="rId8"/>
    <p:sldLayoutId id="2147483667" r:id="rId9"/>
  </p:sldLayoutIdLst>
  <p:txStyles>
    <p:titleStyle>
      <a:lvl1pPr algn="l" defTabSz="914400" rtl="0" eaLnBrk="1" latinLnBrk="0" hangingPunct="1">
        <a:spcBef>
          <a:spcPct val="0"/>
        </a:spcBef>
        <a:buNone/>
        <a:defRPr sz="2800" b="1" kern="1200">
          <a:solidFill>
            <a:srgbClr val="FFFFFF"/>
          </a:solidFill>
          <a:effectLst/>
          <a:latin typeface="Arial" pitchFamily="34" charset="0"/>
          <a:ea typeface="微軟正黑體" pitchFamily="34" charset="-120"/>
          <a:cs typeface="Arial" pitchFamily="34" charset="0"/>
        </a:defRPr>
      </a:lvl1pPr>
    </p:titleStyle>
    <p:bodyStyle>
      <a:lvl1pPr marL="342900" indent="-342900" algn="l" defTabSz="914400" rtl="0" eaLnBrk="1" latinLnBrk="0" hangingPunct="1">
        <a:spcBef>
          <a:spcPct val="20000"/>
        </a:spcBef>
        <a:buFont typeface="Arial" panose="020B0604020202020204" pitchFamily="34" charset="0"/>
        <a:buChar char="•"/>
        <a:defRPr sz="2400" kern="1200">
          <a:solidFill>
            <a:schemeClr val="accent1">
              <a:lumMod val="75000"/>
            </a:schemeClr>
          </a:solidFill>
          <a:latin typeface="Arial Unicode MS" panose="020B0604020202020204" pitchFamily="34" charset="-120"/>
          <a:ea typeface="Arial Unicode MS" panose="020B0604020202020204" pitchFamily="34" charset="-120"/>
          <a:cs typeface="Arial Unicode MS" panose="020B0604020202020204" pitchFamily="34" charset="-120"/>
        </a:defRPr>
      </a:lvl1pPr>
      <a:lvl2pPr marL="742950" indent="-285750" algn="l" defTabSz="914400" rtl="0" eaLnBrk="1" latinLnBrk="0" hangingPunct="1">
        <a:spcBef>
          <a:spcPct val="20000"/>
        </a:spcBef>
        <a:buFont typeface="Arial" panose="020B0604020202020204" pitchFamily="34" charset="0"/>
        <a:buChar char="–"/>
        <a:defRPr sz="2400" kern="1200">
          <a:solidFill>
            <a:schemeClr val="tx1"/>
          </a:solidFill>
          <a:latin typeface="Arial Unicode MS" panose="020B0604020202020204" pitchFamily="34" charset="-120"/>
          <a:ea typeface="Arial Unicode MS" panose="020B0604020202020204" pitchFamily="34" charset="-120"/>
          <a:cs typeface="Arial Unicode MS" panose="020B0604020202020204" pitchFamily="34" charset="-120"/>
        </a:defRPr>
      </a:lvl2pPr>
      <a:lvl3pPr marL="1143000" indent="-228600" algn="l" defTabSz="914400" rtl="0" eaLnBrk="1" latinLnBrk="0" hangingPunct="1">
        <a:spcBef>
          <a:spcPct val="20000"/>
        </a:spcBef>
        <a:buFont typeface="Arial" panose="020B0604020202020204" pitchFamily="34" charset="0"/>
        <a:buChar char="•"/>
        <a:defRPr sz="2000" kern="1200">
          <a:solidFill>
            <a:schemeClr val="tx1"/>
          </a:solidFill>
          <a:latin typeface="Arial Unicode MS" panose="020B0604020202020204" pitchFamily="34" charset="-120"/>
          <a:ea typeface="Arial Unicode MS" panose="020B0604020202020204" pitchFamily="34" charset="-120"/>
          <a:cs typeface="Arial Unicode MS" panose="020B0604020202020204" pitchFamily="34" charset="-120"/>
        </a:defRPr>
      </a:lvl3pPr>
      <a:lvl4pPr marL="1600200" indent="-228600" algn="l" defTabSz="914400" rtl="0" eaLnBrk="1" latinLnBrk="0" hangingPunct="1">
        <a:spcBef>
          <a:spcPct val="20000"/>
        </a:spcBef>
        <a:buFont typeface="Arial" panose="020B0604020202020204" pitchFamily="34" charset="0"/>
        <a:buChar char="–"/>
        <a:defRPr sz="1600" kern="1200">
          <a:solidFill>
            <a:schemeClr val="tx1"/>
          </a:solidFill>
          <a:latin typeface="Arial Unicode MS" panose="020B0604020202020204" pitchFamily="34" charset="-120"/>
          <a:ea typeface="Arial Unicode MS" panose="020B0604020202020204" pitchFamily="34" charset="-120"/>
          <a:cs typeface="Arial Unicode MS" panose="020B0604020202020204" pitchFamily="34" charset="-120"/>
        </a:defRPr>
      </a:lvl4pPr>
      <a:lvl5pPr marL="2057400" indent="-228600" algn="l" defTabSz="914400" rtl="0" eaLnBrk="1" latinLnBrk="0" hangingPunct="1">
        <a:spcBef>
          <a:spcPct val="20000"/>
        </a:spcBef>
        <a:buFont typeface="Arial" panose="020B0604020202020204" pitchFamily="34" charset="0"/>
        <a:buChar char="»"/>
        <a:defRPr sz="1600" kern="1200">
          <a:solidFill>
            <a:schemeClr val="tx1"/>
          </a:solidFill>
          <a:latin typeface="Arial Unicode MS" panose="020B0604020202020204" pitchFamily="34" charset="-120"/>
          <a:ea typeface="Arial Unicode MS" panose="020B0604020202020204" pitchFamily="34" charset="-120"/>
          <a:cs typeface="Arial Unicode MS" panose="020B0604020202020204" pitchFamily="34" charset="-120"/>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zh-TW"/>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image" Target="../media/image10.png"/><Relationship Id="rId1" Type="http://schemas.openxmlformats.org/officeDocument/2006/relationships/slideLayout" Target="../slideLayouts/slideLayout3.xml"/><Relationship Id="rId5" Type="http://schemas.openxmlformats.org/officeDocument/2006/relationships/image" Target="../media/image13.jpeg"/><Relationship Id="rId4" Type="http://schemas.openxmlformats.org/officeDocument/2006/relationships/image" Target="../media/image12.jpeg"/></Relationships>
</file>

<file path=ppt/slides/_rels/slide3.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2.xml"/><Relationship Id="rId1" Type="http://schemas.openxmlformats.org/officeDocument/2006/relationships/slideLayout" Target="../slideLayouts/slideLayout3.xml"/><Relationship Id="rId4" Type="http://schemas.openxmlformats.org/officeDocument/2006/relationships/image" Target="../media/image15.png"/></Relationships>
</file>

<file path=ppt/slides/_rels/slide4.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3.xml"/><Relationship Id="rId1" Type="http://schemas.openxmlformats.org/officeDocument/2006/relationships/slideLayout" Target="../slideLayouts/slideLayout5.xml"/><Relationship Id="rId4" Type="http://schemas.openxmlformats.org/officeDocument/2006/relationships/image" Target="../media/image17.png"/></Relationships>
</file>

<file path=ppt/slides/_rels/slide5.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4.xml"/><Relationship Id="rId1" Type="http://schemas.openxmlformats.org/officeDocument/2006/relationships/slideLayout" Target="../slideLayouts/slideLayout3.xml"/><Relationship Id="rId5" Type="http://schemas.openxmlformats.org/officeDocument/2006/relationships/image" Target="../media/image20.png"/><Relationship Id="rId4" Type="http://schemas.openxmlformats.org/officeDocument/2006/relationships/image" Target="../media/image19.png"/></Relationships>
</file>

<file path=ppt/slides/_rels/slide6.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5.xml"/><Relationship Id="rId1" Type="http://schemas.openxmlformats.org/officeDocument/2006/relationships/slideLayout" Target="../slideLayouts/slideLayout3.xml"/><Relationship Id="rId5" Type="http://schemas.openxmlformats.org/officeDocument/2006/relationships/image" Target="../media/image23.png"/><Relationship Id="rId4" Type="http://schemas.openxmlformats.org/officeDocument/2006/relationships/image" Target="../media/image22.png"/></Relationships>
</file>

<file path=ppt/slides/_rels/slide7.xml.rels><?xml version="1.0" encoding="UTF-8" standalone="yes"?>
<Relationships xmlns="http://schemas.openxmlformats.org/package/2006/relationships"><Relationship Id="rId8" Type="http://schemas.openxmlformats.org/officeDocument/2006/relationships/image" Target="../media/image29.png"/><Relationship Id="rId3" Type="http://schemas.openxmlformats.org/officeDocument/2006/relationships/image" Target="../media/image24.png"/><Relationship Id="rId7" Type="http://schemas.openxmlformats.org/officeDocument/2006/relationships/image" Target="../media/image28.svg"/><Relationship Id="rId2" Type="http://schemas.openxmlformats.org/officeDocument/2006/relationships/notesSlide" Target="../notesSlides/notesSlide6.xml"/><Relationship Id="rId1" Type="http://schemas.openxmlformats.org/officeDocument/2006/relationships/slideLayout" Target="../slideLayouts/slideLayout6.xml"/><Relationship Id="rId6" Type="http://schemas.openxmlformats.org/officeDocument/2006/relationships/image" Target="../media/image27.png"/><Relationship Id="rId5" Type="http://schemas.openxmlformats.org/officeDocument/2006/relationships/image" Target="../media/image26.png"/><Relationship Id="rId4" Type="http://schemas.openxmlformats.org/officeDocument/2006/relationships/image" Target="../media/image25.png"/><Relationship Id="rId9" Type="http://schemas.openxmlformats.org/officeDocument/2006/relationships/image" Target="../media/image30.svg"/></Relationships>
</file>

<file path=ppt/slides/_rels/slide8.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7.xml"/><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8" Type="http://schemas.openxmlformats.org/officeDocument/2006/relationships/image" Target="../media/image37.png"/><Relationship Id="rId13" Type="http://schemas.openxmlformats.org/officeDocument/2006/relationships/image" Target="../media/image42.svg"/><Relationship Id="rId18" Type="http://schemas.openxmlformats.org/officeDocument/2006/relationships/image" Target="../media/image47.png"/><Relationship Id="rId26" Type="http://schemas.openxmlformats.org/officeDocument/2006/relationships/image" Target="../media/image55.png"/><Relationship Id="rId3" Type="http://schemas.openxmlformats.org/officeDocument/2006/relationships/image" Target="../media/image32.png"/><Relationship Id="rId21" Type="http://schemas.openxmlformats.org/officeDocument/2006/relationships/image" Target="../media/image50.svg"/><Relationship Id="rId7" Type="http://schemas.openxmlformats.org/officeDocument/2006/relationships/image" Target="../media/image36.svg"/><Relationship Id="rId12" Type="http://schemas.openxmlformats.org/officeDocument/2006/relationships/image" Target="../media/image41.png"/><Relationship Id="rId17" Type="http://schemas.openxmlformats.org/officeDocument/2006/relationships/image" Target="../media/image46.svg"/><Relationship Id="rId25" Type="http://schemas.openxmlformats.org/officeDocument/2006/relationships/image" Target="../media/image54.svg"/><Relationship Id="rId2" Type="http://schemas.openxmlformats.org/officeDocument/2006/relationships/notesSlide" Target="../notesSlides/notesSlide8.xml"/><Relationship Id="rId16" Type="http://schemas.openxmlformats.org/officeDocument/2006/relationships/image" Target="../media/image45.png"/><Relationship Id="rId20" Type="http://schemas.openxmlformats.org/officeDocument/2006/relationships/image" Target="../media/image49.png"/><Relationship Id="rId29" Type="http://schemas.openxmlformats.org/officeDocument/2006/relationships/image" Target="../media/image58.svg"/><Relationship Id="rId1" Type="http://schemas.openxmlformats.org/officeDocument/2006/relationships/slideLayout" Target="../slideLayouts/slideLayout3.xml"/><Relationship Id="rId6" Type="http://schemas.openxmlformats.org/officeDocument/2006/relationships/image" Target="../media/image35.png"/><Relationship Id="rId11" Type="http://schemas.openxmlformats.org/officeDocument/2006/relationships/image" Target="../media/image40.svg"/><Relationship Id="rId24" Type="http://schemas.openxmlformats.org/officeDocument/2006/relationships/image" Target="../media/image53.png"/><Relationship Id="rId32" Type="http://schemas.openxmlformats.org/officeDocument/2006/relationships/image" Target="../media/image61.png"/><Relationship Id="rId5" Type="http://schemas.openxmlformats.org/officeDocument/2006/relationships/image" Target="../media/image34.svg"/><Relationship Id="rId15" Type="http://schemas.openxmlformats.org/officeDocument/2006/relationships/image" Target="../media/image44.svg"/><Relationship Id="rId23" Type="http://schemas.openxmlformats.org/officeDocument/2006/relationships/image" Target="../media/image52.svg"/><Relationship Id="rId28" Type="http://schemas.openxmlformats.org/officeDocument/2006/relationships/image" Target="../media/image57.png"/><Relationship Id="rId10" Type="http://schemas.openxmlformats.org/officeDocument/2006/relationships/image" Target="../media/image39.png"/><Relationship Id="rId19" Type="http://schemas.openxmlformats.org/officeDocument/2006/relationships/image" Target="../media/image48.svg"/><Relationship Id="rId31" Type="http://schemas.openxmlformats.org/officeDocument/2006/relationships/image" Target="../media/image60.png"/><Relationship Id="rId4" Type="http://schemas.openxmlformats.org/officeDocument/2006/relationships/image" Target="../media/image33.png"/><Relationship Id="rId9" Type="http://schemas.openxmlformats.org/officeDocument/2006/relationships/image" Target="../media/image38.svg"/><Relationship Id="rId14" Type="http://schemas.openxmlformats.org/officeDocument/2006/relationships/image" Target="../media/image43.png"/><Relationship Id="rId22" Type="http://schemas.openxmlformats.org/officeDocument/2006/relationships/image" Target="../media/image51.png"/><Relationship Id="rId27" Type="http://schemas.openxmlformats.org/officeDocument/2006/relationships/image" Target="../media/image56.svg"/><Relationship Id="rId30" Type="http://schemas.openxmlformats.org/officeDocument/2006/relationships/image" Target="../media/image59.png"/></Relationships>
</file>

<file path=ppt/slides/_rels/slide10.xml.rels><?xml version="1.0" encoding="UTF-8" standalone="yes"?>
<Relationships xmlns="http://schemas.openxmlformats.org/package/2006/relationships"><Relationship Id="rId8" Type="http://schemas.openxmlformats.org/officeDocument/2006/relationships/image" Target="../media/image24.png"/><Relationship Id="rId3" Type="http://schemas.openxmlformats.org/officeDocument/2006/relationships/image" Target="../media/image62.png"/><Relationship Id="rId7" Type="http://schemas.openxmlformats.org/officeDocument/2006/relationships/image" Target="../media/image66.svg"/><Relationship Id="rId2" Type="http://schemas.openxmlformats.org/officeDocument/2006/relationships/notesSlide" Target="../notesSlides/notesSlide9.xml"/><Relationship Id="rId1" Type="http://schemas.openxmlformats.org/officeDocument/2006/relationships/slideLayout" Target="../slideLayouts/slideLayout8.xml"/><Relationship Id="rId6" Type="http://schemas.openxmlformats.org/officeDocument/2006/relationships/image" Target="../media/image65.png"/><Relationship Id="rId5" Type="http://schemas.openxmlformats.org/officeDocument/2006/relationships/image" Target="../media/image64.png"/><Relationship Id="rId4" Type="http://schemas.openxmlformats.org/officeDocument/2006/relationships/image" Target="../media/image63.png"/><Relationship Id="rId9" Type="http://schemas.openxmlformats.org/officeDocument/2006/relationships/image" Target="../media/image67.png"/></Relationships>
</file>

<file path=ppt/slides/_rels/slide11.xml.rels><?xml version="1.0" encoding="UTF-8" standalone="yes"?>
<Relationships xmlns="http://schemas.openxmlformats.org/package/2006/relationships"><Relationship Id="rId8" Type="http://schemas.openxmlformats.org/officeDocument/2006/relationships/image" Target="../media/image72.png"/><Relationship Id="rId13" Type="http://schemas.openxmlformats.org/officeDocument/2006/relationships/image" Target="../media/image77.png"/><Relationship Id="rId3" Type="http://schemas.openxmlformats.org/officeDocument/2006/relationships/image" Target="../media/image68.emf"/><Relationship Id="rId7" Type="http://schemas.openxmlformats.org/officeDocument/2006/relationships/image" Target="../media/image71.png"/><Relationship Id="rId12" Type="http://schemas.openxmlformats.org/officeDocument/2006/relationships/image" Target="../media/image76.png"/><Relationship Id="rId17" Type="http://schemas.openxmlformats.org/officeDocument/2006/relationships/image" Target="../media/image81.png"/><Relationship Id="rId2" Type="http://schemas.openxmlformats.org/officeDocument/2006/relationships/notesSlide" Target="../notesSlides/notesSlide10.xml"/><Relationship Id="rId16" Type="http://schemas.openxmlformats.org/officeDocument/2006/relationships/image" Target="../media/image80.emf"/><Relationship Id="rId1" Type="http://schemas.openxmlformats.org/officeDocument/2006/relationships/slideLayout" Target="../slideLayouts/slideLayout3.xml"/><Relationship Id="rId6" Type="http://schemas.openxmlformats.org/officeDocument/2006/relationships/image" Target="../media/image70.png"/><Relationship Id="rId11" Type="http://schemas.openxmlformats.org/officeDocument/2006/relationships/image" Target="../media/image75.png"/><Relationship Id="rId5" Type="http://schemas.openxmlformats.org/officeDocument/2006/relationships/image" Target="../media/image69.png"/><Relationship Id="rId15" Type="http://schemas.openxmlformats.org/officeDocument/2006/relationships/image" Target="../media/image79.png"/><Relationship Id="rId10" Type="http://schemas.openxmlformats.org/officeDocument/2006/relationships/image" Target="../media/image74.png"/><Relationship Id="rId4" Type="http://schemas.openxmlformats.org/officeDocument/2006/relationships/image" Target="../media/image24.png"/><Relationship Id="rId9" Type="http://schemas.openxmlformats.org/officeDocument/2006/relationships/image" Target="../media/image73.png"/><Relationship Id="rId14" Type="http://schemas.openxmlformats.org/officeDocument/2006/relationships/image" Target="../media/image78.png"/></Relationships>
</file>

<file path=ppt/slides/_rels/slide12.xml.rels><?xml version="1.0" encoding="UTF-8" standalone="yes"?>
<Relationships xmlns="http://schemas.openxmlformats.org/package/2006/relationships"><Relationship Id="rId8" Type="http://schemas.openxmlformats.org/officeDocument/2006/relationships/image" Target="../media/image87.jpeg"/><Relationship Id="rId3" Type="http://schemas.openxmlformats.org/officeDocument/2006/relationships/image" Target="../media/image82.tiff"/><Relationship Id="rId7" Type="http://schemas.openxmlformats.org/officeDocument/2006/relationships/image" Target="../media/image86.jpeg"/><Relationship Id="rId2" Type="http://schemas.openxmlformats.org/officeDocument/2006/relationships/notesSlide" Target="../notesSlides/notesSlide11.xml"/><Relationship Id="rId1" Type="http://schemas.openxmlformats.org/officeDocument/2006/relationships/slideLayout" Target="../slideLayouts/slideLayout3.xml"/><Relationship Id="rId6" Type="http://schemas.openxmlformats.org/officeDocument/2006/relationships/image" Target="../media/image85.png"/><Relationship Id="rId5" Type="http://schemas.openxmlformats.org/officeDocument/2006/relationships/image" Target="../media/image84.png"/><Relationship Id="rId4" Type="http://schemas.openxmlformats.org/officeDocument/2006/relationships/image" Target="../media/image83.png"/><Relationship Id="rId9" Type="http://schemas.openxmlformats.org/officeDocument/2006/relationships/image" Target="../media/image88.jpeg"/></Relationships>
</file>

<file path=ppt/slides/_rels/slide13.xml.rels><?xml version="1.0" encoding="UTF-8" standalone="yes"?>
<Relationships xmlns="http://schemas.openxmlformats.org/package/2006/relationships"><Relationship Id="rId3" Type="http://schemas.openxmlformats.org/officeDocument/2006/relationships/image" Target="../media/image90.png"/><Relationship Id="rId2" Type="http://schemas.openxmlformats.org/officeDocument/2006/relationships/image" Target="../media/image89.png"/><Relationship Id="rId1" Type="http://schemas.openxmlformats.org/officeDocument/2006/relationships/slideLayout" Target="../slideLayouts/slideLayout3.xml"/></Relationships>
</file>

<file path=ppt/slides/_rels/slide14.xml.rels><?xml version="1.0" encoding="UTF-8" standalone="yes"?>
<Relationships xmlns="http://schemas.openxmlformats.org/package/2006/relationships"><Relationship Id="rId8" Type="http://schemas.openxmlformats.org/officeDocument/2006/relationships/image" Target="../media/image24.png"/><Relationship Id="rId3" Type="http://schemas.openxmlformats.org/officeDocument/2006/relationships/image" Target="../media/image91.png"/><Relationship Id="rId7" Type="http://schemas.openxmlformats.org/officeDocument/2006/relationships/image" Target="../media/image95.svg"/><Relationship Id="rId2" Type="http://schemas.openxmlformats.org/officeDocument/2006/relationships/notesSlide" Target="../notesSlides/notesSlide12.xml"/><Relationship Id="rId1" Type="http://schemas.openxmlformats.org/officeDocument/2006/relationships/slideLayout" Target="../slideLayouts/slideLayout3.xml"/><Relationship Id="rId6" Type="http://schemas.openxmlformats.org/officeDocument/2006/relationships/image" Target="../media/image94.png"/><Relationship Id="rId5" Type="http://schemas.openxmlformats.org/officeDocument/2006/relationships/image" Target="../media/image93.png"/><Relationship Id="rId4" Type="http://schemas.openxmlformats.org/officeDocument/2006/relationships/image" Target="../media/image92.png"/><Relationship Id="rId9" Type="http://schemas.openxmlformats.org/officeDocument/2006/relationships/image" Target="../media/image96.png"/></Relationships>
</file>

<file path=ppt/slides/_rels/slide15.xml.rels><?xml version="1.0" encoding="UTF-8" standalone="yes"?>
<Relationships xmlns="http://schemas.openxmlformats.org/package/2006/relationships"><Relationship Id="rId8" Type="http://schemas.openxmlformats.org/officeDocument/2006/relationships/image" Target="../media/image24.png"/><Relationship Id="rId3" Type="http://schemas.openxmlformats.org/officeDocument/2006/relationships/image" Target="../media/image97.png"/><Relationship Id="rId7" Type="http://schemas.openxmlformats.org/officeDocument/2006/relationships/image" Target="../media/image101.png"/><Relationship Id="rId2" Type="http://schemas.openxmlformats.org/officeDocument/2006/relationships/notesSlide" Target="../notesSlides/notesSlide13.xml"/><Relationship Id="rId1" Type="http://schemas.openxmlformats.org/officeDocument/2006/relationships/slideLayout" Target="../slideLayouts/slideLayout4.xml"/><Relationship Id="rId6" Type="http://schemas.openxmlformats.org/officeDocument/2006/relationships/image" Target="../media/image100.png"/><Relationship Id="rId5" Type="http://schemas.openxmlformats.org/officeDocument/2006/relationships/image" Target="../media/image99.tiff"/><Relationship Id="rId4" Type="http://schemas.openxmlformats.org/officeDocument/2006/relationships/image" Target="../media/image98.png"/><Relationship Id="rId9" Type="http://schemas.openxmlformats.org/officeDocument/2006/relationships/image" Target="../media/image102.png"/></Relationships>
</file>

<file path=ppt/slides/_rels/slide16.xml.rels><?xml version="1.0" encoding="UTF-8" standalone="yes"?>
<Relationships xmlns="http://schemas.openxmlformats.org/package/2006/relationships"><Relationship Id="rId8" Type="http://schemas.openxmlformats.org/officeDocument/2006/relationships/image" Target="../media/image108.png"/><Relationship Id="rId3" Type="http://schemas.openxmlformats.org/officeDocument/2006/relationships/image" Target="../media/image103.png"/><Relationship Id="rId7" Type="http://schemas.openxmlformats.org/officeDocument/2006/relationships/image" Target="../media/image107.png"/><Relationship Id="rId2" Type="http://schemas.openxmlformats.org/officeDocument/2006/relationships/notesSlide" Target="../notesSlides/notesSlide14.xml"/><Relationship Id="rId1" Type="http://schemas.openxmlformats.org/officeDocument/2006/relationships/slideLayout" Target="../slideLayouts/slideLayout3.xml"/><Relationship Id="rId6" Type="http://schemas.openxmlformats.org/officeDocument/2006/relationships/image" Target="../media/image106.jpeg"/><Relationship Id="rId5" Type="http://schemas.openxmlformats.org/officeDocument/2006/relationships/image" Target="../media/image105.jpeg"/><Relationship Id="rId4" Type="http://schemas.openxmlformats.org/officeDocument/2006/relationships/image" Target="../media/image104.tiff"/></Relationships>
</file>

<file path=ppt/slides/_rels/slide17.xml.rels><?xml version="1.0" encoding="UTF-8" standalone="yes"?>
<Relationships xmlns="http://schemas.openxmlformats.org/package/2006/relationships"><Relationship Id="rId8" Type="http://schemas.openxmlformats.org/officeDocument/2006/relationships/image" Target="../media/image114.png"/><Relationship Id="rId13" Type="http://schemas.openxmlformats.org/officeDocument/2006/relationships/image" Target="../media/image119.png"/><Relationship Id="rId3" Type="http://schemas.openxmlformats.org/officeDocument/2006/relationships/image" Target="../media/image109.jpeg"/><Relationship Id="rId7" Type="http://schemas.openxmlformats.org/officeDocument/2006/relationships/image" Target="../media/image113.emf"/><Relationship Id="rId12" Type="http://schemas.openxmlformats.org/officeDocument/2006/relationships/image" Target="../media/image118.png"/><Relationship Id="rId2" Type="http://schemas.openxmlformats.org/officeDocument/2006/relationships/notesSlide" Target="../notesSlides/notesSlide15.xml"/><Relationship Id="rId1" Type="http://schemas.openxmlformats.org/officeDocument/2006/relationships/slideLayout" Target="../slideLayouts/slideLayout3.xml"/><Relationship Id="rId6" Type="http://schemas.openxmlformats.org/officeDocument/2006/relationships/image" Target="../media/image112.emf"/><Relationship Id="rId11" Type="http://schemas.openxmlformats.org/officeDocument/2006/relationships/image" Target="../media/image117.png"/><Relationship Id="rId5" Type="http://schemas.openxmlformats.org/officeDocument/2006/relationships/image" Target="../media/image111.emf"/><Relationship Id="rId10" Type="http://schemas.openxmlformats.org/officeDocument/2006/relationships/image" Target="../media/image116.png"/><Relationship Id="rId4" Type="http://schemas.openxmlformats.org/officeDocument/2006/relationships/image" Target="../media/image110.emf"/><Relationship Id="rId9" Type="http://schemas.openxmlformats.org/officeDocument/2006/relationships/image" Target="../media/image115.png"/></Relationships>
</file>

<file path=ppt/slides/_rels/slide18.xml.rels><?xml version="1.0" encoding="UTF-8" standalone="yes"?>
<Relationships xmlns="http://schemas.openxmlformats.org/package/2006/relationships"><Relationship Id="rId8" Type="http://schemas.openxmlformats.org/officeDocument/2006/relationships/image" Target="../media/image126.png"/><Relationship Id="rId3" Type="http://schemas.openxmlformats.org/officeDocument/2006/relationships/image" Target="../media/image121.png"/><Relationship Id="rId7" Type="http://schemas.openxmlformats.org/officeDocument/2006/relationships/image" Target="../media/image125.png"/><Relationship Id="rId2" Type="http://schemas.openxmlformats.org/officeDocument/2006/relationships/image" Target="../media/image120.png"/><Relationship Id="rId1" Type="http://schemas.openxmlformats.org/officeDocument/2006/relationships/slideLayout" Target="../slideLayouts/slideLayout3.xml"/><Relationship Id="rId6" Type="http://schemas.openxmlformats.org/officeDocument/2006/relationships/image" Target="../media/image124.png"/><Relationship Id="rId5" Type="http://schemas.openxmlformats.org/officeDocument/2006/relationships/image" Target="../media/image123.png"/><Relationship Id="rId10" Type="http://schemas.openxmlformats.org/officeDocument/2006/relationships/image" Target="../media/image128.png"/><Relationship Id="rId4" Type="http://schemas.openxmlformats.org/officeDocument/2006/relationships/image" Target="../media/image122.png"/><Relationship Id="rId9" Type="http://schemas.openxmlformats.org/officeDocument/2006/relationships/image" Target="../media/image127.png"/></Relationships>
</file>

<file path=ppt/slides/_rels/slide19.xml.rels><?xml version="1.0" encoding="UTF-8" standalone="yes"?>
<Relationships xmlns="http://schemas.openxmlformats.org/package/2006/relationships"><Relationship Id="rId8" Type="http://schemas.openxmlformats.org/officeDocument/2006/relationships/image" Target="../media/image134.png"/><Relationship Id="rId13" Type="http://schemas.openxmlformats.org/officeDocument/2006/relationships/image" Target="../media/image139.png"/><Relationship Id="rId18" Type="http://schemas.openxmlformats.org/officeDocument/2006/relationships/image" Target="../media/image144.png"/><Relationship Id="rId26" Type="http://schemas.openxmlformats.org/officeDocument/2006/relationships/image" Target="../media/image152.png"/><Relationship Id="rId3" Type="http://schemas.openxmlformats.org/officeDocument/2006/relationships/image" Target="../media/image129.png"/><Relationship Id="rId21" Type="http://schemas.openxmlformats.org/officeDocument/2006/relationships/image" Target="../media/image147.png"/><Relationship Id="rId7" Type="http://schemas.openxmlformats.org/officeDocument/2006/relationships/image" Target="../media/image133.png"/><Relationship Id="rId12" Type="http://schemas.openxmlformats.org/officeDocument/2006/relationships/image" Target="../media/image138.svg"/><Relationship Id="rId17" Type="http://schemas.openxmlformats.org/officeDocument/2006/relationships/image" Target="../media/image143.svg"/><Relationship Id="rId25" Type="http://schemas.openxmlformats.org/officeDocument/2006/relationships/image" Target="../media/image151.png"/><Relationship Id="rId2" Type="http://schemas.openxmlformats.org/officeDocument/2006/relationships/notesSlide" Target="../notesSlides/notesSlide16.xml"/><Relationship Id="rId16" Type="http://schemas.openxmlformats.org/officeDocument/2006/relationships/image" Target="../media/image142.png"/><Relationship Id="rId20" Type="http://schemas.openxmlformats.org/officeDocument/2006/relationships/image" Target="../media/image146.png"/><Relationship Id="rId29" Type="http://schemas.openxmlformats.org/officeDocument/2006/relationships/image" Target="../media/image155.png"/><Relationship Id="rId1" Type="http://schemas.openxmlformats.org/officeDocument/2006/relationships/slideLayout" Target="../slideLayouts/slideLayout3.xml"/><Relationship Id="rId6" Type="http://schemas.openxmlformats.org/officeDocument/2006/relationships/image" Target="../media/image132.png"/><Relationship Id="rId11" Type="http://schemas.openxmlformats.org/officeDocument/2006/relationships/image" Target="../media/image137.png"/><Relationship Id="rId24" Type="http://schemas.openxmlformats.org/officeDocument/2006/relationships/image" Target="../media/image150.png"/><Relationship Id="rId5" Type="http://schemas.openxmlformats.org/officeDocument/2006/relationships/image" Target="../media/image131.png"/><Relationship Id="rId15" Type="http://schemas.openxmlformats.org/officeDocument/2006/relationships/image" Target="../media/image141.png"/><Relationship Id="rId23" Type="http://schemas.openxmlformats.org/officeDocument/2006/relationships/image" Target="../media/image149.png"/><Relationship Id="rId28" Type="http://schemas.openxmlformats.org/officeDocument/2006/relationships/image" Target="../media/image154.png"/><Relationship Id="rId10" Type="http://schemas.openxmlformats.org/officeDocument/2006/relationships/image" Target="../media/image136.svg"/><Relationship Id="rId19" Type="http://schemas.openxmlformats.org/officeDocument/2006/relationships/image" Target="../media/image145.svg"/><Relationship Id="rId4" Type="http://schemas.openxmlformats.org/officeDocument/2006/relationships/image" Target="../media/image130.png"/><Relationship Id="rId9" Type="http://schemas.openxmlformats.org/officeDocument/2006/relationships/image" Target="../media/image135.png"/><Relationship Id="rId14" Type="http://schemas.openxmlformats.org/officeDocument/2006/relationships/image" Target="../media/image140.svg"/><Relationship Id="rId22" Type="http://schemas.openxmlformats.org/officeDocument/2006/relationships/image" Target="../media/image148.svg"/><Relationship Id="rId27" Type="http://schemas.openxmlformats.org/officeDocument/2006/relationships/image" Target="../media/image153.png"/></Relationships>
</file>

<file path=ppt/slides/_rels/slide20.xml.rels><?xml version="1.0" encoding="UTF-8" standalone="yes"?>
<Relationships xmlns="http://schemas.openxmlformats.org/package/2006/relationships"><Relationship Id="rId8" Type="http://schemas.openxmlformats.org/officeDocument/2006/relationships/image" Target="../media/image162.png"/><Relationship Id="rId3" Type="http://schemas.openxmlformats.org/officeDocument/2006/relationships/image" Target="../media/image157.png"/><Relationship Id="rId7" Type="http://schemas.openxmlformats.org/officeDocument/2006/relationships/image" Target="../media/image161.png"/><Relationship Id="rId12" Type="http://schemas.openxmlformats.org/officeDocument/2006/relationships/image" Target="../media/image166.png"/><Relationship Id="rId2" Type="http://schemas.openxmlformats.org/officeDocument/2006/relationships/image" Target="../media/image156.tiff"/><Relationship Id="rId1" Type="http://schemas.openxmlformats.org/officeDocument/2006/relationships/slideLayout" Target="../slideLayouts/slideLayout3.xml"/><Relationship Id="rId6" Type="http://schemas.openxmlformats.org/officeDocument/2006/relationships/image" Target="../media/image160.png"/><Relationship Id="rId11" Type="http://schemas.openxmlformats.org/officeDocument/2006/relationships/image" Target="../media/image165.png"/><Relationship Id="rId5" Type="http://schemas.openxmlformats.org/officeDocument/2006/relationships/image" Target="../media/image159.png"/><Relationship Id="rId10" Type="http://schemas.openxmlformats.org/officeDocument/2006/relationships/image" Target="../media/image164.png"/><Relationship Id="rId4" Type="http://schemas.openxmlformats.org/officeDocument/2006/relationships/image" Target="../media/image158.png"/><Relationship Id="rId9" Type="http://schemas.openxmlformats.org/officeDocument/2006/relationships/image" Target="../media/image163.png"/></Relationships>
</file>

<file path=ppt/slides/_rels/slide21.xml.rels><?xml version="1.0" encoding="UTF-8" standalone="yes"?>
<Relationships xmlns="http://schemas.openxmlformats.org/package/2006/relationships"><Relationship Id="rId8" Type="http://schemas.openxmlformats.org/officeDocument/2006/relationships/image" Target="../media/image172.png"/><Relationship Id="rId3" Type="http://schemas.openxmlformats.org/officeDocument/2006/relationships/image" Target="../media/image167.jpeg"/><Relationship Id="rId7" Type="http://schemas.openxmlformats.org/officeDocument/2006/relationships/image" Target="../media/image171.png"/><Relationship Id="rId2" Type="http://schemas.openxmlformats.org/officeDocument/2006/relationships/notesSlide" Target="../notesSlides/notesSlide17.xml"/><Relationship Id="rId1" Type="http://schemas.openxmlformats.org/officeDocument/2006/relationships/slideLayout" Target="../slideLayouts/slideLayout3.xml"/><Relationship Id="rId6" Type="http://schemas.openxmlformats.org/officeDocument/2006/relationships/image" Target="../media/image170.png"/><Relationship Id="rId5" Type="http://schemas.openxmlformats.org/officeDocument/2006/relationships/image" Target="../media/image169.png"/><Relationship Id="rId4" Type="http://schemas.openxmlformats.org/officeDocument/2006/relationships/image" Target="../media/image168.png"/><Relationship Id="rId9" Type="http://schemas.openxmlformats.org/officeDocument/2006/relationships/image" Target="../media/image173.svg"/></Relationships>
</file>

<file path=ppt/slides/_rels/slide22.xml.rels><?xml version="1.0" encoding="UTF-8" standalone="yes"?>
<Relationships xmlns="http://schemas.openxmlformats.org/package/2006/relationships"><Relationship Id="rId3" Type="http://schemas.openxmlformats.org/officeDocument/2006/relationships/image" Target="../media/image174.png"/><Relationship Id="rId7" Type="http://schemas.openxmlformats.org/officeDocument/2006/relationships/image" Target="../media/image178.svg"/><Relationship Id="rId2" Type="http://schemas.openxmlformats.org/officeDocument/2006/relationships/notesSlide" Target="../notesSlides/notesSlide18.xml"/><Relationship Id="rId1" Type="http://schemas.openxmlformats.org/officeDocument/2006/relationships/slideLayout" Target="../slideLayouts/slideLayout3.xml"/><Relationship Id="rId6" Type="http://schemas.openxmlformats.org/officeDocument/2006/relationships/image" Target="../media/image177.png"/><Relationship Id="rId5" Type="http://schemas.openxmlformats.org/officeDocument/2006/relationships/image" Target="../media/image176.png"/><Relationship Id="rId4" Type="http://schemas.openxmlformats.org/officeDocument/2006/relationships/image" Target="../media/image175.png"/></Relationships>
</file>

<file path=ppt/slides/_rels/slide23.xml.rels><?xml version="1.0" encoding="UTF-8" standalone="yes"?>
<Relationships xmlns="http://schemas.openxmlformats.org/package/2006/relationships"><Relationship Id="rId8" Type="http://schemas.openxmlformats.org/officeDocument/2006/relationships/image" Target="../media/image183.png"/><Relationship Id="rId3" Type="http://schemas.openxmlformats.org/officeDocument/2006/relationships/image" Target="../media/image179.png"/><Relationship Id="rId7" Type="http://schemas.openxmlformats.org/officeDocument/2006/relationships/image" Target="../media/image182.png"/><Relationship Id="rId12" Type="http://schemas.openxmlformats.org/officeDocument/2006/relationships/image" Target="../media/image187.png"/><Relationship Id="rId2" Type="http://schemas.openxmlformats.org/officeDocument/2006/relationships/notesSlide" Target="../notesSlides/notesSlide19.xml"/><Relationship Id="rId1" Type="http://schemas.openxmlformats.org/officeDocument/2006/relationships/slideLayout" Target="../slideLayouts/slideLayout3.xml"/><Relationship Id="rId6" Type="http://schemas.openxmlformats.org/officeDocument/2006/relationships/image" Target="../media/image181.png"/><Relationship Id="rId11" Type="http://schemas.openxmlformats.org/officeDocument/2006/relationships/image" Target="../media/image186.png"/><Relationship Id="rId5" Type="http://schemas.openxmlformats.org/officeDocument/2006/relationships/image" Target="../media/image69.png"/><Relationship Id="rId10" Type="http://schemas.openxmlformats.org/officeDocument/2006/relationships/image" Target="../media/image185.png"/><Relationship Id="rId4" Type="http://schemas.openxmlformats.org/officeDocument/2006/relationships/image" Target="../media/image180.png"/><Relationship Id="rId9" Type="http://schemas.openxmlformats.org/officeDocument/2006/relationships/image" Target="../media/image184.png"/></Relationships>
</file>

<file path=ppt/slides/_rels/slide24.xml.rels><?xml version="1.0" encoding="UTF-8" standalone="yes"?>
<Relationships xmlns="http://schemas.openxmlformats.org/package/2006/relationships"><Relationship Id="rId8" Type="http://schemas.openxmlformats.org/officeDocument/2006/relationships/image" Target="../media/image192.svg"/><Relationship Id="rId13" Type="http://schemas.openxmlformats.org/officeDocument/2006/relationships/image" Target="../media/image197.png"/><Relationship Id="rId18" Type="http://schemas.openxmlformats.org/officeDocument/2006/relationships/image" Target="../media/image201.png"/><Relationship Id="rId3" Type="http://schemas.openxmlformats.org/officeDocument/2006/relationships/image" Target="../media/image189.png"/><Relationship Id="rId7" Type="http://schemas.openxmlformats.org/officeDocument/2006/relationships/image" Target="../media/image191.png"/><Relationship Id="rId12" Type="http://schemas.openxmlformats.org/officeDocument/2006/relationships/image" Target="../media/image196.svg"/><Relationship Id="rId17" Type="http://schemas.openxmlformats.org/officeDocument/2006/relationships/image" Target="../media/image200.png"/><Relationship Id="rId2" Type="http://schemas.openxmlformats.org/officeDocument/2006/relationships/image" Target="../media/image188.png"/><Relationship Id="rId16" Type="http://schemas.microsoft.com/office/2007/relationships/hdphoto" Target="../media/hdphoto3.wdp"/><Relationship Id="rId1" Type="http://schemas.openxmlformats.org/officeDocument/2006/relationships/slideLayout" Target="../slideLayouts/slideLayout3.xml"/><Relationship Id="rId6" Type="http://schemas.microsoft.com/office/2007/relationships/hdphoto" Target="../media/hdphoto2.wdp"/><Relationship Id="rId11" Type="http://schemas.openxmlformats.org/officeDocument/2006/relationships/image" Target="../media/image195.png"/><Relationship Id="rId5" Type="http://schemas.openxmlformats.org/officeDocument/2006/relationships/image" Target="../media/image190.png"/><Relationship Id="rId15" Type="http://schemas.openxmlformats.org/officeDocument/2006/relationships/image" Target="../media/image199.png"/><Relationship Id="rId10" Type="http://schemas.openxmlformats.org/officeDocument/2006/relationships/image" Target="../media/image194.svg"/><Relationship Id="rId4" Type="http://schemas.microsoft.com/office/2007/relationships/hdphoto" Target="../media/hdphoto1.wdp"/><Relationship Id="rId9" Type="http://schemas.openxmlformats.org/officeDocument/2006/relationships/image" Target="../media/image193.png"/><Relationship Id="rId14" Type="http://schemas.openxmlformats.org/officeDocument/2006/relationships/image" Target="../media/image198.png"/></Relationships>
</file>

<file path=ppt/slides/_rels/slide25.xml.rels><?xml version="1.0" encoding="UTF-8" standalone="yes"?>
<Relationships xmlns="http://schemas.openxmlformats.org/package/2006/relationships"><Relationship Id="rId3" Type="http://schemas.openxmlformats.org/officeDocument/2006/relationships/image" Target="../media/image202.png"/><Relationship Id="rId2" Type="http://schemas.openxmlformats.org/officeDocument/2006/relationships/notesSlide" Target="../notesSlides/notesSlide20.xml"/><Relationship Id="rId1" Type="http://schemas.openxmlformats.org/officeDocument/2006/relationships/slideLayout" Target="../slideLayouts/slideLayout3.xml"/><Relationship Id="rId5" Type="http://schemas.openxmlformats.org/officeDocument/2006/relationships/image" Target="../media/image204.png"/><Relationship Id="rId4" Type="http://schemas.openxmlformats.org/officeDocument/2006/relationships/image" Target="../media/image203.png"/></Relationships>
</file>

<file path=ppt/slides/_rels/slide26.xml.rels><?xml version="1.0" encoding="UTF-8" standalone="yes"?>
<Relationships xmlns="http://schemas.openxmlformats.org/package/2006/relationships"><Relationship Id="rId3" Type="http://schemas.openxmlformats.org/officeDocument/2006/relationships/image" Target="../media/image205.png"/><Relationship Id="rId2" Type="http://schemas.openxmlformats.org/officeDocument/2006/relationships/notesSlide" Target="../notesSlides/notesSlide21.xml"/><Relationship Id="rId1" Type="http://schemas.openxmlformats.org/officeDocument/2006/relationships/slideLayout" Target="../slideLayouts/slideLayout3.xml"/><Relationship Id="rId5" Type="http://schemas.openxmlformats.org/officeDocument/2006/relationships/image" Target="../media/image207.png"/><Relationship Id="rId4" Type="http://schemas.openxmlformats.org/officeDocument/2006/relationships/image" Target="../media/image206.jpeg"/></Relationships>
</file>

<file path=ppt/slides/_rels/slide27.xml.rels><?xml version="1.0" encoding="UTF-8" standalone="yes"?>
<Relationships xmlns="http://schemas.openxmlformats.org/package/2006/relationships"><Relationship Id="rId8" Type="http://schemas.openxmlformats.org/officeDocument/2006/relationships/image" Target="../media/image213.png"/><Relationship Id="rId13" Type="http://schemas.openxmlformats.org/officeDocument/2006/relationships/image" Target="../media/image216.svg"/><Relationship Id="rId18" Type="http://schemas.openxmlformats.org/officeDocument/2006/relationships/image" Target="../media/image221.png"/><Relationship Id="rId26" Type="http://schemas.openxmlformats.org/officeDocument/2006/relationships/image" Target="../media/image229.png"/><Relationship Id="rId3" Type="http://schemas.openxmlformats.org/officeDocument/2006/relationships/image" Target="../media/image208.png"/><Relationship Id="rId21" Type="http://schemas.openxmlformats.org/officeDocument/2006/relationships/image" Target="../media/image224.tiff"/><Relationship Id="rId34" Type="http://schemas.openxmlformats.org/officeDocument/2006/relationships/image" Target="../media/image237.png"/><Relationship Id="rId7" Type="http://schemas.openxmlformats.org/officeDocument/2006/relationships/image" Target="../media/image212.png"/><Relationship Id="rId12" Type="http://schemas.openxmlformats.org/officeDocument/2006/relationships/image" Target="../media/image215.png"/><Relationship Id="rId17" Type="http://schemas.openxmlformats.org/officeDocument/2006/relationships/image" Target="../media/image220.png"/><Relationship Id="rId25" Type="http://schemas.openxmlformats.org/officeDocument/2006/relationships/image" Target="../media/image228.png"/><Relationship Id="rId33" Type="http://schemas.openxmlformats.org/officeDocument/2006/relationships/image" Target="../media/image236.png"/><Relationship Id="rId2" Type="http://schemas.openxmlformats.org/officeDocument/2006/relationships/notesSlide" Target="../notesSlides/notesSlide22.xml"/><Relationship Id="rId16" Type="http://schemas.openxmlformats.org/officeDocument/2006/relationships/image" Target="../media/image219.png"/><Relationship Id="rId20" Type="http://schemas.openxmlformats.org/officeDocument/2006/relationships/image" Target="../media/image223.tiff"/><Relationship Id="rId29" Type="http://schemas.openxmlformats.org/officeDocument/2006/relationships/image" Target="../media/image232.tiff"/><Relationship Id="rId1" Type="http://schemas.openxmlformats.org/officeDocument/2006/relationships/slideLayout" Target="../slideLayouts/slideLayout3.xml"/><Relationship Id="rId6" Type="http://schemas.openxmlformats.org/officeDocument/2006/relationships/image" Target="../media/image211.svg"/><Relationship Id="rId11" Type="http://schemas.microsoft.com/office/2007/relationships/hdphoto" Target="../media/hdphoto5.wdp"/><Relationship Id="rId24" Type="http://schemas.openxmlformats.org/officeDocument/2006/relationships/image" Target="../media/image227.png"/><Relationship Id="rId32" Type="http://schemas.openxmlformats.org/officeDocument/2006/relationships/image" Target="../media/image235.png"/><Relationship Id="rId5" Type="http://schemas.openxmlformats.org/officeDocument/2006/relationships/image" Target="../media/image210.png"/><Relationship Id="rId15" Type="http://schemas.openxmlformats.org/officeDocument/2006/relationships/image" Target="../media/image218.png"/><Relationship Id="rId23" Type="http://schemas.openxmlformats.org/officeDocument/2006/relationships/image" Target="../media/image226.tiff"/><Relationship Id="rId28" Type="http://schemas.openxmlformats.org/officeDocument/2006/relationships/image" Target="../media/image231.tiff"/><Relationship Id="rId10" Type="http://schemas.openxmlformats.org/officeDocument/2006/relationships/image" Target="../media/image214.png"/><Relationship Id="rId19" Type="http://schemas.openxmlformats.org/officeDocument/2006/relationships/image" Target="../media/image222.png"/><Relationship Id="rId31" Type="http://schemas.openxmlformats.org/officeDocument/2006/relationships/image" Target="../media/image234.png"/><Relationship Id="rId4" Type="http://schemas.openxmlformats.org/officeDocument/2006/relationships/image" Target="../media/image209.svg"/><Relationship Id="rId9" Type="http://schemas.microsoft.com/office/2007/relationships/hdphoto" Target="../media/hdphoto4.wdp"/><Relationship Id="rId14" Type="http://schemas.openxmlformats.org/officeDocument/2006/relationships/image" Target="../media/image217.png"/><Relationship Id="rId22" Type="http://schemas.openxmlformats.org/officeDocument/2006/relationships/image" Target="../media/image225.tiff"/><Relationship Id="rId27" Type="http://schemas.openxmlformats.org/officeDocument/2006/relationships/image" Target="../media/image230.png"/><Relationship Id="rId30" Type="http://schemas.openxmlformats.org/officeDocument/2006/relationships/image" Target="../media/image233.png"/><Relationship Id="rId35" Type="http://schemas.openxmlformats.org/officeDocument/2006/relationships/image" Target="../media/image238.tiff"/></Relationships>
</file>

<file path=ppt/slides/_rels/slide28.xml.rels><?xml version="1.0" encoding="UTF-8" standalone="yes"?>
<Relationships xmlns="http://schemas.openxmlformats.org/package/2006/relationships"><Relationship Id="rId3" Type="http://schemas.openxmlformats.org/officeDocument/2006/relationships/image" Target="../media/image239.png"/><Relationship Id="rId7" Type="http://schemas.openxmlformats.org/officeDocument/2006/relationships/image" Target="../media/image243.png"/><Relationship Id="rId2" Type="http://schemas.openxmlformats.org/officeDocument/2006/relationships/notesSlide" Target="../notesSlides/notesSlide23.xml"/><Relationship Id="rId1" Type="http://schemas.openxmlformats.org/officeDocument/2006/relationships/slideLayout" Target="../slideLayouts/slideLayout5.xml"/><Relationship Id="rId6" Type="http://schemas.openxmlformats.org/officeDocument/2006/relationships/image" Target="../media/image242.png"/><Relationship Id="rId5" Type="http://schemas.openxmlformats.org/officeDocument/2006/relationships/image" Target="../media/image241.png"/><Relationship Id="rId4" Type="http://schemas.openxmlformats.org/officeDocument/2006/relationships/image" Target="../media/image240.png"/></Relationships>
</file>

<file path=ppt/slides/_rels/slide29.xml.rels><?xml version="1.0" encoding="UTF-8" standalone="yes"?>
<Relationships xmlns="http://schemas.openxmlformats.org/package/2006/relationships"><Relationship Id="rId8" Type="http://schemas.openxmlformats.org/officeDocument/2006/relationships/image" Target="../media/image249.tiff"/><Relationship Id="rId3" Type="http://schemas.openxmlformats.org/officeDocument/2006/relationships/image" Target="../media/image244.tiff"/><Relationship Id="rId7" Type="http://schemas.openxmlformats.org/officeDocument/2006/relationships/image" Target="../media/image248.svg"/><Relationship Id="rId2" Type="http://schemas.openxmlformats.org/officeDocument/2006/relationships/notesSlide" Target="../notesSlides/notesSlide24.xml"/><Relationship Id="rId1" Type="http://schemas.openxmlformats.org/officeDocument/2006/relationships/slideLayout" Target="../slideLayouts/slideLayout3.xml"/><Relationship Id="rId6" Type="http://schemas.openxmlformats.org/officeDocument/2006/relationships/image" Target="../media/image247.png"/><Relationship Id="rId5" Type="http://schemas.openxmlformats.org/officeDocument/2006/relationships/image" Target="../media/image246.tiff"/><Relationship Id="rId4" Type="http://schemas.openxmlformats.org/officeDocument/2006/relationships/image" Target="../media/image245.tiff"/></Relationships>
</file>

<file path=ppt/slides/_rels/slide30.xml.rels><?xml version="1.0" encoding="UTF-8" standalone="yes"?>
<Relationships xmlns="http://schemas.openxmlformats.org/package/2006/relationships"><Relationship Id="rId8" Type="http://schemas.openxmlformats.org/officeDocument/2006/relationships/image" Target="../media/image255.tiff"/><Relationship Id="rId3" Type="http://schemas.openxmlformats.org/officeDocument/2006/relationships/image" Target="../media/image250.png"/><Relationship Id="rId7" Type="http://schemas.openxmlformats.org/officeDocument/2006/relationships/image" Target="../media/image254.png"/><Relationship Id="rId2" Type="http://schemas.openxmlformats.org/officeDocument/2006/relationships/notesSlide" Target="../notesSlides/notesSlide25.xml"/><Relationship Id="rId1" Type="http://schemas.openxmlformats.org/officeDocument/2006/relationships/slideLayout" Target="../slideLayouts/slideLayout3.xml"/><Relationship Id="rId6" Type="http://schemas.openxmlformats.org/officeDocument/2006/relationships/image" Target="../media/image253.png"/><Relationship Id="rId5" Type="http://schemas.openxmlformats.org/officeDocument/2006/relationships/image" Target="../media/image252.emf"/><Relationship Id="rId4" Type="http://schemas.openxmlformats.org/officeDocument/2006/relationships/image" Target="../media/image251.png"/></Relationships>
</file>

<file path=ppt/slides/_rels/slide31.xml.rels><?xml version="1.0" encoding="UTF-8" standalone="yes"?>
<Relationships xmlns="http://schemas.openxmlformats.org/package/2006/relationships"><Relationship Id="rId3" Type="http://schemas.openxmlformats.org/officeDocument/2006/relationships/image" Target="../media/image256.png"/><Relationship Id="rId7" Type="http://schemas.openxmlformats.org/officeDocument/2006/relationships/image" Target="../media/image260.png"/><Relationship Id="rId2" Type="http://schemas.openxmlformats.org/officeDocument/2006/relationships/notesSlide" Target="../notesSlides/notesSlide26.xml"/><Relationship Id="rId1" Type="http://schemas.openxmlformats.org/officeDocument/2006/relationships/slideLayout" Target="../slideLayouts/slideLayout3.xml"/><Relationship Id="rId6" Type="http://schemas.openxmlformats.org/officeDocument/2006/relationships/image" Target="../media/image259.png"/><Relationship Id="rId5" Type="http://schemas.openxmlformats.org/officeDocument/2006/relationships/image" Target="../media/image258.png"/><Relationship Id="rId4" Type="http://schemas.openxmlformats.org/officeDocument/2006/relationships/image" Target="../media/image257.svg"/></Relationships>
</file>

<file path=ppt/slides/_rels/slide32.xml.rels><?xml version="1.0" encoding="UTF-8" standalone="yes"?>
<Relationships xmlns="http://schemas.openxmlformats.org/package/2006/relationships"><Relationship Id="rId8" Type="http://schemas.openxmlformats.org/officeDocument/2006/relationships/image" Target="../media/image266.png"/><Relationship Id="rId13" Type="http://schemas.openxmlformats.org/officeDocument/2006/relationships/image" Target="../media/image271.png"/><Relationship Id="rId3" Type="http://schemas.microsoft.com/office/2007/relationships/hdphoto" Target="../media/hdphoto6.wdp"/><Relationship Id="rId7" Type="http://schemas.openxmlformats.org/officeDocument/2006/relationships/image" Target="../media/image265.png"/><Relationship Id="rId12" Type="http://schemas.openxmlformats.org/officeDocument/2006/relationships/image" Target="../media/image270.png"/><Relationship Id="rId2" Type="http://schemas.openxmlformats.org/officeDocument/2006/relationships/image" Target="../media/image261.png"/><Relationship Id="rId1" Type="http://schemas.openxmlformats.org/officeDocument/2006/relationships/slideLayout" Target="../slideLayouts/slideLayout3.xml"/><Relationship Id="rId6" Type="http://schemas.openxmlformats.org/officeDocument/2006/relationships/image" Target="../media/image264.png"/><Relationship Id="rId11" Type="http://schemas.openxmlformats.org/officeDocument/2006/relationships/image" Target="../media/image269.png"/><Relationship Id="rId5" Type="http://schemas.openxmlformats.org/officeDocument/2006/relationships/image" Target="../media/image263.png"/><Relationship Id="rId15" Type="http://schemas.openxmlformats.org/officeDocument/2006/relationships/image" Target="../media/image273.svg"/><Relationship Id="rId10" Type="http://schemas.openxmlformats.org/officeDocument/2006/relationships/image" Target="../media/image268.png"/><Relationship Id="rId4" Type="http://schemas.openxmlformats.org/officeDocument/2006/relationships/image" Target="../media/image262.png"/><Relationship Id="rId9" Type="http://schemas.openxmlformats.org/officeDocument/2006/relationships/image" Target="../media/image267.png"/><Relationship Id="rId14" Type="http://schemas.openxmlformats.org/officeDocument/2006/relationships/image" Target="../media/image272.png"/></Relationships>
</file>

<file path=ppt/slides/_rels/slide33.xml.rels><?xml version="1.0" encoding="UTF-8" standalone="yes"?>
<Relationships xmlns="http://schemas.openxmlformats.org/package/2006/relationships"><Relationship Id="rId3" Type="http://schemas.openxmlformats.org/officeDocument/2006/relationships/image" Target="../media/image274.png"/><Relationship Id="rId2" Type="http://schemas.openxmlformats.org/officeDocument/2006/relationships/notesSlide" Target="../notesSlides/notesSlide27.xml"/><Relationship Id="rId1" Type="http://schemas.openxmlformats.org/officeDocument/2006/relationships/slideLayout" Target="../slideLayouts/slideLayout3.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9.xml"/></Relationships>
</file>

<file path=ppt/slides/_rels/slide35.xml.rels><?xml version="1.0" encoding="UTF-8" standalone="yes"?>
<Relationships xmlns="http://schemas.openxmlformats.org/package/2006/relationships"><Relationship Id="rId3" Type="http://schemas.openxmlformats.org/officeDocument/2006/relationships/image" Target="../media/image275.png"/><Relationship Id="rId7" Type="http://schemas.openxmlformats.org/officeDocument/2006/relationships/image" Target="../media/image279.svg"/><Relationship Id="rId2" Type="http://schemas.openxmlformats.org/officeDocument/2006/relationships/notesSlide" Target="../notesSlides/notesSlide29.xml"/><Relationship Id="rId1" Type="http://schemas.openxmlformats.org/officeDocument/2006/relationships/slideLayout" Target="../slideLayouts/slideLayout3.xml"/><Relationship Id="rId6" Type="http://schemas.openxmlformats.org/officeDocument/2006/relationships/image" Target="../media/image278.png"/><Relationship Id="rId5" Type="http://schemas.openxmlformats.org/officeDocument/2006/relationships/image" Target="../media/image277.svg"/><Relationship Id="rId4" Type="http://schemas.openxmlformats.org/officeDocument/2006/relationships/image" Target="../media/image276.png"/></Relationships>
</file>

<file path=ppt/slides/_rels/slide36.xml.rels><?xml version="1.0" encoding="UTF-8" standalone="yes"?>
<Relationships xmlns="http://schemas.openxmlformats.org/package/2006/relationships"><Relationship Id="rId3" Type="http://schemas.openxmlformats.org/officeDocument/2006/relationships/image" Target="../media/image280.png"/><Relationship Id="rId2" Type="http://schemas.openxmlformats.org/officeDocument/2006/relationships/notesSlide" Target="../notesSlides/notesSlide30.xml"/><Relationship Id="rId1" Type="http://schemas.openxmlformats.org/officeDocument/2006/relationships/slideLayout" Target="../slideLayouts/slideLayout2.xml"/><Relationship Id="rId4" Type="http://schemas.openxmlformats.org/officeDocument/2006/relationships/image" Target="../media/image281.sv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55088960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標題 1">
            <a:extLst>
              <a:ext uri="{FF2B5EF4-FFF2-40B4-BE49-F238E27FC236}">
                <a16:creationId xmlns:a16="http://schemas.microsoft.com/office/drawing/2014/main" id="{ECE0BD39-4224-4B46-A8D7-6E78870B9D37}"/>
              </a:ext>
            </a:extLst>
          </p:cNvPr>
          <p:cNvSpPr>
            <a:spLocks noGrp="1"/>
          </p:cNvSpPr>
          <p:nvPr>
            <p:ph type="title"/>
          </p:nvPr>
        </p:nvSpPr>
        <p:spPr>
          <a:xfrm>
            <a:off x="342076" y="275150"/>
            <a:ext cx="8043469" cy="493563"/>
          </a:xfrm>
        </p:spPr>
        <p:txBody>
          <a:bodyPr/>
          <a:lstStyle/>
          <a:p>
            <a:pPr>
              <a:lnSpc>
                <a:spcPct val="80000"/>
              </a:lnSpc>
            </a:pPr>
            <a:r>
              <a:rPr lang="en-US" altLang="zh-TW" sz="2800"/>
              <a:t>Need for a large storage space for increasing amount of video and work files</a:t>
            </a:r>
            <a:endParaRPr lang="zh-TW" altLang="en-US" sz="2800"/>
          </a:p>
        </p:txBody>
      </p:sp>
      <p:sp>
        <p:nvSpPr>
          <p:cNvPr id="7" name="文字方塊 6">
            <a:extLst>
              <a:ext uri="{FF2B5EF4-FFF2-40B4-BE49-F238E27FC236}">
                <a16:creationId xmlns:a16="http://schemas.microsoft.com/office/drawing/2014/main" id="{1696B4F1-AA43-924A-9A42-C1795CBD6B6A}"/>
              </a:ext>
            </a:extLst>
          </p:cNvPr>
          <p:cNvSpPr txBox="1"/>
          <p:nvPr/>
        </p:nvSpPr>
        <p:spPr>
          <a:xfrm>
            <a:off x="2590247" y="1502596"/>
            <a:ext cx="1838079" cy="523220"/>
          </a:xfrm>
          <a:prstGeom prst="rect">
            <a:avLst/>
          </a:prstGeom>
          <a:noFill/>
        </p:spPr>
        <p:txBody>
          <a:bodyPr wrap="square" rtlCol="0">
            <a:spAutoFit/>
          </a:bodyPr>
          <a:lstStyle/>
          <a:p>
            <a:r>
              <a:rPr kumimoji="1" lang="en-US" altLang="zh-TW" sz="1400" b="1">
                <a:latin typeface="Arial" panose="020B0604020202020204" pitchFamily="34" charset="0"/>
                <a:ea typeface="微軟正黑體" panose="020B0604030504040204" pitchFamily="34" charset="-120"/>
                <a:cs typeface="Arial" panose="020B0604020202020204" pitchFamily="34" charset="0"/>
              </a:rPr>
              <a:t>Able to store many types of files </a:t>
            </a:r>
            <a:endParaRPr kumimoji="1" lang="zh-TW" altLang="en-US" sz="1400" b="1">
              <a:latin typeface="Arial" panose="020B0604020202020204" pitchFamily="34" charset="0"/>
              <a:ea typeface="微軟正黑體" panose="020B0604030504040204" pitchFamily="34" charset="-120"/>
              <a:cs typeface="Arial" panose="020B0604020202020204" pitchFamily="34" charset="0"/>
            </a:endParaRPr>
          </a:p>
        </p:txBody>
      </p:sp>
      <p:sp>
        <p:nvSpPr>
          <p:cNvPr id="8" name="文字方塊 7">
            <a:extLst>
              <a:ext uri="{FF2B5EF4-FFF2-40B4-BE49-F238E27FC236}">
                <a16:creationId xmlns:a16="http://schemas.microsoft.com/office/drawing/2014/main" id="{2C30790D-5D31-0640-A6D7-4F56CF31A3C4}"/>
              </a:ext>
            </a:extLst>
          </p:cNvPr>
          <p:cNvSpPr txBox="1"/>
          <p:nvPr/>
        </p:nvSpPr>
        <p:spPr>
          <a:xfrm>
            <a:off x="6527203" y="1502596"/>
            <a:ext cx="1974629" cy="523220"/>
          </a:xfrm>
          <a:prstGeom prst="rect">
            <a:avLst/>
          </a:prstGeom>
          <a:noFill/>
        </p:spPr>
        <p:txBody>
          <a:bodyPr wrap="square" rtlCol="0">
            <a:spAutoFit/>
          </a:bodyPr>
          <a:lstStyle/>
          <a:p>
            <a:r>
              <a:rPr kumimoji="1" lang="en-US" altLang="zh-TW" sz="1400" b="1">
                <a:latin typeface="Arial" panose="020B0604020202020204" pitchFamily="34" charset="0"/>
                <a:ea typeface="微軟正黑體" panose="020B0604030504040204" pitchFamily="34" charset="-120"/>
                <a:cs typeface="Arial" panose="020B0604020202020204" pitchFamily="34" charset="0"/>
              </a:rPr>
              <a:t>Important files on tablet and phone</a:t>
            </a:r>
            <a:endParaRPr kumimoji="1" lang="zh-TW" altLang="en-US" sz="1400" b="1">
              <a:latin typeface="Arial" panose="020B0604020202020204" pitchFamily="34" charset="0"/>
              <a:ea typeface="微軟正黑體" panose="020B0604030504040204" pitchFamily="34" charset="-120"/>
              <a:cs typeface="Arial" panose="020B0604020202020204" pitchFamily="34" charset="0"/>
            </a:endParaRPr>
          </a:p>
        </p:txBody>
      </p:sp>
      <p:sp>
        <p:nvSpPr>
          <p:cNvPr id="9" name="文字方塊 8">
            <a:extLst>
              <a:ext uri="{FF2B5EF4-FFF2-40B4-BE49-F238E27FC236}">
                <a16:creationId xmlns:a16="http://schemas.microsoft.com/office/drawing/2014/main" id="{4177F930-C254-2B45-9389-1CA6269CB0B9}"/>
              </a:ext>
            </a:extLst>
          </p:cNvPr>
          <p:cNvSpPr txBox="1"/>
          <p:nvPr/>
        </p:nvSpPr>
        <p:spPr>
          <a:xfrm>
            <a:off x="887107" y="3085672"/>
            <a:ext cx="1619480" cy="1169551"/>
          </a:xfrm>
          <a:prstGeom prst="rect">
            <a:avLst/>
          </a:prstGeom>
          <a:noFill/>
        </p:spPr>
        <p:txBody>
          <a:bodyPr wrap="square" rtlCol="0">
            <a:spAutoFit/>
          </a:bodyPr>
          <a:lstStyle/>
          <a:p>
            <a:r>
              <a:rPr kumimoji="1" lang="en-US" altLang="zh-TW" sz="1400" b="1">
                <a:latin typeface="Arial" panose="020B0604020202020204" pitchFamily="34" charset="0"/>
                <a:ea typeface="微軟正黑體" panose="020B0604030504040204" pitchFamily="34" charset="-120"/>
                <a:cs typeface="Arial" panose="020B0604020202020204" pitchFamily="34" charset="0"/>
              </a:rPr>
              <a:t>Lossless storage of photos and videos for the best memories</a:t>
            </a:r>
            <a:endParaRPr kumimoji="1" lang="zh-TW" altLang="en-US" sz="1400" b="1">
              <a:latin typeface="Arial" panose="020B0604020202020204" pitchFamily="34" charset="0"/>
              <a:ea typeface="微軟正黑體" panose="020B0604030504040204" pitchFamily="34" charset="-120"/>
              <a:cs typeface="Arial" panose="020B0604020202020204" pitchFamily="34" charset="0"/>
            </a:endParaRPr>
          </a:p>
        </p:txBody>
      </p:sp>
      <p:sp>
        <p:nvSpPr>
          <p:cNvPr id="12" name="文字方塊 11">
            <a:extLst>
              <a:ext uri="{FF2B5EF4-FFF2-40B4-BE49-F238E27FC236}">
                <a16:creationId xmlns:a16="http://schemas.microsoft.com/office/drawing/2014/main" id="{09CB6DEA-7810-3449-B618-F1C935D4BB0A}"/>
              </a:ext>
            </a:extLst>
          </p:cNvPr>
          <p:cNvSpPr txBox="1"/>
          <p:nvPr/>
        </p:nvSpPr>
        <p:spPr>
          <a:xfrm>
            <a:off x="4689584" y="3079399"/>
            <a:ext cx="1795788" cy="1169551"/>
          </a:xfrm>
          <a:prstGeom prst="rect">
            <a:avLst/>
          </a:prstGeom>
          <a:noFill/>
        </p:spPr>
        <p:txBody>
          <a:bodyPr wrap="square" rtlCol="0">
            <a:spAutoFit/>
          </a:bodyPr>
          <a:lstStyle/>
          <a:p>
            <a:r>
              <a:rPr kumimoji="1" lang="en-US" altLang="zh-TW" sz="1400" b="1">
                <a:latin typeface="Arial" panose="020B0604020202020204" pitchFamily="34" charset="0"/>
                <a:ea typeface="微軟正黑體" panose="020B0604030504040204" pitchFamily="34" charset="-120"/>
                <a:cs typeface="Arial" panose="020B0604020202020204" pitchFamily="34" charset="0"/>
              </a:rPr>
              <a:t>Secure and reliable RAID data protection and anti-virus / </a:t>
            </a:r>
          </a:p>
          <a:p>
            <a:r>
              <a:rPr kumimoji="1" lang="en-US" altLang="zh-TW" sz="1400" b="1">
                <a:latin typeface="Arial" panose="020B0604020202020204" pitchFamily="34" charset="0"/>
                <a:ea typeface="微軟正黑體" panose="020B0604030504040204" pitchFamily="34" charset="-120"/>
                <a:cs typeface="Arial" panose="020B0604020202020204" pitchFamily="34" charset="0"/>
              </a:rPr>
              <a:t>anti-hacker</a:t>
            </a:r>
            <a:endParaRPr kumimoji="1" lang="zh-TW" altLang="en-US" sz="1400" b="1">
              <a:latin typeface="Arial" panose="020B0604020202020204" pitchFamily="34" charset="0"/>
              <a:ea typeface="微軟正黑體" panose="020B0604030504040204" pitchFamily="34" charset="-120"/>
              <a:cs typeface="Arial" panose="020B0604020202020204" pitchFamily="34" charset="0"/>
            </a:endParaRPr>
          </a:p>
        </p:txBody>
      </p:sp>
      <p:pic>
        <p:nvPicPr>
          <p:cNvPr id="16" name="圖片 15">
            <a:extLst>
              <a:ext uri="{FF2B5EF4-FFF2-40B4-BE49-F238E27FC236}">
                <a16:creationId xmlns:a16="http://schemas.microsoft.com/office/drawing/2014/main" id="{B4166FB0-FA57-42E0-8654-E7977991C872}"/>
              </a:ext>
            </a:extLst>
          </p:cNvPr>
          <p:cNvPicPr>
            <a:picLocks noChangeAspect="1"/>
          </p:cNvPicPr>
          <p:nvPr/>
        </p:nvPicPr>
        <p:blipFill rotWithShape="1">
          <a:blip r:embed="rId2" cstate="print">
            <a:extLst>
              <a:ext uri="{28A0092B-C50C-407E-A947-70E740481C1C}">
                <a14:useLocalDpi xmlns:a14="http://schemas.microsoft.com/office/drawing/2010/main"/>
              </a:ext>
            </a:extLst>
          </a:blip>
          <a:srcRect/>
          <a:stretch/>
        </p:blipFill>
        <p:spPr>
          <a:xfrm>
            <a:off x="752170" y="1085150"/>
            <a:ext cx="1754418" cy="1754418"/>
          </a:xfrm>
          <a:prstGeom prst="roundRect">
            <a:avLst/>
          </a:prstGeom>
          <a:ln w="28575">
            <a:solidFill>
              <a:schemeClr val="bg1"/>
            </a:solidFill>
          </a:ln>
          <a:effectLst>
            <a:outerShdw blurRad="50800" dist="38100" dir="2700000" algn="tl" rotWithShape="0">
              <a:prstClr val="black">
                <a:alpha val="40000"/>
              </a:prstClr>
            </a:outerShdw>
          </a:effectLst>
        </p:spPr>
      </p:pic>
      <p:pic>
        <p:nvPicPr>
          <p:cNvPr id="18" name="圖片 17" descr="一張含有 食物 的圖片&#10;&#10;自動產生的描述">
            <a:extLst>
              <a:ext uri="{FF2B5EF4-FFF2-40B4-BE49-F238E27FC236}">
                <a16:creationId xmlns:a16="http://schemas.microsoft.com/office/drawing/2014/main" id="{21E6E57D-4066-4B7B-A984-83ECD730EA1E}"/>
              </a:ext>
            </a:extLst>
          </p:cNvPr>
          <p:cNvPicPr>
            <a:picLocks noChangeAspect="1"/>
          </p:cNvPicPr>
          <p:nvPr/>
        </p:nvPicPr>
        <p:blipFill rotWithShape="1">
          <a:blip r:embed="rId3" cstate="print">
            <a:extLst>
              <a:ext uri="{28A0092B-C50C-407E-A947-70E740481C1C}">
                <a14:useLocalDpi xmlns:a14="http://schemas.microsoft.com/office/drawing/2010/main"/>
              </a:ext>
            </a:extLst>
          </a:blip>
          <a:srcRect/>
          <a:stretch/>
        </p:blipFill>
        <p:spPr>
          <a:xfrm>
            <a:off x="2590248" y="2839568"/>
            <a:ext cx="1754418" cy="1754418"/>
          </a:xfrm>
          <a:prstGeom prst="roundRect">
            <a:avLst/>
          </a:prstGeom>
          <a:ln w="28575">
            <a:solidFill>
              <a:schemeClr val="bg1"/>
            </a:solidFill>
          </a:ln>
          <a:effectLst>
            <a:outerShdw blurRad="50800" dist="38100" dir="2700000" algn="tl" rotWithShape="0">
              <a:prstClr val="black">
                <a:alpha val="40000"/>
              </a:prstClr>
            </a:outerShdw>
          </a:effectLst>
        </p:spPr>
      </p:pic>
      <p:pic>
        <p:nvPicPr>
          <p:cNvPr id="19" name="圖片 18">
            <a:extLst>
              <a:ext uri="{FF2B5EF4-FFF2-40B4-BE49-F238E27FC236}">
                <a16:creationId xmlns:a16="http://schemas.microsoft.com/office/drawing/2014/main" id="{729AAB75-51C1-4097-8531-2FB688BEB418}"/>
              </a:ext>
            </a:extLst>
          </p:cNvPr>
          <p:cNvPicPr>
            <a:picLocks noChangeAspect="1"/>
          </p:cNvPicPr>
          <p:nvPr/>
        </p:nvPicPr>
        <p:blipFill rotWithShape="1">
          <a:blip r:embed="rId4" cstate="print">
            <a:extLst>
              <a:ext uri="{28A0092B-C50C-407E-A947-70E740481C1C}">
                <a14:useLocalDpi xmlns:a14="http://schemas.microsoft.com/office/drawing/2010/main"/>
              </a:ext>
            </a:extLst>
          </a:blip>
          <a:srcRect/>
          <a:stretch/>
        </p:blipFill>
        <p:spPr>
          <a:xfrm>
            <a:off x="4689584" y="1085150"/>
            <a:ext cx="1753959" cy="1753959"/>
          </a:xfrm>
          <a:prstGeom prst="roundRect">
            <a:avLst/>
          </a:prstGeom>
          <a:ln w="28575">
            <a:solidFill>
              <a:schemeClr val="bg1"/>
            </a:solidFill>
          </a:ln>
          <a:effectLst>
            <a:outerShdw blurRad="50800" dist="38100" dir="2700000" algn="tl" rotWithShape="0">
              <a:prstClr val="black">
                <a:alpha val="40000"/>
              </a:prstClr>
            </a:outerShdw>
          </a:effectLst>
        </p:spPr>
      </p:pic>
      <p:pic>
        <p:nvPicPr>
          <p:cNvPr id="20" name="圖片 19">
            <a:extLst>
              <a:ext uri="{FF2B5EF4-FFF2-40B4-BE49-F238E27FC236}">
                <a16:creationId xmlns:a16="http://schemas.microsoft.com/office/drawing/2014/main" id="{5BB72BFE-1AA8-4BC3-AB42-C38A49444D1C}"/>
              </a:ext>
            </a:extLst>
          </p:cNvPr>
          <p:cNvPicPr>
            <a:picLocks noChangeAspect="1"/>
          </p:cNvPicPr>
          <p:nvPr/>
        </p:nvPicPr>
        <p:blipFill rotWithShape="1">
          <a:blip r:embed="rId5" cstate="print">
            <a:extLst>
              <a:ext uri="{28A0092B-C50C-407E-A947-70E740481C1C}">
                <a14:useLocalDpi xmlns:a14="http://schemas.microsoft.com/office/drawing/2010/main"/>
              </a:ext>
            </a:extLst>
          </a:blip>
          <a:srcRect/>
          <a:stretch/>
        </p:blipFill>
        <p:spPr>
          <a:xfrm>
            <a:off x="6527203" y="2839568"/>
            <a:ext cx="1753959" cy="1753959"/>
          </a:xfrm>
          <a:prstGeom prst="roundRect">
            <a:avLst/>
          </a:prstGeom>
          <a:ln w="28575">
            <a:solidFill>
              <a:schemeClr val="bg1"/>
            </a:solidFill>
          </a:ln>
          <a:effectLst>
            <a:outerShdw blurRad="50800" dist="38100" dir="2700000" algn="tl" rotWithShape="0">
              <a:prstClr val="black">
                <a:alpha val="40000"/>
              </a:prstClr>
            </a:outerShdw>
          </a:effectLst>
        </p:spPr>
      </p:pic>
    </p:spTree>
    <p:extLst>
      <p:ext uri="{BB962C8B-B14F-4D97-AF65-F5344CB8AC3E}">
        <p14:creationId xmlns:p14="http://schemas.microsoft.com/office/powerpoint/2010/main" val="401283917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標題 1">
            <a:extLst>
              <a:ext uri="{FF2B5EF4-FFF2-40B4-BE49-F238E27FC236}">
                <a16:creationId xmlns:a16="http://schemas.microsoft.com/office/drawing/2014/main" id="{4871A144-5741-4F9E-AE12-8BAB190DDA8B}"/>
              </a:ext>
            </a:extLst>
          </p:cNvPr>
          <p:cNvSpPr>
            <a:spLocks noGrp="1"/>
          </p:cNvSpPr>
          <p:nvPr>
            <p:ph type="title"/>
          </p:nvPr>
        </p:nvSpPr>
        <p:spPr/>
        <p:txBody>
          <a:bodyPr/>
          <a:lstStyle/>
          <a:p>
            <a:r>
              <a:rPr lang="en-US" altLang="zh-TW" sz="2800"/>
              <a:t>4-bay TS-451D2 with up to 64TB capacity</a:t>
            </a:r>
          </a:p>
        </p:txBody>
      </p:sp>
      <p:graphicFrame>
        <p:nvGraphicFramePr>
          <p:cNvPr id="5" name="表格 5">
            <a:extLst>
              <a:ext uri="{FF2B5EF4-FFF2-40B4-BE49-F238E27FC236}">
                <a16:creationId xmlns:a16="http://schemas.microsoft.com/office/drawing/2014/main" id="{87130815-B166-9847-83A5-5188966513B9}"/>
              </a:ext>
            </a:extLst>
          </p:cNvPr>
          <p:cNvGraphicFramePr>
            <a:graphicFrameLocks noGrp="1"/>
          </p:cNvGraphicFramePr>
          <p:nvPr>
            <p:extLst>
              <p:ext uri="{D42A27DB-BD31-4B8C-83A1-F6EECF244321}">
                <p14:modId xmlns:p14="http://schemas.microsoft.com/office/powerpoint/2010/main" val="3285078525"/>
              </p:ext>
            </p:extLst>
          </p:nvPr>
        </p:nvGraphicFramePr>
        <p:xfrm>
          <a:off x="311818" y="915210"/>
          <a:ext cx="8522006" cy="2834640"/>
        </p:xfrm>
        <a:graphic>
          <a:graphicData uri="http://schemas.openxmlformats.org/drawingml/2006/table">
            <a:tbl>
              <a:tblPr firstRow="1" bandRow="1">
                <a:tableStyleId>{7DF18680-E054-41AD-8BC1-D1AEF772440D}</a:tableStyleId>
              </a:tblPr>
              <a:tblGrid>
                <a:gridCol w="924264">
                  <a:extLst>
                    <a:ext uri="{9D8B030D-6E8A-4147-A177-3AD203B41FA5}">
                      <a16:colId xmlns:a16="http://schemas.microsoft.com/office/drawing/2014/main" val="4104661182"/>
                    </a:ext>
                  </a:extLst>
                </a:gridCol>
                <a:gridCol w="1326798">
                  <a:extLst>
                    <a:ext uri="{9D8B030D-6E8A-4147-A177-3AD203B41FA5}">
                      <a16:colId xmlns:a16="http://schemas.microsoft.com/office/drawing/2014/main" val="3494038190"/>
                    </a:ext>
                  </a:extLst>
                </a:gridCol>
                <a:gridCol w="2633183">
                  <a:extLst>
                    <a:ext uri="{9D8B030D-6E8A-4147-A177-3AD203B41FA5}">
                      <a16:colId xmlns:a16="http://schemas.microsoft.com/office/drawing/2014/main" val="377643124"/>
                    </a:ext>
                  </a:extLst>
                </a:gridCol>
                <a:gridCol w="1032576">
                  <a:extLst>
                    <a:ext uri="{9D8B030D-6E8A-4147-A177-3AD203B41FA5}">
                      <a16:colId xmlns:a16="http://schemas.microsoft.com/office/drawing/2014/main" val="1580062463"/>
                    </a:ext>
                  </a:extLst>
                </a:gridCol>
                <a:gridCol w="2605185">
                  <a:extLst>
                    <a:ext uri="{9D8B030D-6E8A-4147-A177-3AD203B41FA5}">
                      <a16:colId xmlns:a16="http://schemas.microsoft.com/office/drawing/2014/main" val="4079422380"/>
                    </a:ext>
                  </a:extLst>
                </a:gridCol>
              </a:tblGrid>
              <a:tr h="0">
                <a:tc>
                  <a:txBody>
                    <a:bodyPr/>
                    <a:lstStyle/>
                    <a:p>
                      <a:pPr algn="ctr"/>
                      <a:endParaRPr lang="zh-TW" altLang="en-US" sz="1200">
                        <a:solidFill>
                          <a:srgbClr val="393836"/>
                        </a:solidFill>
                        <a:latin typeface="Arial" panose="020B0604020202020204" pitchFamily="34" charset="0"/>
                        <a:ea typeface="微軟正黑體" panose="020B0604030504040204" pitchFamily="34" charset="-120"/>
                        <a:cs typeface="Arial" panose="020B0604020202020204" pitchFamily="34" charset="0"/>
                      </a:endParaRPr>
                    </a:p>
                  </a:txBody>
                  <a:tcPr anchor="ctr">
                    <a:solidFill>
                      <a:srgbClr val="88C5DA"/>
                    </a:solidFill>
                  </a:tcPr>
                </a:tc>
                <a:tc>
                  <a:txBody>
                    <a:bodyPr/>
                    <a:lstStyle/>
                    <a:p>
                      <a:pPr algn="ctr"/>
                      <a:r>
                        <a:rPr lang="en-US" altLang="zh-TW" sz="1200">
                          <a:solidFill>
                            <a:srgbClr val="393836"/>
                          </a:solidFill>
                          <a:latin typeface="Arial" panose="020B0604020202020204" pitchFamily="34" charset="0"/>
                          <a:ea typeface="微軟正黑體" panose="020B0604030504040204" pitchFamily="34" charset="-120"/>
                          <a:cs typeface="Arial" panose="020B0604020202020204" pitchFamily="34" charset="0"/>
                        </a:rPr>
                        <a:t>Min. # of Disks</a:t>
                      </a:r>
                      <a:endParaRPr lang="zh-TW" altLang="en-US" sz="1200">
                        <a:solidFill>
                          <a:srgbClr val="393836"/>
                        </a:solidFill>
                        <a:latin typeface="Arial" panose="020B0604020202020204" pitchFamily="34" charset="0"/>
                        <a:ea typeface="微軟正黑體" panose="020B0604030504040204" pitchFamily="34" charset="-120"/>
                        <a:cs typeface="Arial" panose="020B0604020202020204" pitchFamily="34" charset="0"/>
                      </a:endParaRPr>
                    </a:p>
                  </a:txBody>
                  <a:tcPr anchor="ctr">
                    <a:solidFill>
                      <a:srgbClr val="88C5DA"/>
                    </a:solidFill>
                  </a:tcPr>
                </a:tc>
                <a:tc>
                  <a:txBody>
                    <a:bodyPr/>
                    <a:lstStyle/>
                    <a:p>
                      <a:pPr algn="ctr"/>
                      <a:r>
                        <a:rPr lang="en-US" altLang="zh-TW" sz="1200">
                          <a:solidFill>
                            <a:srgbClr val="393836"/>
                          </a:solidFill>
                          <a:latin typeface="Arial" panose="020B0604020202020204" pitchFamily="34" charset="0"/>
                          <a:ea typeface="微軟正黑體" panose="020B0604030504040204" pitchFamily="34" charset="-120"/>
                          <a:cs typeface="Arial" panose="020B0604020202020204" pitchFamily="34" charset="0"/>
                        </a:rPr>
                        <a:t>4 x 16TB disk capacity</a:t>
                      </a:r>
                      <a:endParaRPr lang="zh-TW" altLang="en-US" sz="1200">
                        <a:solidFill>
                          <a:srgbClr val="393836"/>
                        </a:solidFill>
                        <a:latin typeface="Arial" panose="020B0604020202020204" pitchFamily="34" charset="0"/>
                        <a:ea typeface="微軟正黑體" panose="020B0604030504040204" pitchFamily="34" charset="-120"/>
                        <a:cs typeface="Arial" panose="020B0604020202020204" pitchFamily="34" charset="0"/>
                      </a:endParaRPr>
                    </a:p>
                  </a:txBody>
                  <a:tcPr anchor="ctr">
                    <a:solidFill>
                      <a:srgbClr val="88C5DA"/>
                    </a:solidFill>
                  </a:tcPr>
                </a:tc>
                <a:tc>
                  <a:txBody>
                    <a:bodyPr/>
                    <a:lstStyle/>
                    <a:p>
                      <a:pPr algn="ctr"/>
                      <a:r>
                        <a:rPr lang="en-US" altLang="zh-TW" sz="1200">
                          <a:solidFill>
                            <a:srgbClr val="393836"/>
                          </a:solidFill>
                          <a:latin typeface="Arial" panose="020B0604020202020204" pitchFamily="34" charset="0"/>
                          <a:ea typeface="微軟正黑體" panose="020B0604030504040204" pitchFamily="34" charset="-120"/>
                          <a:cs typeface="Arial" panose="020B0604020202020204" pitchFamily="34" charset="0"/>
                        </a:rPr>
                        <a:t>Speed</a:t>
                      </a:r>
                      <a:endParaRPr lang="zh-TW" altLang="en-US" sz="1200">
                        <a:solidFill>
                          <a:srgbClr val="393836"/>
                        </a:solidFill>
                        <a:latin typeface="Arial" panose="020B0604020202020204" pitchFamily="34" charset="0"/>
                        <a:ea typeface="微軟正黑體" panose="020B0604030504040204" pitchFamily="34" charset="-120"/>
                        <a:cs typeface="Arial" panose="020B0604020202020204" pitchFamily="34" charset="0"/>
                      </a:endParaRPr>
                    </a:p>
                  </a:txBody>
                  <a:tcPr anchor="ctr">
                    <a:solidFill>
                      <a:srgbClr val="88C5DA"/>
                    </a:solidFill>
                  </a:tcPr>
                </a:tc>
                <a:tc>
                  <a:txBody>
                    <a:bodyPr/>
                    <a:lstStyle/>
                    <a:p>
                      <a:pPr algn="ctr"/>
                      <a:r>
                        <a:rPr lang="en-US" altLang="zh-TW" sz="1200">
                          <a:solidFill>
                            <a:srgbClr val="393836"/>
                          </a:solidFill>
                          <a:latin typeface="Arial" panose="020B0604020202020204" pitchFamily="34" charset="0"/>
                          <a:ea typeface="微軟正黑體" panose="020B0604030504040204" pitchFamily="34" charset="-120"/>
                          <a:cs typeface="Arial" panose="020B0604020202020204" pitchFamily="34" charset="0"/>
                        </a:rPr>
                        <a:t>Data redundancy/protection when disk fails</a:t>
                      </a:r>
                      <a:endParaRPr lang="zh-TW" altLang="en-US" sz="1200">
                        <a:solidFill>
                          <a:srgbClr val="393836"/>
                        </a:solidFill>
                        <a:latin typeface="Arial" panose="020B0604020202020204" pitchFamily="34" charset="0"/>
                        <a:ea typeface="微軟正黑體" panose="020B0604030504040204" pitchFamily="34" charset="-120"/>
                        <a:cs typeface="Arial" panose="020B0604020202020204" pitchFamily="34" charset="0"/>
                      </a:endParaRPr>
                    </a:p>
                  </a:txBody>
                  <a:tcPr anchor="ctr">
                    <a:solidFill>
                      <a:srgbClr val="88C5DA"/>
                    </a:solidFill>
                  </a:tcPr>
                </a:tc>
                <a:extLst>
                  <a:ext uri="{0D108BD9-81ED-4DB2-BD59-A6C34878D82A}">
                    <a16:rowId xmlns:a16="http://schemas.microsoft.com/office/drawing/2014/main" val="3323822927"/>
                  </a:ext>
                </a:extLst>
              </a:tr>
              <a:tr h="0">
                <a:tc>
                  <a:txBody>
                    <a:bodyPr/>
                    <a:lstStyle/>
                    <a:p>
                      <a:pPr algn="ctr"/>
                      <a:r>
                        <a:rPr lang="en-US" altLang="zh-TW" sz="1200">
                          <a:latin typeface="Arial" panose="020B0604020202020204" pitchFamily="34" charset="0"/>
                          <a:ea typeface="微軟正黑體" panose="020B0604030504040204" pitchFamily="34" charset="-120"/>
                          <a:cs typeface="Arial" panose="020B0604020202020204" pitchFamily="34" charset="0"/>
                        </a:rPr>
                        <a:t>JBOD</a:t>
                      </a:r>
                      <a:endParaRPr lang="zh-TW" altLang="en-US" sz="1200">
                        <a:latin typeface="Arial" panose="020B0604020202020204" pitchFamily="34" charset="0"/>
                        <a:ea typeface="微軟正黑體" panose="020B0604030504040204" pitchFamily="34" charset="-120"/>
                        <a:cs typeface="Arial" panose="020B0604020202020204" pitchFamily="34" charset="0"/>
                      </a:endParaRPr>
                    </a:p>
                  </a:txBody>
                  <a:tcPr anchor="ctr"/>
                </a:tc>
                <a:tc>
                  <a:txBody>
                    <a:bodyPr/>
                    <a:lstStyle/>
                    <a:p>
                      <a:pPr algn="ctr"/>
                      <a:r>
                        <a:rPr lang="en-US" altLang="zh-TW" sz="1200">
                          <a:latin typeface="Arial" panose="020B0604020202020204" pitchFamily="34" charset="0"/>
                          <a:ea typeface="微軟正黑體" panose="020B0604030504040204" pitchFamily="34" charset="-120"/>
                          <a:cs typeface="Arial" panose="020B0604020202020204" pitchFamily="34" charset="0"/>
                        </a:rPr>
                        <a:t>1</a:t>
                      </a:r>
                      <a:endParaRPr lang="zh-TW" altLang="en-US" sz="1200">
                        <a:latin typeface="Arial" panose="020B0604020202020204" pitchFamily="34" charset="0"/>
                        <a:ea typeface="微軟正黑體" panose="020B0604030504040204" pitchFamily="34" charset="-120"/>
                        <a:cs typeface="Arial" panose="020B0604020202020204" pitchFamily="34" charset="0"/>
                      </a:endParaRPr>
                    </a:p>
                  </a:txBody>
                  <a:tcPr anchor="ctr"/>
                </a:tc>
                <a:tc>
                  <a:txBody>
                    <a:bodyPr/>
                    <a:lstStyle/>
                    <a:p>
                      <a:pPr algn="ctr"/>
                      <a:r>
                        <a:rPr lang="en-US" altLang="zh-TW" sz="1200">
                          <a:latin typeface="Arial" panose="020B0604020202020204" pitchFamily="34" charset="0"/>
                          <a:ea typeface="微軟正黑體" panose="020B0604030504040204" pitchFamily="34" charset="-120"/>
                          <a:cs typeface="Arial" panose="020B0604020202020204" pitchFamily="34" charset="0"/>
                        </a:rPr>
                        <a:t>64 TB (combined)</a:t>
                      </a:r>
                      <a:endParaRPr lang="zh-TW" altLang="en-US" sz="1200">
                        <a:latin typeface="Arial" panose="020B0604020202020204" pitchFamily="34" charset="0"/>
                        <a:ea typeface="微軟正黑體" panose="020B0604030504040204" pitchFamily="34" charset="-120"/>
                        <a:cs typeface="Arial" panose="020B0604020202020204" pitchFamily="34" charset="0"/>
                      </a:endParaRPr>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altLang="zh-TW" sz="1200">
                          <a:latin typeface="Arial" panose="020B0604020202020204" pitchFamily="34" charset="0"/>
                          <a:ea typeface="微軟正黑體" panose="020B0604030504040204" pitchFamily="34" charset="-120"/>
                          <a:cs typeface="Arial" panose="020B0604020202020204" pitchFamily="34" charset="0"/>
                        </a:rPr>
                        <a:t>★★</a:t>
                      </a:r>
                      <a:endParaRPr lang="zh-TW" altLang="en-US" sz="1200">
                        <a:latin typeface="Arial" panose="020B0604020202020204" pitchFamily="34" charset="0"/>
                        <a:ea typeface="微軟正黑體" panose="020B0604030504040204" pitchFamily="34" charset="-120"/>
                        <a:cs typeface="Arial" panose="020B0604020202020204" pitchFamily="34" charset="0"/>
                      </a:endParaRPr>
                    </a:p>
                  </a:txBody>
                  <a:tcPr anchor="ctr"/>
                </a:tc>
                <a:tc>
                  <a:txBody>
                    <a:bodyPr/>
                    <a:lstStyle/>
                    <a:p>
                      <a:pPr algn="ctr"/>
                      <a:r>
                        <a:rPr lang="en-US" altLang="zh-TW" sz="1200">
                          <a:latin typeface="Arial" panose="020B0604020202020204" pitchFamily="34" charset="0"/>
                          <a:ea typeface="微軟正黑體" panose="020B0604030504040204" pitchFamily="34" charset="-120"/>
                          <a:cs typeface="Arial" panose="020B0604020202020204" pitchFamily="34" charset="0"/>
                        </a:rPr>
                        <a:t>Partial (accessible if on undamaged disks)</a:t>
                      </a:r>
                      <a:endParaRPr lang="zh-TW" altLang="en-US" sz="1200">
                        <a:latin typeface="Arial" panose="020B0604020202020204" pitchFamily="34" charset="0"/>
                        <a:ea typeface="微軟正黑體" panose="020B0604030504040204" pitchFamily="34" charset="-120"/>
                        <a:cs typeface="Arial" panose="020B0604020202020204" pitchFamily="34" charset="0"/>
                      </a:endParaRPr>
                    </a:p>
                  </a:txBody>
                  <a:tcPr anchor="ctr"/>
                </a:tc>
                <a:extLst>
                  <a:ext uri="{0D108BD9-81ED-4DB2-BD59-A6C34878D82A}">
                    <a16:rowId xmlns:a16="http://schemas.microsoft.com/office/drawing/2014/main" val="4112196906"/>
                  </a:ext>
                </a:extLst>
              </a:tr>
              <a:tr h="0">
                <a:tc>
                  <a:txBody>
                    <a:bodyPr/>
                    <a:lstStyle/>
                    <a:p>
                      <a:pPr algn="ctr"/>
                      <a:r>
                        <a:rPr lang="en-US" altLang="zh-TW" sz="1200">
                          <a:latin typeface="Arial" panose="020B0604020202020204" pitchFamily="34" charset="0"/>
                          <a:ea typeface="微軟正黑體" panose="020B0604030504040204" pitchFamily="34" charset="-120"/>
                          <a:cs typeface="Arial" panose="020B0604020202020204" pitchFamily="34" charset="0"/>
                        </a:rPr>
                        <a:t>RAID 0</a:t>
                      </a:r>
                      <a:endParaRPr lang="zh-TW" altLang="en-US" sz="1200">
                        <a:latin typeface="Arial" panose="020B0604020202020204" pitchFamily="34" charset="0"/>
                        <a:ea typeface="微軟正黑體" panose="020B0604030504040204" pitchFamily="34" charset="-120"/>
                        <a:cs typeface="Arial" panose="020B0604020202020204" pitchFamily="34" charset="0"/>
                      </a:endParaRPr>
                    </a:p>
                  </a:txBody>
                  <a:tcPr anchor="ctr"/>
                </a:tc>
                <a:tc>
                  <a:txBody>
                    <a:bodyPr/>
                    <a:lstStyle/>
                    <a:p>
                      <a:pPr algn="ctr"/>
                      <a:r>
                        <a:rPr lang="en-US" altLang="zh-TW" sz="1200">
                          <a:latin typeface="Arial" panose="020B0604020202020204" pitchFamily="34" charset="0"/>
                          <a:ea typeface="微軟正黑體" panose="020B0604030504040204" pitchFamily="34" charset="-120"/>
                          <a:cs typeface="Arial" panose="020B0604020202020204" pitchFamily="34" charset="0"/>
                        </a:rPr>
                        <a:t>2</a:t>
                      </a:r>
                      <a:endParaRPr lang="zh-TW" altLang="en-US" sz="1200">
                        <a:latin typeface="Arial" panose="020B0604020202020204" pitchFamily="34" charset="0"/>
                        <a:ea typeface="微軟正黑體" panose="020B0604030504040204" pitchFamily="34" charset="-120"/>
                        <a:cs typeface="Arial" panose="020B0604020202020204" pitchFamily="34" charset="0"/>
                      </a:endParaRPr>
                    </a:p>
                  </a:txBody>
                  <a:tcPr anchor="ctr"/>
                </a:tc>
                <a:tc>
                  <a:txBody>
                    <a:bodyPr/>
                    <a:lstStyle/>
                    <a:p>
                      <a:pPr algn="ctr"/>
                      <a:r>
                        <a:rPr lang="en-US" altLang="zh-TW" sz="1200">
                          <a:latin typeface="Arial" panose="020B0604020202020204" pitchFamily="34" charset="0"/>
                          <a:ea typeface="微軟正黑體" panose="020B0604030504040204" pitchFamily="34" charset="-120"/>
                          <a:cs typeface="Arial" panose="020B0604020202020204" pitchFamily="34" charset="0"/>
                        </a:rPr>
                        <a:t>64TB (combined)</a:t>
                      </a:r>
                      <a:endParaRPr lang="zh-TW" altLang="en-US" sz="1200">
                        <a:latin typeface="Arial" panose="020B0604020202020204" pitchFamily="34" charset="0"/>
                        <a:ea typeface="微軟正黑體" panose="020B0604030504040204" pitchFamily="34" charset="-120"/>
                        <a:cs typeface="Arial" panose="020B0604020202020204" pitchFamily="34" charset="0"/>
                      </a:endParaRPr>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altLang="zh-TW" sz="1200">
                          <a:latin typeface="Arial" panose="020B0604020202020204" pitchFamily="34" charset="0"/>
                          <a:ea typeface="微軟正黑體" panose="020B0604030504040204" pitchFamily="34" charset="-120"/>
                          <a:cs typeface="Arial" panose="020B0604020202020204" pitchFamily="34" charset="0"/>
                        </a:rPr>
                        <a:t>★★★★★</a:t>
                      </a:r>
                      <a:endParaRPr lang="zh-TW" altLang="en-US" sz="1200">
                        <a:latin typeface="Arial" panose="020B0604020202020204" pitchFamily="34" charset="0"/>
                        <a:ea typeface="微軟正黑體" panose="020B0604030504040204" pitchFamily="34" charset="-120"/>
                        <a:cs typeface="Arial" panose="020B0604020202020204" pitchFamily="34" charset="0"/>
                      </a:endParaRPr>
                    </a:p>
                  </a:txBody>
                  <a:tcPr anchor="ctr"/>
                </a:tc>
                <a:tc>
                  <a:txBody>
                    <a:bodyPr/>
                    <a:lstStyle/>
                    <a:p>
                      <a:pPr algn="ctr"/>
                      <a:r>
                        <a:rPr lang="en-US" altLang="zh-TW" sz="1200">
                          <a:latin typeface="Arial" panose="020B0604020202020204" pitchFamily="34" charset="0"/>
                          <a:ea typeface="微軟正黑體" panose="020B0604030504040204" pitchFamily="34" charset="-120"/>
                          <a:cs typeface="Arial" panose="020B0604020202020204" pitchFamily="34" charset="0"/>
                        </a:rPr>
                        <a:t>none</a:t>
                      </a:r>
                      <a:endParaRPr lang="zh-TW" altLang="en-US" sz="1200">
                        <a:latin typeface="Arial" panose="020B0604020202020204" pitchFamily="34" charset="0"/>
                        <a:ea typeface="微軟正黑體" panose="020B0604030504040204" pitchFamily="34" charset="-120"/>
                        <a:cs typeface="Arial" panose="020B0604020202020204" pitchFamily="34" charset="0"/>
                      </a:endParaRPr>
                    </a:p>
                  </a:txBody>
                  <a:tcPr anchor="ctr"/>
                </a:tc>
                <a:extLst>
                  <a:ext uri="{0D108BD9-81ED-4DB2-BD59-A6C34878D82A}">
                    <a16:rowId xmlns:a16="http://schemas.microsoft.com/office/drawing/2014/main" val="2600332607"/>
                  </a:ext>
                </a:extLst>
              </a:tr>
              <a:tr h="0">
                <a:tc>
                  <a:txBody>
                    <a:bodyPr/>
                    <a:lstStyle/>
                    <a:p>
                      <a:pPr algn="ctr"/>
                      <a:r>
                        <a:rPr lang="en-US" altLang="zh-TW" sz="1200">
                          <a:latin typeface="Arial" panose="020B0604020202020204" pitchFamily="34" charset="0"/>
                          <a:ea typeface="微軟正黑體" panose="020B0604030504040204" pitchFamily="34" charset="-120"/>
                          <a:cs typeface="Arial" panose="020B0604020202020204" pitchFamily="34" charset="0"/>
                        </a:rPr>
                        <a:t>RAID 1</a:t>
                      </a:r>
                      <a:endParaRPr lang="zh-TW" altLang="en-US" sz="1200">
                        <a:latin typeface="Arial" panose="020B0604020202020204" pitchFamily="34" charset="0"/>
                        <a:ea typeface="微軟正黑體" panose="020B0604030504040204" pitchFamily="34" charset="-120"/>
                        <a:cs typeface="Arial" panose="020B0604020202020204" pitchFamily="34" charset="0"/>
                      </a:endParaRPr>
                    </a:p>
                  </a:txBody>
                  <a:tcPr anchor="ctr"/>
                </a:tc>
                <a:tc>
                  <a:txBody>
                    <a:bodyPr/>
                    <a:lstStyle/>
                    <a:p>
                      <a:pPr algn="ctr"/>
                      <a:r>
                        <a:rPr lang="en-US" altLang="zh-TW" sz="1200">
                          <a:latin typeface="Arial" panose="020B0604020202020204" pitchFamily="34" charset="0"/>
                          <a:ea typeface="微軟正黑體" panose="020B0604030504040204" pitchFamily="34" charset="-120"/>
                          <a:cs typeface="Arial" panose="020B0604020202020204" pitchFamily="34" charset="0"/>
                        </a:rPr>
                        <a:t>2</a:t>
                      </a:r>
                      <a:endParaRPr lang="zh-TW" altLang="en-US" sz="1200">
                        <a:latin typeface="Arial" panose="020B0604020202020204" pitchFamily="34" charset="0"/>
                        <a:ea typeface="微軟正黑體" panose="020B0604030504040204" pitchFamily="34" charset="-120"/>
                        <a:cs typeface="Arial" panose="020B0604020202020204" pitchFamily="34" charset="0"/>
                      </a:endParaRPr>
                    </a:p>
                  </a:txBody>
                  <a:tcPr anchor="ctr"/>
                </a:tc>
                <a:tc>
                  <a:txBody>
                    <a:bodyPr/>
                    <a:lstStyle/>
                    <a:p>
                      <a:pPr algn="ctr"/>
                      <a:r>
                        <a:rPr lang="en-US" altLang="zh-TW" sz="1200">
                          <a:latin typeface="Arial" panose="020B0604020202020204" pitchFamily="34" charset="0"/>
                          <a:ea typeface="微軟正黑體" panose="020B0604030504040204" pitchFamily="34" charset="-120"/>
                          <a:cs typeface="Arial" panose="020B0604020202020204" pitchFamily="34" charset="0"/>
                        </a:rPr>
                        <a:t>2 x 16TB (smallest capacity), </a:t>
                      </a:r>
                    </a:p>
                    <a:p>
                      <a:pPr algn="ctr"/>
                      <a:r>
                        <a:rPr lang="en-US" altLang="zh-TW" sz="1200">
                          <a:latin typeface="Arial" panose="020B0604020202020204" pitchFamily="34" charset="0"/>
                          <a:ea typeface="微軟正黑體" panose="020B0604030504040204" pitchFamily="34" charset="-120"/>
                          <a:cs typeface="Arial" panose="020B0604020202020204" pitchFamily="34" charset="0"/>
                        </a:rPr>
                        <a:t>Supports dual RAID 1 volumes</a:t>
                      </a:r>
                      <a:endParaRPr lang="zh-TW" altLang="en-US" sz="1200">
                        <a:latin typeface="Arial" panose="020B0604020202020204" pitchFamily="34" charset="0"/>
                        <a:ea typeface="微軟正黑體" panose="020B0604030504040204" pitchFamily="34" charset="-120"/>
                        <a:cs typeface="Arial" panose="020B0604020202020204" pitchFamily="34" charset="0"/>
                      </a:endParaRPr>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altLang="zh-TW" sz="1200">
                          <a:latin typeface="Arial" panose="020B0604020202020204" pitchFamily="34" charset="0"/>
                          <a:ea typeface="微軟正黑體" panose="020B0604030504040204" pitchFamily="34" charset="-120"/>
                          <a:cs typeface="Arial" panose="020B0604020202020204" pitchFamily="34" charset="0"/>
                        </a:rPr>
                        <a:t>★</a:t>
                      </a:r>
                      <a:endParaRPr lang="zh-TW" altLang="en-US" sz="1200">
                        <a:latin typeface="Arial" panose="020B0604020202020204" pitchFamily="34" charset="0"/>
                        <a:ea typeface="微軟正黑體" panose="020B0604030504040204" pitchFamily="34" charset="-120"/>
                        <a:cs typeface="Arial" panose="020B0604020202020204" pitchFamily="34" charset="0"/>
                      </a:endParaRPr>
                    </a:p>
                  </a:txBody>
                  <a:tcPr anchor="ctr"/>
                </a:tc>
                <a:tc>
                  <a:txBody>
                    <a:bodyPr/>
                    <a:lstStyle/>
                    <a:p>
                      <a:pPr algn="ctr"/>
                      <a:r>
                        <a:rPr lang="en-US" altLang="zh-TW" sz="1200">
                          <a:latin typeface="Arial" panose="020B0604020202020204" pitchFamily="34" charset="0"/>
                          <a:ea typeface="微軟正黑體" panose="020B0604030504040204" pitchFamily="34" charset="-120"/>
                          <a:cs typeface="Arial" panose="020B0604020202020204" pitchFamily="34" charset="0"/>
                        </a:rPr>
                        <a:t>Allows 1 disk failure</a:t>
                      </a:r>
                      <a:endParaRPr lang="zh-TW" altLang="en-US" sz="1200">
                        <a:latin typeface="Arial" panose="020B0604020202020204" pitchFamily="34" charset="0"/>
                        <a:ea typeface="微軟正黑體" panose="020B0604030504040204" pitchFamily="34" charset="-120"/>
                        <a:cs typeface="Arial" panose="020B0604020202020204" pitchFamily="34" charset="0"/>
                      </a:endParaRPr>
                    </a:p>
                  </a:txBody>
                  <a:tcPr anchor="ctr"/>
                </a:tc>
                <a:extLst>
                  <a:ext uri="{0D108BD9-81ED-4DB2-BD59-A6C34878D82A}">
                    <a16:rowId xmlns:a16="http://schemas.microsoft.com/office/drawing/2014/main" val="4074688192"/>
                  </a:ext>
                </a:extLst>
              </a:tr>
              <a:tr h="147550">
                <a:tc>
                  <a:txBody>
                    <a:bodyPr/>
                    <a:lstStyle/>
                    <a:p>
                      <a:pPr algn="ctr"/>
                      <a:r>
                        <a:rPr lang="en-US" altLang="zh-TW" sz="1200">
                          <a:latin typeface="Arial" panose="020B0604020202020204" pitchFamily="34" charset="0"/>
                          <a:ea typeface="微軟正黑體" panose="020B0604030504040204" pitchFamily="34" charset="-120"/>
                          <a:cs typeface="Arial" panose="020B0604020202020204" pitchFamily="34" charset="0"/>
                        </a:rPr>
                        <a:t>RAID 5</a:t>
                      </a:r>
                      <a:endParaRPr lang="zh-TW" altLang="en-US" sz="1200">
                        <a:latin typeface="Arial" panose="020B0604020202020204" pitchFamily="34" charset="0"/>
                        <a:ea typeface="微軟正黑體" panose="020B0604030504040204" pitchFamily="34" charset="-120"/>
                        <a:cs typeface="Arial" panose="020B0604020202020204" pitchFamily="34" charset="0"/>
                      </a:endParaRPr>
                    </a:p>
                  </a:txBody>
                  <a:tcPr anchor="ctr"/>
                </a:tc>
                <a:tc>
                  <a:txBody>
                    <a:bodyPr/>
                    <a:lstStyle/>
                    <a:p>
                      <a:pPr algn="ctr"/>
                      <a:r>
                        <a:rPr lang="en-US" altLang="zh-TW" sz="1200">
                          <a:latin typeface="Arial" panose="020B0604020202020204" pitchFamily="34" charset="0"/>
                          <a:ea typeface="微軟正黑體" panose="020B0604030504040204" pitchFamily="34" charset="-120"/>
                          <a:cs typeface="Arial" panose="020B0604020202020204" pitchFamily="34" charset="0"/>
                        </a:rPr>
                        <a:t>3</a:t>
                      </a:r>
                      <a:endParaRPr lang="zh-TW" altLang="en-US" sz="1200">
                        <a:latin typeface="Arial" panose="020B0604020202020204" pitchFamily="34" charset="0"/>
                        <a:ea typeface="微軟正黑體" panose="020B0604030504040204" pitchFamily="34" charset="-120"/>
                        <a:cs typeface="Arial" panose="020B0604020202020204" pitchFamily="34" charset="0"/>
                      </a:endParaRPr>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altLang="zh-TW" sz="1200">
                          <a:latin typeface="Arial" panose="020B0604020202020204" pitchFamily="34" charset="0"/>
                          <a:ea typeface="微軟正黑體" panose="020B0604030504040204" pitchFamily="34" charset="-120"/>
                          <a:cs typeface="Arial" panose="020B0604020202020204" pitchFamily="34" charset="0"/>
                        </a:rPr>
                        <a:t>48TB [smallest capacity x (n-1)]</a:t>
                      </a:r>
                      <a:endParaRPr lang="zh-TW" altLang="en-US" sz="1200">
                        <a:latin typeface="Arial" panose="020B0604020202020204" pitchFamily="34" charset="0"/>
                        <a:ea typeface="微軟正黑體" panose="020B0604030504040204" pitchFamily="34" charset="-120"/>
                        <a:cs typeface="Arial" panose="020B0604020202020204" pitchFamily="34" charset="0"/>
                      </a:endParaRPr>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altLang="zh-TW" sz="1200">
                          <a:latin typeface="Arial" panose="020B0604020202020204" pitchFamily="34" charset="0"/>
                          <a:ea typeface="微軟正黑體" panose="020B0604030504040204" pitchFamily="34" charset="-120"/>
                          <a:cs typeface="Arial" panose="020B0604020202020204" pitchFamily="34" charset="0"/>
                        </a:rPr>
                        <a:t>★★★★</a:t>
                      </a:r>
                      <a:endParaRPr lang="zh-TW" altLang="en-US" sz="1200">
                        <a:latin typeface="Arial" panose="020B0604020202020204" pitchFamily="34" charset="0"/>
                        <a:ea typeface="微軟正黑體" panose="020B0604030504040204" pitchFamily="34" charset="-120"/>
                        <a:cs typeface="Arial" panose="020B0604020202020204" pitchFamily="34" charset="0"/>
                      </a:endParaRPr>
                    </a:p>
                  </a:txBody>
                  <a:tcPr anchor="ctr"/>
                </a:tc>
                <a:tc>
                  <a:txBody>
                    <a:bodyPr/>
                    <a:lstStyle/>
                    <a:p>
                      <a:pPr algn="ctr"/>
                      <a:r>
                        <a:rPr lang="en-US" altLang="zh-TW" sz="1200">
                          <a:latin typeface="Arial" panose="020B0604020202020204" pitchFamily="34" charset="0"/>
                          <a:ea typeface="微軟正黑體" panose="020B0604030504040204" pitchFamily="34" charset="-120"/>
                          <a:cs typeface="Arial" panose="020B0604020202020204" pitchFamily="34" charset="0"/>
                        </a:rPr>
                        <a:t>Allows 1 disk failure</a:t>
                      </a:r>
                      <a:endParaRPr lang="zh-TW" altLang="en-US" sz="1200">
                        <a:latin typeface="Arial" panose="020B0604020202020204" pitchFamily="34" charset="0"/>
                        <a:ea typeface="微軟正黑體" panose="020B0604030504040204" pitchFamily="34" charset="-120"/>
                        <a:cs typeface="Arial" panose="020B0604020202020204" pitchFamily="34" charset="0"/>
                      </a:endParaRPr>
                    </a:p>
                  </a:txBody>
                  <a:tcPr anchor="ctr"/>
                </a:tc>
                <a:extLst>
                  <a:ext uri="{0D108BD9-81ED-4DB2-BD59-A6C34878D82A}">
                    <a16:rowId xmlns:a16="http://schemas.microsoft.com/office/drawing/2014/main" val="1036598789"/>
                  </a:ext>
                </a:extLst>
              </a:tr>
              <a:tr h="147550">
                <a:tc>
                  <a:txBody>
                    <a:bodyPr/>
                    <a:lstStyle/>
                    <a:p>
                      <a:pPr algn="ctr"/>
                      <a:r>
                        <a:rPr lang="en-US" altLang="zh-TW" sz="1200">
                          <a:latin typeface="Arial" panose="020B0604020202020204" pitchFamily="34" charset="0"/>
                          <a:ea typeface="微軟正黑體" panose="020B0604030504040204" pitchFamily="34" charset="-120"/>
                          <a:cs typeface="Arial" panose="020B0604020202020204" pitchFamily="34" charset="0"/>
                        </a:rPr>
                        <a:t>RAID 6</a:t>
                      </a:r>
                      <a:endParaRPr lang="zh-TW" altLang="en-US" sz="1200">
                        <a:latin typeface="Arial" panose="020B0604020202020204" pitchFamily="34" charset="0"/>
                        <a:ea typeface="微軟正黑體" panose="020B0604030504040204" pitchFamily="34" charset="-120"/>
                        <a:cs typeface="Arial" panose="020B0604020202020204" pitchFamily="34" charset="0"/>
                      </a:endParaRPr>
                    </a:p>
                  </a:txBody>
                  <a:tcPr anchor="ctr"/>
                </a:tc>
                <a:tc>
                  <a:txBody>
                    <a:bodyPr/>
                    <a:lstStyle/>
                    <a:p>
                      <a:pPr algn="ctr"/>
                      <a:r>
                        <a:rPr lang="en-US" altLang="zh-TW" sz="1200">
                          <a:latin typeface="Arial" panose="020B0604020202020204" pitchFamily="34" charset="0"/>
                          <a:ea typeface="微軟正黑體" panose="020B0604030504040204" pitchFamily="34" charset="-120"/>
                          <a:cs typeface="Arial" panose="020B0604020202020204" pitchFamily="34" charset="0"/>
                        </a:rPr>
                        <a:t>4</a:t>
                      </a:r>
                      <a:endParaRPr lang="zh-TW" altLang="en-US" sz="1200">
                        <a:latin typeface="Arial" panose="020B0604020202020204" pitchFamily="34" charset="0"/>
                        <a:ea typeface="微軟正黑體" panose="020B0604030504040204" pitchFamily="34" charset="-120"/>
                        <a:cs typeface="Arial" panose="020B0604020202020204" pitchFamily="34" charset="0"/>
                      </a:endParaRPr>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altLang="zh-TW" sz="1200">
                          <a:latin typeface="Arial" panose="020B0604020202020204" pitchFamily="34" charset="0"/>
                          <a:ea typeface="微軟正黑體" panose="020B0604030504040204" pitchFamily="34" charset="-120"/>
                          <a:cs typeface="Arial" panose="020B0604020202020204" pitchFamily="34" charset="0"/>
                        </a:rPr>
                        <a:t>32TB [smallest capacity x (n-2)]</a:t>
                      </a:r>
                      <a:endParaRPr lang="zh-TW" altLang="en-US" sz="1200">
                        <a:latin typeface="Arial" panose="020B0604020202020204" pitchFamily="34" charset="0"/>
                        <a:ea typeface="微軟正黑體" panose="020B0604030504040204" pitchFamily="34" charset="-120"/>
                        <a:cs typeface="Arial" panose="020B0604020202020204" pitchFamily="34" charset="0"/>
                      </a:endParaRPr>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altLang="zh-TW" sz="1200">
                          <a:latin typeface="Arial" panose="020B0604020202020204" pitchFamily="34" charset="0"/>
                          <a:ea typeface="微軟正黑體" panose="020B0604030504040204" pitchFamily="34" charset="-120"/>
                          <a:cs typeface="Arial" panose="020B0604020202020204" pitchFamily="34" charset="0"/>
                        </a:rPr>
                        <a:t>★★★</a:t>
                      </a:r>
                      <a:endParaRPr lang="zh-TW" altLang="en-US" sz="1200">
                        <a:latin typeface="Arial" panose="020B0604020202020204" pitchFamily="34" charset="0"/>
                        <a:ea typeface="微軟正黑體" panose="020B0604030504040204" pitchFamily="34" charset="-120"/>
                        <a:cs typeface="Arial" panose="020B0604020202020204" pitchFamily="34" charset="0"/>
                      </a:endParaRPr>
                    </a:p>
                  </a:txBody>
                  <a:tcPr anchor="ctr"/>
                </a:tc>
                <a:tc>
                  <a:txBody>
                    <a:bodyPr/>
                    <a:lstStyle/>
                    <a:p>
                      <a:pPr algn="ctr"/>
                      <a:r>
                        <a:rPr lang="en-US" altLang="zh-TW" sz="1200">
                          <a:latin typeface="Arial" panose="020B0604020202020204" pitchFamily="34" charset="0"/>
                          <a:ea typeface="微軟正黑體" panose="020B0604030504040204" pitchFamily="34" charset="-120"/>
                          <a:cs typeface="Arial" panose="020B0604020202020204" pitchFamily="34" charset="0"/>
                        </a:rPr>
                        <a:t>Allows 2 disks failure</a:t>
                      </a:r>
                      <a:endParaRPr lang="zh-TW" altLang="en-US" sz="1200">
                        <a:latin typeface="Arial" panose="020B0604020202020204" pitchFamily="34" charset="0"/>
                        <a:ea typeface="微軟正黑體" panose="020B0604030504040204" pitchFamily="34" charset="-120"/>
                        <a:cs typeface="Arial" panose="020B0604020202020204" pitchFamily="34" charset="0"/>
                      </a:endParaRPr>
                    </a:p>
                  </a:txBody>
                  <a:tcPr anchor="ctr"/>
                </a:tc>
                <a:extLst>
                  <a:ext uri="{0D108BD9-81ED-4DB2-BD59-A6C34878D82A}">
                    <a16:rowId xmlns:a16="http://schemas.microsoft.com/office/drawing/2014/main" val="2561527740"/>
                  </a:ext>
                </a:extLst>
              </a:tr>
              <a:tr h="147550">
                <a:tc>
                  <a:txBody>
                    <a:bodyPr/>
                    <a:lstStyle/>
                    <a:p>
                      <a:pPr algn="ctr"/>
                      <a:r>
                        <a:rPr lang="en-US" altLang="zh-TW" sz="1200">
                          <a:latin typeface="Arial" panose="020B0604020202020204" pitchFamily="34" charset="0"/>
                          <a:ea typeface="微軟正黑體" panose="020B0604030504040204" pitchFamily="34" charset="-120"/>
                          <a:cs typeface="Arial" panose="020B0604020202020204" pitchFamily="34" charset="0"/>
                        </a:rPr>
                        <a:t>RAID 10</a:t>
                      </a:r>
                      <a:endParaRPr lang="zh-TW" altLang="en-US" sz="1200">
                        <a:latin typeface="Arial" panose="020B0604020202020204" pitchFamily="34" charset="0"/>
                        <a:ea typeface="微軟正黑體" panose="020B0604030504040204" pitchFamily="34" charset="-120"/>
                        <a:cs typeface="Arial" panose="020B0604020202020204" pitchFamily="34" charset="0"/>
                      </a:endParaRPr>
                    </a:p>
                  </a:txBody>
                  <a:tcPr anchor="ctr"/>
                </a:tc>
                <a:tc>
                  <a:txBody>
                    <a:bodyPr/>
                    <a:lstStyle/>
                    <a:p>
                      <a:pPr algn="ctr"/>
                      <a:r>
                        <a:rPr lang="en-US" altLang="zh-TW" sz="1200">
                          <a:latin typeface="Arial" panose="020B0604020202020204" pitchFamily="34" charset="0"/>
                          <a:ea typeface="微軟正黑體" panose="020B0604030504040204" pitchFamily="34" charset="-120"/>
                          <a:cs typeface="Arial" panose="020B0604020202020204" pitchFamily="34" charset="0"/>
                        </a:rPr>
                        <a:t>4</a:t>
                      </a:r>
                      <a:endParaRPr lang="zh-TW" altLang="en-US" sz="1200">
                        <a:latin typeface="Arial" panose="020B0604020202020204" pitchFamily="34" charset="0"/>
                        <a:ea typeface="微軟正黑體" panose="020B0604030504040204" pitchFamily="34" charset="-120"/>
                        <a:cs typeface="Arial" panose="020B0604020202020204" pitchFamily="34" charset="0"/>
                      </a:endParaRPr>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altLang="zh-TW" sz="1200">
                          <a:latin typeface="Arial" panose="020B0604020202020204" pitchFamily="34" charset="0"/>
                          <a:ea typeface="微軟正黑體" panose="020B0604030504040204" pitchFamily="34" charset="-120"/>
                          <a:cs typeface="Arial" panose="020B0604020202020204" pitchFamily="34" charset="0"/>
                        </a:rPr>
                        <a:t>32TB [smallest capacity x (n/2)]</a:t>
                      </a:r>
                      <a:endParaRPr lang="zh-TW" altLang="en-US" sz="1200">
                        <a:latin typeface="Arial" panose="020B0604020202020204" pitchFamily="34" charset="0"/>
                        <a:ea typeface="微軟正黑體" panose="020B0604030504040204" pitchFamily="34" charset="-120"/>
                        <a:cs typeface="Arial" panose="020B0604020202020204" pitchFamily="34" charset="0"/>
                      </a:endParaRPr>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altLang="zh-TW" sz="1200">
                          <a:latin typeface="Arial" panose="020B0604020202020204" pitchFamily="34" charset="0"/>
                          <a:ea typeface="微軟正黑體" panose="020B0604030504040204" pitchFamily="34" charset="-120"/>
                          <a:cs typeface="Arial" panose="020B0604020202020204" pitchFamily="34" charset="0"/>
                        </a:rPr>
                        <a:t>★★★★</a:t>
                      </a:r>
                      <a:endParaRPr lang="zh-TW" altLang="en-US" sz="1200">
                        <a:latin typeface="Arial" panose="020B0604020202020204" pitchFamily="34" charset="0"/>
                        <a:ea typeface="微軟正黑體" panose="020B0604030504040204" pitchFamily="34" charset="-120"/>
                        <a:cs typeface="Arial" panose="020B0604020202020204" pitchFamily="34" charset="0"/>
                      </a:endParaRPr>
                    </a:p>
                  </a:txBody>
                  <a:tcPr anchor="ct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altLang="zh-TW" sz="1200">
                          <a:latin typeface="Arial" panose="020B0604020202020204" pitchFamily="34" charset="0"/>
                          <a:ea typeface="微軟正黑體" panose="020B0604030504040204" pitchFamily="34" charset="-120"/>
                          <a:cs typeface="Arial" panose="020B0604020202020204" pitchFamily="34" charset="0"/>
                        </a:rPr>
                        <a:t>Allows 2 disks failure</a:t>
                      </a:r>
                      <a:endParaRPr lang="zh-TW" altLang="en-US" sz="1200">
                        <a:latin typeface="Arial" panose="020B0604020202020204" pitchFamily="34" charset="0"/>
                        <a:ea typeface="微軟正黑體" panose="020B0604030504040204" pitchFamily="34" charset="-12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altLang="zh-TW" sz="1200">
                          <a:latin typeface="Arial" panose="020B0604020202020204" pitchFamily="34" charset="0"/>
                          <a:ea typeface="微軟正黑體" panose="020B0604030504040204" pitchFamily="34" charset="-120"/>
                          <a:cs typeface="Arial" panose="020B0604020202020204" pitchFamily="34" charset="0"/>
                        </a:rPr>
                        <a:t>(Each of the RAID 1 group allows 1 disk failure)</a:t>
                      </a:r>
                      <a:endParaRPr lang="zh-TW" altLang="en-US" sz="1200">
                        <a:latin typeface="Arial" panose="020B0604020202020204" pitchFamily="34" charset="0"/>
                        <a:ea typeface="微軟正黑體" panose="020B0604030504040204" pitchFamily="34" charset="-120"/>
                        <a:cs typeface="Arial" panose="020B0604020202020204" pitchFamily="34" charset="0"/>
                      </a:endParaRPr>
                    </a:p>
                  </a:txBody>
                  <a:tcPr anchor="ctr"/>
                </a:tc>
                <a:extLst>
                  <a:ext uri="{0D108BD9-81ED-4DB2-BD59-A6C34878D82A}">
                    <a16:rowId xmlns:a16="http://schemas.microsoft.com/office/drawing/2014/main" val="987651472"/>
                  </a:ext>
                </a:extLst>
              </a:tr>
            </a:tbl>
          </a:graphicData>
        </a:graphic>
      </p:graphicFrame>
      <p:grpSp>
        <p:nvGrpSpPr>
          <p:cNvPr id="6" name="群組 5">
            <a:extLst>
              <a:ext uri="{FF2B5EF4-FFF2-40B4-BE49-F238E27FC236}">
                <a16:creationId xmlns:a16="http://schemas.microsoft.com/office/drawing/2014/main" id="{4E1099EF-86DA-452E-894C-903DE3C9CF8B}"/>
              </a:ext>
            </a:extLst>
          </p:cNvPr>
          <p:cNvGrpSpPr/>
          <p:nvPr/>
        </p:nvGrpSpPr>
        <p:grpSpPr>
          <a:xfrm>
            <a:off x="1618465" y="4037664"/>
            <a:ext cx="3702120" cy="884829"/>
            <a:chOff x="78489" y="1237535"/>
            <a:chExt cx="4493511" cy="1073976"/>
          </a:xfrm>
        </p:grpSpPr>
        <p:pic>
          <p:nvPicPr>
            <p:cNvPr id="23" name="圖片 22" descr="一張含有 標誌, 電腦 的圖片&#10;&#10;自動產生的描述">
              <a:extLst>
                <a:ext uri="{FF2B5EF4-FFF2-40B4-BE49-F238E27FC236}">
                  <a16:creationId xmlns:a16="http://schemas.microsoft.com/office/drawing/2014/main" id="{97BBCE9B-8A9A-044D-8883-9EFF5D9D931A}"/>
                </a:ext>
              </a:extLst>
            </p:cNvPr>
            <p:cNvPicPr>
              <a:picLocks noChangeAspect="1"/>
            </p:cNvPicPr>
            <p:nvPr/>
          </p:nvPicPr>
          <p:blipFill rotWithShape="1">
            <a:blip r:embed="rId3" cstate="print">
              <a:extLst>
                <a:ext uri="{28A0092B-C50C-407E-A947-70E740481C1C}">
                  <a14:useLocalDpi xmlns:a14="http://schemas.microsoft.com/office/drawing/2010/main"/>
                </a:ext>
              </a:extLst>
            </a:blip>
            <a:srcRect/>
            <a:stretch/>
          </p:blipFill>
          <p:spPr>
            <a:xfrm>
              <a:off x="78489" y="1237535"/>
              <a:ext cx="1256032" cy="1073976"/>
            </a:xfrm>
            <a:prstGeom prst="rect">
              <a:avLst/>
            </a:prstGeom>
            <a:noFill/>
            <a:ln>
              <a:noFill/>
              <a:prstDash val="solid"/>
            </a:ln>
            <a:effectLst>
              <a:outerShdw blurRad="228600" dist="152400" dir="8100000" algn="tr" rotWithShape="0">
                <a:prstClr val="black">
                  <a:alpha val="28000"/>
                </a:prstClr>
              </a:outerShdw>
            </a:effectLst>
          </p:spPr>
        </p:pic>
        <p:pic>
          <p:nvPicPr>
            <p:cNvPr id="27" name="圖片 26" descr="一張含有 標誌, 電腦 的圖片&#10;&#10;自動產生的描述">
              <a:extLst>
                <a:ext uri="{FF2B5EF4-FFF2-40B4-BE49-F238E27FC236}">
                  <a16:creationId xmlns:a16="http://schemas.microsoft.com/office/drawing/2014/main" id="{0533DE8D-3639-CB46-912E-6DD7CC7126D4}"/>
                </a:ext>
              </a:extLst>
            </p:cNvPr>
            <p:cNvPicPr>
              <a:picLocks noChangeAspect="1"/>
            </p:cNvPicPr>
            <p:nvPr/>
          </p:nvPicPr>
          <p:blipFill rotWithShape="1">
            <a:blip r:embed="rId3" cstate="print">
              <a:extLst>
                <a:ext uri="{28A0092B-C50C-407E-A947-70E740481C1C}">
                  <a14:useLocalDpi xmlns:a14="http://schemas.microsoft.com/office/drawing/2010/main"/>
                </a:ext>
              </a:extLst>
            </a:blip>
            <a:srcRect/>
            <a:stretch/>
          </p:blipFill>
          <p:spPr>
            <a:xfrm>
              <a:off x="1137424" y="1237535"/>
              <a:ext cx="1256032" cy="1073976"/>
            </a:xfrm>
            <a:prstGeom prst="rect">
              <a:avLst/>
            </a:prstGeom>
            <a:noFill/>
            <a:ln>
              <a:noFill/>
              <a:prstDash val="solid"/>
            </a:ln>
            <a:effectLst>
              <a:outerShdw blurRad="228600" dist="152400" dir="8100000" algn="tr" rotWithShape="0">
                <a:prstClr val="black">
                  <a:alpha val="28000"/>
                </a:prstClr>
              </a:outerShdw>
            </a:effectLst>
          </p:spPr>
        </p:pic>
        <p:pic>
          <p:nvPicPr>
            <p:cNvPr id="29" name="圖片 28" descr="一張含有 標誌, 電腦 的圖片&#10;&#10;自動產生的描述">
              <a:extLst>
                <a:ext uri="{FF2B5EF4-FFF2-40B4-BE49-F238E27FC236}">
                  <a16:creationId xmlns:a16="http://schemas.microsoft.com/office/drawing/2014/main" id="{1CA05B97-009C-E340-96A9-42623416D526}"/>
                </a:ext>
              </a:extLst>
            </p:cNvPr>
            <p:cNvPicPr>
              <a:picLocks noChangeAspect="1"/>
            </p:cNvPicPr>
            <p:nvPr/>
          </p:nvPicPr>
          <p:blipFill rotWithShape="1">
            <a:blip r:embed="rId3" cstate="print">
              <a:extLst>
                <a:ext uri="{28A0092B-C50C-407E-A947-70E740481C1C}">
                  <a14:useLocalDpi xmlns:a14="http://schemas.microsoft.com/office/drawing/2010/main"/>
                </a:ext>
              </a:extLst>
            </a:blip>
            <a:srcRect/>
            <a:stretch/>
          </p:blipFill>
          <p:spPr>
            <a:xfrm>
              <a:off x="2196359" y="1237535"/>
              <a:ext cx="1256032" cy="1073976"/>
            </a:xfrm>
            <a:prstGeom prst="rect">
              <a:avLst/>
            </a:prstGeom>
            <a:noFill/>
            <a:ln>
              <a:noFill/>
              <a:prstDash val="solid"/>
            </a:ln>
            <a:effectLst>
              <a:outerShdw blurRad="228600" dist="152400" dir="8100000" algn="tr" rotWithShape="0">
                <a:prstClr val="black">
                  <a:alpha val="28000"/>
                </a:prstClr>
              </a:outerShdw>
            </a:effectLst>
          </p:spPr>
        </p:pic>
        <p:pic>
          <p:nvPicPr>
            <p:cNvPr id="37" name="圖片 36" descr="一張含有 標誌, 電腦 的圖片&#10;&#10;自動產生的描述">
              <a:extLst>
                <a:ext uri="{FF2B5EF4-FFF2-40B4-BE49-F238E27FC236}">
                  <a16:creationId xmlns:a16="http://schemas.microsoft.com/office/drawing/2014/main" id="{22F6EBB9-CDB8-1749-B2E1-B776364E2326}"/>
                </a:ext>
              </a:extLst>
            </p:cNvPr>
            <p:cNvPicPr>
              <a:picLocks noChangeAspect="1"/>
            </p:cNvPicPr>
            <p:nvPr/>
          </p:nvPicPr>
          <p:blipFill rotWithShape="1">
            <a:blip r:embed="rId3" cstate="print">
              <a:extLst>
                <a:ext uri="{28A0092B-C50C-407E-A947-70E740481C1C}">
                  <a14:useLocalDpi xmlns:a14="http://schemas.microsoft.com/office/drawing/2010/main"/>
                </a:ext>
              </a:extLst>
            </a:blip>
            <a:srcRect/>
            <a:stretch/>
          </p:blipFill>
          <p:spPr>
            <a:xfrm>
              <a:off x="3315968" y="1237535"/>
              <a:ext cx="1256032" cy="1073976"/>
            </a:xfrm>
            <a:prstGeom prst="rect">
              <a:avLst/>
            </a:prstGeom>
            <a:noFill/>
            <a:ln>
              <a:noFill/>
              <a:prstDash val="solid"/>
            </a:ln>
            <a:effectLst>
              <a:outerShdw blurRad="228600" dist="152400" dir="8100000" algn="tr" rotWithShape="0">
                <a:prstClr val="black">
                  <a:alpha val="28000"/>
                </a:prstClr>
              </a:outerShdw>
            </a:effectLst>
          </p:spPr>
        </p:pic>
        <p:sp>
          <p:nvSpPr>
            <p:cNvPr id="3" name="文字方塊 2">
              <a:extLst>
                <a:ext uri="{FF2B5EF4-FFF2-40B4-BE49-F238E27FC236}">
                  <a16:creationId xmlns:a16="http://schemas.microsoft.com/office/drawing/2014/main" id="{15AE254A-1E53-7242-A554-9F478F0F4EC3}"/>
                </a:ext>
              </a:extLst>
            </p:cNvPr>
            <p:cNvSpPr txBox="1"/>
            <p:nvPr/>
          </p:nvSpPr>
          <p:spPr>
            <a:xfrm>
              <a:off x="303316" y="1260431"/>
              <a:ext cx="739745" cy="709780"/>
            </a:xfrm>
            <a:prstGeom prst="rect">
              <a:avLst/>
            </a:prstGeom>
            <a:noFill/>
          </p:spPr>
          <p:txBody>
            <a:bodyPr wrap="none" rtlCol="0">
              <a:spAutoFit/>
            </a:bodyPr>
            <a:lstStyle/>
            <a:p>
              <a:pPr algn="ctr"/>
              <a:r>
                <a:rPr kumimoji="1" lang="en-US" altLang="zh-TW" sz="1600" b="1"/>
                <a:t>16TB</a:t>
              </a:r>
            </a:p>
            <a:p>
              <a:pPr algn="ctr"/>
              <a:r>
                <a:rPr kumimoji="1" lang="en-US" altLang="zh-TW" sz="1600" b="1"/>
                <a:t>HDD</a:t>
              </a:r>
              <a:endParaRPr kumimoji="1" lang="zh-TW" altLang="en-US" sz="1600" b="1"/>
            </a:p>
          </p:txBody>
        </p:sp>
        <p:sp>
          <p:nvSpPr>
            <p:cNvPr id="38" name="文字方塊 37">
              <a:extLst>
                <a:ext uri="{FF2B5EF4-FFF2-40B4-BE49-F238E27FC236}">
                  <a16:creationId xmlns:a16="http://schemas.microsoft.com/office/drawing/2014/main" id="{0C23D0D8-612F-1E43-8E4A-BADA7387AAE9}"/>
                </a:ext>
              </a:extLst>
            </p:cNvPr>
            <p:cNvSpPr txBox="1"/>
            <p:nvPr/>
          </p:nvSpPr>
          <p:spPr>
            <a:xfrm>
              <a:off x="1362251" y="1260430"/>
              <a:ext cx="739745" cy="709780"/>
            </a:xfrm>
            <a:prstGeom prst="rect">
              <a:avLst/>
            </a:prstGeom>
            <a:noFill/>
          </p:spPr>
          <p:txBody>
            <a:bodyPr wrap="none" rtlCol="0">
              <a:spAutoFit/>
            </a:bodyPr>
            <a:lstStyle/>
            <a:p>
              <a:pPr algn="ctr"/>
              <a:r>
                <a:rPr kumimoji="1" lang="en-US" altLang="zh-TW" sz="1600" b="1"/>
                <a:t>16TB</a:t>
              </a:r>
            </a:p>
            <a:p>
              <a:pPr algn="ctr"/>
              <a:r>
                <a:rPr kumimoji="1" lang="en-US" altLang="zh-TW" sz="1600" b="1"/>
                <a:t>HDD</a:t>
              </a:r>
              <a:endParaRPr kumimoji="1" lang="zh-TW" altLang="en-US" sz="1600" b="1"/>
            </a:p>
          </p:txBody>
        </p:sp>
        <p:sp>
          <p:nvSpPr>
            <p:cNvPr id="39" name="文字方塊 38">
              <a:extLst>
                <a:ext uri="{FF2B5EF4-FFF2-40B4-BE49-F238E27FC236}">
                  <a16:creationId xmlns:a16="http://schemas.microsoft.com/office/drawing/2014/main" id="{8EBEBEA4-8059-2647-BE80-6EB3E8521C6E}"/>
                </a:ext>
              </a:extLst>
            </p:cNvPr>
            <p:cNvSpPr txBox="1"/>
            <p:nvPr/>
          </p:nvSpPr>
          <p:spPr>
            <a:xfrm>
              <a:off x="2439852" y="1252392"/>
              <a:ext cx="739745" cy="709780"/>
            </a:xfrm>
            <a:prstGeom prst="rect">
              <a:avLst/>
            </a:prstGeom>
            <a:noFill/>
          </p:spPr>
          <p:txBody>
            <a:bodyPr wrap="none" rtlCol="0">
              <a:spAutoFit/>
            </a:bodyPr>
            <a:lstStyle/>
            <a:p>
              <a:pPr algn="ctr"/>
              <a:r>
                <a:rPr kumimoji="1" lang="en-US" altLang="zh-TW" sz="1600" b="1"/>
                <a:t>16TB</a:t>
              </a:r>
            </a:p>
            <a:p>
              <a:pPr algn="ctr"/>
              <a:r>
                <a:rPr kumimoji="1" lang="en-US" altLang="zh-TW" sz="1600" b="1"/>
                <a:t>HDD</a:t>
              </a:r>
              <a:endParaRPr kumimoji="1" lang="zh-TW" altLang="en-US" sz="1600" b="1"/>
            </a:p>
          </p:txBody>
        </p:sp>
        <p:sp>
          <p:nvSpPr>
            <p:cNvPr id="40" name="文字方塊 39">
              <a:extLst>
                <a:ext uri="{FF2B5EF4-FFF2-40B4-BE49-F238E27FC236}">
                  <a16:creationId xmlns:a16="http://schemas.microsoft.com/office/drawing/2014/main" id="{55CBDF92-1020-3A40-B708-CF9FA9EF4D4E}"/>
                </a:ext>
              </a:extLst>
            </p:cNvPr>
            <p:cNvSpPr txBox="1"/>
            <p:nvPr/>
          </p:nvSpPr>
          <p:spPr>
            <a:xfrm>
              <a:off x="3616379" y="1292407"/>
              <a:ext cx="739745" cy="709780"/>
            </a:xfrm>
            <a:prstGeom prst="rect">
              <a:avLst/>
            </a:prstGeom>
            <a:noFill/>
          </p:spPr>
          <p:txBody>
            <a:bodyPr wrap="none" rtlCol="0">
              <a:spAutoFit/>
            </a:bodyPr>
            <a:lstStyle/>
            <a:p>
              <a:pPr algn="ctr"/>
              <a:r>
                <a:rPr kumimoji="1" lang="en-US" altLang="zh-TW" sz="1600" b="1"/>
                <a:t>16TB</a:t>
              </a:r>
            </a:p>
            <a:p>
              <a:pPr algn="ctr"/>
              <a:r>
                <a:rPr kumimoji="1" lang="en-US" altLang="zh-TW" sz="1600" b="1"/>
                <a:t>HDD</a:t>
              </a:r>
              <a:endParaRPr kumimoji="1" lang="zh-TW" altLang="en-US" sz="1600" b="1"/>
            </a:p>
          </p:txBody>
        </p:sp>
      </p:grpSp>
      <p:pic>
        <p:nvPicPr>
          <p:cNvPr id="7" name="Content Placeholder 4">
            <a:extLst>
              <a:ext uri="{FF2B5EF4-FFF2-40B4-BE49-F238E27FC236}">
                <a16:creationId xmlns:a16="http://schemas.microsoft.com/office/drawing/2014/main" id="{05168739-62A8-4F04-890E-E20041C4A3FA}"/>
              </a:ext>
            </a:extLst>
          </p:cNvPr>
          <p:cNvPicPr>
            <a:picLocks noChangeAspect="1"/>
          </p:cNvPicPr>
          <p:nvPr/>
        </p:nvPicPr>
        <p:blipFill rotWithShape="1">
          <a:blip r:embed="rId4" cstate="print">
            <a:extLst>
              <a:ext uri="{28A0092B-C50C-407E-A947-70E740481C1C}">
                <a14:useLocalDpi xmlns:a14="http://schemas.microsoft.com/office/drawing/2010/main"/>
              </a:ext>
            </a:extLst>
          </a:blip>
          <a:srcRect/>
          <a:stretch/>
        </p:blipFill>
        <p:spPr>
          <a:xfrm>
            <a:off x="5320585" y="3765058"/>
            <a:ext cx="1302978" cy="1381836"/>
          </a:xfrm>
          <a:prstGeom prst="rect">
            <a:avLst/>
          </a:prstGeom>
          <a:effectLst>
            <a:outerShdw blurRad="50800" dist="38100" dir="5400000" algn="t" rotWithShape="0">
              <a:prstClr val="black">
                <a:alpha val="40000"/>
              </a:prstClr>
            </a:outerShdw>
          </a:effectLst>
        </p:spPr>
      </p:pic>
    </p:spTree>
    <p:extLst>
      <p:ext uri="{BB962C8B-B14F-4D97-AF65-F5344CB8AC3E}">
        <p14:creationId xmlns:p14="http://schemas.microsoft.com/office/powerpoint/2010/main" val="75568478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 name="矩形: 圓角 30">
            <a:extLst>
              <a:ext uri="{FF2B5EF4-FFF2-40B4-BE49-F238E27FC236}">
                <a16:creationId xmlns:a16="http://schemas.microsoft.com/office/drawing/2014/main" id="{1C61CEED-9401-4029-97C6-94D298BD3668}"/>
              </a:ext>
            </a:extLst>
          </p:cNvPr>
          <p:cNvSpPr/>
          <p:nvPr/>
        </p:nvSpPr>
        <p:spPr>
          <a:xfrm>
            <a:off x="2948193" y="1196867"/>
            <a:ext cx="6732507" cy="559429"/>
          </a:xfrm>
          <a:prstGeom prst="roundRect">
            <a:avLst>
              <a:gd name="adj" fmla="val 50000"/>
            </a:avLst>
          </a:prstGeom>
          <a:solidFill>
            <a:srgbClr val="88C5DA"/>
          </a:soli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latin typeface="Arial" panose="020B0604020202020204" pitchFamily="34" charset="0"/>
              <a:ea typeface="微軟正黑體" panose="020B0604030504040204" pitchFamily="34" charset="-120"/>
              <a:cs typeface="Arial" panose="020B0604020202020204" pitchFamily="34" charset="0"/>
            </a:endParaRPr>
          </a:p>
        </p:txBody>
      </p:sp>
      <p:sp>
        <p:nvSpPr>
          <p:cNvPr id="2" name="標題 1">
            <a:extLst>
              <a:ext uri="{FF2B5EF4-FFF2-40B4-BE49-F238E27FC236}">
                <a16:creationId xmlns:a16="http://schemas.microsoft.com/office/drawing/2014/main" id="{4871A144-5741-4F9E-AE12-8BAB190DDA8B}"/>
              </a:ext>
            </a:extLst>
          </p:cNvPr>
          <p:cNvSpPr>
            <a:spLocks noGrp="1"/>
          </p:cNvSpPr>
          <p:nvPr>
            <p:ph type="title"/>
          </p:nvPr>
        </p:nvSpPr>
        <p:spPr>
          <a:xfrm>
            <a:off x="221053" y="247711"/>
            <a:ext cx="9003630" cy="493563"/>
          </a:xfrm>
        </p:spPr>
        <p:txBody>
          <a:bodyPr/>
          <a:lstStyle/>
          <a:p>
            <a:r>
              <a:rPr lang="en-US" altLang="zh-TW" sz="2800"/>
              <a:t>Intel Celeron J4025 </a:t>
            </a:r>
            <a:r>
              <a:rPr lang="en-US" altLang="zh-CN" sz="2800"/>
              <a:t>dual-core </a:t>
            </a:r>
            <a:r>
              <a:rPr lang="en-US" altLang="zh-TW" sz="2800"/>
              <a:t>2.0GHz SoC</a:t>
            </a:r>
            <a:endParaRPr lang="en-US" altLang="zh-TW" sz="2800" b="0">
              <a:solidFill>
                <a:schemeClr val="tx1"/>
              </a:solidFill>
              <a:ea typeface="微軟正黑體"/>
            </a:endParaRPr>
          </a:p>
        </p:txBody>
      </p:sp>
      <p:sp>
        <p:nvSpPr>
          <p:cNvPr id="68" name="TextBox 10"/>
          <p:cNvSpPr txBox="1"/>
          <p:nvPr/>
        </p:nvSpPr>
        <p:spPr>
          <a:xfrm>
            <a:off x="4036353" y="3558741"/>
            <a:ext cx="2284840" cy="677100"/>
          </a:xfrm>
          <a:prstGeom prst="rect">
            <a:avLst/>
          </a:prstGeom>
          <a:noFill/>
        </p:spPr>
        <p:txBody>
          <a:bodyPr wrap="square" lIns="91431" tIns="45716" rIns="91431" bIns="45716" rtlCol="0">
            <a:spAutoFit/>
          </a:bodyPr>
          <a:lstStyle/>
          <a:p>
            <a:r>
              <a:rPr lang="en-US" sz="2400" b="1">
                <a:solidFill>
                  <a:schemeClr val="tx2">
                    <a:lumMod val="75000"/>
                  </a:schemeClr>
                </a:solidFill>
                <a:latin typeface="Arial" panose="020B0604020202020204" pitchFamily="34" charset="0"/>
                <a:ea typeface="Microsoft JhengHei" panose="020B0604030504040204" pitchFamily="34" charset="-120"/>
                <a:cs typeface="Arial" panose="020B0604020202020204" pitchFamily="34" charset="0"/>
              </a:rPr>
              <a:t>TS-451D2-</a:t>
            </a:r>
            <a:r>
              <a:rPr lang="en-US" sz="2400" b="1">
                <a:solidFill>
                  <a:srgbClr val="C00000"/>
                </a:solidFill>
                <a:latin typeface="Arial" panose="020B0604020202020204" pitchFamily="34" charset="0"/>
                <a:ea typeface="Microsoft JhengHei" panose="020B0604030504040204" pitchFamily="34" charset="-120"/>
                <a:cs typeface="Arial" panose="020B0604020202020204" pitchFamily="34" charset="0"/>
              </a:rPr>
              <a:t>2G</a:t>
            </a:r>
          </a:p>
          <a:p>
            <a:r>
              <a:rPr lang="en-US" sz="1400" b="1">
                <a:latin typeface="Arial" panose="020B0604020202020204" pitchFamily="34" charset="0"/>
                <a:ea typeface="Microsoft JhengHei" panose="020B0604030504040204" pitchFamily="34" charset="-120"/>
                <a:cs typeface="Arial" panose="020B0604020202020204" pitchFamily="34" charset="0"/>
              </a:rPr>
              <a:t>2 GB RAM (</a:t>
            </a:r>
            <a:r>
              <a:rPr lang="en-US" altLang="zh-TW" sz="1400" b="1">
                <a:latin typeface="Arial" panose="020B0604020202020204" pitchFamily="34" charset="0"/>
                <a:ea typeface="Microsoft JhengHei" panose="020B0604030504040204" pitchFamily="34" charset="-120"/>
                <a:cs typeface="Arial" panose="020B0604020202020204" pitchFamily="34" charset="0"/>
              </a:rPr>
              <a:t>1 x </a:t>
            </a:r>
            <a:r>
              <a:rPr lang="en-US" altLang="zh-TW" sz="1400" b="1">
                <a:solidFill>
                  <a:srgbClr val="C00000"/>
                </a:solidFill>
                <a:latin typeface="Arial" panose="020B0604020202020204" pitchFamily="34" charset="0"/>
                <a:ea typeface="Microsoft JhengHei" panose="020B0604030504040204" pitchFamily="34" charset="-120"/>
                <a:cs typeface="Arial" panose="020B0604020202020204" pitchFamily="34" charset="0"/>
              </a:rPr>
              <a:t>2 GB</a:t>
            </a:r>
            <a:r>
              <a:rPr lang="en-US" sz="1400" b="1">
                <a:latin typeface="Arial" panose="020B0604020202020204" pitchFamily="34" charset="0"/>
                <a:ea typeface="Microsoft JhengHei" panose="020B0604030504040204" pitchFamily="34" charset="-120"/>
                <a:cs typeface="Arial" panose="020B0604020202020204" pitchFamily="34" charset="0"/>
              </a:rPr>
              <a:t>)</a:t>
            </a:r>
          </a:p>
        </p:txBody>
      </p:sp>
      <p:sp>
        <p:nvSpPr>
          <p:cNvPr id="47" name="TextBox 46">
            <a:extLst>
              <a:ext uri="{FF2B5EF4-FFF2-40B4-BE49-F238E27FC236}">
                <a16:creationId xmlns:a16="http://schemas.microsoft.com/office/drawing/2014/main" id="{00B63E5E-F563-D044-9385-B2B1788C8280}"/>
              </a:ext>
            </a:extLst>
          </p:cNvPr>
          <p:cNvSpPr txBox="1"/>
          <p:nvPr/>
        </p:nvSpPr>
        <p:spPr>
          <a:xfrm>
            <a:off x="6314842" y="2134955"/>
            <a:ext cx="968735" cy="576432"/>
          </a:xfrm>
          <a:prstGeom prst="rect">
            <a:avLst/>
          </a:prstGeom>
          <a:noFill/>
        </p:spPr>
        <p:txBody>
          <a:bodyPr wrap="square" lIns="91431" tIns="45716" rIns="91431" bIns="45716" anchor="t">
            <a:spAutoFit/>
          </a:bodyPr>
          <a:lstStyle/>
          <a:p>
            <a:pPr eaLnBrk="1" hangingPunct="1">
              <a:lnSpc>
                <a:spcPts val="2000"/>
              </a:lnSpc>
              <a:defRPr/>
            </a:pPr>
            <a:r>
              <a:rPr lang="en-US" altLang="zh-TW" sz="2500" b="1">
                <a:solidFill>
                  <a:schemeClr val="tx1">
                    <a:lumMod val="95000"/>
                    <a:lumOff val="5000"/>
                  </a:schemeClr>
                </a:solidFill>
                <a:latin typeface="Arial" panose="020B0604020202020204" pitchFamily="34" charset="0"/>
                <a:ea typeface="微軟正黑體" panose="020B0604030504040204" pitchFamily="34" charset="-120"/>
                <a:cs typeface="Arial" panose="020B0604020202020204" pitchFamily="34" charset="0"/>
              </a:rPr>
              <a:t>2.0</a:t>
            </a:r>
            <a:r>
              <a:rPr lang="en-US" altLang="zh-TW" sz="1200">
                <a:solidFill>
                  <a:schemeClr val="tx1">
                    <a:lumMod val="95000"/>
                    <a:lumOff val="5000"/>
                  </a:schemeClr>
                </a:solidFill>
                <a:latin typeface="Arial" panose="020B0604020202020204" pitchFamily="34" charset="0"/>
                <a:ea typeface="微軟正黑體" panose="020B0604030504040204" pitchFamily="34" charset="-120"/>
                <a:cs typeface="Arial" panose="020B0604020202020204" pitchFamily="34" charset="0"/>
              </a:rPr>
              <a:t>GHz</a:t>
            </a:r>
          </a:p>
          <a:p>
            <a:pPr>
              <a:lnSpc>
                <a:spcPts val="2000"/>
              </a:lnSpc>
              <a:defRPr/>
            </a:pPr>
            <a:r>
              <a:rPr lang="en-US" sz="1200" b="1">
                <a:latin typeface="Arial" panose="020B0604020202020204" pitchFamily="34" charset="0"/>
                <a:ea typeface="微軟正黑體" panose="020B0604030504040204" pitchFamily="34" charset="-120"/>
                <a:cs typeface="Arial" panose="020B0604020202020204" pitchFamily="34" charset="0"/>
              </a:rPr>
              <a:t>Base</a:t>
            </a:r>
          </a:p>
        </p:txBody>
      </p:sp>
      <p:sp>
        <p:nvSpPr>
          <p:cNvPr id="48" name="TextBox 22">
            <a:extLst>
              <a:ext uri="{FF2B5EF4-FFF2-40B4-BE49-F238E27FC236}">
                <a16:creationId xmlns:a16="http://schemas.microsoft.com/office/drawing/2014/main" id="{C54BCACF-62B4-CE4C-B279-E2D65C30A3C7}"/>
              </a:ext>
            </a:extLst>
          </p:cNvPr>
          <p:cNvSpPr txBox="1"/>
          <p:nvPr/>
        </p:nvSpPr>
        <p:spPr>
          <a:xfrm>
            <a:off x="7823513" y="2121171"/>
            <a:ext cx="1152981" cy="576432"/>
          </a:xfrm>
          <a:prstGeom prst="rect">
            <a:avLst/>
          </a:prstGeom>
          <a:noFill/>
        </p:spPr>
        <p:txBody>
          <a:bodyPr wrap="square" lIns="91431" tIns="45716" rIns="91431" bIns="45716" anchor="t">
            <a:spAutoFit/>
          </a:bodyPr>
          <a:lstStyle/>
          <a:p>
            <a:pPr eaLnBrk="1" hangingPunct="1">
              <a:lnSpc>
                <a:spcPts val="2000"/>
              </a:lnSpc>
              <a:defRPr/>
            </a:pPr>
            <a:r>
              <a:rPr lang="en-US" altLang="zh-TW" sz="2500" b="1">
                <a:solidFill>
                  <a:schemeClr val="tx1">
                    <a:lumMod val="95000"/>
                    <a:lumOff val="5000"/>
                  </a:schemeClr>
                </a:solidFill>
                <a:latin typeface="Arial" panose="020B0604020202020204" pitchFamily="34" charset="0"/>
                <a:ea typeface="微軟正黑體" panose="020B0604030504040204" pitchFamily="34" charset="-120"/>
                <a:cs typeface="Arial" panose="020B0604020202020204" pitchFamily="34" charset="0"/>
              </a:rPr>
              <a:t>2.9</a:t>
            </a:r>
            <a:r>
              <a:rPr lang="en-US" altLang="zh-TW" sz="1200">
                <a:solidFill>
                  <a:schemeClr val="tx1">
                    <a:lumMod val="95000"/>
                    <a:lumOff val="5000"/>
                  </a:schemeClr>
                </a:solidFill>
                <a:latin typeface="Arial" panose="020B0604020202020204" pitchFamily="34" charset="0"/>
                <a:ea typeface="微軟正黑體" panose="020B0604030504040204" pitchFamily="34" charset="-120"/>
                <a:cs typeface="Arial" panose="020B0604020202020204" pitchFamily="34" charset="0"/>
              </a:rPr>
              <a:t>GHz</a:t>
            </a:r>
          </a:p>
          <a:p>
            <a:pPr>
              <a:lnSpc>
                <a:spcPts val="2000"/>
              </a:lnSpc>
              <a:defRPr/>
            </a:pPr>
            <a:r>
              <a:rPr lang="en-US" altLang="zh-CN" sz="1200" b="1">
                <a:latin typeface="Arial" panose="020B0604020202020204" pitchFamily="34" charset="0"/>
                <a:ea typeface="微軟正黑體" panose="020B0604030504040204" pitchFamily="34" charset="-120"/>
                <a:cs typeface="Arial" panose="020B0604020202020204" pitchFamily="34" charset="0"/>
              </a:rPr>
              <a:t>Burst</a:t>
            </a:r>
            <a:endParaRPr lang="zh-CN" altLang="en-US" sz="1200" b="1">
              <a:latin typeface="Arial" panose="020B0604020202020204" pitchFamily="34" charset="0"/>
              <a:ea typeface="微軟正黑體" panose="020B0604030504040204" pitchFamily="34" charset="-120"/>
              <a:cs typeface="Arial" panose="020B0604020202020204" pitchFamily="34" charset="0"/>
            </a:endParaRPr>
          </a:p>
        </p:txBody>
      </p:sp>
      <p:sp>
        <p:nvSpPr>
          <p:cNvPr id="49" name="TextBox 22">
            <a:extLst>
              <a:ext uri="{FF2B5EF4-FFF2-40B4-BE49-F238E27FC236}">
                <a16:creationId xmlns:a16="http://schemas.microsoft.com/office/drawing/2014/main" id="{8FAF83BC-E9C1-FD42-A5F5-3335D6C6108A}"/>
              </a:ext>
            </a:extLst>
          </p:cNvPr>
          <p:cNvSpPr txBox="1"/>
          <p:nvPr/>
        </p:nvSpPr>
        <p:spPr>
          <a:xfrm>
            <a:off x="3967676" y="2104703"/>
            <a:ext cx="2118101" cy="832977"/>
          </a:xfrm>
          <a:prstGeom prst="rect">
            <a:avLst/>
          </a:prstGeom>
          <a:noFill/>
        </p:spPr>
        <p:txBody>
          <a:bodyPr wrap="square" lIns="91431" tIns="45716" rIns="91431" bIns="45716" anchor="t">
            <a:spAutoFit/>
          </a:bodyPr>
          <a:lstStyle/>
          <a:p>
            <a:pPr>
              <a:lnSpc>
                <a:spcPts val="2000"/>
              </a:lnSpc>
              <a:defRPr/>
            </a:pPr>
            <a:r>
              <a:rPr lang="en-US" altLang="zh-TW" b="1">
                <a:solidFill>
                  <a:schemeClr val="tx1">
                    <a:lumMod val="95000"/>
                    <a:lumOff val="5000"/>
                  </a:schemeClr>
                </a:solidFill>
                <a:latin typeface="Arial" panose="020B0604020202020204" pitchFamily="34" charset="0"/>
                <a:ea typeface="微軟正黑體" panose="020B0604030504040204" pitchFamily="34" charset="-120"/>
                <a:cs typeface="Arial" panose="020B0604020202020204" pitchFamily="34" charset="0"/>
              </a:rPr>
              <a:t>Dual-core </a:t>
            </a:r>
            <a:r>
              <a:rPr lang="en-US" altLang="zh-TW" sz="2000" b="1">
                <a:solidFill>
                  <a:srgbClr val="C00000"/>
                </a:solidFill>
                <a:latin typeface="Arial" panose="020B0604020202020204" pitchFamily="34" charset="0"/>
                <a:ea typeface="微軟正黑體" panose="020B0604030504040204" pitchFamily="34" charset="-120"/>
                <a:cs typeface="Arial" panose="020B0604020202020204" pitchFamily="34" charset="0"/>
              </a:rPr>
              <a:t>J4025</a:t>
            </a:r>
            <a:r>
              <a:rPr lang="en-US" altLang="zh-TW">
                <a:solidFill>
                  <a:schemeClr val="tx1">
                    <a:lumMod val="95000"/>
                    <a:lumOff val="5000"/>
                  </a:schemeClr>
                </a:solidFill>
                <a:latin typeface="Arial" panose="020B0604020202020204" pitchFamily="34" charset="0"/>
                <a:ea typeface="微軟正黑體" panose="020B0604030504040204" pitchFamily="34" charset="-120"/>
                <a:cs typeface="Arial" panose="020B0604020202020204" pitchFamily="34" charset="0"/>
              </a:rPr>
              <a:t> </a:t>
            </a:r>
            <a:endParaRPr lang="en-US" altLang="zh-CN" sz="1200">
              <a:solidFill>
                <a:srgbClr val="000000"/>
              </a:solidFill>
              <a:latin typeface="Arial" panose="020B0604020202020204" pitchFamily="34" charset="0"/>
              <a:ea typeface="微軟正黑體" panose="020B0604030504040204" pitchFamily="34" charset="-120"/>
              <a:cs typeface="Arial" panose="020B0604020202020204" pitchFamily="34" charset="0"/>
            </a:endParaRPr>
          </a:p>
          <a:p>
            <a:pPr>
              <a:lnSpc>
                <a:spcPts val="2000"/>
              </a:lnSpc>
              <a:defRPr/>
            </a:pPr>
            <a:r>
              <a:rPr lang="en-US" altLang="ja-JP" sz="1100" b="1">
                <a:solidFill>
                  <a:srgbClr val="000000"/>
                </a:solidFill>
                <a:latin typeface="Arial" panose="020B0604020202020204" pitchFamily="34" charset="0"/>
                <a:ea typeface="微軟正黑體" panose="020B0604030504040204" pitchFamily="34" charset="-120"/>
                <a:cs typeface="Arial" panose="020B0604020202020204" pitchFamily="34" charset="0"/>
              </a:rPr>
              <a:t>Code name: </a:t>
            </a:r>
            <a:r>
              <a:rPr lang="zh-TW" altLang="en-US" sz="1100" b="1">
                <a:solidFill>
                  <a:srgbClr val="000000"/>
                </a:solidFill>
                <a:latin typeface="Arial" panose="020B0604020202020204" pitchFamily="34" charset="0"/>
                <a:ea typeface="微軟正黑體" panose="020B0604030504040204" pitchFamily="34" charset="-120"/>
                <a:cs typeface="Arial" panose="020B0604020202020204" pitchFamily="34" charset="0"/>
              </a:rPr>
              <a:t> </a:t>
            </a:r>
            <a:endParaRPr lang="en-US" altLang="zh-TW" sz="1100" b="1">
              <a:solidFill>
                <a:srgbClr val="000000"/>
              </a:solidFill>
              <a:latin typeface="Arial" panose="020B0604020202020204" pitchFamily="34" charset="0"/>
              <a:ea typeface="微軟正黑體" panose="020B0604030504040204" pitchFamily="34" charset="-120"/>
              <a:cs typeface="Arial" panose="020B0604020202020204" pitchFamily="34" charset="0"/>
            </a:endParaRPr>
          </a:p>
          <a:p>
            <a:pPr>
              <a:lnSpc>
                <a:spcPts val="2000"/>
              </a:lnSpc>
              <a:defRPr/>
            </a:pPr>
            <a:r>
              <a:rPr lang="en-US" altLang="ja-JP" sz="1100">
                <a:solidFill>
                  <a:srgbClr val="000000"/>
                </a:solidFill>
                <a:latin typeface="Arial" panose="020B0604020202020204" pitchFamily="34" charset="0"/>
                <a:ea typeface="微軟正黑體" panose="020B0604030504040204" pitchFamily="34" charset="-120"/>
                <a:cs typeface="Arial" panose="020B0604020202020204" pitchFamily="34" charset="0"/>
              </a:rPr>
              <a:t>Gemini</a:t>
            </a:r>
            <a:r>
              <a:rPr lang="en-US" sz="1100">
                <a:latin typeface="Arial" panose="020B0604020202020204" pitchFamily="34" charset="0"/>
                <a:ea typeface="微軟正黑體" panose="020B0604030504040204" pitchFamily="34" charset="-120"/>
                <a:cs typeface="Arial" panose="020B0604020202020204" pitchFamily="34" charset="0"/>
              </a:rPr>
              <a:t> Lake Refresh</a:t>
            </a:r>
            <a:endParaRPr lang="en-US" altLang="zh-CN" sz="1100">
              <a:latin typeface="Arial" panose="020B0604020202020204" pitchFamily="34" charset="0"/>
              <a:ea typeface="微軟正黑體" panose="020B0604030504040204" pitchFamily="34" charset="-120"/>
              <a:cs typeface="Arial" panose="020B0604020202020204" pitchFamily="34" charset="0"/>
            </a:endParaRPr>
          </a:p>
        </p:txBody>
      </p:sp>
      <p:pic>
        <p:nvPicPr>
          <p:cNvPr id="51" name="圖片 17" descr="cp_k_ww_4c_075.png">
            <a:extLst>
              <a:ext uri="{FF2B5EF4-FFF2-40B4-BE49-F238E27FC236}">
                <a16:creationId xmlns:a16="http://schemas.microsoft.com/office/drawing/2014/main" id="{A3C1374A-F3DA-814E-8FAD-42A783B032CE}"/>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3143748" y="2042809"/>
            <a:ext cx="689204" cy="689292"/>
          </a:xfrm>
          <a:prstGeom prst="rect">
            <a:avLst/>
          </a:prstGeom>
          <a:effectLst>
            <a:outerShdw blurRad="50800" dist="38100" dir="2700000" algn="tl" rotWithShape="0">
              <a:prstClr val="black">
                <a:alpha val="40000"/>
              </a:prstClr>
            </a:outerShdw>
          </a:effectLst>
        </p:spPr>
      </p:pic>
      <p:cxnSp>
        <p:nvCxnSpPr>
          <p:cNvPr id="33" name="直線接點 32"/>
          <p:cNvCxnSpPr>
            <a:cxnSpLocks/>
          </p:cNvCxnSpPr>
          <p:nvPr/>
        </p:nvCxnSpPr>
        <p:spPr>
          <a:xfrm>
            <a:off x="6082483" y="2189966"/>
            <a:ext cx="0" cy="455481"/>
          </a:xfrm>
          <a:prstGeom prst="line">
            <a:avLst/>
          </a:prstGeom>
          <a:ln w="7620">
            <a:solidFill>
              <a:schemeClr val="tx1">
                <a:lumMod val="65000"/>
                <a:lumOff val="35000"/>
              </a:schemeClr>
            </a:solidFill>
          </a:ln>
        </p:spPr>
        <p:style>
          <a:lnRef idx="1">
            <a:schemeClr val="accent1"/>
          </a:lnRef>
          <a:fillRef idx="0">
            <a:schemeClr val="accent1"/>
          </a:fillRef>
          <a:effectRef idx="0">
            <a:schemeClr val="accent1"/>
          </a:effectRef>
          <a:fontRef idx="minor">
            <a:schemeClr val="tx1"/>
          </a:fontRef>
        </p:style>
      </p:cxnSp>
      <p:cxnSp>
        <p:nvCxnSpPr>
          <p:cNvPr id="30" name="直線接點 29">
            <a:extLst>
              <a:ext uri="{FF2B5EF4-FFF2-40B4-BE49-F238E27FC236}">
                <a16:creationId xmlns:a16="http://schemas.microsoft.com/office/drawing/2014/main" id="{1CFF0944-5A79-4D0B-9193-5A362BD25866}"/>
              </a:ext>
            </a:extLst>
          </p:cNvPr>
          <p:cNvCxnSpPr>
            <a:cxnSpLocks/>
          </p:cNvCxnSpPr>
          <p:nvPr/>
        </p:nvCxnSpPr>
        <p:spPr>
          <a:xfrm>
            <a:off x="2617313" y="3008134"/>
            <a:ext cx="6216747" cy="0"/>
          </a:xfrm>
          <a:prstGeom prst="line">
            <a:avLst/>
          </a:prstGeom>
          <a:ln w="10160">
            <a:solidFill>
              <a:schemeClr val="bg1">
                <a:lumMod val="65000"/>
              </a:schemeClr>
            </a:solidFill>
            <a:prstDash val="lgDashDot"/>
          </a:ln>
        </p:spPr>
        <p:style>
          <a:lnRef idx="1">
            <a:schemeClr val="accent1"/>
          </a:lnRef>
          <a:fillRef idx="0">
            <a:schemeClr val="accent1"/>
          </a:fillRef>
          <a:effectRef idx="0">
            <a:schemeClr val="accent1"/>
          </a:effectRef>
          <a:fontRef idx="minor">
            <a:schemeClr val="tx1"/>
          </a:fontRef>
        </p:style>
      </p:cxnSp>
      <p:sp>
        <p:nvSpPr>
          <p:cNvPr id="4" name="矩形 3">
            <a:extLst>
              <a:ext uri="{FF2B5EF4-FFF2-40B4-BE49-F238E27FC236}">
                <a16:creationId xmlns:a16="http://schemas.microsoft.com/office/drawing/2014/main" id="{BC0364CC-C9F5-4A62-81F6-6D23E9410E14}"/>
              </a:ext>
            </a:extLst>
          </p:cNvPr>
          <p:cNvSpPr/>
          <p:nvPr/>
        </p:nvSpPr>
        <p:spPr>
          <a:xfrm>
            <a:off x="3092824" y="1284397"/>
            <a:ext cx="5832743" cy="461665"/>
          </a:xfrm>
          <a:prstGeom prst="rect">
            <a:avLst/>
          </a:prstGeom>
          <a:effectLst/>
        </p:spPr>
        <p:txBody>
          <a:bodyPr wrap="square">
            <a:spAutoFit/>
          </a:bodyPr>
          <a:lstStyle/>
          <a:p>
            <a:r>
              <a:rPr lang="en-US" altLang="zh-CN" sz="2400" b="1">
                <a:latin typeface="Arial" panose="020B0604020202020204" pitchFamily="34" charset="0"/>
                <a:ea typeface="Microsoft JhengHei" panose="020B0604030504040204" pitchFamily="34" charset="-120"/>
                <a:cs typeface="Arial" pitchFamily="34" charset="0"/>
              </a:rPr>
              <a:t>Power-efficient x86 Multimedia NAS </a:t>
            </a:r>
            <a:endParaRPr lang="zh-TW" altLang="en-US" sz="2400" b="1">
              <a:latin typeface="Arial" panose="020B0604020202020204" pitchFamily="34" charset="0"/>
              <a:ea typeface="Microsoft JhengHei" panose="020B0604030504040204" pitchFamily="34" charset="-120"/>
              <a:cs typeface="Arial" panose="020B0604020202020204" pitchFamily="34" charset="0"/>
            </a:endParaRPr>
          </a:p>
        </p:txBody>
      </p:sp>
      <p:sp>
        <p:nvSpPr>
          <p:cNvPr id="35" name="TextBox 10">
            <a:extLst>
              <a:ext uri="{FF2B5EF4-FFF2-40B4-BE49-F238E27FC236}">
                <a16:creationId xmlns:a16="http://schemas.microsoft.com/office/drawing/2014/main" id="{F6D79B5A-B93D-49AB-BE2D-B3AFA3C8FA25}"/>
              </a:ext>
            </a:extLst>
          </p:cNvPr>
          <p:cNvSpPr txBox="1"/>
          <p:nvPr/>
        </p:nvSpPr>
        <p:spPr>
          <a:xfrm>
            <a:off x="6636846" y="3554523"/>
            <a:ext cx="2146211" cy="677100"/>
          </a:xfrm>
          <a:prstGeom prst="rect">
            <a:avLst/>
          </a:prstGeom>
          <a:noFill/>
        </p:spPr>
        <p:txBody>
          <a:bodyPr wrap="square" lIns="91431" tIns="45716" rIns="91431" bIns="45716" rtlCol="0">
            <a:spAutoFit/>
          </a:bodyPr>
          <a:lstStyle/>
          <a:p>
            <a:r>
              <a:rPr lang="en-US" sz="2400" b="1">
                <a:solidFill>
                  <a:schemeClr val="tx2">
                    <a:lumMod val="75000"/>
                  </a:schemeClr>
                </a:solidFill>
                <a:latin typeface="Arial" panose="020B0604020202020204" pitchFamily="34" charset="0"/>
                <a:ea typeface="Microsoft JhengHei" panose="020B0604030504040204" pitchFamily="34" charset="-120"/>
                <a:cs typeface="Arial" panose="020B0604020202020204" pitchFamily="34" charset="0"/>
              </a:rPr>
              <a:t>TS-451D2-</a:t>
            </a:r>
            <a:r>
              <a:rPr lang="en-US" sz="2400" b="1">
                <a:solidFill>
                  <a:srgbClr val="C00000"/>
                </a:solidFill>
                <a:latin typeface="Arial" panose="020B0604020202020204" pitchFamily="34" charset="0"/>
                <a:ea typeface="Microsoft JhengHei" panose="020B0604030504040204" pitchFamily="34" charset="-120"/>
                <a:cs typeface="Arial" panose="020B0604020202020204" pitchFamily="34" charset="0"/>
              </a:rPr>
              <a:t>4G</a:t>
            </a:r>
            <a:r>
              <a:rPr lang="en-US" sz="2400" b="1">
                <a:solidFill>
                  <a:schemeClr val="accent5">
                    <a:lumMod val="50000"/>
                  </a:schemeClr>
                </a:solidFill>
                <a:latin typeface="Arial" panose="020B0604020202020204" pitchFamily="34" charset="0"/>
                <a:ea typeface="Microsoft JhengHei" panose="020B0604030504040204" pitchFamily="34" charset="-120"/>
                <a:cs typeface="Arial" panose="020B0604020202020204" pitchFamily="34" charset="0"/>
              </a:rPr>
              <a:t> </a:t>
            </a:r>
          </a:p>
          <a:p>
            <a:r>
              <a:rPr lang="en-US" sz="1400" b="1">
                <a:latin typeface="Arial" panose="020B0604020202020204" pitchFamily="34" charset="0"/>
                <a:ea typeface="Microsoft JhengHei" panose="020B0604030504040204" pitchFamily="34" charset="-120"/>
                <a:cs typeface="Arial" panose="020B0604020202020204" pitchFamily="34" charset="0"/>
              </a:rPr>
              <a:t>4 GB RAM (1 x </a:t>
            </a:r>
            <a:r>
              <a:rPr lang="en-US" sz="1400" b="1">
                <a:solidFill>
                  <a:srgbClr val="C00000"/>
                </a:solidFill>
                <a:latin typeface="Arial" panose="020B0604020202020204" pitchFamily="34" charset="0"/>
                <a:ea typeface="Microsoft JhengHei" panose="020B0604030504040204" pitchFamily="34" charset="-120"/>
                <a:cs typeface="Arial" panose="020B0604020202020204" pitchFamily="34" charset="0"/>
              </a:rPr>
              <a:t>4 GB</a:t>
            </a:r>
            <a:r>
              <a:rPr lang="en-US" sz="1400" b="1">
                <a:latin typeface="Arial" panose="020B0604020202020204" pitchFamily="34" charset="0"/>
                <a:ea typeface="Microsoft JhengHei" panose="020B0604030504040204" pitchFamily="34" charset="-120"/>
                <a:cs typeface="Arial" panose="020B0604020202020204" pitchFamily="34" charset="0"/>
              </a:rPr>
              <a:t>)</a:t>
            </a:r>
          </a:p>
        </p:txBody>
      </p:sp>
      <p:cxnSp>
        <p:nvCxnSpPr>
          <p:cNvPr id="36" name="直線接點 35">
            <a:extLst>
              <a:ext uri="{FF2B5EF4-FFF2-40B4-BE49-F238E27FC236}">
                <a16:creationId xmlns:a16="http://schemas.microsoft.com/office/drawing/2014/main" id="{EAF41E05-814E-4721-9FF5-205EBE2B3C85}"/>
              </a:ext>
            </a:extLst>
          </p:cNvPr>
          <p:cNvCxnSpPr>
            <a:cxnSpLocks/>
          </p:cNvCxnSpPr>
          <p:nvPr/>
        </p:nvCxnSpPr>
        <p:spPr>
          <a:xfrm>
            <a:off x="7541649" y="2186726"/>
            <a:ext cx="0" cy="455481"/>
          </a:xfrm>
          <a:prstGeom prst="line">
            <a:avLst/>
          </a:prstGeom>
          <a:ln w="7620">
            <a:solidFill>
              <a:schemeClr val="tx1">
                <a:lumMod val="65000"/>
                <a:lumOff val="35000"/>
              </a:schemeClr>
            </a:solidFill>
          </a:ln>
        </p:spPr>
        <p:style>
          <a:lnRef idx="1">
            <a:schemeClr val="accent1"/>
          </a:lnRef>
          <a:fillRef idx="0">
            <a:schemeClr val="accent1"/>
          </a:fillRef>
          <a:effectRef idx="0">
            <a:schemeClr val="accent1"/>
          </a:effectRef>
          <a:fontRef idx="minor">
            <a:schemeClr val="tx1"/>
          </a:fontRef>
        </p:style>
      </p:cxnSp>
      <p:sp>
        <p:nvSpPr>
          <p:cNvPr id="28" name="TextBox 10">
            <a:extLst>
              <a:ext uri="{FF2B5EF4-FFF2-40B4-BE49-F238E27FC236}">
                <a16:creationId xmlns:a16="http://schemas.microsoft.com/office/drawing/2014/main" id="{D9B5866E-9CC2-4764-A37B-AF716CDB94E3}"/>
              </a:ext>
            </a:extLst>
          </p:cNvPr>
          <p:cNvSpPr txBox="1"/>
          <p:nvPr/>
        </p:nvSpPr>
        <p:spPr>
          <a:xfrm>
            <a:off x="4029606" y="3087837"/>
            <a:ext cx="2750758" cy="400101"/>
          </a:xfrm>
          <a:prstGeom prst="rect">
            <a:avLst/>
          </a:prstGeom>
          <a:noFill/>
        </p:spPr>
        <p:txBody>
          <a:bodyPr wrap="square" lIns="91431" tIns="45716" rIns="91431" bIns="45716" rtlCol="0">
            <a:spAutoFit/>
          </a:bodyPr>
          <a:lstStyle/>
          <a:p>
            <a:r>
              <a:rPr lang="en-US" altLang="zh-CN" sz="2000" b="1">
                <a:solidFill>
                  <a:srgbClr val="045EA7"/>
                </a:solidFill>
                <a:latin typeface="Arial" panose="020B0604020202020204" pitchFamily="34" charset="0"/>
                <a:ea typeface="微軟正黑體" panose="020B0604030504040204" pitchFamily="34" charset="-120"/>
                <a:cs typeface="Arial" panose="020B0604020202020204" pitchFamily="34" charset="0"/>
              </a:rPr>
              <a:t>NAS models: </a:t>
            </a:r>
          </a:p>
        </p:txBody>
      </p:sp>
      <p:pic>
        <p:nvPicPr>
          <p:cNvPr id="3" name="Content Placeholder 4">
            <a:extLst>
              <a:ext uri="{FF2B5EF4-FFF2-40B4-BE49-F238E27FC236}">
                <a16:creationId xmlns:a16="http://schemas.microsoft.com/office/drawing/2014/main" id="{1975654E-03AE-4FA9-B3B1-FCDD430D711D}"/>
              </a:ext>
            </a:extLst>
          </p:cNvPr>
          <p:cNvPicPr>
            <a:picLocks noChangeAspect="1"/>
          </p:cNvPicPr>
          <p:nvPr/>
        </p:nvPicPr>
        <p:blipFill rotWithShape="1">
          <a:blip r:embed="rId4" cstate="print">
            <a:extLst>
              <a:ext uri="{28A0092B-C50C-407E-A947-70E740481C1C}">
                <a14:useLocalDpi xmlns:a14="http://schemas.microsoft.com/office/drawing/2010/main"/>
              </a:ext>
            </a:extLst>
          </a:blip>
          <a:srcRect/>
          <a:stretch/>
        </p:blipFill>
        <p:spPr>
          <a:xfrm>
            <a:off x="342065" y="1922596"/>
            <a:ext cx="2750759" cy="2917238"/>
          </a:xfrm>
          <a:prstGeom prst="rect">
            <a:avLst/>
          </a:prstGeom>
          <a:effectLst>
            <a:outerShdw blurRad="50800" dist="38100" dir="5400000" algn="t" rotWithShape="0">
              <a:prstClr val="black">
                <a:alpha val="40000"/>
              </a:prstClr>
            </a:outerShdw>
          </a:effectLst>
        </p:spPr>
      </p:pic>
    </p:spTree>
    <p:extLst>
      <p:ext uri="{BB962C8B-B14F-4D97-AF65-F5344CB8AC3E}">
        <p14:creationId xmlns:p14="http://schemas.microsoft.com/office/powerpoint/2010/main" val="183869630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 name="矩形: 圓角 20">
            <a:extLst>
              <a:ext uri="{FF2B5EF4-FFF2-40B4-BE49-F238E27FC236}">
                <a16:creationId xmlns:a16="http://schemas.microsoft.com/office/drawing/2014/main" id="{07B4D3FA-A321-418C-A1D7-CD49E1485F8C}"/>
              </a:ext>
            </a:extLst>
          </p:cNvPr>
          <p:cNvSpPr/>
          <p:nvPr/>
        </p:nvSpPr>
        <p:spPr>
          <a:xfrm>
            <a:off x="5924563" y="2938321"/>
            <a:ext cx="2876537" cy="1045370"/>
          </a:xfrm>
          <a:prstGeom prst="roundRect">
            <a:avLst>
              <a:gd name="adj" fmla="val 50000"/>
            </a:avLst>
          </a:prstGeom>
          <a:solidFill>
            <a:schemeClr val="bg1">
              <a:lumMod val="85000"/>
            </a:schemeClr>
          </a:solidFill>
          <a:ln>
            <a:solidFill>
              <a:srgbClr val="88C5DA"/>
            </a:soli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latin typeface="Arial" panose="020B0604020202020204" pitchFamily="34" charset="0"/>
              <a:ea typeface="微軟正黑體" panose="020B0604030504040204" pitchFamily="34" charset="-120"/>
              <a:cs typeface="Arial" panose="020B0604020202020204" pitchFamily="34" charset="0"/>
            </a:endParaRPr>
          </a:p>
        </p:txBody>
      </p:sp>
      <p:sp>
        <p:nvSpPr>
          <p:cNvPr id="3" name="矩形: 圓角 2">
            <a:extLst>
              <a:ext uri="{FF2B5EF4-FFF2-40B4-BE49-F238E27FC236}">
                <a16:creationId xmlns:a16="http://schemas.microsoft.com/office/drawing/2014/main" id="{E7C39DF3-7D05-4AE9-83DE-F178AEAC184C}"/>
              </a:ext>
            </a:extLst>
          </p:cNvPr>
          <p:cNvSpPr/>
          <p:nvPr/>
        </p:nvSpPr>
        <p:spPr>
          <a:xfrm>
            <a:off x="5924563" y="1309201"/>
            <a:ext cx="2948672" cy="1306217"/>
          </a:xfrm>
          <a:prstGeom prst="roundRect">
            <a:avLst>
              <a:gd name="adj" fmla="val 50000"/>
            </a:avLst>
          </a:prstGeom>
          <a:solidFill>
            <a:schemeClr val="bg1">
              <a:lumMod val="85000"/>
            </a:schemeClr>
          </a:solidFill>
          <a:ln>
            <a:solidFill>
              <a:srgbClr val="88C5DA"/>
            </a:soli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latin typeface="Arial" panose="020B0604020202020204" pitchFamily="34" charset="0"/>
              <a:ea typeface="微軟正黑體" panose="020B0604030504040204" pitchFamily="34" charset="-120"/>
              <a:cs typeface="Arial" panose="020B0604020202020204" pitchFamily="34" charset="0"/>
            </a:endParaRPr>
          </a:p>
        </p:txBody>
      </p:sp>
      <p:pic>
        <p:nvPicPr>
          <p:cNvPr id="20" name="Content Placeholder 4">
            <a:extLst>
              <a:ext uri="{FF2B5EF4-FFF2-40B4-BE49-F238E27FC236}">
                <a16:creationId xmlns:a16="http://schemas.microsoft.com/office/drawing/2014/main" id="{026AA637-41E8-5D41-A59B-033BB5438AF7}"/>
              </a:ext>
            </a:extLst>
          </p:cNvPr>
          <p:cNvPicPr>
            <a:picLocks noChangeAspect="1"/>
          </p:cNvPicPr>
          <p:nvPr/>
        </p:nvPicPr>
        <p:blipFill rotWithShape="1">
          <a:blip r:embed="rId3" cstate="print">
            <a:extLst>
              <a:ext uri="{28A0092B-C50C-407E-A947-70E740481C1C}">
                <a14:useLocalDpi xmlns:a14="http://schemas.microsoft.com/office/drawing/2010/main"/>
              </a:ext>
            </a:extLst>
          </a:blip>
          <a:srcRect/>
          <a:stretch/>
        </p:blipFill>
        <p:spPr>
          <a:xfrm>
            <a:off x="2390215" y="958720"/>
            <a:ext cx="3534348" cy="4065889"/>
          </a:xfrm>
          <a:prstGeom prst="rect">
            <a:avLst/>
          </a:prstGeom>
          <a:effectLst>
            <a:outerShdw blurRad="50800" dist="38100" dir="5400000" algn="t" rotWithShape="0">
              <a:prstClr val="black">
                <a:alpha val="40000"/>
              </a:prstClr>
            </a:outerShdw>
          </a:effectLst>
        </p:spPr>
      </p:pic>
      <p:sp>
        <p:nvSpPr>
          <p:cNvPr id="31" name="TextBox 7">
            <a:extLst>
              <a:ext uri="{FF2B5EF4-FFF2-40B4-BE49-F238E27FC236}">
                <a16:creationId xmlns:a16="http://schemas.microsoft.com/office/drawing/2014/main" id="{38F44AEB-6C52-B040-A9FD-B13A011DF046}"/>
              </a:ext>
            </a:extLst>
          </p:cNvPr>
          <p:cNvSpPr txBox="1"/>
          <p:nvPr/>
        </p:nvSpPr>
        <p:spPr>
          <a:xfrm>
            <a:off x="6045585" y="1571351"/>
            <a:ext cx="1183337" cy="797462"/>
          </a:xfrm>
          <a:prstGeom prst="rect">
            <a:avLst/>
          </a:prstGeom>
          <a:noFill/>
        </p:spPr>
        <p:txBody>
          <a:bodyPr wrap="none" rtlCol="0">
            <a:spAutoFit/>
          </a:bodyPr>
          <a:lstStyle/>
          <a:p>
            <a:pPr>
              <a:lnSpc>
                <a:spcPts val="1900"/>
              </a:lnSpc>
            </a:pPr>
            <a:r>
              <a:rPr lang="en-US" sz="1200" b="1">
                <a:solidFill>
                  <a:srgbClr val="393836"/>
                </a:solidFill>
                <a:latin typeface="Arial" panose="020B0604020202020204" pitchFamily="34" charset="0"/>
                <a:ea typeface="微軟正黑體" panose="020B0604030504040204" pitchFamily="34" charset="-120"/>
                <a:cs typeface="Arial" panose="020B0604020202020204" pitchFamily="34" charset="0"/>
              </a:rPr>
              <a:t>4 x 3.5”/ 2.5” </a:t>
            </a:r>
          </a:p>
          <a:p>
            <a:pPr>
              <a:lnSpc>
                <a:spcPts val="1900"/>
              </a:lnSpc>
            </a:pPr>
            <a:r>
              <a:rPr lang="en-US" sz="1200" b="1">
                <a:solidFill>
                  <a:srgbClr val="393836"/>
                </a:solidFill>
                <a:latin typeface="Arial" panose="020B0604020202020204" pitchFamily="34" charset="0"/>
                <a:ea typeface="微軟正黑體" panose="020B0604030504040204" pitchFamily="34" charset="-120"/>
                <a:cs typeface="Arial" panose="020B0604020202020204" pitchFamily="34" charset="0"/>
              </a:rPr>
              <a:t>SATA 6Gb/s </a:t>
            </a:r>
          </a:p>
          <a:p>
            <a:pPr>
              <a:lnSpc>
                <a:spcPts val="1900"/>
              </a:lnSpc>
            </a:pPr>
            <a:r>
              <a:rPr lang="en-US" sz="1200" b="1">
                <a:solidFill>
                  <a:srgbClr val="393836"/>
                </a:solidFill>
                <a:latin typeface="Arial" panose="020B0604020202020204" pitchFamily="34" charset="0"/>
                <a:ea typeface="微軟正黑體" panose="020B0604030504040204" pitchFamily="34" charset="-120"/>
                <a:cs typeface="Arial" panose="020B0604020202020204" pitchFamily="34" charset="0"/>
              </a:rPr>
              <a:t>HDD/SSD bay</a:t>
            </a:r>
          </a:p>
        </p:txBody>
      </p:sp>
      <p:sp>
        <p:nvSpPr>
          <p:cNvPr id="2" name="Title 1">
            <a:extLst>
              <a:ext uri="{FF2B5EF4-FFF2-40B4-BE49-F238E27FC236}">
                <a16:creationId xmlns:a16="http://schemas.microsoft.com/office/drawing/2014/main" id="{D23F0FA3-5738-0040-98A6-21C06D1203D9}"/>
              </a:ext>
            </a:extLst>
          </p:cNvPr>
          <p:cNvSpPr>
            <a:spLocks noGrp="1"/>
          </p:cNvSpPr>
          <p:nvPr>
            <p:ph type="title"/>
          </p:nvPr>
        </p:nvSpPr>
        <p:spPr/>
        <p:txBody>
          <a:bodyPr/>
          <a:lstStyle/>
          <a:p>
            <a:r>
              <a:rPr lang="en-US" sz="2800"/>
              <a:t>4-bay TS-451D2 front view</a:t>
            </a:r>
            <a:endParaRPr lang="ja-JP" altLang="en-US" sz="2800"/>
          </a:p>
        </p:txBody>
      </p:sp>
      <p:sp>
        <p:nvSpPr>
          <p:cNvPr id="10" name="TextBox 9">
            <a:extLst>
              <a:ext uri="{FF2B5EF4-FFF2-40B4-BE49-F238E27FC236}">
                <a16:creationId xmlns:a16="http://schemas.microsoft.com/office/drawing/2014/main" id="{473279C3-5A3A-EE48-B94E-9DAD46DDFC41}"/>
              </a:ext>
            </a:extLst>
          </p:cNvPr>
          <p:cNvSpPr txBox="1"/>
          <p:nvPr/>
        </p:nvSpPr>
        <p:spPr>
          <a:xfrm>
            <a:off x="413248" y="1753611"/>
            <a:ext cx="1678665" cy="523220"/>
          </a:xfrm>
          <a:prstGeom prst="rect">
            <a:avLst/>
          </a:prstGeom>
          <a:noFill/>
        </p:spPr>
        <p:txBody>
          <a:bodyPr wrap="none" rtlCol="0">
            <a:spAutoFit/>
          </a:bodyPr>
          <a:lstStyle/>
          <a:p>
            <a:pPr algn="r"/>
            <a:r>
              <a:rPr lang="en-US" sz="1400" b="1">
                <a:latin typeface="Arial" panose="020B0604020202020204" pitchFamily="34" charset="0"/>
                <a:ea typeface="Microsoft JhengHei" panose="020B0604030504040204" pitchFamily="34" charset="-120"/>
                <a:cs typeface="Arial" panose="020B0604020202020204" pitchFamily="34" charset="0"/>
              </a:rPr>
              <a:t>LED</a:t>
            </a:r>
            <a:r>
              <a:rPr lang="zh-TW" altLang="en-US" sz="1400" b="1">
                <a:latin typeface="Arial" panose="020B0604020202020204" pitchFamily="34" charset="0"/>
                <a:ea typeface="Microsoft JhengHei" panose="020B0604030504040204" pitchFamily="34" charset="-120"/>
                <a:cs typeface="Arial" panose="020B0604020202020204" pitchFamily="34" charset="0"/>
              </a:rPr>
              <a:t> </a:t>
            </a:r>
            <a:r>
              <a:rPr lang="en-US" altLang="zh-TW" sz="1400" b="1">
                <a:latin typeface="Arial" panose="020B0604020202020204" pitchFamily="34" charset="0"/>
                <a:ea typeface="Microsoft JhengHei" panose="020B0604030504040204" pitchFamily="34" charset="-120"/>
                <a:cs typeface="Arial" panose="020B0604020202020204" pitchFamily="34" charset="0"/>
              </a:rPr>
              <a:t>indicators: </a:t>
            </a:r>
            <a:r>
              <a:rPr lang="en-US" sz="1400" b="1">
                <a:latin typeface="Arial" panose="020B0604020202020204" pitchFamily="34" charset="0"/>
                <a:ea typeface="Microsoft JhengHei" panose="020B0604030504040204" pitchFamily="34" charset="-120"/>
                <a:cs typeface="Arial" panose="020B0604020202020204" pitchFamily="34" charset="0"/>
              </a:rPr>
              <a:t> </a:t>
            </a:r>
          </a:p>
          <a:p>
            <a:pPr algn="r"/>
            <a:r>
              <a:rPr lang="en-US" altLang="zh-CN" sz="1400" b="1">
                <a:latin typeface="Arial" panose="020B0604020202020204" pitchFamily="34" charset="0"/>
                <a:ea typeface="Microsoft JhengHei" panose="020B0604030504040204" pitchFamily="34" charset="-120"/>
                <a:cs typeface="Arial" panose="020B0604020202020204" pitchFamily="34" charset="0"/>
              </a:rPr>
              <a:t>Status, LAN</a:t>
            </a:r>
            <a:r>
              <a:rPr lang="en-US" altLang="zh-TW" sz="1400" b="1">
                <a:latin typeface="Arial" panose="020B0604020202020204" pitchFamily="34" charset="0"/>
                <a:ea typeface="Microsoft JhengHei" panose="020B0604030504040204" pitchFamily="34" charset="-120"/>
                <a:cs typeface="Arial" panose="020B0604020202020204" pitchFamily="34" charset="0"/>
              </a:rPr>
              <a:t>, </a:t>
            </a:r>
            <a:r>
              <a:rPr lang="en-US" sz="1400" b="1">
                <a:latin typeface="Arial" panose="020B0604020202020204" pitchFamily="34" charset="0"/>
                <a:ea typeface="Microsoft JhengHei" panose="020B0604030504040204" pitchFamily="34" charset="-120"/>
                <a:cs typeface="Arial" panose="020B0604020202020204" pitchFamily="34" charset="0"/>
              </a:rPr>
              <a:t>USB</a:t>
            </a:r>
          </a:p>
        </p:txBody>
      </p:sp>
      <p:sp>
        <p:nvSpPr>
          <p:cNvPr id="11" name="TextBox 10">
            <a:extLst>
              <a:ext uri="{FF2B5EF4-FFF2-40B4-BE49-F238E27FC236}">
                <a16:creationId xmlns:a16="http://schemas.microsoft.com/office/drawing/2014/main" id="{DD7A3A68-8868-5446-9C34-D1DF05127E39}"/>
              </a:ext>
            </a:extLst>
          </p:cNvPr>
          <p:cNvSpPr txBox="1"/>
          <p:nvPr/>
        </p:nvSpPr>
        <p:spPr>
          <a:xfrm>
            <a:off x="84173" y="2369070"/>
            <a:ext cx="1984839" cy="523220"/>
          </a:xfrm>
          <a:prstGeom prst="rect">
            <a:avLst/>
          </a:prstGeom>
          <a:noFill/>
        </p:spPr>
        <p:txBody>
          <a:bodyPr wrap="none" rtlCol="0">
            <a:spAutoFit/>
          </a:bodyPr>
          <a:lstStyle/>
          <a:p>
            <a:pPr algn="r"/>
            <a:r>
              <a:rPr lang="en-US" altLang="zh-TW" sz="1400" b="1">
                <a:latin typeface="Arial" panose="020B0604020202020204" pitchFamily="34" charset="0"/>
                <a:ea typeface="Microsoft JhengHei" panose="020B0604030504040204" pitchFamily="34" charset="-120"/>
                <a:cs typeface="Arial" panose="020B0604020202020204" pitchFamily="34" charset="0"/>
              </a:rPr>
              <a:t>Disk LED indicators: </a:t>
            </a:r>
          </a:p>
          <a:p>
            <a:pPr algn="r"/>
            <a:r>
              <a:rPr lang="en-US" altLang="zh-CN" sz="1400" b="1">
                <a:latin typeface="Arial" panose="020B0604020202020204" pitchFamily="34" charset="0"/>
                <a:ea typeface="Microsoft JhengHei" panose="020B0604030504040204" pitchFamily="34" charset="-120"/>
                <a:cs typeface="Arial" panose="020B0604020202020204" pitchFamily="34" charset="0"/>
              </a:rPr>
              <a:t>Disk 1~4</a:t>
            </a:r>
            <a:endParaRPr lang="en-US" sz="1400" b="1">
              <a:latin typeface="Arial" panose="020B0604020202020204" pitchFamily="34" charset="0"/>
              <a:ea typeface="Microsoft JhengHei" panose="020B0604030504040204" pitchFamily="34" charset="-120"/>
              <a:cs typeface="Arial" panose="020B0604020202020204" pitchFamily="34" charset="0"/>
            </a:endParaRPr>
          </a:p>
        </p:txBody>
      </p:sp>
      <p:sp>
        <p:nvSpPr>
          <p:cNvPr id="12" name="TextBox 11">
            <a:extLst>
              <a:ext uri="{FF2B5EF4-FFF2-40B4-BE49-F238E27FC236}">
                <a16:creationId xmlns:a16="http://schemas.microsoft.com/office/drawing/2014/main" id="{F5438C91-9F8B-7042-8A34-B3E59C01E72B}"/>
              </a:ext>
            </a:extLst>
          </p:cNvPr>
          <p:cNvSpPr txBox="1"/>
          <p:nvPr/>
        </p:nvSpPr>
        <p:spPr>
          <a:xfrm>
            <a:off x="280923" y="4154585"/>
            <a:ext cx="1806906" cy="307777"/>
          </a:xfrm>
          <a:prstGeom prst="rect">
            <a:avLst/>
          </a:prstGeom>
          <a:noFill/>
        </p:spPr>
        <p:txBody>
          <a:bodyPr wrap="none" rtlCol="0" anchor="t">
            <a:spAutoFit/>
          </a:bodyPr>
          <a:lstStyle/>
          <a:p>
            <a:pPr algn="r"/>
            <a:r>
              <a:rPr lang="en-US" sz="1400" b="1">
                <a:latin typeface="Arial" panose="020B0604020202020204" pitchFamily="34" charset="0"/>
                <a:ea typeface="Microsoft JhengHei"/>
                <a:cs typeface="Arial" panose="020B0604020202020204" pitchFamily="34" charset="0"/>
              </a:rPr>
              <a:t>USB 3.2 Gen 1 port</a:t>
            </a:r>
            <a:endParaRPr lang="en-US" altLang="zh-TW" sz="1400" b="1">
              <a:latin typeface="Arial" panose="020B0604020202020204" pitchFamily="34" charset="0"/>
              <a:ea typeface="Microsoft JhengHei"/>
              <a:cs typeface="Arial" panose="020B0604020202020204" pitchFamily="34" charset="0"/>
            </a:endParaRPr>
          </a:p>
        </p:txBody>
      </p:sp>
      <p:sp>
        <p:nvSpPr>
          <p:cNvPr id="13" name="TextBox 12">
            <a:extLst>
              <a:ext uri="{FF2B5EF4-FFF2-40B4-BE49-F238E27FC236}">
                <a16:creationId xmlns:a16="http://schemas.microsoft.com/office/drawing/2014/main" id="{15E5058C-5ECA-9E4B-BAA1-021E92CBF9C8}"/>
              </a:ext>
            </a:extLst>
          </p:cNvPr>
          <p:cNvSpPr txBox="1"/>
          <p:nvPr/>
        </p:nvSpPr>
        <p:spPr>
          <a:xfrm>
            <a:off x="820409" y="3742351"/>
            <a:ext cx="1271503" cy="307777"/>
          </a:xfrm>
          <a:prstGeom prst="rect">
            <a:avLst/>
          </a:prstGeom>
          <a:noFill/>
        </p:spPr>
        <p:txBody>
          <a:bodyPr wrap="none" rtlCol="0" anchor="t">
            <a:spAutoFit/>
          </a:bodyPr>
          <a:lstStyle/>
          <a:p>
            <a:pPr algn="r"/>
            <a:r>
              <a:rPr lang="en-US" altLang="zh-TW" sz="1400" b="1">
                <a:latin typeface="Arial" panose="020B0604020202020204" pitchFamily="34" charset="0"/>
                <a:ea typeface="Microsoft JhengHei" panose="020B0604030504040204" pitchFamily="34" charset="-120"/>
                <a:cs typeface="Arial" panose="020B0604020202020204" pitchFamily="34" charset="0"/>
              </a:rPr>
              <a:t>Copy button</a:t>
            </a:r>
            <a:endParaRPr lang="ja-JP" altLang="en-US" sz="1400" b="1">
              <a:latin typeface="Arial" panose="020B0604020202020204" pitchFamily="34" charset="0"/>
              <a:ea typeface="Microsoft JhengHei" panose="020B0604030504040204" pitchFamily="34" charset="-120"/>
              <a:cs typeface="Arial" panose="020B0604020202020204" pitchFamily="34" charset="0"/>
            </a:endParaRPr>
          </a:p>
        </p:txBody>
      </p:sp>
      <p:sp>
        <p:nvSpPr>
          <p:cNvPr id="9" name="TextBox 8">
            <a:extLst>
              <a:ext uri="{FF2B5EF4-FFF2-40B4-BE49-F238E27FC236}">
                <a16:creationId xmlns:a16="http://schemas.microsoft.com/office/drawing/2014/main" id="{7C8F1FDA-0BA7-B542-825F-76C2D0450489}"/>
              </a:ext>
            </a:extLst>
          </p:cNvPr>
          <p:cNvSpPr txBox="1"/>
          <p:nvPr/>
        </p:nvSpPr>
        <p:spPr>
          <a:xfrm>
            <a:off x="722627" y="3393549"/>
            <a:ext cx="1369286" cy="307777"/>
          </a:xfrm>
          <a:prstGeom prst="rect">
            <a:avLst/>
          </a:prstGeom>
          <a:noFill/>
        </p:spPr>
        <p:txBody>
          <a:bodyPr wrap="none" rtlCol="0" anchor="t">
            <a:spAutoFit/>
          </a:bodyPr>
          <a:lstStyle/>
          <a:p>
            <a:pPr algn="r"/>
            <a:r>
              <a:rPr lang="en-US" altLang="ja-JP" sz="1400" b="1">
                <a:latin typeface="Arial" panose="020B0604020202020204" pitchFamily="34" charset="0"/>
                <a:ea typeface="Microsoft JhengHei" panose="020B0604030504040204" pitchFamily="34" charset="-120"/>
                <a:cs typeface="Arial" panose="020B0604020202020204" pitchFamily="34" charset="0"/>
              </a:rPr>
              <a:t>Power button</a:t>
            </a:r>
            <a:endParaRPr lang="en-US" sz="1400" b="1">
              <a:latin typeface="Arial" panose="020B0604020202020204" pitchFamily="34" charset="0"/>
              <a:ea typeface="Microsoft JhengHei" panose="020B0604030504040204" pitchFamily="34" charset="-120"/>
              <a:cs typeface="Arial" panose="020B0604020202020204" pitchFamily="34" charset="0"/>
            </a:endParaRPr>
          </a:p>
        </p:txBody>
      </p:sp>
      <p:cxnSp>
        <p:nvCxnSpPr>
          <p:cNvPr id="32" name="直線接點 31">
            <a:extLst>
              <a:ext uri="{FF2B5EF4-FFF2-40B4-BE49-F238E27FC236}">
                <a16:creationId xmlns:a16="http://schemas.microsoft.com/office/drawing/2014/main" id="{0143FC99-E4F2-4F9B-9BA7-073630D35142}"/>
              </a:ext>
            </a:extLst>
          </p:cNvPr>
          <p:cNvCxnSpPr>
            <a:cxnSpLocks/>
          </p:cNvCxnSpPr>
          <p:nvPr/>
        </p:nvCxnSpPr>
        <p:spPr>
          <a:xfrm>
            <a:off x="2087829" y="2015221"/>
            <a:ext cx="551822" cy="0"/>
          </a:xfrm>
          <a:prstGeom prst="line">
            <a:avLst/>
          </a:prstGeom>
          <a:ln w="19050">
            <a:solidFill>
              <a:srgbClr val="04DEFC"/>
            </a:solidFill>
            <a:headEnd type="none"/>
            <a:tailEnd type="oval"/>
          </a:ln>
          <a:effectLst>
            <a:glow rad="38100">
              <a:srgbClr val="5C94DE">
                <a:alpha val="30980"/>
              </a:srgbClr>
            </a:glow>
          </a:effectLst>
        </p:spPr>
        <p:style>
          <a:lnRef idx="1">
            <a:schemeClr val="accent1"/>
          </a:lnRef>
          <a:fillRef idx="0">
            <a:schemeClr val="accent1"/>
          </a:fillRef>
          <a:effectRef idx="0">
            <a:schemeClr val="accent1"/>
          </a:effectRef>
          <a:fontRef idx="minor">
            <a:schemeClr val="tx1"/>
          </a:fontRef>
        </p:style>
      </p:cxnSp>
      <p:cxnSp>
        <p:nvCxnSpPr>
          <p:cNvPr id="34" name="直線接點 33">
            <a:extLst>
              <a:ext uri="{FF2B5EF4-FFF2-40B4-BE49-F238E27FC236}">
                <a16:creationId xmlns:a16="http://schemas.microsoft.com/office/drawing/2014/main" id="{F1C40C52-366E-4E25-AF4E-05D443BE7CDE}"/>
              </a:ext>
            </a:extLst>
          </p:cNvPr>
          <p:cNvCxnSpPr>
            <a:cxnSpLocks/>
          </p:cNvCxnSpPr>
          <p:nvPr/>
        </p:nvCxnSpPr>
        <p:spPr>
          <a:xfrm>
            <a:off x="2087829" y="2672971"/>
            <a:ext cx="551822" cy="0"/>
          </a:xfrm>
          <a:prstGeom prst="line">
            <a:avLst/>
          </a:prstGeom>
          <a:ln w="19050">
            <a:solidFill>
              <a:srgbClr val="04DEFC"/>
            </a:solidFill>
            <a:headEnd type="none"/>
            <a:tailEnd type="oval"/>
          </a:ln>
          <a:effectLst>
            <a:glow rad="38100">
              <a:srgbClr val="5C94DE">
                <a:alpha val="30980"/>
              </a:srgbClr>
            </a:glow>
          </a:effectLst>
        </p:spPr>
        <p:style>
          <a:lnRef idx="1">
            <a:schemeClr val="accent1"/>
          </a:lnRef>
          <a:fillRef idx="0">
            <a:schemeClr val="accent1"/>
          </a:fillRef>
          <a:effectRef idx="0">
            <a:schemeClr val="accent1"/>
          </a:effectRef>
          <a:fontRef idx="minor">
            <a:schemeClr val="tx1"/>
          </a:fontRef>
        </p:style>
      </p:cxnSp>
      <p:cxnSp>
        <p:nvCxnSpPr>
          <p:cNvPr id="35" name="直線接點 34">
            <a:extLst>
              <a:ext uri="{FF2B5EF4-FFF2-40B4-BE49-F238E27FC236}">
                <a16:creationId xmlns:a16="http://schemas.microsoft.com/office/drawing/2014/main" id="{591DF438-2F80-4467-8E4C-B5706A3EFC4B}"/>
              </a:ext>
            </a:extLst>
          </p:cNvPr>
          <p:cNvCxnSpPr>
            <a:cxnSpLocks/>
          </p:cNvCxnSpPr>
          <p:nvPr/>
        </p:nvCxnSpPr>
        <p:spPr>
          <a:xfrm>
            <a:off x="2087829" y="3554666"/>
            <a:ext cx="551822" cy="0"/>
          </a:xfrm>
          <a:prstGeom prst="line">
            <a:avLst/>
          </a:prstGeom>
          <a:ln w="19050">
            <a:solidFill>
              <a:srgbClr val="04DEFC"/>
            </a:solidFill>
            <a:headEnd type="none"/>
            <a:tailEnd type="oval"/>
          </a:ln>
          <a:effectLst>
            <a:glow rad="38100">
              <a:srgbClr val="5C94DE">
                <a:alpha val="30980"/>
              </a:srgbClr>
            </a:glow>
          </a:effectLst>
        </p:spPr>
        <p:style>
          <a:lnRef idx="1">
            <a:schemeClr val="accent1"/>
          </a:lnRef>
          <a:fillRef idx="0">
            <a:schemeClr val="accent1"/>
          </a:fillRef>
          <a:effectRef idx="0">
            <a:schemeClr val="accent1"/>
          </a:effectRef>
          <a:fontRef idx="minor">
            <a:schemeClr val="tx1"/>
          </a:fontRef>
        </p:style>
      </p:cxnSp>
      <p:cxnSp>
        <p:nvCxnSpPr>
          <p:cNvPr id="36" name="直線接點 35">
            <a:extLst>
              <a:ext uri="{FF2B5EF4-FFF2-40B4-BE49-F238E27FC236}">
                <a16:creationId xmlns:a16="http://schemas.microsoft.com/office/drawing/2014/main" id="{64E2DD6F-90E7-4E47-B1BB-C83D98F4182C}"/>
              </a:ext>
            </a:extLst>
          </p:cNvPr>
          <p:cNvCxnSpPr>
            <a:cxnSpLocks/>
          </p:cNvCxnSpPr>
          <p:nvPr/>
        </p:nvCxnSpPr>
        <p:spPr>
          <a:xfrm>
            <a:off x="2087829" y="3901319"/>
            <a:ext cx="551822" cy="0"/>
          </a:xfrm>
          <a:prstGeom prst="line">
            <a:avLst/>
          </a:prstGeom>
          <a:ln w="19050">
            <a:solidFill>
              <a:srgbClr val="04DEFC"/>
            </a:solidFill>
            <a:headEnd type="none"/>
            <a:tailEnd type="oval"/>
          </a:ln>
          <a:effectLst>
            <a:glow rad="38100">
              <a:srgbClr val="5C94DE">
                <a:alpha val="30980"/>
              </a:srgbClr>
            </a:glow>
          </a:effectLst>
        </p:spPr>
        <p:style>
          <a:lnRef idx="1">
            <a:schemeClr val="accent1"/>
          </a:lnRef>
          <a:fillRef idx="0">
            <a:schemeClr val="accent1"/>
          </a:fillRef>
          <a:effectRef idx="0">
            <a:schemeClr val="accent1"/>
          </a:effectRef>
          <a:fontRef idx="minor">
            <a:schemeClr val="tx1"/>
          </a:fontRef>
        </p:style>
      </p:cxnSp>
      <p:cxnSp>
        <p:nvCxnSpPr>
          <p:cNvPr id="37" name="直線接點 36">
            <a:extLst>
              <a:ext uri="{FF2B5EF4-FFF2-40B4-BE49-F238E27FC236}">
                <a16:creationId xmlns:a16="http://schemas.microsoft.com/office/drawing/2014/main" id="{D3FE161F-4048-4F49-8696-CBD219C1CEC8}"/>
              </a:ext>
            </a:extLst>
          </p:cNvPr>
          <p:cNvCxnSpPr>
            <a:cxnSpLocks/>
          </p:cNvCxnSpPr>
          <p:nvPr/>
        </p:nvCxnSpPr>
        <p:spPr>
          <a:xfrm>
            <a:off x="2087829" y="4313553"/>
            <a:ext cx="551822" cy="0"/>
          </a:xfrm>
          <a:prstGeom prst="line">
            <a:avLst/>
          </a:prstGeom>
          <a:ln w="19050">
            <a:solidFill>
              <a:srgbClr val="04DEFC"/>
            </a:solidFill>
            <a:headEnd type="none"/>
            <a:tailEnd type="oval"/>
          </a:ln>
          <a:effectLst>
            <a:glow rad="38100">
              <a:srgbClr val="5C94DE">
                <a:alpha val="30980"/>
              </a:srgbClr>
            </a:glow>
          </a:effectLst>
        </p:spPr>
        <p:style>
          <a:lnRef idx="1">
            <a:schemeClr val="accent1"/>
          </a:lnRef>
          <a:fillRef idx="0">
            <a:schemeClr val="accent1"/>
          </a:fillRef>
          <a:effectRef idx="0">
            <a:schemeClr val="accent1"/>
          </a:effectRef>
          <a:fontRef idx="minor">
            <a:schemeClr val="tx1"/>
          </a:fontRef>
        </p:style>
      </p:cxnSp>
      <p:pic>
        <p:nvPicPr>
          <p:cNvPr id="43" name="Picture 6">
            <a:extLst>
              <a:ext uri="{FF2B5EF4-FFF2-40B4-BE49-F238E27FC236}">
                <a16:creationId xmlns:a16="http://schemas.microsoft.com/office/drawing/2014/main" id="{725D5E0A-E111-4190-854B-75E09C4BF9D5}"/>
              </a:ext>
            </a:extLst>
          </p:cNvPr>
          <p:cNvPicPr>
            <a:picLocks noChangeAspect="1"/>
          </p:cNvPicPr>
          <p:nvPr/>
        </p:nvPicPr>
        <p:blipFill rotWithShape="1">
          <a:blip r:embed="rId4" cstate="print">
            <a:extLst>
              <a:ext uri="{28A0092B-C50C-407E-A947-70E740481C1C}">
                <a14:useLocalDpi xmlns:a14="http://schemas.microsoft.com/office/drawing/2010/main"/>
              </a:ext>
            </a:extLst>
          </a:blip>
          <a:srcRect/>
          <a:stretch/>
        </p:blipFill>
        <p:spPr>
          <a:xfrm>
            <a:off x="7064878" y="1067896"/>
            <a:ext cx="1953185" cy="1864607"/>
          </a:xfrm>
          <a:prstGeom prst="rect">
            <a:avLst/>
          </a:prstGeom>
          <a:effectLst>
            <a:outerShdw blurRad="50800" dist="38100" dir="2700000" algn="tl" rotWithShape="0">
              <a:prstClr val="black">
                <a:alpha val="40000"/>
              </a:prstClr>
            </a:outerShdw>
          </a:effectLst>
        </p:spPr>
      </p:pic>
      <p:sp>
        <p:nvSpPr>
          <p:cNvPr id="19" name="TextBox 7">
            <a:extLst>
              <a:ext uri="{FF2B5EF4-FFF2-40B4-BE49-F238E27FC236}">
                <a16:creationId xmlns:a16="http://schemas.microsoft.com/office/drawing/2014/main" id="{B5732A90-B8FB-2144-BEA6-33CC8D7C69E2}"/>
              </a:ext>
            </a:extLst>
          </p:cNvPr>
          <p:cNvSpPr txBox="1"/>
          <p:nvPr/>
        </p:nvSpPr>
        <p:spPr>
          <a:xfrm>
            <a:off x="5988096" y="3032696"/>
            <a:ext cx="2821606" cy="310406"/>
          </a:xfrm>
          <a:prstGeom prst="rect">
            <a:avLst/>
          </a:prstGeom>
          <a:noFill/>
        </p:spPr>
        <p:txBody>
          <a:bodyPr wrap="none" rtlCol="0">
            <a:spAutoFit/>
          </a:bodyPr>
          <a:lstStyle/>
          <a:p>
            <a:pPr>
              <a:lnSpc>
                <a:spcPts val="1900"/>
              </a:lnSpc>
            </a:pPr>
            <a:r>
              <a:rPr lang="en-US" sz="1200" b="1">
                <a:solidFill>
                  <a:srgbClr val="393836"/>
                </a:solidFill>
                <a:latin typeface="Arial" panose="020B0604020202020204" pitchFamily="34" charset="0"/>
                <a:ea typeface="微軟正黑體" panose="020B0604030504040204" pitchFamily="34" charset="-120"/>
                <a:cs typeface="Arial" panose="020B0604020202020204" pitchFamily="34" charset="0"/>
              </a:rPr>
              <a:t>Includes 2 keys for locking the trays</a:t>
            </a:r>
          </a:p>
        </p:txBody>
      </p:sp>
      <p:grpSp>
        <p:nvGrpSpPr>
          <p:cNvPr id="6" name="群組 5">
            <a:extLst>
              <a:ext uri="{FF2B5EF4-FFF2-40B4-BE49-F238E27FC236}">
                <a16:creationId xmlns:a16="http://schemas.microsoft.com/office/drawing/2014/main" id="{044F0536-91D3-411E-A45D-26EF96DB80E6}"/>
              </a:ext>
            </a:extLst>
          </p:cNvPr>
          <p:cNvGrpSpPr/>
          <p:nvPr/>
        </p:nvGrpSpPr>
        <p:grpSpPr>
          <a:xfrm>
            <a:off x="6690502" y="3299024"/>
            <a:ext cx="1168909" cy="616473"/>
            <a:chOff x="6623263" y="3342145"/>
            <a:chExt cx="1475876" cy="778366"/>
          </a:xfrm>
        </p:grpSpPr>
        <p:pic>
          <p:nvPicPr>
            <p:cNvPr id="4" name="圖片 3">
              <a:extLst>
                <a:ext uri="{FF2B5EF4-FFF2-40B4-BE49-F238E27FC236}">
                  <a16:creationId xmlns:a16="http://schemas.microsoft.com/office/drawing/2014/main" id="{026A7B94-E2FB-4ADB-A0F7-C1B2297CAB38}"/>
                </a:ext>
              </a:extLst>
            </p:cNvPr>
            <p:cNvPicPr>
              <a:picLocks noChangeAspect="1"/>
            </p:cNvPicPr>
            <p:nvPr/>
          </p:nvPicPr>
          <p:blipFill rotWithShape="1">
            <a:blip r:embed="rId5" cstate="print">
              <a:extLst>
                <a:ext uri="{28A0092B-C50C-407E-A947-70E740481C1C}">
                  <a14:useLocalDpi xmlns:a14="http://schemas.microsoft.com/office/drawing/2010/main"/>
                </a:ext>
              </a:extLst>
            </a:blip>
            <a:srcRect/>
            <a:stretch/>
          </p:blipFill>
          <p:spPr>
            <a:xfrm>
              <a:off x="7153757" y="3356837"/>
              <a:ext cx="945382" cy="763674"/>
            </a:xfrm>
            <a:prstGeom prst="rect">
              <a:avLst/>
            </a:prstGeom>
            <a:effectLst>
              <a:outerShdw blurRad="50800" dist="38100" dir="5400000" algn="t" rotWithShape="0">
                <a:prstClr val="black">
                  <a:alpha val="40000"/>
                </a:prstClr>
              </a:outerShdw>
            </a:effectLst>
          </p:spPr>
        </p:pic>
        <p:pic>
          <p:nvPicPr>
            <p:cNvPr id="5" name="圖片 9">
              <a:extLst>
                <a:ext uri="{FF2B5EF4-FFF2-40B4-BE49-F238E27FC236}">
                  <a16:creationId xmlns:a16="http://schemas.microsoft.com/office/drawing/2014/main" id="{441B34C8-BEC3-4FB9-B757-2A33A0619B10}"/>
                </a:ext>
              </a:extLst>
            </p:cNvPr>
            <p:cNvPicPr>
              <a:picLocks noChangeAspect="1"/>
            </p:cNvPicPr>
            <p:nvPr/>
          </p:nvPicPr>
          <p:blipFill rotWithShape="1">
            <a:blip r:embed="rId5" cstate="print">
              <a:extLst>
                <a:ext uri="{28A0092B-C50C-407E-A947-70E740481C1C}">
                  <a14:useLocalDpi xmlns:a14="http://schemas.microsoft.com/office/drawing/2010/main"/>
                </a:ext>
              </a:extLst>
            </a:blip>
            <a:srcRect/>
            <a:stretch/>
          </p:blipFill>
          <p:spPr>
            <a:xfrm>
              <a:off x="6623263" y="3342145"/>
              <a:ext cx="945382" cy="763674"/>
            </a:xfrm>
            <a:prstGeom prst="rect">
              <a:avLst/>
            </a:prstGeom>
            <a:effectLst>
              <a:outerShdw blurRad="50800" dist="38100" dir="5400000" algn="t" rotWithShape="0">
                <a:prstClr val="black">
                  <a:alpha val="40000"/>
                </a:prstClr>
              </a:outerShdw>
            </a:effectLst>
          </p:spPr>
        </p:pic>
      </p:grpSp>
    </p:spTree>
    <p:extLst>
      <p:ext uri="{BB962C8B-B14F-4D97-AF65-F5344CB8AC3E}">
        <p14:creationId xmlns:p14="http://schemas.microsoft.com/office/powerpoint/2010/main" val="51673473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圓角矩形 45">
            <a:extLst>
              <a:ext uri="{FF2B5EF4-FFF2-40B4-BE49-F238E27FC236}">
                <a16:creationId xmlns:a16="http://schemas.microsoft.com/office/drawing/2014/main" id="{62BF8FD9-FDE3-43B6-BE3B-F4269A4A01A5}"/>
              </a:ext>
            </a:extLst>
          </p:cNvPr>
          <p:cNvSpPr/>
          <p:nvPr/>
        </p:nvSpPr>
        <p:spPr>
          <a:xfrm>
            <a:off x="456376" y="1359886"/>
            <a:ext cx="5806592" cy="3312967"/>
          </a:xfrm>
          <a:prstGeom prst="roundRect">
            <a:avLst>
              <a:gd name="adj" fmla="val 3233"/>
            </a:avLst>
          </a:prstGeom>
          <a:solidFill>
            <a:schemeClr val="bg1"/>
          </a:soli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18" name="圓角矩形 47">
            <a:extLst>
              <a:ext uri="{FF2B5EF4-FFF2-40B4-BE49-F238E27FC236}">
                <a16:creationId xmlns:a16="http://schemas.microsoft.com/office/drawing/2014/main" id="{6EB5B742-FAD3-4494-A1E8-97A159A2EE52}"/>
              </a:ext>
            </a:extLst>
          </p:cNvPr>
          <p:cNvSpPr/>
          <p:nvPr/>
        </p:nvSpPr>
        <p:spPr>
          <a:xfrm>
            <a:off x="6364104" y="1353523"/>
            <a:ext cx="2374726" cy="3319396"/>
          </a:xfrm>
          <a:prstGeom prst="roundRect">
            <a:avLst>
              <a:gd name="adj" fmla="val 5010"/>
            </a:avLst>
          </a:prstGeom>
          <a:solidFill>
            <a:schemeClr val="bg1"/>
          </a:soli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32" name="標題 31"/>
          <p:cNvSpPr>
            <a:spLocks noGrp="1"/>
          </p:cNvSpPr>
          <p:nvPr>
            <p:ph type="title"/>
          </p:nvPr>
        </p:nvSpPr>
        <p:spPr/>
        <p:txBody>
          <a:bodyPr/>
          <a:lstStyle/>
          <a:p>
            <a:r>
              <a:rPr lang="en-US" altLang="zh-TW" sz="2800"/>
              <a:t>Intuitive HDD and SSD installations</a:t>
            </a:r>
          </a:p>
        </p:txBody>
      </p:sp>
      <p:sp>
        <p:nvSpPr>
          <p:cNvPr id="5" name="矩形 4">
            <a:extLst>
              <a:ext uri="{FF2B5EF4-FFF2-40B4-BE49-F238E27FC236}">
                <a16:creationId xmlns:a16="http://schemas.microsoft.com/office/drawing/2014/main" id="{AE3ED910-ED96-436B-AEFF-0C5CBB15FE87}"/>
              </a:ext>
            </a:extLst>
          </p:cNvPr>
          <p:cNvSpPr/>
          <p:nvPr/>
        </p:nvSpPr>
        <p:spPr>
          <a:xfrm>
            <a:off x="3405718" y="4294726"/>
            <a:ext cx="2935420" cy="276999"/>
          </a:xfrm>
          <a:prstGeom prst="rect">
            <a:avLst/>
          </a:prstGeom>
        </p:spPr>
        <p:txBody>
          <a:bodyPr wrap="none" anchor="t">
            <a:spAutoFit/>
          </a:bodyPr>
          <a:lstStyle/>
          <a:p>
            <a:pPr algn="ctr"/>
            <a:r>
              <a:rPr lang="en-US" altLang="zh-TW" sz="1200" b="1">
                <a:solidFill>
                  <a:srgbClr val="393836"/>
                </a:solidFill>
                <a:latin typeface="Arial" panose="020B0604020202020204" pitchFamily="34" charset="0"/>
                <a:ea typeface="微軟正黑體" panose="020B0604030504040204" pitchFamily="34" charset="-120"/>
                <a:cs typeface="Arial" panose="020B0604020202020204" pitchFamily="34" charset="0"/>
              </a:rPr>
              <a:t>2.5-inch HDD/SSD:  use a screwdriver</a:t>
            </a:r>
            <a:endParaRPr lang="en-US" altLang="en-US" sz="1200" b="1">
              <a:solidFill>
                <a:srgbClr val="393836"/>
              </a:solidFill>
              <a:latin typeface="Arial" panose="020B0604020202020204" pitchFamily="34" charset="0"/>
              <a:ea typeface="微軟正黑體" panose="020B0604030504040204" pitchFamily="34" charset="-120"/>
              <a:cs typeface="Arial" panose="020B0604020202020204" pitchFamily="34" charset="0"/>
            </a:endParaRPr>
          </a:p>
        </p:txBody>
      </p:sp>
      <p:pic>
        <p:nvPicPr>
          <p:cNvPr id="2" name="圖片 1">
            <a:extLst>
              <a:ext uri="{FF2B5EF4-FFF2-40B4-BE49-F238E27FC236}">
                <a16:creationId xmlns:a16="http://schemas.microsoft.com/office/drawing/2014/main" id="{C1B1DDE8-8545-4DDA-BCC5-65E665D4BF08}"/>
              </a:ext>
            </a:extLst>
          </p:cNvPr>
          <p:cNvPicPr>
            <a:picLocks noChangeAspect="1"/>
          </p:cNvPicPr>
          <p:nvPr/>
        </p:nvPicPr>
        <p:blipFill>
          <a:blip r:embed="rId3" cstate="print">
            <a:extLst>
              <a:ext uri="{28A0092B-C50C-407E-A947-70E740481C1C}">
                <a14:useLocalDpi xmlns:a14="http://schemas.microsoft.com/office/drawing/2010/main"/>
              </a:ext>
            </a:extLst>
          </a:blip>
          <a:stretch>
            <a:fillRect/>
          </a:stretch>
        </p:blipFill>
        <p:spPr>
          <a:xfrm>
            <a:off x="503635" y="1709895"/>
            <a:ext cx="2886037" cy="2501233"/>
          </a:xfrm>
          <a:prstGeom prst="rect">
            <a:avLst/>
          </a:prstGeom>
        </p:spPr>
      </p:pic>
      <p:pic>
        <p:nvPicPr>
          <p:cNvPr id="3" name="圖片 2">
            <a:extLst>
              <a:ext uri="{FF2B5EF4-FFF2-40B4-BE49-F238E27FC236}">
                <a16:creationId xmlns:a16="http://schemas.microsoft.com/office/drawing/2014/main" id="{99694588-FC4D-477D-B1BC-3CC13E7F474C}"/>
              </a:ext>
            </a:extLst>
          </p:cNvPr>
          <p:cNvPicPr>
            <a:picLocks noChangeAspect="1"/>
          </p:cNvPicPr>
          <p:nvPr/>
        </p:nvPicPr>
        <p:blipFill>
          <a:blip r:embed="rId4" cstate="print">
            <a:extLst>
              <a:ext uri="{28A0092B-C50C-407E-A947-70E740481C1C}">
                <a14:useLocalDpi xmlns:a14="http://schemas.microsoft.com/office/drawing/2010/main"/>
              </a:ext>
            </a:extLst>
          </a:blip>
          <a:stretch>
            <a:fillRect/>
          </a:stretch>
        </p:blipFill>
        <p:spPr>
          <a:xfrm>
            <a:off x="3788832" y="1774136"/>
            <a:ext cx="2009458" cy="2479756"/>
          </a:xfrm>
          <a:prstGeom prst="rect">
            <a:avLst/>
          </a:prstGeom>
        </p:spPr>
      </p:pic>
      <p:pic>
        <p:nvPicPr>
          <p:cNvPr id="4" name="圖片 3">
            <a:extLst>
              <a:ext uri="{FF2B5EF4-FFF2-40B4-BE49-F238E27FC236}">
                <a16:creationId xmlns:a16="http://schemas.microsoft.com/office/drawing/2014/main" id="{A0966E28-A914-4F65-820C-76BE00201E8C}"/>
              </a:ext>
            </a:extLst>
          </p:cNvPr>
          <p:cNvPicPr>
            <a:picLocks noChangeAspect="1"/>
          </p:cNvPicPr>
          <p:nvPr/>
        </p:nvPicPr>
        <p:blipFill>
          <a:blip r:embed="rId5" cstate="print">
            <a:extLst>
              <a:ext uri="{28A0092B-C50C-407E-A947-70E740481C1C}">
                <a14:useLocalDpi xmlns:a14="http://schemas.microsoft.com/office/drawing/2010/main"/>
              </a:ext>
            </a:extLst>
          </a:blip>
          <a:stretch>
            <a:fillRect/>
          </a:stretch>
        </p:blipFill>
        <p:spPr>
          <a:xfrm>
            <a:off x="6310227" y="1421794"/>
            <a:ext cx="2338045" cy="2789334"/>
          </a:xfrm>
          <a:prstGeom prst="rect">
            <a:avLst/>
          </a:prstGeom>
        </p:spPr>
      </p:pic>
      <p:sp>
        <p:nvSpPr>
          <p:cNvPr id="6" name="矩形 5">
            <a:extLst>
              <a:ext uri="{FF2B5EF4-FFF2-40B4-BE49-F238E27FC236}">
                <a16:creationId xmlns:a16="http://schemas.microsoft.com/office/drawing/2014/main" id="{AC80166D-3D47-418C-87E9-7CBDED4F7952}"/>
              </a:ext>
            </a:extLst>
          </p:cNvPr>
          <p:cNvSpPr/>
          <p:nvPr/>
        </p:nvSpPr>
        <p:spPr>
          <a:xfrm>
            <a:off x="4117053" y="1452283"/>
            <a:ext cx="1230429" cy="129911"/>
          </a:xfrm>
          <a:prstGeom prst="rect">
            <a:avLst/>
          </a:prstGeom>
          <a:solidFill>
            <a:srgbClr val="3E3A3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TW" sz="800" b="1"/>
              <a:t>2.5-inch HDD / SSD</a:t>
            </a:r>
            <a:endParaRPr lang="zh-TW" altLang="en-US" sz="800" b="1"/>
          </a:p>
        </p:txBody>
      </p:sp>
      <p:sp>
        <p:nvSpPr>
          <p:cNvPr id="7" name="矩形 6">
            <a:extLst>
              <a:ext uri="{FF2B5EF4-FFF2-40B4-BE49-F238E27FC236}">
                <a16:creationId xmlns:a16="http://schemas.microsoft.com/office/drawing/2014/main" id="{B5B7D814-0AED-41E8-9C7F-D84C9BB65454}"/>
              </a:ext>
            </a:extLst>
          </p:cNvPr>
          <p:cNvSpPr/>
          <p:nvPr/>
        </p:nvSpPr>
        <p:spPr>
          <a:xfrm>
            <a:off x="1291908" y="1452283"/>
            <a:ext cx="1230429" cy="129911"/>
          </a:xfrm>
          <a:prstGeom prst="rect">
            <a:avLst/>
          </a:prstGeom>
          <a:solidFill>
            <a:srgbClr val="3E3A3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TW" sz="800" b="1"/>
              <a:t>3.5-inch HDD</a:t>
            </a:r>
            <a:endParaRPr lang="zh-TW" altLang="en-US" sz="800" b="1"/>
          </a:p>
        </p:txBody>
      </p:sp>
      <p:sp>
        <p:nvSpPr>
          <p:cNvPr id="9" name="文字方塊 8">
            <a:extLst>
              <a:ext uri="{FF2B5EF4-FFF2-40B4-BE49-F238E27FC236}">
                <a16:creationId xmlns:a16="http://schemas.microsoft.com/office/drawing/2014/main" id="{B06DE210-2D06-4EAC-B75F-6A90ED3EC958}"/>
              </a:ext>
            </a:extLst>
          </p:cNvPr>
          <p:cNvSpPr txBox="1"/>
          <p:nvPr/>
        </p:nvSpPr>
        <p:spPr>
          <a:xfrm>
            <a:off x="456376" y="847907"/>
            <a:ext cx="642238" cy="584775"/>
          </a:xfrm>
          <a:prstGeom prst="rect">
            <a:avLst/>
          </a:prstGeom>
          <a:noFill/>
        </p:spPr>
        <p:txBody>
          <a:bodyPr wrap="square" rtlCol="0">
            <a:spAutoFit/>
          </a:bodyPr>
          <a:lstStyle/>
          <a:p>
            <a:r>
              <a:rPr lang="en-US" altLang="zh-TW" sz="3200" b="1">
                <a:solidFill>
                  <a:srgbClr val="393836"/>
                </a:solidFill>
              </a:rPr>
              <a:t>01</a:t>
            </a:r>
            <a:endParaRPr lang="zh-TW" altLang="en-US" sz="3200" b="1">
              <a:solidFill>
                <a:srgbClr val="393836"/>
              </a:solidFill>
            </a:endParaRPr>
          </a:p>
        </p:txBody>
      </p:sp>
      <p:sp>
        <p:nvSpPr>
          <p:cNvPr id="12" name="文字方塊 11">
            <a:extLst>
              <a:ext uri="{FF2B5EF4-FFF2-40B4-BE49-F238E27FC236}">
                <a16:creationId xmlns:a16="http://schemas.microsoft.com/office/drawing/2014/main" id="{C1E3FC32-63D8-436A-9195-BA12B32FFA3C}"/>
              </a:ext>
            </a:extLst>
          </p:cNvPr>
          <p:cNvSpPr txBox="1"/>
          <p:nvPr/>
        </p:nvSpPr>
        <p:spPr>
          <a:xfrm>
            <a:off x="6310227" y="847907"/>
            <a:ext cx="642238" cy="584775"/>
          </a:xfrm>
          <a:prstGeom prst="rect">
            <a:avLst/>
          </a:prstGeom>
          <a:noFill/>
        </p:spPr>
        <p:txBody>
          <a:bodyPr wrap="square" rtlCol="0">
            <a:spAutoFit/>
          </a:bodyPr>
          <a:lstStyle/>
          <a:p>
            <a:r>
              <a:rPr lang="en-US" altLang="zh-TW" sz="3200" b="1">
                <a:solidFill>
                  <a:srgbClr val="393836"/>
                </a:solidFill>
              </a:rPr>
              <a:t>02</a:t>
            </a:r>
            <a:endParaRPr lang="zh-TW" altLang="en-US" sz="3200" b="1">
              <a:solidFill>
                <a:srgbClr val="393836"/>
              </a:solidFill>
            </a:endParaRPr>
          </a:p>
        </p:txBody>
      </p:sp>
      <p:sp>
        <p:nvSpPr>
          <p:cNvPr id="11" name="矩形 10">
            <a:extLst>
              <a:ext uri="{FF2B5EF4-FFF2-40B4-BE49-F238E27FC236}">
                <a16:creationId xmlns:a16="http://schemas.microsoft.com/office/drawing/2014/main" id="{99CA05E2-46AE-5E4A-A674-318D348F0A67}"/>
              </a:ext>
            </a:extLst>
          </p:cNvPr>
          <p:cNvSpPr/>
          <p:nvPr/>
        </p:nvSpPr>
        <p:spPr>
          <a:xfrm>
            <a:off x="557514" y="4295593"/>
            <a:ext cx="2762295" cy="276999"/>
          </a:xfrm>
          <a:prstGeom prst="rect">
            <a:avLst/>
          </a:prstGeom>
        </p:spPr>
        <p:txBody>
          <a:bodyPr wrap="none">
            <a:spAutoFit/>
          </a:bodyPr>
          <a:lstStyle/>
          <a:p>
            <a:r>
              <a:rPr lang="en-US" altLang="zh-TW" sz="1200" b="1">
                <a:solidFill>
                  <a:srgbClr val="393836"/>
                </a:solidFill>
                <a:latin typeface="Arial" panose="020B0604020202020204" pitchFamily="34" charset="0"/>
                <a:ea typeface="微軟正黑體" panose="020B0604030504040204" pitchFamily="34" charset="-120"/>
                <a:cs typeface="Arial" panose="020B0604020202020204" pitchFamily="34" charset="0"/>
              </a:rPr>
              <a:t>3.5-inch</a:t>
            </a:r>
            <a:r>
              <a:rPr lang="zh-TW" altLang="en-US" sz="1200" b="1">
                <a:solidFill>
                  <a:srgbClr val="393836"/>
                </a:solidFill>
                <a:latin typeface="Arial" panose="020B0604020202020204" pitchFamily="34" charset="0"/>
                <a:ea typeface="微軟正黑體" panose="020B0604030504040204" pitchFamily="34" charset="-120"/>
                <a:cs typeface="Arial" panose="020B0604020202020204" pitchFamily="34" charset="0"/>
              </a:rPr>
              <a:t> </a:t>
            </a:r>
            <a:r>
              <a:rPr lang="en-US" altLang="zh-TW" sz="1200" b="1">
                <a:solidFill>
                  <a:srgbClr val="393836"/>
                </a:solidFill>
                <a:latin typeface="Arial" panose="020B0604020202020204" pitchFamily="34" charset="0"/>
                <a:ea typeface="微軟正黑體" panose="020B0604030504040204" pitchFamily="34" charset="-120"/>
                <a:cs typeface="Arial" panose="020B0604020202020204" pitchFamily="34" charset="0"/>
              </a:rPr>
              <a:t>HDD: </a:t>
            </a:r>
            <a:r>
              <a:rPr lang="zh-TW" altLang="en-US" sz="1200" b="1">
                <a:solidFill>
                  <a:srgbClr val="393836"/>
                </a:solidFill>
                <a:latin typeface="Arial" panose="020B0604020202020204" pitchFamily="34" charset="0"/>
                <a:ea typeface="微軟正黑體" panose="020B0604030504040204" pitchFamily="34" charset="-120"/>
                <a:cs typeface="Arial" panose="020B0604020202020204" pitchFamily="34" charset="0"/>
              </a:rPr>
              <a:t> </a:t>
            </a:r>
            <a:r>
              <a:rPr lang="en-US" altLang="zh-TW" sz="1200" b="1">
                <a:solidFill>
                  <a:srgbClr val="393836"/>
                </a:solidFill>
                <a:latin typeface="Arial" panose="020B0604020202020204" pitchFamily="34" charset="0"/>
                <a:ea typeface="微軟正黑體" panose="020B0604030504040204" pitchFamily="34" charset="-120"/>
                <a:cs typeface="Arial" panose="020B0604020202020204" pitchFamily="34" charset="0"/>
              </a:rPr>
              <a:t>tool-less installation</a:t>
            </a:r>
            <a:endParaRPr lang="zh-TW" altLang="en-US" sz="120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7239044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圓角矩形 45">
            <a:extLst>
              <a:ext uri="{FF2B5EF4-FFF2-40B4-BE49-F238E27FC236}">
                <a16:creationId xmlns:a16="http://schemas.microsoft.com/office/drawing/2014/main" id="{62BF8FD9-FDE3-43B6-BE3B-F4269A4A01A5}"/>
              </a:ext>
            </a:extLst>
          </p:cNvPr>
          <p:cNvSpPr/>
          <p:nvPr/>
        </p:nvSpPr>
        <p:spPr>
          <a:xfrm>
            <a:off x="232588" y="1176798"/>
            <a:ext cx="6660349" cy="3750829"/>
          </a:xfrm>
          <a:prstGeom prst="roundRect">
            <a:avLst>
              <a:gd name="adj" fmla="val 3233"/>
            </a:avLst>
          </a:prstGeom>
          <a:solidFill>
            <a:schemeClr val="bg1"/>
          </a:soli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32" name="標題 31"/>
          <p:cNvSpPr>
            <a:spLocks noGrp="1"/>
          </p:cNvSpPr>
          <p:nvPr>
            <p:ph type="title"/>
          </p:nvPr>
        </p:nvSpPr>
        <p:spPr/>
        <p:txBody>
          <a:bodyPr/>
          <a:lstStyle/>
          <a:p>
            <a:r>
              <a:rPr lang="en-US" altLang="zh-CN"/>
              <a:t>Effortless RAM Upgrade to 8GB</a:t>
            </a:r>
            <a:endParaRPr lang="en-US" altLang="zh-TW"/>
          </a:p>
        </p:txBody>
      </p:sp>
      <p:sp>
        <p:nvSpPr>
          <p:cNvPr id="13" name="橢圓 12">
            <a:extLst>
              <a:ext uri="{FF2B5EF4-FFF2-40B4-BE49-F238E27FC236}">
                <a16:creationId xmlns:a16="http://schemas.microsoft.com/office/drawing/2014/main" id="{BF51D11C-1A49-4305-B5AE-DE9E18944230}"/>
              </a:ext>
            </a:extLst>
          </p:cNvPr>
          <p:cNvSpPr/>
          <p:nvPr/>
        </p:nvSpPr>
        <p:spPr>
          <a:xfrm>
            <a:off x="3508266" y="2303171"/>
            <a:ext cx="213431" cy="213431"/>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TW" sz="1200" b="1">
                <a:latin typeface="Arial" panose="020B0604020202020204" pitchFamily="34" charset="0"/>
                <a:cs typeface="Arial" panose="020B0604020202020204" pitchFamily="34" charset="0"/>
              </a:rPr>
              <a:t>2</a:t>
            </a:r>
            <a:endParaRPr lang="zh-TW" altLang="en-US" sz="1200" b="1">
              <a:latin typeface="Arial" panose="020B0604020202020204" pitchFamily="34" charset="0"/>
              <a:cs typeface="Arial" panose="020B0604020202020204" pitchFamily="34" charset="0"/>
            </a:endParaRPr>
          </a:p>
        </p:txBody>
      </p:sp>
      <p:sp>
        <p:nvSpPr>
          <p:cNvPr id="2" name="橢圓 1">
            <a:extLst>
              <a:ext uri="{FF2B5EF4-FFF2-40B4-BE49-F238E27FC236}">
                <a16:creationId xmlns:a16="http://schemas.microsoft.com/office/drawing/2014/main" id="{0E386FA3-3CCD-45CC-BCCB-DF5974FD2726}"/>
              </a:ext>
            </a:extLst>
          </p:cNvPr>
          <p:cNvSpPr/>
          <p:nvPr/>
        </p:nvSpPr>
        <p:spPr>
          <a:xfrm>
            <a:off x="800959" y="2303171"/>
            <a:ext cx="213431" cy="213431"/>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TW" sz="1200" b="1">
                <a:latin typeface="Arial" panose="020B0604020202020204" pitchFamily="34" charset="0"/>
                <a:cs typeface="Arial" panose="020B0604020202020204" pitchFamily="34" charset="0"/>
              </a:rPr>
              <a:t>1</a:t>
            </a:r>
            <a:endParaRPr lang="zh-TW" altLang="en-US" sz="1200" b="1">
              <a:latin typeface="Arial" panose="020B0604020202020204" pitchFamily="34" charset="0"/>
              <a:cs typeface="Arial" panose="020B0604020202020204" pitchFamily="34" charset="0"/>
            </a:endParaRPr>
          </a:p>
        </p:txBody>
      </p:sp>
      <p:pic>
        <p:nvPicPr>
          <p:cNvPr id="24" name="圖片 23">
            <a:extLst>
              <a:ext uri="{FF2B5EF4-FFF2-40B4-BE49-F238E27FC236}">
                <a16:creationId xmlns:a16="http://schemas.microsoft.com/office/drawing/2014/main" id="{F5543C2B-84EC-44DD-B9A9-8D609485FBB8}"/>
              </a:ext>
            </a:extLst>
          </p:cNvPr>
          <p:cNvPicPr>
            <a:picLocks noChangeAspect="1"/>
          </p:cNvPicPr>
          <p:nvPr/>
        </p:nvPicPr>
        <p:blipFill>
          <a:blip r:embed="rId3" cstate="print">
            <a:extLst>
              <a:ext uri="{28A0092B-C50C-407E-A947-70E740481C1C}">
                <a14:useLocalDpi xmlns:a14="http://schemas.microsoft.com/office/drawing/2010/main"/>
              </a:ext>
            </a:extLst>
          </a:blip>
          <a:stretch>
            <a:fillRect/>
          </a:stretch>
        </p:blipFill>
        <p:spPr>
          <a:xfrm flipV="1">
            <a:off x="7037493" y="3650980"/>
            <a:ext cx="1234869" cy="183482"/>
          </a:xfrm>
          <a:prstGeom prst="rect">
            <a:avLst/>
          </a:prstGeom>
        </p:spPr>
      </p:pic>
      <p:sp>
        <p:nvSpPr>
          <p:cNvPr id="11" name="TextBox 6">
            <a:extLst>
              <a:ext uri="{FF2B5EF4-FFF2-40B4-BE49-F238E27FC236}">
                <a16:creationId xmlns:a16="http://schemas.microsoft.com/office/drawing/2014/main" id="{DC4010F9-89F4-3D42-9332-155168F53100}"/>
              </a:ext>
            </a:extLst>
          </p:cNvPr>
          <p:cNvSpPr txBox="1"/>
          <p:nvPr/>
        </p:nvSpPr>
        <p:spPr>
          <a:xfrm>
            <a:off x="1637599" y="1363127"/>
            <a:ext cx="2560013" cy="338546"/>
          </a:xfrm>
          <a:prstGeom prst="rect">
            <a:avLst/>
          </a:prstGeom>
          <a:noFill/>
        </p:spPr>
        <p:txBody>
          <a:bodyPr wrap="square" lIns="91431" tIns="45716" rIns="91431" bIns="45716" anchor="t">
            <a:spAutoFit/>
          </a:bodyPr>
          <a:lstStyle/>
          <a:p>
            <a:pPr>
              <a:defRPr/>
            </a:pPr>
            <a:r>
              <a:rPr lang="en-US" altLang="zh-TW" sz="1600" b="1">
                <a:solidFill>
                  <a:schemeClr val="tx1">
                    <a:lumMod val="95000"/>
                    <a:lumOff val="5000"/>
                  </a:schemeClr>
                </a:solidFill>
                <a:latin typeface="Arial" panose="020B0604020202020204" pitchFamily="34" charset="0"/>
                <a:ea typeface="微軟正黑體" panose="020B0604030504040204" pitchFamily="34" charset="-120"/>
                <a:cs typeface="Arial" panose="020B0604020202020204" pitchFamily="34" charset="0"/>
              </a:rPr>
              <a:t>Dual-channel memory</a:t>
            </a:r>
          </a:p>
        </p:txBody>
      </p:sp>
      <p:pic>
        <p:nvPicPr>
          <p:cNvPr id="12" name="Picture 2">
            <a:extLst>
              <a:ext uri="{FF2B5EF4-FFF2-40B4-BE49-F238E27FC236}">
                <a16:creationId xmlns:a16="http://schemas.microsoft.com/office/drawing/2014/main" id="{2E86EF46-A328-8C4B-9EDC-3037C3A7E49E}"/>
              </a:ext>
            </a:extLst>
          </p:cNvPr>
          <p:cNvPicPr>
            <a:picLocks noChangeAspect="1" noChangeArrowheads="1"/>
          </p:cNvPicPr>
          <p:nvPr/>
        </p:nvPicPr>
        <p:blipFill>
          <a:blip r:embed="rId4" cstate="print">
            <a:extLst>
              <a:ext uri="{28A0092B-C50C-407E-A947-70E740481C1C}">
                <a14:useLocalDpi xmlns:a14="http://schemas.microsoft.com/office/drawing/2010/main"/>
              </a:ext>
            </a:extLst>
          </a:blip>
          <a:stretch>
            <a:fillRect/>
          </a:stretch>
        </p:blipFill>
        <p:spPr bwMode="auto">
          <a:xfrm>
            <a:off x="241653" y="1453025"/>
            <a:ext cx="1545474" cy="790433"/>
          </a:xfrm>
          <a:prstGeom prst="rect">
            <a:avLst/>
          </a:prstGeom>
          <a:noFill/>
          <a:effectLst>
            <a:outerShdw blurRad="50800" dist="38100" dir="2700000" algn="tl" rotWithShape="0">
              <a:prstClr val="black">
                <a:alpha val="40000"/>
              </a:prstClr>
            </a:outerShdw>
          </a:effectLst>
        </p:spPr>
      </p:pic>
      <p:sp>
        <p:nvSpPr>
          <p:cNvPr id="14" name="TextBox 6">
            <a:extLst>
              <a:ext uri="{FF2B5EF4-FFF2-40B4-BE49-F238E27FC236}">
                <a16:creationId xmlns:a16="http://schemas.microsoft.com/office/drawing/2014/main" id="{74BB356B-7071-E64A-BC5E-82F625248AFA}"/>
              </a:ext>
            </a:extLst>
          </p:cNvPr>
          <p:cNvSpPr txBox="1"/>
          <p:nvPr/>
        </p:nvSpPr>
        <p:spPr>
          <a:xfrm>
            <a:off x="1677649" y="1663004"/>
            <a:ext cx="2044048" cy="509106"/>
          </a:xfrm>
          <a:prstGeom prst="rect">
            <a:avLst/>
          </a:prstGeom>
          <a:noFill/>
        </p:spPr>
        <p:txBody>
          <a:bodyPr wrap="square" lIns="91431" tIns="45716" rIns="91431" bIns="45716" anchor="t">
            <a:spAutoFit/>
          </a:bodyPr>
          <a:lstStyle/>
          <a:p>
            <a:pPr>
              <a:lnSpc>
                <a:spcPts val="1680"/>
              </a:lnSpc>
              <a:defRPr/>
            </a:pPr>
            <a:r>
              <a:rPr lang="en-US" altLang="zh-TW" sz="1200">
                <a:solidFill>
                  <a:srgbClr val="C00000"/>
                </a:solidFill>
                <a:latin typeface="Arial" panose="020B0604020202020204" pitchFamily="34" charset="0"/>
                <a:ea typeface="微軟正黑體" panose="020B0604030504040204" pitchFamily="34" charset="-120"/>
                <a:cs typeface="Arial" panose="020B0604020202020204" pitchFamily="34" charset="0"/>
              </a:rPr>
              <a:t>2 x DDR4 SO-DIMM </a:t>
            </a:r>
            <a:r>
              <a:rPr lang="en-US" altLang="zh-CN" sz="1200">
                <a:latin typeface="Arial" panose="020B0604020202020204" pitchFamily="34" charset="0"/>
                <a:ea typeface="微軟正黑體" panose="020B0604030504040204" pitchFamily="34" charset="-120"/>
                <a:cs typeface="Arial" panose="020B0604020202020204" pitchFamily="34" charset="0"/>
              </a:rPr>
              <a:t>slots,</a:t>
            </a:r>
          </a:p>
          <a:p>
            <a:pPr>
              <a:lnSpc>
                <a:spcPts val="1680"/>
              </a:lnSpc>
              <a:defRPr/>
            </a:pPr>
            <a:r>
              <a:rPr lang="en-US" altLang="zh-CN" sz="1200">
                <a:solidFill>
                  <a:srgbClr val="C00000"/>
                </a:solidFill>
                <a:latin typeface="Arial" panose="020B0604020202020204" pitchFamily="34" charset="0"/>
                <a:ea typeface="微軟正黑體" panose="020B0604030504040204" pitchFamily="34" charset="-120"/>
                <a:cs typeface="Arial" panose="020B0604020202020204" pitchFamily="34" charset="0"/>
              </a:rPr>
              <a:t>total</a:t>
            </a:r>
            <a:r>
              <a:rPr lang="zh-CN" altLang="en-US" sz="1200">
                <a:solidFill>
                  <a:srgbClr val="C00000"/>
                </a:solidFill>
                <a:latin typeface="Arial" panose="020B0604020202020204" pitchFamily="34" charset="0"/>
                <a:ea typeface="微軟正黑體" panose="020B0604030504040204" pitchFamily="34" charset="-120"/>
                <a:cs typeface="Arial" panose="020B0604020202020204" pitchFamily="34" charset="0"/>
              </a:rPr>
              <a:t> </a:t>
            </a:r>
            <a:r>
              <a:rPr lang="en-US" altLang="zh-TW" sz="1200">
                <a:solidFill>
                  <a:srgbClr val="C00000"/>
                </a:solidFill>
                <a:latin typeface="Arial" panose="020B0604020202020204" pitchFamily="34" charset="0"/>
                <a:ea typeface="微軟正黑體" panose="020B0604030504040204" pitchFamily="34" charset="-120"/>
                <a:cs typeface="Arial" panose="020B0604020202020204" pitchFamily="34" charset="0"/>
              </a:rPr>
              <a:t>8 GB (2 x 4 GB)</a:t>
            </a:r>
          </a:p>
        </p:txBody>
      </p:sp>
      <p:sp>
        <p:nvSpPr>
          <p:cNvPr id="15" name="TextBox 23">
            <a:extLst>
              <a:ext uri="{FF2B5EF4-FFF2-40B4-BE49-F238E27FC236}">
                <a16:creationId xmlns:a16="http://schemas.microsoft.com/office/drawing/2014/main" id="{44980913-44F6-4940-B886-2B6F359BB2CC}"/>
              </a:ext>
            </a:extLst>
          </p:cNvPr>
          <p:cNvSpPr txBox="1"/>
          <p:nvPr/>
        </p:nvSpPr>
        <p:spPr>
          <a:xfrm>
            <a:off x="4169710" y="1440067"/>
            <a:ext cx="2618980" cy="523212"/>
          </a:xfrm>
          <a:prstGeom prst="rect">
            <a:avLst/>
          </a:prstGeom>
          <a:noFill/>
        </p:spPr>
        <p:txBody>
          <a:bodyPr wrap="square" lIns="91431" tIns="45716" rIns="91431" bIns="45716" rtlCol="0" anchor="t">
            <a:spAutoFit/>
          </a:bodyPr>
          <a:lstStyle/>
          <a:p>
            <a:pPr marL="285750" indent="-285750">
              <a:buFont typeface="Wingdings" panose="05000000000000000000" pitchFamily="2" charset="2"/>
              <a:buChar char="ü"/>
            </a:pPr>
            <a:r>
              <a:rPr lang="en-US" altLang="zh-TW" sz="1400">
                <a:latin typeface="Arial" panose="020B0604020202020204" pitchFamily="34" charset="0"/>
                <a:ea typeface="微軟正黑體" panose="020B0604030504040204" pitchFamily="34" charset="-120"/>
                <a:cs typeface="Arial" panose="020B0604020202020204" pitchFamily="34" charset="0"/>
              </a:rPr>
              <a:t>Optional 2</a:t>
            </a:r>
            <a:r>
              <a:rPr lang="en" altLang="zh-TW" sz="1400">
                <a:latin typeface="Arial" panose="020B0604020202020204" pitchFamily="34" charset="0"/>
                <a:ea typeface="微軟正黑體" panose="020B0604030504040204" pitchFamily="34" charset="-120"/>
                <a:cs typeface="Arial" panose="020B0604020202020204" pitchFamily="34" charset="0"/>
              </a:rPr>
              <a:t>GB and</a:t>
            </a:r>
            <a:r>
              <a:rPr lang="zh-TW" altLang="en-US" sz="1400">
                <a:latin typeface="Arial" panose="020B0604020202020204" pitchFamily="34" charset="0"/>
                <a:ea typeface="微軟正黑體" panose="020B0604030504040204" pitchFamily="34" charset="-120"/>
                <a:cs typeface="Arial" panose="020B0604020202020204" pitchFamily="34" charset="0"/>
              </a:rPr>
              <a:t> </a:t>
            </a:r>
            <a:r>
              <a:rPr lang="en-US" altLang="zh-TW" sz="1400">
                <a:latin typeface="Arial" panose="020B0604020202020204" pitchFamily="34" charset="0"/>
                <a:ea typeface="微軟正黑體" panose="020B0604030504040204" pitchFamily="34" charset="-120"/>
                <a:cs typeface="Arial" panose="020B0604020202020204" pitchFamily="34" charset="0"/>
              </a:rPr>
              <a:t>4</a:t>
            </a:r>
            <a:r>
              <a:rPr lang="en" altLang="zh-TW" sz="1400">
                <a:latin typeface="Arial" panose="020B0604020202020204" pitchFamily="34" charset="0"/>
                <a:ea typeface="微軟正黑體" panose="020B0604030504040204" pitchFamily="34" charset="-120"/>
                <a:cs typeface="Arial" panose="020B0604020202020204" pitchFamily="34" charset="0"/>
              </a:rPr>
              <a:t>GB</a:t>
            </a:r>
            <a:r>
              <a:rPr lang="zh-TW" altLang="en-US" sz="1400">
                <a:latin typeface="Arial" panose="020B0604020202020204" pitchFamily="34" charset="0"/>
                <a:ea typeface="微軟正黑體" panose="020B0604030504040204" pitchFamily="34" charset="-120"/>
                <a:cs typeface="Arial" panose="020B0604020202020204" pitchFamily="34" charset="0"/>
              </a:rPr>
              <a:t> </a:t>
            </a:r>
            <a:r>
              <a:rPr lang="en-US" altLang="zh-TW" sz="1400">
                <a:latin typeface="Arial" panose="020B0604020202020204" pitchFamily="34" charset="0"/>
                <a:ea typeface="微軟正黑體" panose="020B0604030504040204" pitchFamily="34" charset="-120"/>
                <a:cs typeface="Arial" panose="020B0604020202020204" pitchFamily="34" charset="0"/>
              </a:rPr>
              <a:t>memory upgrade modules</a:t>
            </a:r>
            <a:endParaRPr lang="en-US" sz="1400">
              <a:solidFill>
                <a:srgbClr val="045EA7"/>
              </a:solidFill>
              <a:latin typeface="Arial" panose="020B0604020202020204" pitchFamily="34" charset="0"/>
              <a:ea typeface="微軟正黑體" panose="020B0604030504040204" pitchFamily="34" charset="-120"/>
              <a:cs typeface="Arial" panose="020B0604020202020204" pitchFamily="34" charset="0"/>
            </a:endParaRPr>
          </a:p>
        </p:txBody>
      </p:sp>
      <p:pic>
        <p:nvPicPr>
          <p:cNvPr id="4" name="Content Placeholder 4">
            <a:extLst>
              <a:ext uri="{FF2B5EF4-FFF2-40B4-BE49-F238E27FC236}">
                <a16:creationId xmlns:a16="http://schemas.microsoft.com/office/drawing/2014/main" id="{15161BD9-9247-4AB1-B2A4-78248F37ECE1}"/>
              </a:ext>
            </a:extLst>
          </p:cNvPr>
          <p:cNvPicPr>
            <a:picLocks noChangeAspect="1"/>
          </p:cNvPicPr>
          <p:nvPr/>
        </p:nvPicPr>
        <p:blipFill rotWithShape="1">
          <a:blip r:embed="rId5" cstate="print">
            <a:extLst>
              <a:ext uri="{28A0092B-C50C-407E-A947-70E740481C1C}">
                <a14:useLocalDpi xmlns:a14="http://schemas.microsoft.com/office/drawing/2010/main"/>
              </a:ext>
            </a:extLst>
          </a:blip>
          <a:srcRect/>
          <a:stretch/>
        </p:blipFill>
        <p:spPr>
          <a:xfrm>
            <a:off x="7005493" y="2518871"/>
            <a:ext cx="1199508" cy="1272104"/>
          </a:xfrm>
          <a:prstGeom prst="rect">
            <a:avLst/>
          </a:prstGeom>
          <a:effectLst>
            <a:outerShdw blurRad="50800" dist="38100" dir="5400000" algn="t" rotWithShape="0">
              <a:prstClr val="black">
                <a:alpha val="40000"/>
              </a:prstClr>
            </a:outerShdw>
          </a:effectLst>
        </p:spPr>
      </p:pic>
      <p:pic>
        <p:nvPicPr>
          <p:cNvPr id="9" name="圖形 8">
            <a:extLst>
              <a:ext uri="{FF2B5EF4-FFF2-40B4-BE49-F238E27FC236}">
                <a16:creationId xmlns:a16="http://schemas.microsoft.com/office/drawing/2014/main" id="{C57A9060-7DF0-4B6D-8347-7EBF54618CB9}"/>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rot="5400000">
            <a:off x="4215741" y="2189043"/>
            <a:ext cx="2024370" cy="2742694"/>
          </a:xfrm>
          <a:prstGeom prst="rect">
            <a:avLst/>
          </a:prstGeom>
        </p:spPr>
      </p:pic>
      <p:pic>
        <p:nvPicPr>
          <p:cNvPr id="16" name="圖形 15">
            <a:extLst>
              <a:ext uri="{FF2B5EF4-FFF2-40B4-BE49-F238E27FC236}">
                <a16:creationId xmlns:a16="http://schemas.microsoft.com/office/drawing/2014/main" id="{DFB934CF-8242-4040-A4E7-EC38D8EFD40E}"/>
              </a:ext>
            </a:extLst>
          </p:cNvPr>
          <p:cNvPicPr>
            <a:picLocks noChangeAspect="1"/>
          </p:cNvPicPr>
          <p:nvPr/>
        </p:nvPicPr>
        <p:blipFill>
          <a:blip r:embed="rId8">
            <a:extLst>
              <a:ext uri="{96DAC541-7B7A-43D3-8B79-37D633B846F1}">
                <asvg:svgBlip xmlns:asvg="http://schemas.microsoft.com/office/drawing/2016/SVG/main" r:embed="rId9"/>
              </a:ext>
            </a:extLst>
          </a:blip>
          <a:stretch>
            <a:fillRect/>
          </a:stretch>
        </p:blipFill>
        <p:spPr>
          <a:xfrm>
            <a:off x="345144" y="2528789"/>
            <a:ext cx="3286125" cy="2076450"/>
          </a:xfrm>
          <a:prstGeom prst="rect">
            <a:avLst/>
          </a:prstGeom>
        </p:spPr>
      </p:pic>
    </p:spTree>
    <p:extLst>
      <p:ext uri="{BB962C8B-B14F-4D97-AF65-F5344CB8AC3E}">
        <p14:creationId xmlns:p14="http://schemas.microsoft.com/office/powerpoint/2010/main" val="70028768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標題 4">
            <a:extLst>
              <a:ext uri="{FF2B5EF4-FFF2-40B4-BE49-F238E27FC236}">
                <a16:creationId xmlns:a16="http://schemas.microsoft.com/office/drawing/2014/main" id="{0BB83377-E603-4FB0-9D7D-6B3E1D844672}"/>
              </a:ext>
            </a:extLst>
          </p:cNvPr>
          <p:cNvSpPr>
            <a:spLocks noGrp="1"/>
          </p:cNvSpPr>
          <p:nvPr>
            <p:ph type="title"/>
          </p:nvPr>
        </p:nvSpPr>
        <p:spPr/>
        <p:txBody>
          <a:bodyPr/>
          <a:lstStyle/>
          <a:p>
            <a:r>
              <a:rPr lang="en-US" altLang="zh-TW"/>
              <a:t>4-bay TS-451D2 rear view</a:t>
            </a:r>
          </a:p>
        </p:txBody>
      </p:sp>
      <p:pic>
        <p:nvPicPr>
          <p:cNvPr id="17" name="Content Placeholder 4">
            <a:extLst>
              <a:ext uri="{FF2B5EF4-FFF2-40B4-BE49-F238E27FC236}">
                <a16:creationId xmlns:a16="http://schemas.microsoft.com/office/drawing/2014/main" id="{DD120B81-123F-4149-8353-F5A54040BEB6}"/>
              </a:ext>
            </a:extLst>
          </p:cNvPr>
          <p:cNvPicPr>
            <a:picLocks noChangeAspect="1"/>
          </p:cNvPicPr>
          <p:nvPr/>
        </p:nvPicPr>
        <p:blipFill>
          <a:blip r:embed="rId3" cstate="print">
            <a:extLst>
              <a:ext uri="{28A0092B-C50C-407E-A947-70E740481C1C}">
                <a14:useLocalDpi xmlns:a14="http://schemas.microsoft.com/office/drawing/2010/main"/>
              </a:ext>
            </a:extLst>
          </a:blip>
          <a:srcRect/>
          <a:stretch/>
        </p:blipFill>
        <p:spPr>
          <a:xfrm>
            <a:off x="1050539" y="819290"/>
            <a:ext cx="6780443" cy="4238529"/>
          </a:xfrm>
          <a:prstGeom prst="rect">
            <a:avLst/>
          </a:prstGeom>
          <a:effectLst>
            <a:outerShdw blurRad="50800" dist="38100" dir="5400000" algn="t" rotWithShape="0">
              <a:prstClr val="black">
                <a:alpha val="40000"/>
              </a:prstClr>
            </a:outerShdw>
          </a:effectLst>
        </p:spPr>
      </p:pic>
      <p:sp>
        <p:nvSpPr>
          <p:cNvPr id="12" name="TextBox 11">
            <a:extLst>
              <a:ext uri="{FF2B5EF4-FFF2-40B4-BE49-F238E27FC236}">
                <a16:creationId xmlns:a16="http://schemas.microsoft.com/office/drawing/2014/main" id="{6BD25454-B2C6-1F4F-8D11-274AD85FBF97}"/>
              </a:ext>
            </a:extLst>
          </p:cNvPr>
          <p:cNvSpPr txBox="1"/>
          <p:nvPr/>
        </p:nvSpPr>
        <p:spPr>
          <a:xfrm>
            <a:off x="6703628" y="2800095"/>
            <a:ext cx="1826141" cy="307777"/>
          </a:xfrm>
          <a:prstGeom prst="rect">
            <a:avLst/>
          </a:prstGeom>
          <a:noFill/>
        </p:spPr>
        <p:txBody>
          <a:bodyPr wrap="none" rtlCol="0" anchor="t">
            <a:spAutoFit/>
          </a:bodyPr>
          <a:lstStyle/>
          <a:p>
            <a:pPr algn="r"/>
            <a:r>
              <a:rPr lang="en-US" sz="1400" b="1">
                <a:latin typeface="Arial" panose="020B0604020202020204" pitchFamily="34" charset="0"/>
                <a:ea typeface="Microsoft JhengHei" panose="020B0604030504040204" pitchFamily="34" charset="-120"/>
                <a:cs typeface="Arial" panose="020B0604020202020204" pitchFamily="34" charset="0"/>
              </a:rPr>
              <a:t>2 x RJ45 </a:t>
            </a:r>
            <a:r>
              <a:rPr lang="en-US" sz="1400" b="1" err="1">
                <a:latin typeface="Arial" panose="020B0604020202020204" pitchFamily="34" charset="0"/>
                <a:ea typeface="Microsoft JhengHei" panose="020B0604030504040204" pitchFamily="34" charset="-120"/>
                <a:cs typeface="Arial" panose="020B0604020202020204" pitchFamily="34" charset="0"/>
              </a:rPr>
              <a:t>GbE</a:t>
            </a:r>
            <a:r>
              <a:rPr lang="en-US" sz="1400" b="1">
                <a:latin typeface="Arial" panose="020B0604020202020204" pitchFamily="34" charset="0"/>
                <a:ea typeface="Microsoft JhengHei" panose="020B0604030504040204" pitchFamily="34" charset="-120"/>
                <a:cs typeface="Arial" panose="020B0604020202020204" pitchFamily="34" charset="0"/>
              </a:rPr>
              <a:t> ports</a:t>
            </a:r>
            <a:endParaRPr lang="en-US" sz="1400" b="1">
              <a:latin typeface="Microsoft JhengHei" panose="020B0604030504040204" pitchFamily="34" charset="-120"/>
              <a:ea typeface="Microsoft JhengHei" panose="020B0604030504040204" pitchFamily="34" charset="-120"/>
              <a:cs typeface="Arial" panose="020B0604020202020204" pitchFamily="34" charset="0"/>
            </a:endParaRPr>
          </a:p>
        </p:txBody>
      </p:sp>
      <p:sp>
        <p:nvSpPr>
          <p:cNvPr id="10" name="TextBox 9">
            <a:extLst>
              <a:ext uri="{FF2B5EF4-FFF2-40B4-BE49-F238E27FC236}">
                <a16:creationId xmlns:a16="http://schemas.microsoft.com/office/drawing/2014/main" id="{81FA812E-D0AD-FA48-9D2E-7CB0EADED7E5}"/>
              </a:ext>
            </a:extLst>
          </p:cNvPr>
          <p:cNvSpPr txBox="1"/>
          <p:nvPr/>
        </p:nvSpPr>
        <p:spPr>
          <a:xfrm>
            <a:off x="6703628" y="4145780"/>
            <a:ext cx="1875835" cy="307777"/>
          </a:xfrm>
          <a:prstGeom prst="rect">
            <a:avLst/>
          </a:prstGeom>
          <a:noFill/>
        </p:spPr>
        <p:txBody>
          <a:bodyPr wrap="none" rtlCol="0" anchor="t">
            <a:spAutoFit/>
          </a:bodyPr>
          <a:lstStyle/>
          <a:p>
            <a:pPr algn="r"/>
            <a:r>
              <a:rPr lang="en-US" sz="1400" b="1">
                <a:latin typeface="Arial" panose="020B0604020202020204" pitchFamily="34" charset="0"/>
                <a:ea typeface="Microsoft JhengHei" panose="020B0604030504040204" pitchFamily="34" charset="-120"/>
                <a:cs typeface="Arial" panose="020B0604020202020204" pitchFamily="34" charset="0"/>
              </a:rPr>
              <a:t>DC 12V </a:t>
            </a:r>
            <a:r>
              <a:rPr lang="en-US" altLang="zh-TW" sz="1400" b="1">
                <a:latin typeface="Arial" panose="020B0604020202020204" pitchFamily="34" charset="0"/>
                <a:ea typeface="Microsoft JhengHei" panose="020B0604030504040204" pitchFamily="34" charset="-120"/>
                <a:cs typeface="Arial" panose="020B0604020202020204" pitchFamily="34" charset="0"/>
              </a:rPr>
              <a:t>power input</a:t>
            </a:r>
            <a:endParaRPr lang="en-US" sz="1400" b="1">
              <a:latin typeface="Microsoft JhengHei" panose="020B0604030504040204" pitchFamily="34" charset="-120"/>
              <a:ea typeface="Microsoft JhengHei" panose="020B0604030504040204" pitchFamily="34" charset="-120"/>
              <a:cs typeface="Arial" panose="020B0604020202020204" pitchFamily="34" charset="0"/>
            </a:endParaRPr>
          </a:p>
        </p:txBody>
      </p:sp>
      <p:sp>
        <p:nvSpPr>
          <p:cNvPr id="9" name="TextBox 8">
            <a:extLst>
              <a:ext uri="{FF2B5EF4-FFF2-40B4-BE49-F238E27FC236}">
                <a16:creationId xmlns:a16="http://schemas.microsoft.com/office/drawing/2014/main" id="{7D9286DF-06C9-0441-B8E7-2074C803CDFE}"/>
              </a:ext>
            </a:extLst>
          </p:cNvPr>
          <p:cNvSpPr txBox="1"/>
          <p:nvPr/>
        </p:nvSpPr>
        <p:spPr>
          <a:xfrm>
            <a:off x="6703628" y="1983808"/>
            <a:ext cx="2085827" cy="307777"/>
          </a:xfrm>
          <a:prstGeom prst="rect">
            <a:avLst/>
          </a:prstGeom>
          <a:noFill/>
        </p:spPr>
        <p:txBody>
          <a:bodyPr wrap="none" rtlCol="0">
            <a:spAutoFit/>
          </a:bodyPr>
          <a:lstStyle/>
          <a:p>
            <a:pPr algn="r"/>
            <a:r>
              <a:rPr lang="en-US" sz="1400" b="1">
                <a:latin typeface="Arial" panose="020B0604020202020204" pitchFamily="34" charset="0"/>
                <a:ea typeface="Microsoft JhengHei" panose="020B0604030504040204" pitchFamily="34" charset="-120"/>
                <a:cs typeface="Arial" panose="020B0604020202020204" pitchFamily="34" charset="0"/>
              </a:rPr>
              <a:t>1 x 4K HDMI v2.0 60Hz</a:t>
            </a:r>
          </a:p>
        </p:txBody>
      </p:sp>
      <p:sp>
        <p:nvSpPr>
          <p:cNvPr id="14" name="TextBox 13">
            <a:extLst>
              <a:ext uri="{FF2B5EF4-FFF2-40B4-BE49-F238E27FC236}">
                <a16:creationId xmlns:a16="http://schemas.microsoft.com/office/drawing/2014/main" id="{3940EA99-680C-C44F-9306-0B0531340FB7}"/>
              </a:ext>
            </a:extLst>
          </p:cNvPr>
          <p:cNvSpPr txBox="1"/>
          <p:nvPr/>
        </p:nvSpPr>
        <p:spPr>
          <a:xfrm>
            <a:off x="612408" y="2784666"/>
            <a:ext cx="1797287" cy="307777"/>
          </a:xfrm>
          <a:prstGeom prst="rect">
            <a:avLst/>
          </a:prstGeom>
          <a:noFill/>
        </p:spPr>
        <p:txBody>
          <a:bodyPr wrap="none" rtlCol="0" anchor="t">
            <a:spAutoFit/>
          </a:bodyPr>
          <a:lstStyle/>
          <a:p>
            <a:r>
              <a:rPr lang="en-US" sz="1400" b="1">
                <a:latin typeface="Arial" panose="020B0604020202020204" pitchFamily="34" charset="0"/>
                <a:ea typeface="Microsoft JhengHei" panose="020B0604030504040204" pitchFamily="34" charset="-120"/>
                <a:cs typeface="Arial" panose="020B0604020202020204" pitchFamily="34" charset="0"/>
              </a:rPr>
              <a:t>1 x 12cm </a:t>
            </a:r>
            <a:r>
              <a:rPr lang="en-US" altLang="zh-TW" sz="1400" b="1">
                <a:latin typeface="Arial" panose="020B0604020202020204" pitchFamily="34" charset="0"/>
                <a:ea typeface="Microsoft JhengHei" panose="020B0604030504040204" pitchFamily="34" charset="-120"/>
                <a:cs typeface="Arial" panose="020B0604020202020204" pitchFamily="34" charset="0"/>
              </a:rPr>
              <a:t>smart fan</a:t>
            </a:r>
            <a:endParaRPr lang="en-US" sz="1400" b="1">
              <a:latin typeface="Arial" panose="020B0604020202020204" pitchFamily="34" charset="0"/>
              <a:ea typeface="Microsoft JhengHei" panose="020B0604030504040204" pitchFamily="34" charset="-120"/>
              <a:cs typeface="Arial" panose="020B0604020202020204" pitchFamily="34" charset="0"/>
            </a:endParaRPr>
          </a:p>
        </p:txBody>
      </p:sp>
      <p:sp>
        <p:nvSpPr>
          <p:cNvPr id="11" name="TextBox 10">
            <a:extLst>
              <a:ext uri="{FF2B5EF4-FFF2-40B4-BE49-F238E27FC236}">
                <a16:creationId xmlns:a16="http://schemas.microsoft.com/office/drawing/2014/main" id="{B61DDF32-8BE4-F948-B9E4-2AAA56CE01F6}"/>
              </a:ext>
            </a:extLst>
          </p:cNvPr>
          <p:cNvSpPr txBox="1"/>
          <p:nvPr/>
        </p:nvSpPr>
        <p:spPr>
          <a:xfrm>
            <a:off x="6703628" y="3483382"/>
            <a:ext cx="2200568" cy="307777"/>
          </a:xfrm>
          <a:prstGeom prst="rect">
            <a:avLst/>
          </a:prstGeom>
          <a:noFill/>
        </p:spPr>
        <p:txBody>
          <a:bodyPr wrap="square" rtlCol="0">
            <a:spAutoFit/>
          </a:bodyPr>
          <a:lstStyle/>
          <a:p>
            <a:pPr algn="r"/>
            <a:r>
              <a:rPr lang="en-US" sz="1400" b="1">
                <a:latin typeface="Arial" panose="020B0604020202020204" pitchFamily="34" charset="0"/>
                <a:ea typeface="Microsoft JhengHei" panose="020B0604030504040204" pitchFamily="34" charset="-120"/>
                <a:cs typeface="Arial" panose="020B0604020202020204" pitchFamily="34" charset="0"/>
              </a:rPr>
              <a:t>3 x USB 3.2 Gen 1 ports</a:t>
            </a:r>
          </a:p>
        </p:txBody>
      </p:sp>
      <p:sp>
        <p:nvSpPr>
          <p:cNvPr id="43" name="TextBox 42">
            <a:extLst>
              <a:ext uri="{FF2B5EF4-FFF2-40B4-BE49-F238E27FC236}">
                <a16:creationId xmlns:a16="http://schemas.microsoft.com/office/drawing/2014/main" id="{E3739B12-0CA2-154A-8D89-28146ABD240A}"/>
              </a:ext>
            </a:extLst>
          </p:cNvPr>
          <p:cNvSpPr txBox="1"/>
          <p:nvPr/>
        </p:nvSpPr>
        <p:spPr>
          <a:xfrm>
            <a:off x="6703628" y="1546882"/>
            <a:ext cx="1301959" cy="307777"/>
          </a:xfrm>
          <a:prstGeom prst="rect">
            <a:avLst/>
          </a:prstGeom>
          <a:noFill/>
        </p:spPr>
        <p:txBody>
          <a:bodyPr wrap="none" rtlCol="0">
            <a:spAutoFit/>
          </a:bodyPr>
          <a:lstStyle>
            <a:defPPr>
              <a:defRPr lang="zh-TW"/>
            </a:defPPr>
            <a:lvl1pPr algn="r">
              <a:defRPr sz="1400" b="1">
                <a:latin typeface="Arial" panose="020B0604020202020204" pitchFamily="34" charset="0"/>
                <a:ea typeface="Microsoft JhengHei" panose="020B0604030504040204" pitchFamily="34" charset="-120"/>
                <a:cs typeface="Arial" panose="020B0604020202020204" pitchFamily="34" charset="0"/>
              </a:defRPr>
            </a:lvl1pPr>
          </a:lstStyle>
          <a:p>
            <a:r>
              <a:rPr lang="en-US" altLang="zh-CN"/>
              <a:t>Reset button</a:t>
            </a:r>
            <a:endParaRPr lang="en-US"/>
          </a:p>
        </p:txBody>
      </p:sp>
      <p:cxnSp>
        <p:nvCxnSpPr>
          <p:cNvPr id="35" name="直線接點 34">
            <a:extLst>
              <a:ext uri="{FF2B5EF4-FFF2-40B4-BE49-F238E27FC236}">
                <a16:creationId xmlns:a16="http://schemas.microsoft.com/office/drawing/2014/main" id="{B9F4D7A8-6437-4657-94C7-74CFE0E53543}"/>
              </a:ext>
            </a:extLst>
          </p:cNvPr>
          <p:cNvCxnSpPr>
            <a:cxnSpLocks/>
          </p:cNvCxnSpPr>
          <p:nvPr/>
        </p:nvCxnSpPr>
        <p:spPr>
          <a:xfrm>
            <a:off x="2364264" y="2938555"/>
            <a:ext cx="1958995" cy="0"/>
          </a:xfrm>
          <a:prstGeom prst="line">
            <a:avLst/>
          </a:prstGeom>
          <a:ln w="19050">
            <a:solidFill>
              <a:srgbClr val="04DEFC"/>
            </a:solidFill>
            <a:headEnd type="none"/>
            <a:tailEnd type="oval"/>
          </a:ln>
          <a:effectLst>
            <a:glow rad="38100">
              <a:srgbClr val="5C94DE">
                <a:alpha val="31000"/>
              </a:srgbClr>
            </a:glow>
          </a:effectLst>
        </p:spPr>
        <p:style>
          <a:lnRef idx="1">
            <a:schemeClr val="accent1"/>
          </a:lnRef>
          <a:fillRef idx="0">
            <a:schemeClr val="accent1"/>
          </a:fillRef>
          <a:effectRef idx="0">
            <a:schemeClr val="accent1"/>
          </a:effectRef>
          <a:fontRef idx="minor">
            <a:schemeClr val="tx1"/>
          </a:fontRef>
        </p:style>
      </p:cxnSp>
      <p:cxnSp>
        <p:nvCxnSpPr>
          <p:cNvPr id="38" name="直線接點 37">
            <a:extLst>
              <a:ext uri="{FF2B5EF4-FFF2-40B4-BE49-F238E27FC236}">
                <a16:creationId xmlns:a16="http://schemas.microsoft.com/office/drawing/2014/main" id="{741D6480-E24B-4B60-A68E-4F735727FAC1}"/>
              </a:ext>
            </a:extLst>
          </p:cNvPr>
          <p:cNvCxnSpPr>
            <a:cxnSpLocks/>
          </p:cNvCxnSpPr>
          <p:nvPr/>
        </p:nvCxnSpPr>
        <p:spPr>
          <a:xfrm>
            <a:off x="2399977" y="4361714"/>
            <a:ext cx="938704" cy="0"/>
          </a:xfrm>
          <a:prstGeom prst="line">
            <a:avLst/>
          </a:prstGeom>
          <a:ln w="19050">
            <a:solidFill>
              <a:srgbClr val="04DEFC"/>
            </a:solidFill>
            <a:headEnd type="none"/>
            <a:tailEnd type="oval"/>
          </a:ln>
          <a:effectLst>
            <a:glow rad="38100">
              <a:srgbClr val="5C94DE">
                <a:alpha val="31000"/>
              </a:srgbClr>
            </a:glow>
          </a:effectLst>
        </p:spPr>
        <p:style>
          <a:lnRef idx="1">
            <a:schemeClr val="accent1"/>
          </a:lnRef>
          <a:fillRef idx="0">
            <a:schemeClr val="accent1"/>
          </a:fillRef>
          <a:effectRef idx="0">
            <a:schemeClr val="accent1"/>
          </a:effectRef>
          <a:fontRef idx="minor">
            <a:schemeClr val="tx1"/>
          </a:fontRef>
        </p:style>
      </p:cxnSp>
      <p:cxnSp>
        <p:nvCxnSpPr>
          <p:cNvPr id="41" name="Shape 248">
            <a:extLst>
              <a:ext uri="{FF2B5EF4-FFF2-40B4-BE49-F238E27FC236}">
                <a16:creationId xmlns:a16="http://schemas.microsoft.com/office/drawing/2014/main" id="{16DC9199-A9F8-4CF3-98B8-41E171378AD8}"/>
              </a:ext>
            </a:extLst>
          </p:cNvPr>
          <p:cNvCxnSpPr>
            <a:cxnSpLocks/>
          </p:cNvCxnSpPr>
          <p:nvPr/>
        </p:nvCxnSpPr>
        <p:spPr>
          <a:xfrm rot="10800000" flipV="1">
            <a:off x="6003151" y="1735341"/>
            <a:ext cx="724988" cy="1"/>
          </a:xfrm>
          <a:prstGeom prst="bentConnector3">
            <a:avLst>
              <a:gd name="adj1" fmla="val 50000"/>
            </a:avLst>
          </a:prstGeom>
          <a:noFill/>
          <a:ln w="19050" cap="flat" cmpd="sng">
            <a:solidFill>
              <a:srgbClr val="04DEFC"/>
            </a:solidFill>
            <a:prstDash val="solid"/>
            <a:round/>
            <a:headEnd type="none" w="med" len="med"/>
            <a:tailEnd type="oval" w="med" len="med"/>
          </a:ln>
          <a:effectLst>
            <a:glow rad="38100">
              <a:srgbClr val="5C94DE">
                <a:alpha val="31000"/>
              </a:srgbClr>
            </a:glow>
          </a:effectLst>
        </p:spPr>
      </p:cxnSp>
      <p:sp>
        <p:nvSpPr>
          <p:cNvPr id="48" name="矩形 47">
            <a:extLst>
              <a:ext uri="{FF2B5EF4-FFF2-40B4-BE49-F238E27FC236}">
                <a16:creationId xmlns:a16="http://schemas.microsoft.com/office/drawing/2014/main" id="{0535999B-B5C6-481E-B667-198FFF6A24F1}"/>
              </a:ext>
            </a:extLst>
          </p:cNvPr>
          <p:cNvSpPr/>
          <p:nvPr/>
        </p:nvSpPr>
        <p:spPr>
          <a:xfrm>
            <a:off x="5605305" y="2544571"/>
            <a:ext cx="442958" cy="797747"/>
          </a:xfrm>
          <a:prstGeom prst="rect">
            <a:avLst/>
          </a:prstGeom>
          <a:noFill/>
          <a:ln w="19050">
            <a:solidFill>
              <a:srgbClr val="04DEFC"/>
            </a:solidFill>
          </a:ln>
          <a:effectLst>
            <a:glow rad="38100">
              <a:srgbClr val="5C94DE">
                <a:alpha val="31000"/>
              </a:srgb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p>
        </p:txBody>
      </p:sp>
      <p:cxnSp>
        <p:nvCxnSpPr>
          <p:cNvPr id="49" name="直線接點 48">
            <a:extLst>
              <a:ext uri="{FF2B5EF4-FFF2-40B4-BE49-F238E27FC236}">
                <a16:creationId xmlns:a16="http://schemas.microsoft.com/office/drawing/2014/main" id="{CF67FD56-F64F-4641-9060-582D7D8C1866}"/>
              </a:ext>
            </a:extLst>
          </p:cNvPr>
          <p:cNvCxnSpPr>
            <a:cxnSpLocks/>
          </p:cNvCxnSpPr>
          <p:nvPr/>
        </p:nvCxnSpPr>
        <p:spPr>
          <a:xfrm>
            <a:off x="6003151" y="2142526"/>
            <a:ext cx="736557" cy="0"/>
          </a:xfrm>
          <a:prstGeom prst="line">
            <a:avLst/>
          </a:prstGeom>
          <a:ln w="19050">
            <a:solidFill>
              <a:srgbClr val="04DEFC"/>
            </a:solidFill>
            <a:headEnd type="oval"/>
            <a:tailEnd type="none"/>
          </a:ln>
          <a:effectLst>
            <a:glow rad="38100">
              <a:srgbClr val="5C94DE">
                <a:alpha val="31000"/>
              </a:srgbClr>
            </a:glow>
          </a:effectLst>
        </p:spPr>
        <p:style>
          <a:lnRef idx="1">
            <a:schemeClr val="accent1"/>
          </a:lnRef>
          <a:fillRef idx="0">
            <a:schemeClr val="accent1"/>
          </a:fillRef>
          <a:effectRef idx="0">
            <a:schemeClr val="accent1"/>
          </a:effectRef>
          <a:fontRef idx="minor">
            <a:schemeClr val="tx1"/>
          </a:fontRef>
        </p:style>
      </p:cxnSp>
      <p:sp>
        <p:nvSpPr>
          <p:cNvPr id="50" name="矩形 49">
            <a:extLst>
              <a:ext uri="{FF2B5EF4-FFF2-40B4-BE49-F238E27FC236}">
                <a16:creationId xmlns:a16="http://schemas.microsoft.com/office/drawing/2014/main" id="{57FC7528-2C19-4423-A6A6-0C525C9A29E6}"/>
              </a:ext>
            </a:extLst>
          </p:cNvPr>
          <p:cNvSpPr/>
          <p:nvPr/>
        </p:nvSpPr>
        <p:spPr>
          <a:xfrm>
            <a:off x="5605305" y="3400379"/>
            <a:ext cx="442958" cy="751168"/>
          </a:xfrm>
          <a:prstGeom prst="rect">
            <a:avLst/>
          </a:prstGeom>
          <a:noFill/>
          <a:ln w="19050">
            <a:solidFill>
              <a:srgbClr val="04DEFC"/>
            </a:solidFill>
          </a:ln>
          <a:effectLst>
            <a:glow rad="38100">
              <a:srgbClr val="5C94DE">
                <a:alpha val="31000"/>
              </a:srgb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p>
        </p:txBody>
      </p:sp>
      <p:cxnSp>
        <p:nvCxnSpPr>
          <p:cNvPr id="51" name="直線接點 50">
            <a:extLst>
              <a:ext uri="{FF2B5EF4-FFF2-40B4-BE49-F238E27FC236}">
                <a16:creationId xmlns:a16="http://schemas.microsoft.com/office/drawing/2014/main" id="{6082031B-731C-4459-BC4C-4E59CD7D08F7}"/>
              </a:ext>
            </a:extLst>
          </p:cNvPr>
          <p:cNvCxnSpPr>
            <a:cxnSpLocks/>
          </p:cNvCxnSpPr>
          <p:nvPr/>
        </p:nvCxnSpPr>
        <p:spPr>
          <a:xfrm>
            <a:off x="6069822" y="3656538"/>
            <a:ext cx="699516" cy="5948"/>
          </a:xfrm>
          <a:prstGeom prst="line">
            <a:avLst/>
          </a:prstGeom>
          <a:ln w="19050">
            <a:solidFill>
              <a:srgbClr val="04DEFC"/>
            </a:solidFill>
            <a:headEnd type="oval"/>
            <a:tailEnd type="none"/>
          </a:ln>
          <a:effectLst>
            <a:glow rad="38100">
              <a:srgbClr val="5C94DE">
                <a:alpha val="31000"/>
              </a:srgbClr>
            </a:glow>
          </a:effectLst>
        </p:spPr>
        <p:style>
          <a:lnRef idx="1">
            <a:schemeClr val="accent1"/>
          </a:lnRef>
          <a:fillRef idx="0">
            <a:schemeClr val="accent1"/>
          </a:fillRef>
          <a:effectRef idx="0">
            <a:schemeClr val="accent1"/>
          </a:effectRef>
          <a:fontRef idx="minor">
            <a:schemeClr val="tx1"/>
          </a:fontRef>
        </p:style>
      </p:cxnSp>
      <p:cxnSp>
        <p:nvCxnSpPr>
          <p:cNvPr id="52" name="直線接點 51">
            <a:extLst>
              <a:ext uri="{FF2B5EF4-FFF2-40B4-BE49-F238E27FC236}">
                <a16:creationId xmlns:a16="http://schemas.microsoft.com/office/drawing/2014/main" id="{8FBD6F8A-0817-42BC-8CE8-E20E085A4D4B}"/>
              </a:ext>
            </a:extLst>
          </p:cNvPr>
          <p:cNvCxnSpPr>
            <a:cxnSpLocks/>
          </p:cNvCxnSpPr>
          <p:nvPr/>
        </p:nvCxnSpPr>
        <p:spPr>
          <a:xfrm>
            <a:off x="6014720" y="4301856"/>
            <a:ext cx="724988" cy="0"/>
          </a:xfrm>
          <a:prstGeom prst="line">
            <a:avLst/>
          </a:prstGeom>
          <a:ln w="19050">
            <a:solidFill>
              <a:srgbClr val="04DEFC"/>
            </a:solidFill>
            <a:headEnd type="oval"/>
            <a:tailEnd type="none"/>
          </a:ln>
          <a:effectLst>
            <a:glow rad="38100">
              <a:srgbClr val="5C94DE">
                <a:alpha val="31000"/>
              </a:srgbClr>
            </a:glow>
          </a:effectLst>
        </p:spPr>
        <p:style>
          <a:lnRef idx="1">
            <a:schemeClr val="accent1"/>
          </a:lnRef>
          <a:fillRef idx="0">
            <a:schemeClr val="accent1"/>
          </a:fillRef>
          <a:effectRef idx="0">
            <a:schemeClr val="accent1"/>
          </a:effectRef>
          <a:fontRef idx="minor">
            <a:schemeClr val="tx1"/>
          </a:fontRef>
        </p:style>
      </p:cxnSp>
      <p:cxnSp>
        <p:nvCxnSpPr>
          <p:cNvPr id="53" name="直線接點 52">
            <a:extLst>
              <a:ext uri="{FF2B5EF4-FFF2-40B4-BE49-F238E27FC236}">
                <a16:creationId xmlns:a16="http://schemas.microsoft.com/office/drawing/2014/main" id="{CAA786D8-FA5A-4E59-90A4-16AED46BB125}"/>
              </a:ext>
            </a:extLst>
          </p:cNvPr>
          <p:cNvCxnSpPr>
            <a:cxnSpLocks/>
          </p:cNvCxnSpPr>
          <p:nvPr/>
        </p:nvCxnSpPr>
        <p:spPr>
          <a:xfrm>
            <a:off x="6048263" y="2967431"/>
            <a:ext cx="736557" cy="0"/>
          </a:xfrm>
          <a:prstGeom prst="line">
            <a:avLst/>
          </a:prstGeom>
          <a:ln w="19050">
            <a:solidFill>
              <a:srgbClr val="04DEFC"/>
            </a:solidFill>
            <a:headEnd type="oval"/>
            <a:tailEnd type="none"/>
          </a:ln>
          <a:effectLst>
            <a:glow rad="38100">
              <a:srgbClr val="5C94DE">
                <a:alpha val="31000"/>
              </a:srgbClr>
            </a:glow>
          </a:effectLst>
        </p:spPr>
        <p:style>
          <a:lnRef idx="1">
            <a:schemeClr val="accent1"/>
          </a:lnRef>
          <a:fillRef idx="0">
            <a:schemeClr val="accent1"/>
          </a:fillRef>
          <a:effectRef idx="0">
            <a:schemeClr val="accent1"/>
          </a:effectRef>
          <a:fontRef idx="minor">
            <a:schemeClr val="tx1"/>
          </a:fontRef>
        </p:style>
      </p:cxnSp>
      <p:sp>
        <p:nvSpPr>
          <p:cNvPr id="56" name="TextBox 42">
            <a:extLst>
              <a:ext uri="{FF2B5EF4-FFF2-40B4-BE49-F238E27FC236}">
                <a16:creationId xmlns:a16="http://schemas.microsoft.com/office/drawing/2014/main" id="{D9D14D7B-96E5-49A8-84E3-EC24D8556988}"/>
              </a:ext>
            </a:extLst>
          </p:cNvPr>
          <p:cNvSpPr txBox="1"/>
          <p:nvPr/>
        </p:nvSpPr>
        <p:spPr>
          <a:xfrm>
            <a:off x="173144" y="4199199"/>
            <a:ext cx="2258952" cy="307777"/>
          </a:xfrm>
          <a:prstGeom prst="rect">
            <a:avLst/>
          </a:prstGeom>
          <a:noFill/>
        </p:spPr>
        <p:txBody>
          <a:bodyPr wrap="none" rtlCol="0">
            <a:spAutoFit/>
          </a:bodyPr>
          <a:lstStyle/>
          <a:p>
            <a:pPr algn="r"/>
            <a:r>
              <a:rPr lang="en-US" altLang="zh-CN" sz="1400" b="1">
                <a:latin typeface="Arial" panose="020B0604020202020204" pitchFamily="34" charset="0"/>
                <a:ea typeface="Microsoft JhengHei" panose="020B0604030504040204" pitchFamily="34" charset="-120"/>
                <a:cs typeface="Arial" panose="020B0604020202020204" pitchFamily="34" charset="0"/>
              </a:rPr>
              <a:t>Kensington </a:t>
            </a:r>
            <a:r>
              <a:rPr lang="en-US" altLang="zh-TW" sz="1400" b="1">
                <a:latin typeface="Arial" panose="020B0604020202020204" pitchFamily="34" charset="0"/>
                <a:ea typeface="Microsoft JhengHei" panose="020B0604030504040204" pitchFamily="34" charset="-120"/>
                <a:cs typeface="Arial" panose="020B0604020202020204" pitchFamily="34" charset="0"/>
              </a:rPr>
              <a:t>security slot</a:t>
            </a:r>
            <a:endParaRPr lang="zh-CN" altLang="en-US" sz="1400" b="1">
              <a:latin typeface="Arial" panose="020B0604020202020204" pitchFamily="34" charset="0"/>
              <a:ea typeface="Microsoft JhengHei" panose="020B0604030504040204" pitchFamily="34" charset="-120"/>
              <a:cs typeface="Arial" panose="020B0604020202020204" pitchFamily="34" charset="0"/>
            </a:endParaRPr>
          </a:p>
        </p:txBody>
      </p:sp>
    </p:spTree>
    <p:extLst>
      <p:ext uri="{BB962C8B-B14F-4D97-AF65-F5344CB8AC3E}">
        <p14:creationId xmlns:p14="http://schemas.microsoft.com/office/powerpoint/2010/main" val="130691427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54" name="群組 53">
            <a:extLst>
              <a:ext uri="{FF2B5EF4-FFF2-40B4-BE49-F238E27FC236}">
                <a16:creationId xmlns:a16="http://schemas.microsoft.com/office/drawing/2014/main" id="{BB62DBA3-3170-402C-B847-640AD297694A}"/>
              </a:ext>
            </a:extLst>
          </p:cNvPr>
          <p:cNvGrpSpPr/>
          <p:nvPr/>
        </p:nvGrpSpPr>
        <p:grpSpPr>
          <a:xfrm>
            <a:off x="2572208" y="1841987"/>
            <a:ext cx="6027387" cy="2810590"/>
            <a:chOff x="2572208" y="1841987"/>
            <a:chExt cx="6027387" cy="2810590"/>
          </a:xfrm>
        </p:grpSpPr>
        <p:sp>
          <p:nvSpPr>
            <p:cNvPr id="56" name="橢圓 55">
              <a:extLst>
                <a:ext uri="{FF2B5EF4-FFF2-40B4-BE49-F238E27FC236}">
                  <a16:creationId xmlns:a16="http://schemas.microsoft.com/office/drawing/2014/main" id="{5DA70533-A46E-4537-B4DC-498E9ADEA619}"/>
                </a:ext>
              </a:extLst>
            </p:cNvPr>
            <p:cNvSpPr/>
            <p:nvPr/>
          </p:nvSpPr>
          <p:spPr>
            <a:xfrm>
              <a:off x="7231595" y="3284577"/>
              <a:ext cx="1368000" cy="1368000"/>
            </a:xfrm>
            <a:prstGeom prst="ellipse">
              <a:avLst/>
            </a:prstGeom>
            <a:solidFill>
              <a:schemeClr val="bg1"/>
            </a:solidFill>
            <a:ln w="19050">
              <a:gradFill>
                <a:gsLst>
                  <a:gs pos="0">
                    <a:srgbClr val="2869F9"/>
                  </a:gs>
                  <a:gs pos="100000">
                    <a:srgbClr val="1FACF3"/>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latin typeface="Arial" panose="020B0604020202020204" pitchFamily="34" charset="0"/>
                <a:cs typeface="Arial" panose="020B0604020202020204" pitchFamily="34" charset="0"/>
              </a:endParaRPr>
            </a:p>
          </p:txBody>
        </p:sp>
        <p:sp>
          <p:nvSpPr>
            <p:cNvPr id="68" name="橢圓 67">
              <a:extLst>
                <a:ext uri="{FF2B5EF4-FFF2-40B4-BE49-F238E27FC236}">
                  <a16:creationId xmlns:a16="http://schemas.microsoft.com/office/drawing/2014/main" id="{516E4483-876F-4EEA-8E5F-8885D773EE77}"/>
                </a:ext>
              </a:extLst>
            </p:cNvPr>
            <p:cNvSpPr/>
            <p:nvPr/>
          </p:nvSpPr>
          <p:spPr>
            <a:xfrm>
              <a:off x="6480541" y="3614082"/>
              <a:ext cx="834306" cy="834306"/>
            </a:xfrm>
            <a:prstGeom prst="ellipse">
              <a:avLst/>
            </a:prstGeom>
            <a:solidFill>
              <a:schemeClr val="bg1"/>
            </a:solidFill>
            <a:ln w="19050">
              <a:gradFill>
                <a:gsLst>
                  <a:gs pos="0">
                    <a:srgbClr val="2869F9"/>
                  </a:gs>
                  <a:gs pos="100000">
                    <a:srgbClr val="1FACF3"/>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latin typeface="Arial" panose="020B0604020202020204" pitchFamily="34" charset="0"/>
                <a:cs typeface="Arial" panose="020B0604020202020204" pitchFamily="34" charset="0"/>
              </a:endParaRPr>
            </a:p>
          </p:txBody>
        </p:sp>
        <p:sp>
          <p:nvSpPr>
            <p:cNvPr id="73" name="橢圓 72">
              <a:extLst>
                <a:ext uri="{FF2B5EF4-FFF2-40B4-BE49-F238E27FC236}">
                  <a16:creationId xmlns:a16="http://schemas.microsoft.com/office/drawing/2014/main" id="{F30E5805-1D4E-4FBD-A22B-017EF6B5C0CF}"/>
                </a:ext>
              </a:extLst>
            </p:cNvPr>
            <p:cNvSpPr/>
            <p:nvPr/>
          </p:nvSpPr>
          <p:spPr>
            <a:xfrm>
              <a:off x="5000271" y="3277853"/>
              <a:ext cx="1368000" cy="1368000"/>
            </a:xfrm>
            <a:prstGeom prst="ellipse">
              <a:avLst/>
            </a:prstGeom>
            <a:solidFill>
              <a:schemeClr val="bg1"/>
            </a:solidFill>
            <a:ln w="19050">
              <a:gradFill>
                <a:gsLst>
                  <a:gs pos="0">
                    <a:srgbClr val="2869F9"/>
                  </a:gs>
                  <a:gs pos="100000">
                    <a:srgbClr val="1FACF3"/>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latin typeface="Arial" panose="020B0604020202020204" pitchFamily="34" charset="0"/>
                <a:cs typeface="Arial" panose="020B0604020202020204" pitchFamily="34" charset="0"/>
              </a:endParaRPr>
            </a:p>
          </p:txBody>
        </p:sp>
        <p:sp>
          <p:nvSpPr>
            <p:cNvPr id="74" name="橢圓 73">
              <a:extLst>
                <a:ext uri="{FF2B5EF4-FFF2-40B4-BE49-F238E27FC236}">
                  <a16:creationId xmlns:a16="http://schemas.microsoft.com/office/drawing/2014/main" id="{0B533B43-E717-4C1D-94EA-F84D80F7B846}"/>
                </a:ext>
              </a:extLst>
            </p:cNvPr>
            <p:cNvSpPr/>
            <p:nvPr/>
          </p:nvSpPr>
          <p:spPr>
            <a:xfrm>
              <a:off x="4249217" y="3614082"/>
              <a:ext cx="834306" cy="834306"/>
            </a:xfrm>
            <a:prstGeom prst="ellipse">
              <a:avLst/>
            </a:prstGeom>
            <a:solidFill>
              <a:schemeClr val="bg1"/>
            </a:solidFill>
            <a:ln w="19050">
              <a:gradFill>
                <a:gsLst>
                  <a:gs pos="0">
                    <a:srgbClr val="2869F9"/>
                  </a:gs>
                  <a:gs pos="100000">
                    <a:srgbClr val="1FACF3"/>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latin typeface="Arial" panose="020B0604020202020204" pitchFamily="34" charset="0"/>
                <a:cs typeface="Arial" panose="020B0604020202020204" pitchFamily="34" charset="0"/>
              </a:endParaRPr>
            </a:p>
          </p:txBody>
        </p:sp>
        <p:sp>
          <p:nvSpPr>
            <p:cNvPr id="75" name="橢圓 74">
              <a:extLst>
                <a:ext uri="{FF2B5EF4-FFF2-40B4-BE49-F238E27FC236}">
                  <a16:creationId xmlns:a16="http://schemas.microsoft.com/office/drawing/2014/main" id="{2494176A-3417-4D7E-84B5-7BD237F69723}"/>
                </a:ext>
              </a:extLst>
            </p:cNvPr>
            <p:cNvSpPr/>
            <p:nvPr/>
          </p:nvSpPr>
          <p:spPr>
            <a:xfrm>
              <a:off x="7231595" y="1848711"/>
              <a:ext cx="1368000" cy="1368000"/>
            </a:xfrm>
            <a:prstGeom prst="ellipse">
              <a:avLst/>
            </a:prstGeom>
            <a:solidFill>
              <a:schemeClr val="bg1"/>
            </a:solidFill>
            <a:ln w="19050">
              <a:gradFill>
                <a:gsLst>
                  <a:gs pos="0">
                    <a:srgbClr val="2869F9"/>
                  </a:gs>
                  <a:gs pos="100000">
                    <a:srgbClr val="1FACF3"/>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latin typeface="Arial" panose="020B0604020202020204" pitchFamily="34" charset="0"/>
                <a:cs typeface="Arial" panose="020B0604020202020204" pitchFamily="34" charset="0"/>
              </a:endParaRPr>
            </a:p>
          </p:txBody>
        </p:sp>
        <p:sp>
          <p:nvSpPr>
            <p:cNvPr id="76" name="橢圓 75">
              <a:extLst>
                <a:ext uri="{FF2B5EF4-FFF2-40B4-BE49-F238E27FC236}">
                  <a16:creationId xmlns:a16="http://schemas.microsoft.com/office/drawing/2014/main" id="{1B46CF88-C941-4673-A638-C714BDFFC3EE}"/>
                </a:ext>
              </a:extLst>
            </p:cNvPr>
            <p:cNvSpPr/>
            <p:nvPr/>
          </p:nvSpPr>
          <p:spPr>
            <a:xfrm>
              <a:off x="6480541" y="2178216"/>
              <a:ext cx="834306" cy="834306"/>
            </a:xfrm>
            <a:prstGeom prst="ellipse">
              <a:avLst/>
            </a:prstGeom>
            <a:solidFill>
              <a:schemeClr val="bg1"/>
            </a:solidFill>
            <a:ln w="19050">
              <a:gradFill>
                <a:gsLst>
                  <a:gs pos="0">
                    <a:srgbClr val="2869F9"/>
                  </a:gs>
                  <a:gs pos="100000">
                    <a:srgbClr val="1FACF3"/>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latin typeface="Arial" panose="020B0604020202020204" pitchFamily="34" charset="0"/>
                <a:cs typeface="Arial" panose="020B0604020202020204" pitchFamily="34" charset="0"/>
              </a:endParaRPr>
            </a:p>
          </p:txBody>
        </p:sp>
        <p:sp>
          <p:nvSpPr>
            <p:cNvPr id="78" name="橢圓 77">
              <a:extLst>
                <a:ext uri="{FF2B5EF4-FFF2-40B4-BE49-F238E27FC236}">
                  <a16:creationId xmlns:a16="http://schemas.microsoft.com/office/drawing/2014/main" id="{10F9CB3C-E583-4A53-B45B-D3DEF53A3B7D}"/>
                </a:ext>
              </a:extLst>
            </p:cNvPr>
            <p:cNvSpPr/>
            <p:nvPr/>
          </p:nvSpPr>
          <p:spPr>
            <a:xfrm>
              <a:off x="5000271" y="1841987"/>
              <a:ext cx="1368000" cy="1368000"/>
            </a:xfrm>
            <a:prstGeom prst="ellipse">
              <a:avLst/>
            </a:prstGeom>
            <a:solidFill>
              <a:schemeClr val="bg1"/>
            </a:solidFill>
            <a:ln w="19050">
              <a:gradFill>
                <a:gsLst>
                  <a:gs pos="0">
                    <a:srgbClr val="2869F9"/>
                  </a:gs>
                  <a:gs pos="100000">
                    <a:srgbClr val="1FACF3"/>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latin typeface="Arial" panose="020B0604020202020204" pitchFamily="34" charset="0"/>
                <a:cs typeface="Arial" panose="020B0604020202020204" pitchFamily="34" charset="0"/>
              </a:endParaRPr>
            </a:p>
          </p:txBody>
        </p:sp>
        <p:pic>
          <p:nvPicPr>
            <p:cNvPr id="79" name="Content Placeholder 4">
              <a:extLst>
                <a:ext uri="{FF2B5EF4-FFF2-40B4-BE49-F238E27FC236}">
                  <a16:creationId xmlns:a16="http://schemas.microsoft.com/office/drawing/2014/main" id="{C655AAA1-99D7-4BC8-BD47-BD3CD94495AF}"/>
                </a:ext>
              </a:extLst>
            </p:cNvPr>
            <p:cNvPicPr>
              <a:picLocks noChangeAspect="1"/>
            </p:cNvPicPr>
            <p:nvPr/>
          </p:nvPicPr>
          <p:blipFill rotWithShape="1">
            <a:blip r:embed="rId3" cstate="print">
              <a:extLst>
                <a:ext uri="{28A0092B-C50C-407E-A947-70E740481C1C}">
                  <a14:useLocalDpi xmlns:a14="http://schemas.microsoft.com/office/drawing/2010/main"/>
                </a:ext>
              </a:extLst>
            </a:blip>
            <a:srcRect/>
            <a:stretch/>
          </p:blipFill>
          <p:spPr>
            <a:xfrm>
              <a:off x="2572208" y="2430160"/>
              <a:ext cx="1724267" cy="1828623"/>
            </a:xfrm>
            <a:prstGeom prst="rect">
              <a:avLst/>
            </a:prstGeom>
            <a:effectLst>
              <a:outerShdw blurRad="50800" dist="38100" dir="5400000" algn="t" rotWithShape="0">
                <a:prstClr val="black">
                  <a:alpha val="40000"/>
                </a:prstClr>
              </a:outerShdw>
            </a:effectLst>
          </p:spPr>
        </p:pic>
        <p:grpSp>
          <p:nvGrpSpPr>
            <p:cNvPr id="80" name="群組 79">
              <a:extLst>
                <a:ext uri="{FF2B5EF4-FFF2-40B4-BE49-F238E27FC236}">
                  <a16:creationId xmlns:a16="http://schemas.microsoft.com/office/drawing/2014/main" id="{80985DD5-EC29-4C1C-9F0B-36CCC670FF17}"/>
                </a:ext>
              </a:extLst>
            </p:cNvPr>
            <p:cNvGrpSpPr/>
            <p:nvPr/>
          </p:nvGrpSpPr>
          <p:grpSpPr>
            <a:xfrm>
              <a:off x="5137349" y="2039046"/>
              <a:ext cx="256237" cy="369332"/>
              <a:chOff x="5137349" y="2184456"/>
              <a:chExt cx="256237" cy="369332"/>
            </a:xfrm>
          </p:grpSpPr>
          <p:sp>
            <p:nvSpPr>
              <p:cNvPr id="120" name="文字方塊 119">
                <a:extLst>
                  <a:ext uri="{FF2B5EF4-FFF2-40B4-BE49-F238E27FC236}">
                    <a16:creationId xmlns:a16="http://schemas.microsoft.com/office/drawing/2014/main" id="{E8848D10-219F-468B-A2B8-91663A838101}"/>
                  </a:ext>
                </a:extLst>
              </p:cNvPr>
              <p:cNvSpPr txBox="1"/>
              <p:nvPr/>
            </p:nvSpPr>
            <p:spPr>
              <a:xfrm>
                <a:off x="5137349" y="2184456"/>
                <a:ext cx="215174" cy="369332"/>
              </a:xfrm>
              <a:prstGeom prst="rect">
                <a:avLst/>
              </a:prstGeom>
              <a:noFill/>
            </p:spPr>
            <p:txBody>
              <a:bodyPr wrap="square" rtlCol="0">
                <a:spAutoFit/>
              </a:bodyPr>
              <a:lstStyle/>
              <a:p>
                <a:r>
                  <a:rPr lang="en-US" altLang="zh-TW">
                    <a:solidFill>
                      <a:schemeClr val="accent5">
                        <a:lumMod val="75000"/>
                      </a:schemeClr>
                    </a:solidFill>
                    <a:latin typeface="微軟正黑體" panose="020B0604030504040204" pitchFamily="34" charset="-120"/>
                    <a:ea typeface="微軟正黑體" panose="020B0604030504040204" pitchFamily="34" charset="-120"/>
                  </a:rPr>
                  <a:t>1</a:t>
                </a:r>
                <a:endParaRPr lang="zh-TW" altLang="en-US">
                  <a:solidFill>
                    <a:schemeClr val="accent5">
                      <a:lumMod val="75000"/>
                    </a:schemeClr>
                  </a:solidFill>
                  <a:latin typeface="微軟正黑體" panose="020B0604030504040204" pitchFamily="34" charset="-120"/>
                  <a:ea typeface="微軟正黑體" panose="020B0604030504040204" pitchFamily="34" charset="-120"/>
                </a:endParaRPr>
              </a:p>
            </p:txBody>
          </p:sp>
          <p:cxnSp>
            <p:nvCxnSpPr>
              <p:cNvPr id="121" name="直線接點 120">
                <a:extLst>
                  <a:ext uri="{FF2B5EF4-FFF2-40B4-BE49-F238E27FC236}">
                    <a16:creationId xmlns:a16="http://schemas.microsoft.com/office/drawing/2014/main" id="{263018C7-FFAE-45E2-861C-747F557881B6}"/>
                  </a:ext>
                </a:extLst>
              </p:cNvPr>
              <p:cNvCxnSpPr/>
              <p:nvPr/>
            </p:nvCxnSpPr>
            <p:spPr>
              <a:xfrm>
                <a:off x="5393586" y="2268687"/>
                <a:ext cx="0" cy="207746"/>
              </a:xfrm>
              <a:prstGeom prst="line">
                <a:avLst/>
              </a:prstGeom>
              <a:ln w="19050">
                <a:solidFill>
                  <a:schemeClr val="accent5">
                    <a:lumMod val="75000"/>
                  </a:schemeClr>
                </a:solidFill>
              </a:ln>
            </p:spPr>
            <p:style>
              <a:lnRef idx="1">
                <a:schemeClr val="accent1"/>
              </a:lnRef>
              <a:fillRef idx="0">
                <a:schemeClr val="accent1"/>
              </a:fillRef>
              <a:effectRef idx="0">
                <a:schemeClr val="accent1"/>
              </a:effectRef>
              <a:fontRef idx="minor">
                <a:schemeClr val="tx1"/>
              </a:fontRef>
            </p:style>
          </p:cxnSp>
        </p:grpSp>
        <p:grpSp>
          <p:nvGrpSpPr>
            <p:cNvPr id="81" name="群組 80">
              <a:extLst>
                <a:ext uri="{FF2B5EF4-FFF2-40B4-BE49-F238E27FC236}">
                  <a16:creationId xmlns:a16="http://schemas.microsoft.com/office/drawing/2014/main" id="{054EFBFD-3F61-4C1E-9AE4-BE60C5B7BB4F}"/>
                </a:ext>
              </a:extLst>
            </p:cNvPr>
            <p:cNvGrpSpPr/>
            <p:nvPr/>
          </p:nvGrpSpPr>
          <p:grpSpPr>
            <a:xfrm>
              <a:off x="5137349" y="3529807"/>
              <a:ext cx="256237" cy="369332"/>
              <a:chOff x="5137349" y="2184456"/>
              <a:chExt cx="256237" cy="369332"/>
            </a:xfrm>
          </p:grpSpPr>
          <p:sp>
            <p:nvSpPr>
              <p:cNvPr id="117" name="文字方塊 116">
                <a:extLst>
                  <a:ext uri="{FF2B5EF4-FFF2-40B4-BE49-F238E27FC236}">
                    <a16:creationId xmlns:a16="http://schemas.microsoft.com/office/drawing/2014/main" id="{E2A78863-86DE-4232-8FE8-7D3DB39FF5C1}"/>
                  </a:ext>
                </a:extLst>
              </p:cNvPr>
              <p:cNvSpPr txBox="1"/>
              <p:nvPr/>
            </p:nvSpPr>
            <p:spPr>
              <a:xfrm>
                <a:off x="5137349" y="2184456"/>
                <a:ext cx="215174" cy="369332"/>
              </a:xfrm>
              <a:prstGeom prst="rect">
                <a:avLst/>
              </a:prstGeom>
              <a:noFill/>
            </p:spPr>
            <p:txBody>
              <a:bodyPr wrap="square" rtlCol="0">
                <a:spAutoFit/>
              </a:bodyPr>
              <a:lstStyle/>
              <a:p>
                <a:r>
                  <a:rPr lang="en-US" altLang="zh-TW">
                    <a:solidFill>
                      <a:schemeClr val="accent5">
                        <a:lumMod val="75000"/>
                      </a:schemeClr>
                    </a:solidFill>
                    <a:latin typeface="微軟正黑體" panose="020B0604030504040204" pitchFamily="34" charset="-120"/>
                    <a:ea typeface="微軟正黑體" panose="020B0604030504040204" pitchFamily="34" charset="-120"/>
                  </a:rPr>
                  <a:t>2</a:t>
                </a:r>
                <a:endParaRPr lang="zh-TW" altLang="en-US">
                  <a:solidFill>
                    <a:schemeClr val="accent5">
                      <a:lumMod val="75000"/>
                    </a:schemeClr>
                  </a:solidFill>
                  <a:latin typeface="微軟正黑體" panose="020B0604030504040204" pitchFamily="34" charset="-120"/>
                  <a:ea typeface="微軟正黑體" panose="020B0604030504040204" pitchFamily="34" charset="-120"/>
                </a:endParaRPr>
              </a:p>
            </p:txBody>
          </p:sp>
          <p:cxnSp>
            <p:nvCxnSpPr>
              <p:cNvPr id="118" name="直線接點 117">
                <a:extLst>
                  <a:ext uri="{FF2B5EF4-FFF2-40B4-BE49-F238E27FC236}">
                    <a16:creationId xmlns:a16="http://schemas.microsoft.com/office/drawing/2014/main" id="{89FFB2C6-46E0-4C13-835D-2C811D0404BC}"/>
                  </a:ext>
                </a:extLst>
              </p:cNvPr>
              <p:cNvCxnSpPr/>
              <p:nvPr/>
            </p:nvCxnSpPr>
            <p:spPr>
              <a:xfrm>
                <a:off x="5393586" y="2268687"/>
                <a:ext cx="0" cy="207746"/>
              </a:xfrm>
              <a:prstGeom prst="line">
                <a:avLst/>
              </a:prstGeom>
              <a:ln w="19050">
                <a:solidFill>
                  <a:schemeClr val="accent5">
                    <a:lumMod val="75000"/>
                  </a:schemeClr>
                </a:solidFill>
              </a:ln>
            </p:spPr>
            <p:style>
              <a:lnRef idx="1">
                <a:schemeClr val="accent1"/>
              </a:lnRef>
              <a:fillRef idx="0">
                <a:schemeClr val="accent1"/>
              </a:fillRef>
              <a:effectRef idx="0">
                <a:schemeClr val="accent1"/>
              </a:effectRef>
              <a:fontRef idx="minor">
                <a:schemeClr val="tx1"/>
              </a:fontRef>
            </p:style>
          </p:cxnSp>
        </p:grpSp>
        <p:grpSp>
          <p:nvGrpSpPr>
            <p:cNvPr id="84" name="群組 83">
              <a:extLst>
                <a:ext uri="{FF2B5EF4-FFF2-40B4-BE49-F238E27FC236}">
                  <a16:creationId xmlns:a16="http://schemas.microsoft.com/office/drawing/2014/main" id="{D614E8B1-C966-45CC-BDA8-183BC1E15A58}"/>
                </a:ext>
              </a:extLst>
            </p:cNvPr>
            <p:cNvGrpSpPr/>
            <p:nvPr/>
          </p:nvGrpSpPr>
          <p:grpSpPr>
            <a:xfrm>
              <a:off x="7363599" y="2001346"/>
              <a:ext cx="256237" cy="369332"/>
              <a:chOff x="5137349" y="2184456"/>
              <a:chExt cx="256237" cy="369332"/>
            </a:xfrm>
          </p:grpSpPr>
          <p:sp>
            <p:nvSpPr>
              <p:cNvPr id="114" name="文字方塊 113">
                <a:extLst>
                  <a:ext uri="{FF2B5EF4-FFF2-40B4-BE49-F238E27FC236}">
                    <a16:creationId xmlns:a16="http://schemas.microsoft.com/office/drawing/2014/main" id="{DB96D0B6-628D-49C8-8687-FE31F7498AD1}"/>
                  </a:ext>
                </a:extLst>
              </p:cNvPr>
              <p:cNvSpPr txBox="1"/>
              <p:nvPr/>
            </p:nvSpPr>
            <p:spPr>
              <a:xfrm>
                <a:off x="5137349" y="2184456"/>
                <a:ext cx="215174" cy="369332"/>
              </a:xfrm>
              <a:prstGeom prst="rect">
                <a:avLst/>
              </a:prstGeom>
              <a:noFill/>
            </p:spPr>
            <p:txBody>
              <a:bodyPr wrap="square" rtlCol="0">
                <a:spAutoFit/>
              </a:bodyPr>
              <a:lstStyle/>
              <a:p>
                <a:r>
                  <a:rPr lang="en-US" altLang="zh-TW">
                    <a:solidFill>
                      <a:schemeClr val="accent5">
                        <a:lumMod val="75000"/>
                      </a:schemeClr>
                    </a:solidFill>
                    <a:latin typeface="微軟正黑體" panose="020B0604030504040204" pitchFamily="34" charset="-120"/>
                    <a:ea typeface="微軟正黑體" panose="020B0604030504040204" pitchFamily="34" charset="-120"/>
                  </a:rPr>
                  <a:t>3</a:t>
                </a:r>
                <a:endParaRPr lang="zh-TW" altLang="en-US">
                  <a:solidFill>
                    <a:schemeClr val="accent5">
                      <a:lumMod val="75000"/>
                    </a:schemeClr>
                  </a:solidFill>
                  <a:latin typeface="微軟正黑體" panose="020B0604030504040204" pitchFamily="34" charset="-120"/>
                  <a:ea typeface="微軟正黑體" panose="020B0604030504040204" pitchFamily="34" charset="-120"/>
                </a:endParaRPr>
              </a:p>
            </p:txBody>
          </p:sp>
          <p:cxnSp>
            <p:nvCxnSpPr>
              <p:cNvPr id="115" name="直線接點 114">
                <a:extLst>
                  <a:ext uri="{FF2B5EF4-FFF2-40B4-BE49-F238E27FC236}">
                    <a16:creationId xmlns:a16="http://schemas.microsoft.com/office/drawing/2014/main" id="{4157BA0D-8CFA-47B6-B2E0-FBCA8A7D03AE}"/>
                  </a:ext>
                </a:extLst>
              </p:cNvPr>
              <p:cNvCxnSpPr/>
              <p:nvPr/>
            </p:nvCxnSpPr>
            <p:spPr>
              <a:xfrm>
                <a:off x="5393586" y="2268687"/>
                <a:ext cx="0" cy="207746"/>
              </a:xfrm>
              <a:prstGeom prst="line">
                <a:avLst/>
              </a:prstGeom>
              <a:ln w="19050">
                <a:solidFill>
                  <a:schemeClr val="accent5">
                    <a:lumMod val="75000"/>
                  </a:schemeClr>
                </a:solidFill>
              </a:ln>
            </p:spPr>
            <p:style>
              <a:lnRef idx="1">
                <a:schemeClr val="accent1"/>
              </a:lnRef>
              <a:fillRef idx="0">
                <a:schemeClr val="accent1"/>
              </a:fillRef>
              <a:effectRef idx="0">
                <a:schemeClr val="accent1"/>
              </a:effectRef>
              <a:fontRef idx="minor">
                <a:schemeClr val="tx1"/>
              </a:fontRef>
            </p:style>
          </p:cxnSp>
        </p:grpSp>
        <p:grpSp>
          <p:nvGrpSpPr>
            <p:cNvPr id="85" name="群組 84">
              <a:extLst>
                <a:ext uri="{FF2B5EF4-FFF2-40B4-BE49-F238E27FC236}">
                  <a16:creationId xmlns:a16="http://schemas.microsoft.com/office/drawing/2014/main" id="{CB6FB58F-FBE5-4E13-8CB5-47B38406FB38}"/>
                </a:ext>
              </a:extLst>
            </p:cNvPr>
            <p:cNvGrpSpPr/>
            <p:nvPr/>
          </p:nvGrpSpPr>
          <p:grpSpPr>
            <a:xfrm>
              <a:off x="7511949" y="3391307"/>
              <a:ext cx="256237" cy="369332"/>
              <a:chOff x="5137349" y="2184456"/>
              <a:chExt cx="256237" cy="369332"/>
            </a:xfrm>
          </p:grpSpPr>
          <p:sp>
            <p:nvSpPr>
              <p:cNvPr id="111" name="文字方塊 110">
                <a:extLst>
                  <a:ext uri="{FF2B5EF4-FFF2-40B4-BE49-F238E27FC236}">
                    <a16:creationId xmlns:a16="http://schemas.microsoft.com/office/drawing/2014/main" id="{46AE73FA-43A0-4072-BE5E-471A1637A207}"/>
                  </a:ext>
                </a:extLst>
              </p:cNvPr>
              <p:cNvSpPr txBox="1"/>
              <p:nvPr/>
            </p:nvSpPr>
            <p:spPr>
              <a:xfrm>
                <a:off x="5137349" y="2184456"/>
                <a:ext cx="215174" cy="369332"/>
              </a:xfrm>
              <a:prstGeom prst="rect">
                <a:avLst/>
              </a:prstGeom>
              <a:noFill/>
            </p:spPr>
            <p:txBody>
              <a:bodyPr wrap="square" rtlCol="0">
                <a:spAutoFit/>
              </a:bodyPr>
              <a:lstStyle/>
              <a:p>
                <a:r>
                  <a:rPr lang="en-US" altLang="zh-TW">
                    <a:solidFill>
                      <a:schemeClr val="accent5">
                        <a:lumMod val="75000"/>
                      </a:schemeClr>
                    </a:solidFill>
                    <a:latin typeface="微軟正黑體" panose="020B0604030504040204" pitchFamily="34" charset="-120"/>
                    <a:ea typeface="微軟正黑體" panose="020B0604030504040204" pitchFamily="34" charset="-120"/>
                  </a:rPr>
                  <a:t>4</a:t>
                </a:r>
                <a:endParaRPr lang="zh-TW" altLang="en-US">
                  <a:solidFill>
                    <a:schemeClr val="accent5">
                      <a:lumMod val="75000"/>
                    </a:schemeClr>
                  </a:solidFill>
                  <a:latin typeface="微軟正黑體" panose="020B0604030504040204" pitchFamily="34" charset="-120"/>
                  <a:ea typeface="微軟正黑體" panose="020B0604030504040204" pitchFamily="34" charset="-120"/>
                </a:endParaRPr>
              </a:p>
            </p:txBody>
          </p:sp>
          <p:cxnSp>
            <p:nvCxnSpPr>
              <p:cNvPr id="112" name="直線接點 111">
                <a:extLst>
                  <a:ext uri="{FF2B5EF4-FFF2-40B4-BE49-F238E27FC236}">
                    <a16:creationId xmlns:a16="http://schemas.microsoft.com/office/drawing/2014/main" id="{724CC475-CA14-40A5-86DA-9003C8E524CC}"/>
                  </a:ext>
                </a:extLst>
              </p:cNvPr>
              <p:cNvCxnSpPr/>
              <p:nvPr/>
            </p:nvCxnSpPr>
            <p:spPr>
              <a:xfrm>
                <a:off x="5393586" y="2268687"/>
                <a:ext cx="0" cy="207746"/>
              </a:xfrm>
              <a:prstGeom prst="line">
                <a:avLst/>
              </a:prstGeom>
              <a:ln w="19050">
                <a:solidFill>
                  <a:schemeClr val="accent5">
                    <a:lumMod val="75000"/>
                  </a:schemeClr>
                </a:solidFill>
              </a:ln>
            </p:spPr>
            <p:style>
              <a:lnRef idx="1">
                <a:schemeClr val="accent1"/>
              </a:lnRef>
              <a:fillRef idx="0">
                <a:schemeClr val="accent1"/>
              </a:fillRef>
              <a:effectRef idx="0">
                <a:schemeClr val="accent1"/>
              </a:effectRef>
              <a:fontRef idx="minor">
                <a:schemeClr val="tx1"/>
              </a:fontRef>
            </p:style>
          </p:cxnSp>
        </p:grpSp>
        <p:pic>
          <p:nvPicPr>
            <p:cNvPr id="86" name="圖形 85">
              <a:extLst>
                <a:ext uri="{FF2B5EF4-FFF2-40B4-BE49-F238E27FC236}">
                  <a16:creationId xmlns:a16="http://schemas.microsoft.com/office/drawing/2014/main" id="{51C40B77-A94E-471B-BCE7-AAB7F30D5BB2}"/>
                </a:ext>
              </a:extLst>
            </p:cNvPr>
            <p:cNvPicPr>
              <a:picLocks noChangeAspect="1"/>
            </p:cNvPicPr>
            <p:nvPr/>
          </p:nvPicPr>
          <p:blipFill>
            <a:blip r:embed="rId4" cstate="print">
              <a:extLst>
                <a:ext uri="{28A0092B-C50C-407E-A947-70E740481C1C}">
                  <a14:useLocalDpi xmlns:a14="http://schemas.microsoft.com/office/drawing/2010/main"/>
                </a:ext>
                <a:ext uri="{96DAC541-7B7A-43D3-8B79-37D633B846F1}">
                  <asvg:svgBlip xmlns:asvg="http://schemas.microsoft.com/office/drawing/2016/SVG/main" r:embed="rId5"/>
                </a:ext>
              </a:extLst>
            </a:blip>
            <a:stretch>
              <a:fillRect/>
            </a:stretch>
          </p:blipFill>
          <p:spPr>
            <a:xfrm>
              <a:off x="4351487" y="3868262"/>
              <a:ext cx="629766" cy="336522"/>
            </a:xfrm>
            <a:prstGeom prst="rect">
              <a:avLst/>
            </a:prstGeom>
          </p:spPr>
        </p:pic>
        <p:pic>
          <p:nvPicPr>
            <p:cNvPr id="87" name="圖形 86">
              <a:extLst>
                <a:ext uri="{FF2B5EF4-FFF2-40B4-BE49-F238E27FC236}">
                  <a16:creationId xmlns:a16="http://schemas.microsoft.com/office/drawing/2014/main" id="{60C3639A-08EC-4850-ACB3-C0D2D694D6CD}"/>
                </a:ext>
              </a:extLst>
            </p:cNvPr>
            <p:cNvPicPr>
              <a:picLocks noChangeAspect="1"/>
            </p:cNvPicPr>
            <p:nvPr/>
          </p:nvPicPr>
          <p:blipFill>
            <a:blip r:embed="rId6" cstate="print">
              <a:extLst>
                <a:ext uri="{28A0092B-C50C-407E-A947-70E740481C1C}">
                  <a14:useLocalDpi xmlns:a14="http://schemas.microsoft.com/office/drawing/2010/main"/>
                </a:ext>
                <a:ext uri="{96DAC541-7B7A-43D3-8B79-37D633B846F1}">
                  <asvg:svgBlip xmlns:asvg="http://schemas.microsoft.com/office/drawing/2016/SVG/main" r:embed="rId7"/>
                </a:ext>
              </a:extLst>
            </a:blip>
            <a:stretch>
              <a:fillRect/>
            </a:stretch>
          </p:blipFill>
          <p:spPr>
            <a:xfrm>
              <a:off x="6617083" y="3789827"/>
              <a:ext cx="605194" cy="482816"/>
            </a:xfrm>
            <a:prstGeom prst="rect">
              <a:avLst/>
            </a:prstGeom>
          </p:spPr>
        </p:pic>
        <p:sp>
          <p:nvSpPr>
            <p:cNvPr id="88" name="文字方塊 87">
              <a:extLst>
                <a:ext uri="{FF2B5EF4-FFF2-40B4-BE49-F238E27FC236}">
                  <a16:creationId xmlns:a16="http://schemas.microsoft.com/office/drawing/2014/main" id="{CA4F6CB8-9FFB-4D7C-AB8A-B1BB96E4FB35}"/>
                </a:ext>
              </a:extLst>
            </p:cNvPr>
            <p:cNvSpPr txBox="1"/>
            <p:nvPr/>
          </p:nvSpPr>
          <p:spPr>
            <a:xfrm>
              <a:off x="5393586" y="2396379"/>
              <a:ext cx="1073602" cy="215444"/>
            </a:xfrm>
            <a:prstGeom prst="rect">
              <a:avLst/>
            </a:prstGeom>
            <a:noFill/>
          </p:spPr>
          <p:txBody>
            <a:bodyPr wrap="square" rtlCol="0">
              <a:spAutoFit/>
            </a:bodyPr>
            <a:lstStyle/>
            <a:p>
              <a:pPr marR="0" lvl="0" algn="l" defTabSz="914400" rtl="0" eaLnBrk="1" fontAlgn="auto" latinLnBrk="0" hangingPunct="1">
                <a:lnSpc>
                  <a:spcPct val="100000"/>
                </a:lnSpc>
                <a:spcBef>
                  <a:spcPts val="0"/>
                </a:spcBef>
                <a:spcAft>
                  <a:spcPts val="0"/>
                </a:spcAft>
                <a:buClrTx/>
                <a:buSzTx/>
                <a:tabLst/>
                <a:defRPr/>
              </a:pPr>
              <a:r>
                <a:rPr kumimoji="0" lang="en-US" altLang="zh-TW" sz="800" b="1" i="0" u="none" strike="noStrike" kern="1200" cap="none" spc="0" normalizeH="0" baseline="0" noProof="0">
                  <a:ln>
                    <a:noFill/>
                  </a:ln>
                  <a:solidFill>
                    <a:prstClr val="black"/>
                  </a:solidFill>
                  <a:effectLst/>
                  <a:uLnTx/>
                  <a:uFillTx/>
                  <a:latin typeface="Arial" panose="020B0604020202020204" pitchFamily="34" charset="0"/>
                  <a:ea typeface="新細明體" panose="02020500000000000000" pitchFamily="18" charset="-120"/>
                  <a:cs typeface="Arial" panose="020B0604020202020204" pitchFamily="34" charset="0"/>
                </a:rPr>
                <a:t>Mapped Drive</a:t>
              </a:r>
            </a:p>
          </p:txBody>
        </p:sp>
        <p:sp>
          <p:nvSpPr>
            <p:cNvPr id="90" name="文字方塊 89">
              <a:extLst>
                <a:ext uri="{FF2B5EF4-FFF2-40B4-BE49-F238E27FC236}">
                  <a16:creationId xmlns:a16="http://schemas.microsoft.com/office/drawing/2014/main" id="{60C8D217-05D1-4CC5-A71D-D169D653A3F3}"/>
                </a:ext>
              </a:extLst>
            </p:cNvPr>
            <p:cNvSpPr txBox="1"/>
            <p:nvPr/>
          </p:nvSpPr>
          <p:spPr>
            <a:xfrm>
              <a:off x="7690113" y="2824021"/>
              <a:ext cx="781390" cy="215444"/>
            </a:xfrm>
            <a:prstGeom prst="rect">
              <a:avLst/>
            </a:prstGeom>
            <a:noFill/>
          </p:spPr>
          <p:txBody>
            <a:bodyPr wrap="square" rtlCol="0">
              <a:spAutoFit/>
            </a:bodyPr>
            <a:lstStyle/>
            <a:p>
              <a:r>
                <a:rPr lang="en-US" altLang="zh-TW" sz="800" b="1">
                  <a:latin typeface="Arial" panose="020B0604020202020204" pitchFamily="34" charset="0"/>
                  <a:cs typeface="Arial" panose="020B0604020202020204" pitchFamily="34" charset="0"/>
                </a:rPr>
                <a:t>Cloud</a:t>
              </a:r>
              <a:endParaRPr lang="zh-TW" altLang="en-US" sz="800" b="1">
                <a:latin typeface="Arial" panose="020B0604020202020204" pitchFamily="34" charset="0"/>
                <a:cs typeface="Arial" panose="020B0604020202020204" pitchFamily="34" charset="0"/>
              </a:endParaRPr>
            </a:p>
          </p:txBody>
        </p:sp>
        <p:sp>
          <p:nvSpPr>
            <p:cNvPr id="91" name="文字方塊 90">
              <a:extLst>
                <a:ext uri="{FF2B5EF4-FFF2-40B4-BE49-F238E27FC236}">
                  <a16:creationId xmlns:a16="http://schemas.microsoft.com/office/drawing/2014/main" id="{E0AF916D-E8E5-4967-ADD2-708ECA96D56A}"/>
                </a:ext>
              </a:extLst>
            </p:cNvPr>
            <p:cNvSpPr txBox="1"/>
            <p:nvPr/>
          </p:nvSpPr>
          <p:spPr>
            <a:xfrm>
              <a:off x="7717586" y="3696732"/>
              <a:ext cx="653516" cy="215444"/>
            </a:xfrm>
            <a:prstGeom prst="rect">
              <a:avLst/>
            </a:prstGeom>
            <a:noFill/>
          </p:spPr>
          <p:txBody>
            <a:bodyPr wrap="square" rtlCol="0">
              <a:spAutoFit/>
            </a:bodyPr>
            <a:lstStyle/>
            <a:p>
              <a:r>
                <a:rPr lang="en-US" altLang="zh-TW" sz="800" b="1">
                  <a:latin typeface="Arial" panose="020B0604020202020204" pitchFamily="34" charset="0"/>
                  <a:cs typeface="Arial" panose="020B0604020202020204" pitchFamily="34" charset="0"/>
                </a:rPr>
                <a:t>Friends</a:t>
              </a:r>
            </a:p>
          </p:txBody>
        </p:sp>
        <p:pic>
          <p:nvPicPr>
            <p:cNvPr id="92" name="圖形 91">
              <a:extLst>
                <a:ext uri="{FF2B5EF4-FFF2-40B4-BE49-F238E27FC236}">
                  <a16:creationId xmlns:a16="http://schemas.microsoft.com/office/drawing/2014/main" id="{D254B441-B7CF-4AE8-B53F-83BA15757371}"/>
                </a:ext>
              </a:extLst>
            </p:cNvPr>
            <p:cNvPicPr>
              <a:picLocks noChangeAspect="1"/>
            </p:cNvPicPr>
            <p:nvPr/>
          </p:nvPicPr>
          <p:blipFill>
            <a:blip r:embed="rId8" cstate="print">
              <a:extLst>
                <a:ext uri="{28A0092B-C50C-407E-A947-70E740481C1C}">
                  <a14:useLocalDpi xmlns:a14="http://schemas.microsoft.com/office/drawing/2010/main"/>
                </a:ext>
                <a:ext uri="{96DAC541-7B7A-43D3-8B79-37D633B846F1}">
                  <asvg:svgBlip xmlns:asvg="http://schemas.microsoft.com/office/drawing/2016/SVG/main" r:embed="rId9"/>
                </a:ext>
              </a:extLst>
            </a:blip>
            <a:stretch>
              <a:fillRect/>
            </a:stretch>
          </p:blipFill>
          <p:spPr>
            <a:xfrm>
              <a:off x="5156488" y="3929943"/>
              <a:ext cx="302379" cy="258031"/>
            </a:xfrm>
            <a:prstGeom prst="rect">
              <a:avLst/>
            </a:prstGeom>
          </p:spPr>
        </p:pic>
        <p:pic>
          <p:nvPicPr>
            <p:cNvPr id="93" name="圖形 92">
              <a:extLst>
                <a:ext uri="{FF2B5EF4-FFF2-40B4-BE49-F238E27FC236}">
                  <a16:creationId xmlns:a16="http://schemas.microsoft.com/office/drawing/2014/main" id="{57AFDEAB-AB80-4E31-83BB-21DFDCAC790F}"/>
                </a:ext>
              </a:extLst>
            </p:cNvPr>
            <p:cNvPicPr>
              <a:picLocks noChangeAspect="1"/>
            </p:cNvPicPr>
            <p:nvPr/>
          </p:nvPicPr>
          <p:blipFill>
            <a:blip r:embed="rId10" cstate="print">
              <a:extLst>
                <a:ext uri="{28A0092B-C50C-407E-A947-70E740481C1C}">
                  <a14:useLocalDpi xmlns:a14="http://schemas.microsoft.com/office/drawing/2010/main"/>
                </a:ext>
                <a:ext uri="{96DAC541-7B7A-43D3-8B79-37D633B846F1}">
                  <asvg:svgBlip xmlns:asvg="http://schemas.microsoft.com/office/drawing/2016/SVG/main" r:embed="rId11"/>
                </a:ext>
              </a:extLst>
            </a:blip>
            <a:stretch>
              <a:fillRect/>
            </a:stretch>
          </p:blipFill>
          <p:spPr>
            <a:xfrm>
              <a:off x="6620641" y="2369769"/>
              <a:ext cx="521306" cy="465117"/>
            </a:xfrm>
            <a:prstGeom prst="rect">
              <a:avLst/>
            </a:prstGeom>
          </p:spPr>
        </p:pic>
        <p:pic>
          <p:nvPicPr>
            <p:cNvPr id="94" name="圖形 93">
              <a:extLst>
                <a:ext uri="{FF2B5EF4-FFF2-40B4-BE49-F238E27FC236}">
                  <a16:creationId xmlns:a16="http://schemas.microsoft.com/office/drawing/2014/main" id="{795FDB12-11A3-4858-AEEE-73B2311E88B7}"/>
                </a:ext>
              </a:extLst>
            </p:cNvPr>
            <p:cNvPicPr>
              <a:picLocks noChangeAspect="1"/>
            </p:cNvPicPr>
            <p:nvPr/>
          </p:nvPicPr>
          <p:blipFill>
            <a:blip r:embed="rId12" cstate="print">
              <a:extLst>
                <a:ext uri="{28A0092B-C50C-407E-A947-70E740481C1C}">
                  <a14:useLocalDpi xmlns:a14="http://schemas.microsoft.com/office/drawing/2010/main"/>
                </a:ext>
                <a:ext uri="{96DAC541-7B7A-43D3-8B79-37D633B846F1}">
                  <asvg:svgBlip xmlns:asvg="http://schemas.microsoft.com/office/drawing/2016/SVG/main" r:embed="rId13"/>
                </a:ext>
              </a:extLst>
            </a:blip>
            <a:stretch>
              <a:fillRect/>
            </a:stretch>
          </p:blipFill>
          <p:spPr>
            <a:xfrm>
              <a:off x="7490405" y="3739926"/>
              <a:ext cx="267841" cy="144000"/>
            </a:xfrm>
            <a:prstGeom prst="rect">
              <a:avLst/>
            </a:prstGeom>
          </p:spPr>
        </p:pic>
        <p:pic>
          <p:nvPicPr>
            <p:cNvPr id="95" name="圖形 94">
              <a:extLst>
                <a:ext uri="{FF2B5EF4-FFF2-40B4-BE49-F238E27FC236}">
                  <a16:creationId xmlns:a16="http://schemas.microsoft.com/office/drawing/2014/main" id="{757E0522-9966-4F05-919B-3E3199C364D6}"/>
                </a:ext>
              </a:extLst>
            </p:cNvPr>
            <p:cNvPicPr>
              <a:picLocks noChangeAspect="1"/>
            </p:cNvPicPr>
            <p:nvPr/>
          </p:nvPicPr>
          <p:blipFill>
            <a:blip r:embed="rId8" cstate="print">
              <a:extLst>
                <a:ext uri="{28A0092B-C50C-407E-A947-70E740481C1C}">
                  <a14:useLocalDpi xmlns:a14="http://schemas.microsoft.com/office/drawing/2010/main"/>
                </a:ext>
                <a:ext uri="{96DAC541-7B7A-43D3-8B79-37D633B846F1}">
                  <asvg:svgBlip xmlns:asvg="http://schemas.microsoft.com/office/drawing/2016/SVG/main" r:embed="rId9"/>
                </a:ext>
              </a:extLst>
            </a:blip>
            <a:stretch>
              <a:fillRect/>
            </a:stretch>
          </p:blipFill>
          <p:spPr>
            <a:xfrm>
              <a:off x="5140269" y="2406465"/>
              <a:ext cx="294745" cy="251517"/>
            </a:xfrm>
            <a:prstGeom prst="rect">
              <a:avLst/>
            </a:prstGeom>
          </p:spPr>
        </p:pic>
        <p:pic>
          <p:nvPicPr>
            <p:cNvPr id="96" name="圖形 95">
              <a:extLst>
                <a:ext uri="{FF2B5EF4-FFF2-40B4-BE49-F238E27FC236}">
                  <a16:creationId xmlns:a16="http://schemas.microsoft.com/office/drawing/2014/main" id="{76232EF3-ABD2-431D-9F1B-D4DFDC8FB866}"/>
                </a:ext>
              </a:extLst>
            </p:cNvPr>
            <p:cNvPicPr>
              <a:picLocks noChangeAspect="1"/>
            </p:cNvPicPr>
            <p:nvPr/>
          </p:nvPicPr>
          <p:blipFill>
            <a:blip r:embed="rId14" cstate="print">
              <a:extLst>
                <a:ext uri="{28A0092B-C50C-407E-A947-70E740481C1C}">
                  <a14:useLocalDpi xmlns:a14="http://schemas.microsoft.com/office/drawing/2010/main"/>
                </a:ext>
                <a:ext uri="{96DAC541-7B7A-43D3-8B79-37D633B846F1}">
                  <asvg:svgBlip xmlns:asvg="http://schemas.microsoft.com/office/drawing/2016/SVG/main" r:embed="rId15"/>
                </a:ext>
              </a:extLst>
            </a:blip>
            <a:stretch>
              <a:fillRect/>
            </a:stretch>
          </p:blipFill>
          <p:spPr>
            <a:xfrm rot="5400000">
              <a:off x="5215910" y="2624412"/>
              <a:ext cx="152668" cy="319216"/>
            </a:xfrm>
            <a:prstGeom prst="rect">
              <a:avLst/>
            </a:prstGeom>
          </p:spPr>
        </p:pic>
        <p:sp>
          <p:nvSpPr>
            <p:cNvPr id="97" name="文字方塊 96">
              <a:extLst>
                <a:ext uri="{FF2B5EF4-FFF2-40B4-BE49-F238E27FC236}">
                  <a16:creationId xmlns:a16="http://schemas.microsoft.com/office/drawing/2014/main" id="{C5111A48-CA04-452F-9EB4-F11BDDF2B42B}"/>
                </a:ext>
              </a:extLst>
            </p:cNvPr>
            <p:cNvSpPr txBox="1"/>
            <p:nvPr/>
          </p:nvSpPr>
          <p:spPr>
            <a:xfrm>
              <a:off x="5394483" y="2659127"/>
              <a:ext cx="1146748" cy="215444"/>
            </a:xfrm>
            <a:prstGeom prst="rect">
              <a:avLst/>
            </a:prstGeom>
            <a:noFill/>
          </p:spPr>
          <p:txBody>
            <a:bodyPr wrap="square">
              <a:spAutoFit/>
            </a:bodyPr>
            <a:lstStyle/>
            <a:p>
              <a:r>
                <a:rPr lang="en-US" altLang="zh-TW" sz="800" b="1">
                  <a:latin typeface="Arial" panose="020B0604020202020204" pitchFamily="34" charset="0"/>
                  <a:cs typeface="Arial" panose="020B0604020202020204" pitchFamily="34" charset="0"/>
                </a:rPr>
                <a:t>Direct Connect</a:t>
              </a:r>
              <a:endParaRPr lang="zh-TW" altLang="en-US" sz="800" b="1">
                <a:latin typeface="Arial" panose="020B0604020202020204" pitchFamily="34" charset="0"/>
                <a:cs typeface="Arial" panose="020B0604020202020204" pitchFamily="34" charset="0"/>
              </a:endParaRPr>
            </a:p>
          </p:txBody>
        </p:sp>
        <p:sp>
          <p:nvSpPr>
            <p:cNvPr id="98" name="橢圓 97">
              <a:extLst>
                <a:ext uri="{FF2B5EF4-FFF2-40B4-BE49-F238E27FC236}">
                  <a16:creationId xmlns:a16="http://schemas.microsoft.com/office/drawing/2014/main" id="{1FA5486A-D5A2-4B65-9356-EAE3F624000C}"/>
                </a:ext>
              </a:extLst>
            </p:cNvPr>
            <p:cNvSpPr/>
            <p:nvPr/>
          </p:nvSpPr>
          <p:spPr>
            <a:xfrm>
              <a:off x="4249217" y="2178216"/>
              <a:ext cx="834306" cy="834306"/>
            </a:xfrm>
            <a:prstGeom prst="ellipse">
              <a:avLst/>
            </a:prstGeom>
            <a:solidFill>
              <a:schemeClr val="bg1"/>
            </a:solidFill>
            <a:ln w="19050">
              <a:gradFill>
                <a:gsLst>
                  <a:gs pos="0">
                    <a:srgbClr val="2869F9"/>
                  </a:gs>
                  <a:gs pos="100000">
                    <a:srgbClr val="1FACF3"/>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latin typeface="Arial" panose="020B0604020202020204" pitchFamily="34" charset="0"/>
                <a:cs typeface="Arial" panose="020B0604020202020204" pitchFamily="34" charset="0"/>
              </a:endParaRPr>
            </a:p>
          </p:txBody>
        </p:sp>
        <p:pic>
          <p:nvPicPr>
            <p:cNvPr id="99" name="圖形 98">
              <a:extLst>
                <a:ext uri="{FF2B5EF4-FFF2-40B4-BE49-F238E27FC236}">
                  <a16:creationId xmlns:a16="http://schemas.microsoft.com/office/drawing/2014/main" id="{E482D2CF-0005-4331-828A-11226879A529}"/>
                </a:ext>
              </a:extLst>
            </p:cNvPr>
            <p:cNvPicPr>
              <a:picLocks noChangeAspect="1"/>
            </p:cNvPicPr>
            <p:nvPr/>
          </p:nvPicPr>
          <p:blipFill>
            <a:blip r:embed="rId16" cstate="print">
              <a:extLst>
                <a:ext uri="{28A0092B-C50C-407E-A947-70E740481C1C}">
                  <a14:useLocalDpi xmlns:a14="http://schemas.microsoft.com/office/drawing/2010/main"/>
                </a:ext>
                <a:ext uri="{96DAC541-7B7A-43D3-8B79-37D633B846F1}">
                  <asvg:svgBlip xmlns:asvg="http://schemas.microsoft.com/office/drawing/2016/SVG/main" r:embed="rId17"/>
                </a:ext>
              </a:extLst>
            </a:blip>
            <a:stretch>
              <a:fillRect/>
            </a:stretch>
          </p:blipFill>
          <p:spPr>
            <a:xfrm>
              <a:off x="7499154" y="2337976"/>
              <a:ext cx="173196" cy="243888"/>
            </a:xfrm>
            <a:prstGeom prst="rect">
              <a:avLst/>
            </a:prstGeom>
          </p:spPr>
        </p:pic>
        <p:sp>
          <p:nvSpPr>
            <p:cNvPr id="100" name="文字方塊 99">
              <a:extLst>
                <a:ext uri="{FF2B5EF4-FFF2-40B4-BE49-F238E27FC236}">
                  <a16:creationId xmlns:a16="http://schemas.microsoft.com/office/drawing/2014/main" id="{2CEE068F-9E60-462A-9F4E-EABB40FA3E37}"/>
                </a:ext>
              </a:extLst>
            </p:cNvPr>
            <p:cNvSpPr txBox="1"/>
            <p:nvPr/>
          </p:nvSpPr>
          <p:spPr>
            <a:xfrm>
              <a:off x="7668421" y="2330675"/>
              <a:ext cx="867574" cy="215444"/>
            </a:xfrm>
            <a:prstGeom prst="rect">
              <a:avLst/>
            </a:prstGeom>
            <a:noFill/>
          </p:spPr>
          <p:txBody>
            <a:bodyPr wrap="square">
              <a:spAutoFit/>
            </a:bodyPr>
            <a:lstStyle/>
            <a:p>
              <a:r>
                <a:rPr lang="en-US" altLang="zh-TW" sz="800" b="1">
                  <a:latin typeface="Arial" panose="020B0604020202020204" pitchFamily="34" charset="0"/>
                  <a:cs typeface="Arial" panose="020B0604020202020204" pitchFamily="34" charset="0"/>
                </a:rPr>
                <a:t>USB</a:t>
              </a:r>
              <a:r>
                <a:rPr lang="zh-TW" altLang="en-US" sz="800" b="1">
                  <a:latin typeface="Arial" panose="020B0604020202020204" pitchFamily="34" charset="0"/>
                  <a:cs typeface="Arial" panose="020B0604020202020204" pitchFamily="34" charset="0"/>
                </a:rPr>
                <a:t> </a:t>
              </a:r>
              <a:r>
                <a:rPr lang="en-US" altLang="zh-TW" sz="800" b="1">
                  <a:latin typeface="Arial" panose="020B0604020202020204" pitchFamily="34" charset="0"/>
                  <a:cs typeface="Arial" panose="020B0604020202020204" pitchFamily="34" charset="0"/>
                </a:rPr>
                <a:t>Drive</a:t>
              </a:r>
            </a:p>
          </p:txBody>
        </p:sp>
        <p:sp>
          <p:nvSpPr>
            <p:cNvPr id="101" name="文字方塊 100">
              <a:extLst>
                <a:ext uri="{FF2B5EF4-FFF2-40B4-BE49-F238E27FC236}">
                  <a16:creationId xmlns:a16="http://schemas.microsoft.com/office/drawing/2014/main" id="{4F5A88DE-E7F1-49C5-AEA7-BAE124AD8401}"/>
                </a:ext>
              </a:extLst>
            </p:cNvPr>
            <p:cNvSpPr txBox="1"/>
            <p:nvPr/>
          </p:nvSpPr>
          <p:spPr>
            <a:xfrm>
              <a:off x="7668421" y="2584088"/>
              <a:ext cx="867574" cy="215444"/>
            </a:xfrm>
            <a:prstGeom prst="rect">
              <a:avLst/>
            </a:prstGeom>
            <a:noFill/>
          </p:spPr>
          <p:txBody>
            <a:bodyPr wrap="square">
              <a:spAutoFit/>
            </a:bodyPr>
            <a:lstStyle/>
            <a:p>
              <a:r>
                <a:rPr lang="en-US" altLang="zh-TW" sz="800" b="1">
                  <a:latin typeface="Arial" panose="020B0604020202020204" pitchFamily="34" charset="0"/>
                  <a:ea typeface="微軟正黑體" panose="020B0604030504040204" pitchFamily="34" charset="-120"/>
                  <a:cs typeface="Arial" panose="020B0604020202020204" pitchFamily="34" charset="0"/>
                </a:rPr>
                <a:t>QNAP NAS</a:t>
              </a:r>
            </a:p>
          </p:txBody>
        </p:sp>
        <p:pic>
          <p:nvPicPr>
            <p:cNvPr id="102" name="圖形 101">
              <a:extLst>
                <a:ext uri="{FF2B5EF4-FFF2-40B4-BE49-F238E27FC236}">
                  <a16:creationId xmlns:a16="http://schemas.microsoft.com/office/drawing/2014/main" id="{46361B17-0579-44F4-8006-9708F1B180BE}"/>
                </a:ext>
              </a:extLst>
            </p:cNvPr>
            <p:cNvPicPr>
              <a:picLocks noChangeAspect="1"/>
            </p:cNvPicPr>
            <p:nvPr/>
          </p:nvPicPr>
          <p:blipFill>
            <a:blip r:embed="rId18" cstate="print">
              <a:extLst>
                <a:ext uri="{28A0092B-C50C-407E-A947-70E740481C1C}">
                  <a14:useLocalDpi xmlns:a14="http://schemas.microsoft.com/office/drawing/2010/main"/>
                </a:ext>
                <a:ext uri="{96DAC541-7B7A-43D3-8B79-37D633B846F1}">
                  <asvg:svgBlip xmlns:asvg="http://schemas.microsoft.com/office/drawing/2016/SVG/main" r:embed="rId19"/>
                </a:ext>
              </a:extLst>
            </a:blip>
            <a:stretch>
              <a:fillRect/>
            </a:stretch>
          </p:blipFill>
          <p:spPr>
            <a:xfrm>
              <a:off x="7485157" y="2633150"/>
              <a:ext cx="224511" cy="174620"/>
            </a:xfrm>
            <a:prstGeom prst="rect">
              <a:avLst/>
            </a:prstGeom>
          </p:spPr>
        </p:pic>
        <p:pic>
          <p:nvPicPr>
            <p:cNvPr id="103" name="圖形 102">
              <a:extLst>
                <a:ext uri="{FF2B5EF4-FFF2-40B4-BE49-F238E27FC236}">
                  <a16:creationId xmlns:a16="http://schemas.microsoft.com/office/drawing/2014/main" id="{1042EB92-C5BC-43C3-95AA-6FDA6EBDB5ED}"/>
                </a:ext>
              </a:extLst>
            </p:cNvPr>
            <p:cNvPicPr>
              <a:picLocks noChangeAspect="1"/>
            </p:cNvPicPr>
            <p:nvPr/>
          </p:nvPicPr>
          <p:blipFill>
            <a:blip r:embed="rId20" cstate="print">
              <a:extLst>
                <a:ext uri="{28A0092B-C50C-407E-A947-70E740481C1C}">
                  <a14:useLocalDpi xmlns:a14="http://schemas.microsoft.com/office/drawing/2010/main"/>
                </a:ext>
                <a:ext uri="{96DAC541-7B7A-43D3-8B79-37D633B846F1}">
                  <asvg:svgBlip xmlns:asvg="http://schemas.microsoft.com/office/drawing/2016/SVG/main" r:embed="rId21"/>
                </a:ext>
              </a:extLst>
            </a:blip>
            <a:stretch>
              <a:fillRect/>
            </a:stretch>
          </p:blipFill>
          <p:spPr>
            <a:xfrm>
              <a:off x="7491830" y="2875636"/>
              <a:ext cx="256011" cy="153607"/>
            </a:xfrm>
            <a:prstGeom prst="rect">
              <a:avLst/>
            </a:prstGeom>
          </p:spPr>
        </p:pic>
        <p:pic>
          <p:nvPicPr>
            <p:cNvPr id="104" name="圖形 103">
              <a:extLst>
                <a:ext uri="{FF2B5EF4-FFF2-40B4-BE49-F238E27FC236}">
                  <a16:creationId xmlns:a16="http://schemas.microsoft.com/office/drawing/2014/main" id="{D14C7958-8D32-45B7-8237-0AEFEE487E33}"/>
                </a:ext>
              </a:extLst>
            </p:cNvPr>
            <p:cNvPicPr>
              <a:picLocks noChangeAspect="1"/>
            </p:cNvPicPr>
            <p:nvPr/>
          </p:nvPicPr>
          <p:blipFill>
            <a:blip r:embed="rId22" cstate="print">
              <a:extLst>
                <a:ext uri="{28A0092B-C50C-407E-A947-70E740481C1C}">
                  <a14:useLocalDpi xmlns:a14="http://schemas.microsoft.com/office/drawing/2010/main"/>
                </a:ext>
                <a:ext uri="{96DAC541-7B7A-43D3-8B79-37D633B846F1}">
                  <asvg:svgBlip xmlns:asvg="http://schemas.microsoft.com/office/drawing/2016/SVG/main" r:embed="rId23"/>
                </a:ext>
              </a:extLst>
            </a:blip>
            <a:stretch>
              <a:fillRect/>
            </a:stretch>
          </p:blipFill>
          <p:spPr>
            <a:xfrm>
              <a:off x="7476376" y="3923125"/>
              <a:ext cx="274910" cy="180000"/>
            </a:xfrm>
            <a:prstGeom prst="rect">
              <a:avLst/>
            </a:prstGeom>
          </p:spPr>
        </p:pic>
        <p:sp>
          <p:nvSpPr>
            <p:cNvPr id="105" name="文字方塊 104">
              <a:extLst>
                <a:ext uri="{FF2B5EF4-FFF2-40B4-BE49-F238E27FC236}">
                  <a16:creationId xmlns:a16="http://schemas.microsoft.com/office/drawing/2014/main" id="{3E387AD9-166A-4CC1-A28D-F6D97E195C07}"/>
                </a:ext>
              </a:extLst>
            </p:cNvPr>
            <p:cNvSpPr txBox="1"/>
            <p:nvPr/>
          </p:nvSpPr>
          <p:spPr>
            <a:xfrm>
              <a:off x="7717586" y="3907148"/>
              <a:ext cx="653516" cy="215444"/>
            </a:xfrm>
            <a:prstGeom prst="rect">
              <a:avLst/>
            </a:prstGeom>
            <a:noFill/>
          </p:spPr>
          <p:txBody>
            <a:bodyPr wrap="square" rtlCol="0">
              <a:spAutoFit/>
            </a:bodyPr>
            <a:lstStyle/>
            <a:p>
              <a:r>
                <a:rPr lang="en-US" altLang="zh-TW" sz="800" b="1">
                  <a:latin typeface="Arial" panose="020B0604020202020204" pitchFamily="34" charset="0"/>
                  <a:cs typeface="Arial" panose="020B0604020202020204" pitchFamily="34" charset="0"/>
                </a:rPr>
                <a:t>Family</a:t>
              </a:r>
            </a:p>
          </p:txBody>
        </p:sp>
        <p:sp>
          <p:nvSpPr>
            <p:cNvPr id="106" name="文字方塊 105">
              <a:extLst>
                <a:ext uri="{FF2B5EF4-FFF2-40B4-BE49-F238E27FC236}">
                  <a16:creationId xmlns:a16="http://schemas.microsoft.com/office/drawing/2014/main" id="{BCFC4BAD-314D-461F-BE8D-12A698B6A7E9}"/>
                </a:ext>
              </a:extLst>
            </p:cNvPr>
            <p:cNvSpPr txBox="1"/>
            <p:nvPr/>
          </p:nvSpPr>
          <p:spPr>
            <a:xfrm>
              <a:off x="7717586" y="4114433"/>
              <a:ext cx="807820" cy="215444"/>
            </a:xfrm>
            <a:prstGeom prst="rect">
              <a:avLst/>
            </a:prstGeom>
            <a:noFill/>
          </p:spPr>
          <p:txBody>
            <a:bodyPr wrap="square" rtlCol="0">
              <a:spAutoFit/>
            </a:bodyPr>
            <a:lstStyle/>
            <a:p>
              <a:r>
                <a:rPr lang="en-US" altLang="zh-TW" sz="800" b="1">
                  <a:latin typeface="Arial" panose="020B0604020202020204" pitchFamily="34" charset="0"/>
                  <a:cs typeface="Arial" panose="020B0604020202020204" pitchFamily="34" charset="0"/>
                </a:rPr>
                <a:t>Workgroup</a:t>
              </a:r>
            </a:p>
          </p:txBody>
        </p:sp>
        <p:sp>
          <p:nvSpPr>
            <p:cNvPr id="107" name="文字方塊 106">
              <a:extLst>
                <a:ext uri="{FF2B5EF4-FFF2-40B4-BE49-F238E27FC236}">
                  <a16:creationId xmlns:a16="http://schemas.microsoft.com/office/drawing/2014/main" id="{9434E231-75AF-4457-B7EF-C66668B8529B}"/>
                </a:ext>
              </a:extLst>
            </p:cNvPr>
            <p:cNvSpPr txBox="1"/>
            <p:nvPr/>
          </p:nvSpPr>
          <p:spPr>
            <a:xfrm>
              <a:off x="7717586" y="4329466"/>
              <a:ext cx="653516" cy="215444"/>
            </a:xfrm>
            <a:prstGeom prst="rect">
              <a:avLst/>
            </a:prstGeom>
            <a:noFill/>
          </p:spPr>
          <p:txBody>
            <a:bodyPr wrap="square" rtlCol="0">
              <a:spAutoFit/>
            </a:bodyPr>
            <a:lstStyle/>
            <a:p>
              <a:r>
                <a:rPr lang="en-US" altLang="zh-TW" sz="800" b="1">
                  <a:latin typeface="Arial" panose="020B0604020202020204" pitchFamily="34" charset="0"/>
                  <a:cs typeface="Arial" panose="020B0604020202020204" pitchFamily="34" charset="0"/>
                </a:rPr>
                <a:t>Clients</a:t>
              </a:r>
            </a:p>
          </p:txBody>
        </p:sp>
        <p:pic>
          <p:nvPicPr>
            <p:cNvPr id="108" name="圖形 107">
              <a:extLst>
                <a:ext uri="{FF2B5EF4-FFF2-40B4-BE49-F238E27FC236}">
                  <a16:creationId xmlns:a16="http://schemas.microsoft.com/office/drawing/2014/main" id="{B6E7B77A-2642-446F-8C1B-F9C63E0C1CF9}"/>
                </a:ext>
              </a:extLst>
            </p:cNvPr>
            <p:cNvPicPr>
              <a:picLocks noChangeAspect="1"/>
            </p:cNvPicPr>
            <p:nvPr/>
          </p:nvPicPr>
          <p:blipFill>
            <a:blip r:embed="rId24" cstate="print">
              <a:extLst>
                <a:ext uri="{28A0092B-C50C-407E-A947-70E740481C1C}">
                  <a14:useLocalDpi xmlns:a14="http://schemas.microsoft.com/office/drawing/2010/main"/>
                </a:ext>
                <a:ext uri="{96DAC541-7B7A-43D3-8B79-37D633B846F1}">
                  <asvg:svgBlip xmlns:asvg="http://schemas.microsoft.com/office/drawing/2016/SVG/main" r:embed="rId25"/>
                </a:ext>
              </a:extLst>
            </a:blip>
            <a:stretch>
              <a:fillRect/>
            </a:stretch>
          </p:blipFill>
          <p:spPr>
            <a:xfrm>
              <a:off x="7514299" y="4128096"/>
              <a:ext cx="235636" cy="180000"/>
            </a:xfrm>
            <a:prstGeom prst="rect">
              <a:avLst/>
            </a:prstGeom>
          </p:spPr>
        </p:pic>
        <p:pic>
          <p:nvPicPr>
            <p:cNvPr id="109" name="圖形 108">
              <a:extLst>
                <a:ext uri="{FF2B5EF4-FFF2-40B4-BE49-F238E27FC236}">
                  <a16:creationId xmlns:a16="http://schemas.microsoft.com/office/drawing/2014/main" id="{5EA51B18-304E-41E6-9651-8CE28A5EF805}"/>
                </a:ext>
              </a:extLst>
            </p:cNvPr>
            <p:cNvPicPr>
              <a:picLocks noChangeAspect="1"/>
            </p:cNvPicPr>
            <p:nvPr/>
          </p:nvPicPr>
          <p:blipFill>
            <a:blip r:embed="rId26" cstate="print">
              <a:extLst>
                <a:ext uri="{28A0092B-C50C-407E-A947-70E740481C1C}">
                  <a14:useLocalDpi xmlns:a14="http://schemas.microsoft.com/office/drawing/2010/main"/>
                </a:ext>
                <a:ext uri="{96DAC541-7B7A-43D3-8B79-37D633B846F1}">
                  <asvg:svgBlip xmlns:asvg="http://schemas.microsoft.com/office/drawing/2016/SVG/main" r:embed="rId27"/>
                </a:ext>
              </a:extLst>
            </a:blip>
            <a:stretch>
              <a:fillRect/>
            </a:stretch>
          </p:blipFill>
          <p:spPr>
            <a:xfrm>
              <a:off x="7511949" y="4353636"/>
              <a:ext cx="233301" cy="143816"/>
            </a:xfrm>
            <a:prstGeom prst="rect">
              <a:avLst/>
            </a:prstGeom>
          </p:spPr>
        </p:pic>
        <p:pic>
          <p:nvPicPr>
            <p:cNvPr id="110" name="圖形 109">
              <a:extLst>
                <a:ext uri="{FF2B5EF4-FFF2-40B4-BE49-F238E27FC236}">
                  <a16:creationId xmlns:a16="http://schemas.microsoft.com/office/drawing/2014/main" id="{79D70A79-C6AA-47B1-82A4-C924D9B9393E}"/>
                </a:ext>
              </a:extLst>
            </p:cNvPr>
            <p:cNvPicPr>
              <a:picLocks noChangeAspect="1"/>
            </p:cNvPicPr>
            <p:nvPr/>
          </p:nvPicPr>
          <p:blipFill>
            <a:blip r:embed="rId28" cstate="print">
              <a:extLst>
                <a:ext uri="{28A0092B-C50C-407E-A947-70E740481C1C}">
                  <a14:useLocalDpi xmlns:a14="http://schemas.microsoft.com/office/drawing/2010/main"/>
                </a:ext>
                <a:ext uri="{96DAC541-7B7A-43D3-8B79-37D633B846F1}">
                  <asvg:svgBlip xmlns:asvg="http://schemas.microsoft.com/office/drawing/2016/SVG/main" r:embed="rId29"/>
                </a:ext>
              </a:extLst>
            </a:blip>
            <a:stretch>
              <a:fillRect/>
            </a:stretch>
          </p:blipFill>
          <p:spPr>
            <a:xfrm>
              <a:off x="4408745" y="2395858"/>
              <a:ext cx="572790" cy="406213"/>
            </a:xfrm>
            <a:prstGeom prst="rect">
              <a:avLst/>
            </a:prstGeom>
          </p:spPr>
        </p:pic>
        <p:sp>
          <p:nvSpPr>
            <p:cNvPr id="123" name="文字方塊 122">
              <a:extLst>
                <a:ext uri="{FF2B5EF4-FFF2-40B4-BE49-F238E27FC236}">
                  <a16:creationId xmlns:a16="http://schemas.microsoft.com/office/drawing/2014/main" id="{9266E7B9-1B2F-428C-9302-1B43A5AFE5E4}"/>
                </a:ext>
              </a:extLst>
            </p:cNvPr>
            <p:cNvSpPr txBox="1"/>
            <p:nvPr/>
          </p:nvSpPr>
          <p:spPr>
            <a:xfrm>
              <a:off x="5393586" y="3945645"/>
              <a:ext cx="1073602" cy="215444"/>
            </a:xfrm>
            <a:prstGeom prst="rect">
              <a:avLst/>
            </a:prstGeom>
            <a:noFill/>
          </p:spPr>
          <p:txBody>
            <a:bodyPr wrap="square" rtlCol="0">
              <a:spAutoFit/>
            </a:bodyPr>
            <a:lstStyle/>
            <a:p>
              <a:pPr marR="0" lvl="0" algn="l" defTabSz="914400" rtl="0" eaLnBrk="1" fontAlgn="auto" latinLnBrk="0" hangingPunct="1">
                <a:lnSpc>
                  <a:spcPct val="100000"/>
                </a:lnSpc>
                <a:spcBef>
                  <a:spcPts val="0"/>
                </a:spcBef>
                <a:spcAft>
                  <a:spcPts val="0"/>
                </a:spcAft>
                <a:buClrTx/>
                <a:buSzTx/>
                <a:tabLst/>
                <a:defRPr/>
              </a:pPr>
              <a:r>
                <a:rPr kumimoji="0" lang="en-US" altLang="zh-TW" sz="800" b="1" i="0" u="none" strike="noStrike" kern="1200" cap="none" spc="0" normalizeH="0" baseline="0" noProof="0">
                  <a:ln>
                    <a:noFill/>
                  </a:ln>
                  <a:solidFill>
                    <a:prstClr val="black"/>
                  </a:solidFill>
                  <a:effectLst/>
                  <a:uLnTx/>
                  <a:uFillTx/>
                  <a:latin typeface="Arial" panose="020B0604020202020204" pitchFamily="34" charset="0"/>
                  <a:ea typeface="新細明體" panose="02020500000000000000" pitchFamily="18" charset="-120"/>
                  <a:cs typeface="Arial" panose="020B0604020202020204" pitchFamily="34" charset="0"/>
                </a:rPr>
                <a:t>Mapped Drive</a:t>
              </a:r>
            </a:p>
          </p:txBody>
        </p:sp>
      </p:grpSp>
      <p:sp>
        <p:nvSpPr>
          <p:cNvPr id="3" name="標題 2">
            <a:extLst>
              <a:ext uri="{FF2B5EF4-FFF2-40B4-BE49-F238E27FC236}">
                <a16:creationId xmlns:a16="http://schemas.microsoft.com/office/drawing/2014/main" id="{777663D7-2159-DC46-8A14-A3D4AB5668FD}"/>
              </a:ext>
            </a:extLst>
          </p:cNvPr>
          <p:cNvSpPr>
            <a:spLocks noGrp="1"/>
          </p:cNvSpPr>
          <p:nvPr>
            <p:ph type="title"/>
          </p:nvPr>
        </p:nvSpPr>
        <p:spPr>
          <a:xfrm>
            <a:off x="342076" y="215873"/>
            <a:ext cx="8326063" cy="493563"/>
          </a:xfrm>
        </p:spPr>
        <p:txBody>
          <a:bodyPr/>
          <a:lstStyle/>
          <a:p>
            <a:r>
              <a:rPr lang="en-US" altLang="zh-TW"/>
              <a:t>Use QNAP NAS to build your personal cloud</a:t>
            </a:r>
            <a:endParaRPr lang="zh-TW" altLang="en-US"/>
          </a:p>
        </p:txBody>
      </p:sp>
      <p:sp>
        <p:nvSpPr>
          <p:cNvPr id="2" name="矩形 1">
            <a:extLst>
              <a:ext uri="{FF2B5EF4-FFF2-40B4-BE49-F238E27FC236}">
                <a16:creationId xmlns:a16="http://schemas.microsoft.com/office/drawing/2014/main" id="{F01C4E66-BA91-8D40-9D02-F67096D078F5}"/>
              </a:ext>
            </a:extLst>
          </p:cNvPr>
          <p:cNvSpPr/>
          <p:nvPr/>
        </p:nvSpPr>
        <p:spPr>
          <a:xfrm>
            <a:off x="531843" y="941206"/>
            <a:ext cx="7996954" cy="738664"/>
          </a:xfrm>
          <a:prstGeom prst="rect">
            <a:avLst/>
          </a:prstGeom>
        </p:spPr>
        <p:txBody>
          <a:bodyPr wrap="square">
            <a:spAutoFit/>
          </a:bodyPr>
          <a:lstStyle/>
          <a:p>
            <a:r>
              <a:rPr lang="en-US" altLang="zh-TW" sz="1400">
                <a:latin typeface="Arial" panose="020B0604020202020204" pitchFamily="34" charset="0"/>
                <a:ea typeface="微軟正黑體" panose="020B0604030504040204" pitchFamily="34" charset="-120"/>
                <a:cs typeface="Arial" panose="020B0604020202020204" pitchFamily="34" charset="0"/>
              </a:rPr>
              <a:t>Due to COVID-19, people continue to work from home. NAS allows you to access and share the data anytime and anywhere with an Internet connection. NAS can even connect to the public cloud or your company’s private cloud and lets you access the data with a computer, iOS, or Android app.</a:t>
            </a:r>
            <a:endParaRPr lang="zh-TW" altLang="en-US" sz="1400">
              <a:latin typeface="Arial" panose="020B0604020202020204" pitchFamily="34" charset="0"/>
              <a:ea typeface="微軟正黑體" panose="020B0604030504040204" pitchFamily="34" charset="-120"/>
              <a:cs typeface="Arial" panose="020B0604020202020204" pitchFamily="34" charset="0"/>
            </a:endParaRPr>
          </a:p>
        </p:txBody>
      </p:sp>
      <p:grpSp>
        <p:nvGrpSpPr>
          <p:cNvPr id="8" name="群組 7">
            <a:extLst>
              <a:ext uri="{FF2B5EF4-FFF2-40B4-BE49-F238E27FC236}">
                <a16:creationId xmlns:a16="http://schemas.microsoft.com/office/drawing/2014/main" id="{BF109FE5-F13E-4009-AC2D-47AC4DBD2CCB}"/>
              </a:ext>
            </a:extLst>
          </p:cNvPr>
          <p:cNvGrpSpPr/>
          <p:nvPr/>
        </p:nvGrpSpPr>
        <p:grpSpPr>
          <a:xfrm>
            <a:off x="583619" y="3843285"/>
            <a:ext cx="830997" cy="830997"/>
            <a:chOff x="627486" y="3814924"/>
            <a:chExt cx="1022256" cy="1022256"/>
          </a:xfrm>
        </p:grpSpPr>
        <p:grpSp>
          <p:nvGrpSpPr>
            <p:cNvPr id="18" name="群組 17">
              <a:extLst>
                <a:ext uri="{FF2B5EF4-FFF2-40B4-BE49-F238E27FC236}">
                  <a16:creationId xmlns:a16="http://schemas.microsoft.com/office/drawing/2014/main" id="{CC397D90-2D32-485D-95A5-50F33CED975A}"/>
                </a:ext>
              </a:extLst>
            </p:cNvPr>
            <p:cNvGrpSpPr/>
            <p:nvPr/>
          </p:nvGrpSpPr>
          <p:grpSpPr>
            <a:xfrm>
              <a:off x="627486" y="3814924"/>
              <a:ext cx="1022256" cy="1022256"/>
              <a:chOff x="228678" y="3612186"/>
              <a:chExt cx="655970" cy="655970"/>
            </a:xfrm>
          </p:grpSpPr>
          <p:sp>
            <p:nvSpPr>
              <p:cNvPr id="20" name="橢圓 19">
                <a:extLst>
                  <a:ext uri="{FF2B5EF4-FFF2-40B4-BE49-F238E27FC236}">
                    <a16:creationId xmlns:a16="http://schemas.microsoft.com/office/drawing/2014/main" id="{1523C84A-82F2-4430-A244-AF5C179AA927}"/>
                  </a:ext>
                </a:extLst>
              </p:cNvPr>
              <p:cNvSpPr/>
              <p:nvPr/>
            </p:nvSpPr>
            <p:spPr>
              <a:xfrm>
                <a:off x="228678" y="3612186"/>
                <a:ext cx="655970" cy="655970"/>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latin typeface="Arial" panose="020B0604020202020204" pitchFamily="34" charset="0"/>
                  <a:cs typeface="Arial" panose="020B0604020202020204" pitchFamily="34" charset="0"/>
                </a:endParaRPr>
              </a:p>
            </p:txBody>
          </p:sp>
          <p:sp>
            <p:nvSpPr>
              <p:cNvPr id="21" name="橢圓 20">
                <a:extLst>
                  <a:ext uri="{FF2B5EF4-FFF2-40B4-BE49-F238E27FC236}">
                    <a16:creationId xmlns:a16="http://schemas.microsoft.com/office/drawing/2014/main" id="{04263DA9-9AD8-4FA2-80EE-EEDB83492036}"/>
                  </a:ext>
                </a:extLst>
              </p:cNvPr>
              <p:cNvSpPr/>
              <p:nvPr/>
            </p:nvSpPr>
            <p:spPr>
              <a:xfrm>
                <a:off x="265420" y="3648928"/>
                <a:ext cx="582487" cy="582487"/>
              </a:xfrm>
              <a:prstGeom prst="ellipse">
                <a:avLst/>
              </a:prstGeom>
              <a:noFill/>
              <a:ln w="19050">
                <a:gradFill>
                  <a:gsLst>
                    <a:gs pos="0">
                      <a:srgbClr val="2869F9"/>
                    </a:gs>
                    <a:gs pos="100000">
                      <a:srgbClr val="1FACF3"/>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latin typeface="Arial" panose="020B0604020202020204" pitchFamily="34" charset="0"/>
                  <a:cs typeface="Arial" panose="020B0604020202020204" pitchFamily="34" charset="0"/>
                </a:endParaRPr>
              </a:p>
            </p:txBody>
          </p:sp>
        </p:grpSp>
        <p:pic>
          <p:nvPicPr>
            <p:cNvPr id="2056" name="Picture 8">
              <a:extLst>
                <a:ext uri="{FF2B5EF4-FFF2-40B4-BE49-F238E27FC236}">
                  <a16:creationId xmlns:a16="http://schemas.microsoft.com/office/drawing/2014/main" id="{D621113D-B3F3-D141-851C-857703D22F5B}"/>
                </a:ext>
              </a:extLst>
            </p:cNvPr>
            <p:cNvPicPr>
              <a:picLocks noChangeAspect="1" noChangeArrowheads="1"/>
            </p:cNvPicPr>
            <p:nvPr/>
          </p:nvPicPr>
          <p:blipFill>
            <a:blip r:embed="rId30">
              <a:extLst>
                <a:ext uri="{28A0092B-C50C-407E-A947-70E740481C1C}">
                  <a14:useLocalDpi xmlns:a14="http://schemas.microsoft.com/office/drawing/2010/main"/>
                </a:ext>
              </a:extLst>
            </a:blip>
            <a:srcRect/>
            <a:stretch>
              <a:fillRect/>
            </a:stretch>
          </p:blipFill>
          <p:spPr bwMode="auto">
            <a:xfrm>
              <a:off x="764020" y="4033604"/>
              <a:ext cx="758747" cy="545119"/>
            </a:xfrm>
            <a:prstGeom prst="rect">
              <a:avLst/>
            </a:prstGeom>
            <a:noFill/>
            <a:extLst>
              <a:ext uri="{909E8E84-426E-40DD-AFC4-6F175D3DCCD1}">
                <a14:hiddenFill xmlns:a14="http://schemas.microsoft.com/office/drawing/2010/main">
                  <a:solidFill>
                    <a:srgbClr val="FFFFFF"/>
                  </a:solidFill>
                </a14:hiddenFill>
              </a:ext>
            </a:extLst>
          </p:spPr>
        </p:pic>
      </p:grpSp>
      <p:sp>
        <p:nvSpPr>
          <p:cNvPr id="6" name="文字方塊 5">
            <a:extLst>
              <a:ext uri="{FF2B5EF4-FFF2-40B4-BE49-F238E27FC236}">
                <a16:creationId xmlns:a16="http://schemas.microsoft.com/office/drawing/2014/main" id="{37034A5C-C3DD-3143-B2F4-2BF2D27A8B70}"/>
              </a:ext>
            </a:extLst>
          </p:cNvPr>
          <p:cNvSpPr txBox="1"/>
          <p:nvPr/>
        </p:nvSpPr>
        <p:spPr>
          <a:xfrm>
            <a:off x="1419054" y="2040291"/>
            <a:ext cx="1048816" cy="646331"/>
          </a:xfrm>
          <a:prstGeom prst="rect">
            <a:avLst/>
          </a:prstGeom>
          <a:noFill/>
        </p:spPr>
        <p:txBody>
          <a:bodyPr wrap="square" rtlCol="0">
            <a:spAutoFit/>
          </a:bodyPr>
          <a:lstStyle/>
          <a:p>
            <a:r>
              <a:rPr kumimoji="1" lang="en-US" altLang="zh-TW" sz="1200" b="1">
                <a:latin typeface="Arial" panose="020B0604020202020204" pitchFamily="34" charset="0"/>
                <a:ea typeface="微軟正黑體" panose="020B0604030504040204" pitchFamily="34" charset="-120"/>
                <a:cs typeface="Arial" panose="020B0604020202020204" pitchFamily="34" charset="0"/>
              </a:rPr>
              <a:t>Cloud Storage Gateway</a:t>
            </a:r>
            <a:endParaRPr kumimoji="1" lang="zh-TW" altLang="en-US" sz="1200" b="1">
              <a:latin typeface="Arial" panose="020B0604020202020204" pitchFamily="34" charset="0"/>
              <a:ea typeface="微軟正黑體" panose="020B0604030504040204" pitchFamily="34" charset="-120"/>
              <a:cs typeface="Arial" panose="020B0604020202020204" pitchFamily="34" charset="0"/>
            </a:endParaRPr>
          </a:p>
        </p:txBody>
      </p:sp>
      <p:sp>
        <p:nvSpPr>
          <p:cNvPr id="13" name="文字方塊 12">
            <a:extLst>
              <a:ext uri="{FF2B5EF4-FFF2-40B4-BE49-F238E27FC236}">
                <a16:creationId xmlns:a16="http://schemas.microsoft.com/office/drawing/2014/main" id="{0B7E8545-DAE2-1641-94F1-28E1F09A440C}"/>
              </a:ext>
            </a:extLst>
          </p:cNvPr>
          <p:cNvSpPr txBox="1"/>
          <p:nvPr/>
        </p:nvSpPr>
        <p:spPr>
          <a:xfrm>
            <a:off x="1448805" y="2998504"/>
            <a:ext cx="1005403" cy="646331"/>
          </a:xfrm>
          <a:prstGeom prst="rect">
            <a:avLst/>
          </a:prstGeom>
          <a:noFill/>
        </p:spPr>
        <p:txBody>
          <a:bodyPr wrap="square" rtlCol="0">
            <a:spAutoFit/>
          </a:bodyPr>
          <a:lstStyle/>
          <a:p>
            <a:r>
              <a:rPr kumimoji="1" lang="en-US" altLang="zh-TW" sz="1200" b="1">
                <a:latin typeface="Arial" panose="020B0604020202020204" pitchFamily="34" charset="0"/>
                <a:ea typeface="微軟正黑體" panose="020B0604030504040204" pitchFamily="34" charset="-120"/>
                <a:cs typeface="Arial" panose="020B0604020202020204" pitchFamily="34" charset="0"/>
              </a:rPr>
              <a:t>Cloud Storage Mount</a:t>
            </a:r>
            <a:endParaRPr kumimoji="1" lang="zh-TW" altLang="en-US" sz="1200" b="1">
              <a:latin typeface="Arial" panose="020B0604020202020204" pitchFamily="34" charset="0"/>
              <a:ea typeface="微軟正黑體" panose="020B0604030504040204" pitchFamily="34" charset="-120"/>
              <a:cs typeface="Arial" panose="020B0604020202020204" pitchFamily="34" charset="0"/>
            </a:endParaRPr>
          </a:p>
        </p:txBody>
      </p:sp>
      <p:sp>
        <p:nvSpPr>
          <p:cNvPr id="14" name="文字方塊 13">
            <a:extLst>
              <a:ext uri="{FF2B5EF4-FFF2-40B4-BE49-F238E27FC236}">
                <a16:creationId xmlns:a16="http://schemas.microsoft.com/office/drawing/2014/main" id="{99A7EC31-3873-164B-8B7D-442CFB631E91}"/>
              </a:ext>
            </a:extLst>
          </p:cNvPr>
          <p:cNvSpPr txBox="1"/>
          <p:nvPr/>
        </p:nvSpPr>
        <p:spPr>
          <a:xfrm>
            <a:off x="1450613" y="4053367"/>
            <a:ext cx="975648" cy="461665"/>
          </a:xfrm>
          <a:prstGeom prst="rect">
            <a:avLst/>
          </a:prstGeom>
          <a:noFill/>
        </p:spPr>
        <p:txBody>
          <a:bodyPr wrap="square" rtlCol="0">
            <a:spAutoFit/>
          </a:bodyPr>
          <a:lstStyle/>
          <a:p>
            <a:r>
              <a:rPr kumimoji="1" lang="en-US" altLang="zh-TW" sz="1200" b="1">
                <a:latin typeface="Arial" panose="020B0604020202020204" pitchFamily="34" charset="0"/>
                <a:ea typeface="微軟正黑體" panose="020B0604030504040204" pitchFamily="34" charset="-120"/>
                <a:cs typeface="Arial" panose="020B0604020202020204" pitchFamily="34" charset="0"/>
              </a:rPr>
              <a:t>Cloud Backup</a:t>
            </a:r>
            <a:endParaRPr kumimoji="1" lang="zh-TW" altLang="en-US" sz="1200" b="1">
              <a:latin typeface="Arial" panose="020B0604020202020204" pitchFamily="34" charset="0"/>
              <a:ea typeface="微軟正黑體" panose="020B0604030504040204" pitchFamily="34" charset="-120"/>
              <a:cs typeface="Arial" panose="020B0604020202020204" pitchFamily="34" charset="0"/>
            </a:endParaRPr>
          </a:p>
        </p:txBody>
      </p:sp>
      <p:grpSp>
        <p:nvGrpSpPr>
          <p:cNvPr id="5" name="群組 4">
            <a:extLst>
              <a:ext uri="{FF2B5EF4-FFF2-40B4-BE49-F238E27FC236}">
                <a16:creationId xmlns:a16="http://schemas.microsoft.com/office/drawing/2014/main" id="{7EF0B831-CD35-4CAA-B9B6-D00F839F3E3F}"/>
              </a:ext>
            </a:extLst>
          </p:cNvPr>
          <p:cNvGrpSpPr/>
          <p:nvPr/>
        </p:nvGrpSpPr>
        <p:grpSpPr>
          <a:xfrm>
            <a:off x="583619" y="1981991"/>
            <a:ext cx="830997" cy="830997"/>
            <a:chOff x="627486" y="1821797"/>
            <a:chExt cx="1248304" cy="1248304"/>
          </a:xfrm>
        </p:grpSpPr>
        <p:grpSp>
          <p:nvGrpSpPr>
            <p:cNvPr id="12" name="群組 11">
              <a:extLst>
                <a:ext uri="{FF2B5EF4-FFF2-40B4-BE49-F238E27FC236}">
                  <a16:creationId xmlns:a16="http://schemas.microsoft.com/office/drawing/2014/main" id="{1873BDAB-2CF4-4583-8BD1-34DE2295DAE7}"/>
                </a:ext>
              </a:extLst>
            </p:cNvPr>
            <p:cNvGrpSpPr/>
            <p:nvPr/>
          </p:nvGrpSpPr>
          <p:grpSpPr>
            <a:xfrm>
              <a:off x="627486" y="1821797"/>
              <a:ext cx="1248304" cy="1248304"/>
              <a:chOff x="228678" y="3612186"/>
              <a:chExt cx="655970" cy="655970"/>
            </a:xfrm>
          </p:grpSpPr>
          <p:sp>
            <p:nvSpPr>
              <p:cNvPr id="15" name="橢圓 14">
                <a:extLst>
                  <a:ext uri="{FF2B5EF4-FFF2-40B4-BE49-F238E27FC236}">
                    <a16:creationId xmlns:a16="http://schemas.microsoft.com/office/drawing/2014/main" id="{F61ED32D-D771-4D7C-B05C-E42695E828E6}"/>
                  </a:ext>
                </a:extLst>
              </p:cNvPr>
              <p:cNvSpPr/>
              <p:nvPr/>
            </p:nvSpPr>
            <p:spPr>
              <a:xfrm>
                <a:off x="228678" y="3612186"/>
                <a:ext cx="655970" cy="655970"/>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latin typeface="Arial" panose="020B0604020202020204" pitchFamily="34" charset="0"/>
                  <a:cs typeface="Arial" panose="020B0604020202020204" pitchFamily="34" charset="0"/>
                </a:endParaRPr>
              </a:p>
            </p:txBody>
          </p:sp>
          <p:sp>
            <p:nvSpPr>
              <p:cNvPr id="16" name="橢圓 15">
                <a:extLst>
                  <a:ext uri="{FF2B5EF4-FFF2-40B4-BE49-F238E27FC236}">
                    <a16:creationId xmlns:a16="http://schemas.microsoft.com/office/drawing/2014/main" id="{FFE2CA6F-56B6-4E05-BD07-D418D23FC25B}"/>
                  </a:ext>
                </a:extLst>
              </p:cNvPr>
              <p:cNvSpPr/>
              <p:nvPr/>
            </p:nvSpPr>
            <p:spPr>
              <a:xfrm>
                <a:off x="265420" y="3648928"/>
                <a:ext cx="582487" cy="582487"/>
              </a:xfrm>
              <a:prstGeom prst="ellipse">
                <a:avLst/>
              </a:prstGeom>
              <a:noFill/>
              <a:ln w="19050">
                <a:gradFill>
                  <a:gsLst>
                    <a:gs pos="0">
                      <a:srgbClr val="2869F9"/>
                    </a:gs>
                    <a:gs pos="100000">
                      <a:srgbClr val="1FACF3"/>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latin typeface="Arial" panose="020B0604020202020204" pitchFamily="34" charset="0"/>
                  <a:cs typeface="Arial" panose="020B0604020202020204" pitchFamily="34" charset="0"/>
                </a:endParaRPr>
              </a:p>
            </p:txBody>
          </p:sp>
        </p:grpSp>
        <p:pic>
          <p:nvPicPr>
            <p:cNvPr id="2050" name="Picture 2">
              <a:extLst>
                <a:ext uri="{FF2B5EF4-FFF2-40B4-BE49-F238E27FC236}">
                  <a16:creationId xmlns:a16="http://schemas.microsoft.com/office/drawing/2014/main" id="{8F65E48A-ED00-EA48-B6C2-6B4492C9BD07}"/>
                </a:ext>
              </a:extLst>
            </p:cNvPr>
            <p:cNvPicPr>
              <a:picLocks noChangeAspect="1" noChangeArrowheads="1"/>
            </p:cNvPicPr>
            <p:nvPr/>
          </p:nvPicPr>
          <p:blipFill>
            <a:blip r:embed="rId31">
              <a:extLst>
                <a:ext uri="{28A0092B-C50C-407E-A947-70E740481C1C}">
                  <a14:useLocalDpi xmlns:a14="http://schemas.microsoft.com/office/drawing/2010/main"/>
                </a:ext>
              </a:extLst>
            </a:blip>
            <a:srcRect/>
            <a:stretch>
              <a:fillRect/>
            </a:stretch>
          </p:blipFill>
          <p:spPr bwMode="auto">
            <a:xfrm>
              <a:off x="798317" y="2063474"/>
              <a:ext cx="946103" cy="679725"/>
            </a:xfrm>
            <a:prstGeom prst="rect">
              <a:avLst/>
            </a:prstGeom>
            <a:noFill/>
            <a:extLst>
              <a:ext uri="{909E8E84-426E-40DD-AFC4-6F175D3DCCD1}">
                <a14:hiddenFill xmlns:a14="http://schemas.microsoft.com/office/drawing/2010/main">
                  <a:solidFill>
                    <a:srgbClr val="FFFFFF"/>
                  </a:solidFill>
                </a14:hiddenFill>
              </a:ext>
            </a:extLst>
          </p:spPr>
        </p:pic>
      </p:grpSp>
      <p:grpSp>
        <p:nvGrpSpPr>
          <p:cNvPr id="7" name="群組 6">
            <a:extLst>
              <a:ext uri="{FF2B5EF4-FFF2-40B4-BE49-F238E27FC236}">
                <a16:creationId xmlns:a16="http://schemas.microsoft.com/office/drawing/2014/main" id="{FEB7A524-B984-47F3-9FCB-3BFBF08001ED}"/>
              </a:ext>
            </a:extLst>
          </p:cNvPr>
          <p:cNvGrpSpPr/>
          <p:nvPr/>
        </p:nvGrpSpPr>
        <p:grpSpPr>
          <a:xfrm>
            <a:off x="583619" y="2907427"/>
            <a:ext cx="830997" cy="830997"/>
            <a:chOff x="3101745" y="2796077"/>
            <a:chExt cx="1022256" cy="1022256"/>
          </a:xfrm>
        </p:grpSpPr>
        <p:grpSp>
          <p:nvGrpSpPr>
            <p:cNvPr id="23" name="群組 22">
              <a:extLst>
                <a:ext uri="{FF2B5EF4-FFF2-40B4-BE49-F238E27FC236}">
                  <a16:creationId xmlns:a16="http://schemas.microsoft.com/office/drawing/2014/main" id="{4739933B-8389-43DA-A501-37FF73897246}"/>
                </a:ext>
              </a:extLst>
            </p:cNvPr>
            <p:cNvGrpSpPr/>
            <p:nvPr/>
          </p:nvGrpSpPr>
          <p:grpSpPr>
            <a:xfrm>
              <a:off x="3101745" y="2796077"/>
              <a:ext cx="1022256" cy="1022256"/>
              <a:chOff x="228678" y="3612186"/>
              <a:chExt cx="655970" cy="655970"/>
            </a:xfrm>
          </p:grpSpPr>
          <p:sp>
            <p:nvSpPr>
              <p:cNvPr id="25" name="橢圓 24">
                <a:extLst>
                  <a:ext uri="{FF2B5EF4-FFF2-40B4-BE49-F238E27FC236}">
                    <a16:creationId xmlns:a16="http://schemas.microsoft.com/office/drawing/2014/main" id="{ED749FEE-F7C8-4B5D-9082-ADFFE39CC75F}"/>
                  </a:ext>
                </a:extLst>
              </p:cNvPr>
              <p:cNvSpPr/>
              <p:nvPr/>
            </p:nvSpPr>
            <p:spPr>
              <a:xfrm>
                <a:off x="228678" y="3612186"/>
                <a:ext cx="655970" cy="655970"/>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latin typeface="Arial" panose="020B0604020202020204" pitchFamily="34" charset="0"/>
                  <a:cs typeface="Arial" panose="020B0604020202020204" pitchFamily="34" charset="0"/>
                </a:endParaRPr>
              </a:p>
            </p:txBody>
          </p:sp>
          <p:sp>
            <p:nvSpPr>
              <p:cNvPr id="26" name="橢圓 25">
                <a:extLst>
                  <a:ext uri="{FF2B5EF4-FFF2-40B4-BE49-F238E27FC236}">
                    <a16:creationId xmlns:a16="http://schemas.microsoft.com/office/drawing/2014/main" id="{F7E6D378-77E3-46EA-B1D1-991E1D36B383}"/>
                  </a:ext>
                </a:extLst>
              </p:cNvPr>
              <p:cNvSpPr/>
              <p:nvPr/>
            </p:nvSpPr>
            <p:spPr>
              <a:xfrm>
                <a:off x="265420" y="3648928"/>
                <a:ext cx="582487" cy="582487"/>
              </a:xfrm>
              <a:prstGeom prst="ellipse">
                <a:avLst/>
              </a:prstGeom>
              <a:noFill/>
              <a:ln w="19050">
                <a:gradFill>
                  <a:gsLst>
                    <a:gs pos="0">
                      <a:srgbClr val="2869F9"/>
                    </a:gs>
                    <a:gs pos="100000">
                      <a:srgbClr val="1FACF3"/>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latin typeface="Arial" panose="020B0604020202020204" pitchFamily="34" charset="0"/>
                  <a:cs typeface="Arial" panose="020B0604020202020204" pitchFamily="34" charset="0"/>
                </a:endParaRPr>
              </a:p>
            </p:txBody>
          </p:sp>
        </p:grpSp>
        <p:pic>
          <p:nvPicPr>
            <p:cNvPr id="2058" name="Picture 10">
              <a:extLst>
                <a:ext uri="{FF2B5EF4-FFF2-40B4-BE49-F238E27FC236}">
                  <a16:creationId xmlns:a16="http://schemas.microsoft.com/office/drawing/2014/main" id="{A74049A5-2D3D-774E-ABF2-01295BEC4D9F}"/>
                </a:ext>
              </a:extLst>
            </p:cNvPr>
            <p:cNvPicPr>
              <a:picLocks noChangeAspect="1" noChangeArrowheads="1"/>
            </p:cNvPicPr>
            <p:nvPr/>
          </p:nvPicPr>
          <p:blipFill>
            <a:blip r:embed="rId32">
              <a:extLst>
                <a:ext uri="{28A0092B-C50C-407E-A947-70E740481C1C}">
                  <a14:useLocalDpi xmlns:a14="http://schemas.microsoft.com/office/drawing/2010/main"/>
                </a:ext>
              </a:extLst>
            </a:blip>
            <a:srcRect/>
            <a:stretch>
              <a:fillRect/>
            </a:stretch>
          </p:blipFill>
          <p:spPr bwMode="auto">
            <a:xfrm>
              <a:off x="3224535" y="3026661"/>
              <a:ext cx="776676" cy="558000"/>
            </a:xfrm>
            <a:prstGeom prst="rect">
              <a:avLst/>
            </a:prstGeom>
            <a:noFill/>
            <a:extLst>
              <a:ext uri="{909E8E84-426E-40DD-AFC4-6F175D3DCCD1}">
                <a14:hiddenFill xmlns:a14="http://schemas.microsoft.com/office/drawing/2010/main">
                  <a:solidFill>
                    <a:srgbClr val="FFFFFF"/>
                  </a:solidFill>
                </a14:hiddenFill>
              </a:ext>
            </a:extLst>
          </p:spPr>
        </p:pic>
      </p:grpSp>
      <p:sp>
        <p:nvSpPr>
          <p:cNvPr id="2051" name="文字方塊 2050">
            <a:extLst>
              <a:ext uri="{FF2B5EF4-FFF2-40B4-BE49-F238E27FC236}">
                <a16:creationId xmlns:a16="http://schemas.microsoft.com/office/drawing/2014/main" id="{401F076C-FBCB-45FC-AD02-E8A965656DAF}"/>
              </a:ext>
            </a:extLst>
          </p:cNvPr>
          <p:cNvSpPr txBox="1"/>
          <p:nvPr/>
        </p:nvSpPr>
        <p:spPr>
          <a:xfrm>
            <a:off x="5362569" y="2101319"/>
            <a:ext cx="876395" cy="276999"/>
          </a:xfrm>
          <a:prstGeom prst="rect">
            <a:avLst/>
          </a:prstGeom>
          <a:noFill/>
        </p:spPr>
        <p:txBody>
          <a:bodyPr wrap="square" rtlCol="0">
            <a:spAutoFit/>
          </a:bodyPr>
          <a:lstStyle/>
          <a:p>
            <a:r>
              <a:rPr lang="en-US" altLang="zh-TW" sz="1200" b="1">
                <a:latin typeface="Arial" panose="020B0604020202020204" pitchFamily="34" charset="0"/>
                <a:cs typeface="Arial" panose="020B0604020202020204" pitchFamily="34" charset="0"/>
              </a:rPr>
              <a:t>Upload</a:t>
            </a:r>
            <a:endParaRPr lang="zh-TW" altLang="en-US" sz="1200" b="1">
              <a:latin typeface="Arial" panose="020B0604020202020204" pitchFamily="34" charset="0"/>
              <a:cs typeface="Arial" panose="020B0604020202020204" pitchFamily="34" charset="0"/>
            </a:endParaRPr>
          </a:p>
        </p:txBody>
      </p:sp>
      <p:sp>
        <p:nvSpPr>
          <p:cNvPr id="9" name="文字方塊 8">
            <a:extLst>
              <a:ext uri="{FF2B5EF4-FFF2-40B4-BE49-F238E27FC236}">
                <a16:creationId xmlns:a16="http://schemas.microsoft.com/office/drawing/2014/main" id="{C9F8CF81-F712-4EE1-B3CB-32670C6C65F7}"/>
              </a:ext>
            </a:extLst>
          </p:cNvPr>
          <p:cNvSpPr txBox="1"/>
          <p:nvPr/>
        </p:nvSpPr>
        <p:spPr>
          <a:xfrm>
            <a:off x="5373517" y="3572223"/>
            <a:ext cx="876395" cy="276999"/>
          </a:xfrm>
          <a:prstGeom prst="rect">
            <a:avLst/>
          </a:prstGeom>
          <a:noFill/>
        </p:spPr>
        <p:txBody>
          <a:bodyPr wrap="square" rtlCol="0">
            <a:spAutoFit/>
          </a:bodyPr>
          <a:lstStyle/>
          <a:p>
            <a:r>
              <a:rPr lang="en-US" altLang="zh-TW" sz="1200" b="1">
                <a:latin typeface="Arial" panose="020B0604020202020204" pitchFamily="34" charset="0"/>
                <a:cs typeface="Arial" panose="020B0604020202020204" pitchFamily="34" charset="0"/>
              </a:rPr>
              <a:t>Edit</a:t>
            </a:r>
            <a:endParaRPr lang="zh-TW" altLang="en-US" sz="1200" b="1">
              <a:latin typeface="Arial" panose="020B0604020202020204" pitchFamily="34" charset="0"/>
              <a:cs typeface="Arial" panose="020B0604020202020204" pitchFamily="34" charset="0"/>
            </a:endParaRPr>
          </a:p>
        </p:txBody>
      </p:sp>
      <p:sp>
        <p:nvSpPr>
          <p:cNvPr id="10" name="文字方塊 9">
            <a:extLst>
              <a:ext uri="{FF2B5EF4-FFF2-40B4-BE49-F238E27FC236}">
                <a16:creationId xmlns:a16="http://schemas.microsoft.com/office/drawing/2014/main" id="{76504D89-B652-45B3-B44C-A6CB3DB3B0F5}"/>
              </a:ext>
            </a:extLst>
          </p:cNvPr>
          <p:cNvSpPr txBox="1"/>
          <p:nvPr/>
        </p:nvSpPr>
        <p:spPr>
          <a:xfrm>
            <a:off x="7615924" y="2039046"/>
            <a:ext cx="876395" cy="276999"/>
          </a:xfrm>
          <a:prstGeom prst="rect">
            <a:avLst/>
          </a:prstGeom>
          <a:noFill/>
        </p:spPr>
        <p:txBody>
          <a:bodyPr wrap="square" rtlCol="0">
            <a:spAutoFit/>
          </a:bodyPr>
          <a:lstStyle/>
          <a:p>
            <a:r>
              <a:rPr lang="en-US" altLang="zh-TW" sz="1200" b="1">
                <a:latin typeface="Arial" panose="020B0604020202020204" pitchFamily="34" charset="0"/>
                <a:cs typeface="Arial" panose="020B0604020202020204" pitchFamily="34" charset="0"/>
              </a:rPr>
              <a:t>Backup</a:t>
            </a:r>
            <a:endParaRPr lang="zh-TW" altLang="en-US" sz="1200" b="1">
              <a:latin typeface="Arial" panose="020B0604020202020204" pitchFamily="34" charset="0"/>
              <a:cs typeface="Arial" panose="020B0604020202020204" pitchFamily="34" charset="0"/>
            </a:endParaRPr>
          </a:p>
        </p:txBody>
      </p:sp>
      <p:sp>
        <p:nvSpPr>
          <p:cNvPr id="17" name="文字方塊 16">
            <a:extLst>
              <a:ext uri="{FF2B5EF4-FFF2-40B4-BE49-F238E27FC236}">
                <a16:creationId xmlns:a16="http://schemas.microsoft.com/office/drawing/2014/main" id="{010EFFF2-AFC7-4BF8-9C9E-E96CB42B8A6A}"/>
              </a:ext>
            </a:extLst>
          </p:cNvPr>
          <p:cNvSpPr txBox="1"/>
          <p:nvPr/>
        </p:nvSpPr>
        <p:spPr>
          <a:xfrm>
            <a:off x="7751851" y="3437474"/>
            <a:ext cx="876395" cy="276999"/>
          </a:xfrm>
          <a:prstGeom prst="rect">
            <a:avLst/>
          </a:prstGeom>
          <a:noFill/>
        </p:spPr>
        <p:txBody>
          <a:bodyPr wrap="square" rtlCol="0">
            <a:spAutoFit/>
          </a:bodyPr>
          <a:lstStyle/>
          <a:p>
            <a:r>
              <a:rPr lang="en-US" altLang="zh-TW" sz="1200" b="1">
                <a:latin typeface="Arial" panose="020B0604020202020204" pitchFamily="34" charset="0"/>
                <a:cs typeface="Arial" panose="020B0604020202020204" pitchFamily="34" charset="0"/>
              </a:rPr>
              <a:t>Share</a:t>
            </a:r>
            <a:endParaRPr lang="zh-TW" altLang="en-US" sz="1200" b="1">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92063652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圖片 8" descr="一張含有 相片, 鵰, 街道, 標誌 的圖片&#10;&#10;自動產生的描述">
            <a:extLst>
              <a:ext uri="{FF2B5EF4-FFF2-40B4-BE49-F238E27FC236}">
                <a16:creationId xmlns:a16="http://schemas.microsoft.com/office/drawing/2014/main" id="{CE29B821-3D58-464E-83E6-10CC3644EC1F}"/>
              </a:ext>
            </a:extLst>
          </p:cNvPr>
          <p:cNvPicPr>
            <a:picLocks noChangeAspect="1"/>
          </p:cNvPicPr>
          <p:nvPr/>
        </p:nvPicPr>
        <p:blipFill>
          <a:blip r:embed="rId3" cstate="print">
            <a:extLst>
              <a:ext uri="{28A0092B-C50C-407E-A947-70E740481C1C}">
                <a14:useLocalDpi xmlns:a14="http://schemas.microsoft.com/office/drawing/2010/main"/>
              </a:ext>
            </a:extLst>
          </a:blip>
          <a:stretch>
            <a:fillRect/>
          </a:stretch>
        </p:blipFill>
        <p:spPr>
          <a:xfrm>
            <a:off x="290715" y="2607087"/>
            <a:ext cx="1715509" cy="1717413"/>
          </a:xfrm>
          <a:prstGeom prst="rect">
            <a:avLst/>
          </a:prstGeom>
        </p:spPr>
      </p:pic>
      <p:sp>
        <p:nvSpPr>
          <p:cNvPr id="6" name="Title 5">
            <a:extLst>
              <a:ext uri="{FF2B5EF4-FFF2-40B4-BE49-F238E27FC236}">
                <a16:creationId xmlns:a16="http://schemas.microsoft.com/office/drawing/2014/main" id="{75821DA8-82F8-F141-A452-240DA0AA0FC4}"/>
              </a:ext>
            </a:extLst>
          </p:cNvPr>
          <p:cNvSpPr>
            <a:spLocks noGrp="1"/>
          </p:cNvSpPr>
          <p:nvPr>
            <p:ph type="title"/>
          </p:nvPr>
        </p:nvSpPr>
        <p:spPr>
          <a:xfrm>
            <a:off x="1385563" y="259452"/>
            <a:ext cx="7281066" cy="493563"/>
          </a:xfrm>
        </p:spPr>
        <p:txBody>
          <a:bodyPr>
            <a:noAutofit/>
          </a:bodyPr>
          <a:lstStyle/>
          <a:p>
            <a:pPr>
              <a:lnSpc>
                <a:spcPct val="80000"/>
              </a:lnSpc>
            </a:pPr>
            <a:r>
              <a:rPr lang="en-US" altLang="zh-TW" err="1"/>
              <a:t>QuMagie</a:t>
            </a:r>
            <a:r>
              <a:rPr lang="zh-TW" altLang="en-US"/>
              <a:t> </a:t>
            </a:r>
            <a:r>
              <a:rPr lang="en-US" altLang="zh-TW"/>
              <a:t>smart albums and accelerated A</a:t>
            </a:r>
            <a:r>
              <a:rPr lang="en-US" altLang="zh-CN"/>
              <a:t>I classification</a:t>
            </a:r>
            <a:r>
              <a:rPr lang="zh-TW" altLang="en-US"/>
              <a:t> </a:t>
            </a:r>
            <a:endParaRPr lang="en-US"/>
          </a:p>
        </p:txBody>
      </p:sp>
      <p:sp>
        <p:nvSpPr>
          <p:cNvPr id="4" name="矩形 3">
            <a:extLst>
              <a:ext uri="{FF2B5EF4-FFF2-40B4-BE49-F238E27FC236}">
                <a16:creationId xmlns:a16="http://schemas.microsoft.com/office/drawing/2014/main" id="{6A1DBD32-1F25-4A9E-9667-AF97B1B37461}"/>
              </a:ext>
            </a:extLst>
          </p:cNvPr>
          <p:cNvSpPr/>
          <p:nvPr/>
        </p:nvSpPr>
        <p:spPr>
          <a:xfrm>
            <a:off x="1438008" y="911764"/>
            <a:ext cx="6296291" cy="356508"/>
          </a:xfrm>
          <a:prstGeom prst="rect">
            <a:avLst/>
          </a:prstGeom>
        </p:spPr>
        <p:txBody>
          <a:bodyPr wrap="square" anchor="t">
            <a:spAutoFit/>
          </a:bodyPr>
          <a:lstStyle/>
          <a:p>
            <a:pPr>
              <a:lnSpc>
                <a:spcPts val="2200"/>
              </a:lnSpc>
            </a:pPr>
            <a:r>
              <a:rPr lang="en-US" altLang="zh-CN">
                <a:latin typeface="Arial" panose="020B0604020202020204" pitchFamily="34" charset="0"/>
                <a:ea typeface="微軟正黑體" panose="020B0604030504040204" pitchFamily="34" charset="-120"/>
                <a:cs typeface="Arial" panose="020B0604020202020204" pitchFamily="34" charset="0"/>
              </a:rPr>
              <a:t>Organize photos with similar faces using facial recognition</a:t>
            </a:r>
          </a:p>
        </p:txBody>
      </p:sp>
      <p:sp>
        <p:nvSpPr>
          <p:cNvPr id="19" name="矩形: 圓角 8">
            <a:extLst>
              <a:ext uri="{FF2B5EF4-FFF2-40B4-BE49-F238E27FC236}">
                <a16:creationId xmlns:a16="http://schemas.microsoft.com/office/drawing/2014/main" id="{4EA6A9F2-187E-6342-8CAD-100EEE6DE8D2}"/>
              </a:ext>
            </a:extLst>
          </p:cNvPr>
          <p:cNvSpPr/>
          <p:nvPr/>
        </p:nvSpPr>
        <p:spPr>
          <a:xfrm rot="5400000">
            <a:off x="1526423" y="-4246"/>
            <a:ext cx="915056" cy="3967903"/>
          </a:xfrm>
          <a:prstGeom prst="round2SameRect">
            <a:avLst>
              <a:gd name="adj1" fmla="val 50000"/>
              <a:gd name="adj2" fmla="val 0"/>
            </a:avLst>
          </a:prstGeom>
          <a:solidFill>
            <a:srgbClr val="88C5DA"/>
          </a:soli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latin typeface="微軟正黑體" panose="020B0604030504040204" pitchFamily="34" charset="-120"/>
              <a:ea typeface="微軟正黑體" panose="020B0604030504040204" pitchFamily="34" charset="-120"/>
            </a:endParaRPr>
          </a:p>
        </p:txBody>
      </p:sp>
      <p:sp>
        <p:nvSpPr>
          <p:cNvPr id="20" name="矩形 9">
            <a:extLst>
              <a:ext uri="{FF2B5EF4-FFF2-40B4-BE49-F238E27FC236}">
                <a16:creationId xmlns:a16="http://schemas.microsoft.com/office/drawing/2014/main" id="{0AE18A20-9360-BC46-BC4C-AEA859D84A33}"/>
              </a:ext>
            </a:extLst>
          </p:cNvPr>
          <p:cNvSpPr/>
          <p:nvPr/>
        </p:nvSpPr>
        <p:spPr>
          <a:xfrm>
            <a:off x="244090" y="1487981"/>
            <a:ext cx="3557621" cy="944682"/>
          </a:xfrm>
          <a:prstGeom prst="rect">
            <a:avLst/>
          </a:prstGeom>
        </p:spPr>
        <p:txBody>
          <a:bodyPr wrap="square" anchor="t">
            <a:spAutoFit/>
          </a:bodyPr>
          <a:lstStyle/>
          <a:p>
            <a:pPr>
              <a:lnSpc>
                <a:spcPts val="2300"/>
              </a:lnSpc>
            </a:pPr>
            <a:r>
              <a:rPr lang="en-US" altLang="zh-TW" sz="1400">
                <a:latin typeface="Arial" panose="020B0604020202020204" pitchFamily="34" charset="0"/>
                <a:ea typeface="微軟正黑體" panose="020B0604030504040204" pitchFamily="34" charset="-120"/>
                <a:cs typeface="Arial" panose="020B0604020202020204" pitchFamily="34" charset="0"/>
              </a:rPr>
              <a:t>Classify photos into 400 different themes using Subject Detection: </a:t>
            </a:r>
            <a:endParaRPr lang="en-US" altLang="zh-CN" sz="1400">
              <a:latin typeface="Arial" panose="020B0604020202020204" pitchFamily="34" charset="0"/>
              <a:ea typeface="微軟正黑體" panose="020B0604030504040204" pitchFamily="34" charset="-120"/>
              <a:cs typeface="Arial" panose="020B0604020202020204" pitchFamily="34" charset="0"/>
            </a:endParaRPr>
          </a:p>
          <a:p>
            <a:pPr>
              <a:lnSpc>
                <a:spcPts val="2300"/>
              </a:lnSpc>
            </a:pPr>
            <a:r>
              <a:rPr lang="en-US" altLang="zh-CN" sz="1400">
                <a:latin typeface="Arial" panose="020B0604020202020204" pitchFamily="34" charset="0"/>
                <a:ea typeface="微軟正黑體" panose="020B0604030504040204" pitchFamily="34" charset="-120"/>
                <a:cs typeface="Arial" panose="020B0604020202020204" pitchFamily="34" charset="0"/>
              </a:rPr>
              <a:t>People, tags, dates, events, etc.</a:t>
            </a:r>
          </a:p>
        </p:txBody>
      </p:sp>
      <p:pic>
        <p:nvPicPr>
          <p:cNvPr id="33" name="圖片 14" descr="一張含有 向量圖形 的圖片&#10;&#10;描述是以高可信度產生">
            <a:extLst>
              <a:ext uri="{FF2B5EF4-FFF2-40B4-BE49-F238E27FC236}">
                <a16:creationId xmlns:a16="http://schemas.microsoft.com/office/drawing/2014/main" id="{A747DF22-6CAF-F048-B8CB-B405876DAB9B}"/>
              </a:ext>
            </a:extLst>
          </p:cNvPr>
          <p:cNvPicPr>
            <a:picLocks noChangeAspect="1"/>
          </p:cNvPicPr>
          <p:nvPr/>
        </p:nvPicPr>
        <p:blipFill>
          <a:blip r:embed="rId4" cstate="print">
            <a:extLst>
              <a:ext uri="{28A0092B-C50C-407E-A947-70E740481C1C}">
                <a14:useLocalDpi xmlns:a14="http://schemas.microsoft.com/office/drawing/2010/main"/>
              </a:ext>
            </a:extLst>
          </a:blip>
          <a:stretch>
            <a:fillRect/>
          </a:stretch>
        </p:blipFill>
        <p:spPr>
          <a:xfrm>
            <a:off x="515815" y="183706"/>
            <a:ext cx="789051" cy="789051"/>
          </a:xfrm>
          <a:prstGeom prst="rect">
            <a:avLst/>
          </a:prstGeom>
          <a:effectLst>
            <a:outerShdw blurRad="50800" dist="38100" dir="2700000" algn="tl" rotWithShape="0">
              <a:prstClr val="black">
                <a:alpha val="40000"/>
              </a:prstClr>
            </a:outerShdw>
          </a:effectLst>
        </p:spPr>
      </p:pic>
      <p:pic>
        <p:nvPicPr>
          <p:cNvPr id="7" name="圖片 6" descr="一張含有 螢幕擷取畫面, 相片, 監視器, 螢幕 的圖片&#10;&#10;自動產生的描述">
            <a:extLst>
              <a:ext uri="{FF2B5EF4-FFF2-40B4-BE49-F238E27FC236}">
                <a16:creationId xmlns:a16="http://schemas.microsoft.com/office/drawing/2014/main" id="{0AFCAD37-6167-4A4B-A73E-C008B83B3D01}"/>
              </a:ext>
            </a:extLst>
          </p:cNvPr>
          <p:cNvPicPr>
            <a:picLocks noChangeAspect="1"/>
          </p:cNvPicPr>
          <p:nvPr/>
        </p:nvPicPr>
        <p:blipFill>
          <a:blip r:embed="rId5" cstate="print">
            <a:extLst>
              <a:ext uri="{28A0092B-C50C-407E-A947-70E740481C1C}">
                <a14:useLocalDpi xmlns:a14="http://schemas.microsoft.com/office/drawing/2010/main"/>
              </a:ext>
            </a:extLst>
          </a:blip>
          <a:stretch>
            <a:fillRect/>
          </a:stretch>
        </p:blipFill>
        <p:spPr>
          <a:xfrm>
            <a:off x="1438009" y="3024434"/>
            <a:ext cx="2766692" cy="1635386"/>
          </a:xfrm>
          <a:prstGeom prst="rect">
            <a:avLst/>
          </a:prstGeom>
        </p:spPr>
      </p:pic>
      <p:grpSp>
        <p:nvGrpSpPr>
          <p:cNvPr id="37" name="群組 36">
            <a:extLst>
              <a:ext uri="{FF2B5EF4-FFF2-40B4-BE49-F238E27FC236}">
                <a16:creationId xmlns:a16="http://schemas.microsoft.com/office/drawing/2014/main" id="{B0D50A2A-2DDB-4229-970D-76EB1F0605FD}"/>
              </a:ext>
            </a:extLst>
          </p:cNvPr>
          <p:cNvGrpSpPr/>
          <p:nvPr/>
        </p:nvGrpSpPr>
        <p:grpSpPr>
          <a:xfrm>
            <a:off x="3665855" y="1600313"/>
            <a:ext cx="770289" cy="770289"/>
            <a:chOff x="228678" y="3612186"/>
            <a:chExt cx="655970" cy="655970"/>
          </a:xfrm>
        </p:grpSpPr>
        <p:sp>
          <p:nvSpPr>
            <p:cNvPr id="38" name="橢圓 37">
              <a:extLst>
                <a:ext uri="{FF2B5EF4-FFF2-40B4-BE49-F238E27FC236}">
                  <a16:creationId xmlns:a16="http://schemas.microsoft.com/office/drawing/2014/main" id="{B205F529-41BC-4C7C-9A17-A7CD2F22C28C}"/>
                </a:ext>
              </a:extLst>
            </p:cNvPr>
            <p:cNvSpPr/>
            <p:nvPr/>
          </p:nvSpPr>
          <p:spPr>
            <a:xfrm>
              <a:off x="228678" y="3612186"/>
              <a:ext cx="655970" cy="655970"/>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latin typeface="Arial" panose="020B0604020202020204" pitchFamily="34" charset="0"/>
                <a:cs typeface="Arial" panose="020B0604020202020204" pitchFamily="34" charset="0"/>
              </a:endParaRPr>
            </a:p>
          </p:txBody>
        </p:sp>
        <p:sp>
          <p:nvSpPr>
            <p:cNvPr id="39" name="橢圓 38">
              <a:extLst>
                <a:ext uri="{FF2B5EF4-FFF2-40B4-BE49-F238E27FC236}">
                  <a16:creationId xmlns:a16="http://schemas.microsoft.com/office/drawing/2014/main" id="{0C737B18-2C5C-4FD3-879C-B771A2FF52EC}"/>
                </a:ext>
              </a:extLst>
            </p:cNvPr>
            <p:cNvSpPr/>
            <p:nvPr/>
          </p:nvSpPr>
          <p:spPr>
            <a:xfrm>
              <a:off x="295017" y="3676657"/>
              <a:ext cx="517999" cy="517999"/>
            </a:xfrm>
            <a:prstGeom prst="ellipse">
              <a:avLst/>
            </a:prstGeom>
            <a:noFill/>
            <a:ln w="50800">
              <a:gradFill>
                <a:gsLst>
                  <a:gs pos="0">
                    <a:srgbClr val="2869F9"/>
                  </a:gs>
                  <a:gs pos="100000">
                    <a:srgbClr val="1FACF3"/>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latin typeface="Arial" panose="020B0604020202020204" pitchFamily="34" charset="0"/>
                <a:cs typeface="Arial" panose="020B0604020202020204" pitchFamily="34" charset="0"/>
              </a:endParaRPr>
            </a:p>
          </p:txBody>
        </p:sp>
      </p:grpSp>
      <p:pic>
        <p:nvPicPr>
          <p:cNvPr id="40" name="圖形 39">
            <a:extLst>
              <a:ext uri="{FF2B5EF4-FFF2-40B4-BE49-F238E27FC236}">
                <a16:creationId xmlns:a16="http://schemas.microsoft.com/office/drawing/2014/main" id="{3A5D4869-BF0C-4E40-B61E-8998F87C5934}"/>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3879611" y="1818449"/>
            <a:ext cx="390633" cy="311518"/>
          </a:xfrm>
          <a:prstGeom prst="rect">
            <a:avLst/>
          </a:prstGeom>
        </p:spPr>
      </p:pic>
      <p:pic>
        <p:nvPicPr>
          <p:cNvPr id="42" name="圖片 41">
            <a:extLst>
              <a:ext uri="{FF2B5EF4-FFF2-40B4-BE49-F238E27FC236}">
                <a16:creationId xmlns:a16="http://schemas.microsoft.com/office/drawing/2014/main" id="{883A8919-08F9-46FF-B243-18BBFE3104DF}"/>
              </a:ext>
            </a:extLst>
          </p:cNvPr>
          <p:cNvPicPr>
            <a:picLocks noChangeAspect="1"/>
          </p:cNvPicPr>
          <p:nvPr/>
        </p:nvPicPr>
        <p:blipFill>
          <a:blip r:embed="rId8" cstate="print">
            <a:extLst>
              <a:ext uri="{28A0092B-C50C-407E-A947-70E740481C1C}">
                <a14:useLocalDpi xmlns:a14="http://schemas.microsoft.com/office/drawing/2010/main"/>
              </a:ext>
            </a:extLst>
          </a:blip>
          <a:stretch>
            <a:fillRect/>
          </a:stretch>
        </p:blipFill>
        <p:spPr>
          <a:xfrm flipV="1">
            <a:off x="3967902" y="4567138"/>
            <a:ext cx="1776306" cy="183482"/>
          </a:xfrm>
          <a:prstGeom prst="rect">
            <a:avLst/>
          </a:prstGeom>
        </p:spPr>
      </p:pic>
      <p:pic>
        <p:nvPicPr>
          <p:cNvPr id="29" name="Content Placeholder 4">
            <a:extLst>
              <a:ext uri="{FF2B5EF4-FFF2-40B4-BE49-F238E27FC236}">
                <a16:creationId xmlns:a16="http://schemas.microsoft.com/office/drawing/2014/main" id="{FDDA27B0-8960-4DB7-AE4F-5A3A9FC821D6}"/>
              </a:ext>
            </a:extLst>
          </p:cNvPr>
          <p:cNvPicPr>
            <a:picLocks noChangeAspect="1"/>
          </p:cNvPicPr>
          <p:nvPr/>
        </p:nvPicPr>
        <p:blipFill>
          <a:blip r:embed="rId9" cstate="print">
            <a:extLst>
              <a:ext uri="{28A0092B-C50C-407E-A947-70E740481C1C}">
                <a14:useLocalDpi xmlns:a14="http://schemas.microsoft.com/office/drawing/2010/main"/>
              </a:ext>
            </a:extLst>
          </a:blip>
          <a:srcRect/>
          <a:stretch/>
        </p:blipFill>
        <p:spPr>
          <a:xfrm>
            <a:off x="3469341" y="3059793"/>
            <a:ext cx="2690201" cy="1681675"/>
          </a:xfrm>
          <a:prstGeom prst="rect">
            <a:avLst/>
          </a:prstGeom>
          <a:effectLst>
            <a:outerShdw blurRad="50800" dist="38100" dir="5400000" algn="t" rotWithShape="0">
              <a:prstClr val="black">
                <a:alpha val="40000"/>
              </a:prstClr>
            </a:outerShdw>
          </a:effectLst>
        </p:spPr>
      </p:pic>
      <p:sp>
        <p:nvSpPr>
          <p:cNvPr id="21" name="矩形: 圓角 20">
            <a:extLst>
              <a:ext uri="{FF2B5EF4-FFF2-40B4-BE49-F238E27FC236}">
                <a16:creationId xmlns:a16="http://schemas.microsoft.com/office/drawing/2014/main" id="{4286C7DA-DB54-4D72-91E9-C914F529C9A2}"/>
              </a:ext>
            </a:extLst>
          </p:cNvPr>
          <p:cNvSpPr/>
          <p:nvPr/>
        </p:nvSpPr>
        <p:spPr>
          <a:xfrm>
            <a:off x="2119029" y="2845777"/>
            <a:ext cx="1419324" cy="316005"/>
          </a:xfrm>
          <a:prstGeom prst="roundRect">
            <a:avLst>
              <a:gd name="adj" fmla="val 50000"/>
            </a:avLst>
          </a:prstGeom>
          <a:solidFill>
            <a:srgbClr val="1A2028"/>
          </a:soli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latin typeface="Arial" panose="020B0604020202020204" pitchFamily="34" charset="0"/>
              <a:ea typeface="微軟正黑體" panose="020B0604030504040204" pitchFamily="34" charset="-120"/>
              <a:cs typeface="Arial" panose="020B0604020202020204" pitchFamily="34" charset="0"/>
            </a:endParaRPr>
          </a:p>
        </p:txBody>
      </p:sp>
      <p:sp>
        <p:nvSpPr>
          <p:cNvPr id="34" name="矩形 6">
            <a:extLst>
              <a:ext uri="{FF2B5EF4-FFF2-40B4-BE49-F238E27FC236}">
                <a16:creationId xmlns:a16="http://schemas.microsoft.com/office/drawing/2014/main" id="{6628FD1D-E666-4815-A803-A41221B4A4EB}"/>
              </a:ext>
            </a:extLst>
          </p:cNvPr>
          <p:cNvSpPr/>
          <p:nvPr/>
        </p:nvSpPr>
        <p:spPr>
          <a:xfrm>
            <a:off x="2273205" y="2798968"/>
            <a:ext cx="1371706" cy="342210"/>
          </a:xfrm>
          <a:prstGeom prst="rect">
            <a:avLst/>
          </a:prstGeom>
        </p:spPr>
        <p:txBody>
          <a:bodyPr wrap="square">
            <a:spAutoFit/>
          </a:bodyPr>
          <a:lstStyle/>
          <a:p>
            <a:pPr>
              <a:lnSpc>
                <a:spcPts val="2200"/>
              </a:lnSpc>
            </a:pPr>
            <a:r>
              <a:rPr lang="en-US" altLang="zh-CN" sz="1300" b="1">
                <a:solidFill>
                  <a:schemeClr val="bg1"/>
                </a:solidFill>
                <a:latin typeface="Arial" panose="020B0604020202020204" pitchFamily="34" charset="0"/>
                <a:ea typeface="微軟正黑體" panose="020B0604030504040204" pitchFamily="34" charset="-120"/>
                <a:cs typeface="Arial" panose="020B0604020202020204" pitchFamily="34" charset="0"/>
              </a:rPr>
              <a:t>Folder View</a:t>
            </a:r>
          </a:p>
        </p:txBody>
      </p:sp>
      <p:sp>
        <p:nvSpPr>
          <p:cNvPr id="22" name="矩形: 圓角 21">
            <a:extLst>
              <a:ext uri="{FF2B5EF4-FFF2-40B4-BE49-F238E27FC236}">
                <a16:creationId xmlns:a16="http://schemas.microsoft.com/office/drawing/2014/main" id="{D8A4F65E-0D75-4D9C-9A8E-D2D7897EE1FB}"/>
              </a:ext>
            </a:extLst>
          </p:cNvPr>
          <p:cNvSpPr/>
          <p:nvPr/>
        </p:nvSpPr>
        <p:spPr>
          <a:xfrm>
            <a:off x="451081" y="2595479"/>
            <a:ext cx="1297939" cy="316005"/>
          </a:xfrm>
          <a:prstGeom prst="roundRect">
            <a:avLst>
              <a:gd name="adj" fmla="val 50000"/>
            </a:avLst>
          </a:prstGeom>
          <a:solidFill>
            <a:srgbClr val="1A2028"/>
          </a:soli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latin typeface="Arial" panose="020B0604020202020204" pitchFamily="34" charset="0"/>
              <a:ea typeface="微軟正黑體" panose="020B0604030504040204" pitchFamily="34" charset="-120"/>
              <a:cs typeface="Arial" panose="020B0604020202020204" pitchFamily="34" charset="0"/>
            </a:endParaRPr>
          </a:p>
        </p:txBody>
      </p:sp>
      <p:sp>
        <p:nvSpPr>
          <p:cNvPr id="32" name="矩形 6">
            <a:extLst>
              <a:ext uri="{FF2B5EF4-FFF2-40B4-BE49-F238E27FC236}">
                <a16:creationId xmlns:a16="http://schemas.microsoft.com/office/drawing/2014/main" id="{9F432D76-C9FF-1240-A567-CE912C13DCCC}"/>
              </a:ext>
            </a:extLst>
          </p:cNvPr>
          <p:cNvSpPr/>
          <p:nvPr/>
        </p:nvSpPr>
        <p:spPr>
          <a:xfrm>
            <a:off x="521316" y="2553545"/>
            <a:ext cx="1545567" cy="342210"/>
          </a:xfrm>
          <a:prstGeom prst="rect">
            <a:avLst/>
          </a:prstGeom>
        </p:spPr>
        <p:txBody>
          <a:bodyPr wrap="square" anchor="t">
            <a:spAutoFit/>
          </a:bodyPr>
          <a:lstStyle/>
          <a:p>
            <a:pPr>
              <a:lnSpc>
                <a:spcPts val="2200"/>
              </a:lnSpc>
            </a:pPr>
            <a:r>
              <a:rPr lang="en-US" altLang="zh-CN" sz="1300" b="1">
                <a:solidFill>
                  <a:schemeClr val="bg1"/>
                </a:solidFill>
                <a:latin typeface="Arial" panose="020B0604020202020204" pitchFamily="34" charset="0"/>
                <a:ea typeface="微軟正黑體"/>
                <a:cs typeface="Arial" panose="020B0604020202020204" pitchFamily="34" charset="0"/>
              </a:rPr>
              <a:t>Album view</a:t>
            </a:r>
          </a:p>
        </p:txBody>
      </p:sp>
      <p:sp>
        <p:nvSpPr>
          <p:cNvPr id="23" name="Google Shape;158;p22">
            <a:extLst>
              <a:ext uri="{FF2B5EF4-FFF2-40B4-BE49-F238E27FC236}">
                <a16:creationId xmlns:a16="http://schemas.microsoft.com/office/drawing/2014/main" id="{13506F77-A818-3141-9F93-517F7F4EB899}"/>
              </a:ext>
            </a:extLst>
          </p:cNvPr>
          <p:cNvSpPr txBox="1"/>
          <p:nvPr/>
        </p:nvSpPr>
        <p:spPr>
          <a:xfrm>
            <a:off x="4168137" y="2866664"/>
            <a:ext cx="782326" cy="315540"/>
          </a:xfrm>
          <a:prstGeom prst="rect">
            <a:avLst/>
          </a:prstGeom>
          <a:noFill/>
          <a:ln>
            <a:noFill/>
          </a:ln>
        </p:spPr>
        <p:txBody>
          <a:bodyPr spcFirstLastPara="1" wrap="square" lIns="91425" tIns="91425" rIns="91425" bIns="91425" anchor="ctr" anchorCtr="0">
            <a:noAutofit/>
          </a:bodyPr>
          <a:lstStyle>
            <a:defPPr>
              <a:defRPr lang="en-US"/>
            </a:defPPr>
            <a:lvl1pPr marL="0" algn="l" defTabSz="609585" rtl="0" eaLnBrk="1" latinLnBrk="0" hangingPunct="1">
              <a:defRPr sz="2400" kern="1200">
                <a:solidFill>
                  <a:schemeClr val="tx1"/>
                </a:solidFill>
                <a:latin typeface="+mn-lt"/>
                <a:ea typeface="+mn-ea"/>
                <a:cs typeface="+mn-cs"/>
              </a:defRPr>
            </a:lvl1pPr>
            <a:lvl2pPr marL="609585" algn="l" defTabSz="609585" rtl="0" eaLnBrk="1" latinLnBrk="0" hangingPunct="1">
              <a:defRPr sz="2400" kern="1200">
                <a:solidFill>
                  <a:schemeClr val="tx1"/>
                </a:solidFill>
                <a:latin typeface="+mn-lt"/>
                <a:ea typeface="+mn-ea"/>
                <a:cs typeface="+mn-cs"/>
              </a:defRPr>
            </a:lvl2pPr>
            <a:lvl3pPr marL="1219170" algn="l" defTabSz="609585" rtl="0" eaLnBrk="1" latinLnBrk="0" hangingPunct="1">
              <a:defRPr sz="2400" kern="1200">
                <a:solidFill>
                  <a:schemeClr val="tx1"/>
                </a:solidFill>
                <a:latin typeface="+mn-lt"/>
                <a:ea typeface="+mn-ea"/>
                <a:cs typeface="+mn-cs"/>
              </a:defRPr>
            </a:lvl3pPr>
            <a:lvl4pPr marL="1828754" algn="l" defTabSz="609585" rtl="0" eaLnBrk="1" latinLnBrk="0" hangingPunct="1">
              <a:defRPr sz="2400" kern="1200">
                <a:solidFill>
                  <a:schemeClr val="tx1"/>
                </a:solidFill>
                <a:latin typeface="+mn-lt"/>
                <a:ea typeface="+mn-ea"/>
                <a:cs typeface="+mn-cs"/>
              </a:defRPr>
            </a:lvl4pPr>
            <a:lvl5pPr marL="2438339" algn="l" defTabSz="609585" rtl="0" eaLnBrk="1" latinLnBrk="0" hangingPunct="1">
              <a:defRPr sz="2400" kern="1200">
                <a:solidFill>
                  <a:schemeClr val="tx1"/>
                </a:solidFill>
                <a:latin typeface="+mn-lt"/>
                <a:ea typeface="+mn-ea"/>
                <a:cs typeface="+mn-cs"/>
              </a:defRPr>
            </a:lvl5pPr>
            <a:lvl6pPr marL="3047924" algn="l" defTabSz="609585" rtl="0" eaLnBrk="1" latinLnBrk="0" hangingPunct="1">
              <a:defRPr sz="2400" kern="1200">
                <a:solidFill>
                  <a:schemeClr val="tx1"/>
                </a:solidFill>
                <a:latin typeface="+mn-lt"/>
                <a:ea typeface="+mn-ea"/>
                <a:cs typeface="+mn-cs"/>
              </a:defRPr>
            </a:lvl6pPr>
            <a:lvl7pPr marL="3657509" algn="l" defTabSz="609585" rtl="0" eaLnBrk="1" latinLnBrk="0" hangingPunct="1">
              <a:defRPr sz="2400" kern="1200">
                <a:solidFill>
                  <a:schemeClr val="tx1"/>
                </a:solidFill>
                <a:latin typeface="+mn-lt"/>
                <a:ea typeface="+mn-ea"/>
                <a:cs typeface="+mn-cs"/>
              </a:defRPr>
            </a:lvl7pPr>
            <a:lvl8pPr marL="4267093" algn="l" defTabSz="609585" rtl="0" eaLnBrk="1" latinLnBrk="0" hangingPunct="1">
              <a:defRPr sz="2400" kern="1200">
                <a:solidFill>
                  <a:schemeClr val="tx1"/>
                </a:solidFill>
                <a:latin typeface="+mn-lt"/>
                <a:ea typeface="+mn-ea"/>
                <a:cs typeface="+mn-cs"/>
              </a:defRPr>
            </a:lvl8pPr>
            <a:lvl9pPr marL="4876678" algn="l" defTabSz="609585" rtl="0" eaLnBrk="1" latinLnBrk="0" hangingPunct="1">
              <a:defRPr sz="2400" kern="1200">
                <a:solidFill>
                  <a:schemeClr val="tx1"/>
                </a:solidFill>
                <a:latin typeface="+mn-lt"/>
                <a:ea typeface="+mn-ea"/>
                <a:cs typeface="+mn-cs"/>
              </a:defRPr>
            </a:lvl9pPr>
          </a:lstStyle>
          <a:p>
            <a:pPr algn="ctr">
              <a:buClr>
                <a:srgbClr val="434343"/>
              </a:buClr>
              <a:buSzPts val="300"/>
            </a:pPr>
            <a:r>
              <a:rPr lang="en-US" altLang="zh-TW" sz="1000" b="1">
                <a:latin typeface="Arial" panose="020B0604020202020204" pitchFamily="34" charset="0"/>
                <a:ea typeface="微軟正黑體"/>
                <a:cs typeface="Arial" panose="020B0604020202020204" pitchFamily="34" charset="0"/>
                <a:sym typeface="Arial"/>
              </a:rPr>
              <a:t>TS-451D2</a:t>
            </a:r>
          </a:p>
        </p:txBody>
      </p:sp>
    </p:spTree>
    <p:extLst>
      <p:ext uri="{BB962C8B-B14F-4D97-AF65-F5344CB8AC3E}">
        <p14:creationId xmlns:p14="http://schemas.microsoft.com/office/powerpoint/2010/main" val="226813821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矩形: 圓角 8">
            <a:extLst>
              <a:ext uri="{FF2B5EF4-FFF2-40B4-BE49-F238E27FC236}">
                <a16:creationId xmlns:a16="http://schemas.microsoft.com/office/drawing/2014/main" id="{B5B8A386-B222-447F-83FB-2256EAAEB02E}"/>
              </a:ext>
            </a:extLst>
          </p:cNvPr>
          <p:cNvSpPr/>
          <p:nvPr/>
        </p:nvSpPr>
        <p:spPr>
          <a:xfrm rot="16200000">
            <a:off x="6553046" y="-702700"/>
            <a:ext cx="500915" cy="4680992"/>
          </a:xfrm>
          <a:prstGeom prst="round2SameRect">
            <a:avLst>
              <a:gd name="adj1" fmla="val 50000"/>
              <a:gd name="adj2" fmla="val 0"/>
            </a:avLst>
          </a:prstGeom>
          <a:solidFill>
            <a:srgbClr val="88C5DA"/>
          </a:soli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latin typeface="微軟正黑體" panose="020B0604030504040204" pitchFamily="34" charset="-120"/>
              <a:ea typeface="微軟正黑體" panose="020B0604030504040204" pitchFamily="34" charset="-120"/>
            </a:endParaRPr>
          </a:p>
        </p:txBody>
      </p:sp>
      <p:sp>
        <p:nvSpPr>
          <p:cNvPr id="4" name="Title 3">
            <a:extLst>
              <a:ext uri="{FF2B5EF4-FFF2-40B4-BE49-F238E27FC236}">
                <a16:creationId xmlns:a16="http://schemas.microsoft.com/office/drawing/2014/main" id="{8368DA39-B77B-FB4D-A282-81E76ACF807C}"/>
              </a:ext>
            </a:extLst>
          </p:cNvPr>
          <p:cNvSpPr>
            <a:spLocks noGrp="1"/>
          </p:cNvSpPr>
          <p:nvPr>
            <p:ph type="title"/>
          </p:nvPr>
        </p:nvSpPr>
        <p:spPr/>
        <p:txBody>
          <a:bodyPr/>
          <a:lstStyle/>
          <a:p>
            <a:r>
              <a:rPr lang="en-US" altLang="zh-CN"/>
              <a:t>Use </a:t>
            </a:r>
            <a:r>
              <a:rPr lang="en-US" altLang="zh-CN" err="1"/>
              <a:t>Qsync</a:t>
            </a:r>
            <a:r>
              <a:rPr lang="en-US" altLang="zh-CN"/>
              <a:t> to organize and share daily photos </a:t>
            </a:r>
            <a:endParaRPr lang="en-US"/>
          </a:p>
        </p:txBody>
      </p:sp>
      <p:sp>
        <p:nvSpPr>
          <p:cNvPr id="5" name="Rectangle 4">
            <a:extLst>
              <a:ext uri="{FF2B5EF4-FFF2-40B4-BE49-F238E27FC236}">
                <a16:creationId xmlns:a16="http://schemas.microsoft.com/office/drawing/2014/main" id="{EEE05303-EE00-A24D-BE73-DD725E99B474}"/>
              </a:ext>
            </a:extLst>
          </p:cNvPr>
          <p:cNvSpPr/>
          <p:nvPr/>
        </p:nvSpPr>
        <p:spPr>
          <a:xfrm>
            <a:off x="4558472" y="1474788"/>
            <a:ext cx="4580100" cy="307777"/>
          </a:xfrm>
          <a:prstGeom prst="rect">
            <a:avLst/>
          </a:prstGeom>
        </p:spPr>
        <p:txBody>
          <a:bodyPr wrap="none" anchor="t">
            <a:spAutoFit/>
          </a:bodyPr>
          <a:lstStyle/>
          <a:p>
            <a:r>
              <a:rPr lang="en-US" altLang="zh-CN" sz="1400" b="1">
                <a:latin typeface="Arial" panose="020B0604020202020204" pitchFamily="34" charset="0"/>
                <a:ea typeface="Microsoft JhengHei" panose="020B0604030504040204" pitchFamily="34" charset="-120"/>
                <a:cs typeface="Arial" panose="020B0604020202020204" pitchFamily="34" charset="0"/>
              </a:rPr>
              <a:t>Synchronize data with NAS and devices in real-time</a:t>
            </a:r>
            <a:endParaRPr lang="en-US" altLang="zh-TW" sz="1400" b="1">
              <a:latin typeface="Arial" panose="020B0604020202020204" pitchFamily="34" charset="0"/>
              <a:ea typeface="Microsoft JhengHei" panose="020B0604030504040204" pitchFamily="34" charset="-120"/>
              <a:cs typeface="Arial" panose="020B0604020202020204" pitchFamily="34" charset="0"/>
            </a:endParaRPr>
          </a:p>
        </p:txBody>
      </p:sp>
      <p:sp>
        <p:nvSpPr>
          <p:cNvPr id="35" name="文字方塊 34">
            <a:extLst>
              <a:ext uri="{FF2B5EF4-FFF2-40B4-BE49-F238E27FC236}">
                <a16:creationId xmlns:a16="http://schemas.microsoft.com/office/drawing/2014/main" id="{AE05B2E8-2193-4A48-8AD7-8027DCA1DAB7}"/>
              </a:ext>
            </a:extLst>
          </p:cNvPr>
          <p:cNvSpPr txBox="1"/>
          <p:nvPr/>
        </p:nvSpPr>
        <p:spPr>
          <a:xfrm>
            <a:off x="4707457" y="1966271"/>
            <a:ext cx="4210302" cy="2095254"/>
          </a:xfrm>
          <a:prstGeom prst="rect">
            <a:avLst/>
          </a:prstGeom>
        </p:spPr>
        <p:txBody>
          <a:bodyPr rot="0" spcFirstLastPara="0" vertOverflow="overflow" horzOverflow="overflow" vert="horz" wrap="square" lIns="68580" tIns="34290" rIns="68580" bIns="34290" numCol="1" spcCol="0" rtlCol="0" fromWordArt="0" anchor="t" anchorCtr="0" forceAA="0" compatLnSpc="1">
            <a:prstTxWarp prst="textNoShape">
              <a:avLst/>
            </a:prstTxWarp>
            <a:spAutoFit/>
          </a:bodyPr>
          <a:lstStyle/>
          <a:p>
            <a:pPr marL="215900" indent="-215900">
              <a:lnSpc>
                <a:spcPts val="2300"/>
              </a:lnSpc>
              <a:buFont typeface="Arial"/>
              <a:buChar char="•"/>
            </a:pPr>
            <a:r>
              <a:rPr lang="en-US" altLang="zh-TW" sz="1200">
                <a:latin typeface="Arial" panose="020B0604020202020204" pitchFamily="34" charset="0"/>
                <a:cs typeface="Arial" panose="020B0604020202020204" pitchFamily="34" charset="0"/>
              </a:rPr>
              <a:t>Travel photos and videos sync to NAS</a:t>
            </a:r>
            <a:r>
              <a:rPr lang="zh-TW" altLang="en-US" sz="1200">
                <a:latin typeface="Arial" panose="020B0604020202020204" pitchFamily="34" charset="0"/>
                <a:cs typeface="Arial" panose="020B0604020202020204" pitchFamily="34" charset="0"/>
              </a:rPr>
              <a:t> </a:t>
            </a:r>
            <a:r>
              <a:rPr lang="en-US" altLang="zh-TW" sz="1200">
                <a:latin typeface="Arial" panose="020B0604020202020204" pitchFamily="34" charset="0"/>
                <a:cs typeface="Arial" panose="020B0604020202020204" pitchFamily="34" charset="0"/>
              </a:rPr>
              <a:t>via</a:t>
            </a:r>
            <a:r>
              <a:rPr lang="zh-TW" altLang="en-US" sz="1200">
                <a:latin typeface="Arial" panose="020B0604020202020204" pitchFamily="34" charset="0"/>
                <a:cs typeface="Arial" panose="020B0604020202020204" pitchFamily="34" charset="0"/>
              </a:rPr>
              <a:t> </a:t>
            </a:r>
            <a:r>
              <a:rPr lang="en-US" altLang="zh-TW" sz="1200">
                <a:latin typeface="Arial" panose="020B0604020202020204" pitchFamily="34" charset="0"/>
                <a:cs typeface="Arial" panose="020B0604020202020204" pitchFamily="34" charset="0"/>
              </a:rPr>
              <a:t>Qsync</a:t>
            </a:r>
            <a:r>
              <a:rPr lang="zh-TW" altLang="en-US" sz="1200">
                <a:latin typeface="Arial" panose="020B0604020202020204" pitchFamily="34" charset="0"/>
                <a:cs typeface="Arial" panose="020B0604020202020204" pitchFamily="34" charset="0"/>
              </a:rPr>
              <a:t> </a:t>
            </a:r>
          </a:p>
          <a:p>
            <a:pPr marL="215900" indent="-215900">
              <a:lnSpc>
                <a:spcPts val="2300"/>
              </a:lnSpc>
              <a:buFont typeface="Arial"/>
              <a:buChar char="•"/>
            </a:pPr>
            <a:r>
              <a:rPr lang="en-US" altLang="zh-TW" sz="1200">
                <a:latin typeface="Arial" panose="020B0604020202020204" pitchFamily="34" charset="0"/>
                <a:cs typeface="Arial" panose="020B0604020202020204" pitchFamily="34" charset="0"/>
              </a:rPr>
              <a:t>Use Qfiling</a:t>
            </a:r>
            <a:r>
              <a:rPr lang="zh-TW" altLang="en-US" sz="1200">
                <a:latin typeface="Arial" panose="020B0604020202020204" pitchFamily="34" charset="0"/>
                <a:cs typeface="Arial" panose="020B0604020202020204" pitchFamily="34" charset="0"/>
              </a:rPr>
              <a:t> to </a:t>
            </a:r>
            <a:r>
              <a:rPr lang="en-US" altLang="zh-TW" sz="1200">
                <a:latin typeface="Arial" panose="020B0604020202020204" pitchFamily="34" charset="0"/>
                <a:cs typeface="Arial" panose="020B0604020202020204" pitchFamily="34" charset="0"/>
              </a:rPr>
              <a:t>archive files</a:t>
            </a:r>
          </a:p>
          <a:p>
            <a:pPr marL="215900" indent="-215900">
              <a:lnSpc>
                <a:spcPts val="2300"/>
              </a:lnSpc>
              <a:buFont typeface="Arial"/>
              <a:buChar char="•"/>
            </a:pPr>
            <a:r>
              <a:rPr lang="en-US" altLang="zh-TW" sz="1200">
                <a:latin typeface="Arial" panose="020B0604020202020204" pitchFamily="34" charset="0"/>
                <a:cs typeface="Arial" panose="020B0604020202020204" pitchFamily="34" charset="0"/>
              </a:rPr>
              <a:t>Cross-platform device synchronization (Editing photos and videos, writing a travel blog, displaying high-resolution photo movies on the PC platform)</a:t>
            </a:r>
          </a:p>
          <a:p>
            <a:pPr marL="215900" indent="-215900">
              <a:lnSpc>
                <a:spcPts val="2300"/>
              </a:lnSpc>
              <a:buFont typeface="Arial"/>
              <a:buChar char="•"/>
            </a:pPr>
            <a:r>
              <a:rPr lang="en-US" altLang="zh-TW" sz="1200">
                <a:latin typeface="Arial" panose="020B0604020202020204" pitchFamily="34" charset="0"/>
                <a:cs typeface="Arial" panose="020B0604020202020204" pitchFamily="34" charset="0"/>
              </a:rPr>
              <a:t>Use Qsirch</a:t>
            </a:r>
            <a:r>
              <a:rPr lang="zh-TW" altLang="en-US" sz="1200">
                <a:latin typeface="Arial" panose="020B0604020202020204" pitchFamily="34" charset="0"/>
                <a:cs typeface="Arial" panose="020B0604020202020204" pitchFamily="34" charset="0"/>
              </a:rPr>
              <a:t> to </a:t>
            </a:r>
            <a:r>
              <a:rPr lang="en-US" altLang="en-US" sz="1200">
                <a:latin typeface="Arial" panose="020B0604020202020204" pitchFamily="34" charset="0"/>
                <a:cs typeface="Arial" panose="020B0604020202020204" pitchFamily="34" charset="0"/>
              </a:rPr>
              <a:t>s</a:t>
            </a:r>
            <a:r>
              <a:rPr lang="en-US" altLang="zh-TW" sz="1200">
                <a:latin typeface="Arial" panose="020B0604020202020204" pitchFamily="34" charset="0"/>
                <a:cs typeface="Arial" panose="020B0604020202020204" pitchFamily="34" charset="0"/>
              </a:rPr>
              <a:t>earch for photos and videos</a:t>
            </a:r>
          </a:p>
          <a:p>
            <a:pPr marL="215900" indent="-215900">
              <a:lnSpc>
                <a:spcPts val="2300"/>
              </a:lnSpc>
              <a:buFont typeface="Arial"/>
              <a:buChar char="•"/>
            </a:pPr>
            <a:r>
              <a:rPr lang="en-US" altLang="zh-TW" sz="1200">
                <a:latin typeface="Arial" panose="020B0604020202020204" pitchFamily="34" charset="0"/>
                <a:cs typeface="Arial" panose="020B0604020202020204" pitchFamily="34" charset="0"/>
              </a:rPr>
              <a:t>Share with other friends</a:t>
            </a:r>
          </a:p>
        </p:txBody>
      </p:sp>
      <p:pic>
        <p:nvPicPr>
          <p:cNvPr id="28" name="圖片 27">
            <a:extLst>
              <a:ext uri="{FF2B5EF4-FFF2-40B4-BE49-F238E27FC236}">
                <a16:creationId xmlns:a16="http://schemas.microsoft.com/office/drawing/2014/main" id="{176DC26E-A5DF-4F4A-8DF9-F5EE44D89838}"/>
              </a:ext>
            </a:extLst>
          </p:cNvPr>
          <p:cNvPicPr>
            <a:picLocks noChangeAspect="1"/>
          </p:cNvPicPr>
          <p:nvPr/>
        </p:nvPicPr>
        <p:blipFill>
          <a:blip r:embed="rId3">
            <a:duotone>
              <a:prstClr val="black"/>
              <a:schemeClr val="accent1">
                <a:tint val="45000"/>
                <a:satMod val="400000"/>
              </a:schemeClr>
            </a:duotone>
            <a:lum bright="-20000" contrast="20000"/>
          </a:blip>
          <a:stretch>
            <a:fillRect/>
          </a:stretch>
        </p:blipFill>
        <p:spPr>
          <a:xfrm>
            <a:off x="2234392" y="1246001"/>
            <a:ext cx="2130345" cy="859116"/>
          </a:xfrm>
          <a:prstGeom prst="rect">
            <a:avLst/>
          </a:prstGeom>
        </p:spPr>
      </p:pic>
      <p:pic>
        <p:nvPicPr>
          <p:cNvPr id="50" name="圖片 49">
            <a:extLst>
              <a:ext uri="{FF2B5EF4-FFF2-40B4-BE49-F238E27FC236}">
                <a16:creationId xmlns:a16="http://schemas.microsoft.com/office/drawing/2014/main" id="{4961AB98-AF7C-4624-B926-A3B1EE8972C4}"/>
              </a:ext>
            </a:extLst>
          </p:cNvPr>
          <p:cNvPicPr>
            <a:picLocks noChangeAspect="1"/>
          </p:cNvPicPr>
          <p:nvPr/>
        </p:nvPicPr>
        <p:blipFill>
          <a:blip r:embed="rId4" cstate="print">
            <a:extLst>
              <a:ext uri="{28A0092B-C50C-407E-A947-70E740481C1C}">
                <a14:useLocalDpi xmlns:a14="http://schemas.microsoft.com/office/drawing/2010/main"/>
              </a:ext>
            </a:extLst>
          </a:blip>
          <a:stretch>
            <a:fillRect/>
          </a:stretch>
        </p:blipFill>
        <p:spPr>
          <a:xfrm flipV="1">
            <a:off x="3322384" y="3198932"/>
            <a:ext cx="1210524" cy="125040"/>
          </a:xfrm>
          <a:prstGeom prst="rect">
            <a:avLst/>
          </a:prstGeom>
        </p:spPr>
      </p:pic>
      <p:pic>
        <p:nvPicPr>
          <p:cNvPr id="47" name="圖片 46">
            <a:extLst>
              <a:ext uri="{FF2B5EF4-FFF2-40B4-BE49-F238E27FC236}">
                <a16:creationId xmlns:a16="http://schemas.microsoft.com/office/drawing/2014/main" id="{5B827073-FE87-472E-A374-83C39D2FAB3E}"/>
              </a:ext>
            </a:extLst>
          </p:cNvPr>
          <p:cNvPicPr>
            <a:picLocks noChangeAspect="1"/>
          </p:cNvPicPr>
          <p:nvPr/>
        </p:nvPicPr>
        <p:blipFill rotWithShape="1">
          <a:blip r:embed="rId5" cstate="print">
            <a:extLst>
              <a:ext uri="{28A0092B-C50C-407E-A947-70E740481C1C}">
                <a14:useLocalDpi xmlns:a14="http://schemas.microsoft.com/office/drawing/2010/main"/>
              </a:ext>
            </a:extLst>
          </a:blip>
          <a:srcRect/>
          <a:stretch/>
        </p:blipFill>
        <p:spPr>
          <a:xfrm>
            <a:off x="411945" y="2892675"/>
            <a:ext cx="2009820" cy="1762197"/>
          </a:xfrm>
          <a:prstGeom prst="rect">
            <a:avLst/>
          </a:prstGeom>
          <a:effectLst>
            <a:outerShdw blurRad="50800" dist="38100" dir="2700000" algn="tl" rotWithShape="0">
              <a:prstClr val="black">
                <a:alpha val="40000"/>
              </a:prstClr>
            </a:outerShdw>
          </a:effectLst>
        </p:spPr>
      </p:pic>
      <p:pic>
        <p:nvPicPr>
          <p:cNvPr id="37" name="圖片 36">
            <a:extLst>
              <a:ext uri="{FF2B5EF4-FFF2-40B4-BE49-F238E27FC236}">
                <a16:creationId xmlns:a16="http://schemas.microsoft.com/office/drawing/2014/main" id="{43B4DD46-1305-41CE-8A97-B2DD3BB4BA5A}"/>
              </a:ext>
            </a:extLst>
          </p:cNvPr>
          <p:cNvPicPr>
            <a:picLocks noChangeAspect="1"/>
          </p:cNvPicPr>
          <p:nvPr/>
        </p:nvPicPr>
        <p:blipFill rotWithShape="1">
          <a:blip r:embed="rId5" cstate="print">
            <a:extLst>
              <a:ext uri="{28A0092B-C50C-407E-A947-70E740481C1C}">
                <a14:useLocalDpi xmlns:a14="http://schemas.microsoft.com/office/drawing/2010/main"/>
              </a:ext>
            </a:extLst>
          </a:blip>
          <a:srcRect/>
          <a:stretch/>
        </p:blipFill>
        <p:spPr>
          <a:xfrm>
            <a:off x="396771" y="1096342"/>
            <a:ext cx="2009820" cy="1432150"/>
          </a:xfrm>
          <a:prstGeom prst="rect">
            <a:avLst/>
          </a:prstGeom>
          <a:effectLst>
            <a:outerShdw blurRad="50800" dist="38100" dir="2700000" algn="tl" rotWithShape="0">
              <a:prstClr val="black">
                <a:alpha val="40000"/>
              </a:prstClr>
            </a:outerShdw>
          </a:effectLst>
        </p:spPr>
      </p:pic>
      <p:pic>
        <p:nvPicPr>
          <p:cNvPr id="30" name="Picture 5">
            <a:extLst>
              <a:ext uri="{FF2B5EF4-FFF2-40B4-BE49-F238E27FC236}">
                <a16:creationId xmlns:a16="http://schemas.microsoft.com/office/drawing/2014/main" id="{F138C742-52C1-8E4A-ADBF-7BE01C706227}"/>
              </a:ext>
            </a:extLst>
          </p:cNvPr>
          <p:cNvPicPr>
            <a:picLocks noChangeAspect="1"/>
          </p:cNvPicPr>
          <p:nvPr/>
        </p:nvPicPr>
        <p:blipFill>
          <a:blip r:embed="rId6" cstate="print">
            <a:extLst>
              <a:ext uri="{28A0092B-C50C-407E-A947-70E740481C1C}">
                <a14:useLocalDpi xmlns:a14="http://schemas.microsoft.com/office/drawing/2010/main"/>
              </a:ext>
            </a:extLst>
          </a:blip>
          <a:srcRect/>
          <a:stretch/>
        </p:blipFill>
        <p:spPr>
          <a:xfrm>
            <a:off x="3064894" y="2124209"/>
            <a:ext cx="1854125" cy="1159034"/>
          </a:xfrm>
          <a:prstGeom prst="rect">
            <a:avLst/>
          </a:prstGeom>
        </p:spPr>
      </p:pic>
      <p:grpSp>
        <p:nvGrpSpPr>
          <p:cNvPr id="41" name="群組 40">
            <a:extLst>
              <a:ext uri="{FF2B5EF4-FFF2-40B4-BE49-F238E27FC236}">
                <a16:creationId xmlns:a16="http://schemas.microsoft.com/office/drawing/2014/main" id="{CE8BD239-E6B9-4A74-90E6-33BBFED56D5F}"/>
              </a:ext>
            </a:extLst>
          </p:cNvPr>
          <p:cNvGrpSpPr/>
          <p:nvPr/>
        </p:nvGrpSpPr>
        <p:grpSpPr>
          <a:xfrm>
            <a:off x="4067175" y="2823152"/>
            <a:ext cx="672672" cy="736775"/>
            <a:chOff x="12204695" y="3716009"/>
            <a:chExt cx="774599" cy="848415"/>
          </a:xfrm>
        </p:grpSpPr>
        <p:pic>
          <p:nvPicPr>
            <p:cNvPr id="42" name="圖片 15">
              <a:extLst>
                <a:ext uri="{FF2B5EF4-FFF2-40B4-BE49-F238E27FC236}">
                  <a16:creationId xmlns:a16="http://schemas.microsoft.com/office/drawing/2014/main" id="{145D2C57-E065-4CE9-9D4B-06979D5907FF}"/>
                </a:ext>
              </a:extLst>
            </p:cNvPr>
            <p:cNvPicPr>
              <a:picLocks noChangeAspect="1"/>
            </p:cNvPicPr>
            <p:nvPr/>
          </p:nvPicPr>
          <p:blipFill>
            <a:blip r:embed="rId7" cstate="print">
              <a:extLst>
                <a:ext uri="{28A0092B-C50C-407E-A947-70E740481C1C}">
                  <a14:useLocalDpi xmlns:a14="http://schemas.microsoft.com/office/drawing/2010/main"/>
                </a:ext>
              </a:extLst>
            </a:blip>
            <a:stretch>
              <a:fillRect/>
            </a:stretch>
          </p:blipFill>
          <p:spPr>
            <a:xfrm>
              <a:off x="12215942" y="3808879"/>
              <a:ext cx="763352" cy="755545"/>
            </a:xfrm>
            <a:prstGeom prst="rect">
              <a:avLst/>
            </a:prstGeom>
          </p:spPr>
        </p:pic>
        <p:pic>
          <p:nvPicPr>
            <p:cNvPr id="43" name="圖片 42">
              <a:extLst>
                <a:ext uri="{FF2B5EF4-FFF2-40B4-BE49-F238E27FC236}">
                  <a16:creationId xmlns:a16="http://schemas.microsoft.com/office/drawing/2014/main" id="{D8F8A2DB-ABA0-4486-BCFB-4BD5D054E809}"/>
                </a:ext>
              </a:extLst>
            </p:cNvPr>
            <p:cNvPicPr>
              <a:picLocks noChangeAspect="1"/>
            </p:cNvPicPr>
            <p:nvPr/>
          </p:nvPicPr>
          <p:blipFill rotWithShape="1">
            <a:blip r:embed="rId8" cstate="print">
              <a:extLst>
                <a:ext uri="{28A0092B-C50C-407E-A947-70E740481C1C}">
                  <a14:useLocalDpi xmlns:a14="http://schemas.microsoft.com/office/drawing/2010/main"/>
                </a:ext>
              </a:extLst>
            </a:blip>
            <a:srcRect/>
            <a:stretch/>
          </p:blipFill>
          <p:spPr>
            <a:xfrm>
              <a:off x="12204695" y="3716009"/>
              <a:ext cx="501186" cy="283929"/>
            </a:xfrm>
            <a:prstGeom prst="rect">
              <a:avLst/>
            </a:prstGeom>
          </p:spPr>
        </p:pic>
      </p:grpSp>
      <p:pic>
        <p:nvPicPr>
          <p:cNvPr id="14" name="圖片 13" descr="一張含有 螢幕擷取畫面 的圖片&#10;&#10;描述是以非常高的可信度產生">
            <a:extLst>
              <a:ext uri="{FF2B5EF4-FFF2-40B4-BE49-F238E27FC236}">
                <a16:creationId xmlns:a16="http://schemas.microsoft.com/office/drawing/2014/main" id="{C66525F2-A331-45FC-99D2-5AE41700413B}"/>
              </a:ext>
            </a:extLst>
          </p:cNvPr>
          <p:cNvPicPr>
            <a:picLocks noChangeAspect="1"/>
          </p:cNvPicPr>
          <p:nvPr/>
        </p:nvPicPr>
        <p:blipFill rotWithShape="1">
          <a:blip r:embed="rId9" cstate="print">
            <a:extLst>
              <a:ext uri="{28A0092B-C50C-407E-A947-70E740481C1C}">
                <a14:useLocalDpi xmlns:a14="http://schemas.microsoft.com/office/drawing/2010/main"/>
              </a:ext>
            </a:extLst>
          </a:blip>
          <a:srcRect/>
          <a:stretch/>
        </p:blipFill>
        <p:spPr>
          <a:xfrm>
            <a:off x="532344" y="1267820"/>
            <a:ext cx="1726114" cy="1004638"/>
          </a:xfrm>
          <a:prstGeom prst="rect">
            <a:avLst/>
          </a:prstGeom>
        </p:spPr>
      </p:pic>
      <p:pic>
        <p:nvPicPr>
          <p:cNvPr id="17" name="圖片 16" descr="一張含有 螢幕擷取畫面, 監視器 的圖片&#10;&#10;描述是以非常高的可信度產生">
            <a:extLst>
              <a:ext uri="{FF2B5EF4-FFF2-40B4-BE49-F238E27FC236}">
                <a16:creationId xmlns:a16="http://schemas.microsoft.com/office/drawing/2014/main" id="{625BA375-E7EF-46AC-B0CD-05491F005062}"/>
              </a:ext>
            </a:extLst>
          </p:cNvPr>
          <p:cNvPicPr>
            <a:picLocks noChangeAspect="1"/>
          </p:cNvPicPr>
          <p:nvPr/>
        </p:nvPicPr>
        <p:blipFill>
          <a:blip r:embed="rId10" cstate="print">
            <a:extLst>
              <a:ext uri="{28A0092B-C50C-407E-A947-70E740481C1C}">
                <a14:useLocalDpi xmlns:a14="http://schemas.microsoft.com/office/drawing/2010/main"/>
              </a:ext>
            </a:extLst>
          </a:blip>
          <a:stretch>
            <a:fillRect/>
          </a:stretch>
        </p:blipFill>
        <p:spPr>
          <a:xfrm>
            <a:off x="1929899" y="1569439"/>
            <a:ext cx="481520" cy="689486"/>
          </a:xfrm>
          <a:prstGeom prst="rect">
            <a:avLst/>
          </a:prstGeom>
        </p:spPr>
      </p:pic>
      <p:pic>
        <p:nvPicPr>
          <p:cNvPr id="24" name="圖片 23" descr="一張含有 向量圖形 的圖片&#10;&#10;描述是以高可信度產生">
            <a:extLst>
              <a:ext uri="{FF2B5EF4-FFF2-40B4-BE49-F238E27FC236}">
                <a16:creationId xmlns:a16="http://schemas.microsoft.com/office/drawing/2014/main" id="{F243F58F-577F-458C-A0AA-2EFAA58F93FE}"/>
              </a:ext>
            </a:extLst>
          </p:cNvPr>
          <p:cNvPicPr>
            <a:picLocks noChangeAspect="1"/>
          </p:cNvPicPr>
          <p:nvPr/>
        </p:nvPicPr>
        <p:blipFill>
          <a:blip r:embed="rId11" cstate="print">
            <a:extLst>
              <a:ext uri="{28A0092B-C50C-407E-A947-70E740481C1C}">
                <a14:useLocalDpi xmlns:a14="http://schemas.microsoft.com/office/drawing/2010/main"/>
              </a:ext>
            </a:extLst>
          </a:blip>
          <a:stretch>
            <a:fillRect/>
          </a:stretch>
        </p:blipFill>
        <p:spPr>
          <a:xfrm>
            <a:off x="2555631" y="2789281"/>
            <a:ext cx="602163" cy="605372"/>
          </a:xfrm>
          <a:prstGeom prst="rect">
            <a:avLst/>
          </a:prstGeom>
          <a:effectLst>
            <a:outerShdw blurRad="63500" sx="102000" sy="102000" algn="ctr" rotWithShape="0">
              <a:prstClr val="black">
                <a:alpha val="40000"/>
              </a:prstClr>
            </a:outerShdw>
          </a:effectLst>
        </p:spPr>
      </p:pic>
      <p:pic>
        <p:nvPicPr>
          <p:cNvPr id="44" name="圖片 43" descr="一張含有 向量圖形 的圖片&#10;&#10;描述是以高可信度產生">
            <a:extLst>
              <a:ext uri="{FF2B5EF4-FFF2-40B4-BE49-F238E27FC236}">
                <a16:creationId xmlns:a16="http://schemas.microsoft.com/office/drawing/2014/main" id="{54EE45F2-D5C0-4E85-ACA8-3AFB42E5E517}"/>
              </a:ext>
            </a:extLst>
          </p:cNvPr>
          <p:cNvPicPr>
            <a:picLocks noChangeAspect="1"/>
          </p:cNvPicPr>
          <p:nvPr/>
        </p:nvPicPr>
        <p:blipFill>
          <a:blip r:embed="rId12" cstate="print">
            <a:extLst>
              <a:ext uri="{28A0092B-C50C-407E-A947-70E740481C1C}">
                <a14:useLocalDpi xmlns:a14="http://schemas.microsoft.com/office/drawing/2010/main"/>
              </a:ext>
            </a:extLst>
          </a:blip>
          <a:stretch>
            <a:fillRect/>
          </a:stretch>
        </p:blipFill>
        <p:spPr>
          <a:xfrm>
            <a:off x="2903764" y="984169"/>
            <a:ext cx="605372" cy="605372"/>
          </a:xfrm>
          <a:prstGeom prst="rect">
            <a:avLst/>
          </a:prstGeom>
          <a:effectLst>
            <a:outerShdw blurRad="63500" sx="102000" sy="102000" algn="ctr" rotWithShape="0">
              <a:prstClr val="black">
                <a:alpha val="40000"/>
              </a:prstClr>
            </a:outerShdw>
          </a:effectLst>
        </p:spPr>
      </p:pic>
      <p:sp>
        <p:nvSpPr>
          <p:cNvPr id="51" name="Rectangle 50">
            <a:extLst>
              <a:ext uri="{FF2B5EF4-FFF2-40B4-BE49-F238E27FC236}">
                <a16:creationId xmlns:a16="http://schemas.microsoft.com/office/drawing/2014/main" id="{3586F766-CBE9-4B44-9CB5-3BFEDC460DCA}"/>
              </a:ext>
            </a:extLst>
          </p:cNvPr>
          <p:cNvSpPr/>
          <p:nvPr/>
        </p:nvSpPr>
        <p:spPr>
          <a:xfrm>
            <a:off x="536187" y="2849370"/>
            <a:ext cx="589802" cy="244800"/>
          </a:xfrm>
          <a:prstGeom prst="rect">
            <a:avLst/>
          </a:prstGeom>
        </p:spPr>
        <p:txBody>
          <a:bodyPr wrap="none">
            <a:spAutoFit/>
          </a:bodyPr>
          <a:lstStyle/>
          <a:p>
            <a:r>
              <a:rPr lang="en-US" altLang="zh-CN" sz="1100" b="1" err="1">
                <a:solidFill>
                  <a:srgbClr val="333333"/>
                </a:solidFill>
                <a:latin typeface="Arial" panose="020B0604020202020204" pitchFamily="34" charset="0"/>
                <a:ea typeface="Microsoft JhengHei" panose="020B0604030504040204" pitchFamily="34" charset="-120"/>
                <a:cs typeface="Arial" panose="020B0604020202020204" pitchFamily="34" charset="0"/>
              </a:rPr>
              <a:t>Qsirch</a:t>
            </a:r>
            <a:endParaRPr lang="en-US" sz="1100" b="1">
              <a:solidFill>
                <a:srgbClr val="333333"/>
              </a:solidFill>
              <a:latin typeface="Arial" panose="020B0604020202020204" pitchFamily="34" charset="0"/>
              <a:ea typeface="Microsoft JhengHei" panose="020B0604030504040204" pitchFamily="34" charset="-120"/>
              <a:cs typeface="Arial" panose="020B0604020202020204" pitchFamily="34" charset="0"/>
            </a:endParaRPr>
          </a:p>
        </p:txBody>
      </p:sp>
      <p:sp>
        <p:nvSpPr>
          <p:cNvPr id="52" name="Rectangle 51">
            <a:extLst>
              <a:ext uri="{FF2B5EF4-FFF2-40B4-BE49-F238E27FC236}">
                <a16:creationId xmlns:a16="http://schemas.microsoft.com/office/drawing/2014/main" id="{048B7982-555D-5E46-9777-FC36C4471C5D}"/>
              </a:ext>
            </a:extLst>
          </p:cNvPr>
          <p:cNvSpPr/>
          <p:nvPr/>
        </p:nvSpPr>
        <p:spPr>
          <a:xfrm>
            <a:off x="3469644" y="1339587"/>
            <a:ext cx="574196" cy="246221"/>
          </a:xfrm>
          <a:prstGeom prst="rect">
            <a:avLst/>
          </a:prstGeom>
        </p:spPr>
        <p:txBody>
          <a:bodyPr wrap="none">
            <a:spAutoFit/>
          </a:bodyPr>
          <a:lstStyle/>
          <a:p>
            <a:r>
              <a:rPr lang="en-US" altLang="zh-CN" sz="1000" b="1" err="1">
                <a:latin typeface="Arial" panose="020B0604020202020204" pitchFamily="34" charset="0"/>
                <a:ea typeface="Microsoft JhengHei" panose="020B0604030504040204" pitchFamily="34" charset="-120"/>
                <a:cs typeface="Arial" panose="020B0604020202020204" pitchFamily="34" charset="0"/>
              </a:rPr>
              <a:t>Qsync</a:t>
            </a:r>
            <a:endParaRPr lang="en-US" sz="1000" b="1">
              <a:latin typeface="Arial" panose="020B0604020202020204" pitchFamily="34" charset="0"/>
              <a:ea typeface="Microsoft JhengHei" panose="020B0604030504040204" pitchFamily="34" charset="-120"/>
              <a:cs typeface="Arial" panose="020B0604020202020204" pitchFamily="34" charset="0"/>
            </a:endParaRPr>
          </a:p>
        </p:txBody>
      </p:sp>
      <p:sp>
        <p:nvSpPr>
          <p:cNvPr id="53" name="Rectangle 52">
            <a:extLst>
              <a:ext uri="{FF2B5EF4-FFF2-40B4-BE49-F238E27FC236}">
                <a16:creationId xmlns:a16="http://schemas.microsoft.com/office/drawing/2014/main" id="{CFB6AD03-193E-934F-A8C6-C88166DD134A}"/>
              </a:ext>
            </a:extLst>
          </p:cNvPr>
          <p:cNvSpPr/>
          <p:nvPr/>
        </p:nvSpPr>
        <p:spPr>
          <a:xfrm>
            <a:off x="3479443" y="4152949"/>
            <a:ext cx="574196" cy="246221"/>
          </a:xfrm>
          <a:prstGeom prst="rect">
            <a:avLst/>
          </a:prstGeom>
        </p:spPr>
        <p:txBody>
          <a:bodyPr wrap="none">
            <a:spAutoFit/>
          </a:bodyPr>
          <a:lstStyle/>
          <a:p>
            <a:r>
              <a:rPr lang="en-US" altLang="zh-CN" sz="1000" b="1" err="1">
                <a:latin typeface="Arial" panose="020B0604020202020204" pitchFamily="34" charset="0"/>
                <a:ea typeface="Microsoft JhengHei" panose="020B0604030504040204" pitchFamily="34" charset="-120"/>
                <a:cs typeface="Arial" panose="020B0604020202020204" pitchFamily="34" charset="0"/>
              </a:rPr>
              <a:t>Qsync</a:t>
            </a:r>
            <a:endParaRPr lang="en-US" sz="1000" b="1">
              <a:latin typeface="Arial" panose="020B0604020202020204" pitchFamily="34" charset="0"/>
              <a:ea typeface="Microsoft JhengHei" panose="020B0604030504040204" pitchFamily="34" charset="-120"/>
              <a:cs typeface="Arial" panose="020B0604020202020204" pitchFamily="34" charset="0"/>
            </a:endParaRPr>
          </a:p>
        </p:txBody>
      </p:sp>
      <p:sp>
        <p:nvSpPr>
          <p:cNvPr id="54" name="Rectangle 53">
            <a:extLst>
              <a:ext uri="{FF2B5EF4-FFF2-40B4-BE49-F238E27FC236}">
                <a16:creationId xmlns:a16="http://schemas.microsoft.com/office/drawing/2014/main" id="{800A05D6-5C56-5B4B-9213-7D89A4DD8761}"/>
              </a:ext>
            </a:extLst>
          </p:cNvPr>
          <p:cNvSpPr/>
          <p:nvPr/>
        </p:nvSpPr>
        <p:spPr>
          <a:xfrm>
            <a:off x="2614676" y="3376288"/>
            <a:ext cx="588623" cy="246221"/>
          </a:xfrm>
          <a:prstGeom prst="rect">
            <a:avLst/>
          </a:prstGeom>
        </p:spPr>
        <p:txBody>
          <a:bodyPr wrap="none">
            <a:spAutoFit/>
          </a:bodyPr>
          <a:lstStyle/>
          <a:p>
            <a:r>
              <a:rPr lang="en-US" altLang="zh-CN" sz="1000" b="1" err="1">
                <a:latin typeface="Arial" panose="020B0604020202020204" pitchFamily="34" charset="0"/>
                <a:ea typeface="Microsoft JhengHei" panose="020B0604030504040204" pitchFamily="34" charset="-120"/>
                <a:cs typeface="Arial" panose="020B0604020202020204" pitchFamily="34" charset="0"/>
              </a:rPr>
              <a:t>Qsirch</a:t>
            </a:r>
            <a:endParaRPr lang="en-US" sz="1000" b="1">
              <a:latin typeface="Arial" panose="020B0604020202020204" pitchFamily="34" charset="0"/>
              <a:ea typeface="Microsoft JhengHei" panose="020B0604030504040204" pitchFamily="34" charset="-120"/>
              <a:cs typeface="Arial" panose="020B0604020202020204" pitchFamily="34" charset="0"/>
            </a:endParaRPr>
          </a:p>
        </p:txBody>
      </p:sp>
      <p:pic>
        <p:nvPicPr>
          <p:cNvPr id="55" name="圖片 54">
            <a:extLst>
              <a:ext uri="{FF2B5EF4-FFF2-40B4-BE49-F238E27FC236}">
                <a16:creationId xmlns:a16="http://schemas.microsoft.com/office/drawing/2014/main" id="{55E4B594-555F-41D4-A00D-A339DA9E19CF}"/>
              </a:ext>
            </a:extLst>
          </p:cNvPr>
          <p:cNvPicPr>
            <a:picLocks noChangeAspect="1"/>
          </p:cNvPicPr>
          <p:nvPr/>
        </p:nvPicPr>
        <p:blipFill>
          <a:blip r:embed="rId4" cstate="print">
            <a:extLst>
              <a:ext uri="{28A0092B-C50C-407E-A947-70E740481C1C}">
                <a14:useLocalDpi xmlns:a14="http://schemas.microsoft.com/office/drawing/2010/main"/>
              </a:ext>
            </a:extLst>
          </a:blip>
          <a:stretch>
            <a:fillRect/>
          </a:stretch>
        </p:blipFill>
        <p:spPr>
          <a:xfrm flipV="1">
            <a:off x="529244" y="2163654"/>
            <a:ext cx="1705148" cy="176132"/>
          </a:xfrm>
          <a:prstGeom prst="rect">
            <a:avLst/>
          </a:prstGeom>
        </p:spPr>
      </p:pic>
      <p:pic>
        <p:nvPicPr>
          <p:cNvPr id="57" name="圖片 56">
            <a:extLst>
              <a:ext uri="{FF2B5EF4-FFF2-40B4-BE49-F238E27FC236}">
                <a16:creationId xmlns:a16="http://schemas.microsoft.com/office/drawing/2014/main" id="{C354CBDE-50BE-49F2-BF3B-17EB67781840}"/>
              </a:ext>
            </a:extLst>
          </p:cNvPr>
          <p:cNvPicPr>
            <a:picLocks noChangeAspect="1"/>
          </p:cNvPicPr>
          <p:nvPr/>
        </p:nvPicPr>
        <p:blipFill>
          <a:blip r:embed="rId4" cstate="print">
            <a:extLst>
              <a:ext uri="{28A0092B-C50C-407E-A947-70E740481C1C}">
                <a14:useLocalDpi xmlns:a14="http://schemas.microsoft.com/office/drawing/2010/main"/>
              </a:ext>
            </a:extLst>
          </a:blip>
          <a:stretch>
            <a:fillRect/>
          </a:stretch>
        </p:blipFill>
        <p:spPr>
          <a:xfrm flipV="1">
            <a:off x="1082261" y="4346066"/>
            <a:ext cx="1210524" cy="125040"/>
          </a:xfrm>
          <a:prstGeom prst="rect">
            <a:avLst/>
          </a:prstGeom>
        </p:spPr>
      </p:pic>
      <p:pic>
        <p:nvPicPr>
          <p:cNvPr id="19" name="圖片 18" descr="一張含有 螢幕擷取畫面 的圖片&#10;&#10;描述是以非常高的可信度產生">
            <a:extLst>
              <a:ext uri="{FF2B5EF4-FFF2-40B4-BE49-F238E27FC236}">
                <a16:creationId xmlns:a16="http://schemas.microsoft.com/office/drawing/2014/main" id="{279081F7-62DB-4456-88AF-CA4734782B60}"/>
              </a:ext>
            </a:extLst>
          </p:cNvPr>
          <p:cNvPicPr>
            <a:picLocks noChangeAspect="1"/>
          </p:cNvPicPr>
          <p:nvPr/>
        </p:nvPicPr>
        <p:blipFill rotWithShape="1">
          <a:blip r:embed="rId13" cstate="print">
            <a:extLst>
              <a:ext uri="{28A0092B-C50C-407E-A947-70E740481C1C}">
                <a14:useLocalDpi xmlns:a14="http://schemas.microsoft.com/office/drawing/2010/main"/>
              </a:ext>
            </a:extLst>
          </a:blip>
          <a:srcRect/>
          <a:stretch/>
        </p:blipFill>
        <p:spPr>
          <a:xfrm>
            <a:off x="649952" y="3129338"/>
            <a:ext cx="1436185" cy="1258935"/>
          </a:xfrm>
          <a:prstGeom prst="rect">
            <a:avLst/>
          </a:prstGeom>
        </p:spPr>
      </p:pic>
      <p:pic>
        <p:nvPicPr>
          <p:cNvPr id="10" name="圖片 9" descr="一張含有 螢幕擷取畫面 的圖片&#10;&#10;描述是以非常高的可信度產生">
            <a:extLst>
              <a:ext uri="{FF2B5EF4-FFF2-40B4-BE49-F238E27FC236}">
                <a16:creationId xmlns:a16="http://schemas.microsoft.com/office/drawing/2014/main" id="{C76F8072-394B-42EF-9DEC-388069D16A04}"/>
              </a:ext>
            </a:extLst>
          </p:cNvPr>
          <p:cNvPicPr>
            <a:picLocks noChangeAspect="1"/>
          </p:cNvPicPr>
          <p:nvPr/>
        </p:nvPicPr>
        <p:blipFill rotWithShape="1">
          <a:blip r:embed="rId14" cstate="print">
            <a:extLst>
              <a:ext uri="{28A0092B-C50C-407E-A947-70E740481C1C}">
                <a14:useLocalDpi xmlns:a14="http://schemas.microsoft.com/office/drawing/2010/main"/>
              </a:ext>
            </a:extLst>
          </a:blip>
          <a:srcRect/>
          <a:stretch/>
        </p:blipFill>
        <p:spPr>
          <a:xfrm>
            <a:off x="1561149" y="3515838"/>
            <a:ext cx="758877" cy="857213"/>
          </a:xfrm>
          <a:prstGeom prst="rect">
            <a:avLst/>
          </a:prstGeom>
        </p:spPr>
      </p:pic>
      <p:pic>
        <p:nvPicPr>
          <p:cNvPr id="36" name="圖片 35" descr="一張含有 螢幕擷取畫面, 監視器 的圖片&#10;&#10;描述是以非常高的可信度產生">
            <a:extLst>
              <a:ext uri="{FF2B5EF4-FFF2-40B4-BE49-F238E27FC236}">
                <a16:creationId xmlns:a16="http://schemas.microsoft.com/office/drawing/2014/main" id="{76A757BA-15D3-48A9-94DE-933E07B97439}"/>
              </a:ext>
            </a:extLst>
          </p:cNvPr>
          <p:cNvPicPr>
            <a:picLocks noChangeAspect="1"/>
          </p:cNvPicPr>
          <p:nvPr/>
        </p:nvPicPr>
        <p:blipFill>
          <a:blip r:embed="rId15" cstate="print">
            <a:extLst>
              <a:ext uri="{28A0092B-C50C-407E-A947-70E740481C1C}">
                <a14:useLocalDpi xmlns:a14="http://schemas.microsoft.com/office/drawing/2010/main"/>
              </a:ext>
            </a:extLst>
          </a:blip>
          <a:stretch>
            <a:fillRect/>
          </a:stretch>
        </p:blipFill>
        <p:spPr>
          <a:xfrm>
            <a:off x="491239" y="3732200"/>
            <a:ext cx="439152" cy="628819"/>
          </a:xfrm>
          <a:prstGeom prst="rect">
            <a:avLst/>
          </a:prstGeom>
        </p:spPr>
      </p:pic>
      <p:pic>
        <p:nvPicPr>
          <p:cNvPr id="46" name="圖片 45" descr="一張含有 向量圖形 的圖片&#10;&#10;描述是以高可信度產生">
            <a:extLst>
              <a:ext uri="{FF2B5EF4-FFF2-40B4-BE49-F238E27FC236}">
                <a16:creationId xmlns:a16="http://schemas.microsoft.com/office/drawing/2014/main" id="{9AE4EC9C-1ECF-44E3-8D57-094EB610201B}"/>
              </a:ext>
            </a:extLst>
          </p:cNvPr>
          <p:cNvPicPr>
            <a:picLocks noChangeAspect="1"/>
          </p:cNvPicPr>
          <p:nvPr/>
        </p:nvPicPr>
        <p:blipFill>
          <a:blip r:embed="rId11" cstate="print">
            <a:extLst>
              <a:ext uri="{28A0092B-C50C-407E-A947-70E740481C1C}">
                <a14:useLocalDpi xmlns:a14="http://schemas.microsoft.com/office/drawing/2010/main"/>
              </a:ext>
            </a:extLst>
          </a:blip>
          <a:stretch>
            <a:fillRect/>
          </a:stretch>
        </p:blipFill>
        <p:spPr>
          <a:xfrm>
            <a:off x="532344" y="3097720"/>
            <a:ext cx="602163" cy="605372"/>
          </a:xfrm>
          <a:prstGeom prst="rect">
            <a:avLst/>
          </a:prstGeom>
          <a:effectLst>
            <a:outerShdw blurRad="63500" sx="102000" sy="102000" algn="ctr" rotWithShape="0">
              <a:prstClr val="black">
                <a:alpha val="40000"/>
              </a:prstClr>
            </a:outerShdw>
          </a:effectLst>
        </p:spPr>
      </p:pic>
      <p:pic>
        <p:nvPicPr>
          <p:cNvPr id="29" name="圖片 28">
            <a:extLst>
              <a:ext uri="{FF2B5EF4-FFF2-40B4-BE49-F238E27FC236}">
                <a16:creationId xmlns:a16="http://schemas.microsoft.com/office/drawing/2014/main" id="{211DF8CE-2B12-42F8-BE1A-CAF4A3CD3318}"/>
              </a:ext>
            </a:extLst>
          </p:cNvPr>
          <p:cNvPicPr>
            <a:picLocks noChangeAspect="1"/>
          </p:cNvPicPr>
          <p:nvPr/>
        </p:nvPicPr>
        <p:blipFill>
          <a:blip r:embed="rId16">
            <a:duotone>
              <a:prstClr val="black"/>
              <a:schemeClr val="accent1">
                <a:tint val="45000"/>
                <a:satMod val="400000"/>
              </a:schemeClr>
            </a:duotone>
            <a:lum bright="-20000" contrast="20000"/>
          </a:blip>
          <a:stretch>
            <a:fillRect/>
          </a:stretch>
        </p:blipFill>
        <p:spPr>
          <a:xfrm>
            <a:off x="2167743" y="3457197"/>
            <a:ext cx="2110680" cy="819767"/>
          </a:xfrm>
          <a:prstGeom prst="rect">
            <a:avLst/>
          </a:prstGeom>
        </p:spPr>
      </p:pic>
      <p:pic>
        <p:nvPicPr>
          <p:cNvPr id="49" name="圖片 48" descr="一張含有 向量圖形 的圖片&#10;&#10;描述是以高可信度產生">
            <a:extLst>
              <a:ext uri="{FF2B5EF4-FFF2-40B4-BE49-F238E27FC236}">
                <a16:creationId xmlns:a16="http://schemas.microsoft.com/office/drawing/2014/main" id="{852409B5-5E3C-4DE9-B0C3-94A71B6D9CAC}"/>
              </a:ext>
            </a:extLst>
          </p:cNvPr>
          <p:cNvPicPr>
            <a:picLocks noChangeAspect="1"/>
          </p:cNvPicPr>
          <p:nvPr/>
        </p:nvPicPr>
        <p:blipFill>
          <a:blip r:embed="rId12" cstate="print">
            <a:extLst>
              <a:ext uri="{28A0092B-C50C-407E-A947-70E740481C1C}">
                <a14:useLocalDpi xmlns:a14="http://schemas.microsoft.com/office/drawing/2010/main"/>
              </a:ext>
            </a:extLst>
          </a:blip>
          <a:stretch>
            <a:fillRect/>
          </a:stretch>
        </p:blipFill>
        <p:spPr>
          <a:xfrm>
            <a:off x="2903764" y="3786108"/>
            <a:ext cx="605372" cy="605372"/>
          </a:xfrm>
          <a:prstGeom prst="rect">
            <a:avLst/>
          </a:prstGeom>
          <a:effectLst>
            <a:outerShdw blurRad="63500" sx="102000" sy="102000" algn="ctr" rotWithShape="0">
              <a:prstClr val="black">
                <a:alpha val="40000"/>
              </a:prstClr>
            </a:outerShdw>
          </a:effectLst>
        </p:spPr>
      </p:pic>
      <p:pic>
        <p:nvPicPr>
          <p:cNvPr id="59" name="圖片 58">
            <a:extLst>
              <a:ext uri="{FF2B5EF4-FFF2-40B4-BE49-F238E27FC236}">
                <a16:creationId xmlns:a16="http://schemas.microsoft.com/office/drawing/2014/main" id="{AD1F8103-A917-4960-8CF7-1C5929D2FF54}"/>
              </a:ext>
            </a:extLst>
          </p:cNvPr>
          <p:cNvPicPr>
            <a:picLocks noChangeAspect="1"/>
          </p:cNvPicPr>
          <p:nvPr/>
        </p:nvPicPr>
        <p:blipFill>
          <a:blip r:embed="rId17" cstate="print">
            <a:extLst>
              <a:ext uri="{28A0092B-C50C-407E-A947-70E740481C1C}">
                <a14:useLocalDpi xmlns:a14="http://schemas.microsoft.com/office/drawing/2010/main"/>
              </a:ext>
            </a:extLst>
          </a:blip>
          <a:srcRect/>
          <a:stretch/>
        </p:blipFill>
        <p:spPr>
          <a:xfrm>
            <a:off x="177329" y="2229328"/>
            <a:ext cx="2598987" cy="701920"/>
          </a:xfrm>
          <a:prstGeom prst="rect">
            <a:avLst/>
          </a:prstGeom>
          <a:effectLst/>
        </p:spPr>
      </p:pic>
      <p:sp>
        <p:nvSpPr>
          <p:cNvPr id="8" name="矩形 7">
            <a:extLst>
              <a:ext uri="{FF2B5EF4-FFF2-40B4-BE49-F238E27FC236}">
                <a16:creationId xmlns:a16="http://schemas.microsoft.com/office/drawing/2014/main" id="{0A67DB59-8707-4616-823A-4B0592DD044B}"/>
              </a:ext>
            </a:extLst>
          </p:cNvPr>
          <p:cNvSpPr/>
          <p:nvPr/>
        </p:nvSpPr>
        <p:spPr>
          <a:xfrm>
            <a:off x="893664" y="2385492"/>
            <a:ext cx="1138453" cy="352341"/>
          </a:xfrm>
          <a:prstGeom prst="rect">
            <a:avLst/>
          </a:prstGeom>
        </p:spPr>
        <p:txBody>
          <a:bodyPr wrap="none">
            <a:spAutoFit/>
          </a:bodyPr>
          <a:lstStyle/>
          <a:p>
            <a:pPr lvl="0" algn="ctr">
              <a:lnSpc>
                <a:spcPct val="106875"/>
              </a:lnSpc>
            </a:pPr>
            <a:r>
              <a:rPr lang="en-US" altLang="zh-TW" sz="1700" b="1">
                <a:solidFill>
                  <a:schemeClr val="bg1"/>
                </a:solidFill>
                <a:latin typeface="微軟正黑體" panose="020B0604030504040204" pitchFamily="34" charset="-120"/>
                <a:ea typeface="微軟正黑體" panose="020B0604030504040204" pitchFamily="34" charset="-120"/>
              </a:rPr>
              <a:t>Travelers</a:t>
            </a:r>
            <a:endParaRPr lang="zh-TW" altLang="en-US" sz="1700" b="1">
              <a:solidFill>
                <a:schemeClr val="bg1"/>
              </a:solidFill>
              <a:latin typeface="微軟正黑體" panose="020B0604030504040204" pitchFamily="34" charset="-120"/>
              <a:ea typeface="微軟正黑體" panose="020B0604030504040204" pitchFamily="34" charset="-120"/>
            </a:endParaRPr>
          </a:p>
        </p:txBody>
      </p:sp>
      <p:pic>
        <p:nvPicPr>
          <p:cNvPr id="60" name="圖片 59">
            <a:extLst>
              <a:ext uri="{FF2B5EF4-FFF2-40B4-BE49-F238E27FC236}">
                <a16:creationId xmlns:a16="http://schemas.microsoft.com/office/drawing/2014/main" id="{BFE803B4-ECE9-459D-914A-8E1D88B9AA39}"/>
              </a:ext>
            </a:extLst>
          </p:cNvPr>
          <p:cNvPicPr>
            <a:picLocks noChangeAspect="1"/>
          </p:cNvPicPr>
          <p:nvPr/>
        </p:nvPicPr>
        <p:blipFill>
          <a:blip r:embed="rId17" cstate="print">
            <a:extLst>
              <a:ext uri="{28A0092B-C50C-407E-A947-70E740481C1C}">
                <a14:useLocalDpi xmlns:a14="http://schemas.microsoft.com/office/drawing/2010/main"/>
              </a:ext>
            </a:extLst>
          </a:blip>
          <a:srcRect/>
          <a:stretch/>
        </p:blipFill>
        <p:spPr>
          <a:xfrm>
            <a:off x="181759" y="4284520"/>
            <a:ext cx="2598987" cy="701920"/>
          </a:xfrm>
          <a:prstGeom prst="rect">
            <a:avLst/>
          </a:prstGeom>
          <a:effectLst/>
        </p:spPr>
      </p:pic>
      <p:sp>
        <p:nvSpPr>
          <p:cNvPr id="9" name="矩形 8">
            <a:extLst>
              <a:ext uri="{FF2B5EF4-FFF2-40B4-BE49-F238E27FC236}">
                <a16:creationId xmlns:a16="http://schemas.microsoft.com/office/drawing/2014/main" id="{FDF9B5E5-73E8-41B3-B7BD-C758F037BC33}"/>
              </a:ext>
            </a:extLst>
          </p:cNvPr>
          <p:cNvSpPr/>
          <p:nvPr/>
        </p:nvSpPr>
        <p:spPr>
          <a:xfrm>
            <a:off x="455124" y="4442907"/>
            <a:ext cx="1899879" cy="352341"/>
          </a:xfrm>
          <a:prstGeom prst="rect">
            <a:avLst/>
          </a:prstGeom>
        </p:spPr>
        <p:txBody>
          <a:bodyPr wrap="none">
            <a:spAutoFit/>
          </a:bodyPr>
          <a:lstStyle/>
          <a:p>
            <a:pPr lvl="0" algn="ctr">
              <a:lnSpc>
                <a:spcPct val="106875"/>
              </a:lnSpc>
            </a:pPr>
            <a:r>
              <a:rPr lang="en-US" altLang="zh-TW" sz="1700" b="1">
                <a:solidFill>
                  <a:schemeClr val="bg1"/>
                </a:solidFill>
                <a:latin typeface="微軟正黑體" panose="020B0604030504040204" pitchFamily="34" charset="-120"/>
                <a:ea typeface="微軟正黑體" panose="020B0604030504040204" pitchFamily="34" charset="-120"/>
              </a:rPr>
              <a:t>Friends &amp; family</a:t>
            </a:r>
            <a:endParaRPr lang="zh-TW" altLang="en-US" sz="1700" b="1">
              <a:solidFill>
                <a:schemeClr val="bg1"/>
              </a:solidFill>
              <a:latin typeface="微軟正黑體" panose="020B0604030504040204" pitchFamily="34" charset="-120"/>
              <a:ea typeface="微軟正黑體" panose="020B0604030504040204" pitchFamily="34" charset="-120"/>
            </a:endParaRPr>
          </a:p>
        </p:txBody>
      </p:sp>
      <p:sp>
        <p:nvSpPr>
          <p:cNvPr id="38" name="Google Shape;158;p22">
            <a:extLst>
              <a:ext uri="{FF2B5EF4-FFF2-40B4-BE49-F238E27FC236}">
                <a16:creationId xmlns:a16="http://schemas.microsoft.com/office/drawing/2014/main" id="{8CADE768-7A65-3A4F-AEE8-C126EC646404}"/>
              </a:ext>
            </a:extLst>
          </p:cNvPr>
          <p:cNvSpPr txBox="1"/>
          <p:nvPr/>
        </p:nvSpPr>
        <p:spPr>
          <a:xfrm>
            <a:off x="3348574" y="3195604"/>
            <a:ext cx="810437" cy="302900"/>
          </a:xfrm>
          <a:prstGeom prst="rect">
            <a:avLst/>
          </a:prstGeom>
          <a:noFill/>
          <a:ln>
            <a:noFill/>
          </a:ln>
        </p:spPr>
        <p:txBody>
          <a:bodyPr spcFirstLastPara="1" wrap="square" lIns="91425" tIns="91425" rIns="91425" bIns="91425" anchor="ctr" anchorCtr="0">
            <a:noAutofit/>
          </a:bodyPr>
          <a:lstStyle>
            <a:defPPr>
              <a:defRPr lang="en-US"/>
            </a:defPPr>
            <a:lvl1pPr marL="0" algn="l" defTabSz="609585" rtl="0" eaLnBrk="1" latinLnBrk="0" hangingPunct="1">
              <a:defRPr sz="2400" kern="1200">
                <a:solidFill>
                  <a:schemeClr val="tx1"/>
                </a:solidFill>
                <a:latin typeface="+mn-lt"/>
                <a:ea typeface="+mn-ea"/>
                <a:cs typeface="+mn-cs"/>
              </a:defRPr>
            </a:lvl1pPr>
            <a:lvl2pPr marL="609585" algn="l" defTabSz="609585" rtl="0" eaLnBrk="1" latinLnBrk="0" hangingPunct="1">
              <a:defRPr sz="2400" kern="1200">
                <a:solidFill>
                  <a:schemeClr val="tx1"/>
                </a:solidFill>
                <a:latin typeface="+mn-lt"/>
                <a:ea typeface="+mn-ea"/>
                <a:cs typeface="+mn-cs"/>
              </a:defRPr>
            </a:lvl2pPr>
            <a:lvl3pPr marL="1219170" algn="l" defTabSz="609585" rtl="0" eaLnBrk="1" latinLnBrk="0" hangingPunct="1">
              <a:defRPr sz="2400" kern="1200">
                <a:solidFill>
                  <a:schemeClr val="tx1"/>
                </a:solidFill>
                <a:latin typeface="+mn-lt"/>
                <a:ea typeface="+mn-ea"/>
                <a:cs typeface="+mn-cs"/>
              </a:defRPr>
            </a:lvl3pPr>
            <a:lvl4pPr marL="1828754" algn="l" defTabSz="609585" rtl="0" eaLnBrk="1" latinLnBrk="0" hangingPunct="1">
              <a:defRPr sz="2400" kern="1200">
                <a:solidFill>
                  <a:schemeClr val="tx1"/>
                </a:solidFill>
                <a:latin typeface="+mn-lt"/>
                <a:ea typeface="+mn-ea"/>
                <a:cs typeface="+mn-cs"/>
              </a:defRPr>
            </a:lvl4pPr>
            <a:lvl5pPr marL="2438339" algn="l" defTabSz="609585" rtl="0" eaLnBrk="1" latinLnBrk="0" hangingPunct="1">
              <a:defRPr sz="2400" kern="1200">
                <a:solidFill>
                  <a:schemeClr val="tx1"/>
                </a:solidFill>
                <a:latin typeface="+mn-lt"/>
                <a:ea typeface="+mn-ea"/>
                <a:cs typeface="+mn-cs"/>
              </a:defRPr>
            </a:lvl5pPr>
            <a:lvl6pPr marL="3047924" algn="l" defTabSz="609585" rtl="0" eaLnBrk="1" latinLnBrk="0" hangingPunct="1">
              <a:defRPr sz="2400" kern="1200">
                <a:solidFill>
                  <a:schemeClr val="tx1"/>
                </a:solidFill>
                <a:latin typeface="+mn-lt"/>
                <a:ea typeface="+mn-ea"/>
                <a:cs typeface="+mn-cs"/>
              </a:defRPr>
            </a:lvl6pPr>
            <a:lvl7pPr marL="3657509" algn="l" defTabSz="609585" rtl="0" eaLnBrk="1" latinLnBrk="0" hangingPunct="1">
              <a:defRPr sz="2400" kern="1200">
                <a:solidFill>
                  <a:schemeClr val="tx1"/>
                </a:solidFill>
                <a:latin typeface="+mn-lt"/>
                <a:ea typeface="+mn-ea"/>
                <a:cs typeface="+mn-cs"/>
              </a:defRPr>
            </a:lvl7pPr>
            <a:lvl8pPr marL="4267093" algn="l" defTabSz="609585" rtl="0" eaLnBrk="1" latinLnBrk="0" hangingPunct="1">
              <a:defRPr sz="2400" kern="1200">
                <a:solidFill>
                  <a:schemeClr val="tx1"/>
                </a:solidFill>
                <a:latin typeface="+mn-lt"/>
                <a:ea typeface="+mn-ea"/>
                <a:cs typeface="+mn-cs"/>
              </a:defRPr>
            </a:lvl8pPr>
            <a:lvl9pPr marL="4876678" algn="l" defTabSz="609585" rtl="0" eaLnBrk="1" latinLnBrk="0" hangingPunct="1">
              <a:defRPr sz="2400" kern="1200">
                <a:solidFill>
                  <a:schemeClr val="tx1"/>
                </a:solidFill>
                <a:latin typeface="+mn-lt"/>
                <a:ea typeface="+mn-ea"/>
                <a:cs typeface="+mn-cs"/>
              </a:defRPr>
            </a:lvl9pPr>
          </a:lstStyle>
          <a:p>
            <a:pPr algn="ctr">
              <a:buClr>
                <a:srgbClr val="434343"/>
              </a:buClr>
              <a:buSzPts val="300"/>
            </a:pPr>
            <a:r>
              <a:rPr lang="en-US" altLang="zh-TW" sz="1000" b="1">
                <a:latin typeface="Arial" panose="020B0604020202020204" pitchFamily="34" charset="0"/>
                <a:ea typeface="微軟正黑體"/>
                <a:cs typeface="Arial" panose="020B0604020202020204" pitchFamily="34" charset="0"/>
                <a:sym typeface="Arial"/>
              </a:rPr>
              <a:t>TS-451D2</a:t>
            </a:r>
          </a:p>
        </p:txBody>
      </p:sp>
    </p:spTree>
    <p:extLst>
      <p:ext uri="{BB962C8B-B14F-4D97-AF65-F5344CB8AC3E}">
        <p14:creationId xmlns:p14="http://schemas.microsoft.com/office/powerpoint/2010/main" val="402355323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500419-1EFB-0046-963E-BD588063D3C9}"/>
              </a:ext>
            </a:extLst>
          </p:cNvPr>
          <p:cNvSpPr>
            <a:spLocks noGrp="1"/>
          </p:cNvSpPr>
          <p:nvPr>
            <p:ph type="title"/>
          </p:nvPr>
        </p:nvSpPr>
        <p:spPr>
          <a:xfrm>
            <a:off x="342076" y="281380"/>
            <a:ext cx="8519536" cy="493563"/>
          </a:xfrm>
        </p:spPr>
        <p:txBody>
          <a:bodyPr/>
          <a:lstStyle/>
          <a:p>
            <a:pPr>
              <a:lnSpc>
                <a:spcPct val="80000"/>
              </a:lnSpc>
            </a:pPr>
            <a:r>
              <a:rPr lang="en-US" altLang="zh-CN"/>
              <a:t>Stream files to Apple TV, Fire TV, Android TV, Roku</a:t>
            </a:r>
            <a:endParaRPr lang="en-US"/>
          </a:p>
        </p:txBody>
      </p:sp>
      <p:grpSp>
        <p:nvGrpSpPr>
          <p:cNvPr id="11" name="群組 10">
            <a:extLst>
              <a:ext uri="{FF2B5EF4-FFF2-40B4-BE49-F238E27FC236}">
                <a16:creationId xmlns:a16="http://schemas.microsoft.com/office/drawing/2014/main" id="{1B73D4AB-6061-4FBB-B4C7-691DDCB88DD2}"/>
              </a:ext>
            </a:extLst>
          </p:cNvPr>
          <p:cNvGrpSpPr/>
          <p:nvPr/>
        </p:nvGrpSpPr>
        <p:grpSpPr>
          <a:xfrm>
            <a:off x="748445" y="1800129"/>
            <a:ext cx="1667613" cy="1412883"/>
            <a:chOff x="1245351" y="1476007"/>
            <a:chExt cx="2597088" cy="2406940"/>
          </a:xfrm>
        </p:grpSpPr>
        <p:sp>
          <p:nvSpPr>
            <p:cNvPr id="7" name="流程圖: 人工作業 6">
              <a:extLst>
                <a:ext uri="{FF2B5EF4-FFF2-40B4-BE49-F238E27FC236}">
                  <a16:creationId xmlns:a16="http://schemas.microsoft.com/office/drawing/2014/main" id="{20977FED-DF8A-4541-8B27-172A7147F80A}"/>
                </a:ext>
              </a:extLst>
            </p:cNvPr>
            <p:cNvSpPr/>
            <p:nvPr/>
          </p:nvSpPr>
          <p:spPr>
            <a:xfrm>
              <a:off x="1245351" y="1476007"/>
              <a:ext cx="2597088" cy="2406940"/>
            </a:xfrm>
            <a:prstGeom prst="flowChartManualOperation">
              <a:avLst/>
            </a:prstGeom>
            <a:gradFill flip="none" rotWithShape="1">
              <a:gsLst>
                <a:gs pos="0">
                  <a:srgbClr val="AC8CF4">
                    <a:alpha val="70000"/>
                  </a:srgbClr>
                </a:gs>
                <a:gs pos="38000">
                  <a:srgbClr val="AC8CF4">
                    <a:alpha val="50000"/>
                  </a:srgbClr>
                </a:gs>
                <a:gs pos="78000">
                  <a:schemeClr val="accent1">
                    <a:tint val="23500"/>
                    <a:satMod val="160000"/>
                    <a:alpha val="0"/>
                  </a:scheme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1350"/>
            </a:p>
          </p:txBody>
        </p:sp>
        <p:pic>
          <p:nvPicPr>
            <p:cNvPr id="20" name="Picture 19">
              <a:extLst>
                <a:ext uri="{FF2B5EF4-FFF2-40B4-BE49-F238E27FC236}">
                  <a16:creationId xmlns:a16="http://schemas.microsoft.com/office/drawing/2014/main" id="{13A22689-46C4-3241-86BB-7B3B42E2E995}"/>
                </a:ext>
              </a:extLst>
            </p:cNvPr>
            <p:cNvPicPr>
              <a:picLocks noChangeAspect="1"/>
            </p:cNvPicPr>
            <p:nvPr/>
          </p:nvPicPr>
          <p:blipFill>
            <a:blip r:embed="rId3" cstate="print">
              <a:extLst>
                <a:ext uri="{28A0092B-C50C-407E-A947-70E740481C1C}">
                  <a14:useLocalDpi xmlns:a14="http://schemas.microsoft.com/office/drawing/2010/main"/>
                </a:ext>
              </a:extLst>
            </a:blip>
            <a:stretch>
              <a:fillRect/>
            </a:stretch>
          </p:blipFill>
          <p:spPr>
            <a:xfrm>
              <a:off x="1596933" y="1931242"/>
              <a:ext cx="1826525" cy="1826525"/>
            </a:xfrm>
            <a:prstGeom prst="rect">
              <a:avLst/>
            </a:prstGeom>
          </p:spPr>
        </p:pic>
      </p:grpSp>
      <p:pic>
        <p:nvPicPr>
          <p:cNvPr id="14" name="圖形 13">
            <a:extLst>
              <a:ext uri="{FF2B5EF4-FFF2-40B4-BE49-F238E27FC236}">
                <a16:creationId xmlns:a16="http://schemas.microsoft.com/office/drawing/2014/main" id="{880B575B-31A7-438E-9A87-4224CBD6B81E}"/>
              </a:ext>
            </a:extLst>
          </p:cNvPr>
          <p:cNvPicPr>
            <a:picLocks noChangeAspect="1"/>
          </p:cNvPicPr>
          <p:nvPr/>
        </p:nvPicPr>
        <p:blipFill>
          <a:blip r:embed="rId4" cstate="print">
            <a:extLst>
              <a:ext uri="{28A0092B-C50C-407E-A947-70E740481C1C}">
                <a14:useLocalDpi xmlns:a14="http://schemas.microsoft.com/office/drawing/2010/main"/>
              </a:ext>
            </a:extLst>
          </a:blip>
          <a:stretch>
            <a:fillRect/>
          </a:stretch>
        </p:blipFill>
        <p:spPr>
          <a:xfrm>
            <a:off x="2039796" y="1974661"/>
            <a:ext cx="1334096" cy="1328295"/>
          </a:xfrm>
          <a:prstGeom prst="rect">
            <a:avLst/>
          </a:prstGeom>
        </p:spPr>
      </p:pic>
      <p:sp>
        <p:nvSpPr>
          <p:cNvPr id="10" name="TextBox 9">
            <a:extLst>
              <a:ext uri="{FF2B5EF4-FFF2-40B4-BE49-F238E27FC236}">
                <a16:creationId xmlns:a16="http://schemas.microsoft.com/office/drawing/2014/main" id="{C7E940C4-EC77-9546-BEA8-945094800F9D}"/>
              </a:ext>
            </a:extLst>
          </p:cNvPr>
          <p:cNvSpPr txBox="1"/>
          <p:nvPr/>
        </p:nvSpPr>
        <p:spPr>
          <a:xfrm>
            <a:off x="2303171" y="3152915"/>
            <a:ext cx="925818" cy="246221"/>
          </a:xfrm>
          <a:prstGeom prst="rect">
            <a:avLst/>
          </a:prstGeom>
          <a:noFill/>
        </p:spPr>
        <p:txBody>
          <a:bodyPr wrap="square" rtlCol="0">
            <a:spAutoFit/>
          </a:bodyPr>
          <a:lstStyle>
            <a:defPPr>
              <a:defRPr lang="en-US"/>
            </a:defPPr>
            <a:lvl1pPr>
              <a:defRPr sz="2400" b="1">
                <a:solidFill>
                  <a:schemeClr val="bg2">
                    <a:lumMod val="10000"/>
                  </a:schemeClr>
                </a:solidFill>
                <a:latin typeface="Arial" panose="020B0604020202020204" pitchFamily="34" charset="0"/>
                <a:cs typeface="Arial" panose="020B0604020202020204" pitchFamily="34" charset="0"/>
              </a:defRPr>
            </a:lvl1pPr>
          </a:lstStyle>
          <a:p>
            <a:pPr algn="ctr"/>
            <a:r>
              <a:rPr lang="en-US" sz="1000" err="1">
                <a:solidFill>
                  <a:schemeClr val="tx1"/>
                </a:solidFill>
              </a:rPr>
              <a:t>Qmedia</a:t>
            </a:r>
            <a:endParaRPr lang="en-US" sz="1000">
              <a:solidFill>
                <a:schemeClr val="tx1"/>
              </a:solidFill>
            </a:endParaRPr>
          </a:p>
        </p:txBody>
      </p:sp>
      <p:sp>
        <p:nvSpPr>
          <p:cNvPr id="38" name="TextBox 30">
            <a:extLst>
              <a:ext uri="{FF2B5EF4-FFF2-40B4-BE49-F238E27FC236}">
                <a16:creationId xmlns:a16="http://schemas.microsoft.com/office/drawing/2014/main" id="{EB0B1E39-D950-4FA6-B4FD-42D024AC2290}"/>
              </a:ext>
            </a:extLst>
          </p:cNvPr>
          <p:cNvSpPr txBox="1"/>
          <p:nvPr/>
        </p:nvSpPr>
        <p:spPr>
          <a:xfrm>
            <a:off x="2416058" y="3786680"/>
            <a:ext cx="2661113" cy="461665"/>
          </a:xfrm>
          <a:prstGeom prst="rect">
            <a:avLst/>
          </a:prstGeom>
          <a:noFill/>
        </p:spPr>
        <p:txBody>
          <a:bodyPr wrap="none" rtlCol="0">
            <a:spAutoFit/>
          </a:bodyPr>
          <a:lstStyle/>
          <a:p>
            <a:r>
              <a:rPr lang="en-US" altLang="zh-CN" sz="1200" b="1">
                <a:solidFill>
                  <a:srgbClr val="4D038E"/>
                </a:solidFill>
                <a:latin typeface="Arial" panose="020B0604020202020204" pitchFamily="34" charset="0"/>
                <a:ea typeface="微軟正黑體" panose="020B0604030504040204" pitchFamily="34" charset="-120"/>
                <a:cs typeface="Arial" panose="020B0604020202020204" pitchFamily="34" charset="0"/>
              </a:rPr>
              <a:t>Airplay, DLNA, </a:t>
            </a:r>
            <a:r>
              <a:rPr lang="en-US" altLang="zh-TW" sz="1200" b="1">
                <a:solidFill>
                  <a:srgbClr val="4D038E"/>
                </a:solidFill>
                <a:latin typeface="Arial" panose="020B0604020202020204" pitchFamily="34" charset="0"/>
                <a:ea typeface="微軟正黑體" panose="020B0604030504040204" pitchFamily="34" charset="-120"/>
                <a:cs typeface="Arial" panose="020B0604020202020204" pitchFamily="34" charset="0"/>
              </a:rPr>
              <a:t>network streaming</a:t>
            </a:r>
            <a:r>
              <a:rPr lang="zh-TW" altLang="en-US" sz="1200" b="1">
                <a:solidFill>
                  <a:srgbClr val="4D038E"/>
                </a:solidFill>
                <a:latin typeface="Arial" panose="020B0604020202020204" pitchFamily="34" charset="0"/>
                <a:ea typeface="微軟正黑體" panose="020B0604030504040204" pitchFamily="34" charset="-120"/>
                <a:cs typeface="Arial" panose="020B0604020202020204" pitchFamily="34" charset="0"/>
              </a:rPr>
              <a:t>
</a:t>
            </a:r>
            <a:endParaRPr lang="en-US" sz="1200" b="1">
              <a:solidFill>
                <a:srgbClr val="4D038E"/>
              </a:solidFill>
              <a:latin typeface="Arial" panose="020B0604020202020204" pitchFamily="34" charset="0"/>
              <a:ea typeface="微軟正黑體" panose="020B0604030504040204" pitchFamily="34" charset="-120"/>
              <a:cs typeface="Arial" panose="020B0604020202020204" pitchFamily="34" charset="0"/>
            </a:endParaRPr>
          </a:p>
        </p:txBody>
      </p:sp>
      <p:cxnSp>
        <p:nvCxnSpPr>
          <p:cNvPr id="40" name="直線單箭頭接點 39">
            <a:extLst>
              <a:ext uri="{FF2B5EF4-FFF2-40B4-BE49-F238E27FC236}">
                <a16:creationId xmlns:a16="http://schemas.microsoft.com/office/drawing/2014/main" id="{E33450F1-82B4-4526-BE05-0C87E9A3BD80}"/>
              </a:ext>
            </a:extLst>
          </p:cNvPr>
          <p:cNvCxnSpPr>
            <a:cxnSpLocks/>
          </p:cNvCxnSpPr>
          <p:nvPr/>
        </p:nvCxnSpPr>
        <p:spPr>
          <a:xfrm flipV="1">
            <a:off x="2158081" y="4068253"/>
            <a:ext cx="3046398" cy="43925"/>
          </a:xfrm>
          <a:prstGeom prst="straightConnector1">
            <a:avLst/>
          </a:prstGeom>
          <a:ln w="38100" cap="rnd">
            <a:gradFill>
              <a:gsLst>
                <a:gs pos="0">
                  <a:srgbClr val="AC8CF4"/>
                </a:gs>
                <a:gs pos="36000">
                  <a:srgbClr val="AC8CF4"/>
                </a:gs>
                <a:gs pos="68000">
                  <a:srgbClr val="7030A0"/>
                </a:gs>
                <a:gs pos="100000">
                  <a:srgbClr val="4D038E"/>
                </a:gs>
              </a:gsLst>
              <a:lin ang="2700000" scaled="0"/>
            </a:gradFill>
            <a:prstDash val="sysDot"/>
            <a:headEnd type="none" w="lg" len="lg"/>
            <a:tailEnd type="triangle" w="sm" len="med"/>
          </a:ln>
        </p:spPr>
        <p:style>
          <a:lnRef idx="1">
            <a:schemeClr val="accent1"/>
          </a:lnRef>
          <a:fillRef idx="0">
            <a:schemeClr val="accent1"/>
          </a:fillRef>
          <a:effectRef idx="0">
            <a:schemeClr val="accent1"/>
          </a:effectRef>
          <a:fontRef idx="minor">
            <a:schemeClr val="tx1"/>
          </a:fontRef>
        </p:style>
      </p:cxnSp>
      <p:sp>
        <p:nvSpPr>
          <p:cNvPr id="51" name="TextBox 50">
            <a:extLst>
              <a:ext uri="{FF2B5EF4-FFF2-40B4-BE49-F238E27FC236}">
                <a16:creationId xmlns:a16="http://schemas.microsoft.com/office/drawing/2014/main" id="{7B39E367-9BF9-CC4A-AF19-9DBAE6858DA6}"/>
              </a:ext>
            </a:extLst>
          </p:cNvPr>
          <p:cNvSpPr txBox="1"/>
          <p:nvPr/>
        </p:nvSpPr>
        <p:spPr>
          <a:xfrm>
            <a:off x="478980" y="847327"/>
            <a:ext cx="5045282" cy="1079591"/>
          </a:xfrm>
          <a:prstGeom prst="rect">
            <a:avLst/>
          </a:prstGeom>
          <a:noFill/>
        </p:spPr>
        <p:txBody>
          <a:bodyPr rot="0" spcFirstLastPara="0" vertOverflow="overflow" horzOverflow="overflow" vert="horz" wrap="square" lIns="68580" tIns="34290" rIns="68580" bIns="34290" numCol="1" spcCol="0" rtlCol="0" fromWordArt="0" anchor="t" anchorCtr="0" forceAA="0" compatLnSpc="1">
            <a:prstTxWarp prst="textNoShape">
              <a:avLst/>
            </a:prstTxWarp>
            <a:spAutoFit/>
          </a:bodyPr>
          <a:lstStyle/>
          <a:p>
            <a:pPr marL="285750" indent="-180000">
              <a:lnSpc>
                <a:spcPct val="120000"/>
              </a:lnSpc>
              <a:buFont typeface="Arial" panose="020B0604020202020204" pitchFamily="34" charset="0"/>
              <a:buChar char="•"/>
            </a:pPr>
            <a:r>
              <a:rPr lang="en-US" altLang="zh-CN" sz="1400">
                <a:latin typeface="Arial" panose="020B0604020202020204" pitchFamily="34" charset="0"/>
                <a:ea typeface="微軟正黑體"/>
                <a:cs typeface="Arial" panose="020B0604020202020204" pitchFamily="34" charset="0"/>
              </a:rPr>
              <a:t>Use the remote control of your media player to navigate</a:t>
            </a:r>
          </a:p>
          <a:p>
            <a:pPr marL="285750" indent="-180000">
              <a:lnSpc>
                <a:spcPct val="120000"/>
              </a:lnSpc>
              <a:buFont typeface="Arial" panose="020B0604020202020204" pitchFamily="34" charset="0"/>
              <a:buChar char="•"/>
            </a:pPr>
            <a:r>
              <a:rPr lang="en-US" altLang="zh-CN" sz="1400">
                <a:latin typeface="Arial" panose="020B0604020202020204" pitchFamily="34" charset="0"/>
                <a:ea typeface="微軟正黑體"/>
                <a:cs typeface="Arial" panose="020B0604020202020204" pitchFamily="34" charset="0"/>
              </a:rPr>
              <a:t>Categorization and multiple sorting methods to enjoy your media content</a:t>
            </a:r>
          </a:p>
          <a:p>
            <a:pPr marL="285750" indent="-180000">
              <a:lnSpc>
                <a:spcPct val="120000"/>
              </a:lnSpc>
              <a:buFont typeface="Arial" panose="020B0604020202020204" pitchFamily="34" charset="0"/>
              <a:buChar char="•"/>
            </a:pPr>
            <a:r>
              <a:rPr lang="en-US" altLang="zh-CN" sz="1400">
                <a:latin typeface="Arial" panose="020B0604020202020204" pitchFamily="34" charset="0"/>
                <a:ea typeface="微軟正黑體"/>
                <a:cs typeface="Arial" panose="020B0604020202020204" pitchFamily="34" charset="0"/>
              </a:rPr>
              <a:t>Filters and keyword searches to locate a file quickly</a:t>
            </a:r>
            <a:endParaRPr lang="en-US" altLang="zh-TW" sz="1400">
              <a:latin typeface="Arial" panose="020B0604020202020204" pitchFamily="34" charset="0"/>
              <a:ea typeface="微軟正黑體"/>
              <a:cs typeface="Arial" panose="020B0604020202020204" pitchFamily="34" charset="0"/>
            </a:endParaRPr>
          </a:p>
        </p:txBody>
      </p:sp>
      <p:pic>
        <p:nvPicPr>
          <p:cNvPr id="21" name="Shape 524">
            <a:extLst>
              <a:ext uri="{FF2B5EF4-FFF2-40B4-BE49-F238E27FC236}">
                <a16:creationId xmlns:a16="http://schemas.microsoft.com/office/drawing/2014/main" id="{81895EC7-6BCF-4DEE-9E98-13CC2BB5273A}"/>
              </a:ext>
            </a:extLst>
          </p:cNvPr>
          <p:cNvPicPr preferRelativeResize="0"/>
          <p:nvPr/>
        </p:nvPicPr>
        <p:blipFill rotWithShape="1">
          <a:blip r:embed="rId5">
            <a:alphaModFix/>
          </a:blip>
          <a:srcRect/>
          <a:stretch/>
        </p:blipFill>
        <p:spPr>
          <a:xfrm>
            <a:off x="5077290" y="2774843"/>
            <a:ext cx="3492515" cy="2282041"/>
          </a:xfrm>
          <a:prstGeom prst="rect">
            <a:avLst/>
          </a:prstGeom>
          <a:noFill/>
          <a:ln>
            <a:noFill/>
          </a:ln>
          <a:effectLst>
            <a:outerShdw blurRad="50800" dist="38100" dir="2700000" algn="tl" rotWithShape="0">
              <a:prstClr val="black">
                <a:alpha val="40000"/>
              </a:prstClr>
            </a:outerShdw>
          </a:effectLst>
        </p:spPr>
      </p:pic>
      <p:sp>
        <p:nvSpPr>
          <p:cNvPr id="24" name="Google Shape;158;p22">
            <a:extLst>
              <a:ext uri="{FF2B5EF4-FFF2-40B4-BE49-F238E27FC236}">
                <a16:creationId xmlns:a16="http://schemas.microsoft.com/office/drawing/2014/main" id="{D9E4DDFC-E791-1144-8879-F850431CF56B}"/>
              </a:ext>
            </a:extLst>
          </p:cNvPr>
          <p:cNvSpPr txBox="1"/>
          <p:nvPr/>
        </p:nvSpPr>
        <p:spPr>
          <a:xfrm>
            <a:off x="2315681" y="4566342"/>
            <a:ext cx="782326" cy="315540"/>
          </a:xfrm>
          <a:prstGeom prst="rect">
            <a:avLst/>
          </a:prstGeom>
          <a:noFill/>
          <a:ln>
            <a:noFill/>
          </a:ln>
        </p:spPr>
        <p:txBody>
          <a:bodyPr spcFirstLastPara="1" wrap="square" lIns="91425" tIns="91425" rIns="91425" bIns="91425" anchor="ctr" anchorCtr="0">
            <a:noAutofit/>
          </a:bodyPr>
          <a:lstStyle>
            <a:defPPr>
              <a:defRPr lang="en-US"/>
            </a:defPPr>
            <a:lvl1pPr marL="0" algn="l" defTabSz="609585" rtl="0" eaLnBrk="1" latinLnBrk="0" hangingPunct="1">
              <a:defRPr sz="2400" kern="1200">
                <a:solidFill>
                  <a:schemeClr val="tx1"/>
                </a:solidFill>
                <a:latin typeface="+mn-lt"/>
                <a:ea typeface="+mn-ea"/>
                <a:cs typeface="+mn-cs"/>
              </a:defRPr>
            </a:lvl1pPr>
            <a:lvl2pPr marL="609585" algn="l" defTabSz="609585" rtl="0" eaLnBrk="1" latinLnBrk="0" hangingPunct="1">
              <a:defRPr sz="2400" kern="1200">
                <a:solidFill>
                  <a:schemeClr val="tx1"/>
                </a:solidFill>
                <a:latin typeface="+mn-lt"/>
                <a:ea typeface="+mn-ea"/>
                <a:cs typeface="+mn-cs"/>
              </a:defRPr>
            </a:lvl2pPr>
            <a:lvl3pPr marL="1219170" algn="l" defTabSz="609585" rtl="0" eaLnBrk="1" latinLnBrk="0" hangingPunct="1">
              <a:defRPr sz="2400" kern="1200">
                <a:solidFill>
                  <a:schemeClr val="tx1"/>
                </a:solidFill>
                <a:latin typeface="+mn-lt"/>
                <a:ea typeface="+mn-ea"/>
                <a:cs typeface="+mn-cs"/>
              </a:defRPr>
            </a:lvl3pPr>
            <a:lvl4pPr marL="1828754" algn="l" defTabSz="609585" rtl="0" eaLnBrk="1" latinLnBrk="0" hangingPunct="1">
              <a:defRPr sz="2400" kern="1200">
                <a:solidFill>
                  <a:schemeClr val="tx1"/>
                </a:solidFill>
                <a:latin typeface="+mn-lt"/>
                <a:ea typeface="+mn-ea"/>
                <a:cs typeface="+mn-cs"/>
              </a:defRPr>
            </a:lvl4pPr>
            <a:lvl5pPr marL="2438339" algn="l" defTabSz="609585" rtl="0" eaLnBrk="1" latinLnBrk="0" hangingPunct="1">
              <a:defRPr sz="2400" kern="1200">
                <a:solidFill>
                  <a:schemeClr val="tx1"/>
                </a:solidFill>
                <a:latin typeface="+mn-lt"/>
                <a:ea typeface="+mn-ea"/>
                <a:cs typeface="+mn-cs"/>
              </a:defRPr>
            </a:lvl5pPr>
            <a:lvl6pPr marL="3047924" algn="l" defTabSz="609585" rtl="0" eaLnBrk="1" latinLnBrk="0" hangingPunct="1">
              <a:defRPr sz="2400" kern="1200">
                <a:solidFill>
                  <a:schemeClr val="tx1"/>
                </a:solidFill>
                <a:latin typeface="+mn-lt"/>
                <a:ea typeface="+mn-ea"/>
                <a:cs typeface="+mn-cs"/>
              </a:defRPr>
            </a:lvl6pPr>
            <a:lvl7pPr marL="3657509" algn="l" defTabSz="609585" rtl="0" eaLnBrk="1" latinLnBrk="0" hangingPunct="1">
              <a:defRPr sz="2400" kern="1200">
                <a:solidFill>
                  <a:schemeClr val="tx1"/>
                </a:solidFill>
                <a:latin typeface="+mn-lt"/>
                <a:ea typeface="+mn-ea"/>
                <a:cs typeface="+mn-cs"/>
              </a:defRPr>
            </a:lvl7pPr>
            <a:lvl8pPr marL="4267093" algn="l" defTabSz="609585" rtl="0" eaLnBrk="1" latinLnBrk="0" hangingPunct="1">
              <a:defRPr sz="2400" kern="1200">
                <a:solidFill>
                  <a:schemeClr val="tx1"/>
                </a:solidFill>
                <a:latin typeface="+mn-lt"/>
                <a:ea typeface="+mn-ea"/>
                <a:cs typeface="+mn-cs"/>
              </a:defRPr>
            </a:lvl8pPr>
            <a:lvl9pPr marL="4876678" algn="l" defTabSz="609585" rtl="0" eaLnBrk="1" latinLnBrk="0" hangingPunct="1">
              <a:defRPr sz="2400" kern="1200">
                <a:solidFill>
                  <a:schemeClr val="tx1"/>
                </a:solidFill>
                <a:latin typeface="+mn-lt"/>
                <a:ea typeface="+mn-ea"/>
                <a:cs typeface="+mn-cs"/>
              </a:defRPr>
            </a:lvl9pPr>
          </a:lstStyle>
          <a:p>
            <a:pPr algn="ctr">
              <a:buClr>
                <a:srgbClr val="434343"/>
              </a:buClr>
              <a:buSzPts val="300"/>
            </a:pPr>
            <a:r>
              <a:rPr lang="en-US" altLang="zh-TW" sz="1000" b="1">
                <a:latin typeface="Arial" panose="020B0604020202020204" pitchFamily="34" charset="0"/>
                <a:ea typeface="微軟正黑體"/>
                <a:cs typeface="Arial" panose="020B0604020202020204" pitchFamily="34" charset="0"/>
                <a:sym typeface="Arial"/>
              </a:rPr>
              <a:t>TS-451D2</a:t>
            </a:r>
          </a:p>
        </p:txBody>
      </p:sp>
      <p:pic>
        <p:nvPicPr>
          <p:cNvPr id="4" name="Content Placeholder 4">
            <a:extLst>
              <a:ext uri="{FF2B5EF4-FFF2-40B4-BE49-F238E27FC236}">
                <a16:creationId xmlns:a16="http://schemas.microsoft.com/office/drawing/2014/main" id="{8D57F81C-E197-4B5B-A0E6-97D11BC0BA4B}"/>
              </a:ext>
            </a:extLst>
          </p:cNvPr>
          <p:cNvPicPr>
            <a:picLocks noChangeAspect="1"/>
          </p:cNvPicPr>
          <p:nvPr/>
        </p:nvPicPr>
        <p:blipFill rotWithShape="1">
          <a:blip r:embed="rId6" cstate="print">
            <a:extLst>
              <a:ext uri="{28A0092B-C50C-407E-A947-70E740481C1C}">
                <a14:useLocalDpi xmlns:a14="http://schemas.microsoft.com/office/drawing/2010/main"/>
              </a:ext>
            </a:extLst>
          </a:blip>
          <a:srcRect/>
          <a:stretch/>
        </p:blipFill>
        <p:spPr>
          <a:xfrm>
            <a:off x="684102" y="3103311"/>
            <a:ext cx="1753022" cy="1859117"/>
          </a:xfrm>
          <a:prstGeom prst="rect">
            <a:avLst/>
          </a:prstGeom>
          <a:effectLst>
            <a:outerShdw blurRad="50800" dist="38100" dir="5400000" algn="t" rotWithShape="0">
              <a:prstClr val="black">
                <a:alpha val="40000"/>
              </a:prstClr>
            </a:outerShdw>
          </a:effectLst>
        </p:spPr>
      </p:pic>
      <p:pic>
        <p:nvPicPr>
          <p:cNvPr id="19" name="Picture 6" descr="A picture containing photo, different, wall&#10;&#10;Description generated with very high confidence">
            <a:extLst>
              <a:ext uri="{FF2B5EF4-FFF2-40B4-BE49-F238E27FC236}">
                <a16:creationId xmlns:a16="http://schemas.microsoft.com/office/drawing/2014/main" id="{8B83DE12-F334-DF48-93A5-EEE327B72484}"/>
              </a:ext>
            </a:extLst>
          </p:cNvPr>
          <p:cNvPicPr>
            <a:picLocks noChangeAspect="1"/>
          </p:cNvPicPr>
          <p:nvPr/>
        </p:nvPicPr>
        <p:blipFill>
          <a:blip r:embed="rId7" cstate="print">
            <a:extLst>
              <a:ext uri="{28A0092B-C50C-407E-A947-70E740481C1C}">
                <a14:useLocalDpi xmlns:a14="http://schemas.microsoft.com/office/drawing/2010/main"/>
              </a:ext>
            </a:extLst>
          </a:blip>
          <a:stretch>
            <a:fillRect/>
          </a:stretch>
        </p:blipFill>
        <p:spPr>
          <a:xfrm>
            <a:off x="5399904" y="2925708"/>
            <a:ext cx="2843589" cy="1602930"/>
          </a:xfrm>
          <a:prstGeom prst="rect">
            <a:avLst/>
          </a:prstGeom>
        </p:spPr>
      </p:pic>
      <p:pic>
        <p:nvPicPr>
          <p:cNvPr id="17" name="Picture 14" descr="A screenshot of a cell phone&#10;&#10;Description generated with very high confidence">
            <a:extLst>
              <a:ext uri="{FF2B5EF4-FFF2-40B4-BE49-F238E27FC236}">
                <a16:creationId xmlns:a16="http://schemas.microsoft.com/office/drawing/2014/main" id="{3A26AA62-44E2-6F42-8D59-96E7B49F6260}"/>
              </a:ext>
            </a:extLst>
          </p:cNvPr>
          <p:cNvPicPr>
            <a:picLocks noChangeAspect="1"/>
          </p:cNvPicPr>
          <p:nvPr/>
        </p:nvPicPr>
        <p:blipFill>
          <a:blip r:embed="rId8"/>
          <a:stretch>
            <a:fillRect/>
          </a:stretch>
        </p:blipFill>
        <p:spPr>
          <a:xfrm>
            <a:off x="5601919" y="1293459"/>
            <a:ext cx="2931762" cy="1646855"/>
          </a:xfrm>
          <a:prstGeom prst="rect">
            <a:avLst/>
          </a:prstGeom>
        </p:spPr>
      </p:pic>
      <p:pic>
        <p:nvPicPr>
          <p:cNvPr id="18" name="Picture 4" descr="A screenshot of a cell phone&#10;&#10;Description generated with very high confidence">
            <a:extLst>
              <a:ext uri="{FF2B5EF4-FFF2-40B4-BE49-F238E27FC236}">
                <a16:creationId xmlns:a16="http://schemas.microsoft.com/office/drawing/2014/main" id="{A0C72E76-DB8D-D44B-9CEE-5BD920DFF5CB}"/>
              </a:ext>
            </a:extLst>
          </p:cNvPr>
          <p:cNvPicPr>
            <a:picLocks noChangeAspect="1"/>
          </p:cNvPicPr>
          <p:nvPr/>
        </p:nvPicPr>
        <p:blipFill>
          <a:blip r:embed="rId9" cstate="print">
            <a:extLst>
              <a:ext uri="{28A0092B-C50C-407E-A947-70E740481C1C}">
                <a14:useLocalDpi xmlns:a14="http://schemas.microsoft.com/office/drawing/2010/main"/>
              </a:ext>
            </a:extLst>
          </a:blip>
          <a:stretch>
            <a:fillRect/>
          </a:stretch>
        </p:blipFill>
        <p:spPr>
          <a:xfrm>
            <a:off x="4543730" y="2008016"/>
            <a:ext cx="2953553" cy="1664653"/>
          </a:xfrm>
          <a:prstGeom prst="rect">
            <a:avLst/>
          </a:prstGeom>
        </p:spPr>
      </p:pic>
    </p:spTree>
    <p:extLst>
      <p:ext uri="{BB962C8B-B14F-4D97-AF65-F5344CB8AC3E}">
        <p14:creationId xmlns:p14="http://schemas.microsoft.com/office/powerpoint/2010/main" val="292066536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圖片 4" descr="一張含有 螢幕擷取畫面, 相片, 監視器, 螢幕 的圖片&#10;&#10;自動產生的描述">
            <a:extLst>
              <a:ext uri="{FF2B5EF4-FFF2-40B4-BE49-F238E27FC236}">
                <a16:creationId xmlns:a16="http://schemas.microsoft.com/office/drawing/2014/main" id="{2996E697-3DDA-4FCE-A29C-D738AEB9D51E}"/>
              </a:ext>
            </a:extLst>
          </p:cNvPr>
          <p:cNvPicPr>
            <a:picLocks noChangeAspect="1"/>
          </p:cNvPicPr>
          <p:nvPr/>
        </p:nvPicPr>
        <p:blipFill>
          <a:blip r:embed="rId2" cstate="print">
            <a:extLst>
              <a:ext uri="{28A0092B-C50C-407E-A947-70E740481C1C}">
                <a14:useLocalDpi xmlns:a14="http://schemas.microsoft.com/office/drawing/2010/main"/>
              </a:ext>
            </a:extLst>
          </a:blip>
          <a:stretch>
            <a:fillRect/>
          </a:stretch>
        </p:blipFill>
        <p:spPr>
          <a:xfrm>
            <a:off x="2729846" y="1136631"/>
            <a:ext cx="6136717" cy="3590011"/>
          </a:xfrm>
          <a:prstGeom prst="rect">
            <a:avLst/>
          </a:prstGeom>
        </p:spPr>
      </p:pic>
      <p:sp>
        <p:nvSpPr>
          <p:cNvPr id="4" name="Title 3">
            <a:extLst>
              <a:ext uri="{FF2B5EF4-FFF2-40B4-BE49-F238E27FC236}">
                <a16:creationId xmlns:a16="http://schemas.microsoft.com/office/drawing/2014/main" id="{A7558F8D-C213-D14E-92DE-C9EB606954BD}"/>
              </a:ext>
            </a:extLst>
          </p:cNvPr>
          <p:cNvSpPr>
            <a:spLocks noGrp="1"/>
          </p:cNvSpPr>
          <p:nvPr>
            <p:ph type="title"/>
          </p:nvPr>
        </p:nvSpPr>
        <p:spPr>
          <a:xfrm>
            <a:off x="342076" y="215873"/>
            <a:ext cx="8902777" cy="493563"/>
          </a:xfrm>
        </p:spPr>
        <p:txBody>
          <a:bodyPr/>
          <a:lstStyle/>
          <a:p>
            <a:r>
              <a:rPr lang="en-US" altLang="zh-CN" sz="2750"/>
              <a:t>Set content sources for all multimedia applications</a:t>
            </a:r>
            <a:endParaRPr lang="en-US" sz="2750"/>
          </a:p>
        </p:txBody>
      </p:sp>
      <p:sp>
        <p:nvSpPr>
          <p:cNvPr id="7" name="Content Placeholder 8">
            <a:extLst>
              <a:ext uri="{FF2B5EF4-FFF2-40B4-BE49-F238E27FC236}">
                <a16:creationId xmlns:a16="http://schemas.microsoft.com/office/drawing/2014/main" id="{62A55879-A185-439F-90D3-42080E611DEE}"/>
              </a:ext>
            </a:extLst>
          </p:cNvPr>
          <p:cNvSpPr txBox="1">
            <a:spLocks/>
          </p:cNvSpPr>
          <p:nvPr/>
        </p:nvSpPr>
        <p:spPr>
          <a:xfrm>
            <a:off x="590905" y="2662922"/>
            <a:ext cx="2693540" cy="651492"/>
          </a:xfrm>
          <a:prstGeom prst="rect">
            <a:avLst/>
          </a:prstGeom>
        </p:spPr>
        <p:txBody>
          <a:bodyPr vert="horz" lIns="68580" tIns="34290" rIns="68580" bIns="34290" rtlCol="0" anchor="t">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000" kern="1200">
                <a:solidFill>
                  <a:schemeClr val="tx1"/>
                </a:solidFill>
                <a:latin typeface="Arial" panose="020B0604020202020204" pitchFamily="34" charset="0"/>
                <a:ea typeface="微軟正黑體" panose="020B0604030504040204" pitchFamily="34" charset="-120"/>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Arial" panose="020B0604020202020204" pitchFamily="34" charset="0"/>
                <a:ea typeface="微軟正黑體" panose="020B0604030504040204" pitchFamily="34" charset="-120"/>
                <a:cs typeface="Arial" panose="020B0604020202020204" pitchFamily="34" charset="0"/>
              </a:defRPr>
            </a:lvl2pPr>
            <a:lvl3pPr marL="1143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Arial" panose="020B0604020202020204" pitchFamily="34" charset="0"/>
                <a:ea typeface="微軟正黑體" panose="020B0604030504040204" pitchFamily="34" charset="-120"/>
                <a:cs typeface="Arial" panose="020B060402020202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Arial" panose="020B0604020202020204" pitchFamily="34" charset="0"/>
                <a:ea typeface="微軟正黑體" panose="020B0604030504040204" pitchFamily="34" charset="-120"/>
                <a:cs typeface="Arial" panose="020B060402020202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Arial" panose="020B0604020202020204" pitchFamily="34" charset="0"/>
                <a:ea typeface="微軟正黑體" panose="020B0604030504040204" pitchFamily="34" charset="-120"/>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lvl="0" indent="0">
              <a:lnSpc>
                <a:spcPct val="100000"/>
              </a:lnSpc>
              <a:buNone/>
              <a:defRPr/>
            </a:pPr>
            <a:r>
              <a:rPr lang="en-US" altLang="zh-CN" sz="1400">
                <a:solidFill>
                  <a:prstClr val="black"/>
                </a:solidFill>
              </a:rPr>
              <a:t>Assign folders as content sources for each application.</a:t>
            </a:r>
          </a:p>
        </p:txBody>
      </p:sp>
      <p:cxnSp>
        <p:nvCxnSpPr>
          <p:cNvPr id="10" name="直線接點 9">
            <a:extLst>
              <a:ext uri="{FF2B5EF4-FFF2-40B4-BE49-F238E27FC236}">
                <a16:creationId xmlns:a16="http://schemas.microsoft.com/office/drawing/2014/main" id="{0EF8C6C3-BADA-4CD7-9310-9C86BDF399C8}"/>
              </a:ext>
            </a:extLst>
          </p:cNvPr>
          <p:cNvCxnSpPr>
            <a:cxnSpLocks/>
          </p:cNvCxnSpPr>
          <p:nvPr/>
        </p:nvCxnSpPr>
        <p:spPr>
          <a:xfrm>
            <a:off x="1058344" y="2062649"/>
            <a:ext cx="2361074" cy="0"/>
          </a:xfrm>
          <a:prstGeom prst="line">
            <a:avLst/>
          </a:prstGeom>
          <a:ln w="25400">
            <a:gradFill>
              <a:gsLst>
                <a:gs pos="0">
                  <a:srgbClr val="49BCF5"/>
                </a:gs>
                <a:gs pos="100000">
                  <a:srgbClr val="0C9BE2"/>
                </a:gs>
              </a:gsLst>
              <a:lin ang="5400000" scaled="1"/>
            </a:gradFill>
          </a:ln>
          <a:effectLst>
            <a:outerShdw blurRad="50800" dist="38100" dir="2700000" algn="tl"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sp>
        <p:nvSpPr>
          <p:cNvPr id="12" name="矩形: 圓角 11">
            <a:extLst>
              <a:ext uri="{FF2B5EF4-FFF2-40B4-BE49-F238E27FC236}">
                <a16:creationId xmlns:a16="http://schemas.microsoft.com/office/drawing/2014/main" id="{1DC41E98-E088-4B65-BDF3-48F133002AA4}"/>
              </a:ext>
            </a:extLst>
          </p:cNvPr>
          <p:cNvSpPr/>
          <p:nvPr/>
        </p:nvSpPr>
        <p:spPr>
          <a:xfrm>
            <a:off x="325267" y="1635844"/>
            <a:ext cx="2870450" cy="897813"/>
          </a:xfrm>
          <a:prstGeom prst="roundRect">
            <a:avLst>
              <a:gd name="adj" fmla="val 50000"/>
            </a:avLst>
          </a:prstGeom>
          <a:solidFill>
            <a:srgbClr val="88C5DA"/>
          </a:soli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latin typeface="Arial" panose="020B0604020202020204" pitchFamily="34" charset="0"/>
              <a:ea typeface="微軟正黑體" panose="020B0604030504040204" pitchFamily="34" charset="-120"/>
              <a:cs typeface="Arial" panose="020B0604020202020204" pitchFamily="34" charset="0"/>
            </a:endParaRPr>
          </a:p>
        </p:txBody>
      </p:sp>
      <p:sp>
        <p:nvSpPr>
          <p:cNvPr id="9" name="Content Placeholder 8">
            <a:extLst>
              <a:ext uri="{FF2B5EF4-FFF2-40B4-BE49-F238E27FC236}">
                <a16:creationId xmlns:a16="http://schemas.microsoft.com/office/drawing/2014/main" id="{0CC61217-219C-304A-BE66-98462FBFC02B}"/>
              </a:ext>
            </a:extLst>
          </p:cNvPr>
          <p:cNvSpPr>
            <a:spLocks noGrp="1"/>
          </p:cNvSpPr>
          <p:nvPr>
            <p:ph sz="half" idx="4294967295"/>
          </p:nvPr>
        </p:nvSpPr>
        <p:spPr>
          <a:xfrm>
            <a:off x="544706" y="1631950"/>
            <a:ext cx="2537517" cy="939800"/>
          </a:xfrm>
        </p:spPr>
        <p:txBody>
          <a:bodyPr anchor="ctr">
            <a:noAutofit/>
          </a:bodyPr>
          <a:lstStyle/>
          <a:p>
            <a:pPr marL="0" indent="0">
              <a:lnSpc>
                <a:spcPts val="1400"/>
              </a:lnSpc>
              <a:buNone/>
            </a:pPr>
            <a:r>
              <a:rPr lang="en-US" altLang="zh-CN" sz="1600" b="1">
                <a:solidFill>
                  <a:schemeClr val="tx1"/>
                </a:solidFill>
                <a:latin typeface="Arial" panose="020B0604020202020204" pitchFamily="34" charset="0"/>
                <a:cs typeface="Arial" panose="020B0604020202020204" pitchFamily="34" charset="0"/>
              </a:rPr>
              <a:t>Go</a:t>
            </a:r>
            <a:r>
              <a:rPr lang="zh-TW" altLang="en-US" sz="1600" b="1">
                <a:solidFill>
                  <a:schemeClr val="tx1"/>
                </a:solidFill>
                <a:latin typeface="Arial" panose="020B0604020202020204" pitchFamily="34" charset="0"/>
                <a:cs typeface="Arial" panose="020B0604020202020204" pitchFamily="34" charset="0"/>
              </a:rPr>
              <a:t> </a:t>
            </a:r>
            <a:r>
              <a:rPr lang="en-US" altLang="zh-CN" sz="1600" b="1">
                <a:solidFill>
                  <a:schemeClr val="tx1"/>
                </a:solidFill>
                <a:latin typeface="Arial" panose="020B0604020202020204" pitchFamily="34" charset="0"/>
                <a:cs typeface="Arial" panose="020B0604020202020204" pitchFamily="34" charset="0"/>
              </a:rPr>
              <a:t>to </a:t>
            </a:r>
          </a:p>
          <a:p>
            <a:pPr marL="0" indent="0">
              <a:lnSpc>
                <a:spcPts val="1400"/>
              </a:lnSpc>
              <a:buNone/>
            </a:pPr>
            <a:r>
              <a:rPr lang="en-US" altLang="zh-CN" sz="1600" b="1">
                <a:solidFill>
                  <a:schemeClr val="tx1"/>
                </a:solidFill>
                <a:latin typeface="Arial" panose="020B0604020202020204" pitchFamily="34" charset="0"/>
                <a:cs typeface="Arial" panose="020B0604020202020204" pitchFamily="34" charset="0"/>
              </a:rPr>
              <a:t>Content Management in </a:t>
            </a:r>
          </a:p>
          <a:p>
            <a:pPr marL="0" indent="0">
              <a:lnSpc>
                <a:spcPts val="1400"/>
              </a:lnSpc>
              <a:buNone/>
            </a:pPr>
            <a:r>
              <a:rPr lang="en-US" altLang="zh-CN" sz="1600" b="1">
                <a:solidFill>
                  <a:schemeClr val="tx1"/>
                </a:solidFill>
                <a:latin typeface="Arial" panose="020B0604020202020204" pitchFamily="34" charset="0"/>
                <a:cs typeface="Arial" panose="020B0604020202020204" pitchFamily="34" charset="0"/>
              </a:rPr>
              <a:t>Multimedia Console</a:t>
            </a:r>
          </a:p>
        </p:txBody>
      </p:sp>
      <p:pic>
        <p:nvPicPr>
          <p:cNvPr id="13" name="Content Placeholder 7" descr="A screenshot of a cell phone&#10;&#10;Description automatically generated">
            <a:extLst>
              <a:ext uri="{FF2B5EF4-FFF2-40B4-BE49-F238E27FC236}">
                <a16:creationId xmlns:a16="http://schemas.microsoft.com/office/drawing/2014/main" id="{81545A1F-3CCF-B24D-87A0-E28D6E72CB9E}"/>
              </a:ext>
            </a:extLst>
          </p:cNvPr>
          <p:cNvPicPr>
            <a:picLocks noChangeAspect="1"/>
          </p:cNvPicPr>
          <p:nvPr/>
        </p:nvPicPr>
        <p:blipFill rotWithShape="1">
          <a:blip r:embed="rId3" cstate="print">
            <a:extLst>
              <a:ext uri="{28A0092B-C50C-407E-A947-70E740481C1C}">
                <a14:useLocalDpi xmlns:a14="http://schemas.microsoft.com/office/drawing/2010/main"/>
              </a:ext>
            </a:extLst>
          </a:blip>
          <a:srcRect/>
          <a:stretch/>
        </p:blipFill>
        <p:spPr>
          <a:xfrm>
            <a:off x="3434601" y="1376819"/>
            <a:ext cx="4766424" cy="2947531"/>
          </a:xfrm>
          <a:prstGeom prst="roundRect">
            <a:avLst>
              <a:gd name="adj" fmla="val 1866"/>
            </a:avLst>
          </a:prstGeom>
          <a:solidFill>
            <a:srgbClr val="FFFFFF">
              <a:shade val="85000"/>
            </a:srgbClr>
          </a:solidFill>
          <a:ln>
            <a:noFill/>
          </a:ln>
          <a:effectLst>
            <a:outerShdw blurRad="50800" dist="38100" dir="2700000" algn="tl" rotWithShape="0">
              <a:prstClr val="black">
                <a:alpha val="40000"/>
              </a:prstClr>
            </a:outerShdw>
          </a:effectLst>
        </p:spPr>
      </p:pic>
      <p:sp>
        <p:nvSpPr>
          <p:cNvPr id="2" name="矩形 1">
            <a:extLst>
              <a:ext uri="{FF2B5EF4-FFF2-40B4-BE49-F238E27FC236}">
                <a16:creationId xmlns:a16="http://schemas.microsoft.com/office/drawing/2014/main" id="{6FFBAF1B-1139-4EB7-A513-661F612A14F4}"/>
              </a:ext>
            </a:extLst>
          </p:cNvPr>
          <p:cNvSpPr/>
          <p:nvPr/>
        </p:nvSpPr>
        <p:spPr>
          <a:xfrm>
            <a:off x="3434601" y="1933016"/>
            <a:ext cx="949140" cy="255491"/>
          </a:xfrm>
          <a:prstGeom prst="rect">
            <a:avLst/>
          </a:prstGeom>
          <a:noFill/>
          <a:ln w="28575">
            <a:gradFill>
              <a:gsLst>
                <a:gs pos="0">
                  <a:srgbClr val="1FACF3"/>
                </a:gs>
                <a:gs pos="100000">
                  <a:srgbClr val="2874F9"/>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1350"/>
          </a:p>
        </p:txBody>
      </p:sp>
    </p:spTree>
    <p:extLst>
      <p:ext uri="{BB962C8B-B14F-4D97-AF65-F5344CB8AC3E}">
        <p14:creationId xmlns:p14="http://schemas.microsoft.com/office/powerpoint/2010/main" val="182910535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325"/>
        <p:cNvGrpSpPr/>
        <p:nvPr/>
      </p:nvGrpSpPr>
      <p:grpSpPr>
        <a:xfrm>
          <a:off x="0" y="0"/>
          <a:ext cx="0" cy="0"/>
          <a:chOff x="0" y="0"/>
          <a:chExt cx="0" cy="0"/>
        </a:xfrm>
      </p:grpSpPr>
      <p:sp>
        <p:nvSpPr>
          <p:cNvPr id="33" name="矩形: 圓角 32">
            <a:extLst>
              <a:ext uri="{FF2B5EF4-FFF2-40B4-BE49-F238E27FC236}">
                <a16:creationId xmlns:a16="http://schemas.microsoft.com/office/drawing/2014/main" id="{67E30B83-FCDD-407D-BDB3-910FFD44AEB0}"/>
              </a:ext>
            </a:extLst>
          </p:cNvPr>
          <p:cNvSpPr/>
          <p:nvPr/>
        </p:nvSpPr>
        <p:spPr>
          <a:xfrm>
            <a:off x="4734405" y="2711051"/>
            <a:ext cx="3651140" cy="493563"/>
          </a:xfrm>
          <a:prstGeom prst="roundRect">
            <a:avLst>
              <a:gd name="adj" fmla="val 50000"/>
            </a:avLst>
          </a:prstGeom>
          <a:solidFill>
            <a:schemeClr val="bg1">
              <a:lumMod val="85000"/>
            </a:schemeClr>
          </a:solidFill>
          <a:ln>
            <a:solidFill>
              <a:srgbClr val="88C5DA"/>
            </a:soli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latin typeface="Arial" panose="020B0604020202020204" pitchFamily="34" charset="0"/>
              <a:ea typeface="微軟正黑體" panose="020B0604030504040204" pitchFamily="34" charset="-120"/>
              <a:cs typeface="Arial" panose="020B0604020202020204" pitchFamily="34" charset="0"/>
            </a:endParaRPr>
          </a:p>
        </p:txBody>
      </p:sp>
      <p:sp>
        <p:nvSpPr>
          <p:cNvPr id="34" name="矩形: 圓角 33">
            <a:extLst>
              <a:ext uri="{FF2B5EF4-FFF2-40B4-BE49-F238E27FC236}">
                <a16:creationId xmlns:a16="http://schemas.microsoft.com/office/drawing/2014/main" id="{75573D21-0E91-4812-A78A-FE9BA0AC92A6}"/>
              </a:ext>
            </a:extLst>
          </p:cNvPr>
          <p:cNvSpPr/>
          <p:nvPr/>
        </p:nvSpPr>
        <p:spPr>
          <a:xfrm>
            <a:off x="4734405" y="3362108"/>
            <a:ext cx="3651140" cy="493563"/>
          </a:xfrm>
          <a:prstGeom prst="roundRect">
            <a:avLst>
              <a:gd name="adj" fmla="val 50000"/>
            </a:avLst>
          </a:prstGeom>
          <a:solidFill>
            <a:schemeClr val="bg1">
              <a:lumMod val="85000"/>
            </a:schemeClr>
          </a:solidFill>
          <a:ln>
            <a:solidFill>
              <a:srgbClr val="88C5DA"/>
            </a:soli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latin typeface="Arial" panose="020B0604020202020204" pitchFamily="34" charset="0"/>
              <a:ea typeface="微軟正黑體" panose="020B0604030504040204" pitchFamily="34" charset="-120"/>
              <a:cs typeface="Arial" panose="020B0604020202020204" pitchFamily="34" charset="0"/>
            </a:endParaRPr>
          </a:p>
        </p:txBody>
      </p:sp>
      <p:sp>
        <p:nvSpPr>
          <p:cNvPr id="35" name="矩形: 圓角 34">
            <a:extLst>
              <a:ext uri="{FF2B5EF4-FFF2-40B4-BE49-F238E27FC236}">
                <a16:creationId xmlns:a16="http://schemas.microsoft.com/office/drawing/2014/main" id="{5202BE8B-3CB4-46F5-B372-7CB89C47D434}"/>
              </a:ext>
            </a:extLst>
          </p:cNvPr>
          <p:cNvSpPr/>
          <p:nvPr/>
        </p:nvSpPr>
        <p:spPr>
          <a:xfrm>
            <a:off x="4734405" y="4033053"/>
            <a:ext cx="3651140" cy="493563"/>
          </a:xfrm>
          <a:prstGeom prst="roundRect">
            <a:avLst>
              <a:gd name="adj" fmla="val 50000"/>
            </a:avLst>
          </a:prstGeom>
          <a:solidFill>
            <a:schemeClr val="bg1">
              <a:lumMod val="85000"/>
            </a:schemeClr>
          </a:solidFill>
          <a:ln>
            <a:solidFill>
              <a:srgbClr val="88C5DA"/>
            </a:soli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latin typeface="Arial" panose="020B0604020202020204" pitchFamily="34" charset="0"/>
              <a:ea typeface="微軟正黑體" panose="020B0604030504040204" pitchFamily="34" charset="-120"/>
              <a:cs typeface="Arial" panose="020B0604020202020204" pitchFamily="34" charset="0"/>
            </a:endParaRPr>
          </a:p>
        </p:txBody>
      </p:sp>
      <p:sp>
        <p:nvSpPr>
          <p:cNvPr id="3" name="矩形: 圓角 2">
            <a:extLst>
              <a:ext uri="{FF2B5EF4-FFF2-40B4-BE49-F238E27FC236}">
                <a16:creationId xmlns:a16="http://schemas.microsoft.com/office/drawing/2014/main" id="{5532D82B-F989-49FC-B573-16535009E339}"/>
              </a:ext>
            </a:extLst>
          </p:cNvPr>
          <p:cNvSpPr/>
          <p:nvPr/>
        </p:nvSpPr>
        <p:spPr>
          <a:xfrm>
            <a:off x="4734405" y="2040106"/>
            <a:ext cx="3651140" cy="493563"/>
          </a:xfrm>
          <a:prstGeom prst="roundRect">
            <a:avLst>
              <a:gd name="adj" fmla="val 50000"/>
            </a:avLst>
          </a:prstGeom>
          <a:solidFill>
            <a:schemeClr val="bg1">
              <a:lumMod val="85000"/>
            </a:schemeClr>
          </a:solidFill>
          <a:ln>
            <a:solidFill>
              <a:srgbClr val="88C5DA"/>
            </a:soli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latin typeface="Arial" panose="020B0604020202020204" pitchFamily="34" charset="0"/>
              <a:ea typeface="微軟正黑體" panose="020B0604030504040204" pitchFamily="34" charset="-120"/>
              <a:cs typeface="Arial" panose="020B0604020202020204" pitchFamily="34" charset="0"/>
            </a:endParaRPr>
          </a:p>
        </p:txBody>
      </p:sp>
      <p:grpSp>
        <p:nvGrpSpPr>
          <p:cNvPr id="53" name="群組 52">
            <a:extLst>
              <a:ext uri="{FF2B5EF4-FFF2-40B4-BE49-F238E27FC236}">
                <a16:creationId xmlns:a16="http://schemas.microsoft.com/office/drawing/2014/main" id="{548B8F4B-88C7-4207-B40B-FE53BEE83FE9}"/>
              </a:ext>
            </a:extLst>
          </p:cNvPr>
          <p:cNvGrpSpPr/>
          <p:nvPr/>
        </p:nvGrpSpPr>
        <p:grpSpPr>
          <a:xfrm>
            <a:off x="2485469" y="1620717"/>
            <a:ext cx="3401650" cy="3401650"/>
            <a:chOff x="2500298" y="1500180"/>
            <a:chExt cx="3014164" cy="3014164"/>
          </a:xfrm>
        </p:grpSpPr>
        <p:sp>
          <p:nvSpPr>
            <p:cNvPr id="54" name="橢圓 53">
              <a:extLst>
                <a:ext uri="{FF2B5EF4-FFF2-40B4-BE49-F238E27FC236}">
                  <a16:creationId xmlns:a16="http://schemas.microsoft.com/office/drawing/2014/main" id="{BFED8BAF-503F-4F2B-937F-6B71145845B8}"/>
                </a:ext>
              </a:extLst>
            </p:cNvPr>
            <p:cNvSpPr/>
            <p:nvPr/>
          </p:nvSpPr>
          <p:spPr>
            <a:xfrm>
              <a:off x="2500298" y="1500180"/>
              <a:ext cx="3014164" cy="3014164"/>
            </a:xfrm>
            <a:prstGeom prst="ellipse">
              <a:avLst/>
            </a:prstGeom>
            <a:solidFill>
              <a:schemeClr val="accent5">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latin typeface="Microsoft JhengHei" panose="020B0604030504040204" pitchFamily="34" charset="-120"/>
                <a:ea typeface="Microsoft JhengHei" panose="020B0604030504040204" pitchFamily="34" charset="-120"/>
              </a:endParaRPr>
            </a:p>
          </p:txBody>
        </p:sp>
        <p:sp>
          <p:nvSpPr>
            <p:cNvPr id="55" name="橢圓 54">
              <a:extLst>
                <a:ext uri="{FF2B5EF4-FFF2-40B4-BE49-F238E27FC236}">
                  <a16:creationId xmlns:a16="http://schemas.microsoft.com/office/drawing/2014/main" id="{C1ED0D6E-98A9-4F12-8AE7-A1B6F9E717D8}"/>
                </a:ext>
              </a:extLst>
            </p:cNvPr>
            <p:cNvSpPr/>
            <p:nvPr/>
          </p:nvSpPr>
          <p:spPr>
            <a:xfrm>
              <a:off x="2644990" y="1631778"/>
              <a:ext cx="2739246" cy="2739246"/>
            </a:xfrm>
            <a:prstGeom prst="ellipse">
              <a:avLst/>
            </a:prstGeom>
            <a:solidFill>
              <a:srgbClr val="045EA7">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latin typeface="Microsoft JhengHei" panose="020B0604030504040204" pitchFamily="34" charset="-120"/>
                <a:ea typeface="Microsoft JhengHei" panose="020B0604030504040204" pitchFamily="34" charset="-120"/>
              </a:endParaRPr>
            </a:p>
          </p:txBody>
        </p:sp>
      </p:grpSp>
      <p:sp>
        <p:nvSpPr>
          <p:cNvPr id="32" name="標題 31"/>
          <p:cNvSpPr>
            <a:spLocks noGrp="1"/>
          </p:cNvSpPr>
          <p:nvPr>
            <p:ph type="title"/>
          </p:nvPr>
        </p:nvSpPr>
        <p:spPr/>
        <p:txBody>
          <a:bodyPr/>
          <a:lstStyle/>
          <a:p>
            <a:r>
              <a:rPr lang="en-US" altLang="zh-TW"/>
              <a:t>Enjoy the content with Plex Media Server</a:t>
            </a:r>
            <a:endParaRPr lang="zh-TW" altLang="en-US"/>
          </a:p>
        </p:txBody>
      </p:sp>
      <p:sp>
        <p:nvSpPr>
          <p:cNvPr id="38" name="向右箭號 37"/>
          <p:cNvSpPr/>
          <p:nvPr/>
        </p:nvSpPr>
        <p:spPr>
          <a:xfrm rot="810592">
            <a:off x="1879569" y="2602459"/>
            <a:ext cx="792088" cy="432048"/>
          </a:xfrm>
          <a:prstGeom prst="rightArrow">
            <a:avLst/>
          </a:prstGeom>
          <a:gradFill flip="none" rotWithShape="1">
            <a:gsLst>
              <a:gs pos="0">
                <a:srgbClr val="B5F9F9">
                  <a:alpha val="0"/>
                </a:srgbClr>
              </a:gs>
              <a:gs pos="56000">
                <a:srgbClr val="B5F9F9"/>
              </a:gs>
            </a:gsLst>
            <a:lin ang="0" scaled="1"/>
            <a:tileRect/>
          </a:gra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kumimoji="1" lang="zh-TW" altLang="en-US">
              <a:latin typeface="Microsoft JhengHei" panose="020B0604030504040204" pitchFamily="34" charset="-120"/>
              <a:ea typeface="Microsoft JhengHei" panose="020B0604030504040204" pitchFamily="34" charset="-120"/>
            </a:endParaRPr>
          </a:p>
        </p:txBody>
      </p:sp>
      <p:sp>
        <p:nvSpPr>
          <p:cNvPr id="39" name="向右箭號 38"/>
          <p:cNvSpPr/>
          <p:nvPr/>
        </p:nvSpPr>
        <p:spPr>
          <a:xfrm>
            <a:off x="1840062" y="3339481"/>
            <a:ext cx="792088" cy="432048"/>
          </a:xfrm>
          <a:prstGeom prst="rightArrow">
            <a:avLst/>
          </a:prstGeom>
          <a:gradFill flip="none" rotWithShape="1">
            <a:gsLst>
              <a:gs pos="0">
                <a:srgbClr val="B5F9F9">
                  <a:alpha val="0"/>
                </a:srgbClr>
              </a:gs>
              <a:gs pos="56000">
                <a:srgbClr val="B5F9F9"/>
              </a:gs>
            </a:gsLst>
            <a:lin ang="0" scaled="1"/>
            <a:tileRect/>
          </a:gra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kumimoji="1" lang="zh-TW" altLang="en-US">
              <a:latin typeface="Microsoft JhengHei" panose="020B0604030504040204" pitchFamily="34" charset="-120"/>
              <a:ea typeface="Microsoft JhengHei" panose="020B0604030504040204" pitchFamily="34" charset="-120"/>
            </a:endParaRPr>
          </a:p>
        </p:txBody>
      </p:sp>
      <p:sp>
        <p:nvSpPr>
          <p:cNvPr id="40" name="向右箭號 39"/>
          <p:cNvSpPr/>
          <p:nvPr/>
        </p:nvSpPr>
        <p:spPr>
          <a:xfrm rot="20591150">
            <a:off x="1885619" y="3989394"/>
            <a:ext cx="792088" cy="432048"/>
          </a:xfrm>
          <a:prstGeom prst="rightArrow">
            <a:avLst/>
          </a:prstGeom>
          <a:gradFill flip="none" rotWithShape="1">
            <a:gsLst>
              <a:gs pos="0">
                <a:srgbClr val="B5F9F9">
                  <a:alpha val="0"/>
                </a:srgbClr>
              </a:gs>
              <a:gs pos="56000">
                <a:srgbClr val="B5F9F9"/>
              </a:gs>
            </a:gsLst>
            <a:lin ang="0" scaled="1"/>
            <a:tileRect/>
          </a:gra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kumimoji="1" lang="zh-TW" altLang="en-US">
              <a:latin typeface="Microsoft JhengHei" panose="020B0604030504040204" pitchFamily="34" charset="-120"/>
              <a:ea typeface="Microsoft JhengHei" panose="020B0604030504040204" pitchFamily="34" charset="-120"/>
            </a:endParaRPr>
          </a:p>
        </p:txBody>
      </p:sp>
      <p:sp>
        <p:nvSpPr>
          <p:cNvPr id="346" name="Shape 346"/>
          <p:cNvSpPr/>
          <p:nvPr/>
        </p:nvSpPr>
        <p:spPr>
          <a:xfrm>
            <a:off x="5798821" y="2041042"/>
            <a:ext cx="2585948" cy="537347"/>
          </a:xfrm>
          <a:prstGeom prst="rect">
            <a:avLst/>
          </a:prstGeom>
          <a:noFill/>
          <a:ln w="19050">
            <a:noFill/>
          </a:ln>
          <a:effectLst/>
        </p:spPr>
        <p:txBody>
          <a:bodyPr wrap="square" lIns="91425" tIns="45700" rIns="91425" bIns="45700" anchor="ctr" anchorCtr="0">
            <a:noAutofit/>
          </a:bodyPr>
          <a:lstStyle/>
          <a:p>
            <a:pPr lvl="0" indent="-127000" algn="ctr">
              <a:buClr>
                <a:schemeClr val="lt1"/>
              </a:buClr>
              <a:buSzPts val="2000"/>
            </a:pPr>
            <a:r>
              <a:rPr lang="en-US" altLang="zh-TW" sz="1400" b="1">
                <a:latin typeface="Arial" panose="020B0604020202020204" pitchFamily="34" charset="0"/>
                <a:ea typeface="Microsoft JhengHei" panose="020B0604030504040204" pitchFamily="34" charset="-120"/>
                <a:cs typeface="Arial" panose="020B0604020202020204" pitchFamily="34" charset="0"/>
              </a:rPr>
              <a:t>Media management</a:t>
            </a:r>
            <a:endParaRPr lang="en-US" sz="1400" b="1">
              <a:latin typeface="Arial" panose="020B0604020202020204" pitchFamily="34" charset="0"/>
              <a:ea typeface="Microsoft JhengHei" panose="020B0604030504040204" pitchFamily="34" charset="-120"/>
              <a:cs typeface="Arial" panose="020B0604020202020204" pitchFamily="34" charset="0"/>
            </a:endParaRPr>
          </a:p>
        </p:txBody>
      </p:sp>
      <p:sp>
        <p:nvSpPr>
          <p:cNvPr id="349" name="Shape 349"/>
          <p:cNvSpPr/>
          <p:nvPr/>
        </p:nvSpPr>
        <p:spPr>
          <a:xfrm>
            <a:off x="5774177" y="2695413"/>
            <a:ext cx="2585948" cy="537347"/>
          </a:xfrm>
          <a:prstGeom prst="rect">
            <a:avLst/>
          </a:prstGeom>
          <a:noFill/>
          <a:ln w="19050">
            <a:noFill/>
          </a:ln>
          <a:effectLst/>
        </p:spPr>
        <p:txBody>
          <a:bodyPr wrap="square" lIns="91425" tIns="45700" rIns="91425" bIns="45700" anchor="ctr" anchorCtr="0">
            <a:noAutofit/>
          </a:bodyPr>
          <a:lstStyle/>
          <a:p>
            <a:pPr lvl="0" indent="-127000" algn="ctr">
              <a:buClr>
                <a:schemeClr val="lt1"/>
              </a:buClr>
              <a:buSzPts val="2000"/>
            </a:pPr>
            <a:r>
              <a:rPr lang="en-US" altLang="zh-TW" sz="1400" b="1">
                <a:latin typeface="Arial" panose="020B0604020202020204" pitchFamily="34" charset="0"/>
                <a:ea typeface="Microsoft JhengHei" panose="020B0604030504040204" pitchFamily="34" charset="-120"/>
                <a:cs typeface="Arial" panose="020B0604020202020204" pitchFamily="34" charset="0"/>
              </a:rPr>
              <a:t>Media information</a:t>
            </a:r>
            <a:endParaRPr lang="en-US" sz="1400" b="1">
              <a:latin typeface="Arial" panose="020B0604020202020204" pitchFamily="34" charset="0"/>
              <a:ea typeface="Microsoft JhengHei" panose="020B0604030504040204" pitchFamily="34" charset="-120"/>
              <a:cs typeface="Arial" panose="020B0604020202020204" pitchFamily="34" charset="0"/>
            </a:endParaRPr>
          </a:p>
        </p:txBody>
      </p:sp>
      <p:sp>
        <p:nvSpPr>
          <p:cNvPr id="352" name="Shape 352"/>
          <p:cNvSpPr/>
          <p:nvPr/>
        </p:nvSpPr>
        <p:spPr>
          <a:xfrm>
            <a:off x="5774177" y="3337276"/>
            <a:ext cx="2585948" cy="537347"/>
          </a:xfrm>
          <a:prstGeom prst="rect">
            <a:avLst/>
          </a:prstGeom>
          <a:noFill/>
          <a:ln w="19050">
            <a:noFill/>
          </a:ln>
          <a:effectLst/>
        </p:spPr>
        <p:txBody>
          <a:bodyPr wrap="square" lIns="91425" tIns="45700" rIns="91425" bIns="45700" anchor="ctr" anchorCtr="0">
            <a:noAutofit/>
          </a:bodyPr>
          <a:lstStyle/>
          <a:p>
            <a:pPr lvl="0" indent="-127000" algn="ctr">
              <a:buClr>
                <a:schemeClr val="lt1"/>
              </a:buClr>
              <a:buSzPts val="2000"/>
            </a:pPr>
            <a:r>
              <a:rPr lang="en-US" altLang="zh-CN" sz="1400" b="1">
                <a:latin typeface="Arial" panose="020B0604020202020204" pitchFamily="34" charset="0"/>
                <a:ea typeface="Microsoft JhengHei" panose="020B0604030504040204" pitchFamily="34" charset="-120"/>
                <a:cs typeface="Arial" panose="020B0604020202020204" pitchFamily="34" charset="0"/>
              </a:rPr>
              <a:t>Supports many media types</a:t>
            </a:r>
            <a:endParaRPr lang="en-US" sz="1400" b="1">
              <a:latin typeface="Arial" panose="020B0604020202020204" pitchFamily="34" charset="0"/>
              <a:ea typeface="Microsoft JhengHei" panose="020B0604030504040204" pitchFamily="34" charset="-120"/>
              <a:cs typeface="Arial" panose="020B0604020202020204" pitchFamily="34" charset="0"/>
            </a:endParaRPr>
          </a:p>
        </p:txBody>
      </p:sp>
      <p:sp>
        <p:nvSpPr>
          <p:cNvPr id="355" name="Shape 355"/>
          <p:cNvSpPr/>
          <p:nvPr/>
        </p:nvSpPr>
        <p:spPr>
          <a:xfrm>
            <a:off x="5774177" y="3993819"/>
            <a:ext cx="2585948" cy="537347"/>
          </a:xfrm>
          <a:prstGeom prst="rect">
            <a:avLst/>
          </a:prstGeom>
          <a:noFill/>
          <a:ln w="19050">
            <a:noFill/>
          </a:ln>
          <a:effectLst/>
        </p:spPr>
        <p:txBody>
          <a:bodyPr wrap="square" lIns="91425" tIns="45700" rIns="91425" bIns="45700" anchor="ctr" anchorCtr="0">
            <a:noAutofit/>
          </a:bodyPr>
          <a:lstStyle/>
          <a:p>
            <a:pPr lvl="0" indent="-127000" algn="ctr">
              <a:buClr>
                <a:schemeClr val="lt1"/>
              </a:buClr>
              <a:buSzPts val="2000"/>
            </a:pPr>
            <a:r>
              <a:rPr lang="en-US" altLang="zh-TW" sz="1400" b="1">
                <a:latin typeface="Arial" panose="020B0604020202020204" pitchFamily="34" charset="0"/>
                <a:ea typeface="Microsoft JhengHei" panose="020B0604030504040204" pitchFamily="34" charset="-120"/>
                <a:cs typeface="Arial" panose="020B0604020202020204" pitchFamily="34" charset="0"/>
              </a:rPr>
              <a:t>Sharing management</a:t>
            </a:r>
            <a:endParaRPr lang="en-US" sz="1400" b="1">
              <a:latin typeface="Arial" panose="020B0604020202020204" pitchFamily="34" charset="0"/>
              <a:ea typeface="Microsoft JhengHei" panose="020B0604030504040204" pitchFamily="34" charset="-120"/>
              <a:cs typeface="Arial" panose="020B0604020202020204" pitchFamily="34" charset="0"/>
            </a:endParaRPr>
          </a:p>
        </p:txBody>
      </p:sp>
      <p:pic>
        <p:nvPicPr>
          <p:cNvPr id="56" name="Shape 400">
            <a:extLst>
              <a:ext uri="{FF2B5EF4-FFF2-40B4-BE49-F238E27FC236}">
                <a16:creationId xmlns:a16="http://schemas.microsoft.com/office/drawing/2014/main" id="{86EDBB66-1B36-46AF-883E-430F254AD5A2}"/>
              </a:ext>
            </a:extLst>
          </p:cNvPr>
          <p:cNvPicPr preferRelativeResize="0"/>
          <p:nvPr/>
        </p:nvPicPr>
        <p:blipFill>
          <a:blip r:embed="rId3" cstate="screen">
            <a:alphaModFix/>
            <a:extLst>
              <a:ext uri="{28A0092B-C50C-407E-A947-70E740481C1C}">
                <a14:useLocalDpi xmlns:a14="http://schemas.microsoft.com/office/drawing/2010/main"/>
              </a:ext>
            </a:extLst>
          </a:blip>
          <a:stretch>
            <a:fillRect/>
          </a:stretch>
        </p:blipFill>
        <p:spPr>
          <a:xfrm>
            <a:off x="2609146" y="1260947"/>
            <a:ext cx="1878398" cy="962803"/>
          </a:xfrm>
          <a:prstGeom prst="rect">
            <a:avLst/>
          </a:prstGeom>
          <a:noFill/>
          <a:ln>
            <a:noFill/>
          </a:ln>
          <a:effectLst>
            <a:outerShdw blurRad="50800" dist="38100" dir="2700000" algn="tl" rotWithShape="0">
              <a:prstClr val="black">
                <a:alpha val="40000"/>
              </a:prstClr>
            </a:outerShdw>
          </a:effectLst>
        </p:spPr>
      </p:pic>
      <p:sp>
        <p:nvSpPr>
          <p:cNvPr id="57" name="矩形 2">
            <a:extLst>
              <a:ext uri="{FF2B5EF4-FFF2-40B4-BE49-F238E27FC236}">
                <a16:creationId xmlns:a16="http://schemas.microsoft.com/office/drawing/2014/main" id="{6C784764-F3B7-416C-8DE6-31020C479780}"/>
              </a:ext>
            </a:extLst>
          </p:cNvPr>
          <p:cNvSpPr/>
          <p:nvPr/>
        </p:nvSpPr>
        <p:spPr>
          <a:xfrm>
            <a:off x="3795038" y="1306323"/>
            <a:ext cx="362820" cy="986884"/>
          </a:xfrm>
          <a:custGeom>
            <a:avLst/>
            <a:gdLst>
              <a:gd name="connsiteX0" fmla="*/ 0 w 360040"/>
              <a:gd name="connsiteY0" fmla="*/ 0 h 2304256"/>
              <a:gd name="connsiteX1" fmla="*/ 360040 w 360040"/>
              <a:gd name="connsiteY1" fmla="*/ 0 h 2304256"/>
              <a:gd name="connsiteX2" fmla="*/ 360040 w 360040"/>
              <a:gd name="connsiteY2" fmla="*/ 2304256 h 2304256"/>
              <a:gd name="connsiteX3" fmla="*/ 0 w 360040"/>
              <a:gd name="connsiteY3" fmla="*/ 2304256 h 2304256"/>
              <a:gd name="connsiteX4" fmla="*/ 0 w 360040"/>
              <a:gd name="connsiteY4" fmla="*/ 0 h 2304256"/>
              <a:gd name="connsiteX0" fmla="*/ 0 w 367510"/>
              <a:gd name="connsiteY0" fmla="*/ 971176 h 2304256"/>
              <a:gd name="connsiteX1" fmla="*/ 367510 w 367510"/>
              <a:gd name="connsiteY1" fmla="*/ 0 h 2304256"/>
              <a:gd name="connsiteX2" fmla="*/ 367510 w 367510"/>
              <a:gd name="connsiteY2" fmla="*/ 2304256 h 2304256"/>
              <a:gd name="connsiteX3" fmla="*/ 7470 w 367510"/>
              <a:gd name="connsiteY3" fmla="*/ 2304256 h 2304256"/>
              <a:gd name="connsiteX4" fmla="*/ 0 w 367510"/>
              <a:gd name="connsiteY4" fmla="*/ 971176 h 2304256"/>
              <a:gd name="connsiteX0" fmla="*/ 0 w 367510"/>
              <a:gd name="connsiteY0" fmla="*/ 971176 h 2304256"/>
              <a:gd name="connsiteX1" fmla="*/ 367510 w 367510"/>
              <a:gd name="connsiteY1" fmla="*/ 0 h 2304256"/>
              <a:gd name="connsiteX2" fmla="*/ 367510 w 367510"/>
              <a:gd name="connsiteY2" fmla="*/ 2304256 h 2304256"/>
              <a:gd name="connsiteX3" fmla="*/ 0 w 367510"/>
              <a:gd name="connsiteY3" fmla="*/ 1161256 h 2304256"/>
              <a:gd name="connsiteX4" fmla="*/ 0 w 367510"/>
              <a:gd name="connsiteY4" fmla="*/ 971176 h 23042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7510" h="2304256">
                <a:moveTo>
                  <a:pt x="0" y="971176"/>
                </a:moveTo>
                <a:lnTo>
                  <a:pt x="367510" y="0"/>
                </a:lnTo>
                <a:lnTo>
                  <a:pt x="367510" y="2304256"/>
                </a:lnTo>
                <a:lnTo>
                  <a:pt x="0" y="1161256"/>
                </a:lnTo>
                <a:lnTo>
                  <a:pt x="0" y="971176"/>
                </a:lnTo>
                <a:close/>
              </a:path>
            </a:pathLst>
          </a:custGeom>
          <a:gradFill>
            <a:gsLst>
              <a:gs pos="0">
                <a:srgbClr val="FF6400"/>
              </a:gs>
              <a:gs pos="100000">
                <a:srgbClr val="FF6400">
                  <a:alpha val="0"/>
                </a:srgbClr>
              </a:gs>
            </a:gsLst>
            <a:lin ang="0" scaled="0"/>
          </a:gra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kumimoji="1" lang="zh-TW" altLang="en-US">
              <a:latin typeface="Microsoft JhengHei" panose="020B0604030504040204" pitchFamily="34" charset="-120"/>
              <a:ea typeface="Microsoft JhengHei" panose="020B0604030504040204" pitchFamily="34" charset="-120"/>
            </a:endParaRPr>
          </a:p>
        </p:txBody>
      </p:sp>
      <p:pic>
        <p:nvPicPr>
          <p:cNvPr id="58" name="Shape 401">
            <a:extLst>
              <a:ext uri="{FF2B5EF4-FFF2-40B4-BE49-F238E27FC236}">
                <a16:creationId xmlns:a16="http://schemas.microsoft.com/office/drawing/2014/main" id="{A86BE080-7046-4424-B1BC-B830CCC34A8E}"/>
              </a:ext>
            </a:extLst>
          </p:cNvPr>
          <p:cNvPicPr preferRelativeResize="0"/>
          <p:nvPr/>
        </p:nvPicPr>
        <p:blipFill>
          <a:blip r:embed="rId4" cstate="screen">
            <a:extLst>
              <a:ext uri="{28A0092B-C50C-407E-A947-70E740481C1C}">
                <a14:useLocalDpi xmlns:a14="http://schemas.microsoft.com/office/drawing/2010/main"/>
              </a:ext>
            </a:extLst>
          </a:blip>
          <a:stretch>
            <a:fillRect/>
          </a:stretch>
        </p:blipFill>
        <p:spPr>
          <a:xfrm>
            <a:off x="4027923" y="1185883"/>
            <a:ext cx="1906203" cy="1069773"/>
          </a:xfrm>
          <a:prstGeom prst="rect">
            <a:avLst/>
          </a:prstGeom>
          <a:noFill/>
          <a:ln w="19050">
            <a:noFill/>
          </a:ln>
          <a:effectLst>
            <a:outerShdw blurRad="50800" dist="38100" dir="2700000" algn="tl" rotWithShape="0">
              <a:prstClr val="black">
                <a:alpha val="40000"/>
              </a:prstClr>
            </a:outerShdw>
          </a:effectLst>
        </p:spPr>
      </p:pic>
      <p:pic>
        <p:nvPicPr>
          <p:cNvPr id="59" name="Shape 328">
            <a:extLst>
              <a:ext uri="{FF2B5EF4-FFF2-40B4-BE49-F238E27FC236}">
                <a16:creationId xmlns:a16="http://schemas.microsoft.com/office/drawing/2014/main" id="{1CC18067-AE90-46B2-B603-3F2D1AC2E85D}"/>
              </a:ext>
            </a:extLst>
          </p:cNvPr>
          <p:cNvPicPr preferRelativeResize="0"/>
          <p:nvPr/>
        </p:nvPicPr>
        <p:blipFill>
          <a:blip r:embed="rId5" cstate="screen">
            <a:alphaModFix/>
            <a:extLst>
              <a:ext uri="{28A0092B-C50C-407E-A947-70E740481C1C}">
                <a14:useLocalDpi xmlns:a14="http://schemas.microsoft.com/office/drawing/2010/main"/>
              </a:ext>
            </a:extLst>
          </a:blip>
          <a:stretch>
            <a:fillRect/>
          </a:stretch>
        </p:blipFill>
        <p:spPr>
          <a:xfrm>
            <a:off x="5439712" y="994324"/>
            <a:ext cx="841528" cy="841528"/>
          </a:xfrm>
          <a:prstGeom prst="rect">
            <a:avLst/>
          </a:prstGeom>
          <a:noFill/>
          <a:ln>
            <a:noFill/>
          </a:ln>
          <a:effectLst>
            <a:outerShdw blurRad="50800" dist="38100" dir="2700000" algn="tl" rotWithShape="0">
              <a:prstClr val="black">
                <a:alpha val="40000"/>
              </a:prstClr>
            </a:outerShdw>
          </a:effectLst>
        </p:spPr>
      </p:pic>
      <p:sp>
        <p:nvSpPr>
          <p:cNvPr id="60" name="Shape 298">
            <a:extLst>
              <a:ext uri="{FF2B5EF4-FFF2-40B4-BE49-F238E27FC236}">
                <a16:creationId xmlns:a16="http://schemas.microsoft.com/office/drawing/2014/main" id="{A5AF8294-7D13-425A-820F-DF8E59628EDE}"/>
              </a:ext>
            </a:extLst>
          </p:cNvPr>
          <p:cNvSpPr/>
          <p:nvPr/>
        </p:nvSpPr>
        <p:spPr>
          <a:xfrm>
            <a:off x="1294545" y="2413573"/>
            <a:ext cx="590818" cy="493874"/>
          </a:xfrm>
          <a:custGeom>
            <a:avLst/>
            <a:gdLst/>
            <a:ahLst/>
            <a:cxnLst/>
            <a:rect l="0" t="0" r="0" b="0"/>
            <a:pathLst>
              <a:path w="120000" h="120000" extrusionOk="0">
                <a:moveTo>
                  <a:pt x="98823" y="107034"/>
                </a:moveTo>
                <a:lnTo>
                  <a:pt x="98823" y="113520"/>
                </a:lnTo>
                <a:lnTo>
                  <a:pt x="111175" y="113520"/>
                </a:lnTo>
                <a:lnTo>
                  <a:pt x="111175" y="107034"/>
                </a:lnTo>
                <a:close/>
                <a:moveTo>
                  <a:pt x="7941" y="107034"/>
                </a:moveTo>
                <a:lnTo>
                  <a:pt x="7941" y="113520"/>
                </a:lnTo>
                <a:lnTo>
                  <a:pt x="20293" y="113520"/>
                </a:lnTo>
                <a:lnTo>
                  <a:pt x="20293" y="107034"/>
                </a:lnTo>
                <a:close/>
                <a:moveTo>
                  <a:pt x="98823" y="94383"/>
                </a:moveTo>
                <a:lnTo>
                  <a:pt x="98823" y="100870"/>
                </a:lnTo>
                <a:lnTo>
                  <a:pt x="111175" y="100870"/>
                </a:lnTo>
                <a:lnTo>
                  <a:pt x="111175" y="94383"/>
                </a:lnTo>
                <a:close/>
                <a:moveTo>
                  <a:pt x="7941" y="94383"/>
                </a:moveTo>
                <a:lnTo>
                  <a:pt x="7941" y="100870"/>
                </a:lnTo>
                <a:lnTo>
                  <a:pt x="20293" y="100870"/>
                </a:lnTo>
                <a:lnTo>
                  <a:pt x="20293" y="94383"/>
                </a:lnTo>
                <a:close/>
                <a:moveTo>
                  <a:pt x="98823" y="81733"/>
                </a:moveTo>
                <a:lnTo>
                  <a:pt x="98823" y="88219"/>
                </a:lnTo>
                <a:lnTo>
                  <a:pt x="111175" y="88219"/>
                </a:lnTo>
                <a:lnTo>
                  <a:pt x="111175" y="81733"/>
                </a:lnTo>
                <a:close/>
                <a:moveTo>
                  <a:pt x="7941" y="81733"/>
                </a:moveTo>
                <a:lnTo>
                  <a:pt x="7941" y="88219"/>
                </a:lnTo>
                <a:lnTo>
                  <a:pt x="20293" y="88219"/>
                </a:lnTo>
                <a:lnTo>
                  <a:pt x="20293" y="81733"/>
                </a:lnTo>
                <a:close/>
                <a:moveTo>
                  <a:pt x="98823" y="69082"/>
                </a:moveTo>
                <a:lnTo>
                  <a:pt x="98823" y="75569"/>
                </a:lnTo>
                <a:lnTo>
                  <a:pt x="111175" y="75569"/>
                </a:lnTo>
                <a:lnTo>
                  <a:pt x="111175" y="69082"/>
                </a:lnTo>
                <a:close/>
                <a:moveTo>
                  <a:pt x="7941" y="69082"/>
                </a:moveTo>
                <a:lnTo>
                  <a:pt x="7941" y="75569"/>
                </a:lnTo>
                <a:lnTo>
                  <a:pt x="20293" y="75569"/>
                </a:lnTo>
                <a:lnTo>
                  <a:pt x="20293" y="69082"/>
                </a:lnTo>
                <a:close/>
                <a:moveTo>
                  <a:pt x="98823" y="56432"/>
                </a:moveTo>
                <a:lnTo>
                  <a:pt x="98823" y="62919"/>
                </a:lnTo>
                <a:lnTo>
                  <a:pt x="111175" y="62919"/>
                </a:lnTo>
                <a:lnTo>
                  <a:pt x="111175" y="56432"/>
                </a:lnTo>
                <a:close/>
                <a:moveTo>
                  <a:pt x="7941" y="56432"/>
                </a:moveTo>
                <a:lnTo>
                  <a:pt x="7941" y="62919"/>
                </a:lnTo>
                <a:lnTo>
                  <a:pt x="20293" y="62919"/>
                </a:lnTo>
                <a:lnTo>
                  <a:pt x="20293" y="56432"/>
                </a:lnTo>
                <a:close/>
                <a:moveTo>
                  <a:pt x="98823" y="43781"/>
                </a:moveTo>
                <a:lnTo>
                  <a:pt x="98823" y="50268"/>
                </a:lnTo>
                <a:lnTo>
                  <a:pt x="111175" y="50268"/>
                </a:lnTo>
                <a:lnTo>
                  <a:pt x="111175" y="43781"/>
                </a:lnTo>
                <a:close/>
                <a:moveTo>
                  <a:pt x="7941" y="43781"/>
                </a:moveTo>
                <a:lnTo>
                  <a:pt x="7941" y="50268"/>
                </a:lnTo>
                <a:lnTo>
                  <a:pt x="20293" y="50268"/>
                </a:lnTo>
                <a:lnTo>
                  <a:pt x="20293" y="43781"/>
                </a:lnTo>
                <a:close/>
                <a:moveTo>
                  <a:pt x="98823" y="31131"/>
                </a:moveTo>
                <a:lnTo>
                  <a:pt x="98823" y="37618"/>
                </a:lnTo>
                <a:lnTo>
                  <a:pt x="111175" y="37618"/>
                </a:lnTo>
                <a:lnTo>
                  <a:pt x="111175" y="31131"/>
                </a:lnTo>
                <a:close/>
                <a:moveTo>
                  <a:pt x="7941" y="31131"/>
                </a:moveTo>
                <a:lnTo>
                  <a:pt x="7941" y="37618"/>
                </a:lnTo>
                <a:lnTo>
                  <a:pt x="20293" y="37618"/>
                </a:lnTo>
                <a:lnTo>
                  <a:pt x="20293" y="31131"/>
                </a:lnTo>
                <a:close/>
                <a:moveTo>
                  <a:pt x="37203" y="24881"/>
                </a:moveTo>
                <a:lnTo>
                  <a:pt x="37203" y="95118"/>
                </a:lnTo>
                <a:lnTo>
                  <a:pt x="87817" y="60000"/>
                </a:lnTo>
                <a:close/>
                <a:moveTo>
                  <a:pt x="98823" y="18481"/>
                </a:moveTo>
                <a:lnTo>
                  <a:pt x="98823" y="24967"/>
                </a:lnTo>
                <a:lnTo>
                  <a:pt x="111175" y="24967"/>
                </a:lnTo>
                <a:lnTo>
                  <a:pt x="111175" y="18481"/>
                </a:lnTo>
                <a:close/>
                <a:moveTo>
                  <a:pt x="7941" y="18481"/>
                </a:moveTo>
                <a:lnTo>
                  <a:pt x="7941" y="24967"/>
                </a:lnTo>
                <a:lnTo>
                  <a:pt x="20293" y="24967"/>
                </a:lnTo>
                <a:lnTo>
                  <a:pt x="20293" y="18481"/>
                </a:lnTo>
                <a:close/>
                <a:moveTo>
                  <a:pt x="98823" y="5830"/>
                </a:moveTo>
                <a:lnTo>
                  <a:pt x="98823" y="12317"/>
                </a:lnTo>
                <a:lnTo>
                  <a:pt x="111175" y="12317"/>
                </a:lnTo>
                <a:lnTo>
                  <a:pt x="111175" y="5830"/>
                </a:lnTo>
                <a:close/>
                <a:moveTo>
                  <a:pt x="7941" y="5830"/>
                </a:moveTo>
                <a:lnTo>
                  <a:pt x="7941" y="12317"/>
                </a:lnTo>
                <a:lnTo>
                  <a:pt x="20293" y="12317"/>
                </a:lnTo>
                <a:lnTo>
                  <a:pt x="20293" y="5830"/>
                </a:lnTo>
                <a:close/>
                <a:moveTo>
                  <a:pt x="0" y="0"/>
                </a:moveTo>
                <a:lnTo>
                  <a:pt x="120000" y="0"/>
                </a:lnTo>
                <a:lnTo>
                  <a:pt x="120000" y="120000"/>
                </a:lnTo>
                <a:lnTo>
                  <a:pt x="0" y="120000"/>
                </a:lnTo>
                <a:close/>
              </a:path>
            </a:pathLst>
          </a:custGeom>
          <a:solidFill>
            <a:srgbClr val="393836"/>
          </a:solidFill>
          <a:ln>
            <a:noFill/>
          </a:ln>
          <a:effectLst/>
        </p:spPr>
        <p:txBody>
          <a:bodyPr wrap="square" lIns="91425" tIns="45700" rIns="91425" bIns="45700" anchor="ctr" anchorCtr="0">
            <a:noAutofit/>
          </a:bodyPr>
          <a:lstStyle/>
          <a:p>
            <a:pPr marL="0" marR="0" lvl="0" indent="0" algn="ctr" rtl="0">
              <a:spcBef>
                <a:spcPts val="0"/>
              </a:spcBef>
              <a:buNone/>
            </a:pPr>
            <a:endParaRPr sz="1800">
              <a:solidFill>
                <a:schemeClr val="bg1"/>
              </a:solidFill>
              <a:latin typeface="Microsoft JhengHei" panose="020B0604030504040204" pitchFamily="34" charset="-120"/>
              <a:ea typeface="Microsoft JhengHei" panose="020B0604030504040204" pitchFamily="34" charset="-120"/>
              <a:cs typeface="Arial"/>
              <a:sym typeface="Arial"/>
            </a:endParaRPr>
          </a:p>
        </p:txBody>
      </p:sp>
      <p:sp>
        <p:nvSpPr>
          <p:cNvPr id="61" name="Shape 299">
            <a:extLst>
              <a:ext uri="{FF2B5EF4-FFF2-40B4-BE49-F238E27FC236}">
                <a16:creationId xmlns:a16="http://schemas.microsoft.com/office/drawing/2014/main" id="{6F855ECC-09B8-4BA0-B308-7FE17818F333}"/>
              </a:ext>
            </a:extLst>
          </p:cNvPr>
          <p:cNvSpPr/>
          <p:nvPr/>
        </p:nvSpPr>
        <p:spPr>
          <a:xfrm>
            <a:off x="1213031" y="3279577"/>
            <a:ext cx="640681" cy="421063"/>
          </a:xfrm>
          <a:custGeom>
            <a:avLst/>
            <a:gdLst/>
            <a:ahLst/>
            <a:cxnLst/>
            <a:rect l="0" t="0" r="0" b="0"/>
            <a:pathLst>
              <a:path w="120000" h="120000" extrusionOk="0">
                <a:moveTo>
                  <a:pt x="70993" y="25616"/>
                </a:moveTo>
                <a:cubicBezTo>
                  <a:pt x="74756" y="25616"/>
                  <a:pt x="77806" y="30257"/>
                  <a:pt x="77806" y="35981"/>
                </a:cubicBezTo>
                <a:cubicBezTo>
                  <a:pt x="77806" y="41706"/>
                  <a:pt x="74756" y="46347"/>
                  <a:pt x="70993" y="46347"/>
                </a:cubicBezTo>
                <a:cubicBezTo>
                  <a:pt x="67231" y="46347"/>
                  <a:pt x="64181" y="41706"/>
                  <a:pt x="64181" y="35981"/>
                </a:cubicBezTo>
                <a:cubicBezTo>
                  <a:pt x="64181" y="30257"/>
                  <a:pt x="67231" y="25616"/>
                  <a:pt x="70993" y="25616"/>
                </a:cubicBezTo>
                <a:close/>
                <a:moveTo>
                  <a:pt x="44353" y="15369"/>
                </a:moveTo>
                <a:lnTo>
                  <a:pt x="68961" y="82195"/>
                </a:lnTo>
                <a:lnTo>
                  <a:pt x="83818" y="47833"/>
                </a:lnTo>
                <a:lnTo>
                  <a:pt x="108131" y="104068"/>
                </a:lnTo>
                <a:lnTo>
                  <a:pt x="77016" y="104068"/>
                </a:lnTo>
                <a:lnTo>
                  <a:pt x="59504" y="104068"/>
                </a:lnTo>
                <a:lnTo>
                  <a:pt x="11689" y="104068"/>
                </a:lnTo>
                <a:close/>
                <a:moveTo>
                  <a:pt x="6666" y="9280"/>
                </a:moveTo>
                <a:lnTo>
                  <a:pt x="6666" y="110719"/>
                </a:lnTo>
                <a:lnTo>
                  <a:pt x="113333" y="110719"/>
                </a:lnTo>
                <a:lnTo>
                  <a:pt x="113333" y="9280"/>
                </a:lnTo>
                <a:close/>
                <a:moveTo>
                  <a:pt x="0" y="0"/>
                </a:moveTo>
                <a:lnTo>
                  <a:pt x="120000" y="0"/>
                </a:lnTo>
                <a:lnTo>
                  <a:pt x="120000" y="120000"/>
                </a:lnTo>
                <a:lnTo>
                  <a:pt x="0" y="120000"/>
                </a:lnTo>
                <a:close/>
              </a:path>
            </a:pathLst>
          </a:custGeom>
          <a:solidFill>
            <a:srgbClr val="393836"/>
          </a:solidFill>
          <a:ln>
            <a:noFill/>
          </a:ln>
          <a:effectLst/>
        </p:spPr>
        <p:txBody>
          <a:bodyPr wrap="square" lIns="91425" tIns="45700" rIns="91425" bIns="45700" anchor="ctr" anchorCtr="0">
            <a:noAutofit/>
          </a:bodyPr>
          <a:lstStyle/>
          <a:p>
            <a:pPr marL="0" marR="0" lvl="0" indent="0" algn="ctr" rtl="0">
              <a:spcBef>
                <a:spcPts val="0"/>
              </a:spcBef>
              <a:buNone/>
            </a:pPr>
            <a:endParaRPr sz="1800">
              <a:solidFill>
                <a:schemeClr val="bg1"/>
              </a:solidFill>
              <a:latin typeface="Microsoft JhengHei" panose="020B0604030504040204" pitchFamily="34" charset="-120"/>
              <a:ea typeface="Microsoft JhengHei" panose="020B0604030504040204" pitchFamily="34" charset="-120"/>
              <a:cs typeface="Arial"/>
              <a:sym typeface="Arial"/>
            </a:endParaRPr>
          </a:p>
        </p:txBody>
      </p:sp>
      <p:sp>
        <p:nvSpPr>
          <p:cNvPr id="62" name="Shape 417">
            <a:extLst>
              <a:ext uri="{FF2B5EF4-FFF2-40B4-BE49-F238E27FC236}">
                <a16:creationId xmlns:a16="http://schemas.microsoft.com/office/drawing/2014/main" id="{3C67210D-BC82-484F-AD1C-C54E095AEC01}"/>
              </a:ext>
            </a:extLst>
          </p:cNvPr>
          <p:cNvSpPr/>
          <p:nvPr/>
        </p:nvSpPr>
        <p:spPr>
          <a:xfrm rot="-900000">
            <a:off x="1280687" y="4145475"/>
            <a:ext cx="623557" cy="468946"/>
          </a:xfrm>
          <a:custGeom>
            <a:avLst/>
            <a:gdLst/>
            <a:ahLst/>
            <a:cxnLst/>
            <a:rect l="0" t="0" r="0" b="0"/>
            <a:pathLst>
              <a:path w="120000" h="120000" extrusionOk="0">
                <a:moveTo>
                  <a:pt x="120000" y="426"/>
                </a:moveTo>
                <a:lnTo>
                  <a:pt x="119341" y="3367"/>
                </a:lnTo>
                <a:lnTo>
                  <a:pt x="119546" y="3431"/>
                </a:lnTo>
                <a:lnTo>
                  <a:pt x="96423" y="104174"/>
                </a:lnTo>
                <a:lnTo>
                  <a:pt x="96051" y="104058"/>
                </a:lnTo>
                <a:cubicBezTo>
                  <a:pt x="95616" y="112947"/>
                  <a:pt x="88002" y="120000"/>
                  <a:pt x="78684" y="120000"/>
                </a:cubicBezTo>
                <a:cubicBezTo>
                  <a:pt x="69039" y="120000"/>
                  <a:pt x="61219" y="112443"/>
                  <a:pt x="61219" y="103121"/>
                </a:cubicBezTo>
                <a:cubicBezTo>
                  <a:pt x="61219" y="93799"/>
                  <a:pt x="69039" y="86242"/>
                  <a:pt x="78684" y="86242"/>
                </a:cubicBezTo>
                <a:cubicBezTo>
                  <a:pt x="83798" y="86242"/>
                  <a:pt x="88398" y="88366"/>
                  <a:pt x="91556" y="91798"/>
                </a:cubicBezTo>
                <a:lnTo>
                  <a:pt x="106992" y="24547"/>
                </a:lnTo>
                <a:lnTo>
                  <a:pt x="53077" y="24547"/>
                </a:lnTo>
                <a:lnTo>
                  <a:pt x="35073" y="102992"/>
                </a:lnTo>
                <a:lnTo>
                  <a:pt x="34816" y="102912"/>
                </a:lnTo>
                <a:cubicBezTo>
                  <a:pt x="34312" y="111733"/>
                  <a:pt x="26731" y="118708"/>
                  <a:pt x="17464" y="118708"/>
                </a:cubicBezTo>
                <a:cubicBezTo>
                  <a:pt x="7819" y="118708"/>
                  <a:pt x="0" y="111151"/>
                  <a:pt x="0" y="101829"/>
                </a:cubicBezTo>
                <a:cubicBezTo>
                  <a:pt x="0" y="92507"/>
                  <a:pt x="7819" y="84950"/>
                  <a:pt x="17464" y="84950"/>
                </a:cubicBezTo>
                <a:cubicBezTo>
                  <a:pt x="22532" y="84950"/>
                  <a:pt x="27095" y="87036"/>
                  <a:pt x="30253" y="90409"/>
                </a:cubicBezTo>
                <a:lnTo>
                  <a:pt x="51004" y="0"/>
                </a:lnTo>
                <a:lnTo>
                  <a:pt x="52367" y="426"/>
                </a:lnTo>
                <a:close/>
              </a:path>
            </a:pathLst>
          </a:custGeom>
          <a:solidFill>
            <a:srgbClr val="393836"/>
          </a:solidFill>
          <a:ln>
            <a:noFill/>
          </a:ln>
          <a:effectLst/>
        </p:spPr>
        <p:txBody>
          <a:bodyPr wrap="square" lIns="91425" tIns="45700" rIns="91425" bIns="45700" anchor="ctr" anchorCtr="0">
            <a:noAutofit/>
          </a:bodyPr>
          <a:lstStyle/>
          <a:p>
            <a:pPr marL="0" marR="0" lvl="0" indent="0" algn="ctr" rtl="0">
              <a:spcBef>
                <a:spcPts val="0"/>
              </a:spcBef>
              <a:buNone/>
            </a:pPr>
            <a:endParaRPr sz="1800">
              <a:solidFill>
                <a:schemeClr val="bg1"/>
              </a:solidFill>
              <a:latin typeface="Microsoft JhengHei" panose="020B0604030504040204" pitchFamily="34" charset="-120"/>
              <a:ea typeface="Microsoft JhengHei" panose="020B0604030504040204" pitchFamily="34" charset="-120"/>
              <a:cs typeface="Arial"/>
              <a:sym typeface="Arial"/>
            </a:endParaRPr>
          </a:p>
        </p:txBody>
      </p:sp>
      <p:sp>
        <p:nvSpPr>
          <p:cNvPr id="52" name="向右箭號 51"/>
          <p:cNvSpPr/>
          <p:nvPr/>
        </p:nvSpPr>
        <p:spPr>
          <a:xfrm rot="1704805">
            <a:off x="2031969" y="1935709"/>
            <a:ext cx="792088" cy="432048"/>
          </a:xfrm>
          <a:prstGeom prst="rightArrow">
            <a:avLst/>
          </a:prstGeom>
          <a:gradFill flip="none" rotWithShape="1">
            <a:gsLst>
              <a:gs pos="0">
                <a:srgbClr val="B5F9F9">
                  <a:alpha val="0"/>
                </a:srgbClr>
              </a:gs>
              <a:gs pos="56000">
                <a:srgbClr val="B5F9F9"/>
              </a:gs>
            </a:gsLst>
            <a:lin ang="0" scaled="1"/>
            <a:tileRect/>
          </a:gra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kumimoji="1" lang="zh-TW" altLang="en-US">
              <a:latin typeface="Microsoft JhengHei" panose="020B0604030504040204" pitchFamily="34" charset="-120"/>
              <a:ea typeface="Microsoft JhengHei" panose="020B0604030504040204" pitchFamily="34" charset="-120"/>
            </a:endParaRPr>
          </a:p>
        </p:txBody>
      </p:sp>
      <p:grpSp>
        <p:nvGrpSpPr>
          <p:cNvPr id="63" name="群組 62">
            <a:extLst>
              <a:ext uri="{FF2B5EF4-FFF2-40B4-BE49-F238E27FC236}">
                <a16:creationId xmlns:a16="http://schemas.microsoft.com/office/drawing/2014/main" id="{450B9C02-BF40-4CB4-89AB-957D4CAEF51D}"/>
              </a:ext>
            </a:extLst>
          </p:cNvPr>
          <p:cNvGrpSpPr/>
          <p:nvPr/>
        </p:nvGrpSpPr>
        <p:grpSpPr>
          <a:xfrm>
            <a:off x="797111" y="1187896"/>
            <a:ext cx="1542009" cy="828890"/>
            <a:chOff x="6544554" y="7152998"/>
            <a:chExt cx="2689388" cy="1361416"/>
          </a:xfrm>
        </p:grpSpPr>
        <p:pic>
          <p:nvPicPr>
            <p:cNvPr id="64" name="圖形 63">
              <a:extLst>
                <a:ext uri="{FF2B5EF4-FFF2-40B4-BE49-F238E27FC236}">
                  <a16:creationId xmlns:a16="http://schemas.microsoft.com/office/drawing/2014/main" id="{6C141A3F-FF28-40A2-ABE9-8C7794603927}"/>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6544554" y="7152998"/>
              <a:ext cx="2665293" cy="1361001"/>
            </a:xfrm>
            <a:prstGeom prst="rect">
              <a:avLst/>
            </a:prstGeom>
          </p:spPr>
        </p:pic>
        <p:sp>
          <p:nvSpPr>
            <p:cNvPr id="65" name="圖形 52">
              <a:extLst>
                <a:ext uri="{FF2B5EF4-FFF2-40B4-BE49-F238E27FC236}">
                  <a16:creationId xmlns:a16="http://schemas.microsoft.com/office/drawing/2014/main" id="{A9236CE1-F790-448E-8796-F183C6EC08C3}"/>
                </a:ext>
              </a:extLst>
            </p:cNvPr>
            <p:cNvSpPr/>
            <p:nvPr/>
          </p:nvSpPr>
          <p:spPr>
            <a:xfrm>
              <a:off x="6577836" y="7155662"/>
              <a:ext cx="2656106" cy="1358752"/>
            </a:xfrm>
            <a:custGeom>
              <a:avLst/>
              <a:gdLst>
                <a:gd name="connsiteX0" fmla="*/ 2013139 w 2286000"/>
                <a:gd name="connsiteY0" fmla="*/ 731890 h 1387754"/>
                <a:gd name="connsiteX1" fmla="*/ 1982497 w 2286000"/>
                <a:gd name="connsiteY1" fmla="*/ 734303 h 1387754"/>
                <a:gd name="connsiteX2" fmla="*/ 1625006 w 2286000"/>
                <a:gd name="connsiteY2" fmla="*/ 378917 h 1387754"/>
                <a:gd name="connsiteX3" fmla="*/ 1477632 w 2286000"/>
                <a:gd name="connsiteY3" fmla="*/ 417533 h 1387754"/>
                <a:gd name="connsiteX4" fmla="*/ 1010704 w 2286000"/>
                <a:gd name="connsiteY4" fmla="*/ 0 h 1387754"/>
                <a:gd name="connsiteX5" fmla="*/ 537453 w 2286000"/>
                <a:gd name="connsiteY5" fmla="*/ 443478 h 1387754"/>
                <a:gd name="connsiteX6" fmla="*/ 407103 w 2286000"/>
                <a:gd name="connsiteY6" fmla="*/ 416326 h 1387754"/>
                <a:gd name="connsiteX7" fmla="*/ 0 w 2286000"/>
                <a:gd name="connsiteY7" fmla="*/ 921349 h 1387754"/>
                <a:gd name="connsiteX8" fmla="*/ 356032 w 2286000"/>
                <a:gd name="connsiteY8" fmla="*/ 1422147 h 1387754"/>
                <a:gd name="connsiteX9" fmla="*/ 399320 w 2286000"/>
                <a:gd name="connsiteY9" fmla="*/ 1426371 h 1387754"/>
                <a:gd name="connsiteX10" fmla="*/ 407103 w 2286000"/>
                <a:gd name="connsiteY10" fmla="*/ 1426371 h 1387754"/>
                <a:gd name="connsiteX11" fmla="*/ 407589 w 2286000"/>
                <a:gd name="connsiteY11" fmla="*/ 1426371 h 1387754"/>
                <a:gd name="connsiteX12" fmla="*/ 408075 w 2286000"/>
                <a:gd name="connsiteY12" fmla="*/ 1426371 h 1387754"/>
                <a:gd name="connsiteX13" fmla="*/ 2002925 w 2286000"/>
                <a:gd name="connsiteY13" fmla="*/ 1426371 h 1387754"/>
                <a:gd name="connsiteX14" fmla="*/ 2007303 w 2286000"/>
                <a:gd name="connsiteY14" fmla="*/ 1426371 h 1387754"/>
                <a:gd name="connsiteX15" fmla="*/ 2013626 w 2286000"/>
                <a:gd name="connsiteY15" fmla="*/ 1426371 h 1387754"/>
                <a:gd name="connsiteX16" fmla="*/ 2296701 w 2286000"/>
                <a:gd name="connsiteY16" fmla="*/ 1079432 h 1387754"/>
                <a:gd name="connsiteX17" fmla="*/ 2013139 w 2286000"/>
                <a:gd name="connsiteY17" fmla="*/ 731890 h 13877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2286000" h="1387754">
                  <a:moveTo>
                    <a:pt x="2013139" y="731890"/>
                  </a:moveTo>
                  <a:cubicBezTo>
                    <a:pt x="2002439" y="731890"/>
                    <a:pt x="1992225" y="732493"/>
                    <a:pt x="1982497" y="734303"/>
                  </a:cubicBezTo>
                  <a:cubicBezTo>
                    <a:pt x="1946018" y="530967"/>
                    <a:pt x="1799617" y="378917"/>
                    <a:pt x="1625006" y="378917"/>
                  </a:cubicBezTo>
                  <a:cubicBezTo>
                    <a:pt x="1572476" y="378917"/>
                    <a:pt x="1522865" y="392795"/>
                    <a:pt x="1477632" y="417533"/>
                  </a:cubicBezTo>
                  <a:cubicBezTo>
                    <a:pt x="1412456" y="174978"/>
                    <a:pt x="1228117" y="0"/>
                    <a:pt x="1010704" y="0"/>
                  </a:cubicBezTo>
                  <a:cubicBezTo>
                    <a:pt x="785509" y="0"/>
                    <a:pt x="596306" y="187649"/>
                    <a:pt x="537453" y="443478"/>
                  </a:cubicBezTo>
                  <a:cubicBezTo>
                    <a:pt x="496597" y="425980"/>
                    <a:pt x="452823" y="416326"/>
                    <a:pt x="407103" y="416326"/>
                  </a:cubicBezTo>
                  <a:cubicBezTo>
                    <a:pt x="182394" y="416326"/>
                    <a:pt x="0" y="642591"/>
                    <a:pt x="0" y="921349"/>
                  </a:cubicBezTo>
                  <a:cubicBezTo>
                    <a:pt x="0" y="1178988"/>
                    <a:pt x="155156" y="1390772"/>
                    <a:pt x="356032" y="1422147"/>
                  </a:cubicBezTo>
                  <a:cubicBezTo>
                    <a:pt x="370137" y="1424561"/>
                    <a:pt x="384243" y="1426371"/>
                    <a:pt x="399320" y="1426371"/>
                  </a:cubicBezTo>
                  <a:lnTo>
                    <a:pt x="407103" y="1426371"/>
                  </a:lnTo>
                  <a:lnTo>
                    <a:pt x="407589" y="1426371"/>
                  </a:lnTo>
                  <a:lnTo>
                    <a:pt x="408075" y="1426371"/>
                  </a:lnTo>
                  <a:lnTo>
                    <a:pt x="2002925" y="1426371"/>
                  </a:lnTo>
                  <a:cubicBezTo>
                    <a:pt x="2004384" y="1426371"/>
                    <a:pt x="2005844" y="1426371"/>
                    <a:pt x="2007303" y="1426371"/>
                  </a:cubicBezTo>
                  <a:cubicBezTo>
                    <a:pt x="2009248" y="1426371"/>
                    <a:pt x="2011680" y="1426371"/>
                    <a:pt x="2013626" y="1426371"/>
                  </a:cubicBezTo>
                  <a:cubicBezTo>
                    <a:pt x="2170241" y="1426371"/>
                    <a:pt x="2296701" y="1270701"/>
                    <a:pt x="2296701" y="1079432"/>
                  </a:cubicBezTo>
                  <a:cubicBezTo>
                    <a:pt x="2296214" y="887560"/>
                    <a:pt x="2169755" y="731890"/>
                    <a:pt x="2013139" y="731890"/>
                  </a:cubicBezTo>
                  <a:close/>
                </a:path>
              </a:pathLst>
            </a:custGeom>
            <a:gradFill>
              <a:gsLst>
                <a:gs pos="71000">
                  <a:srgbClr val="0081E2">
                    <a:alpha val="29000"/>
                  </a:srgbClr>
                </a:gs>
                <a:gs pos="0">
                  <a:srgbClr val="002060">
                    <a:alpha val="0"/>
                  </a:srgbClr>
                </a:gs>
                <a:gs pos="99000">
                  <a:srgbClr val="00B0F0">
                    <a:alpha val="42000"/>
                  </a:srgbClr>
                </a:gs>
              </a:gsLst>
              <a:lin ang="5400000" scaled="1"/>
            </a:gradFill>
            <a:ln w="31750" cap="flat" cmpd="sng" algn="ctr">
              <a:gradFill>
                <a:gsLst>
                  <a:gs pos="0">
                    <a:schemeClr val="bg1">
                      <a:lumMod val="95000"/>
                      <a:alpha val="0"/>
                    </a:schemeClr>
                  </a:gs>
                  <a:gs pos="74000">
                    <a:schemeClr val="bg1">
                      <a:lumMod val="95000"/>
                    </a:schemeClr>
                  </a:gs>
                  <a:gs pos="83000">
                    <a:schemeClr val="bg1">
                      <a:lumMod val="95000"/>
                    </a:schemeClr>
                  </a:gs>
                  <a:gs pos="100000">
                    <a:schemeClr val="bg1">
                      <a:lumMod val="95000"/>
                      <a:alpha val="0"/>
                    </a:schemeClr>
                  </a:gs>
                </a:gsLst>
                <a:lin ang="5400000" scaled="1"/>
              </a:grad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spcFirstLastPara="0" vert="horz" wrap="square" lIns="68580" tIns="34290" rIns="68580" bIns="34290" numCol="1" spcCol="1270" rtlCol="0" anchor="ctr" anchorCtr="0">
              <a:noAutofit/>
            </a:bodyPr>
            <a:lstStyle/>
            <a:p>
              <a:pPr algn="ctr">
                <a:lnSpc>
                  <a:spcPct val="90000"/>
                </a:lnSpc>
              </a:pPr>
              <a:endParaRPr lang="zh-TW" altLang="en-US" sz="1200" b="1"/>
            </a:p>
          </p:txBody>
        </p:sp>
      </p:grpSp>
      <p:sp>
        <p:nvSpPr>
          <p:cNvPr id="66" name="矩形 65">
            <a:extLst>
              <a:ext uri="{FF2B5EF4-FFF2-40B4-BE49-F238E27FC236}">
                <a16:creationId xmlns:a16="http://schemas.microsoft.com/office/drawing/2014/main" id="{EAD3FE33-D5F6-47BD-8131-87A970FD809F}"/>
              </a:ext>
            </a:extLst>
          </p:cNvPr>
          <p:cNvSpPr/>
          <p:nvPr/>
        </p:nvSpPr>
        <p:spPr>
          <a:xfrm>
            <a:off x="1027760" y="1532892"/>
            <a:ext cx="1147101" cy="369332"/>
          </a:xfrm>
          <a:prstGeom prst="rect">
            <a:avLst/>
          </a:prstGeom>
        </p:spPr>
        <p:txBody>
          <a:bodyPr wrap="square">
            <a:spAutoFit/>
          </a:bodyPr>
          <a:lstStyle/>
          <a:p>
            <a:r>
              <a:rPr lang="en-US" altLang="zh-TW" b="1">
                <a:latin typeface="Arial" panose="020B0604020202020204" pitchFamily="34" charset="0"/>
                <a:cs typeface="Arial" panose="020B0604020202020204" pitchFamily="34" charset="0"/>
              </a:rPr>
              <a:t>Internet</a:t>
            </a:r>
          </a:p>
        </p:txBody>
      </p:sp>
      <p:pic>
        <p:nvPicPr>
          <p:cNvPr id="71" name="圖片 70">
            <a:extLst>
              <a:ext uri="{FF2B5EF4-FFF2-40B4-BE49-F238E27FC236}">
                <a16:creationId xmlns:a16="http://schemas.microsoft.com/office/drawing/2014/main" id="{5F4EC879-45F2-4918-8BB7-EE381462E0A2}"/>
              </a:ext>
            </a:extLst>
          </p:cNvPr>
          <p:cNvPicPr>
            <a:picLocks noChangeAspect="1"/>
          </p:cNvPicPr>
          <p:nvPr/>
        </p:nvPicPr>
        <p:blipFill>
          <a:blip r:embed="rId8" cstate="print">
            <a:extLst>
              <a:ext uri="{28A0092B-C50C-407E-A947-70E740481C1C}">
                <a14:useLocalDpi xmlns:a14="http://schemas.microsoft.com/office/drawing/2010/main"/>
              </a:ext>
            </a:extLst>
          </a:blip>
          <a:stretch>
            <a:fillRect/>
          </a:stretch>
        </p:blipFill>
        <p:spPr>
          <a:xfrm flipV="1">
            <a:off x="2863696" y="4734256"/>
            <a:ext cx="2426982" cy="250693"/>
          </a:xfrm>
          <a:prstGeom prst="rect">
            <a:avLst/>
          </a:prstGeom>
        </p:spPr>
      </p:pic>
      <p:pic>
        <p:nvPicPr>
          <p:cNvPr id="2" name="Content Placeholder 4">
            <a:extLst>
              <a:ext uri="{FF2B5EF4-FFF2-40B4-BE49-F238E27FC236}">
                <a16:creationId xmlns:a16="http://schemas.microsoft.com/office/drawing/2014/main" id="{72DB777B-C4E6-49D1-B00C-6020DCF170A4}"/>
              </a:ext>
            </a:extLst>
          </p:cNvPr>
          <p:cNvPicPr>
            <a:picLocks noChangeAspect="1"/>
          </p:cNvPicPr>
          <p:nvPr/>
        </p:nvPicPr>
        <p:blipFill rotWithShape="1">
          <a:blip r:embed="rId9" cstate="print">
            <a:extLst>
              <a:ext uri="{28A0092B-C50C-407E-A947-70E740481C1C}">
                <a14:useLocalDpi xmlns:a14="http://schemas.microsoft.com/office/drawing/2010/main"/>
              </a:ext>
            </a:extLst>
          </a:blip>
          <a:srcRect/>
          <a:stretch/>
        </p:blipFill>
        <p:spPr>
          <a:xfrm>
            <a:off x="2661575" y="1981784"/>
            <a:ext cx="2825596" cy="2996605"/>
          </a:xfrm>
          <a:prstGeom prst="rect">
            <a:avLst/>
          </a:prstGeom>
          <a:effectLst>
            <a:outerShdw blurRad="50800" dist="38100" dir="5400000" algn="t" rotWithShape="0">
              <a:prstClr val="black">
                <a:alpha val="40000"/>
              </a:prstClr>
            </a:outerShdw>
          </a:effectLst>
        </p:spPr>
      </p:pic>
    </p:spTree>
    <p:extLst>
      <p:ext uri="{BB962C8B-B14F-4D97-AF65-F5344CB8AC3E}">
        <p14:creationId xmlns:p14="http://schemas.microsoft.com/office/powerpoint/2010/main" val="213996875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 name="矩形: 圓角 19">
            <a:extLst>
              <a:ext uri="{FF2B5EF4-FFF2-40B4-BE49-F238E27FC236}">
                <a16:creationId xmlns:a16="http://schemas.microsoft.com/office/drawing/2014/main" id="{5D2D7220-FFEC-4028-927A-8E6DA9D43F96}"/>
              </a:ext>
            </a:extLst>
          </p:cNvPr>
          <p:cNvSpPr/>
          <p:nvPr/>
        </p:nvSpPr>
        <p:spPr>
          <a:xfrm>
            <a:off x="781877" y="2003127"/>
            <a:ext cx="3710867" cy="657260"/>
          </a:xfrm>
          <a:prstGeom prst="roundRect">
            <a:avLst>
              <a:gd name="adj" fmla="val 50000"/>
            </a:avLst>
          </a:prstGeom>
          <a:solidFill>
            <a:schemeClr val="bg1">
              <a:lumMod val="85000"/>
            </a:schemeClr>
          </a:solidFill>
          <a:ln>
            <a:solidFill>
              <a:srgbClr val="88C5DA"/>
            </a:soli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latin typeface="Arial" panose="020B0604020202020204" pitchFamily="34" charset="0"/>
              <a:ea typeface="微軟正黑體" panose="020B0604030504040204" pitchFamily="34" charset="-120"/>
              <a:cs typeface="Arial" panose="020B0604020202020204" pitchFamily="34" charset="0"/>
            </a:endParaRPr>
          </a:p>
        </p:txBody>
      </p:sp>
      <p:sp>
        <p:nvSpPr>
          <p:cNvPr id="42" name="矩形: 圓角 41">
            <a:extLst>
              <a:ext uri="{FF2B5EF4-FFF2-40B4-BE49-F238E27FC236}">
                <a16:creationId xmlns:a16="http://schemas.microsoft.com/office/drawing/2014/main" id="{C599D5B5-53C9-4DEB-A939-CBB4A414DA8B}"/>
              </a:ext>
            </a:extLst>
          </p:cNvPr>
          <p:cNvSpPr/>
          <p:nvPr/>
        </p:nvSpPr>
        <p:spPr>
          <a:xfrm>
            <a:off x="1619250" y="3692490"/>
            <a:ext cx="2873494" cy="657260"/>
          </a:xfrm>
          <a:prstGeom prst="roundRect">
            <a:avLst>
              <a:gd name="adj" fmla="val 50000"/>
            </a:avLst>
          </a:prstGeom>
          <a:solidFill>
            <a:srgbClr val="88C5DA"/>
          </a:soli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solidFill>
                <a:schemeClr val="tx1"/>
              </a:solidFill>
              <a:latin typeface="Arial" panose="020B0604020202020204" pitchFamily="34" charset="0"/>
              <a:ea typeface="微軟正黑體" panose="020B0604030504040204" pitchFamily="34" charset="-120"/>
              <a:cs typeface="Arial" panose="020B0604020202020204" pitchFamily="34" charset="0"/>
            </a:endParaRPr>
          </a:p>
        </p:txBody>
      </p:sp>
      <p:sp>
        <p:nvSpPr>
          <p:cNvPr id="35" name="矩形: 圓角 34">
            <a:extLst>
              <a:ext uri="{FF2B5EF4-FFF2-40B4-BE49-F238E27FC236}">
                <a16:creationId xmlns:a16="http://schemas.microsoft.com/office/drawing/2014/main" id="{DCACBD7E-975A-4B7F-8D63-2DD2BF3069B7}"/>
              </a:ext>
            </a:extLst>
          </p:cNvPr>
          <p:cNvSpPr/>
          <p:nvPr/>
        </p:nvSpPr>
        <p:spPr>
          <a:xfrm>
            <a:off x="781877" y="2856028"/>
            <a:ext cx="3710867" cy="657260"/>
          </a:xfrm>
          <a:prstGeom prst="roundRect">
            <a:avLst>
              <a:gd name="adj" fmla="val 50000"/>
            </a:avLst>
          </a:prstGeom>
          <a:solidFill>
            <a:schemeClr val="bg1">
              <a:lumMod val="85000"/>
            </a:schemeClr>
          </a:solidFill>
          <a:ln>
            <a:solidFill>
              <a:srgbClr val="88C5DA"/>
            </a:soli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latin typeface="Arial" panose="020B0604020202020204" pitchFamily="34" charset="0"/>
              <a:ea typeface="微軟正黑體" panose="020B0604030504040204" pitchFamily="34" charset="-120"/>
              <a:cs typeface="Arial" panose="020B0604020202020204" pitchFamily="34" charset="0"/>
            </a:endParaRPr>
          </a:p>
        </p:txBody>
      </p:sp>
      <p:sp>
        <p:nvSpPr>
          <p:cNvPr id="31" name="標題 30"/>
          <p:cNvSpPr>
            <a:spLocks noGrp="1"/>
          </p:cNvSpPr>
          <p:nvPr>
            <p:ph type="title"/>
          </p:nvPr>
        </p:nvSpPr>
        <p:spPr/>
        <p:txBody>
          <a:bodyPr/>
          <a:lstStyle/>
          <a:p>
            <a:r>
              <a:rPr lang="en-US" altLang="zh-TW" sz="2800"/>
              <a:t>Full multimedia experience over competitors</a:t>
            </a:r>
            <a:endParaRPr lang="en-US" sz="2800"/>
          </a:p>
        </p:txBody>
      </p:sp>
      <p:pic>
        <p:nvPicPr>
          <p:cNvPr id="26" name="圖片 25" descr="HD.png"/>
          <p:cNvPicPr>
            <a:picLocks noChangeAspect="1"/>
          </p:cNvPicPr>
          <p:nvPr/>
        </p:nvPicPr>
        <p:blipFill>
          <a:blip r:embed="rId3" cstate="print"/>
          <a:stretch>
            <a:fillRect/>
          </a:stretch>
        </p:blipFill>
        <p:spPr>
          <a:xfrm>
            <a:off x="4927095" y="2163116"/>
            <a:ext cx="866144" cy="879238"/>
          </a:xfrm>
          <a:prstGeom prst="rect">
            <a:avLst/>
          </a:prstGeom>
        </p:spPr>
      </p:pic>
      <p:pic>
        <p:nvPicPr>
          <p:cNvPr id="34" name="圖片 33" descr="Cinema28_512.png"/>
          <p:cNvPicPr>
            <a:picLocks noChangeAspect="1"/>
          </p:cNvPicPr>
          <p:nvPr/>
        </p:nvPicPr>
        <p:blipFill>
          <a:blip r:embed="rId4" cstate="print">
            <a:extLst>
              <a:ext uri="{28A0092B-C50C-407E-A947-70E740481C1C}">
                <a14:useLocalDpi xmlns:a14="http://schemas.microsoft.com/office/drawing/2010/main"/>
              </a:ext>
            </a:extLst>
          </a:blip>
          <a:stretch>
            <a:fillRect/>
          </a:stretch>
        </p:blipFill>
        <p:spPr>
          <a:xfrm>
            <a:off x="435280" y="2838106"/>
            <a:ext cx="720000" cy="720000"/>
          </a:xfrm>
          <a:prstGeom prst="rect">
            <a:avLst/>
          </a:prstGeom>
          <a:effectLst>
            <a:outerShdw blurRad="50800" dist="38100" dir="2700000" algn="tl" rotWithShape="0">
              <a:prstClr val="black">
                <a:alpha val="40000"/>
              </a:prstClr>
            </a:outerShdw>
          </a:effectLst>
        </p:spPr>
      </p:pic>
      <p:pic>
        <p:nvPicPr>
          <p:cNvPr id="4" name="Picture 3">
            <a:extLst>
              <a:ext uri="{FF2B5EF4-FFF2-40B4-BE49-F238E27FC236}">
                <a16:creationId xmlns:a16="http://schemas.microsoft.com/office/drawing/2014/main" id="{0398EFDD-F6B1-5145-9D5B-BD6FF00E52C7}"/>
              </a:ext>
            </a:extLst>
          </p:cNvPr>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426176" y="1980624"/>
            <a:ext cx="720000" cy="720000"/>
          </a:xfrm>
          <a:prstGeom prst="rect">
            <a:avLst/>
          </a:prstGeom>
          <a:effectLst>
            <a:outerShdw blurRad="50800" dist="38100" dir="2700000" algn="tl" rotWithShape="0">
              <a:prstClr val="black">
                <a:alpha val="40000"/>
              </a:prstClr>
            </a:outerShdw>
          </a:effectLst>
        </p:spPr>
      </p:pic>
      <p:sp>
        <p:nvSpPr>
          <p:cNvPr id="17" name="TextBox 16">
            <a:extLst>
              <a:ext uri="{FF2B5EF4-FFF2-40B4-BE49-F238E27FC236}">
                <a16:creationId xmlns:a16="http://schemas.microsoft.com/office/drawing/2014/main" id="{BF644836-3424-8940-BE3F-3E0B6DDA96B2}"/>
              </a:ext>
            </a:extLst>
          </p:cNvPr>
          <p:cNvSpPr txBox="1"/>
          <p:nvPr/>
        </p:nvSpPr>
        <p:spPr>
          <a:xfrm>
            <a:off x="1267177" y="2033021"/>
            <a:ext cx="2916810" cy="584775"/>
          </a:xfrm>
          <a:prstGeom prst="rect">
            <a:avLst/>
          </a:prstGeom>
          <a:noFill/>
        </p:spPr>
        <p:txBody>
          <a:bodyPr wrap="square" rtlCol="0" anchor="t">
            <a:spAutoFit/>
          </a:bodyPr>
          <a:lstStyle/>
          <a:p>
            <a:r>
              <a:rPr lang="en-US" altLang="zh-Hant" sz="1600" b="1">
                <a:latin typeface="Arial" panose="020B0604020202020204" pitchFamily="34" charset="0"/>
                <a:ea typeface="微軟正黑體" pitchFamily="34" charset="-120"/>
                <a:cs typeface="Arial" pitchFamily="34" charset="0"/>
              </a:rPr>
              <a:t>Up to 2-ch 4K real-time transcoding</a:t>
            </a:r>
            <a:endParaRPr lang="en-US" altLang="zh-TW" sz="1600" b="1">
              <a:latin typeface="Arial" panose="020B0604020202020204" pitchFamily="34" charset="0"/>
              <a:ea typeface="微軟正黑體" pitchFamily="34" charset="-120"/>
              <a:cs typeface="Arial" pitchFamily="34" charset="0"/>
            </a:endParaRPr>
          </a:p>
        </p:txBody>
      </p:sp>
      <p:sp>
        <p:nvSpPr>
          <p:cNvPr id="22" name="TextBox 21">
            <a:extLst>
              <a:ext uri="{FF2B5EF4-FFF2-40B4-BE49-F238E27FC236}">
                <a16:creationId xmlns:a16="http://schemas.microsoft.com/office/drawing/2014/main" id="{4D497F24-3268-9B45-BC34-7411393F3B6B}"/>
              </a:ext>
            </a:extLst>
          </p:cNvPr>
          <p:cNvSpPr txBox="1"/>
          <p:nvPr/>
        </p:nvSpPr>
        <p:spPr>
          <a:xfrm>
            <a:off x="1267177" y="2854683"/>
            <a:ext cx="3020061" cy="584775"/>
          </a:xfrm>
          <a:prstGeom prst="rect">
            <a:avLst/>
          </a:prstGeom>
          <a:noFill/>
        </p:spPr>
        <p:txBody>
          <a:bodyPr wrap="square" rtlCol="0" anchor="t">
            <a:spAutoFit/>
          </a:bodyPr>
          <a:lstStyle/>
          <a:p>
            <a:r>
              <a:rPr lang="en-US" altLang="zh-Hant" sz="1600" b="1">
                <a:latin typeface="Arial" panose="020B0604020202020204" pitchFamily="34" charset="0"/>
                <a:ea typeface="微軟正黑體" pitchFamily="34" charset="-120"/>
                <a:cs typeface="Arial" pitchFamily="34" charset="0"/>
              </a:rPr>
              <a:t>Use</a:t>
            </a:r>
            <a:r>
              <a:rPr lang="zh-Hant" altLang="en-US" sz="1600" b="1">
                <a:latin typeface="Arial" panose="020B0604020202020204" pitchFamily="34" charset="0"/>
                <a:ea typeface="微軟正黑體" pitchFamily="34" charset="-120"/>
                <a:cs typeface="Arial" pitchFamily="34" charset="0"/>
              </a:rPr>
              <a:t> </a:t>
            </a:r>
            <a:r>
              <a:rPr lang="en-US" altLang="zh-Hant" sz="1600" b="1">
                <a:latin typeface="Arial" panose="020B0604020202020204" pitchFamily="34" charset="0"/>
                <a:ea typeface="微軟正黑體" pitchFamily="34" charset="-120"/>
                <a:cs typeface="Arial" pitchFamily="34" charset="0"/>
              </a:rPr>
              <a:t>Cinema28 for multi-room streaming </a:t>
            </a:r>
            <a:endParaRPr lang="en-US" altLang="zh-TW" sz="1600" b="1">
              <a:latin typeface="Arial" panose="020B0604020202020204" pitchFamily="34" charset="0"/>
              <a:ea typeface="微軟正黑體" pitchFamily="34" charset="-120"/>
              <a:cs typeface="Arial" pitchFamily="34" charset="0"/>
            </a:endParaRPr>
          </a:p>
        </p:txBody>
      </p:sp>
      <p:sp>
        <p:nvSpPr>
          <p:cNvPr id="27" name="矩形: 圓角 26">
            <a:extLst>
              <a:ext uri="{FF2B5EF4-FFF2-40B4-BE49-F238E27FC236}">
                <a16:creationId xmlns:a16="http://schemas.microsoft.com/office/drawing/2014/main" id="{AD2B32EC-D25E-43B7-AECD-E7F2235F5AD3}"/>
              </a:ext>
            </a:extLst>
          </p:cNvPr>
          <p:cNvSpPr/>
          <p:nvPr/>
        </p:nvSpPr>
        <p:spPr>
          <a:xfrm>
            <a:off x="660401" y="1270641"/>
            <a:ext cx="3841796" cy="493563"/>
          </a:xfrm>
          <a:prstGeom prst="roundRect">
            <a:avLst>
              <a:gd name="adj" fmla="val 50000"/>
            </a:avLst>
          </a:prstGeom>
          <a:solidFill>
            <a:schemeClr val="bg1">
              <a:lumMod val="85000"/>
            </a:schemeClr>
          </a:solidFill>
          <a:ln>
            <a:solidFill>
              <a:srgbClr val="88C5DA"/>
            </a:soli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latin typeface="Arial" panose="020B0604020202020204" pitchFamily="34" charset="0"/>
              <a:ea typeface="微軟正黑體" panose="020B0604030504040204" pitchFamily="34" charset="-120"/>
              <a:cs typeface="Arial" panose="020B0604020202020204" pitchFamily="34" charset="0"/>
            </a:endParaRPr>
          </a:p>
        </p:txBody>
      </p:sp>
      <p:sp>
        <p:nvSpPr>
          <p:cNvPr id="12" name="TextBox 11">
            <a:extLst>
              <a:ext uri="{FF2B5EF4-FFF2-40B4-BE49-F238E27FC236}">
                <a16:creationId xmlns:a16="http://schemas.microsoft.com/office/drawing/2014/main" id="{8AD5473D-B7CD-FF4E-984C-8D3633D04E85}"/>
              </a:ext>
            </a:extLst>
          </p:cNvPr>
          <p:cNvSpPr txBox="1"/>
          <p:nvPr/>
        </p:nvSpPr>
        <p:spPr>
          <a:xfrm>
            <a:off x="1301838" y="1324946"/>
            <a:ext cx="2715808" cy="338554"/>
          </a:xfrm>
          <a:prstGeom prst="rect">
            <a:avLst/>
          </a:prstGeom>
          <a:noFill/>
        </p:spPr>
        <p:txBody>
          <a:bodyPr wrap="none" rtlCol="0" anchor="t">
            <a:spAutoFit/>
          </a:bodyPr>
          <a:lstStyle/>
          <a:p>
            <a:r>
              <a:rPr lang="en-US" sz="1600" b="1">
                <a:latin typeface="Arial" panose="020B0604020202020204" pitchFamily="34" charset="0"/>
                <a:ea typeface="微軟正黑體" panose="020B0604030504040204" pitchFamily="34" charset="-120"/>
                <a:cs typeface="Arial" panose="020B0604020202020204" pitchFamily="34" charset="0"/>
              </a:rPr>
              <a:t>4K HDMI v2.0 60Hz </a:t>
            </a:r>
            <a:r>
              <a:rPr lang="en-US" altLang="zh-TW" sz="1600" b="1">
                <a:latin typeface="Arial" panose="020B0604020202020204" pitchFamily="34" charset="0"/>
                <a:ea typeface="微軟正黑體" panose="020B0604030504040204" pitchFamily="34" charset="-120"/>
                <a:cs typeface="Arial" panose="020B0604020202020204" pitchFamily="34" charset="0"/>
              </a:rPr>
              <a:t>output</a:t>
            </a:r>
            <a:endParaRPr lang="en-US" sz="1600" b="1">
              <a:latin typeface="Arial" panose="020B0604020202020204" pitchFamily="34" charset="0"/>
              <a:ea typeface="微軟正黑體" panose="020B0604030504040204" pitchFamily="34" charset="-120"/>
              <a:cs typeface="Arial" panose="020B0604020202020204" pitchFamily="34" charset="0"/>
            </a:endParaRPr>
          </a:p>
        </p:txBody>
      </p:sp>
      <p:sp>
        <p:nvSpPr>
          <p:cNvPr id="25" name="圓角矩形 24"/>
          <p:cNvSpPr/>
          <p:nvPr/>
        </p:nvSpPr>
        <p:spPr>
          <a:xfrm>
            <a:off x="426178" y="1153417"/>
            <a:ext cx="720000" cy="720000"/>
          </a:xfrm>
          <a:prstGeom prst="roundRect">
            <a:avLst/>
          </a:prstGeom>
          <a:gradFill flip="none" rotWithShape="1">
            <a:gsLst>
              <a:gs pos="0">
                <a:schemeClr val="accent1">
                  <a:lumMod val="5000"/>
                  <a:lumOff val="95000"/>
                </a:schemeClr>
              </a:gs>
              <a:gs pos="54000">
                <a:schemeClr val="bg1"/>
              </a:gs>
              <a:gs pos="100000">
                <a:schemeClr val="accent1">
                  <a:lumMod val="30000"/>
                  <a:lumOff val="70000"/>
                </a:schemeClr>
              </a:gs>
            </a:gsLst>
            <a:lin ang="5400000" scaled="1"/>
            <a:tileRect/>
          </a:gra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solidFill>
                <a:schemeClr val="bg1"/>
              </a:solidFill>
              <a:latin typeface="Microsoft JhengHei" panose="020B0604030504040204" pitchFamily="34" charset="-120"/>
              <a:ea typeface="Microsoft JhengHei" panose="020B0604030504040204" pitchFamily="34" charset="-120"/>
            </a:endParaRPr>
          </a:p>
        </p:txBody>
      </p:sp>
      <p:pic>
        <p:nvPicPr>
          <p:cNvPr id="7" name="圖片 6">
            <a:extLst>
              <a:ext uri="{FF2B5EF4-FFF2-40B4-BE49-F238E27FC236}">
                <a16:creationId xmlns:a16="http://schemas.microsoft.com/office/drawing/2014/main" id="{B48617B5-EAC7-4C0B-89BE-F6FA458529D2}"/>
              </a:ext>
            </a:extLst>
          </p:cNvPr>
          <p:cNvPicPr>
            <a:picLocks noChangeAspect="1"/>
          </p:cNvPicPr>
          <p:nvPr/>
        </p:nvPicPr>
        <p:blipFill>
          <a:blip r:embed="rId6" cstate="print">
            <a:extLst>
              <a:ext uri="{28A0092B-C50C-407E-A947-70E740481C1C}">
                <a14:useLocalDpi xmlns:a14="http://schemas.microsoft.com/office/drawing/2010/main"/>
              </a:ext>
            </a:extLst>
          </a:blip>
          <a:srcRect/>
          <a:stretch/>
        </p:blipFill>
        <p:spPr>
          <a:xfrm>
            <a:off x="522180" y="1327982"/>
            <a:ext cx="515536" cy="372905"/>
          </a:xfrm>
          <a:prstGeom prst="rect">
            <a:avLst/>
          </a:prstGeom>
        </p:spPr>
      </p:pic>
      <p:pic>
        <p:nvPicPr>
          <p:cNvPr id="5" name="圖片 4" descr="一張含有 電子用品, 電腦, 鍵盤, 室內 的圖片&#10;&#10;自動產生的描述">
            <a:extLst>
              <a:ext uri="{FF2B5EF4-FFF2-40B4-BE49-F238E27FC236}">
                <a16:creationId xmlns:a16="http://schemas.microsoft.com/office/drawing/2014/main" id="{C3CDE44A-2C39-461B-B4DD-17014A8956C5}"/>
              </a:ext>
            </a:extLst>
          </p:cNvPr>
          <p:cNvPicPr>
            <a:picLocks noChangeAspect="1"/>
          </p:cNvPicPr>
          <p:nvPr/>
        </p:nvPicPr>
        <p:blipFill>
          <a:blip r:embed="rId7" cstate="print">
            <a:extLst>
              <a:ext uri="{28A0092B-C50C-407E-A947-70E740481C1C}">
                <a14:useLocalDpi xmlns:a14="http://schemas.microsoft.com/office/drawing/2010/main"/>
              </a:ext>
            </a:extLst>
          </a:blip>
          <a:stretch>
            <a:fillRect/>
          </a:stretch>
        </p:blipFill>
        <p:spPr>
          <a:xfrm>
            <a:off x="3055997" y="3860888"/>
            <a:ext cx="1201746" cy="1032174"/>
          </a:xfrm>
          <a:prstGeom prst="rect">
            <a:avLst/>
          </a:prstGeom>
        </p:spPr>
      </p:pic>
      <p:sp>
        <p:nvSpPr>
          <p:cNvPr id="39" name="TextBox 38">
            <a:extLst>
              <a:ext uri="{FF2B5EF4-FFF2-40B4-BE49-F238E27FC236}">
                <a16:creationId xmlns:a16="http://schemas.microsoft.com/office/drawing/2014/main" id="{BF0CC3EE-3A12-D140-80C3-DC70163FB86A}"/>
              </a:ext>
            </a:extLst>
          </p:cNvPr>
          <p:cNvSpPr txBox="1"/>
          <p:nvPr/>
        </p:nvSpPr>
        <p:spPr>
          <a:xfrm>
            <a:off x="1774066" y="3732463"/>
            <a:ext cx="2660101" cy="584775"/>
          </a:xfrm>
          <a:prstGeom prst="rect">
            <a:avLst/>
          </a:prstGeom>
          <a:noFill/>
        </p:spPr>
        <p:txBody>
          <a:bodyPr wrap="square" rtlCol="0" anchor="t">
            <a:spAutoFit/>
          </a:bodyPr>
          <a:lstStyle/>
          <a:p>
            <a:r>
              <a:rPr lang="en-US" altLang="zh-CN" sz="1600" b="1">
                <a:latin typeface="Arial" panose="020B0604020202020204" pitchFamily="34" charset="0"/>
                <a:ea typeface="Microsoft JhengHei" panose="020B0604030504040204" pitchFamily="34" charset="-120"/>
                <a:cs typeface="Arial" pitchFamily="34" charset="0"/>
              </a:rPr>
              <a:t>Supports</a:t>
            </a:r>
            <a:r>
              <a:rPr lang="zh-CN" altLang="en-US" sz="1600" b="1">
                <a:latin typeface="Arial" panose="020B0604020202020204" pitchFamily="34" charset="0"/>
                <a:ea typeface="Microsoft JhengHei" panose="020B0604030504040204" pitchFamily="34" charset="-120"/>
                <a:cs typeface="Arial" pitchFamily="34" charset="0"/>
              </a:rPr>
              <a:t> </a:t>
            </a:r>
            <a:r>
              <a:rPr lang="en" altLang="zh-CN" sz="1600" b="1">
                <a:latin typeface="Arial" panose="020B0604020202020204" pitchFamily="34" charset="0"/>
                <a:ea typeface="Microsoft JhengHei" panose="020B0604030504040204" pitchFamily="34" charset="-120"/>
                <a:cs typeface="Arial" pitchFamily="34" charset="0"/>
              </a:rPr>
              <a:t>USB </a:t>
            </a:r>
            <a:r>
              <a:rPr lang="en-US" altLang="zh-CN" sz="1600" b="1">
                <a:latin typeface="Arial" panose="020B0604020202020204" pitchFamily="34" charset="0"/>
                <a:ea typeface="Microsoft JhengHei" panose="020B0604030504040204" pitchFamily="34" charset="-120"/>
                <a:cs typeface="Arial" pitchFamily="34" charset="0"/>
              </a:rPr>
              <a:t>Keyboard and mouse</a:t>
            </a:r>
            <a:endParaRPr lang="en-US" altLang="en-US" sz="1600" b="1">
              <a:latin typeface="Arial" panose="020B0604020202020204" pitchFamily="34" charset="0"/>
              <a:ea typeface="Microsoft JhengHei" panose="020B0604030504040204" pitchFamily="34" charset="-120"/>
              <a:cs typeface="Arial" pitchFamily="34" charset="0"/>
            </a:endParaRPr>
          </a:p>
        </p:txBody>
      </p:sp>
      <p:grpSp>
        <p:nvGrpSpPr>
          <p:cNvPr id="8" name="群組 7">
            <a:extLst>
              <a:ext uri="{FF2B5EF4-FFF2-40B4-BE49-F238E27FC236}">
                <a16:creationId xmlns:a16="http://schemas.microsoft.com/office/drawing/2014/main" id="{9AB952BE-35C5-4293-AE6F-5EBD76525B60}"/>
              </a:ext>
            </a:extLst>
          </p:cNvPr>
          <p:cNvGrpSpPr/>
          <p:nvPr/>
        </p:nvGrpSpPr>
        <p:grpSpPr>
          <a:xfrm>
            <a:off x="4819205" y="3014760"/>
            <a:ext cx="1833352" cy="1948566"/>
            <a:chOff x="2661575" y="1981784"/>
            <a:chExt cx="2825596" cy="3003165"/>
          </a:xfrm>
        </p:grpSpPr>
        <p:pic>
          <p:nvPicPr>
            <p:cNvPr id="2" name="圖片 1">
              <a:extLst>
                <a:ext uri="{FF2B5EF4-FFF2-40B4-BE49-F238E27FC236}">
                  <a16:creationId xmlns:a16="http://schemas.microsoft.com/office/drawing/2014/main" id="{2F615750-E7ED-43C2-B538-A13C49D09076}"/>
                </a:ext>
              </a:extLst>
            </p:cNvPr>
            <p:cNvPicPr>
              <a:picLocks noChangeAspect="1"/>
            </p:cNvPicPr>
            <p:nvPr/>
          </p:nvPicPr>
          <p:blipFill>
            <a:blip r:embed="rId8" cstate="print">
              <a:extLst>
                <a:ext uri="{28A0092B-C50C-407E-A947-70E740481C1C}">
                  <a14:useLocalDpi xmlns:a14="http://schemas.microsoft.com/office/drawing/2010/main"/>
                </a:ext>
              </a:extLst>
            </a:blip>
            <a:stretch>
              <a:fillRect/>
            </a:stretch>
          </p:blipFill>
          <p:spPr>
            <a:xfrm flipV="1">
              <a:off x="2863696" y="4734256"/>
              <a:ext cx="2426982" cy="250693"/>
            </a:xfrm>
            <a:prstGeom prst="rect">
              <a:avLst/>
            </a:prstGeom>
          </p:spPr>
        </p:pic>
        <p:pic>
          <p:nvPicPr>
            <p:cNvPr id="6" name="Content Placeholder 4">
              <a:extLst>
                <a:ext uri="{FF2B5EF4-FFF2-40B4-BE49-F238E27FC236}">
                  <a16:creationId xmlns:a16="http://schemas.microsoft.com/office/drawing/2014/main" id="{49DBD2C6-1AED-40D3-A8AF-5E1B8BCA0C27}"/>
                </a:ext>
              </a:extLst>
            </p:cNvPr>
            <p:cNvPicPr>
              <a:picLocks noChangeAspect="1"/>
            </p:cNvPicPr>
            <p:nvPr/>
          </p:nvPicPr>
          <p:blipFill rotWithShape="1">
            <a:blip r:embed="rId9" cstate="print">
              <a:extLst>
                <a:ext uri="{28A0092B-C50C-407E-A947-70E740481C1C}">
                  <a14:useLocalDpi xmlns:a14="http://schemas.microsoft.com/office/drawing/2010/main"/>
                </a:ext>
              </a:extLst>
            </a:blip>
            <a:srcRect/>
            <a:stretch/>
          </p:blipFill>
          <p:spPr>
            <a:xfrm>
              <a:off x="2661575" y="1981784"/>
              <a:ext cx="2825596" cy="2996605"/>
            </a:xfrm>
            <a:prstGeom prst="rect">
              <a:avLst/>
            </a:prstGeom>
            <a:effectLst>
              <a:outerShdw blurRad="50800" dist="38100" dir="5400000" algn="t" rotWithShape="0">
                <a:prstClr val="black">
                  <a:alpha val="40000"/>
                </a:prstClr>
              </a:outerShdw>
            </a:effectLst>
          </p:spPr>
        </p:pic>
      </p:grpSp>
    </p:spTree>
    <p:extLst>
      <p:ext uri="{BB962C8B-B14F-4D97-AF65-F5344CB8AC3E}">
        <p14:creationId xmlns:p14="http://schemas.microsoft.com/office/powerpoint/2010/main" val="132267053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圖片 5"/>
          <p:cNvPicPr>
            <a:picLocks noChangeAspect="1"/>
          </p:cNvPicPr>
          <p:nvPr/>
        </p:nvPicPr>
        <p:blipFill>
          <a:blip r:embed="rId3">
            <a:extLst>
              <a:ext uri="{28A0092B-C50C-407E-A947-70E740481C1C}">
                <a14:useLocalDpi xmlns:a14="http://schemas.microsoft.com/office/drawing/2010/main"/>
              </a:ext>
            </a:extLst>
          </a:blip>
          <a:srcRect/>
          <a:stretch/>
        </p:blipFill>
        <p:spPr>
          <a:xfrm>
            <a:off x="4531" y="0"/>
            <a:ext cx="9127097" cy="5143500"/>
          </a:xfrm>
          <a:prstGeom prst="rect">
            <a:avLst/>
          </a:prstGeom>
        </p:spPr>
      </p:pic>
      <p:sp>
        <p:nvSpPr>
          <p:cNvPr id="2" name="Title 1">
            <a:extLst>
              <a:ext uri="{FF2B5EF4-FFF2-40B4-BE49-F238E27FC236}">
                <a16:creationId xmlns:a16="http://schemas.microsoft.com/office/drawing/2014/main" id="{0E923420-1A77-8248-A6FD-5CF6A22B804E}"/>
              </a:ext>
            </a:extLst>
          </p:cNvPr>
          <p:cNvSpPr>
            <a:spLocks noGrp="1"/>
          </p:cNvSpPr>
          <p:nvPr>
            <p:ph type="title"/>
          </p:nvPr>
        </p:nvSpPr>
        <p:spPr>
          <a:xfrm>
            <a:off x="546344" y="215873"/>
            <a:ext cx="8043469" cy="493563"/>
          </a:xfrm>
        </p:spPr>
        <p:txBody>
          <a:bodyPr/>
          <a:lstStyle/>
          <a:p>
            <a:pPr algn="ctr"/>
            <a:r>
              <a:rPr lang="en-US" altLang="zh-CN">
                <a:sym typeface="Microsoft JhengHei"/>
              </a:rPr>
              <a:t>Up to 4K video real-time transcoding</a:t>
            </a:r>
            <a:endParaRPr lang="en-US"/>
          </a:p>
        </p:txBody>
      </p:sp>
      <p:pic>
        <p:nvPicPr>
          <p:cNvPr id="3" name="Picture 2">
            <a:extLst>
              <a:ext uri="{FF2B5EF4-FFF2-40B4-BE49-F238E27FC236}">
                <a16:creationId xmlns:a16="http://schemas.microsoft.com/office/drawing/2014/main" id="{8282358A-863A-024B-B5B4-0E7C033A9040}"/>
              </a:ext>
            </a:extLst>
          </p:cNvPr>
          <p:cNvPicPr>
            <a:picLocks noChangeAspect="1"/>
          </p:cNvPicPr>
          <p:nvPr/>
        </p:nvPicPr>
        <p:blipFill rotWithShape="1">
          <a:blip r:embed="rId4" cstate="print">
            <a:extLst>
              <a:ext uri="{28A0092B-C50C-407E-A947-70E740481C1C}">
                <a14:useLocalDpi xmlns:a14="http://schemas.microsoft.com/office/drawing/2010/main"/>
              </a:ext>
            </a:extLst>
          </a:blip>
          <a:srcRect/>
          <a:stretch/>
        </p:blipFill>
        <p:spPr>
          <a:xfrm>
            <a:off x="1860992" y="1411149"/>
            <a:ext cx="4746404" cy="3186609"/>
          </a:xfrm>
          <a:prstGeom prst="rect">
            <a:avLst/>
          </a:prstGeom>
        </p:spPr>
      </p:pic>
      <p:sp>
        <p:nvSpPr>
          <p:cNvPr id="17" name="矩形 16">
            <a:extLst>
              <a:ext uri="{FF2B5EF4-FFF2-40B4-BE49-F238E27FC236}">
                <a16:creationId xmlns:a16="http://schemas.microsoft.com/office/drawing/2014/main" id="{24D225E5-2EB0-4601-8C6D-4E15E69DF878}"/>
              </a:ext>
            </a:extLst>
          </p:cNvPr>
          <p:cNvSpPr/>
          <p:nvPr/>
        </p:nvSpPr>
        <p:spPr>
          <a:xfrm>
            <a:off x="5142967" y="3354946"/>
            <a:ext cx="1347986" cy="998113"/>
          </a:xfrm>
          <a:prstGeom prst="rect">
            <a:avLst/>
          </a:prstGeom>
          <a:solidFill>
            <a:srgbClr val="4F525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p>
        </p:txBody>
      </p:sp>
      <p:pic>
        <p:nvPicPr>
          <p:cNvPr id="13" name="圖片 12" descr="一張含有 尋找, 握住, 玻璃, 坐 的圖片&#10;&#10;自動產生的描述">
            <a:extLst>
              <a:ext uri="{FF2B5EF4-FFF2-40B4-BE49-F238E27FC236}">
                <a16:creationId xmlns:a16="http://schemas.microsoft.com/office/drawing/2014/main" id="{E4D3EC9B-2B74-4814-B65D-55D85404C839}"/>
              </a:ext>
            </a:extLst>
          </p:cNvPr>
          <p:cNvPicPr>
            <a:picLocks noChangeAspect="1"/>
          </p:cNvPicPr>
          <p:nvPr/>
        </p:nvPicPr>
        <p:blipFill>
          <a:blip r:embed="rId5" cstate="print">
            <a:extLst>
              <a:ext uri="{28A0092B-C50C-407E-A947-70E740481C1C}">
                <a14:useLocalDpi xmlns:a14="http://schemas.microsoft.com/office/drawing/2010/main"/>
              </a:ext>
            </a:extLst>
          </a:blip>
          <a:stretch>
            <a:fillRect/>
          </a:stretch>
        </p:blipFill>
        <p:spPr>
          <a:xfrm>
            <a:off x="5195513" y="3169579"/>
            <a:ext cx="475823" cy="716320"/>
          </a:xfrm>
          <a:prstGeom prst="rect">
            <a:avLst/>
          </a:prstGeom>
        </p:spPr>
      </p:pic>
      <p:pic>
        <p:nvPicPr>
          <p:cNvPr id="14" name="圖片 13">
            <a:extLst>
              <a:ext uri="{FF2B5EF4-FFF2-40B4-BE49-F238E27FC236}">
                <a16:creationId xmlns:a16="http://schemas.microsoft.com/office/drawing/2014/main" id="{5F347F42-E6F1-4D56-A241-BD6AFC3369E1}"/>
              </a:ext>
            </a:extLst>
          </p:cNvPr>
          <p:cNvPicPr>
            <a:picLocks noChangeAspect="1"/>
          </p:cNvPicPr>
          <p:nvPr/>
        </p:nvPicPr>
        <p:blipFill>
          <a:blip r:embed="rId6" cstate="print">
            <a:extLst>
              <a:ext uri="{28A0092B-C50C-407E-A947-70E740481C1C}">
                <a14:useLocalDpi xmlns:a14="http://schemas.microsoft.com/office/drawing/2010/main"/>
              </a:ext>
            </a:extLst>
          </a:blip>
          <a:srcRect/>
          <a:stretch/>
        </p:blipFill>
        <p:spPr>
          <a:xfrm>
            <a:off x="5747480" y="3169579"/>
            <a:ext cx="475822" cy="716320"/>
          </a:xfrm>
          <a:prstGeom prst="rect">
            <a:avLst/>
          </a:prstGeom>
        </p:spPr>
      </p:pic>
      <p:sp>
        <p:nvSpPr>
          <p:cNvPr id="18" name="矩形 17">
            <a:extLst>
              <a:ext uri="{FF2B5EF4-FFF2-40B4-BE49-F238E27FC236}">
                <a16:creationId xmlns:a16="http://schemas.microsoft.com/office/drawing/2014/main" id="{32C18782-25C3-4B19-912A-E58FB70DB79A}"/>
              </a:ext>
            </a:extLst>
          </p:cNvPr>
          <p:cNvSpPr/>
          <p:nvPr/>
        </p:nvSpPr>
        <p:spPr>
          <a:xfrm>
            <a:off x="4759431" y="4011769"/>
            <a:ext cx="1347986" cy="271599"/>
          </a:xfrm>
          <a:prstGeom prst="rect">
            <a:avLst/>
          </a:prstGeom>
          <a:solidFill>
            <a:srgbClr val="353F4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p>
        </p:txBody>
      </p:sp>
      <p:pic>
        <p:nvPicPr>
          <p:cNvPr id="10" name="圖片 9" descr="一張含有 畫畫 的圖片&#10;&#10;自動產生的描述">
            <a:extLst>
              <a:ext uri="{FF2B5EF4-FFF2-40B4-BE49-F238E27FC236}">
                <a16:creationId xmlns:a16="http://schemas.microsoft.com/office/drawing/2014/main" id="{22F0E328-D0A1-49B7-A7EA-CA561742F30A}"/>
              </a:ext>
            </a:extLst>
          </p:cNvPr>
          <p:cNvPicPr>
            <a:picLocks noChangeAspect="1"/>
          </p:cNvPicPr>
          <p:nvPr/>
        </p:nvPicPr>
        <p:blipFill>
          <a:blip r:embed="rId7" cstate="print">
            <a:extLst>
              <a:ext uri="{28A0092B-C50C-407E-A947-70E740481C1C}">
                <a14:useLocalDpi xmlns:a14="http://schemas.microsoft.com/office/drawing/2010/main"/>
              </a:ext>
            </a:extLst>
          </a:blip>
          <a:stretch>
            <a:fillRect/>
          </a:stretch>
        </p:blipFill>
        <p:spPr>
          <a:xfrm>
            <a:off x="4323099" y="3552828"/>
            <a:ext cx="2037009" cy="1317801"/>
          </a:xfrm>
          <a:prstGeom prst="rect">
            <a:avLst/>
          </a:prstGeom>
        </p:spPr>
      </p:pic>
      <p:pic>
        <p:nvPicPr>
          <p:cNvPr id="4" name="Picture 3">
            <a:extLst>
              <a:ext uri="{FF2B5EF4-FFF2-40B4-BE49-F238E27FC236}">
                <a16:creationId xmlns:a16="http://schemas.microsoft.com/office/drawing/2014/main" id="{3DBD1D94-95C5-C94C-A37C-889B10CCA30A}"/>
              </a:ext>
            </a:extLst>
          </p:cNvPr>
          <p:cNvPicPr>
            <a:picLocks noChangeAspect="1"/>
          </p:cNvPicPr>
          <p:nvPr/>
        </p:nvPicPr>
        <p:blipFill>
          <a:blip r:embed="rId8" cstate="print">
            <a:extLst>
              <a:ext uri="{28A0092B-C50C-407E-A947-70E740481C1C}">
                <a14:useLocalDpi xmlns:a14="http://schemas.microsoft.com/office/drawing/2010/main"/>
              </a:ext>
            </a:extLst>
          </a:blip>
          <a:srcRect/>
          <a:stretch/>
        </p:blipFill>
        <p:spPr>
          <a:xfrm>
            <a:off x="5773668" y="3132670"/>
            <a:ext cx="2812615" cy="1758197"/>
          </a:xfrm>
          <a:prstGeom prst="rect">
            <a:avLst/>
          </a:prstGeom>
          <a:effectLst>
            <a:outerShdw blurRad="50800" dist="38100" dir="2700000" algn="tl" rotWithShape="0">
              <a:prstClr val="black">
                <a:alpha val="40000"/>
              </a:prstClr>
            </a:outerShdw>
          </a:effectLst>
        </p:spPr>
      </p:pic>
      <p:sp>
        <p:nvSpPr>
          <p:cNvPr id="15" name="文字方塊 14">
            <a:extLst>
              <a:ext uri="{FF2B5EF4-FFF2-40B4-BE49-F238E27FC236}">
                <a16:creationId xmlns:a16="http://schemas.microsoft.com/office/drawing/2014/main" id="{C902FE70-01E3-46E4-AEC4-CCB86B4DE099}"/>
              </a:ext>
            </a:extLst>
          </p:cNvPr>
          <p:cNvSpPr txBox="1"/>
          <p:nvPr/>
        </p:nvSpPr>
        <p:spPr>
          <a:xfrm>
            <a:off x="1570107" y="931712"/>
            <a:ext cx="5587405" cy="738664"/>
          </a:xfrm>
          <a:prstGeom prst="rect">
            <a:avLst/>
          </a:prstGeom>
          <a:noFill/>
        </p:spPr>
        <p:txBody>
          <a:bodyPr wrap="square">
            <a:spAutoFit/>
          </a:bodyPr>
          <a:lstStyle/>
          <a:p>
            <a:pPr marL="158750" lvl="0">
              <a:buClr>
                <a:schemeClr val="dk1"/>
              </a:buClr>
              <a:buSzPts val="1100"/>
              <a:defRPr/>
            </a:pPr>
            <a:r>
              <a:rPr lang="en-US" altLang="zh-CN" sz="1400" b="1">
                <a:latin typeface="Arial" panose="020B0604020202020204" pitchFamily="34" charset="0"/>
                <a:ea typeface="Microsoft JhengHei" panose="020B0604030504040204" pitchFamily="34" charset="-120"/>
                <a:cs typeface="Arial" panose="020B0604020202020204" pitchFamily="34" charset="0"/>
              </a:rPr>
              <a:t>Integrates </a:t>
            </a:r>
            <a:r>
              <a:rPr lang="en-US" altLang="zh-TW" sz="1400" b="1">
                <a:latin typeface="Arial" panose="020B0604020202020204" pitchFamily="34" charset="0"/>
                <a:ea typeface="Microsoft JhengHei" panose="020B0604030504040204" pitchFamily="34" charset="-120"/>
                <a:cs typeface="Arial" panose="020B0604020202020204" pitchFamily="34" charset="0"/>
              </a:rPr>
              <a:t>Intel</a:t>
            </a:r>
            <a:r>
              <a:rPr lang="en-US" altLang="zh-TW" sz="1400" b="1" baseline="30000">
                <a:latin typeface="Arial" panose="020B0604020202020204" pitchFamily="34" charset="0"/>
                <a:ea typeface="Microsoft JhengHei" panose="020B0604030504040204" pitchFamily="34" charset="-120"/>
                <a:cs typeface="Arial" panose="020B0604020202020204" pitchFamily="34" charset="0"/>
              </a:rPr>
              <a:t>®</a:t>
            </a:r>
            <a:r>
              <a:rPr lang="en-US" altLang="zh-TW" sz="1400" b="1">
                <a:latin typeface="Arial" panose="020B0604020202020204" pitchFamily="34" charset="0"/>
                <a:ea typeface="Microsoft JhengHei" panose="020B0604030504040204" pitchFamily="34" charset="-120"/>
                <a:cs typeface="Arial" panose="020B0604020202020204" pitchFamily="34" charset="0"/>
              </a:rPr>
              <a:t> HD Graphics 600 graphics processor, up to 700 MHz, providing up to 2 channels of video playback and transcoding for smooth playback on versatile client devices. </a:t>
            </a:r>
          </a:p>
        </p:txBody>
      </p:sp>
    </p:spTree>
    <p:extLst>
      <p:ext uri="{BB962C8B-B14F-4D97-AF65-F5344CB8AC3E}">
        <p14:creationId xmlns:p14="http://schemas.microsoft.com/office/powerpoint/2010/main" val="236461319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Shape 247"/>
        <p:cNvGrpSpPr/>
        <p:nvPr/>
      </p:nvGrpSpPr>
      <p:grpSpPr>
        <a:xfrm>
          <a:off x="0" y="0"/>
          <a:ext cx="0" cy="0"/>
          <a:chOff x="0" y="0"/>
          <a:chExt cx="0" cy="0"/>
        </a:xfrm>
      </p:grpSpPr>
      <p:sp>
        <p:nvSpPr>
          <p:cNvPr id="9" name="Shape 225">
            <a:extLst>
              <a:ext uri="{FF2B5EF4-FFF2-40B4-BE49-F238E27FC236}">
                <a16:creationId xmlns:a16="http://schemas.microsoft.com/office/drawing/2014/main" id="{2195B3B7-0ACC-DB46-9BC1-E56147C18175}"/>
              </a:ext>
            </a:extLst>
          </p:cNvPr>
          <p:cNvSpPr/>
          <p:nvPr/>
        </p:nvSpPr>
        <p:spPr>
          <a:xfrm>
            <a:off x="789255" y="3591546"/>
            <a:ext cx="3429985" cy="1055472"/>
          </a:xfrm>
          <a:prstGeom prst="rect">
            <a:avLst/>
          </a:prstGeom>
          <a:solidFill>
            <a:srgbClr val="31859B"/>
          </a:solidFill>
          <a:ln>
            <a:noFill/>
          </a:ln>
          <a:effectLst>
            <a:outerShdw blurRad="50800" dist="38100" dir="2700000" algn="tl" rotWithShape="0">
              <a:prstClr val="black">
                <a:alpha val="40000"/>
              </a:prstClr>
            </a:outerShdw>
          </a:effectLst>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lt1"/>
              </a:buClr>
              <a:buSzPts val="1400"/>
              <a:buFont typeface="Arial"/>
              <a:buNone/>
            </a:pPr>
            <a:endParaRPr sz="1400" b="0" i="0" u="none" strike="noStrike" cap="none">
              <a:solidFill>
                <a:schemeClr val="lt1"/>
              </a:solidFill>
              <a:latin typeface="Microsoft JhengHei" panose="020B0604030504040204" pitchFamily="34" charset="-120"/>
              <a:ea typeface="Microsoft JhengHei" panose="020B0604030504040204" pitchFamily="34" charset="-120"/>
              <a:cs typeface="Arial"/>
              <a:sym typeface="Arial"/>
            </a:endParaRPr>
          </a:p>
        </p:txBody>
      </p:sp>
      <p:sp>
        <p:nvSpPr>
          <p:cNvPr id="249" name="Shape 249"/>
          <p:cNvSpPr txBox="1">
            <a:spLocks noGrp="1"/>
          </p:cNvSpPr>
          <p:nvPr>
            <p:ph type="title"/>
          </p:nvPr>
        </p:nvSpPr>
        <p:spPr>
          <a:prstGeom prst="rect">
            <a:avLst/>
          </a:prstGeom>
          <a:noFill/>
          <a:ln>
            <a:noFill/>
          </a:ln>
          <a:effectLst/>
        </p:spPr>
        <p:txBody>
          <a:bodyPr spcFirstLastPara="1" wrap="square" lIns="72000" tIns="45700" rIns="72000" bIns="45700" anchor="ctr" anchorCtr="0">
            <a:noAutofit/>
          </a:bodyPr>
          <a:lstStyle/>
          <a:p>
            <a:pPr>
              <a:buClr>
                <a:schemeClr val="lt1"/>
              </a:buClr>
              <a:buSzPts val="800"/>
            </a:pPr>
            <a:r>
              <a:rPr lang="en-US" altLang="zh-TW">
                <a:ea typeface="Microsoft JhengHei" panose="020B0604030504040204" pitchFamily="34" charset="-120"/>
                <a:sym typeface="Microsoft JhengHei"/>
              </a:rPr>
              <a:t>QNAP snapshot features for file recovery</a:t>
            </a:r>
            <a:endParaRPr lang="zh-TW" altLang="en-US">
              <a:sym typeface="Microsoft JhengHei"/>
            </a:endParaRPr>
          </a:p>
        </p:txBody>
      </p:sp>
      <p:sp>
        <p:nvSpPr>
          <p:cNvPr id="248" name="Shape 248"/>
          <p:cNvSpPr txBox="1">
            <a:spLocks noGrp="1"/>
          </p:cNvSpPr>
          <p:nvPr>
            <p:ph idx="4294967295"/>
          </p:nvPr>
        </p:nvSpPr>
        <p:spPr>
          <a:xfrm>
            <a:off x="737329" y="899131"/>
            <a:ext cx="5241925" cy="727075"/>
          </a:xfrm>
          <a:prstGeom prst="rect">
            <a:avLst/>
          </a:prstGeom>
          <a:noFill/>
          <a:ln>
            <a:noFill/>
          </a:ln>
        </p:spPr>
        <p:txBody>
          <a:bodyPr spcFirstLastPara="1" wrap="square" lIns="91425" tIns="45700" rIns="91425" bIns="45700" anchor="t" anchorCtr="0">
            <a:noAutofit/>
          </a:bodyPr>
          <a:lstStyle/>
          <a:p>
            <a:pPr marL="182563" lvl="0" indent="-182563">
              <a:buClr>
                <a:srgbClr val="3F3F3F"/>
              </a:buClr>
              <a:buSzPts val="1700"/>
              <a:buNone/>
            </a:pPr>
            <a:r>
              <a:rPr lang="en-US" altLang="zh-TW" sz="1200" b="1">
                <a:solidFill>
                  <a:schemeClr val="tx1"/>
                </a:solidFill>
                <a:latin typeface="Arial" pitchFamily="34" charset="0"/>
                <a:ea typeface="Microsoft JhengHei" panose="020B0604030504040204" pitchFamily="34" charset="-120"/>
                <a:cs typeface="Arial" pitchFamily="34" charset="0"/>
                <a:sym typeface="Microsoft JhengHei"/>
              </a:rPr>
              <a:t>1. Fully supports all storage configurations at the storage pool level.</a:t>
            </a:r>
          </a:p>
          <a:p>
            <a:pPr marL="182563" lvl="0" indent="-182563">
              <a:buClr>
                <a:srgbClr val="3F3F3F"/>
              </a:buClr>
              <a:buSzPts val="1700"/>
              <a:buNone/>
            </a:pPr>
            <a:r>
              <a:rPr lang="en-US" altLang="zh-TW" sz="1200" b="1">
                <a:solidFill>
                  <a:schemeClr val="tx1"/>
                </a:solidFill>
                <a:latin typeface="Arial" pitchFamily="34" charset="0"/>
                <a:ea typeface="Microsoft JhengHei" panose="020B0604030504040204" pitchFamily="34" charset="-120"/>
                <a:cs typeface="Arial" pitchFamily="34" charset="0"/>
                <a:sym typeface="Microsoft JhengHei"/>
              </a:rPr>
              <a:t>2. Easily take, manage and restore snapshots.</a:t>
            </a:r>
          </a:p>
          <a:p>
            <a:pPr marL="182563" lvl="0" indent="-182563">
              <a:buClr>
                <a:srgbClr val="3F3F3F"/>
              </a:buClr>
              <a:buSzPts val="1700"/>
              <a:buNone/>
            </a:pPr>
            <a:r>
              <a:rPr lang="en-US" altLang="zh-TW" sz="1200" b="1">
                <a:solidFill>
                  <a:schemeClr val="tx1"/>
                </a:solidFill>
                <a:latin typeface="Arial" pitchFamily="34" charset="0"/>
                <a:ea typeface="Microsoft JhengHei" panose="020B0604030504040204" pitchFamily="34" charset="-120"/>
                <a:cs typeface="Arial" pitchFamily="34" charset="0"/>
                <a:sym typeface="Microsoft JhengHei"/>
              </a:rPr>
              <a:t>3. Using the mature Ext4 file system for “out of volume” snapshots</a:t>
            </a:r>
            <a:r>
              <a:rPr lang="zh-TW" altLang="en-US" sz="1200" b="1">
                <a:solidFill>
                  <a:schemeClr val="tx1"/>
                </a:solidFill>
                <a:latin typeface="Microsoft JhengHei"/>
                <a:ea typeface="Microsoft JhengHei"/>
                <a:cs typeface="Arial"/>
                <a:sym typeface="Microsoft JhengHei"/>
              </a:rPr>
              <a:t>
</a:t>
            </a:r>
            <a:endParaRPr lang="zh-CN" altLang="en-US" sz="1200" b="1">
              <a:solidFill>
                <a:schemeClr val="tx1"/>
              </a:solidFill>
              <a:latin typeface="Microsoft JhengHei"/>
              <a:ea typeface="Microsoft JhengHei"/>
              <a:cs typeface="Arial"/>
              <a:sym typeface="Microsoft JhengHei"/>
            </a:endParaRPr>
          </a:p>
        </p:txBody>
      </p:sp>
      <p:graphicFrame>
        <p:nvGraphicFramePr>
          <p:cNvPr id="5" name="表格 3">
            <a:extLst>
              <a:ext uri="{FF2B5EF4-FFF2-40B4-BE49-F238E27FC236}">
                <a16:creationId xmlns:a16="http://schemas.microsoft.com/office/drawing/2014/main" id="{533F84D9-32DD-47A6-85C1-EFCD373FBC8C}"/>
              </a:ext>
            </a:extLst>
          </p:cNvPr>
          <p:cNvGraphicFramePr>
            <a:graphicFrameLocks noGrp="1"/>
          </p:cNvGraphicFramePr>
          <p:nvPr>
            <p:extLst>
              <p:ext uri="{D42A27DB-BD31-4B8C-83A1-F6EECF244321}">
                <p14:modId xmlns:p14="http://schemas.microsoft.com/office/powerpoint/2010/main" val="3429205401"/>
              </p:ext>
            </p:extLst>
          </p:nvPr>
        </p:nvGraphicFramePr>
        <p:xfrm>
          <a:off x="796453" y="1692068"/>
          <a:ext cx="7715250" cy="1025304"/>
        </p:xfrm>
        <a:graphic>
          <a:graphicData uri="http://schemas.openxmlformats.org/drawingml/2006/table">
            <a:tbl>
              <a:tblPr firstRow="1" bandRow="1">
                <a:tableStyleId>{7DF18680-E054-41AD-8BC1-D1AEF772440D}</a:tableStyleId>
              </a:tblPr>
              <a:tblGrid>
                <a:gridCol w="1235977">
                  <a:extLst>
                    <a:ext uri="{9D8B030D-6E8A-4147-A177-3AD203B41FA5}">
                      <a16:colId xmlns:a16="http://schemas.microsoft.com/office/drawing/2014/main" val="2714073669"/>
                    </a:ext>
                  </a:extLst>
                </a:gridCol>
                <a:gridCol w="1183341">
                  <a:extLst>
                    <a:ext uri="{9D8B030D-6E8A-4147-A177-3AD203B41FA5}">
                      <a16:colId xmlns:a16="http://schemas.microsoft.com/office/drawing/2014/main" val="1342336146"/>
                    </a:ext>
                  </a:extLst>
                </a:gridCol>
                <a:gridCol w="2333065">
                  <a:extLst>
                    <a:ext uri="{9D8B030D-6E8A-4147-A177-3AD203B41FA5}">
                      <a16:colId xmlns:a16="http://schemas.microsoft.com/office/drawing/2014/main" val="3829529322"/>
                    </a:ext>
                  </a:extLst>
                </a:gridCol>
                <a:gridCol w="2962867">
                  <a:extLst>
                    <a:ext uri="{9D8B030D-6E8A-4147-A177-3AD203B41FA5}">
                      <a16:colId xmlns:a16="http://schemas.microsoft.com/office/drawing/2014/main" val="3150085459"/>
                    </a:ext>
                  </a:extLst>
                </a:gridCol>
              </a:tblGrid>
              <a:tr h="0">
                <a:tc>
                  <a:txBody>
                    <a:bodyPr/>
                    <a:lstStyle/>
                    <a:p>
                      <a:pPr marL="0" marR="0" lvl="0" indent="0" algn="ctr" defTabSz="914400" rtl="0" eaLnBrk="1" latinLnBrk="0" hangingPunct="1">
                        <a:spcBef>
                          <a:spcPts val="0"/>
                        </a:spcBef>
                        <a:spcAft>
                          <a:spcPts val="0"/>
                        </a:spcAft>
                        <a:buNone/>
                      </a:pPr>
                      <a:r>
                        <a:rPr lang="en-US" altLang="zh-TW" sz="1200" b="1" kern="1200">
                          <a:solidFill>
                            <a:srgbClr val="393836"/>
                          </a:solidFill>
                          <a:effectLst/>
                          <a:latin typeface="Arial" panose="020B0604020202020204" pitchFamily="34" charset="0"/>
                          <a:ea typeface="微軟正黑體" panose="020B0604030504040204" pitchFamily="34" charset="-120"/>
                          <a:cs typeface="Arial" panose="020B0604020202020204" pitchFamily="34" charset="0"/>
                          <a:sym typeface="Microsoft JhengHei"/>
                        </a:rPr>
                        <a:t>RAM Size</a:t>
                      </a:r>
                      <a:endParaRPr lang="zh-TW" altLang="en-US" sz="1200" b="1" kern="1200">
                        <a:solidFill>
                          <a:srgbClr val="393836"/>
                        </a:solidFill>
                        <a:effectLst/>
                        <a:latin typeface="Arial" panose="020B0604020202020204" pitchFamily="34" charset="0"/>
                        <a:ea typeface="微軟正黑體" panose="020B0604030504040204" pitchFamily="34" charset="-120"/>
                        <a:cs typeface="Arial" panose="020B0604020202020204" pitchFamily="34" charset="0"/>
                        <a:sym typeface="Microsoft JhengHei"/>
                      </a:endParaRPr>
                    </a:p>
                  </a:txBody>
                  <a:tcPr marL="91450" marR="91450" marT="45725" marB="45725" anchor="ctr">
                    <a:solidFill>
                      <a:srgbClr val="88C5DA"/>
                    </a:solidFill>
                  </a:tcPr>
                </a:tc>
                <a:tc>
                  <a:txBody>
                    <a:bodyPr/>
                    <a:lstStyle/>
                    <a:p>
                      <a:pPr marL="0" marR="0" lvl="0" indent="0" algn="ctr" defTabSz="914400" rtl="0" eaLnBrk="1" latinLnBrk="0" hangingPunct="1">
                        <a:spcBef>
                          <a:spcPts val="0"/>
                        </a:spcBef>
                        <a:spcAft>
                          <a:spcPts val="0"/>
                        </a:spcAft>
                        <a:buNone/>
                      </a:pPr>
                      <a:r>
                        <a:rPr lang="en-US" altLang="zh-TW" sz="1200" b="1" kern="1200">
                          <a:solidFill>
                            <a:srgbClr val="393836"/>
                          </a:solidFill>
                          <a:effectLst/>
                          <a:latin typeface="Arial" panose="020B0604020202020204" pitchFamily="34" charset="0"/>
                          <a:ea typeface="微軟正黑體" panose="020B0604030504040204" pitchFamily="34" charset="-120"/>
                          <a:cs typeface="Arial" panose="020B0604020202020204" pitchFamily="34" charset="0"/>
                          <a:sym typeface="Microsoft JhengHei"/>
                        </a:rPr>
                        <a:t>NAS SKU</a:t>
                      </a:r>
                      <a:endParaRPr lang="en-US" altLang="en-US" sz="1200" b="1" kern="1200">
                        <a:solidFill>
                          <a:srgbClr val="393836"/>
                        </a:solidFill>
                        <a:effectLst/>
                        <a:latin typeface="Arial" panose="020B0604020202020204" pitchFamily="34" charset="0"/>
                        <a:ea typeface="微軟正黑體" panose="020B0604030504040204" pitchFamily="34" charset="-120"/>
                        <a:cs typeface="Arial" panose="020B0604020202020204" pitchFamily="34" charset="0"/>
                        <a:sym typeface="Microsoft JhengHei"/>
                      </a:endParaRPr>
                    </a:p>
                  </a:txBody>
                  <a:tcPr marL="91450" marR="91450" marT="45725" marB="45725" anchor="ctr">
                    <a:solidFill>
                      <a:srgbClr val="88C5DA"/>
                    </a:solidFill>
                  </a:tcPr>
                </a:tc>
                <a:tc>
                  <a:txBody>
                    <a:bodyPr/>
                    <a:lstStyle/>
                    <a:p>
                      <a:pPr marL="0" marR="0" lvl="0" indent="0" algn="ctr" defTabSz="914400" rtl="0" eaLnBrk="1" latinLnBrk="0" hangingPunct="1">
                        <a:spcBef>
                          <a:spcPts val="0"/>
                        </a:spcBef>
                        <a:spcAft>
                          <a:spcPts val="0"/>
                        </a:spcAft>
                        <a:buNone/>
                      </a:pPr>
                      <a:r>
                        <a:rPr lang="en-US" altLang="zh-TW" sz="1200" b="1" kern="1200">
                          <a:solidFill>
                            <a:srgbClr val="393836"/>
                          </a:solidFill>
                          <a:effectLst/>
                          <a:latin typeface="Arial" panose="020B0604020202020204" pitchFamily="34" charset="0"/>
                          <a:ea typeface="微軟正黑體" panose="020B0604030504040204" pitchFamily="34" charset="-120"/>
                          <a:cs typeface="Arial" panose="020B0604020202020204" pitchFamily="34" charset="0"/>
                          <a:sym typeface="Microsoft JhengHei"/>
                        </a:rPr>
                        <a:t>Maximum Total Snapshot Numbers</a:t>
                      </a:r>
                      <a:endParaRPr lang="zh-TW" altLang="en-US" sz="1200" b="1" kern="1200">
                        <a:solidFill>
                          <a:srgbClr val="393836"/>
                        </a:solidFill>
                        <a:effectLst/>
                        <a:latin typeface="Arial" panose="020B0604020202020204" pitchFamily="34" charset="0"/>
                        <a:ea typeface="微軟正黑體" panose="020B0604030504040204" pitchFamily="34" charset="-120"/>
                        <a:cs typeface="Arial" panose="020B0604020202020204" pitchFamily="34" charset="0"/>
                        <a:sym typeface="Microsoft JhengHei"/>
                      </a:endParaRPr>
                    </a:p>
                  </a:txBody>
                  <a:tcPr marL="91450" marR="91450" marT="45725" marB="45725" anchor="ctr">
                    <a:solidFill>
                      <a:srgbClr val="88C5DA"/>
                    </a:solidFill>
                  </a:tcPr>
                </a:tc>
                <a:tc>
                  <a:txBody>
                    <a:bodyPr/>
                    <a:lstStyle/>
                    <a:p>
                      <a:pPr marL="0" marR="0" lvl="0" indent="0" algn="ctr" defTabSz="914400" rtl="0" eaLnBrk="1" latinLnBrk="0" hangingPunct="1">
                        <a:spcBef>
                          <a:spcPts val="0"/>
                        </a:spcBef>
                        <a:spcAft>
                          <a:spcPts val="0"/>
                        </a:spcAft>
                        <a:buNone/>
                      </a:pPr>
                      <a:r>
                        <a:rPr lang="en-US" altLang="zh-TW" sz="1200" b="1" kern="1200">
                          <a:solidFill>
                            <a:srgbClr val="393836"/>
                          </a:solidFill>
                          <a:effectLst/>
                          <a:latin typeface="Arial" panose="020B0604020202020204" pitchFamily="34" charset="0"/>
                          <a:ea typeface="微軟正黑體" panose="020B0604030504040204" pitchFamily="34" charset="-120"/>
                          <a:cs typeface="Arial" panose="020B0604020202020204" pitchFamily="34" charset="0"/>
                          <a:sym typeface="Microsoft JhengHei"/>
                        </a:rPr>
                        <a:t>Maximum Snapshot Numbers per </a:t>
                      </a:r>
                      <a:r>
                        <a:rPr lang="en" altLang="zh-TW" sz="1200" b="1" kern="1200">
                          <a:solidFill>
                            <a:srgbClr val="393836"/>
                          </a:solidFill>
                          <a:effectLst/>
                          <a:latin typeface="Arial" panose="020B0604020202020204" pitchFamily="34" charset="0"/>
                          <a:ea typeface="微軟正黑體" panose="020B0604030504040204" pitchFamily="34" charset="-120"/>
                          <a:cs typeface="Arial" panose="020B0604020202020204" pitchFamily="34" charset="0"/>
                          <a:sym typeface="Microsoft JhengHei"/>
                        </a:rPr>
                        <a:t>Volume/LUN</a:t>
                      </a:r>
                      <a:endParaRPr lang="zh-TW" altLang="en-US" sz="1200" b="1" kern="1200">
                        <a:solidFill>
                          <a:srgbClr val="393836"/>
                        </a:solidFill>
                        <a:effectLst/>
                        <a:latin typeface="Arial" panose="020B0604020202020204" pitchFamily="34" charset="0"/>
                        <a:ea typeface="微軟正黑體" panose="020B0604030504040204" pitchFamily="34" charset="-120"/>
                        <a:cs typeface="Arial" panose="020B0604020202020204" pitchFamily="34" charset="0"/>
                        <a:sym typeface="Microsoft JhengHei"/>
                      </a:endParaRPr>
                    </a:p>
                  </a:txBody>
                  <a:tcPr marL="91450" marR="91450" marT="45725" marB="45725" anchor="ctr">
                    <a:solidFill>
                      <a:srgbClr val="88C5DA"/>
                    </a:solidFill>
                  </a:tcPr>
                </a:tc>
                <a:extLst>
                  <a:ext uri="{0D108BD9-81ED-4DB2-BD59-A6C34878D82A}">
                    <a16:rowId xmlns:a16="http://schemas.microsoft.com/office/drawing/2014/main" val="2364017304"/>
                  </a:ext>
                </a:extLst>
              </a:tr>
              <a:tr h="0">
                <a:tc>
                  <a:txBody>
                    <a:bodyPr/>
                    <a:lstStyle/>
                    <a:p>
                      <a:pPr marL="0" marR="0" lvl="0" indent="0" algn="ctr" defTabSz="914400" rtl="0" eaLnBrk="1" latinLnBrk="0" hangingPunct="1">
                        <a:spcBef>
                          <a:spcPts val="0"/>
                        </a:spcBef>
                        <a:spcAft>
                          <a:spcPts val="0"/>
                        </a:spcAft>
                        <a:buNone/>
                      </a:pPr>
                      <a:r>
                        <a:rPr lang="en-US" altLang="zh-TW" sz="1200" b="1" kern="1200">
                          <a:solidFill>
                            <a:srgbClr val="393836"/>
                          </a:solidFill>
                          <a:latin typeface="Arial" panose="020B0604020202020204" pitchFamily="34" charset="0"/>
                          <a:ea typeface="微軟正黑體" panose="020B0604030504040204" pitchFamily="34" charset="-120"/>
                          <a:cs typeface="Arial" panose="020B0604020202020204" pitchFamily="34" charset="0"/>
                          <a:sym typeface="Microsoft JhengHei"/>
                        </a:rPr>
                        <a:t>2GB</a:t>
                      </a:r>
                      <a:endParaRPr lang="en-US" altLang="en-US" sz="1200" b="1" kern="1200">
                        <a:solidFill>
                          <a:srgbClr val="393836"/>
                        </a:solidFill>
                        <a:latin typeface="Arial" panose="020B0604020202020204" pitchFamily="34" charset="0"/>
                        <a:ea typeface="微軟正黑體" panose="020B0604030504040204" pitchFamily="34" charset="-120"/>
                        <a:cs typeface="Arial" panose="020B0604020202020204" pitchFamily="34" charset="0"/>
                        <a:sym typeface="Microsoft JhengHei"/>
                      </a:endParaRPr>
                    </a:p>
                  </a:txBody>
                  <a:tcPr marL="91450" marR="91450" marT="45725" marB="45725" anchor="ctr"/>
                </a:tc>
                <a:tc>
                  <a:txBody>
                    <a:bodyPr/>
                    <a:lstStyle/>
                    <a:p>
                      <a:pPr marL="0" marR="0" lvl="0" indent="0" algn="ctr" defTabSz="914400" rtl="0" eaLnBrk="1" latinLnBrk="0" hangingPunct="1">
                        <a:spcBef>
                          <a:spcPts val="0"/>
                        </a:spcBef>
                        <a:spcAft>
                          <a:spcPts val="0"/>
                        </a:spcAft>
                        <a:buNone/>
                      </a:pPr>
                      <a:r>
                        <a:rPr lang="en-US" altLang="zh-TW" sz="1200" b="1" kern="1200">
                          <a:solidFill>
                            <a:srgbClr val="393836"/>
                          </a:solidFill>
                          <a:latin typeface="Arial" panose="020B0604020202020204" pitchFamily="34" charset="0"/>
                          <a:ea typeface="微軟正黑體" panose="020B0604030504040204" pitchFamily="34" charset="-120"/>
                          <a:cs typeface="Arial" panose="020B0604020202020204" pitchFamily="34" charset="0"/>
                          <a:sym typeface="Microsoft JhengHei"/>
                        </a:rPr>
                        <a:t>TS-451D2-2G</a:t>
                      </a:r>
                      <a:endParaRPr lang="en-US" altLang="en-US" sz="1200" b="1" kern="1200">
                        <a:solidFill>
                          <a:srgbClr val="393836"/>
                        </a:solidFill>
                        <a:latin typeface="Arial" panose="020B0604020202020204" pitchFamily="34" charset="0"/>
                        <a:ea typeface="微軟正黑體" panose="020B0604030504040204" pitchFamily="34" charset="-120"/>
                        <a:cs typeface="Arial" panose="020B0604020202020204" pitchFamily="34" charset="0"/>
                        <a:sym typeface="Microsoft JhengHei"/>
                      </a:endParaRPr>
                    </a:p>
                  </a:txBody>
                  <a:tcPr marL="91450" marR="91450" marT="45725" marB="45725" anchor="ctr"/>
                </a:tc>
                <a:tc>
                  <a:txBody>
                    <a:bodyPr/>
                    <a:lstStyle/>
                    <a:p>
                      <a:pPr marL="0" marR="0" lvl="0" indent="0" algn="ctr" defTabSz="914400" rtl="0" eaLnBrk="1" latinLnBrk="0" hangingPunct="1">
                        <a:spcBef>
                          <a:spcPts val="0"/>
                        </a:spcBef>
                        <a:spcAft>
                          <a:spcPts val="0"/>
                        </a:spcAft>
                        <a:buNone/>
                      </a:pPr>
                      <a:r>
                        <a:rPr lang="en-US" altLang="zh-TW" sz="1200" b="1" kern="1200">
                          <a:solidFill>
                            <a:srgbClr val="393836"/>
                          </a:solidFill>
                          <a:latin typeface="Arial" panose="020B0604020202020204" pitchFamily="34" charset="0"/>
                          <a:ea typeface="微軟正黑體" panose="020B0604030504040204" pitchFamily="34" charset="-120"/>
                          <a:cs typeface="Arial" panose="020B0604020202020204" pitchFamily="34" charset="0"/>
                          <a:sym typeface="Microsoft JhengHei"/>
                        </a:rPr>
                        <a:t>64</a:t>
                      </a:r>
                      <a:endParaRPr lang="zh-TW" altLang="en-US" sz="1200" b="1" kern="1200">
                        <a:solidFill>
                          <a:srgbClr val="393836"/>
                        </a:solidFill>
                        <a:latin typeface="Arial" panose="020B0604020202020204" pitchFamily="34" charset="0"/>
                        <a:ea typeface="微軟正黑體" panose="020B0604030504040204" pitchFamily="34" charset="-120"/>
                        <a:cs typeface="Arial" panose="020B0604020202020204" pitchFamily="34" charset="0"/>
                        <a:sym typeface="Microsoft JhengHei"/>
                      </a:endParaRPr>
                    </a:p>
                  </a:txBody>
                  <a:tcPr marL="91450" marR="91450" marT="45725" marB="45725" anchor="ctr"/>
                </a:tc>
                <a:tc>
                  <a:txBody>
                    <a:bodyPr/>
                    <a:lstStyle/>
                    <a:p>
                      <a:pPr marL="0" marR="0" lvl="0" indent="0" algn="ctr" defTabSz="914400" rtl="0" eaLnBrk="1" latinLnBrk="0" hangingPunct="1">
                        <a:spcBef>
                          <a:spcPts val="0"/>
                        </a:spcBef>
                        <a:spcAft>
                          <a:spcPts val="0"/>
                        </a:spcAft>
                        <a:buNone/>
                      </a:pPr>
                      <a:r>
                        <a:rPr lang="en-US" altLang="zh-TW" sz="1200" b="1" kern="1200">
                          <a:solidFill>
                            <a:srgbClr val="393836"/>
                          </a:solidFill>
                          <a:latin typeface="Arial" panose="020B0604020202020204" pitchFamily="34" charset="0"/>
                          <a:ea typeface="微軟正黑體" panose="020B0604030504040204" pitchFamily="34" charset="-120"/>
                          <a:cs typeface="Arial" panose="020B0604020202020204" pitchFamily="34" charset="0"/>
                          <a:sym typeface="Microsoft JhengHei"/>
                        </a:rPr>
                        <a:t>32</a:t>
                      </a:r>
                      <a:endParaRPr lang="zh-TW" altLang="en-US" sz="1200" b="1" kern="1200">
                        <a:solidFill>
                          <a:srgbClr val="393836"/>
                        </a:solidFill>
                        <a:latin typeface="Arial" panose="020B0604020202020204" pitchFamily="34" charset="0"/>
                        <a:ea typeface="微軟正黑體" panose="020B0604030504040204" pitchFamily="34" charset="-120"/>
                        <a:cs typeface="Arial" panose="020B0604020202020204" pitchFamily="34" charset="0"/>
                        <a:sym typeface="Microsoft JhengHei"/>
                      </a:endParaRPr>
                    </a:p>
                  </a:txBody>
                  <a:tcPr marL="91450" marR="91450" marT="45725" marB="45725" anchor="ctr"/>
                </a:tc>
                <a:extLst>
                  <a:ext uri="{0D108BD9-81ED-4DB2-BD59-A6C34878D82A}">
                    <a16:rowId xmlns:a16="http://schemas.microsoft.com/office/drawing/2014/main" val="437663603"/>
                  </a:ext>
                </a:extLst>
              </a:tr>
              <a:tr h="293764">
                <a:tc>
                  <a:txBody>
                    <a:bodyPr/>
                    <a:lstStyle/>
                    <a:p>
                      <a:pPr marL="0" marR="0" lvl="0" indent="0" algn="ctr" defTabSz="914400" rtl="0" eaLnBrk="1" latinLnBrk="0" hangingPunct="1">
                        <a:spcBef>
                          <a:spcPts val="0"/>
                        </a:spcBef>
                        <a:spcAft>
                          <a:spcPts val="0"/>
                        </a:spcAft>
                        <a:buNone/>
                      </a:pPr>
                      <a:r>
                        <a:rPr lang="en" altLang="zh-TW" sz="1200" b="1" kern="1200">
                          <a:solidFill>
                            <a:srgbClr val="393836"/>
                          </a:solidFill>
                          <a:latin typeface="Arial" panose="020B0604020202020204" pitchFamily="34" charset="0"/>
                          <a:ea typeface="微軟正黑體" panose="020B0604030504040204" pitchFamily="34" charset="-120"/>
                          <a:cs typeface="Arial" panose="020B0604020202020204" pitchFamily="34" charset="0"/>
                          <a:sym typeface="Microsoft JhengHei"/>
                        </a:rPr>
                        <a:t>4GB </a:t>
                      </a:r>
                      <a:r>
                        <a:rPr lang="en-US" altLang="zh-TW" sz="1200" b="1" kern="1200">
                          <a:solidFill>
                            <a:srgbClr val="393836"/>
                          </a:solidFill>
                          <a:latin typeface="Arial" panose="020B0604020202020204" pitchFamily="34" charset="0"/>
                          <a:ea typeface="微軟正黑體" panose="020B0604030504040204" pitchFamily="34" charset="-120"/>
                          <a:cs typeface="Arial" panose="020B0604020202020204" pitchFamily="34" charset="0"/>
                          <a:sym typeface="Microsoft JhengHei"/>
                        </a:rPr>
                        <a:t>and more</a:t>
                      </a:r>
                      <a:endParaRPr lang="zh-TW" altLang="en-US" sz="1200" b="1" kern="1200">
                        <a:solidFill>
                          <a:srgbClr val="393836"/>
                        </a:solidFill>
                        <a:latin typeface="Arial" panose="020B0604020202020204" pitchFamily="34" charset="0"/>
                        <a:ea typeface="微軟正黑體" panose="020B0604030504040204" pitchFamily="34" charset="-120"/>
                        <a:cs typeface="Arial" panose="020B0604020202020204" pitchFamily="34" charset="0"/>
                        <a:sym typeface="Microsoft JhengHei"/>
                      </a:endParaRPr>
                    </a:p>
                  </a:txBody>
                  <a:tcPr marL="91450" marR="91450" marT="45725" marB="45725" anchor="ctr"/>
                </a:tc>
                <a:tc>
                  <a:txBody>
                    <a:bodyPr/>
                    <a:lstStyle/>
                    <a:p>
                      <a:pPr marL="0" marR="0" lvl="0" indent="0" algn="ctr" defTabSz="914400" rtl="0" eaLnBrk="1" latinLnBrk="0" hangingPunct="1">
                        <a:spcBef>
                          <a:spcPts val="0"/>
                        </a:spcBef>
                        <a:spcAft>
                          <a:spcPts val="0"/>
                        </a:spcAft>
                        <a:buNone/>
                      </a:pPr>
                      <a:r>
                        <a:rPr lang="en-US" altLang="zh-TW" sz="1200" b="1" kern="1200">
                          <a:solidFill>
                            <a:srgbClr val="393836"/>
                          </a:solidFill>
                          <a:latin typeface="Arial" panose="020B0604020202020204" pitchFamily="34" charset="0"/>
                          <a:ea typeface="微軟正黑體" panose="020B0604030504040204" pitchFamily="34" charset="-120"/>
                          <a:cs typeface="Arial" panose="020B0604020202020204" pitchFamily="34" charset="0"/>
                          <a:sym typeface="Microsoft JhengHei"/>
                        </a:rPr>
                        <a:t>TS-451D2-4G</a:t>
                      </a:r>
                      <a:endParaRPr lang="zh-TW" altLang="en-US" sz="1200" b="1" kern="1200">
                        <a:solidFill>
                          <a:srgbClr val="393836"/>
                        </a:solidFill>
                        <a:latin typeface="Arial" panose="020B0604020202020204" pitchFamily="34" charset="0"/>
                        <a:ea typeface="微軟正黑體" panose="020B0604030504040204" pitchFamily="34" charset="-120"/>
                        <a:cs typeface="Arial" panose="020B0604020202020204" pitchFamily="34" charset="0"/>
                        <a:sym typeface="Microsoft JhengHei"/>
                      </a:endParaRPr>
                    </a:p>
                  </a:txBody>
                  <a:tcPr marL="91450" marR="91450" marT="45725" marB="45725" anchor="ctr"/>
                </a:tc>
                <a:tc>
                  <a:txBody>
                    <a:bodyPr/>
                    <a:lstStyle/>
                    <a:p>
                      <a:pPr marL="0" marR="0" lvl="0" indent="0" algn="ctr" defTabSz="914400" rtl="0" eaLnBrk="1" latinLnBrk="0" hangingPunct="1">
                        <a:spcBef>
                          <a:spcPts val="0"/>
                        </a:spcBef>
                        <a:spcAft>
                          <a:spcPts val="0"/>
                        </a:spcAft>
                        <a:buNone/>
                      </a:pPr>
                      <a:r>
                        <a:rPr lang="en-US" altLang="zh-TW" sz="1200" b="1" kern="1200">
                          <a:solidFill>
                            <a:srgbClr val="393836"/>
                          </a:solidFill>
                          <a:latin typeface="Arial" panose="020B0604020202020204" pitchFamily="34" charset="0"/>
                          <a:ea typeface="微軟正黑體" panose="020B0604030504040204" pitchFamily="34" charset="-120"/>
                          <a:cs typeface="Arial" panose="020B0604020202020204" pitchFamily="34" charset="0"/>
                          <a:sym typeface="Microsoft JhengHei"/>
                        </a:rPr>
                        <a:t>1024</a:t>
                      </a:r>
                      <a:endParaRPr lang="zh-TW" altLang="en-US" sz="1200" b="1" kern="1200">
                        <a:solidFill>
                          <a:srgbClr val="393836"/>
                        </a:solidFill>
                        <a:latin typeface="Arial" panose="020B0604020202020204" pitchFamily="34" charset="0"/>
                        <a:ea typeface="微軟正黑體" panose="020B0604030504040204" pitchFamily="34" charset="-120"/>
                        <a:cs typeface="Arial" panose="020B0604020202020204" pitchFamily="34" charset="0"/>
                        <a:sym typeface="Microsoft JhengHei"/>
                      </a:endParaRPr>
                    </a:p>
                  </a:txBody>
                  <a:tcPr marL="91450" marR="91450" marT="45725" marB="45725" anchor="ctr"/>
                </a:tc>
                <a:tc>
                  <a:txBody>
                    <a:bodyPr/>
                    <a:lstStyle/>
                    <a:p>
                      <a:pPr marL="0" marR="0" lvl="0" indent="0" algn="ctr" defTabSz="914400" rtl="0" eaLnBrk="1" latinLnBrk="0" hangingPunct="1">
                        <a:spcBef>
                          <a:spcPts val="0"/>
                        </a:spcBef>
                        <a:spcAft>
                          <a:spcPts val="0"/>
                        </a:spcAft>
                        <a:buNone/>
                      </a:pPr>
                      <a:r>
                        <a:rPr lang="zh-TW" altLang="en-US" sz="1200" b="1" kern="1200">
                          <a:solidFill>
                            <a:srgbClr val="393836"/>
                          </a:solidFill>
                          <a:latin typeface="Arial" panose="020B0604020202020204" pitchFamily="34" charset="0"/>
                          <a:ea typeface="微軟正黑體" panose="020B0604030504040204" pitchFamily="34" charset="-120"/>
                          <a:cs typeface="Arial" panose="020B0604020202020204" pitchFamily="34" charset="0"/>
                          <a:sym typeface="Microsoft JhengHei"/>
                        </a:rPr>
                        <a:t>256</a:t>
                      </a:r>
                    </a:p>
                  </a:txBody>
                  <a:tcPr marL="91450" marR="91450" marT="45725" marB="45725" anchor="ctr"/>
                </a:tc>
                <a:extLst>
                  <a:ext uri="{0D108BD9-81ED-4DB2-BD59-A6C34878D82A}">
                    <a16:rowId xmlns:a16="http://schemas.microsoft.com/office/drawing/2014/main" val="4105057157"/>
                  </a:ext>
                </a:extLst>
              </a:tr>
            </a:tbl>
          </a:graphicData>
        </a:graphic>
      </p:graphicFrame>
      <p:sp>
        <p:nvSpPr>
          <p:cNvPr id="6" name="Shape 226">
            <a:extLst>
              <a:ext uri="{FF2B5EF4-FFF2-40B4-BE49-F238E27FC236}">
                <a16:creationId xmlns:a16="http://schemas.microsoft.com/office/drawing/2014/main" id="{861CE3D7-6BDE-C24B-9297-52D426776790}"/>
              </a:ext>
            </a:extLst>
          </p:cNvPr>
          <p:cNvSpPr txBox="1"/>
          <p:nvPr/>
        </p:nvSpPr>
        <p:spPr>
          <a:xfrm>
            <a:off x="786921" y="3039670"/>
            <a:ext cx="3433859" cy="443536"/>
          </a:xfrm>
          <a:prstGeom prst="rect">
            <a:avLst/>
          </a:prstGeom>
          <a:solidFill>
            <a:srgbClr val="C00000"/>
          </a:solidFill>
          <a:ln>
            <a:noFill/>
          </a:ln>
          <a:effectLst>
            <a:outerShdw blurRad="50800" dist="38100" dir="2700000" algn="tl" rotWithShape="0">
              <a:prstClr val="black">
                <a:alpha val="40000"/>
              </a:prstClr>
            </a:outerShdw>
          </a:effectLst>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1" i="0" u="none" strike="noStrike" cap="none">
              <a:solidFill>
                <a:schemeClr val="lt1"/>
              </a:solidFill>
              <a:latin typeface="Microsoft JhengHei" panose="020B0604030504040204" pitchFamily="34" charset="-120"/>
              <a:ea typeface="Microsoft JhengHei" panose="020B0604030504040204" pitchFamily="34" charset="-120"/>
              <a:cs typeface="Microsoft JhengHei"/>
              <a:sym typeface="Microsoft JhengHei"/>
            </a:endParaRPr>
          </a:p>
        </p:txBody>
      </p:sp>
      <p:sp>
        <p:nvSpPr>
          <p:cNvPr id="7" name="Shape 226">
            <a:extLst>
              <a:ext uri="{FF2B5EF4-FFF2-40B4-BE49-F238E27FC236}">
                <a16:creationId xmlns:a16="http://schemas.microsoft.com/office/drawing/2014/main" id="{547DEC95-2079-5B42-B158-A660B55408E1}"/>
              </a:ext>
            </a:extLst>
          </p:cNvPr>
          <p:cNvSpPr txBox="1"/>
          <p:nvPr/>
        </p:nvSpPr>
        <p:spPr>
          <a:xfrm>
            <a:off x="786921" y="3039670"/>
            <a:ext cx="1292652" cy="307800"/>
          </a:xfrm>
          <a:prstGeom prst="rect">
            <a:avLst/>
          </a:prstGeom>
          <a:solidFill>
            <a:srgbClr val="C00000"/>
          </a:solidFill>
          <a:ln>
            <a:noFill/>
          </a:ln>
        </p:spPr>
        <p:txBody>
          <a:bodyPr spcFirstLastPara="1" wrap="square" lIns="91425" tIns="45700" rIns="91425" bIns="45700" anchor="t" anchorCtr="0">
            <a:noAutofit/>
          </a:bodyPr>
          <a:lstStyle/>
          <a:p>
            <a:pPr lvl="0">
              <a:buClr>
                <a:srgbClr val="000000"/>
              </a:buClr>
              <a:buSzPts val="1400"/>
            </a:pPr>
            <a:r>
              <a:rPr lang="en-US" altLang="zh-TW" sz="1400" b="1">
                <a:solidFill>
                  <a:schemeClr val="lt1"/>
                </a:solidFill>
                <a:latin typeface="Arial" panose="020B0604020202020204" pitchFamily="34" charset="0"/>
                <a:ea typeface="Microsoft JhengHei" panose="020B0604030504040204" pitchFamily="34" charset="-120"/>
                <a:cs typeface="Arial" panose="020B0604020202020204" pitchFamily="34" charset="0"/>
                <a:sym typeface="Microsoft JhengHei"/>
              </a:rPr>
              <a:t>File level</a:t>
            </a:r>
            <a:endParaRPr lang="zh-TW" altLang="en-US" sz="1400" b="1" i="0" u="none" strike="noStrike" cap="none">
              <a:solidFill>
                <a:schemeClr val="lt1"/>
              </a:solidFill>
              <a:latin typeface="Arial" panose="020B0604020202020204" pitchFamily="34" charset="0"/>
              <a:ea typeface="Microsoft JhengHei" panose="020B0604030504040204" pitchFamily="34" charset="-120"/>
              <a:cs typeface="Arial" panose="020B0604020202020204" pitchFamily="34" charset="0"/>
              <a:sym typeface="Microsoft JhengHei"/>
            </a:endParaRPr>
          </a:p>
        </p:txBody>
      </p:sp>
      <p:sp>
        <p:nvSpPr>
          <p:cNvPr id="8" name="Shape 236">
            <a:extLst>
              <a:ext uri="{FF2B5EF4-FFF2-40B4-BE49-F238E27FC236}">
                <a16:creationId xmlns:a16="http://schemas.microsoft.com/office/drawing/2014/main" id="{8D0FAA9B-4F93-B747-BA5A-33492A80A350}"/>
              </a:ext>
            </a:extLst>
          </p:cNvPr>
          <p:cNvSpPr txBox="1"/>
          <p:nvPr/>
        </p:nvSpPr>
        <p:spPr>
          <a:xfrm>
            <a:off x="796453" y="3598506"/>
            <a:ext cx="967920" cy="307800"/>
          </a:xfrm>
          <a:prstGeom prst="rect">
            <a:avLst/>
          </a:prstGeom>
          <a:solidFill>
            <a:srgbClr val="31859B"/>
          </a:solidFill>
          <a:ln>
            <a:noFill/>
          </a:ln>
        </p:spPr>
        <p:txBody>
          <a:bodyPr spcFirstLastPara="1" wrap="square" lIns="91425" tIns="45700" rIns="91425" bIns="45700" anchor="t" anchorCtr="0">
            <a:noAutofit/>
          </a:bodyPr>
          <a:lstStyle/>
          <a:p>
            <a:pPr lvl="0">
              <a:buClr>
                <a:srgbClr val="000000"/>
              </a:buClr>
              <a:buSzPts val="1400"/>
            </a:pPr>
            <a:r>
              <a:rPr lang="en-US" altLang="zh-TW" sz="1400" b="1">
                <a:solidFill>
                  <a:schemeClr val="lt1"/>
                </a:solidFill>
                <a:latin typeface="Arial" panose="020B0604020202020204" pitchFamily="34" charset="0"/>
                <a:ea typeface="Microsoft JhengHei" panose="020B0604030504040204" pitchFamily="34" charset="-120"/>
                <a:cs typeface="Arial" panose="020B0604020202020204" pitchFamily="34" charset="0"/>
                <a:sym typeface="Microsoft JhengHei"/>
              </a:rPr>
              <a:t>Block level</a:t>
            </a:r>
            <a:endParaRPr lang="zh-TW" altLang="en-US" sz="1400" b="1">
              <a:solidFill>
                <a:schemeClr val="lt1"/>
              </a:solidFill>
              <a:latin typeface="Arial" panose="020B0604020202020204" pitchFamily="34" charset="0"/>
              <a:ea typeface="Microsoft JhengHei" panose="020B0604030504040204" pitchFamily="34" charset="-120"/>
              <a:cs typeface="Arial" panose="020B0604020202020204" pitchFamily="34" charset="0"/>
              <a:sym typeface="Microsoft JhengHei"/>
            </a:endParaRPr>
          </a:p>
        </p:txBody>
      </p:sp>
      <p:sp>
        <p:nvSpPr>
          <p:cNvPr id="10" name="Shape 227">
            <a:extLst>
              <a:ext uri="{FF2B5EF4-FFF2-40B4-BE49-F238E27FC236}">
                <a16:creationId xmlns:a16="http://schemas.microsoft.com/office/drawing/2014/main" id="{1F19076C-D68B-B744-97CB-0F7169EE184A}"/>
              </a:ext>
            </a:extLst>
          </p:cNvPr>
          <p:cNvSpPr/>
          <p:nvPr/>
        </p:nvSpPr>
        <p:spPr>
          <a:xfrm>
            <a:off x="1686446" y="4076403"/>
            <a:ext cx="2487765" cy="474628"/>
          </a:xfrm>
          <a:prstGeom prst="rect">
            <a:avLst/>
          </a:prstGeom>
          <a:blipFill rotWithShape="1">
            <a:blip r:embed="rId3" cstate="screen">
              <a:alphaModFix/>
              <a:extLst>
                <a:ext uri="{28A0092B-C50C-407E-A947-70E740481C1C}">
                  <a14:useLocalDpi xmlns:a14="http://schemas.microsoft.com/office/drawing/2010/main"/>
                </a:ext>
              </a:extLst>
            </a:blip>
            <a:stretch>
              <a:fillRect/>
            </a:stretch>
          </a:blip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lt1"/>
              </a:buClr>
              <a:buSzPts val="1400"/>
              <a:buFont typeface="Arial"/>
              <a:buNone/>
            </a:pPr>
            <a:endParaRPr sz="1400" b="0" i="0" u="none" strike="noStrike" cap="none">
              <a:solidFill>
                <a:schemeClr val="lt1"/>
              </a:solidFill>
              <a:latin typeface="Microsoft JhengHei" panose="020B0604030504040204" pitchFamily="34" charset="-120"/>
              <a:ea typeface="Microsoft JhengHei" panose="020B0604030504040204" pitchFamily="34" charset="-120"/>
              <a:cs typeface="Arial"/>
              <a:sym typeface="Arial"/>
            </a:endParaRPr>
          </a:p>
        </p:txBody>
      </p:sp>
      <p:sp>
        <p:nvSpPr>
          <p:cNvPr id="11" name="Shape 229">
            <a:extLst>
              <a:ext uri="{FF2B5EF4-FFF2-40B4-BE49-F238E27FC236}">
                <a16:creationId xmlns:a16="http://schemas.microsoft.com/office/drawing/2014/main" id="{CE05D924-EA7E-744A-92EE-66F411B0466E}"/>
              </a:ext>
            </a:extLst>
          </p:cNvPr>
          <p:cNvSpPr/>
          <p:nvPr/>
        </p:nvSpPr>
        <p:spPr>
          <a:xfrm>
            <a:off x="1736623" y="4147577"/>
            <a:ext cx="404100" cy="307800"/>
          </a:xfrm>
          <a:prstGeom prst="rect">
            <a:avLst/>
          </a:prstGeom>
          <a:solidFill>
            <a:srgbClr val="7030A0"/>
          </a:solidFill>
          <a:ln>
            <a:noFill/>
          </a:ln>
          <a:effectLst>
            <a:outerShdw blurRad="50800" dist="38100" dir="2700000" algn="tl" rotWithShape="0">
              <a:srgbClr val="000000">
                <a:alpha val="40000"/>
              </a:srgbClr>
            </a:outerShdw>
          </a:effectLst>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lt1"/>
              </a:buClr>
              <a:buSzPts val="1400"/>
              <a:buFont typeface="Arial"/>
              <a:buNone/>
            </a:pPr>
            <a:r>
              <a:rPr lang="zh-TW" sz="1400" b="1" i="0" u="none" strike="noStrike" cap="none">
                <a:solidFill>
                  <a:schemeClr val="lt1"/>
                </a:solidFill>
                <a:latin typeface="Arial" pitchFamily="34" charset="0"/>
                <a:ea typeface="Microsoft JhengHei" panose="020B0604030504040204" pitchFamily="34" charset="-120"/>
                <a:cs typeface="Arial" pitchFamily="34" charset="0"/>
                <a:sym typeface="Arial"/>
              </a:rPr>
              <a:t>A</a:t>
            </a:r>
            <a:endParaRPr sz="1400" b="1" i="0" u="none" strike="noStrike" cap="none">
              <a:solidFill>
                <a:schemeClr val="lt1"/>
              </a:solidFill>
              <a:latin typeface="Arial" pitchFamily="34" charset="0"/>
              <a:ea typeface="Microsoft JhengHei" panose="020B0604030504040204" pitchFamily="34" charset="-120"/>
              <a:cs typeface="Arial" pitchFamily="34" charset="0"/>
              <a:sym typeface="Arial"/>
            </a:endParaRPr>
          </a:p>
        </p:txBody>
      </p:sp>
      <p:sp>
        <p:nvSpPr>
          <p:cNvPr id="12" name="Shape 230">
            <a:extLst>
              <a:ext uri="{FF2B5EF4-FFF2-40B4-BE49-F238E27FC236}">
                <a16:creationId xmlns:a16="http://schemas.microsoft.com/office/drawing/2014/main" id="{6B40B39D-7F88-EB44-95BD-6EE4CE8A5D7D}"/>
              </a:ext>
            </a:extLst>
          </p:cNvPr>
          <p:cNvSpPr/>
          <p:nvPr/>
        </p:nvSpPr>
        <p:spPr>
          <a:xfrm>
            <a:off x="2216807" y="4147577"/>
            <a:ext cx="404100" cy="307800"/>
          </a:xfrm>
          <a:prstGeom prst="rect">
            <a:avLst/>
          </a:prstGeom>
          <a:solidFill>
            <a:srgbClr val="7030A0"/>
          </a:solidFill>
          <a:ln>
            <a:noFill/>
          </a:ln>
          <a:effectLst>
            <a:outerShdw blurRad="50800" dist="38100" dir="2700000" algn="tl" rotWithShape="0">
              <a:srgbClr val="000000">
                <a:alpha val="40000"/>
              </a:srgbClr>
            </a:outerShdw>
          </a:effectLst>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lt1"/>
              </a:buClr>
              <a:buSzPts val="1400"/>
              <a:buFont typeface="Arial"/>
              <a:buNone/>
            </a:pPr>
            <a:r>
              <a:rPr lang="zh-TW" sz="1400" b="1" i="0" u="none" strike="noStrike" cap="none">
                <a:solidFill>
                  <a:schemeClr val="lt1"/>
                </a:solidFill>
                <a:latin typeface="Arial" pitchFamily="34" charset="0"/>
                <a:ea typeface="Microsoft JhengHei" panose="020B0604030504040204" pitchFamily="34" charset="-120"/>
                <a:cs typeface="Arial" pitchFamily="34" charset="0"/>
                <a:sym typeface="Arial"/>
              </a:rPr>
              <a:t>B</a:t>
            </a:r>
            <a:endParaRPr sz="1400" b="1" i="0" u="none" strike="noStrike" cap="none">
              <a:solidFill>
                <a:schemeClr val="lt1"/>
              </a:solidFill>
              <a:latin typeface="Arial" pitchFamily="34" charset="0"/>
              <a:ea typeface="Microsoft JhengHei" panose="020B0604030504040204" pitchFamily="34" charset="-120"/>
              <a:cs typeface="Arial" pitchFamily="34" charset="0"/>
              <a:sym typeface="Arial"/>
            </a:endParaRPr>
          </a:p>
        </p:txBody>
      </p:sp>
      <p:sp>
        <p:nvSpPr>
          <p:cNvPr id="13" name="Shape 231">
            <a:extLst>
              <a:ext uri="{FF2B5EF4-FFF2-40B4-BE49-F238E27FC236}">
                <a16:creationId xmlns:a16="http://schemas.microsoft.com/office/drawing/2014/main" id="{5C79C40E-ECCB-7149-9A84-BF472F16AA68}"/>
              </a:ext>
            </a:extLst>
          </p:cNvPr>
          <p:cNvSpPr/>
          <p:nvPr/>
        </p:nvSpPr>
        <p:spPr>
          <a:xfrm>
            <a:off x="2718662" y="4141712"/>
            <a:ext cx="404100" cy="307800"/>
          </a:xfrm>
          <a:prstGeom prst="rect">
            <a:avLst/>
          </a:prstGeom>
          <a:solidFill>
            <a:srgbClr val="7030A0"/>
          </a:solidFill>
          <a:ln>
            <a:noFill/>
          </a:ln>
          <a:effectLst>
            <a:outerShdw blurRad="50800" dist="38100" dir="2700000" algn="tl" rotWithShape="0">
              <a:srgbClr val="000000">
                <a:alpha val="40000"/>
              </a:srgbClr>
            </a:outerShdw>
          </a:effectLst>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lt1"/>
              </a:buClr>
              <a:buSzPts val="1400"/>
              <a:buFont typeface="Arial"/>
              <a:buNone/>
            </a:pPr>
            <a:r>
              <a:rPr lang="zh-TW" sz="1400" b="1" i="0" u="none" strike="noStrike" cap="none">
                <a:solidFill>
                  <a:schemeClr val="lt1"/>
                </a:solidFill>
                <a:latin typeface="Arial" pitchFamily="34" charset="0"/>
                <a:ea typeface="Microsoft JhengHei" panose="020B0604030504040204" pitchFamily="34" charset="-120"/>
                <a:cs typeface="Arial" pitchFamily="34" charset="0"/>
                <a:sym typeface="Arial"/>
              </a:rPr>
              <a:t>C</a:t>
            </a:r>
            <a:endParaRPr sz="1400" b="1" i="0" u="none" strike="noStrike" cap="none">
              <a:solidFill>
                <a:schemeClr val="lt1"/>
              </a:solidFill>
              <a:latin typeface="Arial" pitchFamily="34" charset="0"/>
              <a:ea typeface="Microsoft JhengHei" panose="020B0604030504040204" pitchFamily="34" charset="-120"/>
              <a:cs typeface="Arial" pitchFamily="34" charset="0"/>
              <a:sym typeface="Arial"/>
            </a:endParaRPr>
          </a:p>
        </p:txBody>
      </p:sp>
      <p:sp>
        <p:nvSpPr>
          <p:cNvPr id="14" name="Shape 233">
            <a:extLst>
              <a:ext uri="{FF2B5EF4-FFF2-40B4-BE49-F238E27FC236}">
                <a16:creationId xmlns:a16="http://schemas.microsoft.com/office/drawing/2014/main" id="{9D4C6FAC-5590-3A44-9DAB-3F61E1D0F7B7}"/>
              </a:ext>
            </a:extLst>
          </p:cNvPr>
          <p:cNvSpPr/>
          <p:nvPr/>
        </p:nvSpPr>
        <p:spPr>
          <a:xfrm>
            <a:off x="2221053" y="3677777"/>
            <a:ext cx="404100" cy="307800"/>
          </a:xfrm>
          <a:prstGeom prst="rect">
            <a:avLst/>
          </a:prstGeom>
          <a:solidFill>
            <a:srgbClr val="E36C09"/>
          </a:solidFill>
          <a:ln>
            <a:noFill/>
          </a:ln>
          <a:effectLst>
            <a:outerShdw blurRad="50800" dist="38100" dir="2700000" algn="tl" rotWithShape="0">
              <a:srgbClr val="000000">
                <a:alpha val="40000"/>
              </a:srgbClr>
            </a:outerShdw>
          </a:effectLst>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400"/>
              <a:buFont typeface="Arial"/>
              <a:buNone/>
            </a:pPr>
            <a:r>
              <a:rPr lang="zh-TW" sz="1400" b="1" i="0" u="none" strike="noStrike" cap="none">
                <a:solidFill>
                  <a:schemeClr val="lt1"/>
                </a:solidFill>
                <a:latin typeface="Arial" pitchFamily="34" charset="0"/>
                <a:ea typeface="Microsoft JhengHei" panose="020B0604030504040204" pitchFamily="34" charset="-120"/>
                <a:cs typeface="Arial" pitchFamily="34" charset="0"/>
                <a:sym typeface="Arial"/>
              </a:rPr>
              <a:t>B’</a:t>
            </a:r>
            <a:endParaRPr sz="1400" b="1" i="0" u="none" strike="noStrike" cap="none">
              <a:solidFill>
                <a:schemeClr val="lt1"/>
              </a:solidFill>
              <a:latin typeface="Arial" pitchFamily="34" charset="0"/>
              <a:ea typeface="Microsoft JhengHei" panose="020B0604030504040204" pitchFamily="34" charset="-120"/>
              <a:cs typeface="Arial" pitchFamily="34" charset="0"/>
              <a:sym typeface="Arial"/>
            </a:endParaRPr>
          </a:p>
        </p:txBody>
      </p:sp>
      <p:sp>
        <p:nvSpPr>
          <p:cNvPr id="15" name="Shape 234">
            <a:extLst>
              <a:ext uri="{FF2B5EF4-FFF2-40B4-BE49-F238E27FC236}">
                <a16:creationId xmlns:a16="http://schemas.microsoft.com/office/drawing/2014/main" id="{8EA05C06-98E0-2044-BEE9-A57E353A3C9D}"/>
              </a:ext>
            </a:extLst>
          </p:cNvPr>
          <p:cNvSpPr/>
          <p:nvPr/>
        </p:nvSpPr>
        <p:spPr>
          <a:xfrm>
            <a:off x="2718662" y="3677777"/>
            <a:ext cx="404100" cy="307800"/>
          </a:xfrm>
          <a:prstGeom prst="rect">
            <a:avLst/>
          </a:prstGeom>
          <a:solidFill>
            <a:srgbClr val="E36C09"/>
          </a:solidFill>
          <a:ln>
            <a:noFill/>
          </a:ln>
          <a:effectLst>
            <a:outerShdw blurRad="50800" dist="38100" dir="2700000" algn="tl" rotWithShape="0">
              <a:srgbClr val="000000">
                <a:alpha val="40000"/>
              </a:srgbClr>
            </a:outerShdw>
          </a:effectLst>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400"/>
              <a:buFont typeface="Arial"/>
              <a:buNone/>
            </a:pPr>
            <a:r>
              <a:rPr lang="zh-TW" sz="1400" b="1" i="0" u="none" strike="noStrike" cap="none">
                <a:solidFill>
                  <a:schemeClr val="lt1"/>
                </a:solidFill>
                <a:latin typeface="Arial" pitchFamily="34" charset="0"/>
                <a:ea typeface="Microsoft JhengHei" panose="020B0604030504040204" pitchFamily="34" charset="-120"/>
                <a:cs typeface="Arial" pitchFamily="34" charset="0"/>
                <a:sym typeface="Arial"/>
              </a:rPr>
              <a:t>C’</a:t>
            </a:r>
            <a:endParaRPr sz="1400" b="1" i="0" u="none" strike="noStrike" cap="none">
              <a:solidFill>
                <a:schemeClr val="lt1"/>
              </a:solidFill>
              <a:latin typeface="Arial" pitchFamily="34" charset="0"/>
              <a:ea typeface="Microsoft JhengHei" panose="020B0604030504040204" pitchFamily="34" charset="-120"/>
              <a:cs typeface="Arial" pitchFamily="34" charset="0"/>
              <a:sym typeface="Arial"/>
            </a:endParaRPr>
          </a:p>
        </p:txBody>
      </p:sp>
      <p:sp>
        <p:nvSpPr>
          <p:cNvPr id="16" name="Shape 235">
            <a:extLst>
              <a:ext uri="{FF2B5EF4-FFF2-40B4-BE49-F238E27FC236}">
                <a16:creationId xmlns:a16="http://schemas.microsoft.com/office/drawing/2014/main" id="{38C82518-FF38-1546-873B-5A78D42A0965}"/>
              </a:ext>
            </a:extLst>
          </p:cNvPr>
          <p:cNvSpPr/>
          <p:nvPr/>
        </p:nvSpPr>
        <p:spPr>
          <a:xfrm>
            <a:off x="1723444" y="3677777"/>
            <a:ext cx="404100" cy="307800"/>
          </a:xfrm>
          <a:prstGeom prst="rect">
            <a:avLst/>
          </a:prstGeom>
          <a:solidFill>
            <a:srgbClr val="E36C09"/>
          </a:solidFill>
          <a:ln>
            <a:noFill/>
          </a:ln>
          <a:effectLst>
            <a:outerShdw blurRad="50800" dist="38100" dir="2700000" algn="tl" rotWithShape="0">
              <a:srgbClr val="000000">
                <a:alpha val="40000"/>
              </a:srgbClr>
            </a:outerShdw>
          </a:effectLst>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400"/>
              <a:buFont typeface="Arial"/>
              <a:buNone/>
            </a:pPr>
            <a:r>
              <a:rPr lang="zh-TW" sz="1400" b="1" i="0" u="none" strike="noStrike" cap="none">
                <a:solidFill>
                  <a:schemeClr val="lt1"/>
                </a:solidFill>
                <a:latin typeface="Arial" pitchFamily="34" charset="0"/>
                <a:ea typeface="Microsoft JhengHei" panose="020B0604030504040204" pitchFamily="34" charset="-120"/>
                <a:cs typeface="Arial" pitchFamily="34" charset="0"/>
                <a:sym typeface="Arial"/>
              </a:rPr>
              <a:t>A’</a:t>
            </a:r>
            <a:endParaRPr sz="1400" b="1" i="0" u="none" strike="noStrike" cap="none">
              <a:solidFill>
                <a:schemeClr val="lt1"/>
              </a:solidFill>
              <a:latin typeface="Arial" pitchFamily="34" charset="0"/>
              <a:ea typeface="Microsoft JhengHei" panose="020B0604030504040204" pitchFamily="34" charset="-120"/>
              <a:cs typeface="Arial" pitchFamily="34" charset="0"/>
              <a:sym typeface="Arial"/>
            </a:endParaRPr>
          </a:p>
        </p:txBody>
      </p:sp>
      <p:sp>
        <p:nvSpPr>
          <p:cNvPr id="17" name="Shape 237">
            <a:extLst>
              <a:ext uri="{FF2B5EF4-FFF2-40B4-BE49-F238E27FC236}">
                <a16:creationId xmlns:a16="http://schemas.microsoft.com/office/drawing/2014/main" id="{A7A00C77-BCB9-AE41-BF64-89DE25CC588D}"/>
              </a:ext>
            </a:extLst>
          </p:cNvPr>
          <p:cNvSpPr/>
          <p:nvPr/>
        </p:nvSpPr>
        <p:spPr>
          <a:xfrm>
            <a:off x="3216271" y="3677777"/>
            <a:ext cx="404100" cy="307800"/>
          </a:xfrm>
          <a:prstGeom prst="rect">
            <a:avLst/>
          </a:prstGeom>
          <a:solidFill>
            <a:srgbClr val="E36C09"/>
          </a:solidFill>
          <a:ln>
            <a:noFill/>
          </a:ln>
          <a:effectLst>
            <a:outerShdw blurRad="50800" dist="38100" dir="2700000" algn="tl" rotWithShape="0">
              <a:srgbClr val="000000">
                <a:alpha val="40000"/>
              </a:srgbClr>
            </a:outerShdw>
          </a:effectLst>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400"/>
              <a:buFont typeface="Arial"/>
              <a:buNone/>
            </a:pPr>
            <a:r>
              <a:rPr lang="zh-TW" sz="1400" b="1" i="0" u="none" strike="noStrike" cap="none">
                <a:solidFill>
                  <a:schemeClr val="lt1"/>
                </a:solidFill>
                <a:latin typeface="Arial" pitchFamily="34" charset="0"/>
                <a:ea typeface="Microsoft JhengHei" panose="020B0604030504040204" pitchFamily="34" charset="-120"/>
                <a:cs typeface="Arial" pitchFamily="34" charset="0"/>
                <a:sym typeface="Arial"/>
              </a:rPr>
              <a:t>D’</a:t>
            </a:r>
            <a:endParaRPr sz="1400" b="1" i="0" u="none" strike="noStrike" cap="none">
              <a:solidFill>
                <a:schemeClr val="lt1"/>
              </a:solidFill>
              <a:latin typeface="Arial" pitchFamily="34" charset="0"/>
              <a:ea typeface="Microsoft JhengHei" panose="020B0604030504040204" pitchFamily="34" charset="-120"/>
              <a:cs typeface="Arial" pitchFamily="34" charset="0"/>
              <a:sym typeface="Arial"/>
            </a:endParaRPr>
          </a:p>
        </p:txBody>
      </p:sp>
      <p:sp>
        <p:nvSpPr>
          <p:cNvPr id="18" name="Shape 238">
            <a:extLst>
              <a:ext uri="{FF2B5EF4-FFF2-40B4-BE49-F238E27FC236}">
                <a16:creationId xmlns:a16="http://schemas.microsoft.com/office/drawing/2014/main" id="{C388A9E0-250A-894E-B0AC-5C65F865259E}"/>
              </a:ext>
            </a:extLst>
          </p:cNvPr>
          <p:cNvSpPr/>
          <p:nvPr/>
        </p:nvSpPr>
        <p:spPr>
          <a:xfrm>
            <a:off x="3713878" y="3677777"/>
            <a:ext cx="404100" cy="307800"/>
          </a:xfrm>
          <a:prstGeom prst="rect">
            <a:avLst/>
          </a:prstGeom>
          <a:solidFill>
            <a:srgbClr val="E36C09"/>
          </a:solidFill>
          <a:ln>
            <a:noFill/>
          </a:ln>
          <a:effectLst>
            <a:outerShdw blurRad="50800" dist="38100" dir="2700000" algn="tl" rotWithShape="0">
              <a:srgbClr val="000000">
                <a:alpha val="40000"/>
              </a:srgbClr>
            </a:outerShdw>
          </a:effectLst>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400"/>
              <a:buFont typeface="Arial"/>
              <a:buNone/>
            </a:pPr>
            <a:r>
              <a:rPr lang="zh-TW" sz="1400" b="1" i="0" u="none" strike="noStrike" cap="none">
                <a:solidFill>
                  <a:schemeClr val="lt1"/>
                </a:solidFill>
                <a:latin typeface="Arial" pitchFamily="34" charset="0"/>
                <a:ea typeface="Microsoft JhengHei" panose="020B0604030504040204" pitchFamily="34" charset="-120"/>
                <a:cs typeface="Arial" pitchFamily="34" charset="0"/>
                <a:sym typeface="Arial"/>
              </a:rPr>
              <a:t>E’</a:t>
            </a:r>
            <a:endParaRPr sz="1400" b="1" i="0" u="none" strike="noStrike" cap="none">
              <a:solidFill>
                <a:schemeClr val="lt1"/>
              </a:solidFill>
              <a:latin typeface="Arial" pitchFamily="34" charset="0"/>
              <a:ea typeface="Microsoft JhengHei" panose="020B0604030504040204" pitchFamily="34" charset="-120"/>
              <a:cs typeface="Arial" pitchFamily="34" charset="0"/>
              <a:sym typeface="Arial"/>
            </a:endParaRPr>
          </a:p>
        </p:txBody>
      </p:sp>
      <p:sp>
        <p:nvSpPr>
          <p:cNvPr id="19" name="Shape 242">
            <a:extLst>
              <a:ext uri="{FF2B5EF4-FFF2-40B4-BE49-F238E27FC236}">
                <a16:creationId xmlns:a16="http://schemas.microsoft.com/office/drawing/2014/main" id="{7F994910-AB80-5240-87A5-F5236CC45324}"/>
              </a:ext>
            </a:extLst>
          </p:cNvPr>
          <p:cNvSpPr/>
          <p:nvPr/>
        </p:nvSpPr>
        <p:spPr>
          <a:xfrm>
            <a:off x="3217280" y="4141881"/>
            <a:ext cx="404100" cy="307800"/>
          </a:xfrm>
          <a:prstGeom prst="rect">
            <a:avLst/>
          </a:prstGeom>
          <a:solidFill>
            <a:srgbClr val="7030A0"/>
          </a:solidFill>
          <a:ln>
            <a:noFill/>
          </a:ln>
          <a:effectLst>
            <a:outerShdw blurRad="50800" dist="38100" dir="2700000" algn="tl" rotWithShape="0">
              <a:srgbClr val="000000">
                <a:alpha val="40000"/>
              </a:srgbClr>
            </a:outerShdw>
          </a:effectLst>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400"/>
              <a:buFont typeface="Arial"/>
              <a:buNone/>
            </a:pPr>
            <a:r>
              <a:rPr lang="zh-TW" sz="1400" b="1" i="0" u="none" strike="noStrike" cap="none">
                <a:solidFill>
                  <a:schemeClr val="lt1"/>
                </a:solidFill>
                <a:latin typeface="Arial" pitchFamily="34" charset="0"/>
                <a:ea typeface="Microsoft JhengHei" panose="020B0604030504040204" pitchFamily="34" charset="-120"/>
                <a:cs typeface="Arial" pitchFamily="34" charset="0"/>
                <a:sym typeface="Arial"/>
              </a:rPr>
              <a:t>D</a:t>
            </a:r>
            <a:endParaRPr sz="1400" b="1" i="0" u="none" strike="noStrike" cap="none">
              <a:solidFill>
                <a:schemeClr val="lt1"/>
              </a:solidFill>
              <a:latin typeface="Arial" pitchFamily="34" charset="0"/>
              <a:ea typeface="Microsoft JhengHei" panose="020B0604030504040204" pitchFamily="34" charset="-120"/>
              <a:cs typeface="Arial" pitchFamily="34" charset="0"/>
              <a:sym typeface="Arial"/>
            </a:endParaRPr>
          </a:p>
        </p:txBody>
      </p:sp>
      <p:sp>
        <p:nvSpPr>
          <p:cNvPr id="20" name="Shape 243">
            <a:extLst>
              <a:ext uri="{FF2B5EF4-FFF2-40B4-BE49-F238E27FC236}">
                <a16:creationId xmlns:a16="http://schemas.microsoft.com/office/drawing/2014/main" id="{8CA173B4-F264-864D-AD68-E0ED74C6D0A6}"/>
              </a:ext>
            </a:extLst>
          </p:cNvPr>
          <p:cNvSpPr/>
          <p:nvPr/>
        </p:nvSpPr>
        <p:spPr>
          <a:xfrm>
            <a:off x="3718029" y="4150142"/>
            <a:ext cx="404100" cy="307800"/>
          </a:xfrm>
          <a:prstGeom prst="rect">
            <a:avLst/>
          </a:prstGeom>
          <a:solidFill>
            <a:srgbClr val="7030A0"/>
          </a:solidFill>
          <a:ln>
            <a:noFill/>
          </a:ln>
          <a:effectLst>
            <a:outerShdw blurRad="50800" dist="38100" dir="2700000" algn="tl" rotWithShape="0">
              <a:srgbClr val="000000">
                <a:alpha val="40000"/>
              </a:srgbClr>
            </a:outerShdw>
          </a:effectLst>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400"/>
              <a:buFont typeface="Arial"/>
              <a:buNone/>
            </a:pPr>
            <a:r>
              <a:rPr lang="zh-TW" sz="1400" b="1" i="0" u="none" strike="noStrike" cap="none">
                <a:solidFill>
                  <a:schemeClr val="lt1"/>
                </a:solidFill>
                <a:latin typeface="Arial" pitchFamily="34" charset="0"/>
                <a:ea typeface="Microsoft JhengHei" panose="020B0604030504040204" pitchFamily="34" charset="-120"/>
                <a:cs typeface="Arial" pitchFamily="34" charset="0"/>
                <a:sym typeface="Arial"/>
              </a:rPr>
              <a:t>E</a:t>
            </a:r>
            <a:endParaRPr sz="1400" b="1" i="0" u="none" strike="noStrike" cap="none">
              <a:solidFill>
                <a:schemeClr val="lt1"/>
              </a:solidFill>
              <a:latin typeface="Arial" pitchFamily="34" charset="0"/>
              <a:ea typeface="Microsoft JhengHei" panose="020B0604030504040204" pitchFamily="34" charset="-120"/>
              <a:cs typeface="Arial" pitchFamily="34" charset="0"/>
              <a:sym typeface="Arial"/>
            </a:endParaRPr>
          </a:p>
        </p:txBody>
      </p:sp>
      <p:grpSp>
        <p:nvGrpSpPr>
          <p:cNvPr id="22" name="群組 8">
            <a:extLst>
              <a:ext uri="{FF2B5EF4-FFF2-40B4-BE49-F238E27FC236}">
                <a16:creationId xmlns:a16="http://schemas.microsoft.com/office/drawing/2014/main" id="{46C6B108-202D-DF4D-B5E1-F2EBB19FCA1C}"/>
              </a:ext>
            </a:extLst>
          </p:cNvPr>
          <p:cNvGrpSpPr/>
          <p:nvPr/>
        </p:nvGrpSpPr>
        <p:grpSpPr>
          <a:xfrm>
            <a:off x="1735173" y="2934140"/>
            <a:ext cx="468863" cy="468863"/>
            <a:chOff x="889317" y="2537938"/>
            <a:chExt cx="556036" cy="556036"/>
          </a:xfrm>
        </p:grpSpPr>
        <p:sp>
          <p:nvSpPr>
            <p:cNvPr id="23" name="橢圓 7">
              <a:extLst>
                <a:ext uri="{FF2B5EF4-FFF2-40B4-BE49-F238E27FC236}">
                  <a16:creationId xmlns:a16="http://schemas.microsoft.com/office/drawing/2014/main" id="{19C09694-E0D1-5441-9AA0-F36C2C124F4C}"/>
                </a:ext>
              </a:extLst>
            </p:cNvPr>
            <p:cNvSpPr/>
            <p:nvPr/>
          </p:nvSpPr>
          <p:spPr>
            <a:xfrm>
              <a:off x="889317" y="2537938"/>
              <a:ext cx="556036" cy="556036"/>
            </a:xfrm>
            <a:prstGeom prst="ellipse">
              <a:avLst/>
            </a:prstGeom>
            <a:solidFill>
              <a:schemeClr val="accent5">
                <a:lumMod val="20000"/>
                <a:lumOff val="80000"/>
              </a:schemeClr>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latin typeface="Microsoft JhengHei" panose="020B0604030504040204" pitchFamily="34" charset="-120"/>
                <a:ea typeface="Microsoft JhengHei" panose="020B0604030504040204" pitchFamily="34" charset="-120"/>
              </a:endParaRPr>
            </a:p>
          </p:txBody>
        </p:sp>
        <p:pic>
          <p:nvPicPr>
            <p:cNvPr id="24" name="圖片 6">
              <a:extLst>
                <a:ext uri="{FF2B5EF4-FFF2-40B4-BE49-F238E27FC236}">
                  <a16:creationId xmlns:a16="http://schemas.microsoft.com/office/drawing/2014/main" id="{28C79BF1-8038-0D46-87CC-38A2716CBF6C}"/>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973260" y="2663193"/>
              <a:ext cx="386386" cy="305526"/>
            </a:xfrm>
            <a:prstGeom prst="rect">
              <a:avLst/>
            </a:prstGeom>
          </p:spPr>
        </p:pic>
      </p:grpSp>
      <p:grpSp>
        <p:nvGrpSpPr>
          <p:cNvPr id="2" name="群組 1">
            <a:extLst>
              <a:ext uri="{FF2B5EF4-FFF2-40B4-BE49-F238E27FC236}">
                <a16:creationId xmlns:a16="http://schemas.microsoft.com/office/drawing/2014/main" id="{05A62382-4201-42AF-996C-CE021C0081EF}"/>
              </a:ext>
            </a:extLst>
          </p:cNvPr>
          <p:cNvGrpSpPr/>
          <p:nvPr/>
        </p:nvGrpSpPr>
        <p:grpSpPr>
          <a:xfrm>
            <a:off x="2266442" y="2931325"/>
            <a:ext cx="1848413" cy="468862"/>
            <a:chOff x="1762903" y="3085494"/>
            <a:chExt cx="2396981" cy="608011"/>
          </a:xfrm>
        </p:grpSpPr>
        <p:pic>
          <p:nvPicPr>
            <p:cNvPr id="21" name="圖片 5">
              <a:extLst>
                <a:ext uri="{FF2B5EF4-FFF2-40B4-BE49-F238E27FC236}">
                  <a16:creationId xmlns:a16="http://schemas.microsoft.com/office/drawing/2014/main" id="{8B904A2D-A73B-C54E-9659-BD041FCF5C40}"/>
                </a:ext>
              </a:extLst>
            </p:cNvPr>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1762903" y="3085494"/>
              <a:ext cx="699186" cy="526749"/>
            </a:xfrm>
            <a:prstGeom prst="rect">
              <a:avLst/>
            </a:prstGeom>
          </p:spPr>
        </p:pic>
        <p:pic>
          <p:nvPicPr>
            <p:cNvPr id="25" name="圖片 9">
              <a:extLst>
                <a:ext uri="{FF2B5EF4-FFF2-40B4-BE49-F238E27FC236}">
                  <a16:creationId xmlns:a16="http://schemas.microsoft.com/office/drawing/2014/main" id="{457F28C0-840D-7A4A-B214-8ABCE6B59B58}"/>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2002416" y="3346265"/>
              <a:ext cx="250057" cy="347240"/>
            </a:xfrm>
            <a:prstGeom prst="rect">
              <a:avLst/>
            </a:prstGeom>
            <a:effectLst>
              <a:outerShdw blurRad="63500" sx="102000" sy="102000" algn="ctr" rotWithShape="0">
                <a:prstClr val="black">
                  <a:alpha val="40000"/>
                </a:prstClr>
              </a:outerShdw>
            </a:effectLst>
          </p:spPr>
        </p:pic>
        <p:pic>
          <p:nvPicPr>
            <p:cNvPr id="26" name="圖片 34">
              <a:extLst>
                <a:ext uri="{FF2B5EF4-FFF2-40B4-BE49-F238E27FC236}">
                  <a16:creationId xmlns:a16="http://schemas.microsoft.com/office/drawing/2014/main" id="{B0962F5F-F881-674A-9C52-6DCB7D0988BA}"/>
                </a:ext>
              </a:extLst>
            </p:cNvPr>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2623708" y="3085494"/>
              <a:ext cx="699186" cy="526749"/>
            </a:xfrm>
            <a:prstGeom prst="rect">
              <a:avLst/>
            </a:prstGeom>
          </p:spPr>
        </p:pic>
        <p:pic>
          <p:nvPicPr>
            <p:cNvPr id="27" name="圖片 35">
              <a:extLst>
                <a:ext uri="{FF2B5EF4-FFF2-40B4-BE49-F238E27FC236}">
                  <a16:creationId xmlns:a16="http://schemas.microsoft.com/office/drawing/2014/main" id="{9EC42781-D259-BE44-BB03-769B00373EE4}"/>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2863221" y="3346265"/>
              <a:ext cx="250057" cy="347240"/>
            </a:xfrm>
            <a:prstGeom prst="rect">
              <a:avLst/>
            </a:prstGeom>
            <a:effectLst>
              <a:outerShdw blurRad="63500" sx="102000" sy="102000" algn="ctr" rotWithShape="0">
                <a:prstClr val="black">
                  <a:alpha val="40000"/>
                </a:prstClr>
              </a:outerShdw>
            </a:effectLst>
          </p:spPr>
        </p:pic>
        <p:pic>
          <p:nvPicPr>
            <p:cNvPr id="28" name="圖片 36">
              <a:extLst>
                <a:ext uri="{FF2B5EF4-FFF2-40B4-BE49-F238E27FC236}">
                  <a16:creationId xmlns:a16="http://schemas.microsoft.com/office/drawing/2014/main" id="{C5E66FF4-1B29-1542-A500-E0F399CA1166}"/>
                </a:ext>
              </a:extLst>
            </p:cNvPr>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3460698" y="3085494"/>
              <a:ext cx="699186" cy="526749"/>
            </a:xfrm>
            <a:prstGeom prst="rect">
              <a:avLst/>
            </a:prstGeom>
          </p:spPr>
        </p:pic>
        <p:pic>
          <p:nvPicPr>
            <p:cNvPr id="29" name="圖片 37">
              <a:extLst>
                <a:ext uri="{FF2B5EF4-FFF2-40B4-BE49-F238E27FC236}">
                  <a16:creationId xmlns:a16="http://schemas.microsoft.com/office/drawing/2014/main" id="{A828CE6A-5FD9-3348-B733-22F2D18C816C}"/>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3700211" y="3346265"/>
              <a:ext cx="250057" cy="347240"/>
            </a:xfrm>
            <a:prstGeom prst="rect">
              <a:avLst/>
            </a:prstGeom>
            <a:effectLst>
              <a:outerShdw blurRad="63500" sx="102000" sy="102000" algn="ctr" rotWithShape="0">
                <a:prstClr val="black">
                  <a:alpha val="40000"/>
                </a:prstClr>
              </a:outerShdw>
            </a:effectLst>
          </p:spPr>
        </p:pic>
      </p:grpSp>
      <p:pic>
        <p:nvPicPr>
          <p:cNvPr id="30" name="圖片 11">
            <a:extLst>
              <a:ext uri="{FF2B5EF4-FFF2-40B4-BE49-F238E27FC236}">
                <a16:creationId xmlns:a16="http://schemas.microsoft.com/office/drawing/2014/main" id="{033AD60F-2F54-6845-A930-762548946703}"/>
              </a:ext>
            </a:extLst>
          </p:cNvPr>
          <p:cNvPicPr>
            <a:picLocks noChangeAspect="1"/>
          </p:cNvPicPr>
          <p:nvPr/>
        </p:nvPicPr>
        <p:blipFill>
          <a:blip r:embed="rId7"/>
          <a:stretch>
            <a:fillRect/>
          </a:stretch>
        </p:blipFill>
        <p:spPr>
          <a:xfrm>
            <a:off x="5887554" y="3985577"/>
            <a:ext cx="1172039" cy="804587"/>
          </a:xfrm>
          <a:prstGeom prst="rect">
            <a:avLst/>
          </a:prstGeom>
          <a:effectLst>
            <a:outerShdw blurRad="50800" dist="38100" dir="5400000" algn="t" rotWithShape="0">
              <a:prstClr val="black">
                <a:alpha val="40000"/>
              </a:prstClr>
            </a:outerShdw>
          </a:effectLst>
        </p:spPr>
      </p:pic>
      <p:pic>
        <p:nvPicPr>
          <p:cNvPr id="31" name="圖片 18">
            <a:extLst>
              <a:ext uri="{FF2B5EF4-FFF2-40B4-BE49-F238E27FC236}">
                <a16:creationId xmlns:a16="http://schemas.microsoft.com/office/drawing/2014/main" id="{87A7F279-B940-7D44-9D61-4252C71C1A09}"/>
              </a:ext>
            </a:extLst>
          </p:cNvPr>
          <p:cNvPicPr>
            <a:picLocks noChangeAspect="1"/>
          </p:cNvPicPr>
          <p:nvPr/>
        </p:nvPicPr>
        <p:blipFill>
          <a:blip r:embed="rId8" cstate="screen">
            <a:extLst>
              <a:ext uri="{28A0092B-C50C-407E-A947-70E740481C1C}">
                <a14:useLocalDpi xmlns:a14="http://schemas.microsoft.com/office/drawing/2010/main"/>
              </a:ext>
            </a:extLst>
          </a:blip>
          <a:stretch>
            <a:fillRect/>
          </a:stretch>
        </p:blipFill>
        <p:spPr>
          <a:xfrm>
            <a:off x="4864257" y="3270248"/>
            <a:ext cx="651730" cy="811844"/>
          </a:xfrm>
          <a:prstGeom prst="rect">
            <a:avLst/>
          </a:prstGeom>
          <a:effectLst>
            <a:outerShdw blurRad="50800" dist="38100" dir="5400000" algn="t" rotWithShape="0">
              <a:prstClr val="black">
                <a:alpha val="40000"/>
              </a:prstClr>
            </a:outerShdw>
          </a:effectLst>
        </p:spPr>
      </p:pic>
      <p:grpSp>
        <p:nvGrpSpPr>
          <p:cNvPr id="32" name="群組 21">
            <a:extLst>
              <a:ext uri="{FF2B5EF4-FFF2-40B4-BE49-F238E27FC236}">
                <a16:creationId xmlns:a16="http://schemas.microsoft.com/office/drawing/2014/main" id="{C04E883D-6D4E-534B-96B4-01F50F57185C}"/>
              </a:ext>
            </a:extLst>
          </p:cNvPr>
          <p:cNvGrpSpPr/>
          <p:nvPr/>
        </p:nvGrpSpPr>
        <p:grpSpPr>
          <a:xfrm>
            <a:off x="5931378" y="2821879"/>
            <a:ext cx="1087182" cy="671519"/>
            <a:chOff x="5296072" y="2438860"/>
            <a:chExt cx="1269089" cy="783879"/>
          </a:xfrm>
        </p:grpSpPr>
        <p:pic>
          <p:nvPicPr>
            <p:cNvPr id="33" name="圖片 20">
              <a:extLst>
                <a:ext uri="{FF2B5EF4-FFF2-40B4-BE49-F238E27FC236}">
                  <a16:creationId xmlns:a16="http://schemas.microsoft.com/office/drawing/2014/main" id="{A04EC1DD-D387-904F-A0B1-62A202A09D44}"/>
                </a:ext>
              </a:extLst>
            </p:cNvPr>
            <p:cNvPicPr>
              <a:picLocks noChangeAspect="1"/>
            </p:cNvPicPr>
            <p:nvPr/>
          </p:nvPicPr>
          <p:blipFill>
            <a:blip r:embed="rId9" cstate="screen">
              <a:extLst>
                <a:ext uri="{28A0092B-C50C-407E-A947-70E740481C1C}">
                  <a14:useLocalDpi xmlns:a14="http://schemas.microsoft.com/office/drawing/2010/main"/>
                </a:ext>
              </a:extLst>
            </a:blip>
            <a:stretch>
              <a:fillRect/>
            </a:stretch>
          </p:blipFill>
          <p:spPr>
            <a:xfrm rot="16200000">
              <a:off x="5375235" y="2359697"/>
              <a:ext cx="769403" cy="927730"/>
            </a:xfrm>
            <a:prstGeom prst="rect">
              <a:avLst/>
            </a:prstGeom>
            <a:effectLst>
              <a:outerShdw blurRad="50800" dist="38100" dir="5400000" algn="t" rotWithShape="0">
                <a:prstClr val="black">
                  <a:alpha val="40000"/>
                </a:prstClr>
              </a:outerShdw>
            </a:effectLst>
          </p:spPr>
        </p:pic>
        <p:pic>
          <p:nvPicPr>
            <p:cNvPr id="34" name="圖片 16">
              <a:extLst>
                <a:ext uri="{FF2B5EF4-FFF2-40B4-BE49-F238E27FC236}">
                  <a16:creationId xmlns:a16="http://schemas.microsoft.com/office/drawing/2014/main" id="{C1810225-CF4E-1949-BB64-84F556F6B104}"/>
                </a:ext>
              </a:extLst>
            </p:cNvPr>
            <p:cNvPicPr>
              <a:picLocks noChangeAspect="1"/>
            </p:cNvPicPr>
            <p:nvPr/>
          </p:nvPicPr>
          <p:blipFill>
            <a:blip r:embed="rId10" cstate="screen">
              <a:extLst>
                <a:ext uri="{28A0092B-C50C-407E-A947-70E740481C1C}">
                  <a14:useLocalDpi xmlns:a14="http://schemas.microsoft.com/office/drawing/2010/main"/>
                </a:ext>
              </a:extLst>
            </a:blip>
            <a:stretch>
              <a:fillRect/>
            </a:stretch>
          </p:blipFill>
          <p:spPr>
            <a:xfrm>
              <a:off x="6103996" y="2800807"/>
              <a:ext cx="461165" cy="421932"/>
            </a:xfrm>
            <a:prstGeom prst="rect">
              <a:avLst/>
            </a:prstGeom>
            <a:effectLst>
              <a:outerShdw blurRad="50800" dist="38100" dir="5400000" algn="t" rotWithShape="0">
                <a:prstClr val="black">
                  <a:alpha val="40000"/>
                </a:prstClr>
              </a:outerShdw>
            </a:effectLst>
          </p:spPr>
        </p:pic>
      </p:grpSp>
      <p:grpSp>
        <p:nvGrpSpPr>
          <p:cNvPr id="37" name="群組 30">
            <a:extLst>
              <a:ext uri="{FF2B5EF4-FFF2-40B4-BE49-F238E27FC236}">
                <a16:creationId xmlns:a16="http://schemas.microsoft.com/office/drawing/2014/main" id="{C9BF72C8-7B8F-144F-9DDE-BFE8965578A1}"/>
              </a:ext>
            </a:extLst>
          </p:cNvPr>
          <p:cNvGrpSpPr/>
          <p:nvPr/>
        </p:nvGrpSpPr>
        <p:grpSpPr>
          <a:xfrm>
            <a:off x="7229392" y="3192082"/>
            <a:ext cx="1227669" cy="800349"/>
            <a:chOff x="7307786" y="3362271"/>
            <a:chExt cx="1168039" cy="761474"/>
          </a:xfrm>
        </p:grpSpPr>
        <p:grpSp>
          <p:nvGrpSpPr>
            <p:cNvPr id="38" name="群組 29">
              <a:extLst>
                <a:ext uri="{FF2B5EF4-FFF2-40B4-BE49-F238E27FC236}">
                  <a16:creationId xmlns:a16="http://schemas.microsoft.com/office/drawing/2014/main" id="{35FA5C7B-15AB-E242-93C4-4673513EE3DD}"/>
                </a:ext>
              </a:extLst>
            </p:cNvPr>
            <p:cNvGrpSpPr/>
            <p:nvPr/>
          </p:nvGrpSpPr>
          <p:grpSpPr>
            <a:xfrm>
              <a:off x="7307786" y="3556203"/>
              <a:ext cx="1168039" cy="567542"/>
              <a:chOff x="6990085" y="3443536"/>
              <a:chExt cx="1525161" cy="741066"/>
            </a:xfrm>
          </p:grpSpPr>
          <p:pic>
            <p:nvPicPr>
              <p:cNvPr id="40" name="圖片 26">
                <a:extLst>
                  <a:ext uri="{FF2B5EF4-FFF2-40B4-BE49-F238E27FC236}">
                    <a16:creationId xmlns:a16="http://schemas.microsoft.com/office/drawing/2014/main" id="{B8826ECB-793E-E64E-B849-F5DD981D4B70}"/>
                  </a:ext>
                </a:extLst>
              </p:cNvPr>
              <p:cNvPicPr>
                <a:picLocks noChangeAspect="1"/>
              </p:cNvPicPr>
              <p:nvPr/>
            </p:nvPicPr>
            <p:blipFill>
              <a:blip r:embed="rId11" cstate="screen">
                <a:extLst>
                  <a:ext uri="{28A0092B-C50C-407E-A947-70E740481C1C}">
                    <a14:useLocalDpi xmlns:a14="http://schemas.microsoft.com/office/drawing/2010/main"/>
                  </a:ext>
                </a:extLst>
              </a:blip>
              <a:stretch>
                <a:fillRect/>
              </a:stretch>
            </p:blipFill>
            <p:spPr>
              <a:xfrm>
                <a:off x="6990085" y="3443536"/>
                <a:ext cx="962151" cy="648264"/>
              </a:xfrm>
              <a:prstGeom prst="rect">
                <a:avLst/>
              </a:prstGeom>
              <a:effectLst>
                <a:outerShdw blurRad="50800" dist="38100" dir="5400000" algn="t" rotWithShape="0">
                  <a:prstClr val="black">
                    <a:alpha val="40000"/>
                  </a:prstClr>
                </a:outerShdw>
              </a:effectLst>
            </p:spPr>
          </p:pic>
          <p:pic>
            <p:nvPicPr>
              <p:cNvPr id="41" name="圖片 28">
                <a:extLst>
                  <a:ext uri="{FF2B5EF4-FFF2-40B4-BE49-F238E27FC236}">
                    <a16:creationId xmlns:a16="http://schemas.microsoft.com/office/drawing/2014/main" id="{4C26412B-87FA-3849-A925-0A14BDE907A3}"/>
                  </a:ext>
                </a:extLst>
              </p:cNvPr>
              <p:cNvPicPr>
                <a:picLocks noChangeAspect="1"/>
              </p:cNvPicPr>
              <p:nvPr/>
            </p:nvPicPr>
            <p:blipFill>
              <a:blip r:embed="rId12" cstate="screen">
                <a:extLst>
                  <a:ext uri="{28A0092B-C50C-407E-A947-70E740481C1C}">
                    <a14:useLocalDpi xmlns:a14="http://schemas.microsoft.com/office/drawing/2010/main"/>
                  </a:ext>
                </a:extLst>
              </a:blip>
              <a:stretch>
                <a:fillRect/>
              </a:stretch>
            </p:blipFill>
            <p:spPr>
              <a:xfrm flipH="1">
                <a:off x="7571636" y="3549643"/>
                <a:ext cx="943610" cy="634959"/>
              </a:xfrm>
              <a:prstGeom prst="rect">
                <a:avLst/>
              </a:prstGeom>
              <a:effectLst>
                <a:outerShdw blurRad="50800" dist="38100" dir="8100000" algn="tr" rotWithShape="0">
                  <a:prstClr val="black">
                    <a:alpha val="40000"/>
                  </a:prstClr>
                </a:outerShdw>
              </a:effectLst>
            </p:spPr>
          </p:pic>
        </p:grpSp>
        <p:pic>
          <p:nvPicPr>
            <p:cNvPr id="39" name="圖片 23">
              <a:extLst>
                <a:ext uri="{FF2B5EF4-FFF2-40B4-BE49-F238E27FC236}">
                  <a16:creationId xmlns:a16="http://schemas.microsoft.com/office/drawing/2014/main" id="{39378E24-2D30-6146-97C8-5C4D58FD2C92}"/>
                </a:ext>
              </a:extLst>
            </p:cNvPr>
            <p:cNvPicPr>
              <a:picLocks noChangeAspect="1"/>
            </p:cNvPicPr>
            <p:nvPr/>
          </p:nvPicPr>
          <p:blipFill>
            <a:blip r:embed="rId13" cstate="screen">
              <a:extLst>
                <a:ext uri="{28A0092B-C50C-407E-A947-70E740481C1C}">
                  <a14:useLocalDpi xmlns:a14="http://schemas.microsoft.com/office/drawing/2010/main"/>
                </a:ext>
              </a:extLst>
            </a:blip>
            <a:stretch>
              <a:fillRect/>
            </a:stretch>
          </p:blipFill>
          <p:spPr>
            <a:xfrm>
              <a:off x="7613534" y="3362271"/>
              <a:ext cx="664567" cy="664567"/>
            </a:xfrm>
            <a:prstGeom prst="rect">
              <a:avLst/>
            </a:prstGeom>
            <a:effectLst>
              <a:outerShdw blurRad="50800" dist="38100" dir="2700000" algn="tl" rotWithShape="0">
                <a:prstClr val="black">
                  <a:alpha val="40000"/>
                </a:prstClr>
              </a:outerShdw>
            </a:effectLst>
          </p:spPr>
        </p:pic>
      </p:grpSp>
      <p:sp>
        <p:nvSpPr>
          <p:cNvPr id="42" name="文字方塊 243">
            <a:extLst>
              <a:ext uri="{FF2B5EF4-FFF2-40B4-BE49-F238E27FC236}">
                <a16:creationId xmlns:a16="http://schemas.microsoft.com/office/drawing/2014/main" id="{E6064A48-CB6C-B546-9EBB-F5C7470D42D3}"/>
              </a:ext>
            </a:extLst>
          </p:cNvPr>
          <p:cNvSpPr txBox="1"/>
          <p:nvPr/>
        </p:nvSpPr>
        <p:spPr>
          <a:xfrm>
            <a:off x="5802068" y="3476841"/>
            <a:ext cx="1347743" cy="230832"/>
          </a:xfrm>
          <a:prstGeom prst="rect">
            <a:avLst/>
          </a:prstGeom>
          <a:noFill/>
        </p:spPr>
        <p:txBody>
          <a:bodyPr wrap="square" rtlCol="0" anchor="t">
            <a:spAutoFit/>
          </a:bodyPr>
          <a:lstStyle/>
          <a:p>
            <a:pPr algn="ctr"/>
            <a:r>
              <a:rPr lang="en-US" altLang="zh-CN" sz="900" b="1">
                <a:solidFill>
                  <a:srgbClr val="002060"/>
                </a:solidFill>
                <a:latin typeface="Arial" panose="020B0604020202020204" pitchFamily="34" charset="0"/>
                <a:ea typeface="Microsoft JhengHei" panose="020B0604030504040204" pitchFamily="34" charset="-120"/>
                <a:cs typeface="Arial" panose="020B0604020202020204" pitchFamily="34" charset="0"/>
              </a:rPr>
              <a:t>Removeable drives</a:t>
            </a:r>
            <a:endParaRPr lang="zh-TW" altLang="en-US" sz="900" b="1">
              <a:solidFill>
                <a:srgbClr val="002060"/>
              </a:solidFill>
              <a:latin typeface="Arial" panose="020B0604020202020204" pitchFamily="34" charset="0"/>
              <a:ea typeface="Microsoft JhengHei" panose="020B0604030504040204" pitchFamily="34" charset="-120"/>
              <a:cs typeface="Arial" panose="020B0604020202020204" pitchFamily="34" charset="0"/>
            </a:endParaRPr>
          </a:p>
        </p:txBody>
      </p:sp>
      <p:sp>
        <p:nvSpPr>
          <p:cNvPr id="43" name="文字方塊 59">
            <a:extLst>
              <a:ext uri="{FF2B5EF4-FFF2-40B4-BE49-F238E27FC236}">
                <a16:creationId xmlns:a16="http://schemas.microsoft.com/office/drawing/2014/main" id="{A4A2498C-2429-3844-A39A-6A62802C25A6}"/>
              </a:ext>
            </a:extLst>
          </p:cNvPr>
          <p:cNvSpPr txBox="1"/>
          <p:nvPr/>
        </p:nvSpPr>
        <p:spPr>
          <a:xfrm>
            <a:off x="4680618" y="4048543"/>
            <a:ext cx="1043812" cy="230832"/>
          </a:xfrm>
          <a:prstGeom prst="rect">
            <a:avLst/>
          </a:prstGeom>
          <a:noFill/>
        </p:spPr>
        <p:txBody>
          <a:bodyPr wrap="square" rtlCol="0" anchor="t">
            <a:spAutoFit/>
          </a:bodyPr>
          <a:lstStyle/>
          <a:p>
            <a:pPr algn="ctr"/>
            <a:r>
              <a:rPr lang="en-US" altLang="zh-CN" sz="900" b="1">
                <a:solidFill>
                  <a:srgbClr val="002060"/>
                </a:solidFill>
                <a:latin typeface="Arial" panose="020B0604020202020204" pitchFamily="34" charset="0"/>
                <a:ea typeface="Microsoft JhengHei" panose="020B0604030504040204" pitchFamily="34" charset="-120"/>
                <a:cs typeface="Arial" panose="020B0604020202020204" pitchFamily="34" charset="0"/>
              </a:rPr>
              <a:t>PC or server</a:t>
            </a:r>
            <a:endParaRPr lang="en-US" altLang="zh-TW" sz="900" b="1">
              <a:solidFill>
                <a:srgbClr val="002060"/>
              </a:solidFill>
              <a:latin typeface="Arial" panose="020B0604020202020204" pitchFamily="34" charset="0"/>
              <a:ea typeface="Microsoft JhengHei" panose="020B0604030504040204" pitchFamily="34" charset="-120"/>
              <a:cs typeface="Arial" panose="020B0604020202020204" pitchFamily="34" charset="0"/>
            </a:endParaRPr>
          </a:p>
        </p:txBody>
      </p:sp>
      <p:sp>
        <p:nvSpPr>
          <p:cNvPr id="44" name="文字方塊 60">
            <a:extLst>
              <a:ext uri="{FF2B5EF4-FFF2-40B4-BE49-F238E27FC236}">
                <a16:creationId xmlns:a16="http://schemas.microsoft.com/office/drawing/2014/main" id="{5F46BC92-5F8F-7442-BB13-53ED05091F71}"/>
              </a:ext>
            </a:extLst>
          </p:cNvPr>
          <p:cNvSpPr txBox="1"/>
          <p:nvPr/>
        </p:nvSpPr>
        <p:spPr>
          <a:xfrm>
            <a:off x="7270932" y="3993555"/>
            <a:ext cx="1199216" cy="230832"/>
          </a:xfrm>
          <a:prstGeom prst="rect">
            <a:avLst/>
          </a:prstGeom>
          <a:noFill/>
        </p:spPr>
        <p:txBody>
          <a:bodyPr wrap="square" rtlCol="0" anchor="t">
            <a:spAutoFit/>
          </a:bodyPr>
          <a:lstStyle/>
          <a:p>
            <a:pPr algn="ctr"/>
            <a:r>
              <a:rPr lang="en-US" altLang="zh-TW" sz="900" b="1">
                <a:solidFill>
                  <a:srgbClr val="002060"/>
                </a:solidFill>
                <a:latin typeface="Arial" panose="020B0604020202020204" pitchFamily="34" charset="0"/>
                <a:ea typeface="Microsoft JhengHei" panose="020B0604030504040204" pitchFamily="34" charset="-120"/>
                <a:cs typeface="Arial" panose="020B0604020202020204" pitchFamily="34" charset="0"/>
              </a:rPr>
              <a:t>Cloud / </a:t>
            </a:r>
            <a:r>
              <a:rPr lang="en" altLang="zh-TW" sz="900" b="1">
                <a:solidFill>
                  <a:srgbClr val="002060"/>
                </a:solidFill>
                <a:latin typeface="Arial" panose="020B0604020202020204" pitchFamily="34" charset="0"/>
                <a:ea typeface="Microsoft JhengHei" panose="020B0604030504040204" pitchFamily="34" charset="-120"/>
                <a:cs typeface="Arial" panose="020B0604020202020204" pitchFamily="34" charset="0"/>
              </a:rPr>
              <a:t>NAS</a:t>
            </a:r>
            <a:endParaRPr lang="zh-TW" altLang="en-US" sz="900" b="1">
              <a:solidFill>
                <a:srgbClr val="002060"/>
              </a:solidFill>
              <a:latin typeface="Arial" panose="020B0604020202020204" pitchFamily="34" charset="0"/>
              <a:ea typeface="Microsoft JhengHei" panose="020B0604030504040204" pitchFamily="34" charset="-120"/>
              <a:cs typeface="Arial" panose="020B0604020202020204" pitchFamily="34" charset="0"/>
            </a:endParaRPr>
          </a:p>
        </p:txBody>
      </p:sp>
      <p:sp>
        <p:nvSpPr>
          <p:cNvPr id="45" name="弧形 244">
            <a:extLst>
              <a:ext uri="{FF2B5EF4-FFF2-40B4-BE49-F238E27FC236}">
                <a16:creationId xmlns:a16="http://schemas.microsoft.com/office/drawing/2014/main" id="{B4B58D24-AFED-304A-863B-45A9D7A896BE}"/>
              </a:ext>
            </a:extLst>
          </p:cNvPr>
          <p:cNvSpPr/>
          <p:nvPr/>
        </p:nvSpPr>
        <p:spPr>
          <a:xfrm rot="17557318">
            <a:off x="5281666" y="2937329"/>
            <a:ext cx="914400" cy="914400"/>
          </a:xfrm>
          <a:prstGeom prst="arc">
            <a:avLst>
              <a:gd name="adj1" fmla="val 16323179"/>
              <a:gd name="adj2" fmla="val 736492"/>
            </a:avLst>
          </a:prstGeom>
          <a:ln w="28575">
            <a:prstDash val="sysDot"/>
            <a:headEnd type="none" w="med" len="med"/>
            <a:tailEnd type="triangle" w="med"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zh-TW" altLang="en-US">
              <a:latin typeface="Microsoft JhengHei" panose="020B0604030504040204" pitchFamily="34" charset="-120"/>
              <a:ea typeface="Microsoft JhengHei" panose="020B0604030504040204" pitchFamily="34" charset="-120"/>
            </a:endParaRPr>
          </a:p>
        </p:txBody>
      </p:sp>
      <p:sp>
        <p:nvSpPr>
          <p:cNvPr id="46" name="弧形 62">
            <a:extLst>
              <a:ext uri="{FF2B5EF4-FFF2-40B4-BE49-F238E27FC236}">
                <a16:creationId xmlns:a16="http://schemas.microsoft.com/office/drawing/2014/main" id="{99843927-50EC-3F4D-97DD-CC0B39B84903}"/>
              </a:ext>
            </a:extLst>
          </p:cNvPr>
          <p:cNvSpPr/>
          <p:nvPr/>
        </p:nvSpPr>
        <p:spPr>
          <a:xfrm rot="20575507">
            <a:off x="6624923" y="2985072"/>
            <a:ext cx="914400" cy="914400"/>
          </a:xfrm>
          <a:prstGeom prst="arc">
            <a:avLst>
              <a:gd name="adj1" fmla="val 16200000"/>
              <a:gd name="adj2" fmla="val 21582801"/>
            </a:avLst>
          </a:prstGeom>
          <a:ln w="28575">
            <a:prstDash val="sysDot"/>
            <a:headEnd type="none" w="med" len="med"/>
            <a:tailEnd type="triangle" w="med"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zh-TW" altLang="en-US">
              <a:latin typeface="Microsoft JhengHei" panose="020B0604030504040204" pitchFamily="34" charset="-120"/>
              <a:ea typeface="Microsoft JhengHei" panose="020B0604030504040204" pitchFamily="34" charset="-120"/>
            </a:endParaRPr>
          </a:p>
        </p:txBody>
      </p:sp>
      <p:sp>
        <p:nvSpPr>
          <p:cNvPr id="47" name="弧形 63">
            <a:extLst>
              <a:ext uri="{FF2B5EF4-FFF2-40B4-BE49-F238E27FC236}">
                <a16:creationId xmlns:a16="http://schemas.microsoft.com/office/drawing/2014/main" id="{E1111368-112F-C442-B94E-5CB24D530E2C}"/>
              </a:ext>
            </a:extLst>
          </p:cNvPr>
          <p:cNvSpPr/>
          <p:nvPr/>
        </p:nvSpPr>
        <p:spPr>
          <a:xfrm rot="9448614">
            <a:off x="5222430" y="3787329"/>
            <a:ext cx="914400" cy="914400"/>
          </a:xfrm>
          <a:prstGeom prst="arc">
            <a:avLst>
              <a:gd name="adj1" fmla="val 16200000"/>
              <a:gd name="adj2" fmla="val 21582801"/>
            </a:avLst>
          </a:prstGeom>
          <a:ln w="28575">
            <a:prstDash val="sysDot"/>
            <a:headEnd type="none" w="med" len="med"/>
            <a:tailEnd type="triangle" w="med"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zh-TW" altLang="en-US">
              <a:latin typeface="Microsoft JhengHei" panose="020B0604030504040204" pitchFamily="34" charset="-120"/>
              <a:ea typeface="Microsoft JhengHei" panose="020B0604030504040204" pitchFamily="34" charset="-120"/>
            </a:endParaRPr>
          </a:p>
        </p:txBody>
      </p:sp>
    </p:spTree>
    <p:extLst>
      <p:ext uri="{BB962C8B-B14F-4D97-AF65-F5344CB8AC3E}">
        <p14:creationId xmlns:p14="http://schemas.microsoft.com/office/powerpoint/2010/main" val="281140291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 name="箭號: 向右 73">
            <a:extLst>
              <a:ext uri="{FF2B5EF4-FFF2-40B4-BE49-F238E27FC236}">
                <a16:creationId xmlns:a16="http://schemas.microsoft.com/office/drawing/2014/main" id="{D095F73D-76C3-4CF2-8985-6E10338DFE5B}"/>
              </a:ext>
            </a:extLst>
          </p:cNvPr>
          <p:cNvSpPr/>
          <p:nvPr/>
        </p:nvSpPr>
        <p:spPr>
          <a:xfrm>
            <a:off x="2978927" y="4374803"/>
            <a:ext cx="798060" cy="342173"/>
          </a:xfrm>
          <a:prstGeom prst="rightArrow">
            <a:avLst>
              <a:gd name="adj1" fmla="val 50000"/>
              <a:gd name="adj2" fmla="val 87117"/>
            </a:avLst>
          </a:prstGeom>
          <a:gradFill flip="none" rotWithShape="1">
            <a:gsLst>
              <a:gs pos="0">
                <a:schemeClr val="accent5">
                  <a:lumMod val="50000"/>
                </a:schemeClr>
              </a:gs>
              <a:gs pos="85000">
                <a:srgbClr val="88C5DA"/>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1350"/>
          </a:p>
        </p:txBody>
      </p:sp>
      <p:sp>
        <p:nvSpPr>
          <p:cNvPr id="52" name="矩形: 圓角 51">
            <a:extLst>
              <a:ext uri="{FF2B5EF4-FFF2-40B4-BE49-F238E27FC236}">
                <a16:creationId xmlns:a16="http://schemas.microsoft.com/office/drawing/2014/main" id="{C6EB1672-BC79-441B-8ABF-6E5C3A5A7631}"/>
              </a:ext>
            </a:extLst>
          </p:cNvPr>
          <p:cNvSpPr/>
          <p:nvPr/>
        </p:nvSpPr>
        <p:spPr>
          <a:xfrm>
            <a:off x="6379054" y="3856139"/>
            <a:ext cx="2155443" cy="817511"/>
          </a:xfrm>
          <a:prstGeom prst="roundRect">
            <a:avLst>
              <a:gd name="adj" fmla="val 50000"/>
            </a:avLst>
          </a:prstGeom>
          <a:solidFill>
            <a:schemeClr val="bg1">
              <a:lumMod val="85000"/>
            </a:schemeClr>
          </a:solidFill>
          <a:ln>
            <a:solidFill>
              <a:srgbClr val="88C5DA"/>
            </a:soli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latin typeface="Arial" panose="020B0604020202020204" pitchFamily="34" charset="0"/>
              <a:ea typeface="微軟正黑體" panose="020B0604030504040204" pitchFamily="34" charset="-120"/>
              <a:cs typeface="Arial" panose="020B0604020202020204" pitchFamily="34" charset="0"/>
            </a:endParaRPr>
          </a:p>
        </p:txBody>
      </p:sp>
      <p:grpSp>
        <p:nvGrpSpPr>
          <p:cNvPr id="53" name="群組 52">
            <a:extLst>
              <a:ext uri="{FF2B5EF4-FFF2-40B4-BE49-F238E27FC236}">
                <a16:creationId xmlns:a16="http://schemas.microsoft.com/office/drawing/2014/main" id="{03DB0766-0EA9-4440-BFC7-80D9773CA3F1}"/>
              </a:ext>
            </a:extLst>
          </p:cNvPr>
          <p:cNvGrpSpPr/>
          <p:nvPr/>
        </p:nvGrpSpPr>
        <p:grpSpPr>
          <a:xfrm>
            <a:off x="6055054" y="3703950"/>
            <a:ext cx="655381" cy="655381"/>
            <a:chOff x="228678" y="3612186"/>
            <a:chExt cx="655970" cy="655970"/>
          </a:xfrm>
        </p:grpSpPr>
        <p:sp>
          <p:nvSpPr>
            <p:cNvPr id="54" name="橢圓 53">
              <a:extLst>
                <a:ext uri="{FF2B5EF4-FFF2-40B4-BE49-F238E27FC236}">
                  <a16:creationId xmlns:a16="http://schemas.microsoft.com/office/drawing/2014/main" id="{DEDB9919-80DC-4ABC-AA21-E85BF8679BAA}"/>
                </a:ext>
              </a:extLst>
            </p:cNvPr>
            <p:cNvSpPr/>
            <p:nvPr/>
          </p:nvSpPr>
          <p:spPr>
            <a:xfrm>
              <a:off x="228678" y="3612186"/>
              <a:ext cx="655970" cy="655970"/>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latin typeface="Arial" panose="020B0604020202020204" pitchFamily="34" charset="0"/>
                <a:cs typeface="Arial" panose="020B0604020202020204" pitchFamily="34" charset="0"/>
              </a:endParaRPr>
            </a:p>
          </p:txBody>
        </p:sp>
        <p:sp>
          <p:nvSpPr>
            <p:cNvPr id="58" name="橢圓 57">
              <a:extLst>
                <a:ext uri="{FF2B5EF4-FFF2-40B4-BE49-F238E27FC236}">
                  <a16:creationId xmlns:a16="http://schemas.microsoft.com/office/drawing/2014/main" id="{5A6DA50E-3DFD-4E0C-905A-3C04E833E9EC}"/>
                </a:ext>
              </a:extLst>
            </p:cNvPr>
            <p:cNvSpPr/>
            <p:nvPr/>
          </p:nvSpPr>
          <p:spPr>
            <a:xfrm>
              <a:off x="265420" y="3648928"/>
              <a:ext cx="582487" cy="582487"/>
            </a:xfrm>
            <a:prstGeom prst="ellipse">
              <a:avLst/>
            </a:prstGeom>
            <a:noFill/>
            <a:ln w="12700">
              <a:gradFill>
                <a:gsLst>
                  <a:gs pos="0">
                    <a:srgbClr val="2869F9"/>
                  </a:gs>
                  <a:gs pos="100000">
                    <a:srgbClr val="1FACF3"/>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latin typeface="Arial" panose="020B0604020202020204" pitchFamily="34" charset="0"/>
                <a:cs typeface="Arial" panose="020B0604020202020204" pitchFamily="34" charset="0"/>
              </a:endParaRPr>
            </a:p>
          </p:txBody>
        </p:sp>
      </p:grpSp>
      <p:sp>
        <p:nvSpPr>
          <p:cNvPr id="75" name="箭號: 向右 74">
            <a:extLst>
              <a:ext uri="{FF2B5EF4-FFF2-40B4-BE49-F238E27FC236}">
                <a16:creationId xmlns:a16="http://schemas.microsoft.com/office/drawing/2014/main" id="{3E7C5FB8-29F0-4514-97A8-4C59BC199C91}"/>
              </a:ext>
            </a:extLst>
          </p:cNvPr>
          <p:cNvSpPr/>
          <p:nvPr/>
        </p:nvSpPr>
        <p:spPr>
          <a:xfrm>
            <a:off x="5590085" y="4373346"/>
            <a:ext cx="798060" cy="342173"/>
          </a:xfrm>
          <a:prstGeom prst="rightArrow">
            <a:avLst>
              <a:gd name="adj1" fmla="val 50000"/>
              <a:gd name="adj2" fmla="val 87117"/>
            </a:avLst>
          </a:prstGeom>
          <a:gradFill flip="none" rotWithShape="1">
            <a:gsLst>
              <a:gs pos="0">
                <a:schemeClr val="accent5">
                  <a:lumMod val="50000"/>
                </a:schemeClr>
              </a:gs>
              <a:gs pos="85000">
                <a:srgbClr val="88C5DA"/>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1350"/>
          </a:p>
        </p:txBody>
      </p:sp>
      <p:sp>
        <p:nvSpPr>
          <p:cNvPr id="47" name="矩形: 圓角 46">
            <a:extLst>
              <a:ext uri="{FF2B5EF4-FFF2-40B4-BE49-F238E27FC236}">
                <a16:creationId xmlns:a16="http://schemas.microsoft.com/office/drawing/2014/main" id="{9FD6658F-79A5-4C7D-BC06-B9DA82586547}"/>
              </a:ext>
            </a:extLst>
          </p:cNvPr>
          <p:cNvSpPr/>
          <p:nvPr/>
        </p:nvSpPr>
        <p:spPr>
          <a:xfrm>
            <a:off x="3767815" y="3856139"/>
            <a:ext cx="2155443" cy="817511"/>
          </a:xfrm>
          <a:prstGeom prst="roundRect">
            <a:avLst>
              <a:gd name="adj" fmla="val 50000"/>
            </a:avLst>
          </a:prstGeom>
          <a:solidFill>
            <a:schemeClr val="bg1">
              <a:lumMod val="85000"/>
            </a:schemeClr>
          </a:solidFill>
          <a:ln>
            <a:solidFill>
              <a:srgbClr val="88C5DA"/>
            </a:soli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latin typeface="Arial" panose="020B0604020202020204" pitchFamily="34" charset="0"/>
              <a:ea typeface="微軟正黑體" panose="020B0604030504040204" pitchFamily="34" charset="-120"/>
              <a:cs typeface="Arial" panose="020B0604020202020204" pitchFamily="34" charset="0"/>
            </a:endParaRPr>
          </a:p>
        </p:txBody>
      </p:sp>
      <p:grpSp>
        <p:nvGrpSpPr>
          <p:cNvPr id="48" name="群組 47">
            <a:extLst>
              <a:ext uri="{FF2B5EF4-FFF2-40B4-BE49-F238E27FC236}">
                <a16:creationId xmlns:a16="http://schemas.microsoft.com/office/drawing/2014/main" id="{FEDC6FA0-08A7-4C06-94C2-242448A37BE6}"/>
              </a:ext>
            </a:extLst>
          </p:cNvPr>
          <p:cNvGrpSpPr/>
          <p:nvPr/>
        </p:nvGrpSpPr>
        <p:grpSpPr>
          <a:xfrm>
            <a:off x="3443815" y="3703950"/>
            <a:ext cx="655381" cy="655381"/>
            <a:chOff x="228678" y="3612186"/>
            <a:chExt cx="655970" cy="655970"/>
          </a:xfrm>
        </p:grpSpPr>
        <p:sp>
          <p:nvSpPr>
            <p:cNvPr id="49" name="橢圓 48">
              <a:extLst>
                <a:ext uri="{FF2B5EF4-FFF2-40B4-BE49-F238E27FC236}">
                  <a16:creationId xmlns:a16="http://schemas.microsoft.com/office/drawing/2014/main" id="{FBD7CC1D-E235-4B58-BA1E-2F78C6563861}"/>
                </a:ext>
              </a:extLst>
            </p:cNvPr>
            <p:cNvSpPr/>
            <p:nvPr/>
          </p:nvSpPr>
          <p:spPr>
            <a:xfrm>
              <a:off x="228678" y="3612186"/>
              <a:ext cx="655970" cy="655970"/>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latin typeface="Arial" panose="020B0604020202020204" pitchFamily="34" charset="0"/>
                <a:cs typeface="Arial" panose="020B0604020202020204" pitchFamily="34" charset="0"/>
              </a:endParaRPr>
            </a:p>
          </p:txBody>
        </p:sp>
        <p:sp>
          <p:nvSpPr>
            <p:cNvPr id="50" name="橢圓 49">
              <a:extLst>
                <a:ext uri="{FF2B5EF4-FFF2-40B4-BE49-F238E27FC236}">
                  <a16:creationId xmlns:a16="http://schemas.microsoft.com/office/drawing/2014/main" id="{3DA984ED-E407-47DA-8E2C-ECE0393BB964}"/>
                </a:ext>
              </a:extLst>
            </p:cNvPr>
            <p:cNvSpPr/>
            <p:nvPr/>
          </p:nvSpPr>
          <p:spPr>
            <a:xfrm>
              <a:off x="265420" y="3648928"/>
              <a:ext cx="582487" cy="582487"/>
            </a:xfrm>
            <a:prstGeom prst="ellipse">
              <a:avLst/>
            </a:prstGeom>
            <a:noFill/>
            <a:ln w="12700">
              <a:gradFill>
                <a:gsLst>
                  <a:gs pos="0">
                    <a:srgbClr val="2869F9"/>
                  </a:gs>
                  <a:gs pos="100000">
                    <a:srgbClr val="1FACF3"/>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latin typeface="Arial" panose="020B0604020202020204" pitchFamily="34" charset="0"/>
                <a:cs typeface="Arial" panose="020B0604020202020204" pitchFamily="34" charset="0"/>
              </a:endParaRPr>
            </a:p>
          </p:txBody>
        </p:sp>
      </p:grpSp>
      <p:sp>
        <p:nvSpPr>
          <p:cNvPr id="4" name="矩形: 圓角 3">
            <a:extLst>
              <a:ext uri="{FF2B5EF4-FFF2-40B4-BE49-F238E27FC236}">
                <a16:creationId xmlns:a16="http://schemas.microsoft.com/office/drawing/2014/main" id="{0015C4FB-686F-450C-B0D2-AB8ED3136753}"/>
              </a:ext>
            </a:extLst>
          </p:cNvPr>
          <p:cNvSpPr/>
          <p:nvPr/>
        </p:nvSpPr>
        <p:spPr>
          <a:xfrm>
            <a:off x="1150059" y="3856139"/>
            <a:ext cx="2155443" cy="817511"/>
          </a:xfrm>
          <a:prstGeom prst="roundRect">
            <a:avLst>
              <a:gd name="adj" fmla="val 50000"/>
            </a:avLst>
          </a:prstGeom>
          <a:solidFill>
            <a:schemeClr val="bg1">
              <a:lumMod val="85000"/>
            </a:schemeClr>
          </a:solidFill>
          <a:ln>
            <a:solidFill>
              <a:srgbClr val="88C5DA"/>
            </a:soli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latin typeface="Arial" panose="020B0604020202020204" pitchFamily="34" charset="0"/>
              <a:ea typeface="微軟正黑體" panose="020B0604030504040204" pitchFamily="34" charset="-120"/>
              <a:cs typeface="Arial" panose="020B0604020202020204" pitchFamily="34" charset="0"/>
            </a:endParaRPr>
          </a:p>
        </p:txBody>
      </p:sp>
      <p:grpSp>
        <p:nvGrpSpPr>
          <p:cNvPr id="42" name="群組 41">
            <a:extLst>
              <a:ext uri="{FF2B5EF4-FFF2-40B4-BE49-F238E27FC236}">
                <a16:creationId xmlns:a16="http://schemas.microsoft.com/office/drawing/2014/main" id="{F0A22402-047C-467E-9584-EEAB9D6C5E34}"/>
              </a:ext>
            </a:extLst>
          </p:cNvPr>
          <p:cNvGrpSpPr/>
          <p:nvPr/>
        </p:nvGrpSpPr>
        <p:grpSpPr>
          <a:xfrm>
            <a:off x="748186" y="3703950"/>
            <a:ext cx="655381" cy="655381"/>
            <a:chOff x="228678" y="3612186"/>
            <a:chExt cx="655970" cy="655970"/>
          </a:xfrm>
        </p:grpSpPr>
        <p:sp>
          <p:nvSpPr>
            <p:cNvPr id="43" name="橢圓 42">
              <a:extLst>
                <a:ext uri="{FF2B5EF4-FFF2-40B4-BE49-F238E27FC236}">
                  <a16:creationId xmlns:a16="http://schemas.microsoft.com/office/drawing/2014/main" id="{71BC58A3-77A5-41B1-B0CF-5D324A1BDAB7}"/>
                </a:ext>
              </a:extLst>
            </p:cNvPr>
            <p:cNvSpPr/>
            <p:nvPr/>
          </p:nvSpPr>
          <p:spPr>
            <a:xfrm>
              <a:off x="228678" y="3612186"/>
              <a:ext cx="655970" cy="655970"/>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latin typeface="Arial" panose="020B0604020202020204" pitchFamily="34" charset="0"/>
                <a:cs typeface="Arial" panose="020B0604020202020204" pitchFamily="34" charset="0"/>
              </a:endParaRPr>
            </a:p>
          </p:txBody>
        </p:sp>
        <p:sp>
          <p:nvSpPr>
            <p:cNvPr id="44" name="橢圓 43">
              <a:extLst>
                <a:ext uri="{FF2B5EF4-FFF2-40B4-BE49-F238E27FC236}">
                  <a16:creationId xmlns:a16="http://schemas.microsoft.com/office/drawing/2014/main" id="{FD34C5E1-FF43-4F10-BF34-B6191D06BB96}"/>
                </a:ext>
              </a:extLst>
            </p:cNvPr>
            <p:cNvSpPr/>
            <p:nvPr/>
          </p:nvSpPr>
          <p:spPr>
            <a:xfrm>
              <a:off x="265420" y="3648928"/>
              <a:ext cx="582487" cy="582487"/>
            </a:xfrm>
            <a:prstGeom prst="ellipse">
              <a:avLst/>
            </a:prstGeom>
            <a:noFill/>
            <a:ln w="12700">
              <a:gradFill>
                <a:gsLst>
                  <a:gs pos="0">
                    <a:srgbClr val="2869F9"/>
                  </a:gs>
                  <a:gs pos="100000">
                    <a:srgbClr val="1FACF3"/>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latin typeface="Arial" panose="020B0604020202020204" pitchFamily="34" charset="0"/>
                <a:cs typeface="Arial" panose="020B0604020202020204" pitchFamily="34" charset="0"/>
              </a:endParaRPr>
            </a:p>
          </p:txBody>
        </p:sp>
      </p:grpSp>
      <p:pic>
        <p:nvPicPr>
          <p:cNvPr id="55" name="Picture 5">
            <a:extLst>
              <a:ext uri="{FF2B5EF4-FFF2-40B4-BE49-F238E27FC236}">
                <a16:creationId xmlns:a16="http://schemas.microsoft.com/office/drawing/2014/main" id="{E8A5C41C-B499-B341-90C6-12A5A786E7FD}"/>
              </a:ext>
            </a:extLst>
          </p:cNvPr>
          <p:cNvPicPr>
            <a:picLocks noChangeAspect="1"/>
          </p:cNvPicPr>
          <p:nvPr/>
        </p:nvPicPr>
        <p:blipFill>
          <a:blip r:embed="rId2" cstate="print">
            <a:extLst>
              <a:ext uri="{28A0092B-C50C-407E-A947-70E740481C1C}">
                <a14:useLocalDpi xmlns:a14="http://schemas.microsoft.com/office/drawing/2010/main"/>
              </a:ext>
            </a:extLst>
          </a:blip>
          <a:srcRect/>
          <a:stretch/>
        </p:blipFill>
        <p:spPr>
          <a:xfrm>
            <a:off x="3803871" y="2073738"/>
            <a:ext cx="1935050" cy="1209621"/>
          </a:xfrm>
          <a:prstGeom prst="rect">
            <a:avLst/>
          </a:prstGeom>
        </p:spPr>
      </p:pic>
      <p:sp>
        <p:nvSpPr>
          <p:cNvPr id="2" name="Title 1">
            <a:extLst>
              <a:ext uri="{FF2B5EF4-FFF2-40B4-BE49-F238E27FC236}">
                <a16:creationId xmlns:a16="http://schemas.microsoft.com/office/drawing/2014/main" id="{E60CD840-F979-422A-9A60-FEE44F537A9F}"/>
              </a:ext>
            </a:extLst>
          </p:cNvPr>
          <p:cNvSpPr>
            <a:spLocks noGrp="1"/>
          </p:cNvSpPr>
          <p:nvPr>
            <p:ph type="title"/>
          </p:nvPr>
        </p:nvSpPr>
        <p:spPr>
          <a:xfrm>
            <a:off x="342076" y="215873"/>
            <a:ext cx="8294456" cy="493563"/>
          </a:xfrm>
        </p:spPr>
        <p:txBody>
          <a:bodyPr/>
          <a:lstStyle/>
          <a:p>
            <a:r>
              <a:rPr lang="en-US" altLang="zh-CN"/>
              <a:t>macOS</a:t>
            </a:r>
            <a:r>
              <a:rPr lang="en" altLang="zh-CN"/>
              <a:t> Time Machine </a:t>
            </a:r>
            <a:r>
              <a:rPr lang="en-US" altLang="zh-CN"/>
              <a:t>backup for multiple users</a:t>
            </a:r>
            <a:endParaRPr lang="ja-JP" altLang="en-US"/>
          </a:p>
        </p:txBody>
      </p:sp>
      <p:sp>
        <p:nvSpPr>
          <p:cNvPr id="8" name="文字方塊 7">
            <a:extLst>
              <a:ext uri="{FF2B5EF4-FFF2-40B4-BE49-F238E27FC236}">
                <a16:creationId xmlns:a16="http://schemas.microsoft.com/office/drawing/2014/main" id="{E49B1178-9553-44D8-9E65-FDD3E521E128}"/>
              </a:ext>
            </a:extLst>
          </p:cNvPr>
          <p:cNvSpPr txBox="1"/>
          <p:nvPr/>
        </p:nvSpPr>
        <p:spPr>
          <a:xfrm>
            <a:off x="748186" y="913062"/>
            <a:ext cx="7547407" cy="700063"/>
          </a:xfrm>
          <a:prstGeom prst="rect">
            <a:avLst/>
          </a:prstGeom>
          <a:noFill/>
        </p:spPr>
        <p:txBody>
          <a:bodyPr wrap="square" rtlCol="0">
            <a:spAutoFit/>
          </a:bodyPr>
          <a:lstStyle/>
          <a:p>
            <a:pPr>
              <a:lnSpc>
                <a:spcPts val="2500"/>
              </a:lnSpc>
            </a:pPr>
            <a:r>
              <a:rPr lang="en-US" altLang="ja-JP" sz="1600" b="1">
                <a:latin typeface="Arial" panose="020B0604020202020204" pitchFamily="34" charset="0"/>
                <a:ea typeface="微軟正黑體" panose="020B0604030504040204" pitchFamily="34" charset="-120"/>
                <a:cs typeface="Arial" panose="020B0604020202020204" pitchFamily="34" charset="0"/>
              </a:rPr>
              <a:t>Use </a:t>
            </a:r>
            <a:r>
              <a:rPr lang="en" altLang="ja-JP" sz="1600" b="1">
                <a:latin typeface="Arial" panose="020B0604020202020204" pitchFamily="34" charset="0"/>
                <a:ea typeface="微軟正黑體" panose="020B0604030504040204" pitchFamily="34" charset="-120"/>
                <a:cs typeface="Arial" panose="020B0604020202020204" pitchFamily="34" charset="0"/>
              </a:rPr>
              <a:t>HBS 3 (Hybrid Backup Sync 3) to backup the data from mac to NAS via Time Machine. And then backup the NAS data to an external enclosure.</a:t>
            </a:r>
            <a:endParaRPr lang="zh-TW" altLang="en-US" sz="1600">
              <a:latin typeface="Arial" panose="020B0604020202020204" pitchFamily="34" charset="0"/>
              <a:ea typeface="微軟正黑體" panose="020B0604030504040204" pitchFamily="34" charset="-120"/>
              <a:cs typeface="Arial" panose="020B0604020202020204" pitchFamily="34" charset="0"/>
            </a:endParaRPr>
          </a:p>
        </p:txBody>
      </p:sp>
      <p:pic>
        <p:nvPicPr>
          <p:cNvPr id="56" name="圖片 55">
            <a:extLst>
              <a:ext uri="{FF2B5EF4-FFF2-40B4-BE49-F238E27FC236}">
                <a16:creationId xmlns:a16="http://schemas.microsoft.com/office/drawing/2014/main" id="{CFA33BD1-7803-48EF-8371-D26618CBA5EC}"/>
              </a:ext>
            </a:extLst>
          </p:cNvPr>
          <p:cNvPicPr>
            <a:picLocks noChangeAspect="1"/>
          </p:cNvPicPr>
          <p:nvPr/>
        </p:nvPicPr>
        <p:blipFill>
          <a:blip r:embed="rId3" cstate="print">
            <a:extLst>
              <a:ext uri="{28A0092B-C50C-407E-A947-70E740481C1C}">
                <a14:useLocalDpi xmlns:a14="http://schemas.microsoft.com/office/drawing/2010/main"/>
              </a:ext>
            </a:extLst>
          </a:blip>
          <a:stretch>
            <a:fillRect/>
          </a:stretch>
        </p:blipFill>
        <p:spPr>
          <a:xfrm flipV="1">
            <a:off x="6881301" y="3086498"/>
            <a:ext cx="1082618" cy="111828"/>
          </a:xfrm>
          <a:prstGeom prst="rect">
            <a:avLst/>
          </a:prstGeom>
        </p:spPr>
      </p:pic>
      <p:pic>
        <p:nvPicPr>
          <p:cNvPr id="57" name="圖片 56">
            <a:extLst>
              <a:ext uri="{FF2B5EF4-FFF2-40B4-BE49-F238E27FC236}">
                <a16:creationId xmlns:a16="http://schemas.microsoft.com/office/drawing/2014/main" id="{3EC5DFB7-6EEF-4625-BB5F-3C356C1ED3FC}"/>
              </a:ext>
            </a:extLst>
          </p:cNvPr>
          <p:cNvPicPr>
            <a:picLocks noChangeAspect="1"/>
          </p:cNvPicPr>
          <p:nvPr/>
        </p:nvPicPr>
        <p:blipFill>
          <a:blip r:embed="rId3" cstate="print">
            <a:extLst>
              <a:ext uri="{28A0092B-C50C-407E-A947-70E740481C1C}">
                <a14:useLocalDpi xmlns:a14="http://schemas.microsoft.com/office/drawing/2010/main"/>
              </a:ext>
            </a:extLst>
          </a:blip>
          <a:stretch>
            <a:fillRect/>
          </a:stretch>
        </p:blipFill>
        <p:spPr>
          <a:xfrm flipV="1">
            <a:off x="4157615" y="3143596"/>
            <a:ext cx="1209671" cy="124952"/>
          </a:xfrm>
          <a:prstGeom prst="rect">
            <a:avLst/>
          </a:prstGeom>
        </p:spPr>
      </p:pic>
      <p:pic>
        <p:nvPicPr>
          <p:cNvPr id="61" name="圖片 11" descr="一張含有 電子用品, 室內 的圖片&#10;&#10;描述是以高可信度產生">
            <a:extLst>
              <a:ext uri="{FF2B5EF4-FFF2-40B4-BE49-F238E27FC236}">
                <a16:creationId xmlns:a16="http://schemas.microsoft.com/office/drawing/2014/main" id="{D0310C26-4682-45BE-BC9A-37382771BE40}"/>
              </a:ext>
            </a:extLst>
          </p:cNvPr>
          <p:cNvPicPr>
            <a:picLocks noChangeAspect="1"/>
          </p:cNvPicPr>
          <p:nvPr/>
        </p:nvPicPr>
        <p:blipFill rotWithShape="1">
          <a:blip r:embed="rId4" cstate="print">
            <a:extLst>
              <a:ext uri="{28A0092B-C50C-407E-A947-70E740481C1C}">
                <a14:useLocalDpi xmlns:a14="http://schemas.microsoft.com/office/drawing/2010/main"/>
              </a:ext>
            </a:extLst>
          </a:blip>
          <a:srcRect/>
          <a:stretch/>
        </p:blipFill>
        <p:spPr>
          <a:xfrm>
            <a:off x="6864785" y="1958549"/>
            <a:ext cx="1021128" cy="1231285"/>
          </a:xfrm>
          <a:prstGeom prst="rect">
            <a:avLst/>
          </a:prstGeom>
        </p:spPr>
      </p:pic>
      <p:pic>
        <p:nvPicPr>
          <p:cNvPr id="66" name="圖片 65" descr="一張含有 螢幕擷取畫面 的圖片&#10;&#10;描述是以非常高的可信度產生">
            <a:extLst>
              <a:ext uri="{FF2B5EF4-FFF2-40B4-BE49-F238E27FC236}">
                <a16:creationId xmlns:a16="http://schemas.microsoft.com/office/drawing/2014/main" id="{A253FF1B-40CB-431B-8FE7-85E4DB54B6AB}"/>
              </a:ext>
            </a:extLst>
          </p:cNvPr>
          <p:cNvPicPr>
            <a:picLocks noChangeAspect="1"/>
          </p:cNvPicPr>
          <p:nvPr/>
        </p:nvPicPr>
        <p:blipFill>
          <a:blip r:embed="rId5" cstate="print">
            <a:extLst>
              <a:ext uri="{28A0092B-C50C-407E-A947-70E740481C1C}">
                <a14:useLocalDpi xmlns:a14="http://schemas.microsoft.com/office/drawing/2010/main"/>
              </a:ext>
            </a:extLst>
          </a:blip>
          <a:stretch>
            <a:fillRect/>
          </a:stretch>
        </p:blipFill>
        <p:spPr>
          <a:xfrm>
            <a:off x="1068688" y="1922751"/>
            <a:ext cx="1910237" cy="1074682"/>
          </a:xfrm>
          <a:prstGeom prst="rect">
            <a:avLst/>
          </a:prstGeom>
        </p:spPr>
      </p:pic>
      <p:pic>
        <p:nvPicPr>
          <p:cNvPr id="67" name="圖片 26">
            <a:extLst>
              <a:ext uri="{FF2B5EF4-FFF2-40B4-BE49-F238E27FC236}">
                <a16:creationId xmlns:a16="http://schemas.microsoft.com/office/drawing/2014/main" id="{B8FEF67B-D769-4CF9-9191-2127B6C83AEC}"/>
              </a:ext>
            </a:extLst>
          </p:cNvPr>
          <p:cNvPicPr>
            <a:picLocks noChangeAspect="1"/>
          </p:cNvPicPr>
          <p:nvPr/>
        </p:nvPicPr>
        <p:blipFill>
          <a:blip r:embed="rId6" cstate="print">
            <a:extLst>
              <a:ext uri="{28A0092B-C50C-407E-A947-70E740481C1C}">
                <a14:useLocalDpi xmlns:a14="http://schemas.microsoft.com/office/drawing/2010/main"/>
              </a:ext>
            </a:extLst>
          </a:blip>
          <a:stretch>
            <a:fillRect/>
          </a:stretch>
        </p:blipFill>
        <p:spPr>
          <a:xfrm>
            <a:off x="2661077" y="2542608"/>
            <a:ext cx="489585" cy="466249"/>
          </a:xfrm>
          <a:prstGeom prst="rect">
            <a:avLst/>
          </a:prstGeom>
        </p:spPr>
      </p:pic>
      <p:sp>
        <p:nvSpPr>
          <p:cNvPr id="68" name="Google Shape;157;p22">
            <a:extLst>
              <a:ext uri="{FF2B5EF4-FFF2-40B4-BE49-F238E27FC236}">
                <a16:creationId xmlns:a16="http://schemas.microsoft.com/office/drawing/2014/main" id="{AF2F8C74-EFDF-43DF-BF5A-5191DB2FE414}"/>
              </a:ext>
            </a:extLst>
          </p:cNvPr>
          <p:cNvSpPr txBox="1"/>
          <p:nvPr/>
        </p:nvSpPr>
        <p:spPr>
          <a:xfrm>
            <a:off x="1153392" y="2954079"/>
            <a:ext cx="1716600" cy="338400"/>
          </a:xfrm>
          <a:prstGeom prst="rect">
            <a:avLst/>
          </a:prstGeom>
          <a:noFill/>
          <a:ln>
            <a:noFill/>
          </a:ln>
        </p:spPr>
        <p:txBody>
          <a:bodyPr spcFirstLastPara="1" wrap="square" lIns="91425" tIns="91425" rIns="91425" bIns="91425" anchor="ctr" anchorCtr="0">
            <a:noAutofit/>
          </a:bodyPr>
          <a:lstStyle>
            <a:defPPr>
              <a:defRPr lang="en-US"/>
            </a:defPPr>
            <a:lvl1pPr marL="0" algn="l" defTabSz="609585" rtl="0" eaLnBrk="1" latinLnBrk="0" hangingPunct="1">
              <a:defRPr sz="2400" kern="1200">
                <a:solidFill>
                  <a:schemeClr val="tx1"/>
                </a:solidFill>
                <a:latin typeface="+mn-lt"/>
                <a:ea typeface="+mn-ea"/>
                <a:cs typeface="+mn-cs"/>
              </a:defRPr>
            </a:lvl1pPr>
            <a:lvl2pPr marL="609585" algn="l" defTabSz="609585" rtl="0" eaLnBrk="1" latinLnBrk="0" hangingPunct="1">
              <a:defRPr sz="2400" kern="1200">
                <a:solidFill>
                  <a:schemeClr val="tx1"/>
                </a:solidFill>
                <a:latin typeface="+mn-lt"/>
                <a:ea typeface="+mn-ea"/>
                <a:cs typeface="+mn-cs"/>
              </a:defRPr>
            </a:lvl2pPr>
            <a:lvl3pPr marL="1219170" algn="l" defTabSz="609585" rtl="0" eaLnBrk="1" latinLnBrk="0" hangingPunct="1">
              <a:defRPr sz="2400" kern="1200">
                <a:solidFill>
                  <a:schemeClr val="tx1"/>
                </a:solidFill>
                <a:latin typeface="+mn-lt"/>
                <a:ea typeface="+mn-ea"/>
                <a:cs typeface="+mn-cs"/>
              </a:defRPr>
            </a:lvl3pPr>
            <a:lvl4pPr marL="1828754" algn="l" defTabSz="609585" rtl="0" eaLnBrk="1" latinLnBrk="0" hangingPunct="1">
              <a:defRPr sz="2400" kern="1200">
                <a:solidFill>
                  <a:schemeClr val="tx1"/>
                </a:solidFill>
                <a:latin typeface="+mn-lt"/>
                <a:ea typeface="+mn-ea"/>
                <a:cs typeface="+mn-cs"/>
              </a:defRPr>
            </a:lvl4pPr>
            <a:lvl5pPr marL="2438339" algn="l" defTabSz="609585" rtl="0" eaLnBrk="1" latinLnBrk="0" hangingPunct="1">
              <a:defRPr sz="2400" kern="1200">
                <a:solidFill>
                  <a:schemeClr val="tx1"/>
                </a:solidFill>
                <a:latin typeface="+mn-lt"/>
                <a:ea typeface="+mn-ea"/>
                <a:cs typeface="+mn-cs"/>
              </a:defRPr>
            </a:lvl5pPr>
            <a:lvl6pPr marL="3047924" algn="l" defTabSz="609585" rtl="0" eaLnBrk="1" latinLnBrk="0" hangingPunct="1">
              <a:defRPr sz="2400" kern="1200">
                <a:solidFill>
                  <a:schemeClr val="tx1"/>
                </a:solidFill>
                <a:latin typeface="+mn-lt"/>
                <a:ea typeface="+mn-ea"/>
                <a:cs typeface="+mn-cs"/>
              </a:defRPr>
            </a:lvl6pPr>
            <a:lvl7pPr marL="3657509" algn="l" defTabSz="609585" rtl="0" eaLnBrk="1" latinLnBrk="0" hangingPunct="1">
              <a:defRPr sz="2400" kern="1200">
                <a:solidFill>
                  <a:schemeClr val="tx1"/>
                </a:solidFill>
                <a:latin typeface="+mn-lt"/>
                <a:ea typeface="+mn-ea"/>
                <a:cs typeface="+mn-cs"/>
              </a:defRPr>
            </a:lvl7pPr>
            <a:lvl8pPr marL="4267093" algn="l" defTabSz="609585" rtl="0" eaLnBrk="1" latinLnBrk="0" hangingPunct="1">
              <a:defRPr sz="2400" kern="1200">
                <a:solidFill>
                  <a:schemeClr val="tx1"/>
                </a:solidFill>
                <a:latin typeface="+mn-lt"/>
                <a:ea typeface="+mn-ea"/>
                <a:cs typeface="+mn-cs"/>
              </a:defRPr>
            </a:lvl8pPr>
            <a:lvl9pPr marL="4876678" algn="l" defTabSz="609585" rtl="0" eaLnBrk="1" latinLnBrk="0" hangingPunct="1">
              <a:defRPr sz="2400" kern="1200">
                <a:solidFill>
                  <a:schemeClr val="tx1"/>
                </a:solidFill>
                <a:latin typeface="+mn-lt"/>
                <a:ea typeface="+mn-ea"/>
                <a:cs typeface="+mn-cs"/>
              </a:defRPr>
            </a:lvl9pPr>
          </a:lstStyle>
          <a:p>
            <a:pPr algn="ctr">
              <a:buClr>
                <a:srgbClr val="434343"/>
              </a:buClr>
              <a:buSzPts val="300"/>
            </a:pPr>
            <a:r>
              <a:rPr lang="en-US" altLang="zh-TW" sz="1000" b="1">
                <a:latin typeface="Arial" panose="020B0604020202020204" pitchFamily="34" charset="0"/>
                <a:ea typeface="微軟正黑體" panose="020B0604030504040204" pitchFamily="34" charset="-120"/>
                <a:cs typeface="Arial" panose="020B0604020202020204" pitchFamily="34" charset="0"/>
                <a:sym typeface="Arial"/>
              </a:rPr>
              <a:t>Mac Time Machine</a:t>
            </a:r>
            <a:endParaRPr lang="zh-TW" altLang="en-US" sz="1000" b="1">
              <a:latin typeface="Arial" panose="020B0604020202020204" pitchFamily="34" charset="0"/>
              <a:ea typeface="微軟正黑體" panose="020B0604030504040204" pitchFamily="34" charset="-120"/>
              <a:cs typeface="Arial" panose="020B0604020202020204" pitchFamily="34" charset="0"/>
            </a:endParaRPr>
          </a:p>
        </p:txBody>
      </p:sp>
      <p:pic>
        <p:nvPicPr>
          <p:cNvPr id="69" name="圖片 41" descr="一張含有 螢幕擷取畫面 的圖片&#10;&#10;描述是以高可信度產生">
            <a:extLst>
              <a:ext uri="{FF2B5EF4-FFF2-40B4-BE49-F238E27FC236}">
                <a16:creationId xmlns:a16="http://schemas.microsoft.com/office/drawing/2014/main" id="{BFF33F3E-593D-4455-BEB7-64A3306C3B87}"/>
              </a:ext>
            </a:extLst>
          </p:cNvPr>
          <p:cNvPicPr>
            <a:picLocks noChangeAspect="1"/>
          </p:cNvPicPr>
          <p:nvPr/>
        </p:nvPicPr>
        <p:blipFill>
          <a:blip r:embed="rId7" cstate="print">
            <a:extLst>
              <a:ext uri="{28A0092B-C50C-407E-A947-70E740481C1C}">
                <a14:useLocalDpi xmlns:a14="http://schemas.microsoft.com/office/drawing/2010/main"/>
              </a:ext>
            </a:extLst>
          </a:blip>
          <a:stretch>
            <a:fillRect/>
          </a:stretch>
        </p:blipFill>
        <p:spPr>
          <a:xfrm>
            <a:off x="7822336" y="2504349"/>
            <a:ext cx="119539" cy="731044"/>
          </a:xfrm>
          <a:prstGeom prst="rect">
            <a:avLst/>
          </a:prstGeom>
        </p:spPr>
      </p:pic>
      <p:pic>
        <p:nvPicPr>
          <p:cNvPr id="70" name="圖片 80">
            <a:extLst>
              <a:ext uri="{FF2B5EF4-FFF2-40B4-BE49-F238E27FC236}">
                <a16:creationId xmlns:a16="http://schemas.microsoft.com/office/drawing/2014/main" id="{7EABCEB7-4251-46B4-831A-03B99DC8CDCC}"/>
              </a:ext>
            </a:extLst>
          </p:cNvPr>
          <p:cNvPicPr>
            <a:picLocks noChangeAspect="1"/>
          </p:cNvPicPr>
          <p:nvPr/>
        </p:nvPicPr>
        <p:blipFill>
          <a:blip r:embed="rId8" cstate="print">
            <a:extLst>
              <a:ext uri="{28A0092B-C50C-407E-A947-70E740481C1C}">
                <a14:useLocalDpi xmlns:a14="http://schemas.microsoft.com/office/drawing/2010/main"/>
              </a:ext>
            </a:extLst>
          </a:blip>
          <a:stretch>
            <a:fillRect/>
          </a:stretch>
        </p:blipFill>
        <p:spPr>
          <a:xfrm>
            <a:off x="6109254" y="1958549"/>
            <a:ext cx="331975" cy="497963"/>
          </a:xfrm>
          <a:prstGeom prst="rect">
            <a:avLst/>
          </a:prstGeom>
        </p:spPr>
      </p:pic>
      <p:pic>
        <p:nvPicPr>
          <p:cNvPr id="71" name="圖片 26">
            <a:extLst>
              <a:ext uri="{FF2B5EF4-FFF2-40B4-BE49-F238E27FC236}">
                <a16:creationId xmlns:a16="http://schemas.microsoft.com/office/drawing/2014/main" id="{E97FC4AE-69CB-40DB-A5A7-99F2094598E6}"/>
              </a:ext>
            </a:extLst>
          </p:cNvPr>
          <p:cNvPicPr>
            <a:picLocks noChangeAspect="1"/>
          </p:cNvPicPr>
          <p:nvPr/>
        </p:nvPicPr>
        <p:blipFill>
          <a:blip r:embed="rId6" cstate="print">
            <a:extLst>
              <a:ext uri="{28A0092B-C50C-407E-A947-70E740481C1C}">
                <a14:useLocalDpi xmlns:a14="http://schemas.microsoft.com/office/drawing/2010/main"/>
              </a:ext>
            </a:extLst>
          </a:blip>
          <a:stretch>
            <a:fillRect/>
          </a:stretch>
        </p:blipFill>
        <p:spPr>
          <a:xfrm>
            <a:off x="5201920" y="2549063"/>
            <a:ext cx="489585" cy="466249"/>
          </a:xfrm>
          <a:prstGeom prst="rect">
            <a:avLst/>
          </a:prstGeom>
          <a:effectLst>
            <a:outerShdw blurRad="50800" dist="38100" dir="2700000" algn="tl" rotWithShape="0">
              <a:prstClr val="black">
                <a:alpha val="40000"/>
              </a:prstClr>
            </a:outerShdw>
          </a:effectLst>
        </p:spPr>
      </p:pic>
      <p:sp>
        <p:nvSpPr>
          <p:cNvPr id="72" name="Google Shape;158;p22">
            <a:extLst>
              <a:ext uri="{FF2B5EF4-FFF2-40B4-BE49-F238E27FC236}">
                <a16:creationId xmlns:a16="http://schemas.microsoft.com/office/drawing/2014/main" id="{7381F5B6-B182-4293-868C-F86EA88D58AD}"/>
              </a:ext>
            </a:extLst>
          </p:cNvPr>
          <p:cNvSpPr txBox="1"/>
          <p:nvPr/>
        </p:nvSpPr>
        <p:spPr>
          <a:xfrm>
            <a:off x="7017966" y="3147221"/>
            <a:ext cx="782326" cy="315540"/>
          </a:xfrm>
          <a:prstGeom prst="rect">
            <a:avLst/>
          </a:prstGeom>
          <a:noFill/>
          <a:ln>
            <a:noFill/>
          </a:ln>
        </p:spPr>
        <p:txBody>
          <a:bodyPr spcFirstLastPara="1" wrap="square" lIns="91425" tIns="91425" rIns="91425" bIns="91425" anchor="ctr" anchorCtr="0">
            <a:noAutofit/>
          </a:bodyPr>
          <a:lstStyle>
            <a:defPPr>
              <a:defRPr lang="en-US"/>
            </a:defPPr>
            <a:lvl1pPr marL="0" algn="l" defTabSz="609585" rtl="0" eaLnBrk="1" latinLnBrk="0" hangingPunct="1">
              <a:defRPr sz="2400" kern="1200">
                <a:solidFill>
                  <a:schemeClr val="tx1"/>
                </a:solidFill>
                <a:latin typeface="+mn-lt"/>
                <a:ea typeface="+mn-ea"/>
                <a:cs typeface="+mn-cs"/>
              </a:defRPr>
            </a:lvl1pPr>
            <a:lvl2pPr marL="609585" algn="l" defTabSz="609585" rtl="0" eaLnBrk="1" latinLnBrk="0" hangingPunct="1">
              <a:defRPr sz="2400" kern="1200">
                <a:solidFill>
                  <a:schemeClr val="tx1"/>
                </a:solidFill>
                <a:latin typeface="+mn-lt"/>
                <a:ea typeface="+mn-ea"/>
                <a:cs typeface="+mn-cs"/>
              </a:defRPr>
            </a:lvl2pPr>
            <a:lvl3pPr marL="1219170" algn="l" defTabSz="609585" rtl="0" eaLnBrk="1" latinLnBrk="0" hangingPunct="1">
              <a:defRPr sz="2400" kern="1200">
                <a:solidFill>
                  <a:schemeClr val="tx1"/>
                </a:solidFill>
                <a:latin typeface="+mn-lt"/>
                <a:ea typeface="+mn-ea"/>
                <a:cs typeface="+mn-cs"/>
              </a:defRPr>
            </a:lvl3pPr>
            <a:lvl4pPr marL="1828754" algn="l" defTabSz="609585" rtl="0" eaLnBrk="1" latinLnBrk="0" hangingPunct="1">
              <a:defRPr sz="2400" kern="1200">
                <a:solidFill>
                  <a:schemeClr val="tx1"/>
                </a:solidFill>
                <a:latin typeface="+mn-lt"/>
                <a:ea typeface="+mn-ea"/>
                <a:cs typeface="+mn-cs"/>
              </a:defRPr>
            </a:lvl4pPr>
            <a:lvl5pPr marL="2438339" algn="l" defTabSz="609585" rtl="0" eaLnBrk="1" latinLnBrk="0" hangingPunct="1">
              <a:defRPr sz="2400" kern="1200">
                <a:solidFill>
                  <a:schemeClr val="tx1"/>
                </a:solidFill>
                <a:latin typeface="+mn-lt"/>
                <a:ea typeface="+mn-ea"/>
                <a:cs typeface="+mn-cs"/>
              </a:defRPr>
            </a:lvl5pPr>
            <a:lvl6pPr marL="3047924" algn="l" defTabSz="609585" rtl="0" eaLnBrk="1" latinLnBrk="0" hangingPunct="1">
              <a:defRPr sz="2400" kern="1200">
                <a:solidFill>
                  <a:schemeClr val="tx1"/>
                </a:solidFill>
                <a:latin typeface="+mn-lt"/>
                <a:ea typeface="+mn-ea"/>
                <a:cs typeface="+mn-cs"/>
              </a:defRPr>
            </a:lvl6pPr>
            <a:lvl7pPr marL="3657509" algn="l" defTabSz="609585" rtl="0" eaLnBrk="1" latinLnBrk="0" hangingPunct="1">
              <a:defRPr sz="2400" kern="1200">
                <a:solidFill>
                  <a:schemeClr val="tx1"/>
                </a:solidFill>
                <a:latin typeface="+mn-lt"/>
                <a:ea typeface="+mn-ea"/>
                <a:cs typeface="+mn-cs"/>
              </a:defRPr>
            </a:lvl7pPr>
            <a:lvl8pPr marL="4267093" algn="l" defTabSz="609585" rtl="0" eaLnBrk="1" latinLnBrk="0" hangingPunct="1">
              <a:defRPr sz="2400" kern="1200">
                <a:solidFill>
                  <a:schemeClr val="tx1"/>
                </a:solidFill>
                <a:latin typeface="+mn-lt"/>
                <a:ea typeface="+mn-ea"/>
                <a:cs typeface="+mn-cs"/>
              </a:defRPr>
            </a:lvl8pPr>
            <a:lvl9pPr marL="4876678" algn="l" defTabSz="609585" rtl="0" eaLnBrk="1" latinLnBrk="0" hangingPunct="1">
              <a:defRPr sz="2400" kern="1200">
                <a:solidFill>
                  <a:schemeClr val="tx1"/>
                </a:solidFill>
                <a:latin typeface="+mn-lt"/>
                <a:ea typeface="+mn-ea"/>
                <a:cs typeface="+mn-cs"/>
              </a:defRPr>
            </a:lvl9pPr>
          </a:lstStyle>
          <a:p>
            <a:pPr algn="ctr">
              <a:buClr>
                <a:srgbClr val="434343"/>
              </a:buClr>
              <a:buSzPts val="300"/>
            </a:pPr>
            <a:r>
              <a:rPr lang="en-US" altLang="zh-TW" sz="1000" b="1">
                <a:latin typeface="Arial" panose="020B0604020202020204" pitchFamily="34" charset="0"/>
                <a:ea typeface="微軟正黑體"/>
                <a:cs typeface="Arial" panose="020B0604020202020204" pitchFamily="34" charset="0"/>
                <a:sym typeface="Arial"/>
              </a:rPr>
              <a:t>TR-004</a:t>
            </a:r>
          </a:p>
        </p:txBody>
      </p:sp>
      <p:sp>
        <p:nvSpPr>
          <p:cNvPr id="73" name="文字方塊 72">
            <a:extLst>
              <a:ext uri="{FF2B5EF4-FFF2-40B4-BE49-F238E27FC236}">
                <a16:creationId xmlns:a16="http://schemas.microsoft.com/office/drawing/2014/main" id="{80641017-647E-49CB-9FB7-9DD251E31BC6}"/>
              </a:ext>
            </a:extLst>
          </p:cNvPr>
          <p:cNvSpPr txBox="1"/>
          <p:nvPr/>
        </p:nvSpPr>
        <p:spPr>
          <a:xfrm>
            <a:off x="862768" y="3317111"/>
            <a:ext cx="3120291" cy="315471"/>
          </a:xfrm>
          <a:prstGeom prst="rect">
            <a:avLst/>
          </a:prstGeom>
          <a:noFill/>
        </p:spPr>
        <p:txBody>
          <a:bodyPr rot="0" spcFirstLastPara="0" vertOverflow="overflow" horzOverflow="overflow" vert="horz" wrap="square" lIns="68580" tIns="34290" rIns="68580" bIns="34290" numCol="1" spcCol="0" rtlCol="0" fromWordArt="0" anchor="t" anchorCtr="0" forceAA="0" compatLnSpc="1">
            <a:prstTxWarp prst="textNoShape">
              <a:avLst/>
            </a:prstTxWarp>
            <a:spAutoFit/>
          </a:bodyPr>
          <a:lstStyle/>
          <a:p>
            <a:r>
              <a:rPr lang="en-US" altLang="zh-TW" sz="1600" b="1">
                <a:solidFill>
                  <a:schemeClr val="tx2">
                    <a:lumMod val="50000"/>
                  </a:schemeClr>
                </a:solidFill>
                <a:latin typeface="Arial" panose="020B0604020202020204" pitchFamily="34" charset="0"/>
                <a:ea typeface="微軟正黑體" panose="020B0604030504040204" pitchFamily="34" charset="-120"/>
                <a:cs typeface="Arial" panose="020B0604020202020204" pitchFamily="34" charset="0"/>
              </a:rPr>
              <a:t>Create the backup job: </a:t>
            </a:r>
            <a:endParaRPr lang="zh-TW" altLang="en-US" sz="1600" b="1">
              <a:solidFill>
                <a:schemeClr val="tx2">
                  <a:lumMod val="50000"/>
                </a:schemeClr>
              </a:solidFill>
              <a:latin typeface="Arial" panose="020B0604020202020204" pitchFamily="34" charset="0"/>
              <a:ea typeface="微軟正黑體" panose="020B0604030504040204" pitchFamily="34" charset="-120"/>
              <a:cs typeface="Arial" panose="020B0604020202020204" pitchFamily="34" charset="0"/>
            </a:endParaRPr>
          </a:p>
        </p:txBody>
      </p:sp>
      <p:sp>
        <p:nvSpPr>
          <p:cNvPr id="79" name="箭號: 向右 78">
            <a:extLst>
              <a:ext uri="{FF2B5EF4-FFF2-40B4-BE49-F238E27FC236}">
                <a16:creationId xmlns:a16="http://schemas.microsoft.com/office/drawing/2014/main" id="{01225166-20FD-48EA-A57C-3A316E225855}"/>
              </a:ext>
            </a:extLst>
          </p:cNvPr>
          <p:cNvSpPr/>
          <p:nvPr/>
        </p:nvSpPr>
        <p:spPr>
          <a:xfrm>
            <a:off x="5980399" y="2425273"/>
            <a:ext cx="853971" cy="342173"/>
          </a:xfrm>
          <a:prstGeom prst="rightArrow">
            <a:avLst>
              <a:gd name="adj1" fmla="val 50000"/>
              <a:gd name="adj2" fmla="val 87117"/>
            </a:avLst>
          </a:prstGeom>
          <a:gradFill flip="none" rotWithShape="1">
            <a:gsLst>
              <a:gs pos="1000">
                <a:schemeClr val="tx2">
                  <a:lumMod val="60000"/>
                  <a:lumOff val="40000"/>
                  <a:alpha val="0"/>
                </a:schemeClr>
              </a:gs>
              <a:gs pos="70000">
                <a:srgbClr val="88C5DA"/>
              </a:gs>
            </a:gsLst>
            <a:lin ang="0" scaled="1"/>
            <a:tileRect/>
          </a:gra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1350"/>
          </a:p>
        </p:txBody>
      </p:sp>
      <p:pic>
        <p:nvPicPr>
          <p:cNvPr id="80" name="圖片 79">
            <a:extLst>
              <a:ext uri="{FF2B5EF4-FFF2-40B4-BE49-F238E27FC236}">
                <a16:creationId xmlns:a16="http://schemas.microsoft.com/office/drawing/2014/main" id="{E45D1DEB-0111-4B2F-8088-497CCE0E3883}"/>
              </a:ext>
            </a:extLst>
          </p:cNvPr>
          <p:cNvPicPr>
            <a:picLocks noChangeAspect="1"/>
          </p:cNvPicPr>
          <p:nvPr/>
        </p:nvPicPr>
        <p:blipFill>
          <a:blip r:embed="rId9" cstate="print">
            <a:extLst>
              <a:ext uri="{28A0092B-C50C-407E-A947-70E740481C1C}">
                <a14:useLocalDpi xmlns:a14="http://schemas.microsoft.com/office/drawing/2010/main"/>
              </a:ext>
            </a:extLst>
          </a:blip>
          <a:stretch>
            <a:fillRect/>
          </a:stretch>
        </p:blipFill>
        <p:spPr>
          <a:xfrm>
            <a:off x="3924026" y="1715431"/>
            <a:ext cx="486000" cy="486000"/>
          </a:xfrm>
          <a:prstGeom prst="rect">
            <a:avLst/>
          </a:prstGeom>
          <a:effectLst>
            <a:outerShdw blurRad="38100" dist="38100" dir="2700000" algn="tl" rotWithShape="0">
              <a:prstClr val="black">
                <a:alpha val="60000"/>
              </a:prstClr>
            </a:outerShdw>
          </a:effectLst>
        </p:spPr>
      </p:pic>
      <p:pic>
        <p:nvPicPr>
          <p:cNvPr id="81" name="Google Shape;127;p18">
            <a:extLst>
              <a:ext uri="{FF2B5EF4-FFF2-40B4-BE49-F238E27FC236}">
                <a16:creationId xmlns:a16="http://schemas.microsoft.com/office/drawing/2014/main" id="{2BDCF09B-EABB-4778-8C79-82B5E98F77AB}"/>
              </a:ext>
            </a:extLst>
          </p:cNvPr>
          <p:cNvPicPr preferRelativeResize="0"/>
          <p:nvPr/>
        </p:nvPicPr>
        <p:blipFill>
          <a:blip r:embed="rId10"/>
          <a:stretch>
            <a:fillRect/>
          </a:stretch>
        </p:blipFill>
        <p:spPr>
          <a:xfrm>
            <a:off x="1050231" y="1656937"/>
            <a:ext cx="540000" cy="540000"/>
          </a:xfrm>
          <a:prstGeom prst="rect">
            <a:avLst/>
          </a:prstGeom>
          <a:noFill/>
          <a:ln>
            <a:noFill/>
          </a:ln>
          <a:effectLst>
            <a:outerShdw blurRad="50800" dist="38100" dir="2700000" algn="tl" rotWithShape="0">
              <a:prstClr val="black">
                <a:alpha val="40000"/>
              </a:prstClr>
            </a:outerShdw>
          </a:effectLst>
        </p:spPr>
      </p:pic>
      <p:sp>
        <p:nvSpPr>
          <p:cNvPr id="82" name="箭號: 向右 81">
            <a:extLst>
              <a:ext uri="{FF2B5EF4-FFF2-40B4-BE49-F238E27FC236}">
                <a16:creationId xmlns:a16="http://schemas.microsoft.com/office/drawing/2014/main" id="{599517FD-5444-4030-AD6F-D0B7BD59DBAF}"/>
              </a:ext>
            </a:extLst>
          </p:cNvPr>
          <p:cNvSpPr/>
          <p:nvPr/>
        </p:nvSpPr>
        <p:spPr>
          <a:xfrm>
            <a:off x="3186210" y="2425273"/>
            <a:ext cx="853971" cy="342173"/>
          </a:xfrm>
          <a:prstGeom prst="rightArrow">
            <a:avLst>
              <a:gd name="adj1" fmla="val 50000"/>
              <a:gd name="adj2" fmla="val 87117"/>
            </a:avLst>
          </a:prstGeom>
          <a:gradFill flip="none" rotWithShape="1">
            <a:gsLst>
              <a:gs pos="1000">
                <a:schemeClr val="tx2">
                  <a:lumMod val="60000"/>
                  <a:lumOff val="40000"/>
                  <a:alpha val="0"/>
                </a:schemeClr>
              </a:gs>
              <a:gs pos="70000">
                <a:srgbClr val="88C5DA"/>
              </a:gs>
            </a:gsLst>
            <a:lin ang="0" scaled="1"/>
            <a:tileRect/>
          </a:gra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1350"/>
          </a:p>
        </p:txBody>
      </p:sp>
      <p:sp>
        <p:nvSpPr>
          <p:cNvPr id="84" name="矩形 83">
            <a:extLst>
              <a:ext uri="{FF2B5EF4-FFF2-40B4-BE49-F238E27FC236}">
                <a16:creationId xmlns:a16="http://schemas.microsoft.com/office/drawing/2014/main" id="{EAA129AC-5245-4212-AB2C-6BE371A9F672}"/>
              </a:ext>
            </a:extLst>
          </p:cNvPr>
          <p:cNvSpPr/>
          <p:nvPr/>
        </p:nvSpPr>
        <p:spPr>
          <a:xfrm>
            <a:off x="1298424" y="3990656"/>
            <a:ext cx="2013595" cy="536044"/>
          </a:xfrm>
          <a:prstGeom prst="rect">
            <a:avLst/>
          </a:prstGeom>
        </p:spPr>
        <p:txBody>
          <a:bodyPr wrap="square">
            <a:sp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ctr">
              <a:lnSpc>
                <a:spcPts val="1800"/>
              </a:lnSpc>
            </a:pPr>
            <a:r>
              <a:rPr lang="en-US" altLang="zh-TW" sz="1350" b="1">
                <a:solidFill>
                  <a:srgbClr val="393836"/>
                </a:solidFill>
                <a:latin typeface="Arial" panose="020B0604020202020204" pitchFamily="34" charset="0"/>
                <a:ea typeface="微軟正黑體" panose="020B0604030504040204" pitchFamily="34" charset="-120"/>
                <a:cs typeface="Arial" panose="020B0604020202020204" pitchFamily="34" charset="0"/>
                <a:sym typeface="Calibri"/>
              </a:rPr>
              <a:t>Select Time Machine Backup as the source</a:t>
            </a:r>
            <a:endParaRPr lang="zh-TW" altLang="en-US" sz="1350" b="1">
              <a:solidFill>
                <a:srgbClr val="393836"/>
              </a:solidFill>
              <a:latin typeface="Arial" panose="020B0604020202020204" pitchFamily="34" charset="0"/>
              <a:ea typeface="微軟正黑體" panose="020B0604030504040204" pitchFamily="34" charset="-120"/>
              <a:cs typeface="Arial" panose="020B0604020202020204" pitchFamily="34" charset="0"/>
              <a:sym typeface="Calibri"/>
            </a:endParaRPr>
          </a:p>
        </p:txBody>
      </p:sp>
      <p:sp>
        <p:nvSpPr>
          <p:cNvPr id="90" name="矩形 89">
            <a:extLst>
              <a:ext uri="{FF2B5EF4-FFF2-40B4-BE49-F238E27FC236}">
                <a16:creationId xmlns:a16="http://schemas.microsoft.com/office/drawing/2014/main" id="{F8655B12-40C6-4713-AAC7-DB9F1CFFE8EC}"/>
              </a:ext>
            </a:extLst>
          </p:cNvPr>
          <p:cNvSpPr/>
          <p:nvPr/>
        </p:nvSpPr>
        <p:spPr>
          <a:xfrm>
            <a:off x="3539299" y="3651606"/>
            <a:ext cx="501957" cy="727123"/>
          </a:xfrm>
          <a:prstGeom prst="rect">
            <a:avLst/>
          </a:prstGeom>
        </p:spPr>
        <p:txBody>
          <a:bodyPr wrap="square" anchor="ctr">
            <a:sp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05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05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05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05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05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05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05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05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050" b="0" i="0" u="none" strike="noStrike" cap="none">
                <a:solidFill>
                  <a:srgbClr val="000000"/>
                </a:solidFill>
                <a:latin typeface="Arial"/>
                <a:ea typeface="Arial"/>
                <a:cs typeface="Arial"/>
                <a:sym typeface="Arial"/>
              </a:defRPr>
            </a:lvl9pPr>
          </a:lstStyle>
          <a:p>
            <a:r>
              <a:rPr lang="en-US" altLang="zh-TW" sz="4125" b="1">
                <a:solidFill>
                  <a:schemeClr val="bg1"/>
                </a:solidFill>
              </a:rPr>
              <a:t>2</a:t>
            </a:r>
            <a:endParaRPr lang="zh-TW" altLang="en-US" sz="4125" b="1">
              <a:solidFill>
                <a:schemeClr val="bg1"/>
              </a:solidFill>
            </a:endParaRPr>
          </a:p>
        </p:txBody>
      </p:sp>
      <p:sp>
        <p:nvSpPr>
          <p:cNvPr id="91" name="矩形 90">
            <a:extLst>
              <a:ext uri="{FF2B5EF4-FFF2-40B4-BE49-F238E27FC236}">
                <a16:creationId xmlns:a16="http://schemas.microsoft.com/office/drawing/2014/main" id="{2F1056B7-D6C8-4E68-BC0A-0F0C6C6BD9F7}"/>
              </a:ext>
            </a:extLst>
          </p:cNvPr>
          <p:cNvSpPr/>
          <p:nvPr/>
        </p:nvSpPr>
        <p:spPr>
          <a:xfrm>
            <a:off x="4127507" y="3998206"/>
            <a:ext cx="1574926" cy="535852"/>
          </a:xfrm>
          <a:prstGeom prst="rect">
            <a:avLst/>
          </a:prstGeom>
        </p:spPr>
        <p:txBody>
          <a:bodyPr wrap="square">
            <a:sp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ctr">
              <a:lnSpc>
                <a:spcPts val="1800"/>
              </a:lnSpc>
            </a:pPr>
            <a:r>
              <a:rPr lang="en-US" altLang="zh-CN" sz="1350" b="1">
                <a:solidFill>
                  <a:srgbClr val="393836"/>
                </a:solidFill>
                <a:latin typeface="Arial" panose="020B0604020202020204" pitchFamily="34" charset="0"/>
                <a:ea typeface="微軟正黑體" panose="020B0604030504040204" pitchFamily="34" charset="-120"/>
                <a:cs typeface="Arial" panose="020B0604020202020204" pitchFamily="34" charset="0"/>
              </a:rPr>
              <a:t>Select TR-004 as the destination</a:t>
            </a:r>
            <a:endParaRPr lang="zh-TW" altLang="en-US" sz="1350">
              <a:solidFill>
                <a:srgbClr val="393836"/>
              </a:solidFill>
              <a:latin typeface="Arial" panose="020B0604020202020204" pitchFamily="34" charset="0"/>
              <a:ea typeface="微軟正黑體" panose="020B0604030504040204" pitchFamily="34" charset="-120"/>
              <a:cs typeface="Arial" panose="020B0604020202020204" pitchFamily="34" charset="0"/>
            </a:endParaRPr>
          </a:p>
        </p:txBody>
      </p:sp>
      <p:sp>
        <p:nvSpPr>
          <p:cNvPr id="94" name="矩形 93">
            <a:extLst>
              <a:ext uri="{FF2B5EF4-FFF2-40B4-BE49-F238E27FC236}">
                <a16:creationId xmlns:a16="http://schemas.microsoft.com/office/drawing/2014/main" id="{66C27405-8A0C-4FE5-B3A4-EA2A1C4E8A32}"/>
              </a:ext>
            </a:extLst>
          </p:cNvPr>
          <p:cNvSpPr/>
          <p:nvPr/>
        </p:nvSpPr>
        <p:spPr>
          <a:xfrm>
            <a:off x="6149888" y="3651605"/>
            <a:ext cx="501957" cy="727123"/>
          </a:xfrm>
          <a:prstGeom prst="rect">
            <a:avLst/>
          </a:prstGeom>
        </p:spPr>
        <p:txBody>
          <a:bodyPr wrap="square" anchor="ctr">
            <a:sp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05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05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05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05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05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05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05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05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050" b="0" i="0" u="none" strike="noStrike" cap="none">
                <a:solidFill>
                  <a:srgbClr val="000000"/>
                </a:solidFill>
                <a:latin typeface="Arial"/>
                <a:ea typeface="Arial"/>
                <a:cs typeface="Arial"/>
                <a:sym typeface="Arial"/>
              </a:defRPr>
            </a:lvl9pPr>
          </a:lstStyle>
          <a:p>
            <a:r>
              <a:rPr lang="en-US" altLang="zh-TW" sz="4125" b="1">
                <a:solidFill>
                  <a:schemeClr val="bg1"/>
                </a:solidFill>
              </a:rPr>
              <a:t>3</a:t>
            </a:r>
            <a:endParaRPr lang="zh-TW" altLang="en-US" sz="4125" b="1">
              <a:solidFill>
                <a:schemeClr val="bg1"/>
              </a:solidFill>
            </a:endParaRPr>
          </a:p>
        </p:txBody>
      </p:sp>
      <p:sp>
        <p:nvSpPr>
          <p:cNvPr id="95" name="矩形 94">
            <a:extLst>
              <a:ext uri="{FF2B5EF4-FFF2-40B4-BE49-F238E27FC236}">
                <a16:creationId xmlns:a16="http://schemas.microsoft.com/office/drawing/2014/main" id="{40164FE0-2EE1-4F9C-9BCE-889154E32F36}"/>
              </a:ext>
            </a:extLst>
          </p:cNvPr>
          <p:cNvSpPr/>
          <p:nvPr/>
        </p:nvSpPr>
        <p:spPr>
          <a:xfrm>
            <a:off x="6645761" y="4039437"/>
            <a:ext cx="1990771" cy="477054"/>
          </a:xfrm>
          <a:prstGeom prst="rect">
            <a:avLst/>
          </a:prstGeom>
        </p:spPr>
        <p:txBody>
          <a:bodyPr wrap="square" anchor="t">
            <a:sp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nSpc>
                <a:spcPts val="1500"/>
              </a:lnSpc>
            </a:pPr>
            <a:r>
              <a:rPr lang="en-US" altLang="zh-TW" sz="1350" b="1">
                <a:solidFill>
                  <a:srgbClr val="393836"/>
                </a:solidFill>
                <a:latin typeface="Arial" panose="020B0604020202020204" pitchFamily="34" charset="0"/>
                <a:ea typeface="微軟正黑體" panose="020B0604030504040204" pitchFamily="34" charset="-120"/>
                <a:cs typeface="Arial" panose="020B0604020202020204" pitchFamily="34" charset="0"/>
              </a:rPr>
              <a:t>- Setup the schedule</a:t>
            </a:r>
            <a:r>
              <a:rPr lang="zh-TW" altLang="en-US" sz="1350" b="1">
                <a:solidFill>
                  <a:srgbClr val="393836"/>
                </a:solidFill>
                <a:latin typeface="Arial" panose="020B0604020202020204" pitchFamily="34" charset="0"/>
                <a:ea typeface="微軟正黑體" panose="020B0604030504040204" pitchFamily="34" charset="-120"/>
                <a:cs typeface="Arial" panose="020B0604020202020204" pitchFamily="34" charset="0"/>
              </a:rPr>
              <a:t>
</a:t>
            </a:r>
            <a:r>
              <a:rPr lang="en-US" altLang="zh-TW" sz="1350" b="1">
                <a:solidFill>
                  <a:srgbClr val="393836"/>
                </a:solidFill>
                <a:latin typeface="Arial" panose="020B0604020202020204" pitchFamily="34" charset="0"/>
                <a:ea typeface="微軟正黑體" panose="020B0604030504040204" pitchFamily="34" charset="-120"/>
                <a:cs typeface="Arial" panose="020B0604020202020204" pitchFamily="34" charset="0"/>
              </a:rPr>
              <a:t>- Enable </a:t>
            </a:r>
            <a:r>
              <a:rPr lang="en-US" altLang="zh-CN" sz="1350" b="1" err="1">
                <a:solidFill>
                  <a:srgbClr val="393836"/>
                </a:solidFill>
                <a:latin typeface="Arial" panose="020B0604020202020204" pitchFamily="34" charset="0"/>
                <a:ea typeface="微軟正黑體" panose="020B0604030504040204" pitchFamily="34" charset="-120"/>
                <a:cs typeface="Arial" panose="020B0604020202020204" pitchFamily="34" charset="0"/>
              </a:rPr>
              <a:t>QuDedup</a:t>
            </a:r>
            <a:endParaRPr lang="en-US" altLang="zh-TW" sz="1350" b="1">
              <a:solidFill>
                <a:srgbClr val="393836"/>
              </a:solidFill>
              <a:latin typeface="Arial" panose="020B0604020202020204" pitchFamily="34" charset="0"/>
              <a:ea typeface="微軟正黑體" panose="020B0604030504040204" pitchFamily="34" charset="-120"/>
              <a:cs typeface="Arial" panose="020B0604020202020204" pitchFamily="34" charset="0"/>
            </a:endParaRPr>
          </a:p>
        </p:txBody>
      </p:sp>
      <p:sp>
        <p:nvSpPr>
          <p:cNvPr id="96" name="矩形 95">
            <a:extLst>
              <a:ext uri="{FF2B5EF4-FFF2-40B4-BE49-F238E27FC236}">
                <a16:creationId xmlns:a16="http://schemas.microsoft.com/office/drawing/2014/main" id="{CED84BDB-6063-4CEF-8252-52262A4AFBBD}"/>
              </a:ext>
            </a:extLst>
          </p:cNvPr>
          <p:cNvSpPr/>
          <p:nvPr/>
        </p:nvSpPr>
        <p:spPr>
          <a:xfrm>
            <a:off x="825692" y="3651605"/>
            <a:ext cx="501957" cy="727123"/>
          </a:xfrm>
          <a:prstGeom prst="rect">
            <a:avLst/>
          </a:prstGeom>
        </p:spPr>
        <p:txBody>
          <a:bodyPr wrap="square" anchor="ctr">
            <a:sp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05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05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05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05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05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05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05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05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050" b="0" i="0" u="none" strike="noStrike" cap="none">
                <a:solidFill>
                  <a:srgbClr val="000000"/>
                </a:solidFill>
                <a:latin typeface="Arial"/>
                <a:ea typeface="Arial"/>
                <a:cs typeface="Arial"/>
                <a:sym typeface="Arial"/>
              </a:defRPr>
            </a:lvl9pPr>
          </a:lstStyle>
          <a:p>
            <a:r>
              <a:rPr lang="en-US" altLang="zh-TW" sz="4125" b="1">
                <a:solidFill>
                  <a:schemeClr val="bg1"/>
                </a:solidFill>
              </a:rPr>
              <a:t>1</a:t>
            </a:r>
            <a:endParaRPr lang="zh-TW" altLang="en-US" sz="4125" b="1">
              <a:solidFill>
                <a:schemeClr val="bg1"/>
              </a:solidFill>
            </a:endParaRPr>
          </a:p>
        </p:txBody>
      </p:sp>
      <p:sp>
        <p:nvSpPr>
          <p:cNvPr id="40" name="Google Shape;158;p22">
            <a:extLst>
              <a:ext uri="{FF2B5EF4-FFF2-40B4-BE49-F238E27FC236}">
                <a16:creationId xmlns:a16="http://schemas.microsoft.com/office/drawing/2014/main" id="{7BA8A95F-BAF9-5348-A0CE-3A4A77BD2D37}"/>
              </a:ext>
            </a:extLst>
          </p:cNvPr>
          <p:cNvSpPr txBox="1"/>
          <p:nvPr/>
        </p:nvSpPr>
        <p:spPr>
          <a:xfrm>
            <a:off x="4273683" y="3199806"/>
            <a:ext cx="782326" cy="315540"/>
          </a:xfrm>
          <a:prstGeom prst="rect">
            <a:avLst/>
          </a:prstGeom>
          <a:noFill/>
          <a:ln>
            <a:noFill/>
          </a:ln>
        </p:spPr>
        <p:txBody>
          <a:bodyPr spcFirstLastPara="1" wrap="square" lIns="91425" tIns="91425" rIns="91425" bIns="91425" anchor="ctr" anchorCtr="0">
            <a:noAutofit/>
          </a:bodyPr>
          <a:lstStyle>
            <a:defPPr>
              <a:defRPr lang="en-US"/>
            </a:defPPr>
            <a:lvl1pPr marL="0" algn="l" defTabSz="609585" rtl="0" eaLnBrk="1" latinLnBrk="0" hangingPunct="1">
              <a:defRPr sz="2400" kern="1200">
                <a:solidFill>
                  <a:schemeClr val="tx1"/>
                </a:solidFill>
                <a:latin typeface="+mn-lt"/>
                <a:ea typeface="+mn-ea"/>
                <a:cs typeface="+mn-cs"/>
              </a:defRPr>
            </a:lvl1pPr>
            <a:lvl2pPr marL="609585" algn="l" defTabSz="609585" rtl="0" eaLnBrk="1" latinLnBrk="0" hangingPunct="1">
              <a:defRPr sz="2400" kern="1200">
                <a:solidFill>
                  <a:schemeClr val="tx1"/>
                </a:solidFill>
                <a:latin typeface="+mn-lt"/>
                <a:ea typeface="+mn-ea"/>
                <a:cs typeface="+mn-cs"/>
              </a:defRPr>
            </a:lvl2pPr>
            <a:lvl3pPr marL="1219170" algn="l" defTabSz="609585" rtl="0" eaLnBrk="1" latinLnBrk="0" hangingPunct="1">
              <a:defRPr sz="2400" kern="1200">
                <a:solidFill>
                  <a:schemeClr val="tx1"/>
                </a:solidFill>
                <a:latin typeface="+mn-lt"/>
                <a:ea typeface="+mn-ea"/>
                <a:cs typeface="+mn-cs"/>
              </a:defRPr>
            </a:lvl3pPr>
            <a:lvl4pPr marL="1828754" algn="l" defTabSz="609585" rtl="0" eaLnBrk="1" latinLnBrk="0" hangingPunct="1">
              <a:defRPr sz="2400" kern="1200">
                <a:solidFill>
                  <a:schemeClr val="tx1"/>
                </a:solidFill>
                <a:latin typeface="+mn-lt"/>
                <a:ea typeface="+mn-ea"/>
                <a:cs typeface="+mn-cs"/>
              </a:defRPr>
            </a:lvl4pPr>
            <a:lvl5pPr marL="2438339" algn="l" defTabSz="609585" rtl="0" eaLnBrk="1" latinLnBrk="0" hangingPunct="1">
              <a:defRPr sz="2400" kern="1200">
                <a:solidFill>
                  <a:schemeClr val="tx1"/>
                </a:solidFill>
                <a:latin typeface="+mn-lt"/>
                <a:ea typeface="+mn-ea"/>
                <a:cs typeface="+mn-cs"/>
              </a:defRPr>
            </a:lvl5pPr>
            <a:lvl6pPr marL="3047924" algn="l" defTabSz="609585" rtl="0" eaLnBrk="1" latinLnBrk="0" hangingPunct="1">
              <a:defRPr sz="2400" kern="1200">
                <a:solidFill>
                  <a:schemeClr val="tx1"/>
                </a:solidFill>
                <a:latin typeface="+mn-lt"/>
                <a:ea typeface="+mn-ea"/>
                <a:cs typeface="+mn-cs"/>
              </a:defRPr>
            </a:lvl6pPr>
            <a:lvl7pPr marL="3657509" algn="l" defTabSz="609585" rtl="0" eaLnBrk="1" latinLnBrk="0" hangingPunct="1">
              <a:defRPr sz="2400" kern="1200">
                <a:solidFill>
                  <a:schemeClr val="tx1"/>
                </a:solidFill>
                <a:latin typeface="+mn-lt"/>
                <a:ea typeface="+mn-ea"/>
                <a:cs typeface="+mn-cs"/>
              </a:defRPr>
            </a:lvl7pPr>
            <a:lvl8pPr marL="4267093" algn="l" defTabSz="609585" rtl="0" eaLnBrk="1" latinLnBrk="0" hangingPunct="1">
              <a:defRPr sz="2400" kern="1200">
                <a:solidFill>
                  <a:schemeClr val="tx1"/>
                </a:solidFill>
                <a:latin typeface="+mn-lt"/>
                <a:ea typeface="+mn-ea"/>
                <a:cs typeface="+mn-cs"/>
              </a:defRPr>
            </a:lvl8pPr>
            <a:lvl9pPr marL="4876678" algn="l" defTabSz="609585" rtl="0" eaLnBrk="1" latinLnBrk="0" hangingPunct="1">
              <a:defRPr sz="2400" kern="1200">
                <a:solidFill>
                  <a:schemeClr val="tx1"/>
                </a:solidFill>
                <a:latin typeface="+mn-lt"/>
                <a:ea typeface="+mn-ea"/>
                <a:cs typeface="+mn-cs"/>
              </a:defRPr>
            </a:lvl9pPr>
          </a:lstStyle>
          <a:p>
            <a:pPr algn="ctr">
              <a:buClr>
                <a:srgbClr val="434343"/>
              </a:buClr>
              <a:buSzPts val="300"/>
            </a:pPr>
            <a:r>
              <a:rPr lang="en-US" altLang="zh-TW" sz="1000" b="1">
                <a:latin typeface="Arial" panose="020B0604020202020204" pitchFamily="34" charset="0"/>
                <a:ea typeface="微軟正黑體"/>
                <a:cs typeface="Arial" panose="020B0604020202020204" pitchFamily="34" charset="0"/>
                <a:sym typeface="Arial"/>
              </a:rPr>
              <a:t>TS-451D2</a:t>
            </a:r>
          </a:p>
        </p:txBody>
      </p:sp>
    </p:spTree>
    <p:extLst>
      <p:ext uri="{BB962C8B-B14F-4D97-AF65-F5344CB8AC3E}">
        <p14:creationId xmlns:p14="http://schemas.microsoft.com/office/powerpoint/2010/main" val="200002324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 name="矩形: 圓角 34">
            <a:extLst>
              <a:ext uri="{FF2B5EF4-FFF2-40B4-BE49-F238E27FC236}">
                <a16:creationId xmlns:a16="http://schemas.microsoft.com/office/drawing/2014/main" id="{A3ABB146-378A-4E0D-A053-F59E77AE43D4}"/>
              </a:ext>
            </a:extLst>
          </p:cNvPr>
          <p:cNvSpPr/>
          <p:nvPr/>
        </p:nvSpPr>
        <p:spPr>
          <a:xfrm>
            <a:off x="3337838" y="1726504"/>
            <a:ext cx="2341820" cy="3093129"/>
          </a:xfrm>
          <a:prstGeom prst="roundRect">
            <a:avLst>
              <a:gd name="adj" fmla="val 3376"/>
            </a:avLst>
          </a:prstGeom>
          <a:gradFill>
            <a:gsLst>
              <a:gs pos="0">
                <a:schemeClr val="bg1"/>
              </a:gs>
              <a:gs pos="100000">
                <a:srgbClr val="D7EBFD"/>
              </a:gs>
            </a:gsLst>
            <a:lin ang="5400000" scaled="0"/>
          </a:gra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latin typeface="Arial" panose="020B0604020202020204" pitchFamily="34" charset="0"/>
              <a:cs typeface="Arial" panose="020B0604020202020204" pitchFamily="34" charset="0"/>
            </a:endParaRPr>
          </a:p>
        </p:txBody>
      </p:sp>
      <p:sp>
        <p:nvSpPr>
          <p:cNvPr id="34" name="矩形: 圓角 33">
            <a:extLst>
              <a:ext uri="{FF2B5EF4-FFF2-40B4-BE49-F238E27FC236}">
                <a16:creationId xmlns:a16="http://schemas.microsoft.com/office/drawing/2014/main" id="{26331DD1-18DD-4546-A651-D303F95E84C0}"/>
              </a:ext>
            </a:extLst>
          </p:cNvPr>
          <p:cNvSpPr/>
          <p:nvPr/>
        </p:nvSpPr>
        <p:spPr>
          <a:xfrm>
            <a:off x="5811184" y="1726503"/>
            <a:ext cx="2527796" cy="3093129"/>
          </a:xfrm>
          <a:prstGeom prst="roundRect">
            <a:avLst>
              <a:gd name="adj" fmla="val 3376"/>
            </a:avLst>
          </a:prstGeom>
          <a:gradFill>
            <a:gsLst>
              <a:gs pos="0">
                <a:schemeClr val="bg1"/>
              </a:gs>
              <a:gs pos="100000">
                <a:srgbClr val="D7EBFD"/>
              </a:gs>
            </a:gsLst>
            <a:lin ang="5400000" scaled="0"/>
          </a:gra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latin typeface="Arial" panose="020B0604020202020204" pitchFamily="34" charset="0"/>
              <a:cs typeface="Arial" panose="020B0604020202020204" pitchFamily="34" charset="0"/>
            </a:endParaRPr>
          </a:p>
        </p:txBody>
      </p:sp>
      <p:grpSp>
        <p:nvGrpSpPr>
          <p:cNvPr id="170" name="群組 169">
            <a:extLst>
              <a:ext uri="{FF2B5EF4-FFF2-40B4-BE49-F238E27FC236}">
                <a16:creationId xmlns:a16="http://schemas.microsoft.com/office/drawing/2014/main" id="{EC16E8DF-B03B-4891-BB23-20ECDF3978D8}"/>
              </a:ext>
            </a:extLst>
          </p:cNvPr>
          <p:cNvGrpSpPr/>
          <p:nvPr/>
        </p:nvGrpSpPr>
        <p:grpSpPr>
          <a:xfrm>
            <a:off x="5481803" y="2392103"/>
            <a:ext cx="655381" cy="655381"/>
            <a:chOff x="228678" y="3612186"/>
            <a:chExt cx="655970" cy="655970"/>
          </a:xfrm>
        </p:grpSpPr>
        <p:sp>
          <p:nvSpPr>
            <p:cNvPr id="171" name="橢圓 170">
              <a:extLst>
                <a:ext uri="{FF2B5EF4-FFF2-40B4-BE49-F238E27FC236}">
                  <a16:creationId xmlns:a16="http://schemas.microsoft.com/office/drawing/2014/main" id="{18636850-C63D-4745-8CB1-E42097367044}"/>
                </a:ext>
              </a:extLst>
            </p:cNvPr>
            <p:cNvSpPr/>
            <p:nvPr/>
          </p:nvSpPr>
          <p:spPr>
            <a:xfrm>
              <a:off x="228678" y="3612186"/>
              <a:ext cx="655970" cy="655970"/>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latin typeface="Arial" panose="020B0604020202020204" pitchFamily="34" charset="0"/>
                <a:cs typeface="Arial" panose="020B0604020202020204" pitchFamily="34" charset="0"/>
              </a:endParaRPr>
            </a:p>
          </p:txBody>
        </p:sp>
        <p:sp>
          <p:nvSpPr>
            <p:cNvPr id="177" name="橢圓 176">
              <a:extLst>
                <a:ext uri="{FF2B5EF4-FFF2-40B4-BE49-F238E27FC236}">
                  <a16:creationId xmlns:a16="http://schemas.microsoft.com/office/drawing/2014/main" id="{DFE2B4E4-6CF2-4CBA-9F53-305CBA853791}"/>
                </a:ext>
              </a:extLst>
            </p:cNvPr>
            <p:cNvSpPr/>
            <p:nvPr/>
          </p:nvSpPr>
          <p:spPr>
            <a:xfrm>
              <a:off x="265420" y="3648928"/>
              <a:ext cx="582487" cy="582487"/>
            </a:xfrm>
            <a:prstGeom prst="ellipse">
              <a:avLst/>
            </a:prstGeom>
            <a:noFill/>
            <a:ln w="12700">
              <a:gradFill>
                <a:gsLst>
                  <a:gs pos="0">
                    <a:srgbClr val="2869F9"/>
                  </a:gs>
                  <a:gs pos="100000">
                    <a:srgbClr val="1FACF3"/>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latin typeface="Arial" panose="020B0604020202020204" pitchFamily="34" charset="0"/>
                <a:cs typeface="Arial" panose="020B0604020202020204" pitchFamily="34" charset="0"/>
              </a:endParaRPr>
            </a:p>
          </p:txBody>
        </p:sp>
      </p:grpSp>
      <p:grpSp>
        <p:nvGrpSpPr>
          <p:cNvPr id="178" name="群組 177">
            <a:extLst>
              <a:ext uri="{FF2B5EF4-FFF2-40B4-BE49-F238E27FC236}">
                <a16:creationId xmlns:a16="http://schemas.microsoft.com/office/drawing/2014/main" id="{043A4809-A8C2-4F02-8F5B-8BE22156F394}"/>
              </a:ext>
            </a:extLst>
          </p:cNvPr>
          <p:cNvGrpSpPr/>
          <p:nvPr/>
        </p:nvGrpSpPr>
        <p:grpSpPr>
          <a:xfrm>
            <a:off x="5481803" y="3982465"/>
            <a:ext cx="655381" cy="655381"/>
            <a:chOff x="228678" y="3612186"/>
            <a:chExt cx="655970" cy="655970"/>
          </a:xfrm>
        </p:grpSpPr>
        <p:sp>
          <p:nvSpPr>
            <p:cNvPr id="179" name="橢圓 178">
              <a:extLst>
                <a:ext uri="{FF2B5EF4-FFF2-40B4-BE49-F238E27FC236}">
                  <a16:creationId xmlns:a16="http://schemas.microsoft.com/office/drawing/2014/main" id="{24E43DCF-F631-428A-AB88-0317988434A6}"/>
                </a:ext>
              </a:extLst>
            </p:cNvPr>
            <p:cNvSpPr/>
            <p:nvPr/>
          </p:nvSpPr>
          <p:spPr>
            <a:xfrm>
              <a:off x="228678" y="3612186"/>
              <a:ext cx="655970" cy="655970"/>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latin typeface="Arial" panose="020B0604020202020204" pitchFamily="34" charset="0"/>
                <a:cs typeface="Arial" panose="020B0604020202020204" pitchFamily="34" charset="0"/>
              </a:endParaRPr>
            </a:p>
          </p:txBody>
        </p:sp>
        <p:sp>
          <p:nvSpPr>
            <p:cNvPr id="180" name="橢圓 179">
              <a:extLst>
                <a:ext uri="{FF2B5EF4-FFF2-40B4-BE49-F238E27FC236}">
                  <a16:creationId xmlns:a16="http://schemas.microsoft.com/office/drawing/2014/main" id="{E0C5D60A-EA1F-4170-97F2-1B7894D7F3FF}"/>
                </a:ext>
              </a:extLst>
            </p:cNvPr>
            <p:cNvSpPr/>
            <p:nvPr/>
          </p:nvSpPr>
          <p:spPr>
            <a:xfrm>
              <a:off x="265420" y="3648928"/>
              <a:ext cx="582487" cy="582487"/>
            </a:xfrm>
            <a:prstGeom prst="ellipse">
              <a:avLst/>
            </a:prstGeom>
            <a:noFill/>
            <a:ln w="12700">
              <a:gradFill>
                <a:gsLst>
                  <a:gs pos="0">
                    <a:srgbClr val="2869F9"/>
                  </a:gs>
                  <a:gs pos="100000">
                    <a:srgbClr val="1FACF3"/>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latin typeface="Arial" panose="020B0604020202020204" pitchFamily="34" charset="0"/>
                <a:cs typeface="Arial" panose="020B0604020202020204" pitchFamily="34" charset="0"/>
              </a:endParaRPr>
            </a:p>
          </p:txBody>
        </p:sp>
      </p:grpSp>
      <p:pic>
        <p:nvPicPr>
          <p:cNvPr id="167" name="Content Placeholder 4">
            <a:extLst>
              <a:ext uri="{FF2B5EF4-FFF2-40B4-BE49-F238E27FC236}">
                <a16:creationId xmlns:a16="http://schemas.microsoft.com/office/drawing/2014/main" id="{2C66F7F1-3E54-4B31-B280-C8A957BEAE12}"/>
              </a:ext>
            </a:extLst>
          </p:cNvPr>
          <p:cNvPicPr>
            <a:picLocks noChangeAspect="1"/>
          </p:cNvPicPr>
          <p:nvPr/>
        </p:nvPicPr>
        <p:blipFill rotWithShape="1">
          <a:blip r:embed="rId3" cstate="print">
            <a:extLst>
              <a:ext uri="{28A0092B-C50C-407E-A947-70E740481C1C}">
                <a14:useLocalDpi xmlns:a14="http://schemas.microsoft.com/office/drawing/2010/main"/>
              </a:ext>
            </a:extLst>
          </a:blip>
          <a:srcRect/>
          <a:stretch/>
        </p:blipFill>
        <p:spPr>
          <a:xfrm>
            <a:off x="3816239" y="1901702"/>
            <a:ext cx="789336" cy="837108"/>
          </a:xfrm>
          <a:prstGeom prst="rect">
            <a:avLst/>
          </a:prstGeom>
          <a:effectLst>
            <a:outerShdw blurRad="50800" dist="38100" dir="5400000" algn="t" rotWithShape="0">
              <a:prstClr val="black">
                <a:alpha val="40000"/>
              </a:prstClr>
            </a:outerShdw>
          </a:effectLst>
        </p:spPr>
      </p:pic>
      <p:sp>
        <p:nvSpPr>
          <p:cNvPr id="36" name="矩形: 圓角 35">
            <a:extLst>
              <a:ext uri="{FF2B5EF4-FFF2-40B4-BE49-F238E27FC236}">
                <a16:creationId xmlns:a16="http://schemas.microsoft.com/office/drawing/2014/main" id="{FC198076-EDF6-4ED5-8197-93B62AB49040}"/>
              </a:ext>
            </a:extLst>
          </p:cNvPr>
          <p:cNvSpPr/>
          <p:nvPr/>
        </p:nvSpPr>
        <p:spPr>
          <a:xfrm>
            <a:off x="864492" y="1733352"/>
            <a:ext cx="2341820" cy="3093129"/>
          </a:xfrm>
          <a:prstGeom prst="roundRect">
            <a:avLst>
              <a:gd name="adj" fmla="val 3376"/>
            </a:avLst>
          </a:prstGeom>
          <a:gradFill>
            <a:gsLst>
              <a:gs pos="0">
                <a:schemeClr val="bg1"/>
              </a:gs>
              <a:gs pos="100000">
                <a:srgbClr val="D7EBFD"/>
              </a:gs>
            </a:gsLst>
            <a:lin ang="5400000" scaled="0"/>
          </a:gra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latin typeface="Arial" panose="020B0604020202020204" pitchFamily="34" charset="0"/>
              <a:cs typeface="Arial" panose="020B0604020202020204" pitchFamily="34" charset="0"/>
            </a:endParaRPr>
          </a:p>
        </p:txBody>
      </p:sp>
      <p:pic>
        <p:nvPicPr>
          <p:cNvPr id="3" name="Content Placeholder 4">
            <a:extLst>
              <a:ext uri="{FF2B5EF4-FFF2-40B4-BE49-F238E27FC236}">
                <a16:creationId xmlns:a16="http://schemas.microsoft.com/office/drawing/2014/main" id="{CC36C0BE-762B-46D1-BEEF-A92BF6144D0F}"/>
              </a:ext>
            </a:extLst>
          </p:cNvPr>
          <p:cNvPicPr>
            <a:picLocks noChangeAspect="1"/>
          </p:cNvPicPr>
          <p:nvPr/>
        </p:nvPicPr>
        <p:blipFill rotWithShape="1">
          <a:blip r:embed="rId4" cstate="print">
            <a:extLst>
              <a:ext uri="{28A0092B-C50C-407E-A947-70E740481C1C}">
                <a14:useLocalDpi xmlns:a14="http://schemas.microsoft.com/office/drawing/2010/main"/>
              </a:ext>
            </a:extLst>
          </a:blip>
          <a:srcRect/>
          <a:stretch/>
        </p:blipFill>
        <p:spPr>
          <a:xfrm>
            <a:off x="1677388" y="3402037"/>
            <a:ext cx="838285" cy="889019"/>
          </a:xfrm>
          <a:prstGeom prst="rect">
            <a:avLst/>
          </a:prstGeom>
          <a:effectLst>
            <a:outerShdw blurRad="50800" dist="38100" dir="5400000" algn="t" rotWithShape="0">
              <a:prstClr val="black">
                <a:alpha val="40000"/>
              </a:prstClr>
            </a:outerShdw>
          </a:effectLst>
        </p:spPr>
      </p:pic>
      <p:sp>
        <p:nvSpPr>
          <p:cNvPr id="2" name="標題 1">
            <a:extLst>
              <a:ext uri="{FF2B5EF4-FFF2-40B4-BE49-F238E27FC236}">
                <a16:creationId xmlns:a16="http://schemas.microsoft.com/office/drawing/2014/main" id="{7E7A61FB-0746-4080-8E54-5CFF8D8B26FC}"/>
              </a:ext>
            </a:extLst>
          </p:cNvPr>
          <p:cNvSpPr>
            <a:spLocks noGrp="1"/>
          </p:cNvSpPr>
          <p:nvPr>
            <p:ph type="title"/>
          </p:nvPr>
        </p:nvSpPr>
        <p:spPr/>
        <p:txBody>
          <a:bodyPr/>
          <a:lstStyle/>
          <a:p>
            <a:r>
              <a:rPr lang="en-US" altLang="zh-TW"/>
              <a:t>Backup data with deduplication</a:t>
            </a:r>
            <a:endParaRPr lang="zh-TW" altLang="en-US"/>
          </a:p>
        </p:txBody>
      </p:sp>
      <p:sp>
        <p:nvSpPr>
          <p:cNvPr id="37" name="Google Shape;1476;p83">
            <a:extLst>
              <a:ext uri="{FF2B5EF4-FFF2-40B4-BE49-F238E27FC236}">
                <a16:creationId xmlns:a16="http://schemas.microsoft.com/office/drawing/2014/main" id="{2B2F6E34-101B-464C-93D9-1B4303404AD5}"/>
              </a:ext>
            </a:extLst>
          </p:cNvPr>
          <p:cNvSpPr/>
          <p:nvPr/>
        </p:nvSpPr>
        <p:spPr>
          <a:xfrm>
            <a:off x="856851" y="1353841"/>
            <a:ext cx="2356396" cy="492396"/>
          </a:xfrm>
          <a:prstGeom prst="round2DiagRect">
            <a:avLst>
              <a:gd name="adj1" fmla="val 12572"/>
              <a:gd name="adj2" fmla="val 0"/>
            </a:avLst>
          </a:prstGeom>
          <a:solidFill>
            <a:srgbClr val="88C5DA"/>
          </a:solidFill>
          <a:ln>
            <a:noFill/>
          </a:ln>
          <a:effectLst>
            <a:outerShdw blurRad="40000" dist="20000" dir="5400000" rotWithShape="0">
              <a:srgbClr val="000000">
                <a:alpha val="37647"/>
              </a:srgbClr>
            </a:outerShdw>
          </a:effectLst>
        </p:spPr>
        <p:txBody>
          <a:bodyPr spcFirstLastPara="1" wrap="square" lIns="91425" tIns="45700" rIns="91425" bIns="45700" anchor="ctr" anchorCtr="0">
            <a:noAutofit/>
          </a:bodyPr>
          <a:lstStyle/>
          <a:p>
            <a:pPr marL="0" marR="0" lvl="0" indent="0" algn="ctr" rtl="0">
              <a:lnSpc>
                <a:spcPct val="115000"/>
              </a:lnSpc>
              <a:spcBef>
                <a:spcPts val="0"/>
              </a:spcBef>
              <a:spcAft>
                <a:spcPts val="0"/>
              </a:spcAft>
              <a:buNone/>
            </a:pPr>
            <a:endParaRPr lang="en-US" sz="1200">
              <a:latin typeface="Arial" panose="020B0604020202020204" pitchFamily="34" charset="0"/>
              <a:cs typeface="Arial" panose="020B0604020202020204" pitchFamily="34" charset="0"/>
            </a:endParaRPr>
          </a:p>
        </p:txBody>
      </p:sp>
      <p:sp>
        <p:nvSpPr>
          <p:cNvPr id="38" name="Google Shape;1476;p83">
            <a:extLst>
              <a:ext uri="{FF2B5EF4-FFF2-40B4-BE49-F238E27FC236}">
                <a16:creationId xmlns:a16="http://schemas.microsoft.com/office/drawing/2014/main" id="{ACF01A1B-2FF5-4B1A-BA14-DBA8C70E4AFE}"/>
              </a:ext>
            </a:extLst>
          </p:cNvPr>
          <p:cNvSpPr/>
          <p:nvPr/>
        </p:nvSpPr>
        <p:spPr>
          <a:xfrm>
            <a:off x="5814953" y="1345213"/>
            <a:ext cx="2527796" cy="492396"/>
          </a:xfrm>
          <a:prstGeom prst="round2DiagRect">
            <a:avLst>
              <a:gd name="adj1" fmla="val 12572"/>
              <a:gd name="adj2" fmla="val 0"/>
            </a:avLst>
          </a:prstGeom>
          <a:solidFill>
            <a:srgbClr val="88C5DA"/>
          </a:solidFill>
          <a:ln>
            <a:noFill/>
          </a:ln>
          <a:effectLst>
            <a:outerShdw blurRad="40000" dist="20000" dir="5400000" rotWithShape="0">
              <a:srgbClr val="000000">
                <a:alpha val="37647"/>
              </a:srgbClr>
            </a:outerShdw>
          </a:effectLst>
        </p:spPr>
        <p:txBody>
          <a:bodyPr spcFirstLastPara="1" wrap="square" lIns="91425" tIns="45700" rIns="91425" bIns="45700" anchor="ctr" anchorCtr="0">
            <a:noAutofit/>
          </a:bodyPr>
          <a:lstStyle/>
          <a:p>
            <a:pPr marL="0" marR="0" lvl="0" indent="0" algn="ctr" rtl="0">
              <a:lnSpc>
                <a:spcPct val="115000"/>
              </a:lnSpc>
              <a:spcBef>
                <a:spcPts val="0"/>
              </a:spcBef>
              <a:spcAft>
                <a:spcPts val="0"/>
              </a:spcAft>
              <a:buNone/>
            </a:pPr>
            <a:endParaRPr lang="en-US" sz="1200">
              <a:latin typeface="Arial" panose="020B0604020202020204" pitchFamily="34" charset="0"/>
              <a:cs typeface="Arial" panose="020B0604020202020204" pitchFamily="34" charset="0"/>
            </a:endParaRPr>
          </a:p>
        </p:txBody>
      </p:sp>
      <p:sp>
        <p:nvSpPr>
          <p:cNvPr id="39" name="Google Shape;1476;p83">
            <a:extLst>
              <a:ext uri="{FF2B5EF4-FFF2-40B4-BE49-F238E27FC236}">
                <a16:creationId xmlns:a16="http://schemas.microsoft.com/office/drawing/2014/main" id="{51A3BED6-8A67-41A5-9BA1-8BF0EF1E2D40}"/>
              </a:ext>
            </a:extLst>
          </p:cNvPr>
          <p:cNvSpPr/>
          <p:nvPr/>
        </p:nvSpPr>
        <p:spPr>
          <a:xfrm>
            <a:off x="3332434" y="1345213"/>
            <a:ext cx="2356396" cy="492396"/>
          </a:xfrm>
          <a:prstGeom prst="round2DiagRect">
            <a:avLst>
              <a:gd name="adj1" fmla="val 12572"/>
              <a:gd name="adj2" fmla="val 0"/>
            </a:avLst>
          </a:prstGeom>
          <a:solidFill>
            <a:srgbClr val="88C5DA"/>
          </a:solidFill>
          <a:ln>
            <a:noFill/>
          </a:ln>
          <a:effectLst>
            <a:outerShdw blurRad="40000" dist="20000" dir="5400000" rotWithShape="0">
              <a:srgbClr val="000000">
                <a:alpha val="37647"/>
              </a:srgbClr>
            </a:outerShdw>
          </a:effectLst>
        </p:spPr>
        <p:txBody>
          <a:bodyPr spcFirstLastPara="1" wrap="square" lIns="91425" tIns="45700" rIns="91425" bIns="45700" anchor="ctr" anchorCtr="0">
            <a:noAutofit/>
          </a:bodyPr>
          <a:lstStyle/>
          <a:p>
            <a:pPr marL="0" marR="0" lvl="0" indent="0" algn="ctr" rtl="0">
              <a:lnSpc>
                <a:spcPct val="115000"/>
              </a:lnSpc>
              <a:spcBef>
                <a:spcPts val="0"/>
              </a:spcBef>
              <a:spcAft>
                <a:spcPts val="0"/>
              </a:spcAft>
              <a:buNone/>
            </a:pPr>
            <a:endParaRPr lang="en-US" sz="1200">
              <a:latin typeface="Arial" panose="020B0604020202020204" pitchFamily="34" charset="0"/>
              <a:cs typeface="Arial" panose="020B0604020202020204" pitchFamily="34" charset="0"/>
            </a:endParaRPr>
          </a:p>
        </p:txBody>
      </p:sp>
      <p:pic>
        <p:nvPicPr>
          <p:cNvPr id="40" name="Picture 6" descr="ãwindowsãçåçæå°çµæ">
            <a:extLst>
              <a:ext uri="{FF2B5EF4-FFF2-40B4-BE49-F238E27FC236}">
                <a16:creationId xmlns:a16="http://schemas.microsoft.com/office/drawing/2014/main" id="{F6205F42-E70E-4B0F-BAA1-1994A57573EE}"/>
              </a:ext>
            </a:extLst>
          </p:cNvPr>
          <p:cNvPicPr>
            <a:picLocks noChangeAspect="1" noChangeArrowheads="1"/>
          </p:cNvPicPr>
          <p:nvPr/>
        </p:nvPicPr>
        <p:blipFill>
          <a:blip r:embed="rId5" cstate="print">
            <a:extLst>
              <a:ext uri="{28A0092B-C50C-407E-A947-70E740481C1C}">
                <a14:useLocalDpi xmlns:a14="http://schemas.microsoft.com/office/drawing/2010/main"/>
              </a:ext>
            </a:extLst>
          </a:blip>
          <a:srcRect/>
          <a:stretch>
            <a:fillRect/>
          </a:stretch>
        </p:blipFill>
        <p:spPr bwMode="auto">
          <a:xfrm>
            <a:off x="7717574" y="1826664"/>
            <a:ext cx="603101" cy="603101"/>
          </a:xfrm>
          <a:prstGeom prst="rect">
            <a:avLst/>
          </a:prstGeom>
          <a:noFill/>
          <a:extLst>
            <a:ext uri="{909E8E84-426E-40DD-AFC4-6F175D3DCCD1}">
              <a14:hiddenFill xmlns:a14="http://schemas.microsoft.com/office/drawing/2010/main">
                <a:solidFill>
                  <a:srgbClr val="FFFFFF"/>
                </a:solidFill>
              </a14:hiddenFill>
            </a:ext>
          </a:extLst>
        </p:spPr>
      </p:pic>
      <p:pic>
        <p:nvPicPr>
          <p:cNvPr id="41" name="Picture 8" descr="ç¸éåç">
            <a:extLst>
              <a:ext uri="{FF2B5EF4-FFF2-40B4-BE49-F238E27FC236}">
                <a16:creationId xmlns:a16="http://schemas.microsoft.com/office/drawing/2014/main" id="{8AD7EB05-2D38-4FC7-BA06-E15E736E900A}"/>
              </a:ext>
            </a:extLst>
          </p:cNvPr>
          <p:cNvPicPr>
            <a:picLocks noChangeAspect="1" noChangeArrowheads="1"/>
          </p:cNvPicPr>
          <p:nvPr/>
        </p:nvPicPr>
        <p:blipFill>
          <a:blip r:embed="rId6" cstate="print">
            <a:extLst>
              <a:ext uri="{28A0092B-C50C-407E-A947-70E740481C1C}">
                <a14:useLocalDpi xmlns:a14="http://schemas.microsoft.com/office/drawing/2010/main"/>
              </a:ext>
            </a:extLst>
          </a:blip>
          <a:srcRect/>
          <a:stretch>
            <a:fillRect/>
          </a:stretch>
        </p:blipFill>
        <p:spPr bwMode="auto">
          <a:xfrm>
            <a:off x="7692207" y="2930837"/>
            <a:ext cx="603101" cy="450011"/>
          </a:xfrm>
          <a:prstGeom prst="rect">
            <a:avLst/>
          </a:prstGeom>
          <a:noFill/>
          <a:extLst>
            <a:ext uri="{909E8E84-426E-40DD-AFC4-6F175D3DCCD1}">
              <a14:hiddenFill xmlns:a14="http://schemas.microsoft.com/office/drawing/2010/main">
                <a:solidFill>
                  <a:srgbClr val="FFFFFF"/>
                </a:solidFill>
              </a14:hiddenFill>
            </a:ext>
          </a:extLst>
        </p:spPr>
      </p:pic>
      <p:pic>
        <p:nvPicPr>
          <p:cNvPr id="42" name="Picture 10" descr="ãubuntuãçåçæå°çµæ">
            <a:extLst>
              <a:ext uri="{FF2B5EF4-FFF2-40B4-BE49-F238E27FC236}">
                <a16:creationId xmlns:a16="http://schemas.microsoft.com/office/drawing/2014/main" id="{CADAA71E-72FA-4AE7-B704-0B27351D9F86}"/>
              </a:ext>
            </a:extLst>
          </p:cNvPr>
          <p:cNvPicPr>
            <a:picLocks noChangeAspect="1" noChangeArrowheads="1"/>
          </p:cNvPicPr>
          <p:nvPr/>
        </p:nvPicPr>
        <p:blipFill>
          <a:blip r:embed="rId7" cstate="print">
            <a:extLst>
              <a:ext uri="{28A0092B-C50C-407E-A947-70E740481C1C}">
                <a14:useLocalDpi xmlns:a14="http://schemas.microsoft.com/office/drawing/2010/main"/>
              </a:ext>
            </a:extLst>
          </a:blip>
          <a:srcRect/>
          <a:stretch>
            <a:fillRect/>
          </a:stretch>
        </p:blipFill>
        <p:spPr bwMode="auto">
          <a:xfrm>
            <a:off x="7746547" y="3792791"/>
            <a:ext cx="524854" cy="542836"/>
          </a:xfrm>
          <a:prstGeom prst="rect">
            <a:avLst/>
          </a:prstGeom>
          <a:noFill/>
          <a:extLst>
            <a:ext uri="{909E8E84-426E-40DD-AFC4-6F175D3DCCD1}">
              <a14:hiddenFill xmlns:a14="http://schemas.microsoft.com/office/drawing/2010/main">
                <a:solidFill>
                  <a:srgbClr val="FFFFFF"/>
                </a:solidFill>
              </a14:hiddenFill>
            </a:ext>
          </a:extLst>
        </p:spPr>
      </p:pic>
      <p:sp>
        <p:nvSpPr>
          <p:cNvPr id="43" name="文字方塊 42">
            <a:extLst>
              <a:ext uri="{FF2B5EF4-FFF2-40B4-BE49-F238E27FC236}">
                <a16:creationId xmlns:a16="http://schemas.microsoft.com/office/drawing/2014/main" id="{C32694A7-8170-4EAB-9ED3-F9FE76B893F7}"/>
              </a:ext>
            </a:extLst>
          </p:cNvPr>
          <p:cNvSpPr txBox="1"/>
          <p:nvPr/>
        </p:nvSpPr>
        <p:spPr>
          <a:xfrm>
            <a:off x="3370174" y="1334352"/>
            <a:ext cx="2018869" cy="553998"/>
          </a:xfrm>
          <a:prstGeom prst="rect">
            <a:avLst/>
          </a:prstGeom>
          <a:noFill/>
        </p:spPr>
        <p:txBody>
          <a:bodyPr wrap="square" rtlCol="0" anchor="t">
            <a:spAutoFit/>
          </a:bodyPr>
          <a:lstStyle/>
          <a:p>
            <a:pPr algn="ctr"/>
            <a:r>
              <a:rPr lang="en-US" altLang="zh-TW" sz="1500" b="1">
                <a:solidFill>
                  <a:srgbClr val="393836"/>
                </a:solidFill>
                <a:latin typeface="Arial" panose="020B0604020202020204" pitchFamily="34" charset="0"/>
                <a:ea typeface="微軟正黑體" panose="020B0604030504040204" pitchFamily="34" charset="-120"/>
                <a:cs typeface="Arial" panose="020B0604020202020204" pitchFamily="34" charset="0"/>
              </a:rPr>
              <a:t>From remote NAS</a:t>
            </a:r>
            <a:r>
              <a:rPr lang="zh-TW" altLang="en-US" sz="1500" b="1">
                <a:solidFill>
                  <a:srgbClr val="393836"/>
                </a:solidFill>
                <a:latin typeface="Arial" panose="020B0604020202020204" pitchFamily="34" charset="0"/>
                <a:ea typeface="微軟正黑體" panose="020B0604030504040204" pitchFamily="34" charset="-120"/>
                <a:cs typeface="Arial" panose="020B0604020202020204" pitchFamily="34" charset="0"/>
              </a:rPr>
              <a:t> 
</a:t>
            </a:r>
            <a:r>
              <a:rPr lang="en-US" altLang="zh-TW" sz="1500" b="1">
                <a:solidFill>
                  <a:srgbClr val="393836"/>
                </a:solidFill>
                <a:latin typeface="Arial" panose="020B0604020202020204" pitchFamily="34" charset="0"/>
                <a:ea typeface="微軟正黑體" panose="020B0604030504040204" pitchFamily="34" charset="-120"/>
                <a:cs typeface="Arial" panose="020B0604020202020204" pitchFamily="34" charset="0"/>
              </a:rPr>
              <a:t>( via</a:t>
            </a:r>
            <a:r>
              <a:rPr lang="zh-TW" altLang="en-US" sz="1500" b="1">
                <a:solidFill>
                  <a:srgbClr val="393836"/>
                </a:solidFill>
                <a:latin typeface="Arial" panose="020B0604020202020204" pitchFamily="34" charset="0"/>
                <a:ea typeface="微軟正黑體" panose="020B0604030504040204" pitchFamily="34" charset="-120"/>
                <a:cs typeface="Arial" panose="020B0604020202020204" pitchFamily="34" charset="0"/>
              </a:rPr>
              <a:t> </a:t>
            </a:r>
            <a:r>
              <a:rPr lang="en" altLang="zh-TW" sz="1500" b="1">
                <a:solidFill>
                  <a:srgbClr val="393836"/>
                </a:solidFill>
                <a:latin typeface="Arial" panose="020B0604020202020204" pitchFamily="34" charset="0"/>
                <a:ea typeface="微軟正黑體" panose="020B0604030504040204" pitchFamily="34" charset="-120"/>
                <a:cs typeface="Arial" panose="020B0604020202020204" pitchFamily="34" charset="0"/>
              </a:rPr>
              <a:t>File Station)</a:t>
            </a:r>
            <a:endParaRPr lang="en-US" altLang="zh-TW" sz="1200" b="1">
              <a:solidFill>
                <a:srgbClr val="393836"/>
              </a:solidFill>
              <a:latin typeface="Arial" panose="020B0604020202020204" pitchFamily="34" charset="0"/>
              <a:ea typeface="微軟正黑體" panose="020B0604030504040204" pitchFamily="34" charset="-120"/>
              <a:cs typeface="Arial" panose="020B0604020202020204" pitchFamily="34" charset="0"/>
            </a:endParaRPr>
          </a:p>
        </p:txBody>
      </p:sp>
      <p:sp>
        <p:nvSpPr>
          <p:cNvPr id="44" name="文字方塊 43">
            <a:extLst>
              <a:ext uri="{FF2B5EF4-FFF2-40B4-BE49-F238E27FC236}">
                <a16:creationId xmlns:a16="http://schemas.microsoft.com/office/drawing/2014/main" id="{E4D37D65-8ABD-474E-B3A1-958482530881}"/>
              </a:ext>
            </a:extLst>
          </p:cNvPr>
          <p:cNvSpPr txBox="1"/>
          <p:nvPr/>
        </p:nvSpPr>
        <p:spPr>
          <a:xfrm>
            <a:off x="5903527" y="1328051"/>
            <a:ext cx="2578687" cy="553998"/>
          </a:xfrm>
          <a:prstGeom prst="rect">
            <a:avLst/>
          </a:prstGeom>
          <a:noFill/>
        </p:spPr>
        <p:txBody>
          <a:bodyPr wrap="square" rtlCol="0" anchor="t">
            <a:spAutoFit/>
          </a:bodyPr>
          <a:lstStyle/>
          <a:p>
            <a:pPr algn="ctr"/>
            <a:r>
              <a:rPr lang="en-US" altLang="zh-TW" sz="1500" b="1">
                <a:solidFill>
                  <a:srgbClr val="393836"/>
                </a:solidFill>
                <a:latin typeface="Arial" panose="020B0604020202020204" pitchFamily="34" charset="0"/>
                <a:ea typeface="微軟正黑體" panose="020B0604030504040204" pitchFamily="34" charset="-120"/>
                <a:cs typeface="Arial" panose="020B0604020202020204" pitchFamily="34" charset="0"/>
              </a:rPr>
              <a:t>Carry and use</a:t>
            </a:r>
            <a:r>
              <a:rPr lang="zh-TW" altLang="en-US" sz="1500" b="1">
                <a:solidFill>
                  <a:srgbClr val="393836"/>
                </a:solidFill>
                <a:latin typeface="Arial" panose="020B0604020202020204" pitchFamily="34" charset="0"/>
                <a:ea typeface="微軟正黑體" panose="020B0604030504040204" pitchFamily="34" charset="-120"/>
                <a:cs typeface="Arial" panose="020B0604020202020204" pitchFamily="34" charset="0"/>
              </a:rPr>
              <a:t>
</a:t>
            </a:r>
            <a:r>
              <a:rPr lang="en-US" altLang="zh-TW" sz="1500" b="1">
                <a:solidFill>
                  <a:srgbClr val="393836"/>
                </a:solidFill>
                <a:latin typeface="Arial" panose="020B0604020202020204" pitchFamily="34" charset="0"/>
                <a:ea typeface="微軟正黑體" panose="020B0604030504040204" pitchFamily="34" charset="-120"/>
                <a:cs typeface="Arial" panose="020B0604020202020204" pitchFamily="34" charset="0"/>
              </a:rPr>
              <a:t>(</a:t>
            </a:r>
            <a:r>
              <a:rPr lang="en" altLang="zh-TW" sz="1200" b="1">
                <a:solidFill>
                  <a:srgbClr val="393836"/>
                </a:solidFill>
                <a:latin typeface="Arial" panose="020B0604020202020204" pitchFamily="34" charset="0"/>
                <a:ea typeface="微軟正黑體" panose="020B0604030504040204" pitchFamily="34" charset="-120"/>
                <a:cs typeface="Arial" panose="020B0604020202020204" pitchFamily="34" charset="0"/>
              </a:rPr>
              <a:t>QuDedup Extract Tool</a:t>
            </a:r>
            <a:r>
              <a:rPr lang="en-US" altLang="zh-TW" sz="1200" b="1">
                <a:solidFill>
                  <a:srgbClr val="393836"/>
                </a:solidFill>
                <a:latin typeface="Arial" panose="020B0604020202020204" pitchFamily="34" charset="0"/>
                <a:ea typeface="微軟正黑體" panose="020B0604030504040204" pitchFamily="34" charset="-120"/>
                <a:cs typeface="Arial" panose="020B0604020202020204" pitchFamily="34" charset="0"/>
              </a:rPr>
              <a:t>)</a:t>
            </a:r>
          </a:p>
        </p:txBody>
      </p:sp>
      <p:sp>
        <p:nvSpPr>
          <p:cNvPr id="45" name="文字方塊 44">
            <a:extLst>
              <a:ext uri="{FF2B5EF4-FFF2-40B4-BE49-F238E27FC236}">
                <a16:creationId xmlns:a16="http://schemas.microsoft.com/office/drawing/2014/main" id="{8BEC99C7-C344-4460-A14A-01D6C80CEF7E}"/>
              </a:ext>
            </a:extLst>
          </p:cNvPr>
          <p:cNvSpPr txBox="1"/>
          <p:nvPr/>
        </p:nvSpPr>
        <p:spPr>
          <a:xfrm>
            <a:off x="4339327" y="4511188"/>
            <a:ext cx="1386926" cy="253916"/>
          </a:xfrm>
          <a:prstGeom prst="rect">
            <a:avLst/>
          </a:prstGeom>
          <a:noFill/>
        </p:spPr>
        <p:txBody>
          <a:bodyPr wrap="square" rtlCol="0" anchor="t">
            <a:spAutoFit/>
          </a:bodyPr>
          <a:lstStyle/>
          <a:p>
            <a:pPr algn="ctr"/>
            <a:r>
              <a:rPr lang="en-US" altLang="zh-TW" sz="1050" b="1">
                <a:latin typeface="Arial" panose="020B0604020202020204" pitchFamily="34" charset="0"/>
                <a:ea typeface="Microsoft JhengHei"/>
                <a:cs typeface="Arial" panose="020B0604020202020204" pitchFamily="34" charset="0"/>
              </a:rPr>
              <a:t>Access from cloud</a:t>
            </a:r>
            <a:endParaRPr lang="zh-TW" altLang="en-US" sz="1050" b="1">
              <a:latin typeface="Arial" panose="020B0604020202020204" pitchFamily="34" charset="0"/>
              <a:ea typeface="Microsoft JhengHei"/>
              <a:cs typeface="Arial" panose="020B0604020202020204" pitchFamily="34" charset="0"/>
            </a:endParaRPr>
          </a:p>
        </p:txBody>
      </p:sp>
      <p:sp>
        <p:nvSpPr>
          <p:cNvPr id="46" name="文字方塊 45">
            <a:extLst>
              <a:ext uri="{FF2B5EF4-FFF2-40B4-BE49-F238E27FC236}">
                <a16:creationId xmlns:a16="http://schemas.microsoft.com/office/drawing/2014/main" id="{84C922F8-F264-42AB-9FCB-034EE1D477BF}"/>
              </a:ext>
            </a:extLst>
          </p:cNvPr>
          <p:cNvSpPr txBox="1"/>
          <p:nvPr/>
        </p:nvSpPr>
        <p:spPr>
          <a:xfrm>
            <a:off x="3420337" y="2885946"/>
            <a:ext cx="1849747" cy="207749"/>
          </a:xfrm>
          <a:prstGeom prst="rect">
            <a:avLst/>
          </a:prstGeom>
        </p:spPr>
        <p:txBody>
          <a:bodyPr rot="0" spcFirstLastPara="0" vertOverflow="overflow" horzOverflow="overflow" vert="horz" wrap="square" lIns="68580" tIns="34290" rIns="68580" bIns="34290" numCol="1" spcCol="0" rtlCol="0" fromWordArt="0" anchor="t" anchorCtr="0" forceAA="0" compatLnSpc="1">
            <a:prstTxWarp prst="textNoShape">
              <a:avLst/>
            </a:prstTxWarp>
            <a:spAutoFit/>
          </a:bodyPr>
          <a:lstStyle/>
          <a:p>
            <a:pPr algn="ctr"/>
            <a:r>
              <a:rPr lang="en" altLang="zh-TW" sz="900" b="1">
                <a:latin typeface="Arial" panose="020B0604020202020204" pitchFamily="34" charset="0"/>
                <a:ea typeface="Microsoft JhengHei"/>
                <a:cs typeface="Arial" panose="020B0604020202020204" pitchFamily="34" charset="0"/>
              </a:rPr>
              <a:t>File Station</a:t>
            </a:r>
            <a:r>
              <a:rPr lang="en-US" altLang="zh-TW" sz="900" b="1">
                <a:latin typeface="Arial" panose="020B0604020202020204" pitchFamily="34" charset="0"/>
                <a:ea typeface="Microsoft JhengHei"/>
                <a:cs typeface="Arial" panose="020B0604020202020204" pitchFamily="34" charset="0"/>
              </a:rPr>
              <a:t> with</a:t>
            </a:r>
            <a:r>
              <a:rPr lang="zh-TW" altLang="en-US" sz="900" b="1">
                <a:latin typeface="Arial" panose="020B0604020202020204" pitchFamily="34" charset="0"/>
                <a:ea typeface="Microsoft JhengHei"/>
                <a:cs typeface="Arial" panose="020B0604020202020204" pitchFamily="34" charset="0"/>
              </a:rPr>
              <a:t> </a:t>
            </a:r>
            <a:r>
              <a:rPr lang="en" altLang="zh-TW" sz="900" b="1" err="1">
                <a:latin typeface="Arial" panose="020B0604020202020204" pitchFamily="34" charset="0"/>
                <a:ea typeface="Microsoft JhengHei"/>
                <a:cs typeface="Arial" panose="020B0604020202020204" pitchFamily="34" charset="0"/>
              </a:rPr>
              <a:t>QuDedup</a:t>
            </a:r>
            <a:endParaRPr lang="en-US" altLang="zh-TW" sz="1350">
              <a:latin typeface="Arial" panose="020B0604020202020204" pitchFamily="34" charset="0"/>
              <a:cs typeface="Arial" panose="020B0604020202020204" pitchFamily="34" charset="0"/>
            </a:endParaRPr>
          </a:p>
        </p:txBody>
      </p:sp>
      <p:sp>
        <p:nvSpPr>
          <p:cNvPr id="47" name="文字方塊 46">
            <a:extLst>
              <a:ext uri="{FF2B5EF4-FFF2-40B4-BE49-F238E27FC236}">
                <a16:creationId xmlns:a16="http://schemas.microsoft.com/office/drawing/2014/main" id="{D0583521-1935-425D-AF73-52FD2B25C5F5}"/>
              </a:ext>
            </a:extLst>
          </p:cNvPr>
          <p:cNvSpPr txBox="1"/>
          <p:nvPr/>
        </p:nvSpPr>
        <p:spPr>
          <a:xfrm>
            <a:off x="1143671" y="4425597"/>
            <a:ext cx="1798947" cy="207749"/>
          </a:xfrm>
          <a:prstGeom prst="rect">
            <a:avLst/>
          </a:prstGeom>
        </p:spPr>
        <p:txBody>
          <a:bodyPr rot="0" spcFirstLastPara="0" vertOverflow="overflow" horzOverflow="overflow" vert="horz" wrap="square" lIns="68580" tIns="34290" rIns="68580" bIns="34290" numCol="1" spcCol="0" rtlCol="0" fromWordArt="0" anchor="t" anchorCtr="0" forceAA="0" compatLnSpc="1">
            <a:prstTxWarp prst="textNoShape">
              <a:avLst/>
            </a:prstTxWarp>
            <a:spAutoFit/>
          </a:bodyPr>
          <a:lstStyle/>
          <a:p>
            <a:pPr algn="ctr"/>
            <a:r>
              <a:rPr lang="en" altLang="zh-TW" sz="900" b="1">
                <a:latin typeface="Arial" panose="020B0604020202020204" pitchFamily="34" charset="0"/>
                <a:ea typeface="Microsoft JhengHei"/>
                <a:cs typeface="Arial" panose="020B0604020202020204" pitchFamily="34" charset="0"/>
              </a:rPr>
              <a:t>File Station</a:t>
            </a:r>
            <a:r>
              <a:rPr lang="zh-TW" altLang="en-US" sz="900" b="1">
                <a:latin typeface="Arial" panose="020B0604020202020204" pitchFamily="34" charset="0"/>
                <a:ea typeface="Microsoft JhengHei"/>
                <a:cs typeface="Arial" panose="020B0604020202020204" pitchFamily="34" charset="0"/>
              </a:rPr>
              <a:t> </a:t>
            </a:r>
            <a:r>
              <a:rPr lang="en" altLang="zh-TW" sz="900" b="1" err="1">
                <a:latin typeface="Arial" panose="020B0604020202020204" pitchFamily="34" charset="0"/>
                <a:ea typeface="Microsoft JhengHei"/>
                <a:cs typeface="Arial" panose="020B0604020202020204" pitchFamily="34" charset="0"/>
              </a:rPr>
              <a:t>QuDedup</a:t>
            </a:r>
            <a:r>
              <a:rPr lang="en" altLang="zh-TW" sz="900" b="1">
                <a:latin typeface="Arial" panose="020B0604020202020204" pitchFamily="34" charset="0"/>
                <a:ea typeface="Microsoft JhengHei"/>
                <a:cs typeface="Arial" panose="020B0604020202020204" pitchFamily="34" charset="0"/>
              </a:rPr>
              <a:t> </a:t>
            </a:r>
            <a:endParaRPr lang="en-US" altLang="zh-TW" sz="1350">
              <a:latin typeface="Arial" panose="020B0604020202020204" pitchFamily="34" charset="0"/>
              <a:cs typeface="Arial" panose="020B0604020202020204" pitchFamily="34" charset="0"/>
            </a:endParaRPr>
          </a:p>
        </p:txBody>
      </p:sp>
      <p:pic>
        <p:nvPicPr>
          <p:cNvPr id="49" name="圖片 8" descr="一張含有 向量圖形 的圖片&#10;&#10;描述是以非常高的可信度產生">
            <a:extLst>
              <a:ext uri="{FF2B5EF4-FFF2-40B4-BE49-F238E27FC236}">
                <a16:creationId xmlns:a16="http://schemas.microsoft.com/office/drawing/2014/main" id="{8C593C05-A39E-489A-A241-EAAB6ACDA9E7}"/>
              </a:ext>
            </a:extLst>
          </p:cNvPr>
          <p:cNvPicPr>
            <a:picLocks noChangeAspect="1"/>
          </p:cNvPicPr>
          <p:nvPr/>
        </p:nvPicPr>
        <p:blipFill>
          <a:blip r:embed="rId8" cstate="print">
            <a:extLst>
              <a:ext uri="{28A0092B-C50C-407E-A947-70E740481C1C}">
                <a14:useLocalDpi xmlns:a14="http://schemas.microsoft.com/office/drawing/2010/main"/>
              </a:ext>
            </a:extLst>
          </a:blip>
          <a:stretch>
            <a:fillRect/>
          </a:stretch>
        </p:blipFill>
        <p:spPr>
          <a:xfrm>
            <a:off x="539000" y="1019954"/>
            <a:ext cx="669784" cy="664589"/>
          </a:xfrm>
          <a:prstGeom prst="rect">
            <a:avLst/>
          </a:prstGeom>
          <a:effectLst>
            <a:outerShdw blurRad="50800" dist="38100" dir="2700000" algn="tl" rotWithShape="0">
              <a:prstClr val="black">
                <a:alpha val="40000"/>
              </a:prstClr>
            </a:outerShdw>
          </a:effectLst>
        </p:spPr>
      </p:pic>
      <p:sp>
        <p:nvSpPr>
          <p:cNvPr id="50" name="矩形 34">
            <a:extLst>
              <a:ext uri="{FF2B5EF4-FFF2-40B4-BE49-F238E27FC236}">
                <a16:creationId xmlns:a16="http://schemas.microsoft.com/office/drawing/2014/main" id="{B0CCADA3-8145-4B5F-878C-519BCBED6514}"/>
              </a:ext>
            </a:extLst>
          </p:cNvPr>
          <p:cNvSpPr/>
          <p:nvPr/>
        </p:nvSpPr>
        <p:spPr>
          <a:xfrm>
            <a:off x="1123491" y="1057970"/>
            <a:ext cx="2743607" cy="276999"/>
          </a:xfrm>
          <a:prstGeom prst="rect">
            <a:avLst/>
          </a:prstGeom>
        </p:spPr>
        <p:txBody>
          <a:bodyPr wrap="square">
            <a:spAutoFit/>
          </a:bodyPr>
          <a:lstStyle/>
          <a:p>
            <a:pPr algn="ctr"/>
            <a:r>
              <a:rPr lang="en-US" altLang="zh-TW" sz="1200" b="1">
                <a:latin typeface="Arial" panose="020B0604020202020204" pitchFamily="34" charset="0"/>
                <a:ea typeface="微軟正黑體" panose="020B0604030504040204" pitchFamily="34" charset="-120"/>
                <a:cs typeface="Arial" panose="020B0604020202020204" pitchFamily="34" charset="0"/>
              </a:rPr>
              <a:t>HBS 3 (Hybrid Backup Sync 3)</a:t>
            </a:r>
            <a:endParaRPr lang="zh-TW" altLang="en-US" sz="1200" b="1">
              <a:latin typeface="Arial" panose="020B0604020202020204" pitchFamily="34" charset="0"/>
              <a:ea typeface="微軟正黑體" panose="020B0604030504040204" pitchFamily="34" charset="-120"/>
              <a:cs typeface="Arial" panose="020B0604020202020204" pitchFamily="34" charset="0"/>
            </a:endParaRPr>
          </a:p>
        </p:txBody>
      </p:sp>
      <p:sp>
        <p:nvSpPr>
          <p:cNvPr id="51" name="文字方塊 50">
            <a:extLst>
              <a:ext uri="{FF2B5EF4-FFF2-40B4-BE49-F238E27FC236}">
                <a16:creationId xmlns:a16="http://schemas.microsoft.com/office/drawing/2014/main" id="{58766382-DA36-4A47-A838-D3FFEA6579E5}"/>
              </a:ext>
            </a:extLst>
          </p:cNvPr>
          <p:cNvSpPr txBox="1"/>
          <p:nvPr/>
        </p:nvSpPr>
        <p:spPr>
          <a:xfrm>
            <a:off x="1083286" y="1352249"/>
            <a:ext cx="1859144" cy="553998"/>
          </a:xfrm>
          <a:prstGeom prst="rect">
            <a:avLst/>
          </a:prstGeom>
          <a:noFill/>
        </p:spPr>
        <p:txBody>
          <a:bodyPr wrap="square" rtlCol="0" anchor="t">
            <a:spAutoFit/>
          </a:bodyPr>
          <a:lstStyle/>
          <a:p>
            <a:pPr algn="ctr"/>
            <a:r>
              <a:rPr lang="en-US" altLang="zh-TW" sz="1500" b="1">
                <a:solidFill>
                  <a:srgbClr val="393836"/>
                </a:solidFill>
                <a:latin typeface="Arial" panose="020B0604020202020204" pitchFamily="34" charset="0"/>
                <a:ea typeface="微軟正黑體" panose="020B0604030504040204" pitchFamily="34" charset="-120"/>
                <a:cs typeface="Arial" panose="020B0604020202020204" pitchFamily="34" charset="0"/>
              </a:rPr>
              <a:t>From local NAS</a:t>
            </a:r>
          </a:p>
          <a:p>
            <a:pPr algn="ctr"/>
            <a:r>
              <a:rPr lang="en-US" altLang="zh-TW" sz="1500" b="1">
                <a:solidFill>
                  <a:srgbClr val="393836"/>
                </a:solidFill>
                <a:latin typeface="Arial" panose="020B0604020202020204" pitchFamily="34" charset="0"/>
                <a:ea typeface="微軟正黑體" panose="020B0604030504040204" pitchFamily="34" charset="-120"/>
                <a:cs typeface="Arial" panose="020B0604020202020204" pitchFamily="34" charset="0"/>
              </a:rPr>
              <a:t>(via HBS 3)</a:t>
            </a:r>
            <a:endParaRPr lang="en-US" altLang="zh-TW" sz="1125" b="1">
              <a:solidFill>
                <a:srgbClr val="393836"/>
              </a:solidFill>
              <a:latin typeface="Arial" panose="020B0604020202020204" pitchFamily="34" charset="0"/>
              <a:ea typeface="微軟正黑體" panose="020B0604030504040204" pitchFamily="34" charset="-120"/>
              <a:cs typeface="Arial" panose="020B0604020202020204" pitchFamily="34" charset="0"/>
            </a:endParaRPr>
          </a:p>
        </p:txBody>
      </p:sp>
      <p:pic>
        <p:nvPicPr>
          <p:cNvPr id="52" name="圖形 51">
            <a:extLst>
              <a:ext uri="{FF2B5EF4-FFF2-40B4-BE49-F238E27FC236}">
                <a16:creationId xmlns:a16="http://schemas.microsoft.com/office/drawing/2014/main" id="{C67FFA8C-8329-4295-B211-6C6CB21E389A}"/>
              </a:ext>
            </a:extLst>
          </p:cNvPr>
          <p:cNvPicPr>
            <a:picLocks noChangeAspect="1"/>
          </p:cNvPicPr>
          <p:nvPr/>
        </p:nvPicPr>
        <p:blipFill>
          <a:blip r:embed="rId9">
            <a:extLst>
              <a:ext uri="{96DAC541-7B7A-43D3-8B79-37D633B846F1}">
                <asvg:svgBlip xmlns:asvg="http://schemas.microsoft.com/office/drawing/2016/SVG/main" r:embed="rId10"/>
              </a:ext>
            </a:extLst>
          </a:blip>
          <a:stretch>
            <a:fillRect/>
          </a:stretch>
        </p:blipFill>
        <p:spPr>
          <a:xfrm>
            <a:off x="1585770" y="1968202"/>
            <a:ext cx="1032604" cy="757739"/>
          </a:xfrm>
          <a:prstGeom prst="rect">
            <a:avLst/>
          </a:prstGeom>
          <a:effectLst>
            <a:outerShdw blurRad="50800" dist="38100" dir="2700000" algn="tl" rotWithShape="0">
              <a:prstClr val="black">
                <a:alpha val="40000"/>
              </a:prstClr>
            </a:outerShdw>
          </a:effectLst>
        </p:spPr>
      </p:pic>
      <p:pic>
        <p:nvPicPr>
          <p:cNvPr id="53" name="圖形 52">
            <a:extLst>
              <a:ext uri="{FF2B5EF4-FFF2-40B4-BE49-F238E27FC236}">
                <a16:creationId xmlns:a16="http://schemas.microsoft.com/office/drawing/2014/main" id="{76BE999A-D544-4BBB-B211-2E4FB74F4793}"/>
              </a:ext>
            </a:extLst>
          </p:cNvPr>
          <p:cNvPicPr>
            <a:picLocks noChangeAspect="1"/>
          </p:cNvPicPr>
          <p:nvPr/>
        </p:nvPicPr>
        <p:blipFill>
          <a:blip r:embed="rId11">
            <a:extLst>
              <a:ext uri="{96DAC541-7B7A-43D3-8B79-37D633B846F1}">
                <asvg:svgBlip xmlns:asvg="http://schemas.microsoft.com/office/drawing/2016/SVG/main" r:embed="rId12"/>
              </a:ext>
            </a:extLst>
          </a:blip>
          <a:stretch>
            <a:fillRect/>
          </a:stretch>
        </p:blipFill>
        <p:spPr>
          <a:xfrm>
            <a:off x="940869" y="2034009"/>
            <a:ext cx="787463" cy="624027"/>
          </a:xfrm>
          <a:prstGeom prst="rect">
            <a:avLst/>
          </a:prstGeom>
          <a:effectLst>
            <a:outerShdw blurRad="50800" dist="38100" dir="2700000" algn="tl" rotWithShape="0">
              <a:prstClr val="black">
                <a:alpha val="40000"/>
              </a:prstClr>
            </a:outerShdw>
          </a:effectLst>
        </p:spPr>
      </p:pic>
      <p:cxnSp>
        <p:nvCxnSpPr>
          <p:cNvPr id="56" name="直線單箭頭接點 55">
            <a:extLst>
              <a:ext uri="{FF2B5EF4-FFF2-40B4-BE49-F238E27FC236}">
                <a16:creationId xmlns:a16="http://schemas.microsoft.com/office/drawing/2014/main" id="{8AE9E2D1-80BA-4EEC-A967-D151C89476FF}"/>
              </a:ext>
            </a:extLst>
          </p:cNvPr>
          <p:cNvCxnSpPr>
            <a:cxnSpLocks/>
          </p:cNvCxnSpPr>
          <p:nvPr/>
        </p:nvCxnSpPr>
        <p:spPr>
          <a:xfrm>
            <a:off x="2576747" y="2262125"/>
            <a:ext cx="975808" cy="0"/>
          </a:xfrm>
          <a:prstGeom prst="straightConnector1">
            <a:avLst/>
          </a:prstGeom>
          <a:ln w="63500" cap="rnd">
            <a:gradFill flip="none" rotWithShape="1">
              <a:gsLst>
                <a:gs pos="11000">
                  <a:srgbClr val="3333FF"/>
                </a:gs>
                <a:gs pos="83000">
                  <a:srgbClr val="0CE6C2"/>
                </a:gs>
              </a:gsLst>
              <a:lin ang="0" scaled="1"/>
              <a:tileRect/>
            </a:gradFill>
            <a:headEnd type="triangle" w="med" len="sm"/>
            <a:tailEnd type="triangle" w="med" len="sm"/>
          </a:ln>
        </p:spPr>
        <p:style>
          <a:lnRef idx="1">
            <a:schemeClr val="accent1"/>
          </a:lnRef>
          <a:fillRef idx="0">
            <a:schemeClr val="accent1"/>
          </a:fillRef>
          <a:effectRef idx="0">
            <a:schemeClr val="accent1"/>
          </a:effectRef>
          <a:fontRef idx="minor">
            <a:schemeClr val="tx1"/>
          </a:fontRef>
        </p:style>
      </p:cxnSp>
      <p:pic>
        <p:nvPicPr>
          <p:cNvPr id="57" name="圖形 56">
            <a:extLst>
              <a:ext uri="{FF2B5EF4-FFF2-40B4-BE49-F238E27FC236}">
                <a16:creationId xmlns:a16="http://schemas.microsoft.com/office/drawing/2014/main" id="{2AE83B03-8F00-423F-9322-6F5BDD71E0BC}"/>
              </a:ext>
            </a:extLst>
          </p:cNvPr>
          <p:cNvPicPr>
            <a:picLocks noChangeAspect="1"/>
          </p:cNvPicPr>
          <p:nvPr/>
        </p:nvPicPr>
        <p:blipFill>
          <a:blip r:embed="rId13">
            <a:extLst>
              <a:ext uri="{96DAC541-7B7A-43D3-8B79-37D633B846F1}">
                <asvg:svgBlip xmlns:asvg="http://schemas.microsoft.com/office/drawing/2016/SVG/main" r:embed="rId14"/>
              </a:ext>
            </a:extLst>
          </a:blip>
          <a:stretch>
            <a:fillRect/>
          </a:stretch>
        </p:blipFill>
        <p:spPr>
          <a:xfrm>
            <a:off x="3596936" y="2031820"/>
            <a:ext cx="197555" cy="614617"/>
          </a:xfrm>
          <a:prstGeom prst="rect">
            <a:avLst/>
          </a:prstGeom>
          <a:effectLst>
            <a:outerShdw blurRad="50800" dist="38100" dir="2700000" algn="tl" rotWithShape="0">
              <a:prstClr val="black">
                <a:alpha val="40000"/>
              </a:prstClr>
            </a:outerShdw>
          </a:effectLst>
        </p:spPr>
      </p:pic>
      <p:cxnSp>
        <p:nvCxnSpPr>
          <p:cNvPr id="62" name="直線單箭頭接點 61">
            <a:extLst>
              <a:ext uri="{FF2B5EF4-FFF2-40B4-BE49-F238E27FC236}">
                <a16:creationId xmlns:a16="http://schemas.microsoft.com/office/drawing/2014/main" id="{FDE02164-B0ED-422D-9317-82FD8FCE5FA5}"/>
              </a:ext>
            </a:extLst>
          </p:cNvPr>
          <p:cNvCxnSpPr>
            <a:cxnSpLocks/>
          </p:cNvCxnSpPr>
          <p:nvPr/>
        </p:nvCxnSpPr>
        <p:spPr>
          <a:xfrm>
            <a:off x="2072004" y="2872818"/>
            <a:ext cx="0" cy="519306"/>
          </a:xfrm>
          <a:prstGeom prst="straightConnector1">
            <a:avLst/>
          </a:prstGeom>
          <a:ln w="63500" cap="rnd">
            <a:gradFill flip="none" rotWithShape="1">
              <a:gsLst>
                <a:gs pos="11000">
                  <a:srgbClr val="3333FF"/>
                </a:gs>
                <a:gs pos="83000">
                  <a:srgbClr val="0CE6C2"/>
                </a:gs>
              </a:gsLst>
              <a:lin ang="16200000" scaled="1"/>
              <a:tileRect/>
            </a:gradFill>
            <a:headEnd type="triangle" w="med" len="sm"/>
            <a:tailEnd type="triangle" w="med" len="sm"/>
          </a:ln>
        </p:spPr>
        <p:style>
          <a:lnRef idx="1">
            <a:schemeClr val="accent1"/>
          </a:lnRef>
          <a:fillRef idx="0">
            <a:schemeClr val="accent1"/>
          </a:fillRef>
          <a:effectRef idx="0">
            <a:schemeClr val="accent1"/>
          </a:effectRef>
          <a:fontRef idx="minor">
            <a:schemeClr val="tx1"/>
          </a:fontRef>
        </p:style>
      </p:cxnSp>
      <p:sp>
        <p:nvSpPr>
          <p:cNvPr id="63" name="矩形: 圓角 62">
            <a:extLst>
              <a:ext uri="{FF2B5EF4-FFF2-40B4-BE49-F238E27FC236}">
                <a16:creationId xmlns:a16="http://schemas.microsoft.com/office/drawing/2014/main" id="{5553B719-44B2-4680-86A3-7234D376B2B6}"/>
              </a:ext>
            </a:extLst>
          </p:cNvPr>
          <p:cNvSpPr/>
          <p:nvPr/>
        </p:nvSpPr>
        <p:spPr>
          <a:xfrm>
            <a:off x="2697295" y="1971608"/>
            <a:ext cx="804995" cy="181520"/>
          </a:xfrm>
          <a:prstGeom prst="roundRect">
            <a:avLst>
              <a:gd name="adj" fmla="val 33459"/>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latin typeface="Arial" panose="020B0604020202020204" pitchFamily="34" charset="0"/>
              <a:cs typeface="Arial" panose="020B0604020202020204" pitchFamily="34" charset="0"/>
            </a:endParaRPr>
          </a:p>
        </p:txBody>
      </p:sp>
      <p:sp>
        <p:nvSpPr>
          <p:cNvPr id="64" name="文字方塊 63">
            <a:extLst>
              <a:ext uri="{FF2B5EF4-FFF2-40B4-BE49-F238E27FC236}">
                <a16:creationId xmlns:a16="http://schemas.microsoft.com/office/drawing/2014/main" id="{6279F4BD-4A61-4343-B303-585F626FC3AE}"/>
              </a:ext>
            </a:extLst>
          </p:cNvPr>
          <p:cNvSpPr txBox="1"/>
          <p:nvPr/>
        </p:nvSpPr>
        <p:spPr>
          <a:xfrm>
            <a:off x="2463883" y="1950318"/>
            <a:ext cx="1263578" cy="215444"/>
          </a:xfrm>
          <a:prstGeom prst="rect">
            <a:avLst/>
          </a:prstGeom>
          <a:noFill/>
        </p:spPr>
        <p:txBody>
          <a:bodyPr wrap="square" rtlCol="0">
            <a:spAutoFit/>
          </a:bodyPr>
          <a:lstStyle/>
          <a:p>
            <a:pPr algn="ctr"/>
            <a:r>
              <a:rPr lang="en-US" altLang="zh-TW" sz="800" b="1">
                <a:solidFill>
                  <a:schemeClr val="bg1"/>
                </a:solidFill>
                <a:latin typeface="Arial" panose="020B0604020202020204" pitchFamily="34" charset="0"/>
                <a:cs typeface="Arial" panose="020B0604020202020204" pitchFamily="34" charset="0"/>
              </a:rPr>
              <a:t>Backup/Restore</a:t>
            </a:r>
            <a:endParaRPr lang="zh-TW" altLang="en-US" sz="800" b="1">
              <a:solidFill>
                <a:schemeClr val="bg1"/>
              </a:solidFill>
              <a:latin typeface="Arial" panose="020B0604020202020204" pitchFamily="34" charset="0"/>
              <a:cs typeface="Arial" panose="020B0604020202020204" pitchFamily="34" charset="0"/>
            </a:endParaRPr>
          </a:p>
        </p:txBody>
      </p:sp>
      <p:pic>
        <p:nvPicPr>
          <p:cNvPr id="65" name="圖片 64" descr="一張含有 畫畫 的圖片&#10;&#10;自動產生的描述">
            <a:extLst>
              <a:ext uri="{FF2B5EF4-FFF2-40B4-BE49-F238E27FC236}">
                <a16:creationId xmlns:a16="http://schemas.microsoft.com/office/drawing/2014/main" id="{9A435CC0-BE76-4F11-9B77-EB0C460FFBFB}"/>
              </a:ext>
            </a:extLst>
          </p:cNvPr>
          <p:cNvPicPr>
            <a:picLocks noChangeAspect="1"/>
          </p:cNvPicPr>
          <p:nvPr/>
        </p:nvPicPr>
        <p:blipFill>
          <a:blip r:embed="rId15" cstate="print">
            <a:extLst>
              <a:ext uri="{28A0092B-C50C-407E-A947-70E740481C1C}">
                <a14:useLocalDpi xmlns:a14="http://schemas.microsoft.com/office/drawing/2010/main"/>
              </a:ext>
            </a:extLst>
          </a:blip>
          <a:stretch>
            <a:fillRect/>
          </a:stretch>
        </p:blipFill>
        <p:spPr>
          <a:xfrm>
            <a:off x="4356966" y="2359732"/>
            <a:ext cx="274337" cy="274337"/>
          </a:xfrm>
          <a:prstGeom prst="rect">
            <a:avLst/>
          </a:prstGeom>
          <a:effectLst>
            <a:outerShdw blurRad="50800" dist="38100" dir="2700000" algn="tl" rotWithShape="0">
              <a:prstClr val="black">
                <a:alpha val="40000"/>
              </a:prstClr>
            </a:outerShdw>
          </a:effectLst>
        </p:spPr>
      </p:pic>
      <p:sp>
        <p:nvSpPr>
          <p:cNvPr id="66" name="矩形: 圓角 65">
            <a:extLst>
              <a:ext uri="{FF2B5EF4-FFF2-40B4-BE49-F238E27FC236}">
                <a16:creationId xmlns:a16="http://schemas.microsoft.com/office/drawing/2014/main" id="{702585BE-951E-4A64-A5EA-9C149C5490E0}"/>
              </a:ext>
            </a:extLst>
          </p:cNvPr>
          <p:cNvSpPr/>
          <p:nvPr/>
        </p:nvSpPr>
        <p:spPr>
          <a:xfrm>
            <a:off x="4151319" y="2672031"/>
            <a:ext cx="532947" cy="235190"/>
          </a:xfrm>
          <a:prstGeom prst="roundRect">
            <a:avLst>
              <a:gd name="adj" fmla="val 33459"/>
            </a:avLst>
          </a:prstGeom>
          <a:gradFill>
            <a:gsLst>
              <a:gs pos="11000">
                <a:schemeClr val="tx1">
                  <a:lumMod val="75000"/>
                  <a:lumOff val="25000"/>
                </a:schemeClr>
              </a:gs>
              <a:gs pos="83000">
                <a:srgbClr val="757575"/>
              </a:gs>
            </a:gsLst>
            <a:lin ang="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latin typeface="Arial" panose="020B0604020202020204" pitchFamily="34" charset="0"/>
              <a:cs typeface="Arial" panose="020B0604020202020204" pitchFamily="34" charset="0"/>
            </a:endParaRPr>
          </a:p>
        </p:txBody>
      </p:sp>
      <p:sp>
        <p:nvSpPr>
          <p:cNvPr id="67" name="文字方塊 66">
            <a:extLst>
              <a:ext uri="{FF2B5EF4-FFF2-40B4-BE49-F238E27FC236}">
                <a16:creationId xmlns:a16="http://schemas.microsoft.com/office/drawing/2014/main" id="{4A7BB382-7579-4F50-A8F2-9AEA6116A655}"/>
              </a:ext>
            </a:extLst>
          </p:cNvPr>
          <p:cNvSpPr txBox="1"/>
          <p:nvPr/>
        </p:nvSpPr>
        <p:spPr>
          <a:xfrm>
            <a:off x="4141926" y="2651696"/>
            <a:ext cx="515012" cy="276999"/>
          </a:xfrm>
          <a:prstGeom prst="rect">
            <a:avLst/>
          </a:prstGeom>
          <a:noFill/>
        </p:spPr>
        <p:txBody>
          <a:bodyPr wrap="square" rtlCol="0">
            <a:spAutoFit/>
          </a:bodyPr>
          <a:lstStyle/>
          <a:p>
            <a:pPr algn="ctr"/>
            <a:r>
              <a:rPr lang="en-US" altLang="zh-TW" sz="1200" b="1">
                <a:solidFill>
                  <a:schemeClr val="bg1"/>
                </a:solidFill>
                <a:latin typeface="Arial" panose="020B0604020202020204" pitchFamily="34" charset="0"/>
                <a:cs typeface="Arial" panose="020B0604020202020204" pitchFamily="34" charset="0"/>
              </a:rPr>
              <a:t>.</a:t>
            </a:r>
            <a:r>
              <a:rPr lang="en-US" altLang="zh-TW" sz="1200" b="1" err="1">
                <a:solidFill>
                  <a:schemeClr val="bg1"/>
                </a:solidFill>
                <a:latin typeface="Arial" panose="020B0604020202020204" pitchFamily="34" charset="0"/>
                <a:cs typeface="Arial" panose="020B0604020202020204" pitchFamily="34" charset="0"/>
              </a:rPr>
              <a:t>qdff</a:t>
            </a:r>
            <a:endParaRPr lang="zh-TW" altLang="en-US" sz="1200" b="1">
              <a:solidFill>
                <a:schemeClr val="bg1"/>
              </a:solidFill>
              <a:latin typeface="Arial" panose="020B0604020202020204" pitchFamily="34" charset="0"/>
              <a:cs typeface="Arial" panose="020B0604020202020204" pitchFamily="34" charset="0"/>
            </a:endParaRPr>
          </a:p>
        </p:txBody>
      </p:sp>
      <p:cxnSp>
        <p:nvCxnSpPr>
          <p:cNvPr id="69" name="直線單箭頭接點 68">
            <a:extLst>
              <a:ext uri="{FF2B5EF4-FFF2-40B4-BE49-F238E27FC236}">
                <a16:creationId xmlns:a16="http://schemas.microsoft.com/office/drawing/2014/main" id="{1847BE53-998C-42BA-94D1-B444A76D9E18}"/>
              </a:ext>
            </a:extLst>
          </p:cNvPr>
          <p:cNvCxnSpPr>
            <a:cxnSpLocks/>
          </p:cNvCxnSpPr>
          <p:nvPr/>
        </p:nvCxnSpPr>
        <p:spPr>
          <a:xfrm>
            <a:off x="4522259" y="2262125"/>
            <a:ext cx="561287" cy="0"/>
          </a:xfrm>
          <a:prstGeom prst="straightConnector1">
            <a:avLst/>
          </a:prstGeom>
          <a:ln w="63500" cap="rnd">
            <a:gradFill flip="none" rotWithShape="1">
              <a:gsLst>
                <a:gs pos="11000">
                  <a:srgbClr val="3333FF"/>
                </a:gs>
                <a:gs pos="83000">
                  <a:srgbClr val="0CE6C2"/>
                </a:gs>
              </a:gsLst>
              <a:lin ang="0" scaled="1"/>
              <a:tileRect/>
            </a:gradFill>
            <a:headEnd type="triangle" w="med" len="sm"/>
            <a:tailEnd type="triangle" w="med" len="sm"/>
          </a:ln>
        </p:spPr>
        <p:style>
          <a:lnRef idx="1">
            <a:schemeClr val="accent1"/>
          </a:lnRef>
          <a:fillRef idx="0">
            <a:schemeClr val="accent1"/>
          </a:fillRef>
          <a:effectRef idx="0">
            <a:schemeClr val="accent1"/>
          </a:effectRef>
          <a:fontRef idx="minor">
            <a:schemeClr val="tx1"/>
          </a:fontRef>
        </p:style>
      </p:cxnSp>
      <p:pic>
        <p:nvPicPr>
          <p:cNvPr id="70" name="圖形 69">
            <a:extLst>
              <a:ext uri="{FF2B5EF4-FFF2-40B4-BE49-F238E27FC236}">
                <a16:creationId xmlns:a16="http://schemas.microsoft.com/office/drawing/2014/main" id="{45D5ED61-E706-4F47-A35C-9884BDD56D00}"/>
              </a:ext>
            </a:extLst>
          </p:cNvPr>
          <p:cNvPicPr>
            <a:picLocks noChangeAspect="1"/>
          </p:cNvPicPr>
          <p:nvPr/>
        </p:nvPicPr>
        <p:blipFill>
          <a:blip r:embed="rId16">
            <a:extLst>
              <a:ext uri="{96DAC541-7B7A-43D3-8B79-37D633B846F1}">
                <asvg:svgBlip xmlns:asvg="http://schemas.microsoft.com/office/drawing/2016/SVG/main" r:embed="rId17"/>
              </a:ext>
            </a:extLst>
          </a:blip>
          <a:stretch>
            <a:fillRect/>
          </a:stretch>
        </p:blipFill>
        <p:spPr>
          <a:xfrm>
            <a:off x="5168999" y="2023316"/>
            <a:ext cx="440088" cy="440088"/>
          </a:xfrm>
          <a:prstGeom prst="rect">
            <a:avLst/>
          </a:prstGeom>
          <a:effectLst>
            <a:outerShdw blurRad="50800" dist="38100" dir="2700000" algn="tl" rotWithShape="0">
              <a:prstClr val="black">
                <a:alpha val="40000"/>
              </a:prstClr>
            </a:outerShdw>
          </a:effectLst>
        </p:spPr>
      </p:pic>
      <p:pic>
        <p:nvPicPr>
          <p:cNvPr id="71" name="圖形 70">
            <a:extLst>
              <a:ext uri="{FF2B5EF4-FFF2-40B4-BE49-F238E27FC236}">
                <a16:creationId xmlns:a16="http://schemas.microsoft.com/office/drawing/2014/main" id="{AC5C5CE0-94B0-4C4F-854E-1AACF5D935DC}"/>
              </a:ext>
            </a:extLst>
          </p:cNvPr>
          <p:cNvPicPr>
            <a:picLocks noChangeAspect="1"/>
          </p:cNvPicPr>
          <p:nvPr/>
        </p:nvPicPr>
        <p:blipFill>
          <a:blip r:embed="rId18">
            <a:extLst>
              <a:ext uri="{96DAC541-7B7A-43D3-8B79-37D633B846F1}">
                <asvg:svgBlip xmlns:asvg="http://schemas.microsoft.com/office/drawing/2016/SVG/main" r:embed="rId19"/>
              </a:ext>
            </a:extLst>
          </a:blip>
          <a:stretch>
            <a:fillRect/>
          </a:stretch>
        </p:blipFill>
        <p:spPr>
          <a:xfrm>
            <a:off x="3446082" y="3215527"/>
            <a:ext cx="1525191" cy="660462"/>
          </a:xfrm>
          <a:prstGeom prst="rect">
            <a:avLst/>
          </a:prstGeom>
          <a:effectLst>
            <a:outerShdw blurRad="50800" dist="38100" dir="2700000" algn="tl" rotWithShape="0">
              <a:prstClr val="black">
                <a:alpha val="40000"/>
              </a:prstClr>
            </a:outerShdw>
          </a:effectLst>
        </p:spPr>
      </p:pic>
      <p:pic>
        <p:nvPicPr>
          <p:cNvPr id="72" name="圖片 71">
            <a:extLst>
              <a:ext uri="{FF2B5EF4-FFF2-40B4-BE49-F238E27FC236}">
                <a16:creationId xmlns:a16="http://schemas.microsoft.com/office/drawing/2014/main" id="{E697732A-6E4A-4CFB-B02A-F53FEF46BD4D}"/>
              </a:ext>
            </a:extLst>
          </p:cNvPr>
          <p:cNvPicPr>
            <a:picLocks noChangeAspect="1"/>
          </p:cNvPicPr>
          <p:nvPr/>
        </p:nvPicPr>
        <p:blipFill>
          <a:blip r:embed="rId20" cstate="print">
            <a:extLst>
              <a:ext uri="{28A0092B-C50C-407E-A947-70E740481C1C}">
                <a14:useLocalDpi xmlns:a14="http://schemas.microsoft.com/office/drawing/2010/main"/>
              </a:ext>
            </a:extLst>
          </a:blip>
          <a:stretch>
            <a:fillRect/>
          </a:stretch>
        </p:blipFill>
        <p:spPr>
          <a:xfrm>
            <a:off x="4025639" y="3317126"/>
            <a:ext cx="373793" cy="373793"/>
          </a:xfrm>
          <a:prstGeom prst="rect">
            <a:avLst/>
          </a:prstGeom>
        </p:spPr>
      </p:pic>
      <p:pic>
        <p:nvPicPr>
          <p:cNvPr id="73" name="圖形 72">
            <a:extLst>
              <a:ext uri="{FF2B5EF4-FFF2-40B4-BE49-F238E27FC236}">
                <a16:creationId xmlns:a16="http://schemas.microsoft.com/office/drawing/2014/main" id="{50C8DEBA-D96E-489B-990B-23D36A936926}"/>
              </a:ext>
            </a:extLst>
          </p:cNvPr>
          <p:cNvPicPr>
            <a:picLocks noChangeAspect="1"/>
          </p:cNvPicPr>
          <p:nvPr/>
        </p:nvPicPr>
        <p:blipFill>
          <a:blip r:embed="rId13">
            <a:extLst>
              <a:ext uri="{96DAC541-7B7A-43D3-8B79-37D633B846F1}">
                <asvg:svgBlip xmlns:asvg="http://schemas.microsoft.com/office/drawing/2016/SVG/main" r:embed="rId14"/>
              </a:ext>
            </a:extLst>
          </a:blip>
          <a:stretch>
            <a:fillRect/>
          </a:stretch>
        </p:blipFill>
        <p:spPr>
          <a:xfrm>
            <a:off x="3614547" y="3250140"/>
            <a:ext cx="197555" cy="614617"/>
          </a:xfrm>
          <a:prstGeom prst="rect">
            <a:avLst/>
          </a:prstGeom>
          <a:effectLst>
            <a:outerShdw blurRad="50800" dist="38100" dir="2700000" algn="tl" rotWithShape="0">
              <a:prstClr val="black">
                <a:alpha val="40000"/>
              </a:prstClr>
            </a:outerShdw>
          </a:effectLst>
        </p:spPr>
      </p:pic>
      <p:sp>
        <p:nvSpPr>
          <p:cNvPr id="74" name="矩形: 圓角 73">
            <a:extLst>
              <a:ext uri="{FF2B5EF4-FFF2-40B4-BE49-F238E27FC236}">
                <a16:creationId xmlns:a16="http://schemas.microsoft.com/office/drawing/2014/main" id="{D5B8828E-3661-45A3-B97A-52FBCED72525}"/>
              </a:ext>
            </a:extLst>
          </p:cNvPr>
          <p:cNvSpPr/>
          <p:nvPr/>
        </p:nvSpPr>
        <p:spPr>
          <a:xfrm>
            <a:off x="4619522" y="3506549"/>
            <a:ext cx="532947" cy="235190"/>
          </a:xfrm>
          <a:prstGeom prst="roundRect">
            <a:avLst>
              <a:gd name="adj" fmla="val 33459"/>
            </a:avLst>
          </a:prstGeom>
          <a:gradFill>
            <a:gsLst>
              <a:gs pos="11000">
                <a:schemeClr val="tx1">
                  <a:lumMod val="75000"/>
                  <a:lumOff val="25000"/>
                </a:schemeClr>
              </a:gs>
              <a:gs pos="83000">
                <a:srgbClr val="757575"/>
              </a:gs>
            </a:gsLst>
            <a:lin ang="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latin typeface="Arial" panose="020B0604020202020204" pitchFamily="34" charset="0"/>
              <a:cs typeface="Arial" panose="020B0604020202020204" pitchFamily="34" charset="0"/>
            </a:endParaRPr>
          </a:p>
        </p:txBody>
      </p:sp>
      <p:sp>
        <p:nvSpPr>
          <p:cNvPr id="75" name="文字方塊 74">
            <a:extLst>
              <a:ext uri="{FF2B5EF4-FFF2-40B4-BE49-F238E27FC236}">
                <a16:creationId xmlns:a16="http://schemas.microsoft.com/office/drawing/2014/main" id="{7A541569-9CC4-4AB3-A351-112B985F17B0}"/>
              </a:ext>
            </a:extLst>
          </p:cNvPr>
          <p:cNvSpPr txBox="1"/>
          <p:nvPr/>
        </p:nvSpPr>
        <p:spPr>
          <a:xfrm>
            <a:off x="4610129" y="3486214"/>
            <a:ext cx="515012" cy="276999"/>
          </a:xfrm>
          <a:prstGeom prst="rect">
            <a:avLst/>
          </a:prstGeom>
          <a:noFill/>
        </p:spPr>
        <p:txBody>
          <a:bodyPr wrap="square" rtlCol="0">
            <a:spAutoFit/>
          </a:bodyPr>
          <a:lstStyle/>
          <a:p>
            <a:pPr algn="ctr"/>
            <a:r>
              <a:rPr lang="en-US" altLang="zh-TW" sz="1200" b="1">
                <a:solidFill>
                  <a:schemeClr val="bg1"/>
                </a:solidFill>
                <a:latin typeface="Arial" panose="020B0604020202020204" pitchFamily="34" charset="0"/>
                <a:cs typeface="Arial" panose="020B0604020202020204" pitchFamily="34" charset="0"/>
              </a:rPr>
              <a:t>.</a:t>
            </a:r>
            <a:r>
              <a:rPr lang="en-US" altLang="zh-TW" sz="1200" b="1" err="1">
                <a:solidFill>
                  <a:schemeClr val="bg1"/>
                </a:solidFill>
                <a:latin typeface="Arial" panose="020B0604020202020204" pitchFamily="34" charset="0"/>
                <a:cs typeface="Arial" panose="020B0604020202020204" pitchFamily="34" charset="0"/>
              </a:rPr>
              <a:t>qdff</a:t>
            </a:r>
            <a:endParaRPr lang="zh-TW" altLang="en-US" sz="1200" b="1">
              <a:solidFill>
                <a:schemeClr val="bg1"/>
              </a:solidFill>
              <a:latin typeface="Arial" panose="020B0604020202020204" pitchFamily="34" charset="0"/>
              <a:cs typeface="Arial" panose="020B0604020202020204" pitchFamily="34" charset="0"/>
            </a:endParaRPr>
          </a:p>
        </p:txBody>
      </p:sp>
      <p:pic>
        <p:nvPicPr>
          <p:cNvPr id="76" name="圖形 75">
            <a:extLst>
              <a:ext uri="{FF2B5EF4-FFF2-40B4-BE49-F238E27FC236}">
                <a16:creationId xmlns:a16="http://schemas.microsoft.com/office/drawing/2014/main" id="{43673905-4F31-4762-BB99-3BE2EED47EDA}"/>
              </a:ext>
            </a:extLst>
          </p:cNvPr>
          <p:cNvPicPr>
            <a:picLocks noChangeAspect="1"/>
          </p:cNvPicPr>
          <p:nvPr/>
        </p:nvPicPr>
        <p:blipFill>
          <a:blip r:embed="rId16">
            <a:extLst>
              <a:ext uri="{96DAC541-7B7A-43D3-8B79-37D633B846F1}">
                <asvg:svgBlip xmlns:asvg="http://schemas.microsoft.com/office/drawing/2016/SVG/main" r:embed="rId17"/>
              </a:ext>
            </a:extLst>
          </a:blip>
          <a:stretch>
            <a:fillRect/>
          </a:stretch>
        </p:blipFill>
        <p:spPr>
          <a:xfrm>
            <a:off x="3919436" y="4318610"/>
            <a:ext cx="440088" cy="440088"/>
          </a:xfrm>
          <a:prstGeom prst="rect">
            <a:avLst/>
          </a:prstGeom>
          <a:effectLst>
            <a:outerShdw blurRad="50800" dist="38100" dir="2700000" algn="tl" rotWithShape="0">
              <a:prstClr val="black">
                <a:alpha val="40000"/>
              </a:prstClr>
            </a:outerShdw>
          </a:effectLst>
        </p:spPr>
      </p:pic>
      <p:cxnSp>
        <p:nvCxnSpPr>
          <p:cNvPr id="78" name="直線單箭頭接點 77">
            <a:extLst>
              <a:ext uri="{FF2B5EF4-FFF2-40B4-BE49-F238E27FC236}">
                <a16:creationId xmlns:a16="http://schemas.microsoft.com/office/drawing/2014/main" id="{D2613E25-6D74-452D-870C-799E12213B08}"/>
              </a:ext>
            </a:extLst>
          </p:cNvPr>
          <p:cNvCxnSpPr>
            <a:cxnSpLocks/>
          </p:cNvCxnSpPr>
          <p:nvPr/>
        </p:nvCxnSpPr>
        <p:spPr>
          <a:xfrm>
            <a:off x="4139480" y="3885897"/>
            <a:ext cx="0" cy="412836"/>
          </a:xfrm>
          <a:prstGeom prst="straightConnector1">
            <a:avLst/>
          </a:prstGeom>
          <a:ln w="63500" cap="rnd">
            <a:gradFill flip="none" rotWithShape="1">
              <a:gsLst>
                <a:gs pos="11000">
                  <a:srgbClr val="2C50F5"/>
                </a:gs>
                <a:gs pos="83000">
                  <a:srgbClr val="0CE6C2"/>
                </a:gs>
              </a:gsLst>
              <a:lin ang="16200000" scaled="1"/>
              <a:tileRect/>
            </a:gradFill>
            <a:headEnd type="triangle" w="med" len="sm"/>
            <a:tailEnd type="triangle" w="med" len="sm"/>
          </a:ln>
        </p:spPr>
        <p:style>
          <a:lnRef idx="1">
            <a:schemeClr val="accent1"/>
          </a:lnRef>
          <a:fillRef idx="0">
            <a:schemeClr val="accent1"/>
          </a:fillRef>
          <a:effectRef idx="0">
            <a:schemeClr val="accent1"/>
          </a:effectRef>
          <a:fontRef idx="minor">
            <a:schemeClr val="tx1"/>
          </a:fontRef>
        </p:style>
      </p:cxnSp>
      <p:pic>
        <p:nvPicPr>
          <p:cNvPr id="79" name="圖形 78">
            <a:extLst>
              <a:ext uri="{FF2B5EF4-FFF2-40B4-BE49-F238E27FC236}">
                <a16:creationId xmlns:a16="http://schemas.microsoft.com/office/drawing/2014/main" id="{DD9DCB33-F77D-4F6C-B04D-6AF916002753}"/>
              </a:ext>
            </a:extLst>
          </p:cNvPr>
          <p:cNvPicPr>
            <a:picLocks noChangeAspect="1"/>
          </p:cNvPicPr>
          <p:nvPr/>
        </p:nvPicPr>
        <p:blipFill>
          <a:blip r:embed="rId21">
            <a:extLst>
              <a:ext uri="{96DAC541-7B7A-43D3-8B79-37D633B846F1}">
                <asvg:svgBlip xmlns:asvg="http://schemas.microsoft.com/office/drawing/2016/SVG/main" r:embed="rId22"/>
              </a:ext>
            </a:extLst>
          </a:blip>
          <a:stretch>
            <a:fillRect/>
          </a:stretch>
        </p:blipFill>
        <p:spPr>
          <a:xfrm>
            <a:off x="6391098" y="3970927"/>
            <a:ext cx="1309402" cy="736539"/>
          </a:xfrm>
          <a:prstGeom prst="rect">
            <a:avLst/>
          </a:prstGeom>
          <a:effectLst>
            <a:outerShdw blurRad="50800" dist="38100" dir="2700000" algn="tl" rotWithShape="0">
              <a:prstClr val="black">
                <a:alpha val="40000"/>
              </a:prstClr>
            </a:outerShdw>
          </a:effectLst>
        </p:spPr>
      </p:pic>
      <p:sp>
        <p:nvSpPr>
          <p:cNvPr id="84" name="矩形: 圓角 83">
            <a:extLst>
              <a:ext uri="{FF2B5EF4-FFF2-40B4-BE49-F238E27FC236}">
                <a16:creationId xmlns:a16="http://schemas.microsoft.com/office/drawing/2014/main" id="{CAD81311-83ED-47AA-A487-3F9C95EDB157}"/>
              </a:ext>
            </a:extLst>
          </p:cNvPr>
          <p:cNvSpPr/>
          <p:nvPr/>
        </p:nvSpPr>
        <p:spPr>
          <a:xfrm>
            <a:off x="7189283" y="3850004"/>
            <a:ext cx="532947" cy="235190"/>
          </a:xfrm>
          <a:prstGeom prst="roundRect">
            <a:avLst>
              <a:gd name="adj" fmla="val 33459"/>
            </a:avLst>
          </a:prstGeom>
          <a:gradFill>
            <a:gsLst>
              <a:gs pos="11000">
                <a:schemeClr val="tx1">
                  <a:lumMod val="75000"/>
                  <a:lumOff val="25000"/>
                </a:schemeClr>
              </a:gs>
              <a:gs pos="83000">
                <a:srgbClr val="757575"/>
              </a:gs>
            </a:gsLst>
            <a:lin ang="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latin typeface="Arial" panose="020B0604020202020204" pitchFamily="34" charset="0"/>
              <a:cs typeface="Arial" panose="020B0604020202020204" pitchFamily="34" charset="0"/>
            </a:endParaRPr>
          </a:p>
        </p:txBody>
      </p:sp>
      <p:sp>
        <p:nvSpPr>
          <p:cNvPr id="98" name="文字方塊 97">
            <a:extLst>
              <a:ext uri="{FF2B5EF4-FFF2-40B4-BE49-F238E27FC236}">
                <a16:creationId xmlns:a16="http://schemas.microsoft.com/office/drawing/2014/main" id="{04F31CEA-C992-42B8-A611-F24141FA1D1C}"/>
              </a:ext>
            </a:extLst>
          </p:cNvPr>
          <p:cNvSpPr txBox="1"/>
          <p:nvPr/>
        </p:nvSpPr>
        <p:spPr>
          <a:xfrm>
            <a:off x="7179890" y="3829669"/>
            <a:ext cx="515012" cy="276999"/>
          </a:xfrm>
          <a:prstGeom prst="rect">
            <a:avLst/>
          </a:prstGeom>
          <a:noFill/>
        </p:spPr>
        <p:txBody>
          <a:bodyPr wrap="square" rtlCol="0">
            <a:spAutoFit/>
          </a:bodyPr>
          <a:lstStyle/>
          <a:p>
            <a:pPr algn="ctr"/>
            <a:r>
              <a:rPr lang="en-US" altLang="zh-TW" sz="1200" b="1">
                <a:solidFill>
                  <a:schemeClr val="bg1"/>
                </a:solidFill>
                <a:latin typeface="Arial" panose="020B0604020202020204" pitchFamily="34" charset="0"/>
                <a:cs typeface="Arial" panose="020B0604020202020204" pitchFamily="34" charset="0"/>
              </a:rPr>
              <a:t>.</a:t>
            </a:r>
            <a:r>
              <a:rPr lang="en-US" altLang="zh-TW" sz="1200" b="1" err="1">
                <a:solidFill>
                  <a:schemeClr val="bg1"/>
                </a:solidFill>
                <a:latin typeface="Arial" panose="020B0604020202020204" pitchFamily="34" charset="0"/>
                <a:cs typeface="Arial" panose="020B0604020202020204" pitchFamily="34" charset="0"/>
              </a:rPr>
              <a:t>qdff</a:t>
            </a:r>
            <a:endParaRPr lang="zh-TW" altLang="en-US" sz="1200" b="1">
              <a:solidFill>
                <a:schemeClr val="bg1"/>
              </a:solidFill>
              <a:latin typeface="Arial" panose="020B0604020202020204" pitchFamily="34" charset="0"/>
              <a:cs typeface="Arial" panose="020B0604020202020204" pitchFamily="34" charset="0"/>
            </a:endParaRPr>
          </a:p>
        </p:txBody>
      </p:sp>
      <p:sp>
        <p:nvSpPr>
          <p:cNvPr id="99" name="矩形: 圓角 98">
            <a:extLst>
              <a:ext uri="{FF2B5EF4-FFF2-40B4-BE49-F238E27FC236}">
                <a16:creationId xmlns:a16="http://schemas.microsoft.com/office/drawing/2014/main" id="{0B501B59-CE2B-49EA-A285-910F45082213}"/>
              </a:ext>
            </a:extLst>
          </p:cNvPr>
          <p:cNvSpPr/>
          <p:nvPr/>
        </p:nvSpPr>
        <p:spPr>
          <a:xfrm>
            <a:off x="7396404" y="2412046"/>
            <a:ext cx="878756" cy="207748"/>
          </a:xfrm>
          <a:prstGeom prst="roundRect">
            <a:avLst>
              <a:gd name="adj" fmla="val 20570"/>
            </a:avLst>
          </a:prstGeom>
          <a:gradFill>
            <a:gsLst>
              <a:gs pos="60000">
                <a:srgbClr val="61B1F9"/>
              </a:gs>
              <a:gs pos="25000">
                <a:srgbClr val="286FF9"/>
              </a:gs>
              <a:gs pos="100000">
                <a:srgbClr val="1FACF3"/>
              </a:gs>
            </a:gsLst>
            <a:lin ang="0" scaled="0"/>
          </a:gra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TW"/>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algn="ctr"/>
            <a:endParaRPr lang="zh-TW" altLang="en-US">
              <a:latin typeface="Arial" panose="020B0604020202020204" pitchFamily="34" charset="0"/>
              <a:ea typeface="微軟正黑體" panose="020B0604030504040204" pitchFamily="34" charset="-120"/>
              <a:cs typeface="Arial" panose="020B0604020202020204" pitchFamily="34" charset="0"/>
            </a:endParaRPr>
          </a:p>
        </p:txBody>
      </p:sp>
      <p:sp>
        <p:nvSpPr>
          <p:cNvPr id="100" name="文字方塊 99">
            <a:extLst>
              <a:ext uri="{FF2B5EF4-FFF2-40B4-BE49-F238E27FC236}">
                <a16:creationId xmlns:a16="http://schemas.microsoft.com/office/drawing/2014/main" id="{22E8BF5B-3166-47C8-AF13-5F25BFB6AA52}"/>
              </a:ext>
            </a:extLst>
          </p:cNvPr>
          <p:cNvSpPr txBox="1"/>
          <p:nvPr/>
        </p:nvSpPr>
        <p:spPr>
          <a:xfrm>
            <a:off x="7677474" y="2396542"/>
            <a:ext cx="605443" cy="230832"/>
          </a:xfrm>
          <a:prstGeom prst="rect">
            <a:avLst/>
          </a:prstGeom>
          <a:noFill/>
          <a:effectLst>
            <a:outerShdw blurRad="50800" dist="38100" dir="2700000" algn="tl" rotWithShape="0">
              <a:prstClr val="black">
                <a:alpha val="40000"/>
              </a:prstClr>
            </a:outerShdw>
          </a:effectLst>
        </p:spPr>
        <p:txBody>
          <a:bodyPr wrap="square" rtlCol="0" anchor="t">
            <a:spAutoFit/>
          </a:bodyPr>
          <a:lstStyle/>
          <a:p>
            <a:pPr algn="ctr"/>
            <a:r>
              <a:rPr lang="en-US" altLang="zh-TW" sz="900" b="1">
                <a:solidFill>
                  <a:schemeClr val="bg1"/>
                </a:solidFill>
                <a:latin typeface="Arial" panose="020B0604020202020204" pitchFamily="34" charset="0"/>
                <a:ea typeface="Microsoft JhengHei"/>
                <a:cs typeface="Arial" panose="020B0604020202020204" pitchFamily="34" charset="0"/>
              </a:rPr>
              <a:t>Tokyo</a:t>
            </a:r>
            <a:endParaRPr lang="zh-TW" altLang="en-US" sz="900" b="1">
              <a:solidFill>
                <a:schemeClr val="bg1"/>
              </a:solidFill>
              <a:latin typeface="Arial" panose="020B0604020202020204" pitchFamily="34" charset="0"/>
              <a:ea typeface="Microsoft JhengHei"/>
              <a:cs typeface="Arial" panose="020B0604020202020204" pitchFamily="34" charset="0"/>
            </a:endParaRPr>
          </a:p>
        </p:txBody>
      </p:sp>
      <p:pic>
        <p:nvPicPr>
          <p:cNvPr id="101" name="圖形 100">
            <a:extLst>
              <a:ext uri="{FF2B5EF4-FFF2-40B4-BE49-F238E27FC236}">
                <a16:creationId xmlns:a16="http://schemas.microsoft.com/office/drawing/2014/main" id="{A4596CB6-D13C-4FDE-95F7-B55752095611}"/>
              </a:ext>
            </a:extLst>
          </p:cNvPr>
          <p:cNvPicPr>
            <a:picLocks noChangeAspect="1"/>
          </p:cNvPicPr>
          <p:nvPr/>
        </p:nvPicPr>
        <p:blipFill>
          <a:blip r:embed="rId21">
            <a:extLst>
              <a:ext uri="{96DAC541-7B7A-43D3-8B79-37D633B846F1}">
                <asvg:svgBlip xmlns:asvg="http://schemas.microsoft.com/office/drawing/2016/SVG/main" r:embed="rId22"/>
              </a:ext>
            </a:extLst>
          </a:blip>
          <a:stretch>
            <a:fillRect/>
          </a:stretch>
        </p:blipFill>
        <p:spPr>
          <a:xfrm>
            <a:off x="6368137" y="2061633"/>
            <a:ext cx="1309402" cy="736539"/>
          </a:xfrm>
          <a:prstGeom prst="rect">
            <a:avLst/>
          </a:prstGeom>
          <a:effectLst>
            <a:outerShdw blurRad="50800" dist="38100" dir="2700000" algn="tl" rotWithShape="0">
              <a:prstClr val="black">
                <a:alpha val="40000"/>
              </a:prstClr>
            </a:outerShdw>
          </a:effectLst>
        </p:spPr>
      </p:pic>
      <p:pic>
        <p:nvPicPr>
          <p:cNvPr id="102" name="圖片 101">
            <a:extLst>
              <a:ext uri="{FF2B5EF4-FFF2-40B4-BE49-F238E27FC236}">
                <a16:creationId xmlns:a16="http://schemas.microsoft.com/office/drawing/2014/main" id="{6BF95859-D162-4F9D-A075-EFBD297633A7}"/>
              </a:ext>
            </a:extLst>
          </p:cNvPr>
          <p:cNvPicPr>
            <a:picLocks noChangeAspect="1"/>
          </p:cNvPicPr>
          <p:nvPr/>
        </p:nvPicPr>
        <p:blipFill>
          <a:blip r:embed="rId20" cstate="print">
            <a:extLst>
              <a:ext uri="{28A0092B-C50C-407E-A947-70E740481C1C}">
                <a14:useLocalDpi xmlns:a14="http://schemas.microsoft.com/office/drawing/2010/main"/>
              </a:ext>
            </a:extLst>
          </a:blip>
          <a:stretch>
            <a:fillRect/>
          </a:stretch>
        </p:blipFill>
        <p:spPr>
          <a:xfrm>
            <a:off x="7296728" y="2309483"/>
            <a:ext cx="373793" cy="373793"/>
          </a:xfrm>
          <a:prstGeom prst="rect">
            <a:avLst/>
          </a:prstGeom>
          <a:effectLst>
            <a:outerShdw blurRad="50800" dist="38100" dir="2700000" algn="tl" rotWithShape="0">
              <a:prstClr val="black">
                <a:alpha val="40000"/>
              </a:prstClr>
            </a:outerShdw>
          </a:effectLst>
        </p:spPr>
      </p:pic>
      <p:sp>
        <p:nvSpPr>
          <p:cNvPr id="103" name="矩形: 圓角 102">
            <a:extLst>
              <a:ext uri="{FF2B5EF4-FFF2-40B4-BE49-F238E27FC236}">
                <a16:creationId xmlns:a16="http://schemas.microsoft.com/office/drawing/2014/main" id="{902582E7-677C-4064-A743-33A65D9BC0B8}"/>
              </a:ext>
            </a:extLst>
          </p:cNvPr>
          <p:cNvSpPr/>
          <p:nvPr/>
        </p:nvSpPr>
        <p:spPr>
          <a:xfrm>
            <a:off x="7166322" y="1940710"/>
            <a:ext cx="532947" cy="235190"/>
          </a:xfrm>
          <a:prstGeom prst="roundRect">
            <a:avLst>
              <a:gd name="adj" fmla="val 33459"/>
            </a:avLst>
          </a:prstGeom>
          <a:gradFill>
            <a:gsLst>
              <a:gs pos="11000">
                <a:schemeClr val="tx1">
                  <a:lumMod val="75000"/>
                  <a:lumOff val="25000"/>
                </a:schemeClr>
              </a:gs>
              <a:gs pos="83000">
                <a:srgbClr val="757575"/>
              </a:gs>
            </a:gsLst>
            <a:lin ang="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latin typeface="Arial" panose="020B0604020202020204" pitchFamily="34" charset="0"/>
              <a:cs typeface="Arial" panose="020B0604020202020204" pitchFamily="34" charset="0"/>
            </a:endParaRPr>
          </a:p>
        </p:txBody>
      </p:sp>
      <p:sp>
        <p:nvSpPr>
          <p:cNvPr id="104" name="文字方塊 103">
            <a:extLst>
              <a:ext uri="{FF2B5EF4-FFF2-40B4-BE49-F238E27FC236}">
                <a16:creationId xmlns:a16="http://schemas.microsoft.com/office/drawing/2014/main" id="{A2975AB3-671D-4D74-8390-5A6B01D1E217}"/>
              </a:ext>
            </a:extLst>
          </p:cNvPr>
          <p:cNvSpPr txBox="1"/>
          <p:nvPr/>
        </p:nvSpPr>
        <p:spPr>
          <a:xfrm>
            <a:off x="7156929" y="1920375"/>
            <a:ext cx="515012" cy="276999"/>
          </a:xfrm>
          <a:prstGeom prst="rect">
            <a:avLst/>
          </a:prstGeom>
          <a:noFill/>
        </p:spPr>
        <p:txBody>
          <a:bodyPr wrap="square" rtlCol="0">
            <a:spAutoFit/>
          </a:bodyPr>
          <a:lstStyle/>
          <a:p>
            <a:pPr algn="ctr"/>
            <a:r>
              <a:rPr lang="en-US" altLang="zh-TW" sz="1200" b="1">
                <a:solidFill>
                  <a:schemeClr val="bg1"/>
                </a:solidFill>
                <a:latin typeface="Arial" panose="020B0604020202020204" pitchFamily="34" charset="0"/>
                <a:cs typeface="Arial" panose="020B0604020202020204" pitchFamily="34" charset="0"/>
              </a:rPr>
              <a:t>.</a:t>
            </a:r>
            <a:r>
              <a:rPr lang="en-US" altLang="zh-TW" sz="1200" b="1" err="1">
                <a:solidFill>
                  <a:schemeClr val="bg1"/>
                </a:solidFill>
                <a:latin typeface="Arial" panose="020B0604020202020204" pitchFamily="34" charset="0"/>
                <a:cs typeface="Arial" panose="020B0604020202020204" pitchFamily="34" charset="0"/>
              </a:rPr>
              <a:t>qdff</a:t>
            </a:r>
            <a:endParaRPr lang="zh-TW" altLang="en-US" sz="1200" b="1">
              <a:solidFill>
                <a:schemeClr val="bg1"/>
              </a:solidFill>
              <a:latin typeface="Arial" panose="020B0604020202020204" pitchFamily="34" charset="0"/>
              <a:cs typeface="Arial" panose="020B0604020202020204" pitchFamily="34" charset="0"/>
            </a:endParaRPr>
          </a:p>
        </p:txBody>
      </p:sp>
      <p:pic>
        <p:nvPicPr>
          <p:cNvPr id="106" name="圖形 105">
            <a:extLst>
              <a:ext uri="{FF2B5EF4-FFF2-40B4-BE49-F238E27FC236}">
                <a16:creationId xmlns:a16="http://schemas.microsoft.com/office/drawing/2014/main" id="{57CC8DB6-718C-4EE9-B138-A9F70AC4EF44}"/>
              </a:ext>
            </a:extLst>
          </p:cNvPr>
          <p:cNvPicPr>
            <a:picLocks noChangeAspect="1"/>
          </p:cNvPicPr>
          <p:nvPr/>
        </p:nvPicPr>
        <p:blipFill>
          <a:blip r:embed="rId21">
            <a:extLst>
              <a:ext uri="{96DAC541-7B7A-43D3-8B79-37D633B846F1}">
                <asvg:svgBlip xmlns:asvg="http://schemas.microsoft.com/office/drawing/2016/SVG/main" r:embed="rId22"/>
              </a:ext>
            </a:extLst>
          </a:blip>
          <a:stretch>
            <a:fillRect/>
          </a:stretch>
        </p:blipFill>
        <p:spPr>
          <a:xfrm>
            <a:off x="6346342" y="3030505"/>
            <a:ext cx="1309402" cy="736539"/>
          </a:xfrm>
          <a:prstGeom prst="rect">
            <a:avLst/>
          </a:prstGeom>
          <a:effectLst>
            <a:outerShdw blurRad="50800" dist="38100" dir="2700000" algn="tl" rotWithShape="0">
              <a:prstClr val="black">
                <a:alpha val="40000"/>
              </a:prstClr>
            </a:outerShdw>
          </a:effectLst>
        </p:spPr>
      </p:pic>
      <p:sp>
        <p:nvSpPr>
          <p:cNvPr id="108" name="矩形: 圓角 107">
            <a:extLst>
              <a:ext uri="{FF2B5EF4-FFF2-40B4-BE49-F238E27FC236}">
                <a16:creationId xmlns:a16="http://schemas.microsoft.com/office/drawing/2014/main" id="{1FB8E6C0-803C-4B97-9A63-980AFE7E153C}"/>
              </a:ext>
            </a:extLst>
          </p:cNvPr>
          <p:cNvSpPr/>
          <p:nvPr/>
        </p:nvSpPr>
        <p:spPr>
          <a:xfrm>
            <a:off x="7144527" y="2909582"/>
            <a:ext cx="532947" cy="235190"/>
          </a:xfrm>
          <a:prstGeom prst="roundRect">
            <a:avLst>
              <a:gd name="adj" fmla="val 33459"/>
            </a:avLst>
          </a:prstGeom>
          <a:gradFill>
            <a:gsLst>
              <a:gs pos="11000">
                <a:schemeClr val="tx1">
                  <a:lumMod val="75000"/>
                  <a:lumOff val="25000"/>
                </a:schemeClr>
              </a:gs>
              <a:gs pos="83000">
                <a:srgbClr val="757575"/>
              </a:gs>
            </a:gsLst>
            <a:lin ang="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latin typeface="Arial" panose="020B0604020202020204" pitchFamily="34" charset="0"/>
              <a:cs typeface="Arial" panose="020B0604020202020204" pitchFamily="34" charset="0"/>
            </a:endParaRPr>
          </a:p>
        </p:txBody>
      </p:sp>
      <p:sp>
        <p:nvSpPr>
          <p:cNvPr id="109" name="文字方塊 108">
            <a:extLst>
              <a:ext uri="{FF2B5EF4-FFF2-40B4-BE49-F238E27FC236}">
                <a16:creationId xmlns:a16="http://schemas.microsoft.com/office/drawing/2014/main" id="{46DAF8C1-B2C7-4BDB-A60B-DFFADD79A17E}"/>
              </a:ext>
            </a:extLst>
          </p:cNvPr>
          <p:cNvSpPr txBox="1"/>
          <p:nvPr/>
        </p:nvSpPr>
        <p:spPr>
          <a:xfrm>
            <a:off x="7135134" y="2889247"/>
            <a:ext cx="515012" cy="276999"/>
          </a:xfrm>
          <a:prstGeom prst="rect">
            <a:avLst/>
          </a:prstGeom>
          <a:noFill/>
        </p:spPr>
        <p:txBody>
          <a:bodyPr wrap="square" rtlCol="0">
            <a:spAutoFit/>
          </a:bodyPr>
          <a:lstStyle/>
          <a:p>
            <a:pPr algn="ctr"/>
            <a:r>
              <a:rPr lang="en-US" altLang="zh-TW" sz="1200" b="1">
                <a:solidFill>
                  <a:schemeClr val="bg1"/>
                </a:solidFill>
                <a:latin typeface="Arial" panose="020B0604020202020204" pitchFamily="34" charset="0"/>
                <a:cs typeface="Arial" panose="020B0604020202020204" pitchFamily="34" charset="0"/>
              </a:rPr>
              <a:t>.</a:t>
            </a:r>
            <a:r>
              <a:rPr lang="en-US" altLang="zh-TW" sz="1200" b="1" err="1">
                <a:solidFill>
                  <a:schemeClr val="bg1"/>
                </a:solidFill>
                <a:latin typeface="Arial" panose="020B0604020202020204" pitchFamily="34" charset="0"/>
                <a:cs typeface="Arial" panose="020B0604020202020204" pitchFamily="34" charset="0"/>
              </a:rPr>
              <a:t>qdff</a:t>
            </a:r>
            <a:endParaRPr lang="zh-TW" altLang="en-US" sz="1200" b="1">
              <a:solidFill>
                <a:schemeClr val="bg1"/>
              </a:solidFill>
              <a:latin typeface="Arial" panose="020B0604020202020204" pitchFamily="34" charset="0"/>
              <a:cs typeface="Arial" panose="020B0604020202020204" pitchFamily="34" charset="0"/>
            </a:endParaRPr>
          </a:p>
        </p:txBody>
      </p:sp>
      <p:cxnSp>
        <p:nvCxnSpPr>
          <p:cNvPr id="114" name="接點: 肘形 113">
            <a:extLst>
              <a:ext uri="{FF2B5EF4-FFF2-40B4-BE49-F238E27FC236}">
                <a16:creationId xmlns:a16="http://schemas.microsoft.com/office/drawing/2014/main" id="{11B1E204-2DDF-489A-88FD-F5B2238834E3}"/>
              </a:ext>
            </a:extLst>
          </p:cNvPr>
          <p:cNvCxnSpPr>
            <a:cxnSpLocks/>
          </p:cNvCxnSpPr>
          <p:nvPr/>
        </p:nvCxnSpPr>
        <p:spPr>
          <a:xfrm>
            <a:off x="2616411" y="2490227"/>
            <a:ext cx="944236" cy="927076"/>
          </a:xfrm>
          <a:prstGeom prst="bentConnector3">
            <a:avLst>
              <a:gd name="adj1" fmla="val 50000"/>
            </a:avLst>
          </a:prstGeom>
          <a:ln w="63500">
            <a:gradFill>
              <a:gsLst>
                <a:gs pos="0">
                  <a:srgbClr val="3333FF"/>
                </a:gs>
                <a:gs pos="100000">
                  <a:srgbClr val="0CE6C2"/>
                </a:gs>
              </a:gsLst>
              <a:lin ang="5400000" scaled="1"/>
            </a:gradFill>
            <a:headEnd type="triangle" w="med" len="sm"/>
            <a:tailEnd type="triangle" w="med" len="sm"/>
          </a:ln>
        </p:spPr>
        <p:style>
          <a:lnRef idx="1">
            <a:schemeClr val="accent1"/>
          </a:lnRef>
          <a:fillRef idx="0">
            <a:schemeClr val="accent1"/>
          </a:fillRef>
          <a:effectRef idx="0">
            <a:schemeClr val="accent1"/>
          </a:effectRef>
          <a:fontRef idx="minor">
            <a:schemeClr val="tx1"/>
          </a:fontRef>
        </p:style>
      </p:cxnSp>
      <p:sp>
        <p:nvSpPr>
          <p:cNvPr id="115" name="矩形: 圓角 114">
            <a:extLst>
              <a:ext uri="{FF2B5EF4-FFF2-40B4-BE49-F238E27FC236}">
                <a16:creationId xmlns:a16="http://schemas.microsoft.com/office/drawing/2014/main" id="{9C49BB45-F74D-4E59-B6BC-8A5893E2D477}"/>
              </a:ext>
            </a:extLst>
          </p:cNvPr>
          <p:cNvSpPr/>
          <p:nvPr/>
        </p:nvSpPr>
        <p:spPr>
          <a:xfrm>
            <a:off x="2822826" y="2764243"/>
            <a:ext cx="515012" cy="176756"/>
          </a:xfrm>
          <a:prstGeom prst="roundRect">
            <a:avLst>
              <a:gd name="adj" fmla="val 33459"/>
            </a:avLst>
          </a:prstGeom>
          <a:gradFill flip="none" rotWithShape="1">
            <a:gsLst>
              <a:gs pos="0">
                <a:srgbClr val="9A0000"/>
              </a:gs>
              <a:gs pos="100000">
                <a:srgbClr val="D00000"/>
              </a:gs>
            </a:gsLst>
            <a:lin ang="13500000" scaled="1"/>
            <a:tileRect/>
          </a:gra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latin typeface="Arial" panose="020B0604020202020204" pitchFamily="34" charset="0"/>
              <a:cs typeface="Arial" panose="020B0604020202020204" pitchFamily="34" charset="0"/>
            </a:endParaRPr>
          </a:p>
        </p:txBody>
      </p:sp>
      <p:sp>
        <p:nvSpPr>
          <p:cNvPr id="116" name="文字方塊 115">
            <a:extLst>
              <a:ext uri="{FF2B5EF4-FFF2-40B4-BE49-F238E27FC236}">
                <a16:creationId xmlns:a16="http://schemas.microsoft.com/office/drawing/2014/main" id="{ED6220CC-4430-4ADC-85DB-9973D2DA1281}"/>
              </a:ext>
            </a:extLst>
          </p:cNvPr>
          <p:cNvSpPr txBox="1"/>
          <p:nvPr/>
        </p:nvSpPr>
        <p:spPr>
          <a:xfrm>
            <a:off x="2770130" y="2750888"/>
            <a:ext cx="808893" cy="215444"/>
          </a:xfrm>
          <a:prstGeom prst="rect">
            <a:avLst/>
          </a:prstGeom>
          <a:noFill/>
        </p:spPr>
        <p:txBody>
          <a:bodyPr wrap="square" rtlCol="0">
            <a:spAutoFit/>
          </a:bodyPr>
          <a:lstStyle/>
          <a:p>
            <a:r>
              <a:rPr lang="en-US" altLang="zh-TW" sz="800" b="1">
                <a:solidFill>
                  <a:schemeClr val="bg1"/>
                </a:solidFill>
                <a:latin typeface="Arial" panose="020B0604020202020204" pitchFamily="34" charset="0"/>
                <a:cs typeface="Arial" panose="020B0604020202020204" pitchFamily="34" charset="0"/>
              </a:rPr>
              <a:t>TCP BBR</a:t>
            </a:r>
            <a:endParaRPr lang="zh-TW" altLang="en-US" sz="800" b="1" spc="-113">
              <a:solidFill>
                <a:schemeClr val="bg1"/>
              </a:solidFill>
              <a:latin typeface="Arial" panose="020B0604020202020204" pitchFamily="34" charset="0"/>
              <a:cs typeface="Arial" panose="020B0604020202020204" pitchFamily="34" charset="0"/>
            </a:endParaRPr>
          </a:p>
        </p:txBody>
      </p:sp>
      <p:grpSp>
        <p:nvGrpSpPr>
          <p:cNvPr id="118" name="圖形 107">
            <a:extLst>
              <a:ext uri="{FF2B5EF4-FFF2-40B4-BE49-F238E27FC236}">
                <a16:creationId xmlns:a16="http://schemas.microsoft.com/office/drawing/2014/main" id="{84E88FD0-DA04-4797-9747-CFE2F70C4357}"/>
              </a:ext>
            </a:extLst>
          </p:cNvPr>
          <p:cNvGrpSpPr/>
          <p:nvPr/>
        </p:nvGrpSpPr>
        <p:grpSpPr>
          <a:xfrm>
            <a:off x="5668985" y="2502091"/>
            <a:ext cx="295003" cy="424438"/>
            <a:chOff x="5681591" y="3996458"/>
            <a:chExt cx="353664" cy="508836"/>
          </a:xfrm>
          <a:solidFill>
            <a:schemeClr val="bg1"/>
          </a:solidFill>
        </p:grpSpPr>
        <p:sp>
          <p:nvSpPr>
            <p:cNvPr id="119" name="手繪多邊形: 圖案 118">
              <a:extLst>
                <a:ext uri="{FF2B5EF4-FFF2-40B4-BE49-F238E27FC236}">
                  <a16:creationId xmlns:a16="http://schemas.microsoft.com/office/drawing/2014/main" id="{D63AD719-8ADE-48AC-8A89-753562A54EB5}"/>
                </a:ext>
              </a:extLst>
            </p:cNvPr>
            <p:cNvSpPr/>
            <p:nvPr/>
          </p:nvSpPr>
          <p:spPr>
            <a:xfrm>
              <a:off x="5681591" y="3996458"/>
              <a:ext cx="353664" cy="508836"/>
            </a:xfrm>
            <a:custGeom>
              <a:avLst/>
              <a:gdLst>
                <a:gd name="connsiteX0" fmla="*/ 0 w 353664"/>
                <a:gd name="connsiteY0" fmla="*/ 0 h 508836"/>
                <a:gd name="connsiteX1" fmla="*/ 0 w 353664"/>
                <a:gd name="connsiteY1" fmla="*/ 508837 h 508836"/>
                <a:gd name="connsiteX2" fmla="*/ 353664 w 353664"/>
                <a:gd name="connsiteY2" fmla="*/ 508837 h 508836"/>
                <a:gd name="connsiteX3" fmla="*/ 353664 w 353664"/>
                <a:gd name="connsiteY3" fmla="*/ 0 h 508836"/>
                <a:gd name="connsiteX4" fmla="*/ 0 w 353664"/>
                <a:gd name="connsiteY4" fmla="*/ 0 h 508836"/>
                <a:gd name="connsiteX5" fmla="*/ 328714 w 353664"/>
                <a:gd name="connsiteY5" fmla="*/ 10684 h 508836"/>
                <a:gd name="connsiteX6" fmla="*/ 341873 w 353664"/>
                <a:gd name="connsiteY6" fmla="*/ 23843 h 508836"/>
                <a:gd name="connsiteX7" fmla="*/ 328714 w 353664"/>
                <a:gd name="connsiteY7" fmla="*/ 37002 h 508836"/>
                <a:gd name="connsiteX8" fmla="*/ 315555 w 353664"/>
                <a:gd name="connsiteY8" fmla="*/ 23843 h 508836"/>
                <a:gd name="connsiteX9" fmla="*/ 328714 w 353664"/>
                <a:gd name="connsiteY9" fmla="*/ 10684 h 508836"/>
                <a:gd name="connsiteX10" fmla="*/ 25080 w 353664"/>
                <a:gd name="connsiteY10" fmla="*/ 10684 h 508836"/>
                <a:gd name="connsiteX11" fmla="*/ 38239 w 353664"/>
                <a:gd name="connsiteY11" fmla="*/ 23843 h 508836"/>
                <a:gd name="connsiteX12" fmla="*/ 25080 w 353664"/>
                <a:gd name="connsiteY12" fmla="*/ 37002 h 508836"/>
                <a:gd name="connsiteX13" fmla="*/ 11921 w 353664"/>
                <a:gd name="connsiteY13" fmla="*/ 23843 h 508836"/>
                <a:gd name="connsiteX14" fmla="*/ 25080 w 353664"/>
                <a:gd name="connsiteY14" fmla="*/ 10684 h 508836"/>
                <a:gd name="connsiteX15" fmla="*/ 25080 w 353664"/>
                <a:gd name="connsiteY15" fmla="*/ 498088 h 508836"/>
                <a:gd name="connsiteX16" fmla="*/ 11921 w 353664"/>
                <a:gd name="connsiteY16" fmla="*/ 484929 h 508836"/>
                <a:gd name="connsiteX17" fmla="*/ 25080 w 353664"/>
                <a:gd name="connsiteY17" fmla="*/ 471770 h 508836"/>
                <a:gd name="connsiteX18" fmla="*/ 38239 w 353664"/>
                <a:gd name="connsiteY18" fmla="*/ 484929 h 508836"/>
                <a:gd name="connsiteX19" fmla="*/ 25080 w 353664"/>
                <a:gd name="connsiteY19" fmla="*/ 498088 h 508836"/>
                <a:gd name="connsiteX20" fmla="*/ 74329 w 353664"/>
                <a:gd name="connsiteY20" fmla="*/ 491052 h 508836"/>
                <a:gd name="connsiteX21" fmla="*/ 65795 w 353664"/>
                <a:gd name="connsiteY21" fmla="*/ 487535 h 508836"/>
                <a:gd name="connsiteX22" fmla="*/ 18370 w 353664"/>
                <a:gd name="connsiteY22" fmla="*/ 440110 h 508836"/>
                <a:gd name="connsiteX23" fmla="*/ 14853 w 353664"/>
                <a:gd name="connsiteY23" fmla="*/ 431576 h 508836"/>
                <a:gd name="connsiteX24" fmla="*/ 14853 w 353664"/>
                <a:gd name="connsiteY24" fmla="*/ 315034 h 508836"/>
                <a:gd name="connsiteX25" fmla="*/ 23582 w 353664"/>
                <a:gd name="connsiteY25" fmla="*/ 303439 h 508836"/>
                <a:gd name="connsiteX26" fmla="*/ 44558 w 353664"/>
                <a:gd name="connsiteY26" fmla="*/ 268326 h 508836"/>
                <a:gd name="connsiteX27" fmla="*/ 14853 w 353664"/>
                <a:gd name="connsiteY27" fmla="*/ 174845 h 508836"/>
                <a:gd name="connsiteX28" fmla="*/ 15895 w 353664"/>
                <a:gd name="connsiteY28" fmla="*/ 156410 h 508836"/>
                <a:gd name="connsiteX29" fmla="*/ 29705 w 353664"/>
                <a:gd name="connsiteY29" fmla="*/ 107096 h 508836"/>
                <a:gd name="connsiteX30" fmla="*/ 24038 w 353664"/>
                <a:gd name="connsiteY30" fmla="*/ 69508 h 508836"/>
                <a:gd name="connsiteX31" fmla="*/ 34656 w 353664"/>
                <a:gd name="connsiteY31" fmla="*/ 46057 h 508836"/>
                <a:gd name="connsiteX32" fmla="*/ 60779 w 353664"/>
                <a:gd name="connsiteY32" fmla="*/ 29315 h 508836"/>
                <a:gd name="connsiteX33" fmla="*/ 88400 w 353664"/>
                <a:gd name="connsiteY33" fmla="*/ 30813 h 508836"/>
                <a:gd name="connsiteX34" fmla="*/ 94263 w 353664"/>
                <a:gd name="connsiteY34" fmla="*/ 35503 h 508836"/>
                <a:gd name="connsiteX35" fmla="*/ 176865 w 353664"/>
                <a:gd name="connsiteY35" fmla="*/ 12833 h 508836"/>
                <a:gd name="connsiteX36" fmla="*/ 337835 w 353664"/>
                <a:gd name="connsiteY36" fmla="*/ 156410 h 508836"/>
                <a:gd name="connsiteX37" fmla="*/ 338942 w 353664"/>
                <a:gd name="connsiteY37" fmla="*/ 174845 h 508836"/>
                <a:gd name="connsiteX38" fmla="*/ 288130 w 353664"/>
                <a:gd name="connsiteY38" fmla="*/ 292625 h 508836"/>
                <a:gd name="connsiteX39" fmla="*/ 284547 w 353664"/>
                <a:gd name="connsiteY39" fmla="*/ 303439 h 508836"/>
                <a:gd name="connsiteX40" fmla="*/ 324350 w 353664"/>
                <a:gd name="connsiteY40" fmla="*/ 336857 h 508836"/>
                <a:gd name="connsiteX41" fmla="*/ 326890 w 353664"/>
                <a:gd name="connsiteY41" fmla="*/ 336857 h 508836"/>
                <a:gd name="connsiteX42" fmla="*/ 338942 w 353664"/>
                <a:gd name="connsiteY42" fmla="*/ 348909 h 508836"/>
                <a:gd name="connsiteX43" fmla="*/ 338942 w 353664"/>
                <a:gd name="connsiteY43" fmla="*/ 431511 h 508836"/>
                <a:gd name="connsiteX44" fmla="*/ 335424 w 353664"/>
                <a:gd name="connsiteY44" fmla="*/ 440045 h 508836"/>
                <a:gd name="connsiteX45" fmla="*/ 288000 w 353664"/>
                <a:gd name="connsiteY45" fmla="*/ 487469 h 508836"/>
                <a:gd name="connsiteX46" fmla="*/ 279466 w 353664"/>
                <a:gd name="connsiteY46" fmla="*/ 490987 h 508836"/>
                <a:gd name="connsiteX47" fmla="*/ 74329 w 353664"/>
                <a:gd name="connsiteY47" fmla="*/ 490987 h 508836"/>
                <a:gd name="connsiteX48" fmla="*/ 328714 w 353664"/>
                <a:gd name="connsiteY48" fmla="*/ 498088 h 508836"/>
                <a:gd name="connsiteX49" fmla="*/ 315555 w 353664"/>
                <a:gd name="connsiteY49" fmla="*/ 484929 h 508836"/>
                <a:gd name="connsiteX50" fmla="*/ 328714 w 353664"/>
                <a:gd name="connsiteY50" fmla="*/ 471770 h 508836"/>
                <a:gd name="connsiteX51" fmla="*/ 341873 w 353664"/>
                <a:gd name="connsiteY51" fmla="*/ 484929 h 508836"/>
                <a:gd name="connsiteX52" fmla="*/ 328714 w 353664"/>
                <a:gd name="connsiteY52" fmla="*/ 498088 h 5088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Lst>
              <a:rect l="l" t="t" r="r" b="b"/>
              <a:pathLst>
                <a:path w="353664" h="508836">
                  <a:moveTo>
                    <a:pt x="0" y="0"/>
                  </a:moveTo>
                  <a:lnTo>
                    <a:pt x="0" y="508837"/>
                  </a:lnTo>
                  <a:lnTo>
                    <a:pt x="353664" y="508837"/>
                  </a:lnTo>
                  <a:lnTo>
                    <a:pt x="353664" y="0"/>
                  </a:lnTo>
                  <a:lnTo>
                    <a:pt x="0" y="0"/>
                  </a:lnTo>
                  <a:close/>
                  <a:moveTo>
                    <a:pt x="328714" y="10684"/>
                  </a:moveTo>
                  <a:cubicBezTo>
                    <a:pt x="336011" y="10684"/>
                    <a:pt x="341873" y="16612"/>
                    <a:pt x="341873" y="23843"/>
                  </a:cubicBezTo>
                  <a:cubicBezTo>
                    <a:pt x="341873" y="31139"/>
                    <a:pt x="335945" y="37002"/>
                    <a:pt x="328714" y="37002"/>
                  </a:cubicBezTo>
                  <a:cubicBezTo>
                    <a:pt x="321418" y="37002"/>
                    <a:pt x="315555" y="31073"/>
                    <a:pt x="315555" y="23843"/>
                  </a:cubicBezTo>
                  <a:cubicBezTo>
                    <a:pt x="315490" y="16612"/>
                    <a:pt x="321418" y="10684"/>
                    <a:pt x="328714" y="10684"/>
                  </a:cubicBezTo>
                  <a:close/>
                  <a:moveTo>
                    <a:pt x="25080" y="10684"/>
                  </a:moveTo>
                  <a:cubicBezTo>
                    <a:pt x="32376" y="10684"/>
                    <a:pt x="38239" y="16612"/>
                    <a:pt x="38239" y="23843"/>
                  </a:cubicBezTo>
                  <a:cubicBezTo>
                    <a:pt x="38239" y="31139"/>
                    <a:pt x="32311" y="37002"/>
                    <a:pt x="25080" y="37002"/>
                  </a:cubicBezTo>
                  <a:cubicBezTo>
                    <a:pt x="17784" y="37002"/>
                    <a:pt x="11921" y="31073"/>
                    <a:pt x="11921" y="23843"/>
                  </a:cubicBezTo>
                  <a:cubicBezTo>
                    <a:pt x="11856" y="16612"/>
                    <a:pt x="17784" y="10684"/>
                    <a:pt x="25080" y="10684"/>
                  </a:cubicBezTo>
                  <a:close/>
                  <a:moveTo>
                    <a:pt x="25080" y="498088"/>
                  </a:moveTo>
                  <a:cubicBezTo>
                    <a:pt x="17784" y="498088"/>
                    <a:pt x="11921" y="492160"/>
                    <a:pt x="11921" y="484929"/>
                  </a:cubicBezTo>
                  <a:cubicBezTo>
                    <a:pt x="11921" y="477633"/>
                    <a:pt x="17849" y="471770"/>
                    <a:pt x="25080" y="471770"/>
                  </a:cubicBezTo>
                  <a:cubicBezTo>
                    <a:pt x="32376" y="471770"/>
                    <a:pt x="38239" y="477698"/>
                    <a:pt x="38239" y="484929"/>
                  </a:cubicBezTo>
                  <a:cubicBezTo>
                    <a:pt x="38239" y="492225"/>
                    <a:pt x="32311" y="498088"/>
                    <a:pt x="25080" y="498088"/>
                  </a:cubicBezTo>
                  <a:close/>
                  <a:moveTo>
                    <a:pt x="74329" y="491052"/>
                  </a:moveTo>
                  <a:cubicBezTo>
                    <a:pt x="71137" y="491052"/>
                    <a:pt x="68075" y="489815"/>
                    <a:pt x="65795" y="487535"/>
                  </a:cubicBezTo>
                  <a:lnTo>
                    <a:pt x="18370" y="440110"/>
                  </a:lnTo>
                  <a:cubicBezTo>
                    <a:pt x="16090" y="437830"/>
                    <a:pt x="14853" y="434768"/>
                    <a:pt x="14853" y="431576"/>
                  </a:cubicBezTo>
                  <a:lnTo>
                    <a:pt x="14853" y="315034"/>
                  </a:lnTo>
                  <a:cubicBezTo>
                    <a:pt x="14853" y="309627"/>
                    <a:pt x="18436" y="304937"/>
                    <a:pt x="23582" y="303439"/>
                  </a:cubicBezTo>
                  <a:cubicBezTo>
                    <a:pt x="42604" y="298032"/>
                    <a:pt x="49705" y="275688"/>
                    <a:pt x="44558" y="268326"/>
                  </a:cubicBezTo>
                  <a:cubicBezTo>
                    <a:pt x="25862" y="241943"/>
                    <a:pt x="14853" y="209697"/>
                    <a:pt x="14853" y="174845"/>
                  </a:cubicBezTo>
                  <a:cubicBezTo>
                    <a:pt x="14853" y="168592"/>
                    <a:pt x="15244" y="162468"/>
                    <a:pt x="15895" y="156410"/>
                  </a:cubicBezTo>
                  <a:cubicBezTo>
                    <a:pt x="17849" y="138951"/>
                    <a:pt x="22605" y="122405"/>
                    <a:pt x="29705" y="107096"/>
                  </a:cubicBezTo>
                  <a:lnTo>
                    <a:pt x="24038" y="69508"/>
                  </a:lnTo>
                  <a:cubicBezTo>
                    <a:pt x="22670" y="60258"/>
                    <a:pt x="26839" y="51073"/>
                    <a:pt x="34656" y="46057"/>
                  </a:cubicBezTo>
                  <a:lnTo>
                    <a:pt x="60779" y="29315"/>
                  </a:lnTo>
                  <a:cubicBezTo>
                    <a:pt x="69378" y="23843"/>
                    <a:pt x="80452" y="24429"/>
                    <a:pt x="88400" y="30813"/>
                  </a:cubicBezTo>
                  <a:lnTo>
                    <a:pt x="94263" y="35503"/>
                  </a:lnTo>
                  <a:cubicBezTo>
                    <a:pt x="118431" y="21107"/>
                    <a:pt x="146703" y="12833"/>
                    <a:pt x="176865" y="12833"/>
                  </a:cubicBezTo>
                  <a:cubicBezTo>
                    <a:pt x="260118" y="12833"/>
                    <a:pt x="328649" y="75632"/>
                    <a:pt x="337835" y="156410"/>
                  </a:cubicBezTo>
                  <a:cubicBezTo>
                    <a:pt x="338551" y="162468"/>
                    <a:pt x="338942" y="168592"/>
                    <a:pt x="338942" y="174845"/>
                  </a:cubicBezTo>
                  <a:cubicBezTo>
                    <a:pt x="338942" y="221228"/>
                    <a:pt x="319399" y="263050"/>
                    <a:pt x="288130" y="292625"/>
                  </a:cubicBezTo>
                  <a:cubicBezTo>
                    <a:pt x="285199" y="295426"/>
                    <a:pt x="283831" y="299465"/>
                    <a:pt x="284547" y="303439"/>
                  </a:cubicBezTo>
                  <a:cubicBezTo>
                    <a:pt x="287869" y="322461"/>
                    <a:pt x="304416" y="336857"/>
                    <a:pt x="324350" y="336857"/>
                  </a:cubicBezTo>
                  <a:lnTo>
                    <a:pt x="326890" y="336857"/>
                  </a:lnTo>
                  <a:cubicBezTo>
                    <a:pt x="333535" y="336857"/>
                    <a:pt x="338942" y="342264"/>
                    <a:pt x="338942" y="348909"/>
                  </a:cubicBezTo>
                  <a:lnTo>
                    <a:pt x="338942" y="431511"/>
                  </a:lnTo>
                  <a:cubicBezTo>
                    <a:pt x="338942" y="434703"/>
                    <a:pt x="337704" y="437765"/>
                    <a:pt x="335424" y="440045"/>
                  </a:cubicBezTo>
                  <a:lnTo>
                    <a:pt x="288000" y="487469"/>
                  </a:lnTo>
                  <a:cubicBezTo>
                    <a:pt x="285720" y="489749"/>
                    <a:pt x="282658" y="490987"/>
                    <a:pt x="279466" y="490987"/>
                  </a:cubicBezTo>
                  <a:lnTo>
                    <a:pt x="74329" y="490987"/>
                  </a:lnTo>
                  <a:close/>
                  <a:moveTo>
                    <a:pt x="328714" y="498088"/>
                  </a:moveTo>
                  <a:cubicBezTo>
                    <a:pt x="321418" y="498088"/>
                    <a:pt x="315555" y="492160"/>
                    <a:pt x="315555" y="484929"/>
                  </a:cubicBezTo>
                  <a:cubicBezTo>
                    <a:pt x="315555" y="477633"/>
                    <a:pt x="321484" y="471770"/>
                    <a:pt x="328714" y="471770"/>
                  </a:cubicBezTo>
                  <a:cubicBezTo>
                    <a:pt x="336011" y="471770"/>
                    <a:pt x="341873" y="477698"/>
                    <a:pt x="341873" y="484929"/>
                  </a:cubicBezTo>
                  <a:cubicBezTo>
                    <a:pt x="341873" y="492225"/>
                    <a:pt x="335945" y="498088"/>
                    <a:pt x="328714" y="498088"/>
                  </a:cubicBezTo>
                  <a:close/>
                </a:path>
              </a:pathLst>
            </a:custGeom>
            <a:grpFill/>
            <a:ln w="6461" cap="flat">
              <a:noFill/>
              <a:prstDash val="solid"/>
              <a:miter/>
            </a:ln>
          </p:spPr>
          <p:txBody>
            <a:bodyPr rtlCol="0" anchor="ctr"/>
            <a:lstStyle/>
            <a:p>
              <a:endParaRPr lang="zh-TW" altLang="en-US">
                <a:latin typeface="Arial" panose="020B0604020202020204" pitchFamily="34" charset="0"/>
                <a:cs typeface="Arial" panose="020B0604020202020204" pitchFamily="34" charset="0"/>
              </a:endParaRPr>
            </a:p>
          </p:txBody>
        </p:sp>
        <p:sp>
          <p:nvSpPr>
            <p:cNvPr id="120" name="手繪多邊形: 圖案 119">
              <a:extLst>
                <a:ext uri="{FF2B5EF4-FFF2-40B4-BE49-F238E27FC236}">
                  <a16:creationId xmlns:a16="http://schemas.microsoft.com/office/drawing/2014/main" id="{98724CBA-B085-4EBA-9517-67848B7B1E75}"/>
                </a:ext>
              </a:extLst>
            </p:cNvPr>
            <p:cNvSpPr/>
            <p:nvPr/>
          </p:nvSpPr>
          <p:spPr>
            <a:xfrm>
              <a:off x="5716182" y="4029029"/>
              <a:ext cx="284547" cy="280638"/>
            </a:xfrm>
            <a:custGeom>
              <a:avLst/>
              <a:gdLst>
                <a:gd name="connsiteX0" fmla="*/ 284547 w 284547"/>
                <a:gd name="connsiteY0" fmla="*/ 142274 h 280638"/>
                <a:gd name="connsiteX1" fmla="*/ 142274 w 284547"/>
                <a:gd name="connsiteY1" fmla="*/ 0 h 280638"/>
                <a:gd name="connsiteX2" fmla="*/ 0 w 284547"/>
                <a:gd name="connsiteY2" fmla="*/ 142274 h 280638"/>
                <a:gd name="connsiteX3" fmla="*/ 93220 w 284547"/>
                <a:gd name="connsiteY3" fmla="*/ 275818 h 280638"/>
                <a:gd name="connsiteX4" fmla="*/ 158494 w 284547"/>
                <a:gd name="connsiteY4" fmla="*/ 212433 h 280638"/>
                <a:gd name="connsiteX5" fmla="*/ 174194 w 284547"/>
                <a:gd name="connsiteY5" fmla="*/ 206049 h 280638"/>
                <a:gd name="connsiteX6" fmla="*/ 187157 w 284547"/>
                <a:gd name="connsiteY6" fmla="*/ 210153 h 280638"/>
                <a:gd name="connsiteX7" fmla="*/ 194649 w 284547"/>
                <a:gd name="connsiteY7" fmla="*/ 237904 h 280638"/>
                <a:gd name="connsiteX8" fmla="*/ 175041 w 284547"/>
                <a:gd name="connsiteY8" fmla="*/ 280639 h 280638"/>
                <a:gd name="connsiteX9" fmla="*/ 284547 w 284547"/>
                <a:gd name="connsiteY9" fmla="*/ 142274 h 280638"/>
                <a:gd name="connsiteX10" fmla="*/ 142274 w 284547"/>
                <a:gd name="connsiteY10" fmla="*/ 192695 h 280638"/>
                <a:gd name="connsiteX11" fmla="*/ 91918 w 284547"/>
                <a:gd name="connsiteY11" fmla="*/ 142339 h 280638"/>
                <a:gd name="connsiteX12" fmla="*/ 142274 w 284547"/>
                <a:gd name="connsiteY12" fmla="*/ 91983 h 280638"/>
                <a:gd name="connsiteX13" fmla="*/ 192630 w 284547"/>
                <a:gd name="connsiteY13" fmla="*/ 142339 h 280638"/>
                <a:gd name="connsiteX14" fmla="*/ 142274 w 284547"/>
                <a:gd name="connsiteY14" fmla="*/ 192695 h 2806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84547" h="280638">
                  <a:moveTo>
                    <a:pt x="284547" y="142274"/>
                  </a:moveTo>
                  <a:cubicBezTo>
                    <a:pt x="284547" y="63841"/>
                    <a:pt x="220706" y="0"/>
                    <a:pt x="142274" y="0"/>
                  </a:cubicBezTo>
                  <a:cubicBezTo>
                    <a:pt x="63841" y="0"/>
                    <a:pt x="0" y="63841"/>
                    <a:pt x="0" y="142274"/>
                  </a:cubicBezTo>
                  <a:cubicBezTo>
                    <a:pt x="0" y="203509"/>
                    <a:pt x="38826" y="255754"/>
                    <a:pt x="93220" y="275818"/>
                  </a:cubicBezTo>
                  <a:lnTo>
                    <a:pt x="158494" y="212433"/>
                  </a:lnTo>
                  <a:cubicBezTo>
                    <a:pt x="162729" y="208329"/>
                    <a:pt x="168266" y="206049"/>
                    <a:pt x="174194" y="206049"/>
                  </a:cubicBezTo>
                  <a:cubicBezTo>
                    <a:pt x="178884" y="206049"/>
                    <a:pt x="183379" y="207482"/>
                    <a:pt x="187157" y="210153"/>
                  </a:cubicBezTo>
                  <a:cubicBezTo>
                    <a:pt x="196017" y="216407"/>
                    <a:pt x="199144" y="228068"/>
                    <a:pt x="194649" y="237904"/>
                  </a:cubicBezTo>
                  <a:lnTo>
                    <a:pt x="175041" y="280639"/>
                  </a:lnTo>
                  <a:cubicBezTo>
                    <a:pt x="237709" y="265851"/>
                    <a:pt x="284547" y="209437"/>
                    <a:pt x="284547" y="142274"/>
                  </a:cubicBezTo>
                  <a:close/>
                  <a:moveTo>
                    <a:pt x="142274" y="192695"/>
                  </a:moveTo>
                  <a:cubicBezTo>
                    <a:pt x="114457" y="192695"/>
                    <a:pt x="91918" y="170155"/>
                    <a:pt x="91918" y="142339"/>
                  </a:cubicBezTo>
                  <a:cubicBezTo>
                    <a:pt x="91918" y="114522"/>
                    <a:pt x="114457" y="91983"/>
                    <a:pt x="142274" y="91983"/>
                  </a:cubicBezTo>
                  <a:cubicBezTo>
                    <a:pt x="170090" y="91983"/>
                    <a:pt x="192630" y="114522"/>
                    <a:pt x="192630" y="142339"/>
                  </a:cubicBezTo>
                  <a:cubicBezTo>
                    <a:pt x="192630" y="170155"/>
                    <a:pt x="170090" y="192695"/>
                    <a:pt x="142274" y="192695"/>
                  </a:cubicBezTo>
                  <a:close/>
                </a:path>
              </a:pathLst>
            </a:custGeom>
            <a:grpFill/>
            <a:ln w="6461" cap="flat">
              <a:noFill/>
              <a:prstDash val="solid"/>
              <a:miter/>
            </a:ln>
          </p:spPr>
          <p:txBody>
            <a:bodyPr rtlCol="0" anchor="ctr"/>
            <a:lstStyle/>
            <a:p>
              <a:endParaRPr lang="zh-TW" altLang="en-US">
                <a:latin typeface="Arial" panose="020B0604020202020204" pitchFamily="34" charset="0"/>
                <a:cs typeface="Arial" panose="020B0604020202020204" pitchFamily="34" charset="0"/>
              </a:endParaRPr>
            </a:p>
          </p:txBody>
        </p:sp>
        <p:sp>
          <p:nvSpPr>
            <p:cNvPr id="121" name="手繪多邊形: 圖案 120">
              <a:extLst>
                <a:ext uri="{FF2B5EF4-FFF2-40B4-BE49-F238E27FC236}">
                  <a16:creationId xmlns:a16="http://schemas.microsoft.com/office/drawing/2014/main" id="{C2F1F38D-1A35-4303-BD2F-BBA8364BD366}"/>
                </a:ext>
              </a:extLst>
            </p:cNvPr>
            <p:cNvSpPr/>
            <p:nvPr/>
          </p:nvSpPr>
          <p:spPr>
            <a:xfrm>
              <a:off x="5893177" y="4356180"/>
              <a:ext cx="101689" cy="92764"/>
            </a:xfrm>
            <a:custGeom>
              <a:avLst/>
              <a:gdLst>
                <a:gd name="connsiteX0" fmla="*/ 3518 w 101689"/>
                <a:gd name="connsiteY0" fmla="*/ 18305 h 92764"/>
                <a:gd name="connsiteX1" fmla="*/ 0 w 101689"/>
                <a:gd name="connsiteY1" fmla="*/ 26839 h 92764"/>
                <a:gd name="connsiteX2" fmla="*/ 0 w 101689"/>
                <a:gd name="connsiteY2" fmla="*/ 80713 h 92764"/>
                <a:gd name="connsiteX3" fmla="*/ 12052 w 101689"/>
                <a:gd name="connsiteY3" fmla="*/ 92764 h 92764"/>
                <a:gd name="connsiteX4" fmla="*/ 74850 w 101689"/>
                <a:gd name="connsiteY4" fmla="*/ 92764 h 92764"/>
                <a:gd name="connsiteX5" fmla="*/ 83384 w 101689"/>
                <a:gd name="connsiteY5" fmla="*/ 89247 h 92764"/>
                <a:gd name="connsiteX6" fmla="*/ 98171 w 101689"/>
                <a:gd name="connsiteY6" fmla="*/ 74459 h 92764"/>
                <a:gd name="connsiteX7" fmla="*/ 101689 w 101689"/>
                <a:gd name="connsiteY7" fmla="*/ 65925 h 92764"/>
                <a:gd name="connsiteX8" fmla="*/ 101689 w 101689"/>
                <a:gd name="connsiteY8" fmla="*/ 12052 h 92764"/>
                <a:gd name="connsiteX9" fmla="*/ 89638 w 101689"/>
                <a:gd name="connsiteY9" fmla="*/ 0 h 92764"/>
                <a:gd name="connsiteX10" fmla="*/ 26839 w 101689"/>
                <a:gd name="connsiteY10" fmla="*/ 0 h 92764"/>
                <a:gd name="connsiteX11" fmla="*/ 18305 w 101689"/>
                <a:gd name="connsiteY11" fmla="*/ 3518 h 92764"/>
                <a:gd name="connsiteX12" fmla="*/ 3518 w 101689"/>
                <a:gd name="connsiteY12" fmla="*/ 18305 h 92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01689" h="92764">
                  <a:moveTo>
                    <a:pt x="3518" y="18305"/>
                  </a:moveTo>
                  <a:cubicBezTo>
                    <a:pt x="1238" y="20585"/>
                    <a:pt x="0" y="23647"/>
                    <a:pt x="0" y="26839"/>
                  </a:cubicBezTo>
                  <a:lnTo>
                    <a:pt x="0" y="80713"/>
                  </a:lnTo>
                  <a:cubicBezTo>
                    <a:pt x="0" y="87358"/>
                    <a:pt x="5407" y="92764"/>
                    <a:pt x="12052" y="92764"/>
                  </a:cubicBezTo>
                  <a:lnTo>
                    <a:pt x="74850" y="92764"/>
                  </a:lnTo>
                  <a:cubicBezTo>
                    <a:pt x="78042" y="92764"/>
                    <a:pt x="81104" y="91527"/>
                    <a:pt x="83384" y="89247"/>
                  </a:cubicBezTo>
                  <a:lnTo>
                    <a:pt x="98171" y="74459"/>
                  </a:lnTo>
                  <a:cubicBezTo>
                    <a:pt x="100451" y="72179"/>
                    <a:pt x="101689" y="69117"/>
                    <a:pt x="101689" y="65925"/>
                  </a:cubicBezTo>
                  <a:lnTo>
                    <a:pt x="101689" y="12052"/>
                  </a:lnTo>
                  <a:cubicBezTo>
                    <a:pt x="101689" y="5407"/>
                    <a:pt x="96282" y="0"/>
                    <a:pt x="89638" y="0"/>
                  </a:cubicBezTo>
                  <a:lnTo>
                    <a:pt x="26839" y="0"/>
                  </a:lnTo>
                  <a:cubicBezTo>
                    <a:pt x="23647" y="0"/>
                    <a:pt x="20585" y="1238"/>
                    <a:pt x="18305" y="3518"/>
                  </a:cubicBezTo>
                  <a:lnTo>
                    <a:pt x="3518" y="18305"/>
                  </a:lnTo>
                  <a:close/>
                </a:path>
              </a:pathLst>
            </a:custGeom>
            <a:grpFill/>
            <a:ln w="6461" cap="flat">
              <a:noFill/>
              <a:prstDash val="solid"/>
              <a:miter/>
            </a:ln>
          </p:spPr>
          <p:txBody>
            <a:bodyPr rtlCol="0" anchor="ctr"/>
            <a:lstStyle/>
            <a:p>
              <a:endParaRPr lang="zh-TW" altLang="en-US">
                <a:latin typeface="Arial" panose="020B0604020202020204" pitchFamily="34" charset="0"/>
                <a:cs typeface="Arial" panose="020B0604020202020204" pitchFamily="34" charset="0"/>
              </a:endParaRPr>
            </a:p>
          </p:txBody>
        </p:sp>
        <p:sp>
          <p:nvSpPr>
            <p:cNvPr id="122" name="手繪多邊形: 圖案 121">
              <a:extLst>
                <a:ext uri="{FF2B5EF4-FFF2-40B4-BE49-F238E27FC236}">
                  <a16:creationId xmlns:a16="http://schemas.microsoft.com/office/drawing/2014/main" id="{74ED14CB-A1C6-49BD-92BB-FD780AED0B52}"/>
                </a:ext>
              </a:extLst>
            </p:cNvPr>
            <p:cNvSpPr/>
            <p:nvPr/>
          </p:nvSpPr>
          <p:spPr>
            <a:xfrm>
              <a:off x="5718201" y="4318462"/>
              <a:ext cx="149178" cy="152305"/>
            </a:xfrm>
            <a:custGeom>
              <a:avLst/>
              <a:gdLst>
                <a:gd name="connsiteX0" fmla="*/ 107096 w 149178"/>
                <a:gd name="connsiteY0" fmla="*/ 100191 h 152305"/>
                <a:gd name="connsiteX1" fmla="*/ 93025 w 149178"/>
                <a:gd name="connsiteY1" fmla="*/ 102471 h 152305"/>
                <a:gd name="connsiteX2" fmla="*/ 70941 w 149178"/>
                <a:gd name="connsiteY2" fmla="*/ 96738 h 152305"/>
                <a:gd name="connsiteX3" fmla="*/ 45470 w 149178"/>
                <a:gd name="connsiteY3" fmla="*/ 59216 h 152305"/>
                <a:gd name="connsiteX4" fmla="*/ 50617 w 149178"/>
                <a:gd name="connsiteY4" fmla="*/ 29771 h 152305"/>
                <a:gd name="connsiteX5" fmla="*/ 51985 w 149178"/>
                <a:gd name="connsiteY5" fmla="*/ 20846 h 152305"/>
                <a:gd name="connsiteX6" fmla="*/ 29510 w 149178"/>
                <a:gd name="connsiteY6" fmla="*/ 0 h 152305"/>
                <a:gd name="connsiteX7" fmla="*/ 26839 w 149178"/>
                <a:gd name="connsiteY7" fmla="*/ 0 h 152305"/>
                <a:gd name="connsiteX8" fmla="*/ 18305 w 149178"/>
                <a:gd name="connsiteY8" fmla="*/ 3518 h 152305"/>
                <a:gd name="connsiteX9" fmla="*/ 3518 w 149178"/>
                <a:gd name="connsiteY9" fmla="*/ 18305 h 152305"/>
                <a:gd name="connsiteX10" fmla="*/ 0 w 149178"/>
                <a:gd name="connsiteY10" fmla="*/ 26839 h 152305"/>
                <a:gd name="connsiteX11" fmla="*/ 0 w 149178"/>
                <a:gd name="connsiteY11" fmla="*/ 91006 h 152305"/>
                <a:gd name="connsiteX12" fmla="*/ 3518 w 149178"/>
                <a:gd name="connsiteY12" fmla="*/ 99539 h 152305"/>
                <a:gd name="connsiteX13" fmla="*/ 52766 w 149178"/>
                <a:gd name="connsiteY13" fmla="*/ 148788 h 152305"/>
                <a:gd name="connsiteX14" fmla="*/ 61300 w 149178"/>
                <a:gd name="connsiteY14" fmla="*/ 152306 h 152305"/>
                <a:gd name="connsiteX15" fmla="*/ 117258 w 149178"/>
                <a:gd name="connsiteY15" fmla="*/ 152306 h 152305"/>
                <a:gd name="connsiteX16" fmla="*/ 125792 w 149178"/>
                <a:gd name="connsiteY16" fmla="*/ 148788 h 152305"/>
                <a:gd name="connsiteX17" fmla="*/ 145661 w 149178"/>
                <a:gd name="connsiteY17" fmla="*/ 128919 h 152305"/>
                <a:gd name="connsiteX18" fmla="*/ 149179 w 149178"/>
                <a:gd name="connsiteY18" fmla="*/ 120385 h 152305"/>
                <a:gd name="connsiteX19" fmla="*/ 149179 w 149178"/>
                <a:gd name="connsiteY19" fmla="*/ 102471 h 152305"/>
                <a:gd name="connsiteX20" fmla="*/ 141427 w 149178"/>
                <a:gd name="connsiteY20" fmla="*/ 91201 h 152305"/>
                <a:gd name="connsiteX21" fmla="*/ 119343 w 149178"/>
                <a:gd name="connsiteY21" fmla="*/ 94067 h 152305"/>
                <a:gd name="connsiteX22" fmla="*/ 107096 w 149178"/>
                <a:gd name="connsiteY22" fmla="*/ 100191 h 1523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49178" h="152305">
                  <a:moveTo>
                    <a:pt x="107096" y="100191"/>
                  </a:moveTo>
                  <a:cubicBezTo>
                    <a:pt x="102536" y="101689"/>
                    <a:pt x="97780" y="102471"/>
                    <a:pt x="93025" y="102471"/>
                  </a:cubicBezTo>
                  <a:cubicBezTo>
                    <a:pt x="85338" y="102471"/>
                    <a:pt x="77716" y="100517"/>
                    <a:pt x="70941" y="96738"/>
                  </a:cubicBezTo>
                  <a:cubicBezTo>
                    <a:pt x="57066" y="88986"/>
                    <a:pt x="47555" y="74980"/>
                    <a:pt x="45470" y="59216"/>
                  </a:cubicBezTo>
                  <a:cubicBezTo>
                    <a:pt x="44167" y="49183"/>
                    <a:pt x="45731" y="39151"/>
                    <a:pt x="50617" y="29771"/>
                  </a:cubicBezTo>
                  <a:cubicBezTo>
                    <a:pt x="51919" y="27230"/>
                    <a:pt x="52245" y="24103"/>
                    <a:pt x="51985" y="20846"/>
                  </a:cubicBezTo>
                  <a:cubicBezTo>
                    <a:pt x="51073" y="9055"/>
                    <a:pt x="41301" y="0"/>
                    <a:pt x="29510" y="0"/>
                  </a:cubicBezTo>
                  <a:cubicBezTo>
                    <a:pt x="28533" y="0"/>
                    <a:pt x="27621" y="0"/>
                    <a:pt x="26839" y="0"/>
                  </a:cubicBezTo>
                  <a:cubicBezTo>
                    <a:pt x="23647" y="0"/>
                    <a:pt x="20585" y="1238"/>
                    <a:pt x="18305" y="3518"/>
                  </a:cubicBezTo>
                  <a:lnTo>
                    <a:pt x="3518" y="18305"/>
                  </a:lnTo>
                  <a:cubicBezTo>
                    <a:pt x="1238" y="20585"/>
                    <a:pt x="0" y="23647"/>
                    <a:pt x="0" y="26839"/>
                  </a:cubicBezTo>
                  <a:lnTo>
                    <a:pt x="0" y="91006"/>
                  </a:lnTo>
                  <a:cubicBezTo>
                    <a:pt x="0" y="94198"/>
                    <a:pt x="1238" y="97259"/>
                    <a:pt x="3518" y="99539"/>
                  </a:cubicBezTo>
                  <a:lnTo>
                    <a:pt x="52766" y="148788"/>
                  </a:lnTo>
                  <a:cubicBezTo>
                    <a:pt x="55046" y="151068"/>
                    <a:pt x="58108" y="152306"/>
                    <a:pt x="61300" y="152306"/>
                  </a:cubicBezTo>
                  <a:lnTo>
                    <a:pt x="117258" y="152306"/>
                  </a:lnTo>
                  <a:cubicBezTo>
                    <a:pt x="120450" y="152306"/>
                    <a:pt x="123512" y="151068"/>
                    <a:pt x="125792" y="148788"/>
                  </a:cubicBezTo>
                  <a:lnTo>
                    <a:pt x="145661" y="128919"/>
                  </a:lnTo>
                  <a:cubicBezTo>
                    <a:pt x="147941" y="126639"/>
                    <a:pt x="149179" y="123577"/>
                    <a:pt x="149179" y="120385"/>
                  </a:cubicBezTo>
                  <a:lnTo>
                    <a:pt x="149179" y="102471"/>
                  </a:lnTo>
                  <a:cubicBezTo>
                    <a:pt x="149179" y="97455"/>
                    <a:pt x="146117" y="92960"/>
                    <a:pt x="141427" y="91201"/>
                  </a:cubicBezTo>
                  <a:cubicBezTo>
                    <a:pt x="133935" y="88335"/>
                    <a:pt x="125727" y="89572"/>
                    <a:pt x="119343" y="94067"/>
                  </a:cubicBezTo>
                  <a:cubicBezTo>
                    <a:pt x="115565" y="96673"/>
                    <a:pt x="111461" y="98758"/>
                    <a:pt x="107096" y="100191"/>
                  </a:cubicBezTo>
                  <a:close/>
                </a:path>
              </a:pathLst>
            </a:custGeom>
            <a:grpFill/>
            <a:ln w="6461" cap="flat">
              <a:noFill/>
              <a:prstDash val="solid"/>
              <a:miter/>
            </a:ln>
          </p:spPr>
          <p:txBody>
            <a:bodyPr rtlCol="0" anchor="ctr"/>
            <a:lstStyle/>
            <a:p>
              <a:endParaRPr lang="zh-TW" altLang="en-US">
                <a:latin typeface="Arial" panose="020B0604020202020204" pitchFamily="34" charset="0"/>
                <a:cs typeface="Arial" panose="020B0604020202020204" pitchFamily="34" charset="0"/>
              </a:endParaRPr>
            </a:p>
          </p:txBody>
        </p:sp>
        <p:sp>
          <p:nvSpPr>
            <p:cNvPr id="123" name="手繪多邊形: 圖案 122">
              <a:extLst>
                <a:ext uri="{FF2B5EF4-FFF2-40B4-BE49-F238E27FC236}">
                  <a16:creationId xmlns:a16="http://schemas.microsoft.com/office/drawing/2014/main" id="{66C036A8-25FB-4AA5-B046-35C298809FC3}"/>
                </a:ext>
              </a:extLst>
            </p:cNvPr>
            <p:cNvSpPr/>
            <p:nvPr/>
          </p:nvSpPr>
          <p:spPr>
            <a:xfrm>
              <a:off x="5840020" y="4152867"/>
              <a:ext cx="36871" cy="36871"/>
            </a:xfrm>
            <a:custGeom>
              <a:avLst/>
              <a:gdLst>
                <a:gd name="connsiteX0" fmla="*/ 18436 w 36871"/>
                <a:gd name="connsiteY0" fmla="*/ 0 h 36871"/>
                <a:gd name="connsiteX1" fmla="*/ 0 w 36871"/>
                <a:gd name="connsiteY1" fmla="*/ 18436 h 36871"/>
                <a:gd name="connsiteX2" fmla="*/ 18436 w 36871"/>
                <a:gd name="connsiteY2" fmla="*/ 36871 h 36871"/>
                <a:gd name="connsiteX3" fmla="*/ 36871 w 36871"/>
                <a:gd name="connsiteY3" fmla="*/ 18436 h 36871"/>
                <a:gd name="connsiteX4" fmla="*/ 18436 w 36871"/>
                <a:gd name="connsiteY4" fmla="*/ 0 h 3687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871" h="36871">
                  <a:moveTo>
                    <a:pt x="18436" y="0"/>
                  </a:moveTo>
                  <a:cubicBezTo>
                    <a:pt x="8273" y="0"/>
                    <a:pt x="0" y="8273"/>
                    <a:pt x="0" y="18436"/>
                  </a:cubicBezTo>
                  <a:cubicBezTo>
                    <a:pt x="0" y="28598"/>
                    <a:pt x="8273" y="36871"/>
                    <a:pt x="18436" y="36871"/>
                  </a:cubicBezTo>
                  <a:cubicBezTo>
                    <a:pt x="28598" y="36871"/>
                    <a:pt x="36871" y="28598"/>
                    <a:pt x="36871" y="18436"/>
                  </a:cubicBezTo>
                  <a:cubicBezTo>
                    <a:pt x="36871" y="8273"/>
                    <a:pt x="28598" y="0"/>
                    <a:pt x="18436" y="0"/>
                  </a:cubicBezTo>
                  <a:close/>
                </a:path>
              </a:pathLst>
            </a:custGeom>
            <a:grpFill/>
            <a:ln w="6461" cap="flat">
              <a:noFill/>
              <a:prstDash val="solid"/>
              <a:miter/>
            </a:ln>
          </p:spPr>
          <p:txBody>
            <a:bodyPr rtlCol="0" anchor="ctr"/>
            <a:lstStyle/>
            <a:p>
              <a:endParaRPr lang="zh-TW" altLang="en-US">
                <a:latin typeface="Arial" panose="020B0604020202020204" pitchFamily="34" charset="0"/>
                <a:cs typeface="Arial" panose="020B0604020202020204" pitchFamily="34" charset="0"/>
              </a:endParaRPr>
            </a:p>
          </p:txBody>
        </p:sp>
        <p:sp>
          <p:nvSpPr>
            <p:cNvPr id="124" name="手繪多邊形: 圖案 123">
              <a:extLst>
                <a:ext uri="{FF2B5EF4-FFF2-40B4-BE49-F238E27FC236}">
                  <a16:creationId xmlns:a16="http://schemas.microsoft.com/office/drawing/2014/main" id="{1BDE4CE2-97AD-4C47-BC14-F22F9FBDCEA8}"/>
                </a:ext>
              </a:extLst>
            </p:cNvPr>
            <p:cNvSpPr/>
            <p:nvPr/>
          </p:nvSpPr>
          <p:spPr>
            <a:xfrm>
              <a:off x="5782940" y="4254947"/>
              <a:ext cx="110153" cy="146247"/>
            </a:xfrm>
            <a:custGeom>
              <a:avLst/>
              <a:gdLst>
                <a:gd name="connsiteX0" fmla="*/ 15779 w 110153"/>
                <a:gd name="connsiteY0" fmla="*/ 142990 h 146247"/>
                <a:gd name="connsiteX1" fmla="*/ 28221 w 110153"/>
                <a:gd name="connsiteY1" fmla="*/ 146247 h 146247"/>
                <a:gd name="connsiteX2" fmla="*/ 36169 w 110153"/>
                <a:gd name="connsiteY2" fmla="*/ 145010 h 146247"/>
                <a:gd name="connsiteX3" fmla="*/ 51477 w 110153"/>
                <a:gd name="connsiteY3" fmla="*/ 131395 h 146247"/>
                <a:gd name="connsiteX4" fmla="*/ 109911 w 110153"/>
                <a:gd name="connsiteY4" fmla="*/ 3909 h 146247"/>
                <a:gd name="connsiteX5" fmla="*/ 108999 w 110153"/>
                <a:gd name="connsiteY5" fmla="*/ 521 h 146247"/>
                <a:gd name="connsiteX6" fmla="*/ 107436 w 110153"/>
                <a:gd name="connsiteY6" fmla="*/ 0 h 146247"/>
                <a:gd name="connsiteX7" fmla="*/ 105546 w 110153"/>
                <a:gd name="connsiteY7" fmla="*/ 782 h 146247"/>
                <a:gd name="connsiteX8" fmla="*/ 9329 w 110153"/>
                <a:gd name="connsiteY8" fmla="*/ 94067 h 146247"/>
                <a:gd name="connsiteX9" fmla="*/ 274 w 110153"/>
                <a:gd name="connsiteY9" fmla="*/ 120125 h 146247"/>
                <a:gd name="connsiteX10" fmla="*/ 15779 w 110153"/>
                <a:gd name="connsiteY10" fmla="*/ 142990 h 1462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0153" h="146247">
                  <a:moveTo>
                    <a:pt x="15779" y="142990"/>
                  </a:moveTo>
                  <a:cubicBezTo>
                    <a:pt x="19622" y="145140"/>
                    <a:pt x="23922" y="146247"/>
                    <a:pt x="28221" y="146247"/>
                  </a:cubicBezTo>
                  <a:cubicBezTo>
                    <a:pt x="30892" y="146247"/>
                    <a:pt x="33563" y="145856"/>
                    <a:pt x="36169" y="145010"/>
                  </a:cubicBezTo>
                  <a:cubicBezTo>
                    <a:pt x="42944" y="142795"/>
                    <a:pt x="48481" y="137844"/>
                    <a:pt x="51477" y="131395"/>
                  </a:cubicBezTo>
                  <a:lnTo>
                    <a:pt x="109911" y="3909"/>
                  </a:lnTo>
                  <a:cubicBezTo>
                    <a:pt x="110432" y="2736"/>
                    <a:pt x="110107" y="1303"/>
                    <a:pt x="108999" y="521"/>
                  </a:cubicBezTo>
                  <a:cubicBezTo>
                    <a:pt x="108543" y="195"/>
                    <a:pt x="107957" y="0"/>
                    <a:pt x="107436" y="0"/>
                  </a:cubicBezTo>
                  <a:cubicBezTo>
                    <a:pt x="106719" y="0"/>
                    <a:pt x="106068" y="261"/>
                    <a:pt x="105546" y="782"/>
                  </a:cubicBezTo>
                  <a:lnTo>
                    <a:pt x="9329" y="94067"/>
                  </a:lnTo>
                  <a:cubicBezTo>
                    <a:pt x="2359" y="100842"/>
                    <a:pt x="-1028" y="110484"/>
                    <a:pt x="274" y="120125"/>
                  </a:cubicBezTo>
                  <a:cubicBezTo>
                    <a:pt x="1577" y="129766"/>
                    <a:pt x="7310" y="138235"/>
                    <a:pt x="15779" y="142990"/>
                  </a:cubicBezTo>
                  <a:close/>
                </a:path>
              </a:pathLst>
            </a:custGeom>
            <a:grpFill/>
            <a:ln w="6461" cap="flat">
              <a:noFill/>
              <a:prstDash val="solid"/>
              <a:miter/>
            </a:ln>
          </p:spPr>
          <p:txBody>
            <a:bodyPr rtlCol="0" anchor="ctr"/>
            <a:lstStyle/>
            <a:p>
              <a:endParaRPr lang="zh-TW" altLang="en-US">
                <a:latin typeface="Arial" panose="020B0604020202020204" pitchFamily="34" charset="0"/>
                <a:cs typeface="Arial" panose="020B0604020202020204" pitchFamily="34" charset="0"/>
              </a:endParaRPr>
            </a:p>
          </p:txBody>
        </p:sp>
      </p:grpSp>
      <p:grpSp>
        <p:nvGrpSpPr>
          <p:cNvPr id="126" name="圖形 107">
            <a:extLst>
              <a:ext uri="{FF2B5EF4-FFF2-40B4-BE49-F238E27FC236}">
                <a16:creationId xmlns:a16="http://schemas.microsoft.com/office/drawing/2014/main" id="{5D5790E6-8F63-4B35-AD5E-A48F888313DF}"/>
              </a:ext>
            </a:extLst>
          </p:cNvPr>
          <p:cNvGrpSpPr/>
          <p:nvPr/>
        </p:nvGrpSpPr>
        <p:grpSpPr>
          <a:xfrm>
            <a:off x="5635258" y="4149528"/>
            <a:ext cx="371586" cy="312979"/>
            <a:chOff x="5683805" y="5518573"/>
            <a:chExt cx="371586" cy="312979"/>
          </a:xfrm>
          <a:solidFill>
            <a:schemeClr val="bg1"/>
          </a:solidFill>
        </p:grpSpPr>
        <p:sp>
          <p:nvSpPr>
            <p:cNvPr id="127" name="手繪多邊形: 圖案 126">
              <a:extLst>
                <a:ext uri="{FF2B5EF4-FFF2-40B4-BE49-F238E27FC236}">
                  <a16:creationId xmlns:a16="http://schemas.microsoft.com/office/drawing/2014/main" id="{7EC99E53-E092-4E08-BBA2-DC5FDB67C893}"/>
                </a:ext>
              </a:extLst>
            </p:cNvPr>
            <p:cNvSpPr/>
            <p:nvPr/>
          </p:nvSpPr>
          <p:spPr>
            <a:xfrm>
              <a:off x="5688578" y="5618924"/>
              <a:ext cx="315913" cy="121737"/>
            </a:xfrm>
            <a:custGeom>
              <a:avLst/>
              <a:gdLst>
                <a:gd name="connsiteX0" fmla="*/ 147208 w 315913"/>
                <a:gd name="connsiteY0" fmla="*/ 118366 h 121737"/>
                <a:gd name="connsiteX1" fmla="*/ 9169 w 315913"/>
                <a:gd name="connsiteY1" fmla="*/ 20325 h 121737"/>
                <a:gd name="connsiteX2" fmla="*/ 9234 w 315913"/>
                <a:gd name="connsiteY2" fmla="*/ 0 h 121737"/>
                <a:gd name="connsiteX3" fmla="*/ 306679 w 315913"/>
                <a:gd name="connsiteY3" fmla="*/ 0 h 121737"/>
                <a:gd name="connsiteX4" fmla="*/ 306745 w 315913"/>
                <a:gd name="connsiteY4" fmla="*/ 20325 h 121737"/>
                <a:gd name="connsiteX5" fmla="*/ 168705 w 315913"/>
                <a:gd name="connsiteY5" fmla="*/ 118366 h 121737"/>
                <a:gd name="connsiteX6" fmla="*/ 147208 w 315913"/>
                <a:gd name="connsiteY6" fmla="*/ 118366 h 121737"/>
                <a:gd name="connsiteX7" fmla="*/ 147208 w 315913"/>
                <a:gd name="connsiteY7" fmla="*/ 118366 h 1217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15913" h="121737">
                  <a:moveTo>
                    <a:pt x="147208" y="118366"/>
                  </a:moveTo>
                  <a:lnTo>
                    <a:pt x="9169" y="20325"/>
                  </a:lnTo>
                  <a:cubicBezTo>
                    <a:pt x="179" y="13941"/>
                    <a:pt x="-5945" y="0"/>
                    <a:pt x="9234" y="0"/>
                  </a:cubicBezTo>
                  <a:lnTo>
                    <a:pt x="306679" y="0"/>
                  </a:lnTo>
                  <a:cubicBezTo>
                    <a:pt x="321858" y="0"/>
                    <a:pt x="315734" y="13941"/>
                    <a:pt x="306745" y="20325"/>
                  </a:cubicBezTo>
                  <a:lnTo>
                    <a:pt x="168705" y="118366"/>
                  </a:lnTo>
                  <a:cubicBezTo>
                    <a:pt x="162386" y="122861"/>
                    <a:pt x="153462" y="122861"/>
                    <a:pt x="147208" y="118366"/>
                  </a:cubicBezTo>
                  <a:lnTo>
                    <a:pt x="147208" y="118366"/>
                  </a:lnTo>
                  <a:close/>
                </a:path>
              </a:pathLst>
            </a:custGeom>
            <a:grpFill/>
            <a:ln w="6461" cap="flat">
              <a:noFill/>
              <a:prstDash val="solid"/>
              <a:miter/>
            </a:ln>
          </p:spPr>
          <p:txBody>
            <a:bodyPr rtlCol="0" anchor="ctr"/>
            <a:lstStyle/>
            <a:p>
              <a:endParaRPr lang="zh-TW" altLang="en-US">
                <a:latin typeface="Arial" panose="020B0604020202020204" pitchFamily="34" charset="0"/>
                <a:cs typeface="Arial" panose="020B0604020202020204" pitchFamily="34" charset="0"/>
              </a:endParaRPr>
            </a:p>
          </p:txBody>
        </p:sp>
        <p:sp>
          <p:nvSpPr>
            <p:cNvPr id="128" name="手繪多邊形: 圖案 127">
              <a:extLst>
                <a:ext uri="{FF2B5EF4-FFF2-40B4-BE49-F238E27FC236}">
                  <a16:creationId xmlns:a16="http://schemas.microsoft.com/office/drawing/2014/main" id="{83FE204B-EB18-4F27-A7F4-69D94CE00A4F}"/>
                </a:ext>
              </a:extLst>
            </p:cNvPr>
            <p:cNvSpPr/>
            <p:nvPr/>
          </p:nvSpPr>
          <p:spPr>
            <a:xfrm>
              <a:off x="5693920" y="5741260"/>
              <a:ext cx="305167" cy="90292"/>
            </a:xfrm>
            <a:custGeom>
              <a:avLst/>
              <a:gdLst>
                <a:gd name="connsiteX0" fmla="*/ 297558 w 305167"/>
                <a:gd name="connsiteY0" fmla="*/ 90292 h 90292"/>
                <a:gd name="connsiteX1" fmla="*/ 299057 w 305167"/>
                <a:gd name="connsiteY1" fmla="*/ 73876 h 90292"/>
                <a:gd name="connsiteX2" fmla="*/ 201081 w 305167"/>
                <a:gd name="connsiteY2" fmla="*/ 6192 h 90292"/>
                <a:gd name="connsiteX3" fmla="*/ 186489 w 305167"/>
                <a:gd name="connsiteY3" fmla="*/ 133 h 90292"/>
                <a:gd name="connsiteX4" fmla="*/ 167792 w 305167"/>
                <a:gd name="connsiteY4" fmla="*/ 13488 h 90292"/>
                <a:gd name="connsiteX5" fmla="*/ 152549 w 305167"/>
                <a:gd name="connsiteY5" fmla="*/ 17917 h 90292"/>
                <a:gd name="connsiteX6" fmla="*/ 137305 w 305167"/>
                <a:gd name="connsiteY6" fmla="*/ 13488 h 90292"/>
                <a:gd name="connsiteX7" fmla="*/ 118609 w 305167"/>
                <a:gd name="connsiteY7" fmla="*/ 133 h 90292"/>
                <a:gd name="connsiteX8" fmla="*/ 104017 w 305167"/>
                <a:gd name="connsiteY8" fmla="*/ 6192 h 90292"/>
                <a:gd name="connsiteX9" fmla="*/ 6041 w 305167"/>
                <a:gd name="connsiteY9" fmla="*/ 73876 h 90292"/>
                <a:gd name="connsiteX10" fmla="*/ 6497 w 305167"/>
                <a:gd name="connsiteY10" fmla="*/ 89575 h 90292"/>
                <a:gd name="connsiteX11" fmla="*/ 297558 w 305167"/>
                <a:gd name="connsiteY11" fmla="*/ 90292 h 90292"/>
                <a:gd name="connsiteX12" fmla="*/ 297558 w 305167"/>
                <a:gd name="connsiteY12" fmla="*/ 90292 h 902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05167" h="90292">
                  <a:moveTo>
                    <a:pt x="297558" y="90292"/>
                  </a:moveTo>
                  <a:cubicBezTo>
                    <a:pt x="304659" y="85276"/>
                    <a:pt x="309675" y="81498"/>
                    <a:pt x="299057" y="73876"/>
                  </a:cubicBezTo>
                  <a:lnTo>
                    <a:pt x="201081" y="6192"/>
                  </a:lnTo>
                  <a:cubicBezTo>
                    <a:pt x="194175" y="1175"/>
                    <a:pt x="190137" y="-453"/>
                    <a:pt x="186489" y="133"/>
                  </a:cubicBezTo>
                  <a:cubicBezTo>
                    <a:pt x="181733" y="1827"/>
                    <a:pt x="177173" y="7104"/>
                    <a:pt x="167792" y="13488"/>
                  </a:cubicBezTo>
                  <a:cubicBezTo>
                    <a:pt x="163037" y="16745"/>
                    <a:pt x="157760" y="18178"/>
                    <a:pt x="152549" y="17917"/>
                  </a:cubicBezTo>
                  <a:cubicBezTo>
                    <a:pt x="147337" y="18113"/>
                    <a:pt x="142061" y="16680"/>
                    <a:pt x="137305" y="13488"/>
                  </a:cubicBezTo>
                  <a:cubicBezTo>
                    <a:pt x="127859" y="7104"/>
                    <a:pt x="123364" y="1827"/>
                    <a:pt x="118609" y="133"/>
                  </a:cubicBezTo>
                  <a:cubicBezTo>
                    <a:pt x="114961" y="-518"/>
                    <a:pt x="110987" y="1175"/>
                    <a:pt x="104017" y="6192"/>
                  </a:cubicBezTo>
                  <a:lnTo>
                    <a:pt x="6041" y="73876"/>
                  </a:lnTo>
                  <a:cubicBezTo>
                    <a:pt x="-3470" y="80781"/>
                    <a:pt x="-539" y="84624"/>
                    <a:pt x="6497" y="89575"/>
                  </a:cubicBezTo>
                  <a:lnTo>
                    <a:pt x="297558" y="90292"/>
                  </a:lnTo>
                  <a:lnTo>
                    <a:pt x="297558" y="90292"/>
                  </a:lnTo>
                  <a:close/>
                </a:path>
              </a:pathLst>
            </a:custGeom>
            <a:grpFill/>
            <a:ln w="6461" cap="flat">
              <a:noFill/>
              <a:prstDash val="solid"/>
              <a:miter/>
            </a:ln>
          </p:spPr>
          <p:txBody>
            <a:bodyPr rtlCol="0" anchor="ctr"/>
            <a:lstStyle/>
            <a:p>
              <a:endParaRPr lang="zh-TW" altLang="en-US">
                <a:latin typeface="Arial" panose="020B0604020202020204" pitchFamily="34" charset="0"/>
                <a:cs typeface="Arial" panose="020B0604020202020204" pitchFamily="34" charset="0"/>
              </a:endParaRPr>
            </a:p>
          </p:txBody>
        </p:sp>
        <p:sp>
          <p:nvSpPr>
            <p:cNvPr id="129" name="手繪多邊形: 圖案 128">
              <a:extLst>
                <a:ext uri="{FF2B5EF4-FFF2-40B4-BE49-F238E27FC236}">
                  <a16:creationId xmlns:a16="http://schemas.microsoft.com/office/drawing/2014/main" id="{A02E207A-518D-4441-A0C4-F96B73D4939B}"/>
                </a:ext>
              </a:extLst>
            </p:cNvPr>
            <p:cNvSpPr/>
            <p:nvPr/>
          </p:nvSpPr>
          <p:spPr>
            <a:xfrm>
              <a:off x="5683805" y="5652330"/>
              <a:ext cx="114245" cy="150998"/>
            </a:xfrm>
            <a:custGeom>
              <a:avLst/>
              <a:gdLst>
                <a:gd name="connsiteX0" fmla="*/ 111070 w 114245"/>
                <a:gd name="connsiteY0" fmla="*/ 71279 h 150998"/>
                <a:gd name="connsiteX1" fmla="*/ 111070 w 114245"/>
                <a:gd name="connsiteY1" fmla="*/ 82028 h 150998"/>
                <a:gd name="connsiteX2" fmla="*/ 13615 w 114245"/>
                <a:gd name="connsiteY2" fmla="*/ 148344 h 150998"/>
                <a:gd name="connsiteX3" fmla="*/ 0 w 114245"/>
                <a:gd name="connsiteY3" fmla="*/ 145152 h 150998"/>
                <a:gd name="connsiteX4" fmla="*/ 0 w 114245"/>
                <a:gd name="connsiteY4" fmla="*/ 5614 h 150998"/>
                <a:gd name="connsiteX5" fmla="*/ 13615 w 114245"/>
                <a:gd name="connsiteY5" fmla="*/ 2943 h 150998"/>
                <a:gd name="connsiteX6" fmla="*/ 111070 w 114245"/>
                <a:gd name="connsiteY6" fmla="*/ 71279 h 150998"/>
                <a:gd name="connsiteX7" fmla="*/ 111070 w 114245"/>
                <a:gd name="connsiteY7" fmla="*/ 71279 h 1509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14245" h="150998">
                  <a:moveTo>
                    <a:pt x="111070" y="71279"/>
                  </a:moveTo>
                  <a:cubicBezTo>
                    <a:pt x="115304" y="74276"/>
                    <a:pt x="115304" y="79031"/>
                    <a:pt x="111070" y="82028"/>
                  </a:cubicBezTo>
                  <a:lnTo>
                    <a:pt x="13615" y="148344"/>
                  </a:lnTo>
                  <a:cubicBezTo>
                    <a:pt x="6514" y="153165"/>
                    <a:pt x="0" y="151015"/>
                    <a:pt x="0" y="145152"/>
                  </a:cubicBezTo>
                  <a:lnTo>
                    <a:pt x="0" y="5614"/>
                  </a:lnTo>
                  <a:cubicBezTo>
                    <a:pt x="0" y="-249"/>
                    <a:pt x="7101" y="-2138"/>
                    <a:pt x="13615" y="2943"/>
                  </a:cubicBezTo>
                  <a:lnTo>
                    <a:pt x="111070" y="71279"/>
                  </a:lnTo>
                  <a:lnTo>
                    <a:pt x="111070" y="71279"/>
                  </a:lnTo>
                  <a:close/>
                </a:path>
              </a:pathLst>
            </a:custGeom>
            <a:grpFill/>
            <a:ln w="6461" cap="flat">
              <a:noFill/>
              <a:prstDash val="solid"/>
              <a:miter/>
            </a:ln>
          </p:spPr>
          <p:txBody>
            <a:bodyPr rtlCol="0" anchor="ctr"/>
            <a:lstStyle/>
            <a:p>
              <a:endParaRPr lang="zh-TW" altLang="en-US">
                <a:latin typeface="Arial" panose="020B0604020202020204" pitchFamily="34" charset="0"/>
                <a:cs typeface="Arial" panose="020B0604020202020204" pitchFamily="34" charset="0"/>
              </a:endParaRPr>
            </a:p>
          </p:txBody>
        </p:sp>
        <p:sp>
          <p:nvSpPr>
            <p:cNvPr id="130" name="手繪多邊形: 圖案 129">
              <a:extLst>
                <a:ext uri="{FF2B5EF4-FFF2-40B4-BE49-F238E27FC236}">
                  <a16:creationId xmlns:a16="http://schemas.microsoft.com/office/drawing/2014/main" id="{577AC6E7-E9C1-492E-B7C4-9CE79EB05484}"/>
                </a:ext>
              </a:extLst>
            </p:cNvPr>
            <p:cNvSpPr/>
            <p:nvPr/>
          </p:nvSpPr>
          <p:spPr>
            <a:xfrm>
              <a:off x="5894952" y="5652330"/>
              <a:ext cx="114245" cy="150998"/>
            </a:xfrm>
            <a:custGeom>
              <a:avLst/>
              <a:gdLst>
                <a:gd name="connsiteX0" fmla="*/ 3176 w 114245"/>
                <a:gd name="connsiteY0" fmla="*/ 71279 h 150998"/>
                <a:gd name="connsiteX1" fmla="*/ 3176 w 114245"/>
                <a:gd name="connsiteY1" fmla="*/ 82028 h 150998"/>
                <a:gd name="connsiteX2" fmla="*/ 100630 w 114245"/>
                <a:gd name="connsiteY2" fmla="*/ 148344 h 150998"/>
                <a:gd name="connsiteX3" fmla="*/ 114246 w 114245"/>
                <a:gd name="connsiteY3" fmla="*/ 145152 h 150998"/>
                <a:gd name="connsiteX4" fmla="*/ 114246 w 114245"/>
                <a:gd name="connsiteY4" fmla="*/ 5614 h 150998"/>
                <a:gd name="connsiteX5" fmla="*/ 100630 w 114245"/>
                <a:gd name="connsiteY5" fmla="*/ 2943 h 150998"/>
                <a:gd name="connsiteX6" fmla="*/ 3176 w 114245"/>
                <a:gd name="connsiteY6" fmla="*/ 71279 h 150998"/>
                <a:gd name="connsiteX7" fmla="*/ 3176 w 114245"/>
                <a:gd name="connsiteY7" fmla="*/ 71279 h 1509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14245" h="150998">
                  <a:moveTo>
                    <a:pt x="3176" y="71279"/>
                  </a:moveTo>
                  <a:cubicBezTo>
                    <a:pt x="-1059" y="74276"/>
                    <a:pt x="-1059" y="79031"/>
                    <a:pt x="3176" y="82028"/>
                  </a:cubicBezTo>
                  <a:lnTo>
                    <a:pt x="100630" y="148344"/>
                  </a:lnTo>
                  <a:cubicBezTo>
                    <a:pt x="107731" y="153165"/>
                    <a:pt x="114246" y="151015"/>
                    <a:pt x="114246" y="145152"/>
                  </a:cubicBezTo>
                  <a:lnTo>
                    <a:pt x="114246" y="5614"/>
                  </a:lnTo>
                  <a:cubicBezTo>
                    <a:pt x="114246" y="-249"/>
                    <a:pt x="107145" y="-2138"/>
                    <a:pt x="100630" y="2943"/>
                  </a:cubicBezTo>
                  <a:lnTo>
                    <a:pt x="3176" y="71279"/>
                  </a:lnTo>
                  <a:lnTo>
                    <a:pt x="3176" y="71279"/>
                  </a:lnTo>
                  <a:close/>
                </a:path>
              </a:pathLst>
            </a:custGeom>
            <a:grpFill/>
            <a:ln w="6461" cap="flat">
              <a:noFill/>
              <a:prstDash val="solid"/>
              <a:miter/>
            </a:ln>
          </p:spPr>
          <p:txBody>
            <a:bodyPr rtlCol="0" anchor="ctr"/>
            <a:lstStyle/>
            <a:p>
              <a:endParaRPr lang="zh-TW" altLang="en-US">
                <a:latin typeface="Arial" panose="020B0604020202020204" pitchFamily="34" charset="0"/>
                <a:cs typeface="Arial" panose="020B0604020202020204" pitchFamily="34" charset="0"/>
              </a:endParaRPr>
            </a:p>
          </p:txBody>
        </p:sp>
        <p:sp>
          <p:nvSpPr>
            <p:cNvPr id="131" name="手繪多邊形: 圖案 130">
              <a:extLst>
                <a:ext uri="{FF2B5EF4-FFF2-40B4-BE49-F238E27FC236}">
                  <a16:creationId xmlns:a16="http://schemas.microsoft.com/office/drawing/2014/main" id="{A928931C-E0FF-481A-8A8E-110745E44679}"/>
                </a:ext>
              </a:extLst>
            </p:cNvPr>
            <p:cNvSpPr/>
            <p:nvPr/>
          </p:nvSpPr>
          <p:spPr>
            <a:xfrm>
              <a:off x="5742666" y="5518573"/>
              <a:ext cx="312723" cy="85367"/>
            </a:xfrm>
            <a:custGeom>
              <a:avLst/>
              <a:gdLst>
                <a:gd name="connsiteX0" fmla="*/ 75205 w 312723"/>
                <a:gd name="connsiteY0" fmla="*/ 85303 h 85367"/>
                <a:gd name="connsiteX1" fmla="*/ 7130 w 312723"/>
                <a:gd name="connsiteY1" fmla="*/ 20290 h 85367"/>
                <a:gd name="connsiteX2" fmla="*/ 10127 w 312723"/>
                <a:gd name="connsiteY2" fmla="*/ 225 h 85367"/>
                <a:gd name="connsiteX3" fmla="*/ 304445 w 312723"/>
                <a:gd name="connsiteY3" fmla="*/ 43155 h 85367"/>
                <a:gd name="connsiteX4" fmla="*/ 301579 w 312723"/>
                <a:gd name="connsiteY4" fmla="*/ 63284 h 85367"/>
                <a:gd name="connsiteX5" fmla="*/ 258454 w 312723"/>
                <a:gd name="connsiteY5" fmla="*/ 85368 h 85367"/>
                <a:gd name="connsiteX6" fmla="*/ 75205 w 312723"/>
                <a:gd name="connsiteY6" fmla="*/ 85368 h 85367"/>
                <a:gd name="connsiteX7" fmla="*/ 75205 w 312723"/>
                <a:gd name="connsiteY7" fmla="*/ 85303 h 853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12723" h="85367">
                  <a:moveTo>
                    <a:pt x="75205" y="85303"/>
                  </a:moveTo>
                  <a:lnTo>
                    <a:pt x="7130" y="20290"/>
                  </a:lnTo>
                  <a:cubicBezTo>
                    <a:pt x="-817" y="12668"/>
                    <a:pt x="-4922" y="-1990"/>
                    <a:pt x="10127" y="225"/>
                  </a:cubicBezTo>
                  <a:lnTo>
                    <a:pt x="304445" y="43155"/>
                  </a:lnTo>
                  <a:cubicBezTo>
                    <a:pt x="319428" y="45370"/>
                    <a:pt x="311351" y="58268"/>
                    <a:pt x="301579" y="63284"/>
                  </a:cubicBezTo>
                  <a:lnTo>
                    <a:pt x="258454" y="85368"/>
                  </a:lnTo>
                  <a:lnTo>
                    <a:pt x="75205" y="85368"/>
                  </a:lnTo>
                  <a:lnTo>
                    <a:pt x="75205" y="85303"/>
                  </a:lnTo>
                  <a:close/>
                </a:path>
              </a:pathLst>
            </a:custGeom>
            <a:grpFill/>
            <a:ln w="6461" cap="flat">
              <a:noFill/>
              <a:prstDash val="solid"/>
              <a:miter/>
            </a:ln>
          </p:spPr>
          <p:txBody>
            <a:bodyPr rtlCol="0" anchor="ctr"/>
            <a:lstStyle/>
            <a:p>
              <a:endParaRPr lang="zh-TW" altLang="en-US">
                <a:latin typeface="Arial" panose="020B0604020202020204" pitchFamily="34" charset="0"/>
                <a:cs typeface="Arial" panose="020B0604020202020204" pitchFamily="34" charset="0"/>
              </a:endParaRPr>
            </a:p>
          </p:txBody>
        </p:sp>
        <p:sp>
          <p:nvSpPr>
            <p:cNvPr id="132" name="手繪多邊形: 圖案 131">
              <a:extLst>
                <a:ext uri="{FF2B5EF4-FFF2-40B4-BE49-F238E27FC236}">
                  <a16:creationId xmlns:a16="http://schemas.microsoft.com/office/drawing/2014/main" id="{442B8C23-1096-4D54-93D5-5DBAE9ECFD45}"/>
                </a:ext>
              </a:extLst>
            </p:cNvPr>
            <p:cNvSpPr/>
            <p:nvPr/>
          </p:nvSpPr>
          <p:spPr>
            <a:xfrm>
              <a:off x="6020663" y="5760481"/>
              <a:ext cx="880" cy="5667"/>
            </a:xfrm>
            <a:custGeom>
              <a:avLst/>
              <a:gdLst>
                <a:gd name="connsiteX0" fmla="*/ 0 w 880"/>
                <a:gd name="connsiteY0" fmla="*/ 5667 h 5667"/>
                <a:gd name="connsiteX1" fmla="*/ 0 w 880"/>
                <a:gd name="connsiteY1" fmla="*/ 0 h 5667"/>
                <a:gd name="connsiteX2" fmla="*/ 0 w 880"/>
                <a:gd name="connsiteY2" fmla="*/ 5667 h 5667"/>
                <a:gd name="connsiteX3" fmla="*/ 0 w 880"/>
                <a:gd name="connsiteY3" fmla="*/ 5667 h 5667"/>
              </a:gdLst>
              <a:ahLst/>
              <a:cxnLst>
                <a:cxn ang="0">
                  <a:pos x="connsiteX0" y="connsiteY0"/>
                </a:cxn>
                <a:cxn ang="0">
                  <a:pos x="connsiteX1" y="connsiteY1"/>
                </a:cxn>
                <a:cxn ang="0">
                  <a:pos x="connsiteX2" y="connsiteY2"/>
                </a:cxn>
                <a:cxn ang="0">
                  <a:pos x="connsiteX3" y="connsiteY3"/>
                </a:cxn>
              </a:cxnLst>
              <a:rect l="l" t="t" r="r" b="b"/>
              <a:pathLst>
                <a:path w="880" h="5667">
                  <a:moveTo>
                    <a:pt x="0" y="5667"/>
                  </a:moveTo>
                  <a:cubicBezTo>
                    <a:pt x="1107" y="4169"/>
                    <a:pt x="1238" y="2345"/>
                    <a:pt x="0" y="0"/>
                  </a:cubicBezTo>
                  <a:lnTo>
                    <a:pt x="0" y="5667"/>
                  </a:lnTo>
                  <a:lnTo>
                    <a:pt x="0" y="5667"/>
                  </a:lnTo>
                  <a:close/>
                </a:path>
              </a:pathLst>
            </a:custGeom>
            <a:grpFill/>
            <a:ln w="6461" cap="flat">
              <a:noFill/>
              <a:prstDash val="solid"/>
              <a:miter/>
            </a:ln>
          </p:spPr>
          <p:txBody>
            <a:bodyPr rtlCol="0" anchor="ctr"/>
            <a:lstStyle/>
            <a:p>
              <a:endParaRPr lang="zh-TW" altLang="en-US">
                <a:latin typeface="Arial" panose="020B0604020202020204" pitchFamily="34" charset="0"/>
                <a:cs typeface="Arial" panose="020B0604020202020204" pitchFamily="34" charset="0"/>
              </a:endParaRPr>
            </a:p>
          </p:txBody>
        </p:sp>
        <p:sp>
          <p:nvSpPr>
            <p:cNvPr id="133" name="手繪多邊形: 圖案 132">
              <a:extLst>
                <a:ext uri="{FF2B5EF4-FFF2-40B4-BE49-F238E27FC236}">
                  <a16:creationId xmlns:a16="http://schemas.microsoft.com/office/drawing/2014/main" id="{8829E31A-DB1A-455A-AAB8-150A50F1AC30}"/>
                </a:ext>
              </a:extLst>
            </p:cNvPr>
            <p:cNvSpPr/>
            <p:nvPr/>
          </p:nvSpPr>
          <p:spPr>
            <a:xfrm>
              <a:off x="5726214" y="5550578"/>
              <a:ext cx="73091" cy="53297"/>
            </a:xfrm>
            <a:custGeom>
              <a:avLst/>
              <a:gdLst>
                <a:gd name="connsiteX0" fmla="*/ 0 w 73091"/>
                <a:gd name="connsiteY0" fmla="*/ 53297 h 53297"/>
                <a:gd name="connsiteX1" fmla="*/ 7101 w 73091"/>
                <a:gd name="connsiteY1" fmla="*/ 4765 h 53297"/>
                <a:gd name="connsiteX2" fmla="*/ 20911 w 73091"/>
                <a:gd name="connsiteY2" fmla="*/ 4114 h 53297"/>
                <a:gd name="connsiteX3" fmla="*/ 73091 w 73091"/>
                <a:gd name="connsiteY3" fmla="*/ 53297 h 53297"/>
                <a:gd name="connsiteX4" fmla="*/ 0 w 73091"/>
                <a:gd name="connsiteY4" fmla="*/ 53297 h 53297"/>
                <a:gd name="connsiteX5" fmla="*/ 0 w 73091"/>
                <a:gd name="connsiteY5" fmla="*/ 53297 h 532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3091" h="53297">
                  <a:moveTo>
                    <a:pt x="0" y="53297"/>
                  </a:moveTo>
                  <a:lnTo>
                    <a:pt x="7101" y="4765"/>
                  </a:lnTo>
                  <a:cubicBezTo>
                    <a:pt x="7947" y="-1033"/>
                    <a:pt x="15244" y="-1880"/>
                    <a:pt x="20911" y="4114"/>
                  </a:cubicBezTo>
                  <a:lnTo>
                    <a:pt x="73091" y="53297"/>
                  </a:lnTo>
                  <a:lnTo>
                    <a:pt x="0" y="53297"/>
                  </a:lnTo>
                  <a:lnTo>
                    <a:pt x="0" y="53297"/>
                  </a:lnTo>
                  <a:close/>
                </a:path>
              </a:pathLst>
            </a:custGeom>
            <a:grpFill/>
            <a:ln w="6461" cap="flat">
              <a:noFill/>
              <a:prstDash val="solid"/>
              <a:miter/>
            </a:ln>
          </p:spPr>
          <p:txBody>
            <a:bodyPr rtlCol="0" anchor="ctr"/>
            <a:lstStyle/>
            <a:p>
              <a:endParaRPr lang="zh-TW" altLang="en-US">
                <a:latin typeface="Arial" panose="020B0604020202020204" pitchFamily="34" charset="0"/>
                <a:cs typeface="Arial" panose="020B0604020202020204" pitchFamily="34" charset="0"/>
              </a:endParaRPr>
            </a:p>
          </p:txBody>
        </p:sp>
        <p:sp>
          <p:nvSpPr>
            <p:cNvPr id="134" name="手繪多邊形: 圖案 133">
              <a:extLst>
                <a:ext uri="{FF2B5EF4-FFF2-40B4-BE49-F238E27FC236}">
                  <a16:creationId xmlns:a16="http://schemas.microsoft.com/office/drawing/2014/main" id="{1902DD71-A616-4207-8B32-E854C48EDE45}"/>
                </a:ext>
              </a:extLst>
            </p:cNvPr>
            <p:cNvSpPr/>
            <p:nvPr/>
          </p:nvSpPr>
          <p:spPr>
            <a:xfrm>
              <a:off x="6020598" y="5595866"/>
              <a:ext cx="34793" cy="149529"/>
            </a:xfrm>
            <a:custGeom>
              <a:avLst/>
              <a:gdLst>
                <a:gd name="connsiteX0" fmla="*/ 65 w 34793"/>
                <a:gd name="connsiteY0" fmla="*/ 145137 h 149529"/>
                <a:gd name="connsiteX1" fmla="*/ 651 w 34793"/>
                <a:gd name="connsiteY1" fmla="*/ 145723 h 149529"/>
                <a:gd name="connsiteX2" fmla="*/ 14592 w 34793"/>
                <a:gd name="connsiteY2" fmla="*/ 144551 h 149529"/>
                <a:gd name="connsiteX3" fmla="*/ 34722 w 34793"/>
                <a:gd name="connsiteY3" fmla="*/ 6512 h 149529"/>
                <a:gd name="connsiteX4" fmla="*/ 21628 w 34793"/>
                <a:gd name="connsiteY4" fmla="*/ 1886 h 149529"/>
                <a:gd name="connsiteX5" fmla="*/ 0 w 34793"/>
                <a:gd name="connsiteY5" fmla="*/ 12765 h 149529"/>
                <a:gd name="connsiteX6" fmla="*/ 0 w 34793"/>
                <a:gd name="connsiteY6" fmla="*/ 145137 h 149529"/>
                <a:gd name="connsiteX7" fmla="*/ 65 w 34793"/>
                <a:gd name="connsiteY7" fmla="*/ 145137 h 1495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793" h="149529">
                  <a:moveTo>
                    <a:pt x="65" y="145137"/>
                  </a:moveTo>
                  <a:lnTo>
                    <a:pt x="651" y="145723"/>
                  </a:lnTo>
                  <a:cubicBezTo>
                    <a:pt x="6970" y="151521"/>
                    <a:pt x="13745" y="150349"/>
                    <a:pt x="14592" y="144551"/>
                  </a:cubicBezTo>
                  <a:lnTo>
                    <a:pt x="34722" y="6512"/>
                  </a:lnTo>
                  <a:cubicBezTo>
                    <a:pt x="35568" y="714"/>
                    <a:pt x="28793" y="-2153"/>
                    <a:pt x="21628" y="1886"/>
                  </a:cubicBezTo>
                  <a:lnTo>
                    <a:pt x="0" y="12765"/>
                  </a:lnTo>
                  <a:lnTo>
                    <a:pt x="0" y="145137"/>
                  </a:lnTo>
                  <a:lnTo>
                    <a:pt x="65" y="145137"/>
                  </a:lnTo>
                  <a:close/>
                </a:path>
              </a:pathLst>
            </a:custGeom>
            <a:grpFill/>
            <a:ln w="6461" cap="flat">
              <a:noFill/>
              <a:prstDash val="solid"/>
              <a:miter/>
            </a:ln>
          </p:spPr>
          <p:txBody>
            <a:bodyPr rtlCol="0" anchor="ctr"/>
            <a:lstStyle/>
            <a:p>
              <a:endParaRPr lang="zh-TW" altLang="en-US">
                <a:latin typeface="Arial" panose="020B0604020202020204" pitchFamily="34" charset="0"/>
                <a:cs typeface="Arial" panose="020B0604020202020204" pitchFamily="34" charset="0"/>
              </a:endParaRPr>
            </a:p>
          </p:txBody>
        </p:sp>
      </p:grpSp>
      <p:grpSp>
        <p:nvGrpSpPr>
          <p:cNvPr id="135" name="群組 134">
            <a:extLst>
              <a:ext uri="{FF2B5EF4-FFF2-40B4-BE49-F238E27FC236}">
                <a16:creationId xmlns:a16="http://schemas.microsoft.com/office/drawing/2014/main" id="{99CD2D8E-3CF2-4FE9-8FC5-F85A17ABAF9A}"/>
              </a:ext>
            </a:extLst>
          </p:cNvPr>
          <p:cNvGrpSpPr/>
          <p:nvPr/>
        </p:nvGrpSpPr>
        <p:grpSpPr>
          <a:xfrm>
            <a:off x="5324822" y="3191764"/>
            <a:ext cx="932985" cy="513965"/>
            <a:chOff x="5382236" y="3152426"/>
            <a:chExt cx="932985" cy="513965"/>
          </a:xfrm>
          <a:effectLst>
            <a:outerShdw blurRad="50800" dist="38100" dir="2700000" algn="tl" rotWithShape="0">
              <a:prstClr val="black">
                <a:alpha val="40000"/>
              </a:prstClr>
            </a:outerShdw>
          </a:effectLst>
        </p:grpSpPr>
        <p:grpSp>
          <p:nvGrpSpPr>
            <p:cNvPr id="136" name="圖形 106">
              <a:extLst>
                <a:ext uri="{FF2B5EF4-FFF2-40B4-BE49-F238E27FC236}">
                  <a16:creationId xmlns:a16="http://schemas.microsoft.com/office/drawing/2014/main" id="{76544BAA-0990-4237-BD66-BD8C1CFE36AB}"/>
                </a:ext>
              </a:extLst>
            </p:cNvPr>
            <p:cNvGrpSpPr/>
            <p:nvPr/>
          </p:nvGrpSpPr>
          <p:grpSpPr>
            <a:xfrm>
              <a:off x="5382236" y="3398651"/>
              <a:ext cx="366236" cy="267740"/>
              <a:chOff x="9637509" y="2915693"/>
              <a:chExt cx="366236" cy="267740"/>
            </a:xfrm>
            <a:solidFill>
              <a:schemeClr val="accent1"/>
            </a:solidFill>
          </p:grpSpPr>
          <p:sp>
            <p:nvSpPr>
              <p:cNvPr id="151" name="手繪多邊形: 圖案 150">
                <a:extLst>
                  <a:ext uri="{FF2B5EF4-FFF2-40B4-BE49-F238E27FC236}">
                    <a16:creationId xmlns:a16="http://schemas.microsoft.com/office/drawing/2014/main" id="{FE9E76D6-78F3-49FB-82C0-06BCA46B400B}"/>
                  </a:ext>
                </a:extLst>
              </p:cNvPr>
              <p:cNvSpPr/>
              <p:nvPr/>
            </p:nvSpPr>
            <p:spPr>
              <a:xfrm>
                <a:off x="9637509" y="2915693"/>
                <a:ext cx="327932" cy="267674"/>
              </a:xfrm>
              <a:custGeom>
                <a:avLst/>
                <a:gdLst>
                  <a:gd name="connsiteX0" fmla="*/ 327933 w 327932"/>
                  <a:gd name="connsiteY0" fmla="*/ 34722 h 267674"/>
                  <a:gd name="connsiteX1" fmla="*/ 327933 w 327932"/>
                  <a:gd name="connsiteY1" fmla="*/ 267675 h 267674"/>
                  <a:gd name="connsiteX2" fmla="*/ 19152 w 327932"/>
                  <a:gd name="connsiteY2" fmla="*/ 267675 h 267674"/>
                  <a:gd name="connsiteX3" fmla="*/ 0 w 327932"/>
                  <a:gd name="connsiteY3" fmla="*/ 248523 h 267674"/>
                  <a:gd name="connsiteX4" fmla="*/ 0 w 327932"/>
                  <a:gd name="connsiteY4" fmla="*/ 34656 h 267674"/>
                  <a:gd name="connsiteX5" fmla="*/ 2541 w 327932"/>
                  <a:gd name="connsiteY5" fmla="*/ 28533 h 267674"/>
                  <a:gd name="connsiteX6" fmla="*/ 8664 w 327932"/>
                  <a:gd name="connsiteY6" fmla="*/ 25992 h 267674"/>
                  <a:gd name="connsiteX7" fmla="*/ 13029 w 327932"/>
                  <a:gd name="connsiteY7" fmla="*/ 25992 h 267674"/>
                  <a:gd name="connsiteX8" fmla="*/ 13029 w 327932"/>
                  <a:gd name="connsiteY8" fmla="*/ 8664 h 267674"/>
                  <a:gd name="connsiteX9" fmla="*/ 15569 w 327932"/>
                  <a:gd name="connsiteY9" fmla="*/ 2541 h 267674"/>
                  <a:gd name="connsiteX10" fmla="*/ 21693 w 327932"/>
                  <a:gd name="connsiteY10" fmla="*/ 0 h 267674"/>
                  <a:gd name="connsiteX11" fmla="*/ 104165 w 327932"/>
                  <a:gd name="connsiteY11" fmla="*/ 0 h 267674"/>
                  <a:gd name="connsiteX12" fmla="*/ 110288 w 327932"/>
                  <a:gd name="connsiteY12" fmla="*/ 2541 h 267674"/>
                  <a:gd name="connsiteX13" fmla="*/ 112829 w 327932"/>
                  <a:gd name="connsiteY13" fmla="*/ 8664 h 267674"/>
                  <a:gd name="connsiteX14" fmla="*/ 112829 w 327932"/>
                  <a:gd name="connsiteY14" fmla="*/ 25992 h 267674"/>
                  <a:gd name="connsiteX15" fmla="*/ 319203 w 327932"/>
                  <a:gd name="connsiteY15" fmla="*/ 25992 h 267674"/>
                  <a:gd name="connsiteX16" fmla="*/ 325327 w 327932"/>
                  <a:gd name="connsiteY16" fmla="*/ 28533 h 267674"/>
                  <a:gd name="connsiteX17" fmla="*/ 327933 w 327932"/>
                  <a:gd name="connsiteY17" fmla="*/ 34722 h 2676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27932" h="267674">
                    <a:moveTo>
                      <a:pt x="327933" y="34722"/>
                    </a:moveTo>
                    <a:lnTo>
                      <a:pt x="327933" y="267675"/>
                    </a:lnTo>
                    <a:lnTo>
                      <a:pt x="19152" y="267675"/>
                    </a:lnTo>
                    <a:cubicBezTo>
                      <a:pt x="8599" y="267675"/>
                      <a:pt x="0" y="259141"/>
                      <a:pt x="0" y="248523"/>
                    </a:cubicBezTo>
                    <a:lnTo>
                      <a:pt x="0" y="34656"/>
                    </a:lnTo>
                    <a:cubicBezTo>
                      <a:pt x="0" y="32441"/>
                      <a:pt x="847" y="30227"/>
                      <a:pt x="2541" y="28533"/>
                    </a:cubicBezTo>
                    <a:cubicBezTo>
                      <a:pt x="4234" y="26839"/>
                      <a:pt x="6449" y="25992"/>
                      <a:pt x="8664" y="25992"/>
                    </a:cubicBezTo>
                    <a:lnTo>
                      <a:pt x="13029" y="25992"/>
                    </a:lnTo>
                    <a:lnTo>
                      <a:pt x="13029" y="8664"/>
                    </a:lnTo>
                    <a:cubicBezTo>
                      <a:pt x="13029" y="6449"/>
                      <a:pt x="13876" y="4234"/>
                      <a:pt x="15569" y="2541"/>
                    </a:cubicBezTo>
                    <a:cubicBezTo>
                      <a:pt x="17263" y="847"/>
                      <a:pt x="19478" y="0"/>
                      <a:pt x="21693" y="0"/>
                    </a:cubicBezTo>
                    <a:lnTo>
                      <a:pt x="104165" y="0"/>
                    </a:lnTo>
                    <a:cubicBezTo>
                      <a:pt x="106379" y="0"/>
                      <a:pt x="108594" y="847"/>
                      <a:pt x="110288" y="2541"/>
                    </a:cubicBezTo>
                    <a:cubicBezTo>
                      <a:pt x="111982" y="4234"/>
                      <a:pt x="112829" y="6449"/>
                      <a:pt x="112829" y="8664"/>
                    </a:cubicBezTo>
                    <a:lnTo>
                      <a:pt x="112829" y="25992"/>
                    </a:lnTo>
                    <a:lnTo>
                      <a:pt x="319203" y="25992"/>
                    </a:lnTo>
                    <a:cubicBezTo>
                      <a:pt x="321418" y="25992"/>
                      <a:pt x="323633" y="26839"/>
                      <a:pt x="325327" y="28533"/>
                    </a:cubicBezTo>
                    <a:cubicBezTo>
                      <a:pt x="327086" y="30227"/>
                      <a:pt x="327933" y="32441"/>
                      <a:pt x="327933" y="34722"/>
                    </a:cubicBezTo>
                    <a:close/>
                  </a:path>
                </a:pathLst>
              </a:custGeom>
              <a:solidFill>
                <a:srgbClr val="ECAF4E"/>
              </a:solidFill>
              <a:ln w="6461" cap="flat">
                <a:noFill/>
                <a:prstDash val="solid"/>
                <a:miter/>
              </a:ln>
            </p:spPr>
            <p:txBody>
              <a:bodyPr rtlCol="0" anchor="ctr"/>
              <a:lstStyle/>
              <a:p>
                <a:endParaRPr lang="zh-TW" altLang="en-US">
                  <a:latin typeface="Arial" panose="020B0604020202020204" pitchFamily="34" charset="0"/>
                  <a:cs typeface="Arial" panose="020B0604020202020204" pitchFamily="34" charset="0"/>
                </a:endParaRPr>
              </a:p>
            </p:txBody>
          </p:sp>
          <p:grpSp>
            <p:nvGrpSpPr>
              <p:cNvPr id="152" name="圖形 106">
                <a:extLst>
                  <a:ext uri="{FF2B5EF4-FFF2-40B4-BE49-F238E27FC236}">
                    <a16:creationId xmlns:a16="http://schemas.microsoft.com/office/drawing/2014/main" id="{52795A39-2F1B-4DD3-A1F9-F628FE235C31}"/>
                  </a:ext>
                </a:extLst>
              </p:cNvPr>
              <p:cNvGrpSpPr/>
              <p:nvPr/>
            </p:nvGrpSpPr>
            <p:grpSpPr>
              <a:xfrm>
                <a:off x="9647019" y="2961685"/>
                <a:ext cx="306045" cy="221748"/>
                <a:chOff x="9647019" y="2961685"/>
                <a:chExt cx="306045" cy="221748"/>
              </a:xfrm>
              <a:solidFill>
                <a:schemeClr val="accent1"/>
              </a:solidFill>
            </p:grpSpPr>
            <p:sp>
              <p:nvSpPr>
                <p:cNvPr id="154" name="手繪多邊形: 圖案 153">
                  <a:extLst>
                    <a:ext uri="{FF2B5EF4-FFF2-40B4-BE49-F238E27FC236}">
                      <a16:creationId xmlns:a16="http://schemas.microsoft.com/office/drawing/2014/main" id="{F1C41560-0DD6-4EF0-852D-257B61F39A89}"/>
                    </a:ext>
                  </a:extLst>
                </p:cNvPr>
                <p:cNvSpPr/>
                <p:nvPr/>
              </p:nvSpPr>
              <p:spPr>
                <a:xfrm>
                  <a:off x="9647019" y="2961685"/>
                  <a:ext cx="291387" cy="221748"/>
                </a:xfrm>
                <a:custGeom>
                  <a:avLst/>
                  <a:gdLst>
                    <a:gd name="connsiteX0" fmla="*/ 0 w 291387"/>
                    <a:gd name="connsiteY0" fmla="*/ 0 h 221748"/>
                    <a:gd name="connsiteX1" fmla="*/ 291387 w 291387"/>
                    <a:gd name="connsiteY1" fmla="*/ 0 h 221748"/>
                    <a:gd name="connsiteX2" fmla="*/ 291387 w 291387"/>
                    <a:gd name="connsiteY2" fmla="*/ 221749 h 221748"/>
                    <a:gd name="connsiteX3" fmla="*/ 0 w 291387"/>
                    <a:gd name="connsiteY3" fmla="*/ 221749 h 221748"/>
                  </a:gdLst>
                  <a:ahLst/>
                  <a:cxnLst>
                    <a:cxn ang="0">
                      <a:pos x="connsiteX0" y="connsiteY0"/>
                    </a:cxn>
                    <a:cxn ang="0">
                      <a:pos x="connsiteX1" y="connsiteY1"/>
                    </a:cxn>
                    <a:cxn ang="0">
                      <a:pos x="connsiteX2" y="connsiteY2"/>
                    </a:cxn>
                    <a:cxn ang="0">
                      <a:pos x="connsiteX3" y="connsiteY3"/>
                    </a:cxn>
                  </a:cxnLst>
                  <a:rect l="l" t="t" r="r" b="b"/>
                  <a:pathLst>
                    <a:path w="291387" h="221748">
                      <a:moveTo>
                        <a:pt x="0" y="0"/>
                      </a:moveTo>
                      <a:lnTo>
                        <a:pt x="291387" y="0"/>
                      </a:lnTo>
                      <a:lnTo>
                        <a:pt x="291387" y="221749"/>
                      </a:lnTo>
                      <a:lnTo>
                        <a:pt x="0" y="221749"/>
                      </a:lnTo>
                      <a:close/>
                    </a:path>
                  </a:pathLst>
                </a:custGeom>
                <a:solidFill>
                  <a:srgbClr val="CAD0D7"/>
                </a:solidFill>
                <a:ln w="6461" cap="flat">
                  <a:noFill/>
                  <a:prstDash val="solid"/>
                  <a:miter/>
                </a:ln>
              </p:spPr>
              <p:txBody>
                <a:bodyPr rtlCol="0" anchor="ctr"/>
                <a:lstStyle/>
                <a:p>
                  <a:endParaRPr lang="zh-TW" altLang="en-US">
                    <a:latin typeface="Arial" panose="020B0604020202020204" pitchFamily="34" charset="0"/>
                    <a:cs typeface="Arial" panose="020B0604020202020204" pitchFamily="34" charset="0"/>
                  </a:endParaRPr>
                </a:p>
              </p:txBody>
            </p:sp>
            <p:sp>
              <p:nvSpPr>
                <p:cNvPr id="155" name="手繪多邊形: 圖案 154">
                  <a:extLst>
                    <a:ext uri="{FF2B5EF4-FFF2-40B4-BE49-F238E27FC236}">
                      <a16:creationId xmlns:a16="http://schemas.microsoft.com/office/drawing/2014/main" id="{E98117C0-8451-488E-B8CA-EBEBBFB64A06}"/>
                    </a:ext>
                  </a:extLst>
                </p:cNvPr>
                <p:cNvSpPr/>
                <p:nvPr/>
              </p:nvSpPr>
              <p:spPr>
                <a:xfrm>
                  <a:off x="9657052" y="2971717"/>
                  <a:ext cx="296012" cy="211716"/>
                </a:xfrm>
                <a:custGeom>
                  <a:avLst/>
                  <a:gdLst>
                    <a:gd name="connsiteX0" fmla="*/ 0 w 296012"/>
                    <a:gd name="connsiteY0" fmla="*/ 0 h 211716"/>
                    <a:gd name="connsiteX1" fmla="*/ 296012 w 296012"/>
                    <a:gd name="connsiteY1" fmla="*/ 0 h 211716"/>
                    <a:gd name="connsiteX2" fmla="*/ 296012 w 296012"/>
                    <a:gd name="connsiteY2" fmla="*/ 211717 h 211716"/>
                    <a:gd name="connsiteX3" fmla="*/ 0 w 296012"/>
                    <a:gd name="connsiteY3" fmla="*/ 211717 h 211716"/>
                  </a:gdLst>
                  <a:ahLst/>
                  <a:cxnLst>
                    <a:cxn ang="0">
                      <a:pos x="connsiteX0" y="connsiteY0"/>
                    </a:cxn>
                    <a:cxn ang="0">
                      <a:pos x="connsiteX1" y="connsiteY1"/>
                    </a:cxn>
                    <a:cxn ang="0">
                      <a:pos x="connsiteX2" y="connsiteY2"/>
                    </a:cxn>
                    <a:cxn ang="0">
                      <a:pos x="connsiteX3" y="connsiteY3"/>
                    </a:cxn>
                  </a:cxnLst>
                  <a:rect l="l" t="t" r="r" b="b"/>
                  <a:pathLst>
                    <a:path w="296012" h="211716">
                      <a:moveTo>
                        <a:pt x="0" y="0"/>
                      </a:moveTo>
                      <a:lnTo>
                        <a:pt x="296012" y="0"/>
                      </a:lnTo>
                      <a:lnTo>
                        <a:pt x="296012" y="211717"/>
                      </a:lnTo>
                      <a:lnTo>
                        <a:pt x="0" y="211717"/>
                      </a:lnTo>
                      <a:close/>
                    </a:path>
                  </a:pathLst>
                </a:custGeom>
                <a:solidFill>
                  <a:srgbClr val="FFFFFF"/>
                </a:solidFill>
                <a:ln w="6461" cap="flat">
                  <a:noFill/>
                  <a:prstDash val="solid"/>
                  <a:miter/>
                </a:ln>
              </p:spPr>
              <p:txBody>
                <a:bodyPr rtlCol="0" anchor="ctr"/>
                <a:lstStyle/>
                <a:p>
                  <a:endParaRPr lang="zh-TW" altLang="en-US">
                    <a:latin typeface="Arial" panose="020B0604020202020204" pitchFamily="34" charset="0"/>
                    <a:cs typeface="Arial" panose="020B0604020202020204" pitchFamily="34" charset="0"/>
                  </a:endParaRPr>
                </a:p>
              </p:txBody>
            </p:sp>
          </p:grpSp>
          <p:sp>
            <p:nvSpPr>
              <p:cNvPr id="153" name="手繪多邊形: 圖案 152">
                <a:extLst>
                  <a:ext uri="{FF2B5EF4-FFF2-40B4-BE49-F238E27FC236}">
                    <a16:creationId xmlns:a16="http://schemas.microsoft.com/office/drawing/2014/main" id="{656FCF60-52C5-4CAD-BFEF-B1ECD87B1820}"/>
                  </a:ext>
                </a:extLst>
              </p:cNvPr>
              <p:cNvSpPr/>
              <p:nvPr/>
            </p:nvSpPr>
            <p:spPr>
              <a:xfrm>
                <a:off x="9656661" y="2953346"/>
                <a:ext cx="347084" cy="230021"/>
              </a:xfrm>
              <a:custGeom>
                <a:avLst/>
                <a:gdLst>
                  <a:gd name="connsiteX0" fmla="*/ 347085 w 347084"/>
                  <a:gd name="connsiteY0" fmla="*/ 34656 h 230021"/>
                  <a:gd name="connsiteX1" fmla="*/ 347085 w 347084"/>
                  <a:gd name="connsiteY1" fmla="*/ 210870 h 230021"/>
                  <a:gd name="connsiteX2" fmla="*/ 327933 w 347084"/>
                  <a:gd name="connsiteY2" fmla="*/ 230022 h 230021"/>
                  <a:gd name="connsiteX3" fmla="*/ 0 w 347084"/>
                  <a:gd name="connsiteY3" fmla="*/ 230022 h 230021"/>
                  <a:gd name="connsiteX4" fmla="*/ 19152 w 347084"/>
                  <a:gd name="connsiteY4" fmla="*/ 210870 h 230021"/>
                  <a:gd name="connsiteX5" fmla="*/ 19152 w 347084"/>
                  <a:gd name="connsiteY5" fmla="*/ 34656 h 230021"/>
                  <a:gd name="connsiteX6" fmla="*/ 21693 w 347084"/>
                  <a:gd name="connsiteY6" fmla="*/ 28533 h 230021"/>
                  <a:gd name="connsiteX7" fmla="*/ 27816 w 347084"/>
                  <a:gd name="connsiteY7" fmla="*/ 25992 h 230021"/>
                  <a:gd name="connsiteX8" fmla="*/ 234191 w 347084"/>
                  <a:gd name="connsiteY8" fmla="*/ 25992 h 230021"/>
                  <a:gd name="connsiteX9" fmla="*/ 234191 w 347084"/>
                  <a:gd name="connsiteY9" fmla="*/ 8664 h 230021"/>
                  <a:gd name="connsiteX10" fmla="*/ 236732 w 347084"/>
                  <a:gd name="connsiteY10" fmla="*/ 2541 h 230021"/>
                  <a:gd name="connsiteX11" fmla="*/ 242855 w 347084"/>
                  <a:gd name="connsiteY11" fmla="*/ 0 h 230021"/>
                  <a:gd name="connsiteX12" fmla="*/ 325327 w 347084"/>
                  <a:gd name="connsiteY12" fmla="*/ 0 h 230021"/>
                  <a:gd name="connsiteX13" fmla="*/ 331450 w 347084"/>
                  <a:gd name="connsiteY13" fmla="*/ 2541 h 230021"/>
                  <a:gd name="connsiteX14" fmla="*/ 333991 w 347084"/>
                  <a:gd name="connsiteY14" fmla="*/ 8664 h 230021"/>
                  <a:gd name="connsiteX15" fmla="*/ 333991 w 347084"/>
                  <a:gd name="connsiteY15" fmla="*/ 25992 h 230021"/>
                  <a:gd name="connsiteX16" fmla="*/ 338291 w 347084"/>
                  <a:gd name="connsiteY16" fmla="*/ 25992 h 230021"/>
                  <a:gd name="connsiteX17" fmla="*/ 344414 w 347084"/>
                  <a:gd name="connsiteY17" fmla="*/ 28533 h 230021"/>
                  <a:gd name="connsiteX18" fmla="*/ 347085 w 347084"/>
                  <a:gd name="connsiteY18" fmla="*/ 34656 h 2300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347084" h="230021">
                    <a:moveTo>
                      <a:pt x="347085" y="34656"/>
                    </a:moveTo>
                    <a:lnTo>
                      <a:pt x="347085" y="210870"/>
                    </a:lnTo>
                    <a:cubicBezTo>
                      <a:pt x="347085" y="221488"/>
                      <a:pt x="338551" y="230022"/>
                      <a:pt x="327933" y="230022"/>
                    </a:cubicBezTo>
                    <a:lnTo>
                      <a:pt x="0" y="230022"/>
                    </a:lnTo>
                    <a:cubicBezTo>
                      <a:pt x="10553" y="230022"/>
                      <a:pt x="19152" y="221488"/>
                      <a:pt x="19152" y="210870"/>
                    </a:cubicBezTo>
                    <a:lnTo>
                      <a:pt x="19152" y="34656"/>
                    </a:lnTo>
                    <a:cubicBezTo>
                      <a:pt x="19152" y="32441"/>
                      <a:pt x="19999" y="30227"/>
                      <a:pt x="21693" y="28533"/>
                    </a:cubicBezTo>
                    <a:cubicBezTo>
                      <a:pt x="23387" y="26839"/>
                      <a:pt x="25601" y="25992"/>
                      <a:pt x="27816" y="25992"/>
                    </a:cubicBezTo>
                    <a:lnTo>
                      <a:pt x="234191" y="25992"/>
                    </a:lnTo>
                    <a:lnTo>
                      <a:pt x="234191" y="8664"/>
                    </a:lnTo>
                    <a:cubicBezTo>
                      <a:pt x="234191" y="6449"/>
                      <a:pt x="235038" y="4234"/>
                      <a:pt x="236732" y="2541"/>
                    </a:cubicBezTo>
                    <a:cubicBezTo>
                      <a:pt x="238425" y="847"/>
                      <a:pt x="240640" y="0"/>
                      <a:pt x="242855" y="0"/>
                    </a:cubicBezTo>
                    <a:lnTo>
                      <a:pt x="325327" y="0"/>
                    </a:lnTo>
                    <a:cubicBezTo>
                      <a:pt x="327542" y="0"/>
                      <a:pt x="329757" y="847"/>
                      <a:pt x="331450" y="2541"/>
                    </a:cubicBezTo>
                    <a:cubicBezTo>
                      <a:pt x="333144" y="4234"/>
                      <a:pt x="333991" y="6449"/>
                      <a:pt x="333991" y="8664"/>
                    </a:cubicBezTo>
                    <a:lnTo>
                      <a:pt x="333991" y="25992"/>
                    </a:lnTo>
                    <a:lnTo>
                      <a:pt x="338291" y="25992"/>
                    </a:lnTo>
                    <a:cubicBezTo>
                      <a:pt x="340505" y="25992"/>
                      <a:pt x="342720" y="26839"/>
                      <a:pt x="344414" y="28533"/>
                    </a:cubicBezTo>
                    <a:cubicBezTo>
                      <a:pt x="346238" y="30227"/>
                      <a:pt x="347085" y="32441"/>
                      <a:pt x="347085" y="34656"/>
                    </a:cubicBezTo>
                    <a:close/>
                  </a:path>
                </a:pathLst>
              </a:custGeom>
              <a:solidFill>
                <a:srgbClr val="F5CA61"/>
              </a:solidFill>
              <a:ln w="6461" cap="flat">
                <a:noFill/>
                <a:prstDash val="solid"/>
                <a:miter/>
              </a:ln>
            </p:spPr>
            <p:txBody>
              <a:bodyPr rtlCol="0" anchor="ctr"/>
              <a:lstStyle/>
              <a:p>
                <a:endParaRPr lang="zh-TW" altLang="en-US">
                  <a:latin typeface="Arial" panose="020B0604020202020204" pitchFamily="34" charset="0"/>
                  <a:cs typeface="Arial" panose="020B0604020202020204" pitchFamily="34" charset="0"/>
                </a:endParaRPr>
              </a:p>
            </p:txBody>
          </p:sp>
        </p:grpSp>
        <p:grpSp>
          <p:nvGrpSpPr>
            <p:cNvPr id="137" name="圖形 106">
              <a:extLst>
                <a:ext uri="{FF2B5EF4-FFF2-40B4-BE49-F238E27FC236}">
                  <a16:creationId xmlns:a16="http://schemas.microsoft.com/office/drawing/2014/main" id="{92761C02-CF44-434C-A230-CB1A5394266A}"/>
                </a:ext>
              </a:extLst>
            </p:cNvPr>
            <p:cNvGrpSpPr/>
            <p:nvPr/>
          </p:nvGrpSpPr>
          <p:grpSpPr>
            <a:xfrm>
              <a:off x="5948985" y="3398651"/>
              <a:ext cx="366236" cy="267740"/>
              <a:chOff x="10204258" y="2915693"/>
              <a:chExt cx="366236" cy="267740"/>
            </a:xfrm>
            <a:solidFill>
              <a:schemeClr val="accent1"/>
            </a:solidFill>
          </p:grpSpPr>
          <p:sp>
            <p:nvSpPr>
              <p:cNvPr id="146" name="手繪多邊形: 圖案 145">
                <a:extLst>
                  <a:ext uri="{FF2B5EF4-FFF2-40B4-BE49-F238E27FC236}">
                    <a16:creationId xmlns:a16="http://schemas.microsoft.com/office/drawing/2014/main" id="{7AB52530-8F01-4451-9382-C433C5ADFD68}"/>
                  </a:ext>
                </a:extLst>
              </p:cNvPr>
              <p:cNvSpPr/>
              <p:nvPr/>
            </p:nvSpPr>
            <p:spPr>
              <a:xfrm>
                <a:off x="10204258" y="2915693"/>
                <a:ext cx="327932" cy="267674"/>
              </a:xfrm>
              <a:custGeom>
                <a:avLst/>
                <a:gdLst>
                  <a:gd name="connsiteX0" fmla="*/ 327933 w 327932"/>
                  <a:gd name="connsiteY0" fmla="*/ 34722 h 267674"/>
                  <a:gd name="connsiteX1" fmla="*/ 327933 w 327932"/>
                  <a:gd name="connsiteY1" fmla="*/ 267675 h 267674"/>
                  <a:gd name="connsiteX2" fmla="*/ 19152 w 327932"/>
                  <a:gd name="connsiteY2" fmla="*/ 267675 h 267674"/>
                  <a:gd name="connsiteX3" fmla="*/ 0 w 327932"/>
                  <a:gd name="connsiteY3" fmla="*/ 248523 h 267674"/>
                  <a:gd name="connsiteX4" fmla="*/ 0 w 327932"/>
                  <a:gd name="connsiteY4" fmla="*/ 34656 h 267674"/>
                  <a:gd name="connsiteX5" fmla="*/ 2541 w 327932"/>
                  <a:gd name="connsiteY5" fmla="*/ 28533 h 267674"/>
                  <a:gd name="connsiteX6" fmla="*/ 8664 w 327932"/>
                  <a:gd name="connsiteY6" fmla="*/ 25992 h 267674"/>
                  <a:gd name="connsiteX7" fmla="*/ 13029 w 327932"/>
                  <a:gd name="connsiteY7" fmla="*/ 25992 h 267674"/>
                  <a:gd name="connsiteX8" fmla="*/ 13029 w 327932"/>
                  <a:gd name="connsiteY8" fmla="*/ 8664 h 267674"/>
                  <a:gd name="connsiteX9" fmla="*/ 15569 w 327932"/>
                  <a:gd name="connsiteY9" fmla="*/ 2541 h 267674"/>
                  <a:gd name="connsiteX10" fmla="*/ 21693 w 327932"/>
                  <a:gd name="connsiteY10" fmla="*/ 0 h 267674"/>
                  <a:gd name="connsiteX11" fmla="*/ 104165 w 327932"/>
                  <a:gd name="connsiteY11" fmla="*/ 0 h 267674"/>
                  <a:gd name="connsiteX12" fmla="*/ 110288 w 327932"/>
                  <a:gd name="connsiteY12" fmla="*/ 2541 h 267674"/>
                  <a:gd name="connsiteX13" fmla="*/ 112829 w 327932"/>
                  <a:gd name="connsiteY13" fmla="*/ 8664 h 267674"/>
                  <a:gd name="connsiteX14" fmla="*/ 112829 w 327932"/>
                  <a:gd name="connsiteY14" fmla="*/ 25992 h 267674"/>
                  <a:gd name="connsiteX15" fmla="*/ 319203 w 327932"/>
                  <a:gd name="connsiteY15" fmla="*/ 25992 h 267674"/>
                  <a:gd name="connsiteX16" fmla="*/ 325327 w 327932"/>
                  <a:gd name="connsiteY16" fmla="*/ 28533 h 267674"/>
                  <a:gd name="connsiteX17" fmla="*/ 327933 w 327932"/>
                  <a:gd name="connsiteY17" fmla="*/ 34722 h 2676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27932" h="267674">
                    <a:moveTo>
                      <a:pt x="327933" y="34722"/>
                    </a:moveTo>
                    <a:lnTo>
                      <a:pt x="327933" y="267675"/>
                    </a:lnTo>
                    <a:lnTo>
                      <a:pt x="19152" y="267675"/>
                    </a:lnTo>
                    <a:cubicBezTo>
                      <a:pt x="8599" y="267675"/>
                      <a:pt x="0" y="259141"/>
                      <a:pt x="0" y="248523"/>
                    </a:cubicBezTo>
                    <a:lnTo>
                      <a:pt x="0" y="34656"/>
                    </a:lnTo>
                    <a:cubicBezTo>
                      <a:pt x="0" y="32441"/>
                      <a:pt x="847" y="30227"/>
                      <a:pt x="2541" y="28533"/>
                    </a:cubicBezTo>
                    <a:cubicBezTo>
                      <a:pt x="4234" y="26839"/>
                      <a:pt x="6449" y="25992"/>
                      <a:pt x="8664" y="25992"/>
                    </a:cubicBezTo>
                    <a:lnTo>
                      <a:pt x="13029" y="25992"/>
                    </a:lnTo>
                    <a:lnTo>
                      <a:pt x="13029" y="8664"/>
                    </a:lnTo>
                    <a:cubicBezTo>
                      <a:pt x="13029" y="6449"/>
                      <a:pt x="13876" y="4234"/>
                      <a:pt x="15569" y="2541"/>
                    </a:cubicBezTo>
                    <a:cubicBezTo>
                      <a:pt x="17263" y="847"/>
                      <a:pt x="19478" y="0"/>
                      <a:pt x="21693" y="0"/>
                    </a:cubicBezTo>
                    <a:lnTo>
                      <a:pt x="104165" y="0"/>
                    </a:lnTo>
                    <a:cubicBezTo>
                      <a:pt x="106379" y="0"/>
                      <a:pt x="108594" y="847"/>
                      <a:pt x="110288" y="2541"/>
                    </a:cubicBezTo>
                    <a:cubicBezTo>
                      <a:pt x="111982" y="4234"/>
                      <a:pt x="112829" y="6449"/>
                      <a:pt x="112829" y="8664"/>
                    </a:cubicBezTo>
                    <a:lnTo>
                      <a:pt x="112829" y="25992"/>
                    </a:lnTo>
                    <a:lnTo>
                      <a:pt x="319203" y="25992"/>
                    </a:lnTo>
                    <a:cubicBezTo>
                      <a:pt x="321418" y="25992"/>
                      <a:pt x="323633" y="26839"/>
                      <a:pt x="325327" y="28533"/>
                    </a:cubicBezTo>
                    <a:cubicBezTo>
                      <a:pt x="327086" y="30227"/>
                      <a:pt x="327933" y="32441"/>
                      <a:pt x="327933" y="34722"/>
                    </a:cubicBezTo>
                    <a:close/>
                  </a:path>
                </a:pathLst>
              </a:custGeom>
              <a:solidFill>
                <a:srgbClr val="ECAF4E"/>
              </a:solidFill>
              <a:ln w="6461" cap="flat">
                <a:noFill/>
                <a:prstDash val="solid"/>
                <a:miter/>
              </a:ln>
            </p:spPr>
            <p:txBody>
              <a:bodyPr rtlCol="0" anchor="ctr"/>
              <a:lstStyle/>
              <a:p>
                <a:endParaRPr lang="zh-TW" altLang="en-US">
                  <a:latin typeface="Arial" panose="020B0604020202020204" pitchFamily="34" charset="0"/>
                  <a:cs typeface="Arial" panose="020B0604020202020204" pitchFamily="34" charset="0"/>
                </a:endParaRPr>
              </a:p>
            </p:txBody>
          </p:sp>
          <p:grpSp>
            <p:nvGrpSpPr>
              <p:cNvPr id="147" name="圖形 106">
                <a:extLst>
                  <a:ext uri="{FF2B5EF4-FFF2-40B4-BE49-F238E27FC236}">
                    <a16:creationId xmlns:a16="http://schemas.microsoft.com/office/drawing/2014/main" id="{27BD9274-0D49-48EA-9B1B-168228E25CD4}"/>
                  </a:ext>
                </a:extLst>
              </p:cNvPr>
              <p:cNvGrpSpPr/>
              <p:nvPr/>
            </p:nvGrpSpPr>
            <p:grpSpPr>
              <a:xfrm>
                <a:off x="10213768" y="2961685"/>
                <a:ext cx="306045" cy="221748"/>
                <a:chOff x="10213768" y="2961685"/>
                <a:chExt cx="306045" cy="221748"/>
              </a:xfrm>
              <a:solidFill>
                <a:schemeClr val="accent1"/>
              </a:solidFill>
            </p:grpSpPr>
            <p:sp>
              <p:nvSpPr>
                <p:cNvPr id="149" name="手繪多邊形: 圖案 148">
                  <a:extLst>
                    <a:ext uri="{FF2B5EF4-FFF2-40B4-BE49-F238E27FC236}">
                      <a16:creationId xmlns:a16="http://schemas.microsoft.com/office/drawing/2014/main" id="{B48BDB31-4C04-4EE7-8A1C-BE1B57E7D2C9}"/>
                    </a:ext>
                  </a:extLst>
                </p:cNvPr>
                <p:cNvSpPr/>
                <p:nvPr/>
              </p:nvSpPr>
              <p:spPr>
                <a:xfrm>
                  <a:off x="10213768" y="2961685"/>
                  <a:ext cx="291387" cy="221748"/>
                </a:xfrm>
                <a:custGeom>
                  <a:avLst/>
                  <a:gdLst>
                    <a:gd name="connsiteX0" fmla="*/ 0 w 291387"/>
                    <a:gd name="connsiteY0" fmla="*/ 0 h 221748"/>
                    <a:gd name="connsiteX1" fmla="*/ 291387 w 291387"/>
                    <a:gd name="connsiteY1" fmla="*/ 0 h 221748"/>
                    <a:gd name="connsiteX2" fmla="*/ 291387 w 291387"/>
                    <a:gd name="connsiteY2" fmla="*/ 221749 h 221748"/>
                    <a:gd name="connsiteX3" fmla="*/ 0 w 291387"/>
                    <a:gd name="connsiteY3" fmla="*/ 221749 h 221748"/>
                  </a:gdLst>
                  <a:ahLst/>
                  <a:cxnLst>
                    <a:cxn ang="0">
                      <a:pos x="connsiteX0" y="connsiteY0"/>
                    </a:cxn>
                    <a:cxn ang="0">
                      <a:pos x="connsiteX1" y="connsiteY1"/>
                    </a:cxn>
                    <a:cxn ang="0">
                      <a:pos x="connsiteX2" y="connsiteY2"/>
                    </a:cxn>
                    <a:cxn ang="0">
                      <a:pos x="connsiteX3" y="connsiteY3"/>
                    </a:cxn>
                  </a:cxnLst>
                  <a:rect l="l" t="t" r="r" b="b"/>
                  <a:pathLst>
                    <a:path w="291387" h="221748">
                      <a:moveTo>
                        <a:pt x="0" y="0"/>
                      </a:moveTo>
                      <a:lnTo>
                        <a:pt x="291387" y="0"/>
                      </a:lnTo>
                      <a:lnTo>
                        <a:pt x="291387" y="221749"/>
                      </a:lnTo>
                      <a:lnTo>
                        <a:pt x="0" y="221749"/>
                      </a:lnTo>
                      <a:close/>
                    </a:path>
                  </a:pathLst>
                </a:custGeom>
                <a:solidFill>
                  <a:srgbClr val="CAD0D7"/>
                </a:solidFill>
                <a:ln w="6461" cap="flat">
                  <a:noFill/>
                  <a:prstDash val="solid"/>
                  <a:miter/>
                </a:ln>
              </p:spPr>
              <p:txBody>
                <a:bodyPr rtlCol="0" anchor="ctr"/>
                <a:lstStyle/>
                <a:p>
                  <a:endParaRPr lang="zh-TW" altLang="en-US">
                    <a:latin typeface="Arial" panose="020B0604020202020204" pitchFamily="34" charset="0"/>
                    <a:cs typeface="Arial" panose="020B0604020202020204" pitchFamily="34" charset="0"/>
                  </a:endParaRPr>
                </a:p>
              </p:txBody>
            </p:sp>
            <p:sp>
              <p:nvSpPr>
                <p:cNvPr id="150" name="手繪多邊形: 圖案 149">
                  <a:extLst>
                    <a:ext uri="{FF2B5EF4-FFF2-40B4-BE49-F238E27FC236}">
                      <a16:creationId xmlns:a16="http://schemas.microsoft.com/office/drawing/2014/main" id="{D83BBC39-C73B-46B4-89D6-D12F104BAFFF}"/>
                    </a:ext>
                  </a:extLst>
                </p:cNvPr>
                <p:cNvSpPr/>
                <p:nvPr/>
              </p:nvSpPr>
              <p:spPr>
                <a:xfrm>
                  <a:off x="10223801" y="2971717"/>
                  <a:ext cx="296012" cy="211716"/>
                </a:xfrm>
                <a:custGeom>
                  <a:avLst/>
                  <a:gdLst>
                    <a:gd name="connsiteX0" fmla="*/ 0 w 296012"/>
                    <a:gd name="connsiteY0" fmla="*/ 0 h 211716"/>
                    <a:gd name="connsiteX1" fmla="*/ 296012 w 296012"/>
                    <a:gd name="connsiteY1" fmla="*/ 0 h 211716"/>
                    <a:gd name="connsiteX2" fmla="*/ 296012 w 296012"/>
                    <a:gd name="connsiteY2" fmla="*/ 211717 h 211716"/>
                    <a:gd name="connsiteX3" fmla="*/ 0 w 296012"/>
                    <a:gd name="connsiteY3" fmla="*/ 211717 h 211716"/>
                  </a:gdLst>
                  <a:ahLst/>
                  <a:cxnLst>
                    <a:cxn ang="0">
                      <a:pos x="connsiteX0" y="connsiteY0"/>
                    </a:cxn>
                    <a:cxn ang="0">
                      <a:pos x="connsiteX1" y="connsiteY1"/>
                    </a:cxn>
                    <a:cxn ang="0">
                      <a:pos x="connsiteX2" y="connsiteY2"/>
                    </a:cxn>
                    <a:cxn ang="0">
                      <a:pos x="connsiteX3" y="connsiteY3"/>
                    </a:cxn>
                  </a:cxnLst>
                  <a:rect l="l" t="t" r="r" b="b"/>
                  <a:pathLst>
                    <a:path w="296012" h="211716">
                      <a:moveTo>
                        <a:pt x="0" y="0"/>
                      </a:moveTo>
                      <a:lnTo>
                        <a:pt x="296012" y="0"/>
                      </a:lnTo>
                      <a:lnTo>
                        <a:pt x="296012" y="211717"/>
                      </a:lnTo>
                      <a:lnTo>
                        <a:pt x="0" y="211717"/>
                      </a:lnTo>
                      <a:close/>
                    </a:path>
                  </a:pathLst>
                </a:custGeom>
                <a:solidFill>
                  <a:srgbClr val="FFFFFF"/>
                </a:solidFill>
                <a:ln w="6461" cap="flat">
                  <a:noFill/>
                  <a:prstDash val="solid"/>
                  <a:miter/>
                </a:ln>
              </p:spPr>
              <p:txBody>
                <a:bodyPr rtlCol="0" anchor="ctr"/>
                <a:lstStyle/>
                <a:p>
                  <a:endParaRPr lang="zh-TW" altLang="en-US">
                    <a:latin typeface="Arial" panose="020B0604020202020204" pitchFamily="34" charset="0"/>
                    <a:cs typeface="Arial" panose="020B0604020202020204" pitchFamily="34" charset="0"/>
                  </a:endParaRPr>
                </a:p>
              </p:txBody>
            </p:sp>
          </p:grpSp>
          <p:sp>
            <p:nvSpPr>
              <p:cNvPr id="148" name="手繪多邊形: 圖案 147">
                <a:extLst>
                  <a:ext uri="{FF2B5EF4-FFF2-40B4-BE49-F238E27FC236}">
                    <a16:creationId xmlns:a16="http://schemas.microsoft.com/office/drawing/2014/main" id="{AAC11411-3B75-4D07-8BE3-1250C2C26A2F}"/>
                  </a:ext>
                </a:extLst>
              </p:cNvPr>
              <p:cNvSpPr/>
              <p:nvPr/>
            </p:nvSpPr>
            <p:spPr>
              <a:xfrm>
                <a:off x="10223410" y="2953346"/>
                <a:ext cx="347084" cy="230021"/>
              </a:xfrm>
              <a:custGeom>
                <a:avLst/>
                <a:gdLst>
                  <a:gd name="connsiteX0" fmla="*/ 347085 w 347084"/>
                  <a:gd name="connsiteY0" fmla="*/ 34656 h 230021"/>
                  <a:gd name="connsiteX1" fmla="*/ 347085 w 347084"/>
                  <a:gd name="connsiteY1" fmla="*/ 210870 h 230021"/>
                  <a:gd name="connsiteX2" fmla="*/ 327933 w 347084"/>
                  <a:gd name="connsiteY2" fmla="*/ 230022 h 230021"/>
                  <a:gd name="connsiteX3" fmla="*/ 0 w 347084"/>
                  <a:gd name="connsiteY3" fmla="*/ 230022 h 230021"/>
                  <a:gd name="connsiteX4" fmla="*/ 19152 w 347084"/>
                  <a:gd name="connsiteY4" fmla="*/ 210870 h 230021"/>
                  <a:gd name="connsiteX5" fmla="*/ 19152 w 347084"/>
                  <a:gd name="connsiteY5" fmla="*/ 34656 h 230021"/>
                  <a:gd name="connsiteX6" fmla="*/ 21693 w 347084"/>
                  <a:gd name="connsiteY6" fmla="*/ 28533 h 230021"/>
                  <a:gd name="connsiteX7" fmla="*/ 27816 w 347084"/>
                  <a:gd name="connsiteY7" fmla="*/ 25992 h 230021"/>
                  <a:gd name="connsiteX8" fmla="*/ 234191 w 347084"/>
                  <a:gd name="connsiteY8" fmla="*/ 25992 h 230021"/>
                  <a:gd name="connsiteX9" fmla="*/ 234191 w 347084"/>
                  <a:gd name="connsiteY9" fmla="*/ 8664 h 230021"/>
                  <a:gd name="connsiteX10" fmla="*/ 236732 w 347084"/>
                  <a:gd name="connsiteY10" fmla="*/ 2541 h 230021"/>
                  <a:gd name="connsiteX11" fmla="*/ 242855 w 347084"/>
                  <a:gd name="connsiteY11" fmla="*/ 0 h 230021"/>
                  <a:gd name="connsiteX12" fmla="*/ 325327 w 347084"/>
                  <a:gd name="connsiteY12" fmla="*/ 0 h 230021"/>
                  <a:gd name="connsiteX13" fmla="*/ 331451 w 347084"/>
                  <a:gd name="connsiteY13" fmla="*/ 2541 h 230021"/>
                  <a:gd name="connsiteX14" fmla="*/ 333991 w 347084"/>
                  <a:gd name="connsiteY14" fmla="*/ 8664 h 230021"/>
                  <a:gd name="connsiteX15" fmla="*/ 333991 w 347084"/>
                  <a:gd name="connsiteY15" fmla="*/ 25992 h 230021"/>
                  <a:gd name="connsiteX16" fmla="*/ 338291 w 347084"/>
                  <a:gd name="connsiteY16" fmla="*/ 25992 h 230021"/>
                  <a:gd name="connsiteX17" fmla="*/ 344414 w 347084"/>
                  <a:gd name="connsiteY17" fmla="*/ 28533 h 230021"/>
                  <a:gd name="connsiteX18" fmla="*/ 347085 w 347084"/>
                  <a:gd name="connsiteY18" fmla="*/ 34656 h 2300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347084" h="230021">
                    <a:moveTo>
                      <a:pt x="347085" y="34656"/>
                    </a:moveTo>
                    <a:lnTo>
                      <a:pt x="347085" y="210870"/>
                    </a:lnTo>
                    <a:cubicBezTo>
                      <a:pt x="347085" y="221488"/>
                      <a:pt x="338551" y="230022"/>
                      <a:pt x="327933" y="230022"/>
                    </a:cubicBezTo>
                    <a:lnTo>
                      <a:pt x="0" y="230022"/>
                    </a:lnTo>
                    <a:cubicBezTo>
                      <a:pt x="10553" y="230022"/>
                      <a:pt x="19152" y="221488"/>
                      <a:pt x="19152" y="210870"/>
                    </a:cubicBezTo>
                    <a:lnTo>
                      <a:pt x="19152" y="34656"/>
                    </a:lnTo>
                    <a:cubicBezTo>
                      <a:pt x="19152" y="32441"/>
                      <a:pt x="19999" y="30227"/>
                      <a:pt x="21693" y="28533"/>
                    </a:cubicBezTo>
                    <a:cubicBezTo>
                      <a:pt x="23387" y="26839"/>
                      <a:pt x="25601" y="25992"/>
                      <a:pt x="27816" y="25992"/>
                    </a:cubicBezTo>
                    <a:lnTo>
                      <a:pt x="234191" y="25992"/>
                    </a:lnTo>
                    <a:lnTo>
                      <a:pt x="234191" y="8664"/>
                    </a:lnTo>
                    <a:cubicBezTo>
                      <a:pt x="234191" y="6449"/>
                      <a:pt x="235038" y="4234"/>
                      <a:pt x="236732" y="2541"/>
                    </a:cubicBezTo>
                    <a:cubicBezTo>
                      <a:pt x="238425" y="847"/>
                      <a:pt x="240640" y="0"/>
                      <a:pt x="242855" y="0"/>
                    </a:cubicBezTo>
                    <a:lnTo>
                      <a:pt x="325327" y="0"/>
                    </a:lnTo>
                    <a:cubicBezTo>
                      <a:pt x="327542" y="0"/>
                      <a:pt x="329757" y="847"/>
                      <a:pt x="331451" y="2541"/>
                    </a:cubicBezTo>
                    <a:cubicBezTo>
                      <a:pt x="333144" y="4234"/>
                      <a:pt x="333991" y="6449"/>
                      <a:pt x="333991" y="8664"/>
                    </a:cubicBezTo>
                    <a:lnTo>
                      <a:pt x="333991" y="25992"/>
                    </a:lnTo>
                    <a:lnTo>
                      <a:pt x="338291" y="25992"/>
                    </a:lnTo>
                    <a:cubicBezTo>
                      <a:pt x="340505" y="25992"/>
                      <a:pt x="342720" y="26839"/>
                      <a:pt x="344414" y="28533"/>
                    </a:cubicBezTo>
                    <a:cubicBezTo>
                      <a:pt x="346238" y="30227"/>
                      <a:pt x="347085" y="32441"/>
                      <a:pt x="347085" y="34656"/>
                    </a:cubicBezTo>
                    <a:close/>
                  </a:path>
                </a:pathLst>
              </a:custGeom>
              <a:solidFill>
                <a:srgbClr val="F5CA61"/>
              </a:solidFill>
              <a:ln w="6461" cap="flat">
                <a:noFill/>
                <a:prstDash val="solid"/>
                <a:miter/>
              </a:ln>
            </p:spPr>
            <p:txBody>
              <a:bodyPr rtlCol="0" anchor="ctr"/>
              <a:lstStyle/>
              <a:p>
                <a:endParaRPr lang="zh-TW" altLang="en-US">
                  <a:latin typeface="Arial" panose="020B0604020202020204" pitchFamily="34" charset="0"/>
                  <a:cs typeface="Arial" panose="020B0604020202020204" pitchFamily="34" charset="0"/>
                </a:endParaRPr>
              </a:p>
            </p:txBody>
          </p:sp>
        </p:grpSp>
        <p:grpSp>
          <p:nvGrpSpPr>
            <p:cNvPr id="138" name="圖形 106">
              <a:extLst>
                <a:ext uri="{FF2B5EF4-FFF2-40B4-BE49-F238E27FC236}">
                  <a16:creationId xmlns:a16="http://schemas.microsoft.com/office/drawing/2014/main" id="{9C621A73-D219-4EB2-897B-8BAA0DB689C6}"/>
                </a:ext>
              </a:extLst>
            </p:cNvPr>
            <p:cNvGrpSpPr/>
            <p:nvPr/>
          </p:nvGrpSpPr>
          <p:grpSpPr>
            <a:xfrm>
              <a:off x="5413635" y="3228366"/>
              <a:ext cx="538932" cy="172109"/>
              <a:chOff x="9668908" y="2745408"/>
              <a:chExt cx="538932" cy="172109"/>
            </a:xfrm>
            <a:solidFill>
              <a:schemeClr val="accent1"/>
            </a:solidFill>
          </p:grpSpPr>
          <p:sp>
            <p:nvSpPr>
              <p:cNvPr id="140" name="手繪多邊形: 圖案 139">
                <a:extLst>
                  <a:ext uri="{FF2B5EF4-FFF2-40B4-BE49-F238E27FC236}">
                    <a16:creationId xmlns:a16="http://schemas.microsoft.com/office/drawing/2014/main" id="{A5AD4B8E-8390-4611-B7AD-BFE536244BE4}"/>
                  </a:ext>
                </a:extLst>
              </p:cNvPr>
              <p:cNvSpPr/>
              <p:nvPr/>
            </p:nvSpPr>
            <p:spPr>
              <a:xfrm>
                <a:off x="9668908" y="2745408"/>
                <a:ext cx="538932" cy="172109"/>
              </a:xfrm>
              <a:custGeom>
                <a:avLst/>
                <a:gdLst>
                  <a:gd name="connsiteX0" fmla="*/ 538933 w 538932"/>
                  <a:gd name="connsiteY0" fmla="*/ 12638 h 172109"/>
                  <a:gd name="connsiteX1" fmla="*/ 538933 w 538932"/>
                  <a:gd name="connsiteY1" fmla="*/ 159472 h 172109"/>
                  <a:gd name="connsiteX2" fmla="*/ 526295 w 538932"/>
                  <a:gd name="connsiteY2" fmla="*/ 172109 h 172109"/>
                  <a:gd name="connsiteX3" fmla="*/ 12638 w 538932"/>
                  <a:gd name="connsiteY3" fmla="*/ 172109 h 172109"/>
                  <a:gd name="connsiteX4" fmla="*/ 0 w 538932"/>
                  <a:gd name="connsiteY4" fmla="*/ 159472 h 172109"/>
                  <a:gd name="connsiteX5" fmla="*/ 0 w 538932"/>
                  <a:gd name="connsiteY5" fmla="*/ 12638 h 172109"/>
                  <a:gd name="connsiteX6" fmla="*/ 12638 w 538932"/>
                  <a:gd name="connsiteY6" fmla="*/ 0 h 172109"/>
                  <a:gd name="connsiteX7" fmla="*/ 526295 w 538932"/>
                  <a:gd name="connsiteY7" fmla="*/ 0 h 172109"/>
                  <a:gd name="connsiteX8" fmla="*/ 538933 w 538932"/>
                  <a:gd name="connsiteY8" fmla="*/ 12638 h 1721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38932" h="172109">
                    <a:moveTo>
                      <a:pt x="538933" y="12638"/>
                    </a:moveTo>
                    <a:lnTo>
                      <a:pt x="538933" y="159472"/>
                    </a:lnTo>
                    <a:cubicBezTo>
                      <a:pt x="538933" y="166442"/>
                      <a:pt x="533265" y="172109"/>
                      <a:pt x="526295" y="172109"/>
                    </a:cubicBezTo>
                    <a:lnTo>
                      <a:pt x="12638" y="172109"/>
                    </a:lnTo>
                    <a:cubicBezTo>
                      <a:pt x="5667" y="172109"/>
                      <a:pt x="0" y="166442"/>
                      <a:pt x="0" y="159472"/>
                    </a:cubicBezTo>
                    <a:lnTo>
                      <a:pt x="0" y="12638"/>
                    </a:lnTo>
                    <a:cubicBezTo>
                      <a:pt x="0" y="5668"/>
                      <a:pt x="5667" y="0"/>
                      <a:pt x="12638" y="0"/>
                    </a:cubicBezTo>
                    <a:lnTo>
                      <a:pt x="526295" y="0"/>
                    </a:lnTo>
                    <a:cubicBezTo>
                      <a:pt x="533265" y="65"/>
                      <a:pt x="538933" y="5668"/>
                      <a:pt x="538933" y="12638"/>
                    </a:cubicBezTo>
                    <a:close/>
                  </a:path>
                </a:pathLst>
              </a:custGeom>
              <a:solidFill>
                <a:srgbClr val="F2F2F2"/>
              </a:solidFill>
              <a:ln w="6461" cap="flat">
                <a:solidFill>
                  <a:srgbClr val="BEBEBE"/>
                </a:solidFill>
                <a:prstDash val="solid"/>
                <a:miter/>
              </a:ln>
            </p:spPr>
            <p:txBody>
              <a:bodyPr rtlCol="0" anchor="ctr"/>
              <a:lstStyle/>
              <a:p>
                <a:endParaRPr lang="zh-TW" altLang="en-US">
                  <a:latin typeface="Arial" panose="020B0604020202020204" pitchFamily="34" charset="0"/>
                  <a:cs typeface="Arial" panose="020B0604020202020204" pitchFamily="34" charset="0"/>
                </a:endParaRPr>
              </a:p>
            </p:txBody>
          </p:sp>
          <p:grpSp>
            <p:nvGrpSpPr>
              <p:cNvPr id="141" name="圖形 106">
                <a:extLst>
                  <a:ext uri="{FF2B5EF4-FFF2-40B4-BE49-F238E27FC236}">
                    <a16:creationId xmlns:a16="http://schemas.microsoft.com/office/drawing/2014/main" id="{33CC4CA4-AE73-471F-A096-B6370FF426F7}"/>
                  </a:ext>
                </a:extLst>
              </p:cNvPr>
              <p:cNvGrpSpPr/>
              <p:nvPr/>
            </p:nvGrpSpPr>
            <p:grpSpPr>
              <a:xfrm>
                <a:off x="9696177" y="2803301"/>
                <a:ext cx="277610" cy="56382"/>
                <a:chOff x="9696177" y="2803301"/>
                <a:chExt cx="277610" cy="56382"/>
              </a:xfrm>
              <a:solidFill>
                <a:schemeClr val="accent1"/>
              </a:solidFill>
            </p:grpSpPr>
            <p:sp>
              <p:nvSpPr>
                <p:cNvPr id="142" name="手繪多邊形: 圖案 141">
                  <a:extLst>
                    <a:ext uri="{FF2B5EF4-FFF2-40B4-BE49-F238E27FC236}">
                      <a16:creationId xmlns:a16="http://schemas.microsoft.com/office/drawing/2014/main" id="{DC953ADF-6F64-49F5-BF59-A77D0DB0065F}"/>
                    </a:ext>
                  </a:extLst>
                </p:cNvPr>
                <p:cNvSpPr/>
                <p:nvPr/>
              </p:nvSpPr>
              <p:spPr>
                <a:xfrm rot="-5400000">
                  <a:off x="9696177" y="2803301"/>
                  <a:ext cx="56349" cy="56349"/>
                </a:xfrm>
                <a:custGeom>
                  <a:avLst/>
                  <a:gdLst>
                    <a:gd name="connsiteX0" fmla="*/ 0 w 56349"/>
                    <a:gd name="connsiteY0" fmla="*/ 0 h 56349"/>
                    <a:gd name="connsiteX1" fmla="*/ 56349 w 56349"/>
                    <a:gd name="connsiteY1" fmla="*/ 0 h 56349"/>
                    <a:gd name="connsiteX2" fmla="*/ 56349 w 56349"/>
                    <a:gd name="connsiteY2" fmla="*/ 56349 h 56349"/>
                    <a:gd name="connsiteX3" fmla="*/ 0 w 56349"/>
                    <a:gd name="connsiteY3" fmla="*/ 56349 h 56349"/>
                  </a:gdLst>
                  <a:ahLst/>
                  <a:cxnLst>
                    <a:cxn ang="0">
                      <a:pos x="connsiteX0" y="connsiteY0"/>
                    </a:cxn>
                    <a:cxn ang="0">
                      <a:pos x="connsiteX1" y="connsiteY1"/>
                    </a:cxn>
                    <a:cxn ang="0">
                      <a:pos x="connsiteX2" y="connsiteY2"/>
                    </a:cxn>
                    <a:cxn ang="0">
                      <a:pos x="connsiteX3" y="connsiteY3"/>
                    </a:cxn>
                  </a:cxnLst>
                  <a:rect l="l" t="t" r="r" b="b"/>
                  <a:pathLst>
                    <a:path w="56349" h="56349">
                      <a:moveTo>
                        <a:pt x="0" y="0"/>
                      </a:moveTo>
                      <a:lnTo>
                        <a:pt x="56349" y="0"/>
                      </a:lnTo>
                      <a:lnTo>
                        <a:pt x="56349" y="56349"/>
                      </a:lnTo>
                      <a:lnTo>
                        <a:pt x="0" y="56349"/>
                      </a:lnTo>
                      <a:close/>
                    </a:path>
                  </a:pathLst>
                </a:custGeom>
                <a:solidFill>
                  <a:srgbClr val="41A5FF"/>
                </a:solidFill>
                <a:ln w="6461" cap="flat">
                  <a:noFill/>
                  <a:prstDash val="solid"/>
                  <a:miter/>
                </a:ln>
              </p:spPr>
              <p:txBody>
                <a:bodyPr rtlCol="0" anchor="ctr"/>
                <a:lstStyle/>
                <a:p>
                  <a:endParaRPr lang="zh-TW" altLang="en-US">
                    <a:latin typeface="Arial" panose="020B0604020202020204" pitchFamily="34" charset="0"/>
                    <a:cs typeface="Arial" panose="020B0604020202020204" pitchFamily="34" charset="0"/>
                  </a:endParaRPr>
                </a:p>
              </p:txBody>
            </p:sp>
            <p:sp>
              <p:nvSpPr>
                <p:cNvPr id="143" name="手繪多邊形: 圖案 142">
                  <a:extLst>
                    <a:ext uri="{FF2B5EF4-FFF2-40B4-BE49-F238E27FC236}">
                      <a16:creationId xmlns:a16="http://schemas.microsoft.com/office/drawing/2014/main" id="{CF38A666-379A-4300-89DA-A47DE44DF06A}"/>
                    </a:ext>
                  </a:extLst>
                </p:cNvPr>
                <p:cNvSpPr/>
                <p:nvPr/>
              </p:nvSpPr>
              <p:spPr>
                <a:xfrm rot="-5400000">
                  <a:off x="9769932" y="2803314"/>
                  <a:ext cx="56349" cy="56349"/>
                </a:xfrm>
                <a:custGeom>
                  <a:avLst/>
                  <a:gdLst>
                    <a:gd name="connsiteX0" fmla="*/ 0 w 56349"/>
                    <a:gd name="connsiteY0" fmla="*/ 0 h 56349"/>
                    <a:gd name="connsiteX1" fmla="*/ 56349 w 56349"/>
                    <a:gd name="connsiteY1" fmla="*/ 0 h 56349"/>
                    <a:gd name="connsiteX2" fmla="*/ 56349 w 56349"/>
                    <a:gd name="connsiteY2" fmla="*/ 56349 h 56349"/>
                    <a:gd name="connsiteX3" fmla="*/ 0 w 56349"/>
                    <a:gd name="connsiteY3" fmla="*/ 56349 h 56349"/>
                  </a:gdLst>
                  <a:ahLst/>
                  <a:cxnLst>
                    <a:cxn ang="0">
                      <a:pos x="connsiteX0" y="connsiteY0"/>
                    </a:cxn>
                    <a:cxn ang="0">
                      <a:pos x="connsiteX1" y="connsiteY1"/>
                    </a:cxn>
                    <a:cxn ang="0">
                      <a:pos x="connsiteX2" y="connsiteY2"/>
                    </a:cxn>
                    <a:cxn ang="0">
                      <a:pos x="connsiteX3" y="connsiteY3"/>
                    </a:cxn>
                  </a:cxnLst>
                  <a:rect l="l" t="t" r="r" b="b"/>
                  <a:pathLst>
                    <a:path w="56349" h="56349">
                      <a:moveTo>
                        <a:pt x="0" y="0"/>
                      </a:moveTo>
                      <a:lnTo>
                        <a:pt x="56349" y="0"/>
                      </a:lnTo>
                      <a:lnTo>
                        <a:pt x="56349" y="56349"/>
                      </a:lnTo>
                      <a:lnTo>
                        <a:pt x="0" y="56349"/>
                      </a:lnTo>
                      <a:close/>
                    </a:path>
                  </a:pathLst>
                </a:custGeom>
                <a:solidFill>
                  <a:srgbClr val="FF7D00"/>
                </a:solidFill>
                <a:ln w="6461" cap="flat">
                  <a:noFill/>
                  <a:prstDash val="solid"/>
                  <a:miter/>
                </a:ln>
              </p:spPr>
              <p:txBody>
                <a:bodyPr rtlCol="0" anchor="ctr"/>
                <a:lstStyle/>
                <a:p>
                  <a:endParaRPr lang="zh-TW" altLang="en-US">
                    <a:latin typeface="Arial" panose="020B0604020202020204" pitchFamily="34" charset="0"/>
                    <a:cs typeface="Arial" panose="020B0604020202020204" pitchFamily="34" charset="0"/>
                  </a:endParaRPr>
                </a:p>
              </p:txBody>
            </p:sp>
            <p:sp>
              <p:nvSpPr>
                <p:cNvPr id="144" name="手繪多邊形: 圖案 143">
                  <a:extLst>
                    <a:ext uri="{FF2B5EF4-FFF2-40B4-BE49-F238E27FC236}">
                      <a16:creationId xmlns:a16="http://schemas.microsoft.com/office/drawing/2014/main" id="{49EAE718-998D-4D46-9C8E-C66BE5C6EBD2}"/>
                    </a:ext>
                  </a:extLst>
                </p:cNvPr>
                <p:cNvSpPr/>
                <p:nvPr/>
              </p:nvSpPr>
              <p:spPr>
                <a:xfrm rot="-5400000">
                  <a:off x="9843685" y="2803321"/>
                  <a:ext cx="56349" cy="56349"/>
                </a:xfrm>
                <a:custGeom>
                  <a:avLst/>
                  <a:gdLst>
                    <a:gd name="connsiteX0" fmla="*/ 0 w 56349"/>
                    <a:gd name="connsiteY0" fmla="*/ 0 h 56349"/>
                    <a:gd name="connsiteX1" fmla="*/ 56349 w 56349"/>
                    <a:gd name="connsiteY1" fmla="*/ 0 h 56349"/>
                    <a:gd name="connsiteX2" fmla="*/ 56349 w 56349"/>
                    <a:gd name="connsiteY2" fmla="*/ 56349 h 56349"/>
                    <a:gd name="connsiteX3" fmla="*/ 0 w 56349"/>
                    <a:gd name="connsiteY3" fmla="*/ 56349 h 56349"/>
                  </a:gdLst>
                  <a:ahLst/>
                  <a:cxnLst>
                    <a:cxn ang="0">
                      <a:pos x="connsiteX0" y="connsiteY0"/>
                    </a:cxn>
                    <a:cxn ang="0">
                      <a:pos x="connsiteX1" y="connsiteY1"/>
                    </a:cxn>
                    <a:cxn ang="0">
                      <a:pos x="connsiteX2" y="connsiteY2"/>
                    </a:cxn>
                    <a:cxn ang="0">
                      <a:pos x="connsiteX3" y="connsiteY3"/>
                    </a:cxn>
                  </a:cxnLst>
                  <a:rect l="l" t="t" r="r" b="b"/>
                  <a:pathLst>
                    <a:path w="56349" h="56349">
                      <a:moveTo>
                        <a:pt x="0" y="0"/>
                      </a:moveTo>
                      <a:lnTo>
                        <a:pt x="56349" y="0"/>
                      </a:lnTo>
                      <a:lnTo>
                        <a:pt x="56349" y="56349"/>
                      </a:lnTo>
                      <a:lnTo>
                        <a:pt x="0" y="56349"/>
                      </a:lnTo>
                      <a:close/>
                    </a:path>
                  </a:pathLst>
                </a:custGeom>
                <a:solidFill>
                  <a:srgbClr val="5F4387"/>
                </a:solidFill>
                <a:ln w="6461" cap="flat">
                  <a:noFill/>
                  <a:prstDash val="solid"/>
                  <a:miter/>
                </a:ln>
              </p:spPr>
              <p:txBody>
                <a:bodyPr rtlCol="0" anchor="ctr"/>
                <a:lstStyle/>
                <a:p>
                  <a:endParaRPr lang="zh-TW" altLang="en-US">
                    <a:latin typeface="Arial" panose="020B0604020202020204" pitchFamily="34" charset="0"/>
                    <a:cs typeface="Arial" panose="020B0604020202020204" pitchFamily="34" charset="0"/>
                  </a:endParaRPr>
                </a:p>
              </p:txBody>
            </p:sp>
            <p:sp>
              <p:nvSpPr>
                <p:cNvPr id="145" name="手繪多邊形: 圖案 144">
                  <a:extLst>
                    <a:ext uri="{FF2B5EF4-FFF2-40B4-BE49-F238E27FC236}">
                      <a16:creationId xmlns:a16="http://schemas.microsoft.com/office/drawing/2014/main" id="{3B8BC2A9-FC8A-4599-B4DE-D49777EDA0BD}"/>
                    </a:ext>
                  </a:extLst>
                </p:cNvPr>
                <p:cNvSpPr/>
                <p:nvPr/>
              </p:nvSpPr>
              <p:spPr>
                <a:xfrm rot="-5400000">
                  <a:off x="9917438" y="2803334"/>
                  <a:ext cx="56349" cy="56349"/>
                </a:xfrm>
                <a:custGeom>
                  <a:avLst/>
                  <a:gdLst>
                    <a:gd name="connsiteX0" fmla="*/ 0 w 56349"/>
                    <a:gd name="connsiteY0" fmla="*/ 0 h 56349"/>
                    <a:gd name="connsiteX1" fmla="*/ 56349 w 56349"/>
                    <a:gd name="connsiteY1" fmla="*/ 0 h 56349"/>
                    <a:gd name="connsiteX2" fmla="*/ 56349 w 56349"/>
                    <a:gd name="connsiteY2" fmla="*/ 56349 h 56349"/>
                    <a:gd name="connsiteX3" fmla="*/ 0 w 56349"/>
                    <a:gd name="connsiteY3" fmla="*/ 56349 h 56349"/>
                  </a:gdLst>
                  <a:ahLst/>
                  <a:cxnLst>
                    <a:cxn ang="0">
                      <a:pos x="connsiteX0" y="connsiteY0"/>
                    </a:cxn>
                    <a:cxn ang="0">
                      <a:pos x="connsiteX1" y="connsiteY1"/>
                    </a:cxn>
                    <a:cxn ang="0">
                      <a:pos x="connsiteX2" y="connsiteY2"/>
                    </a:cxn>
                    <a:cxn ang="0">
                      <a:pos x="connsiteX3" y="connsiteY3"/>
                    </a:cxn>
                  </a:cxnLst>
                  <a:rect l="l" t="t" r="r" b="b"/>
                  <a:pathLst>
                    <a:path w="56349" h="56349">
                      <a:moveTo>
                        <a:pt x="0" y="0"/>
                      </a:moveTo>
                      <a:lnTo>
                        <a:pt x="56349" y="0"/>
                      </a:lnTo>
                      <a:lnTo>
                        <a:pt x="56349" y="56349"/>
                      </a:lnTo>
                      <a:lnTo>
                        <a:pt x="0" y="56349"/>
                      </a:lnTo>
                      <a:close/>
                    </a:path>
                  </a:pathLst>
                </a:custGeom>
                <a:solidFill>
                  <a:srgbClr val="565656"/>
                </a:solidFill>
                <a:ln w="6461" cap="flat">
                  <a:noFill/>
                  <a:prstDash val="solid"/>
                  <a:miter/>
                </a:ln>
              </p:spPr>
              <p:txBody>
                <a:bodyPr rtlCol="0" anchor="ctr"/>
                <a:lstStyle/>
                <a:p>
                  <a:endParaRPr lang="zh-TW" altLang="en-US">
                    <a:latin typeface="Arial" panose="020B0604020202020204" pitchFamily="34" charset="0"/>
                    <a:cs typeface="Arial" panose="020B0604020202020204" pitchFamily="34" charset="0"/>
                  </a:endParaRPr>
                </a:p>
              </p:txBody>
            </p:sp>
          </p:grpSp>
        </p:grpSp>
        <p:sp>
          <p:nvSpPr>
            <p:cNvPr id="139" name="手繪多邊形: 圖案 138">
              <a:extLst>
                <a:ext uri="{FF2B5EF4-FFF2-40B4-BE49-F238E27FC236}">
                  <a16:creationId xmlns:a16="http://schemas.microsoft.com/office/drawing/2014/main" id="{D44DBDA9-4A6E-44A4-AA9C-486337791C1C}"/>
                </a:ext>
              </a:extLst>
            </p:cNvPr>
            <p:cNvSpPr/>
            <p:nvPr/>
          </p:nvSpPr>
          <p:spPr>
            <a:xfrm>
              <a:off x="5612713" y="3152426"/>
              <a:ext cx="672542" cy="357686"/>
            </a:xfrm>
            <a:custGeom>
              <a:avLst/>
              <a:gdLst>
                <a:gd name="connsiteX0" fmla="*/ 593914 w 672542"/>
                <a:gd name="connsiteY0" fmla="*/ 203296 h 357686"/>
                <a:gd name="connsiteX1" fmla="*/ 332037 w 672542"/>
                <a:gd name="connsiteY1" fmla="*/ 3044 h 357686"/>
                <a:gd name="connsiteX2" fmla="*/ 0 w 672542"/>
                <a:gd name="connsiteY2" fmla="*/ 164861 h 357686"/>
                <a:gd name="connsiteX3" fmla="*/ 254646 w 672542"/>
                <a:gd name="connsiteY3" fmla="*/ 73074 h 357686"/>
                <a:gd name="connsiteX4" fmla="*/ 473463 w 672542"/>
                <a:gd name="connsiteY4" fmla="*/ 225054 h 357686"/>
                <a:gd name="connsiteX5" fmla="*/ 386953 w 672542"/>
                <a:gd name="connsiteY5" fmla="*/ 240688 h 357686"/>
                <a:gd name="connsiteX6" fmla="*/ 555544 w 672542"/>
                <a:gd name="connsiteY6" fmla="*/ 357686 h 357686"/>
                <a:gd name="connsiteX7" fmla="*/ 672542 w 672542"/>
                <a:gd name="connsiteY7" fmla="*/ 189095 h 357686"/>
                <a:gd name="connsiteX8" fmla="*/ 593914 w 672542"/>
                <a:gd name="connsiteY8" fmla="*/ 203296 h 3576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72542" h="357686">
                  <a:moveTo>
                    <a:pt x="593914" y="203296"/>
                  </a:moveTo>
                  <a:cubicBezTo>
                    <a:pt x="549616" y="98675"/>
                    <a:pt x="452813" y="19395"/>
                    <a:pt x="332037" y="3044"/>
                  </a:cubicBezTo>
                  <a:cubicBezTo>
                    <a:pt x="194779" y="-15521"/>
                    <a:pt x="65860" y="52358"/>
                    <a:pt x="0" y="164861"/>
                  </a:cubicBezTo>
                  <a:cubicBezTo>
                    <a:pt x="62668" y="97047"/>
                    <a:pt x="156214" y="59785"/>
                    <a:pt x="254646" y="73074"/>
                  </a:cubicBezTo>
                  <a:cubicBezTo>
                    <a:pt x="351384" y="86168"/>
                    <a:pt x="430534" y="145123"/>
                    <a:pt x="473463" y="225054"/>
                  </a:cubicBezTo>
                  <a:lnTo>
                    <a:pt x="386953" y="240688"/>
                  </a:lnTo>
                  <a:lnTo>
                    <a:pt x="555544" y="357686"/>
                  </a:lnTo>
                  <a:lnTo>
                    <a:pt x="672542" y="189095"/>
                  </a:lnTo>
                  <a:lnTo>
                    <a:pt x="593914" y="203296"/>
                  </a:lnTo>
                  <a:close/>
                </a:path>
              </a:pathLst>
            </a:custGeom>
            <a:solidFill>
              <a:srgbClr val="000000"/>
            </a:solidFill>
            <a:ln w="6461" cap="flat">
              <a:noFill/>
              <a:prstDash val="solid"/>
              <a:miter/>
            </a:ln>
          </p:spPr>
          <p:txBody>
            <a:bodyPr rtlCol="0" anchor="ctr"/>
            <a:lstStyle/>
            <a:p>
              <a:endParaRPr lang="zh-TW" altLang="en-US">
                <a:latin typeface="Arial" panose="020B0604020202020204" pitchFamily="34" charset="0"/>
                <a:cs typeface="Arial" panose="020B0604020202020204" pitchFamily="34" charset="0"/>
              </a:endParaRPr>
            </a:p>
          </p:txBody>
        </p:sp>
      </p:grpSp>
      <p:sp>
        <p:nvSpPr>
          <p:cNvPr id="156" name="矩形: 圓角 155">
            <a:extLst>
              <a:ext uri="{FF2B5EF4-FFF2-40B4-BE49-F238E27FC236}">
                <a16:creationId xmlns:a16="http://schemas.microsoft.com/office/drawing/2014/main" id="{B0D194DC-6238-42C1-8F96-032C4AD589FF}"/>
              </a:ext>
            </a:extLst>
          </p:cNvPr>
          <p:cNvSpPr/>
          <p:nvPr/>
        </p:nvSpPr>
        <p:spPr>
          <a:xfrm>
            <a:off x="5309874" y="3748471"/>
            <a:ext cx="967592" cy="210424"/>
          </a:xfrm>
          <a:prstGeom prst="roundRect">
            <a:avLst>
              <a:gd name="adj" fmla="val 33459"/>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latin typeface="Arial" panose="020B0604020202020204" pitchFamily="34" charset="0"/>
              <a:cs typeface="Arial" panose="020B0604020202020204" pitchFamily="34" charset="0"/>
            </a:endParaRPr>
          </a:p>
        </p:txBody>
      </p:sp>
      <p:sp>
        <p:nvSpPr>
          <p:cNvPr id="157" name="文字方塊 156">
            <a:extLst>
              <a:ext uri="{FF2B5EF4-FFF2-40B4-BE49-F238E27FC236}">
                <a16:creationId xmlns:a16="http://schemas.microsoft.com/office/drawing/2014/main" id="{73916558-DA67-4F6F-8A8E-AF3B7F879897}"/>
              </a:ext>
            </a:extLst>
          </p:cNvPr>
          <p:cNvSpPr txBox="1"/>
          <p:nvPr/>
        </p:nvSpPr>
        <p:spPr>
          <a:xfrm>
            <a:off x="5171106" y="3721646"/>
            <a:ext cx="1237694" cy="230832"/>
          </a:xfrm>
          <a:prstGeom prst="rect">
            <a:avLst/>
          </a:prstGeom>
          <a:noFill/>
        </p:spPr>
        <p:txBody>
          <a:bodyPr wrap="square" rtlCol="0">
            <a:spAutoFit/>
          </a:bodyPr>
          <a:lstStyle/>
          <a:p>
            <a:pPr algn="ctr"/>
            <a:r>
              <a:rPr lang="en-US" altLang="zh-TW" sz="900" b="1">
                <a:solidFill>
                  <a:schemeClr val="bg1"/>
                </a:solidFill>
                <a:latin typeface="Arial" panose="020B0604020202020204" pitchFamily="34" charset="0"/>
                <a:cs typeface="Arial" panose="020B0604020202020204" pitchFamily="34" charset="0"/>
              </a:rPr>
              <a:t>CIFS / NFS / FTP</a:t>
            </a:r>
          </a:p>
        </p:txBody>
      </p:sp>
      <p:grpSp>
        <p:nvGrpSpPr>
          <p:cNvPr id="158" name="Shape 829">
            <a:extLst>
              <a:ext uri="{FF2B5EF4-FFF2-40B4-BE49-F238E27FC236}">
                <a16:creationId xmlns:a16="http://schemas.microsoft.com/office/drawing/2014/main" id="{6AB969CD-6079-4ABD-AC43-1EB6B9539820}"/>
              </a:ext>
            </a:extLst>
          </p:cNvPr>
          <p:cNvGrpSpPr/>
          <p:nvPr/>
        </p:nvGrpSpPr>
        <p:grpSpPr>
          <a:xfrm>
            <a:off x="5193384" y="989421"/>
            <a:ext cx="1304044" cy="638167"/>
            <a:chOff x="251519" y="2499741"/>
            <a:chExt cx="1944025" cy="951357"/>
          </a:xfrm>
          <a:effectLst>
            <a:outerShdw blurRad="50800" dist="38100" dir="2700000" algn="tl" rotWithShape="0">
              <a:prstClr val="black">
                <a:alpha val="40000"/>
              </a:prstClr>
            </a:outerShdw>
          </a:effectLst>
        </p:grpSpPr>
        <p:pic>
          <p:nvPicPr>
            <p:cNvPr id="159" name="Shape 830">
              <a:extLst>
                <a:ext uri="{FF2B5EF4-FFF2-40B4-BE49-F238E27FC236}">
                  <a16:creationId xmlns:a16="http://schemas.microsoft.com/office/drawing/2014/main" id="{8EA26885-E25E-42EF-9CAF-2BFFED5E233C}"/>
                </a:ext>
              </a:extLst>
            </p:cNvPr>
            <p:cNvPicPr preferRelativeResize="0"/>
            <p:nvPr/>
          </p:nvPicPr>
          <p:blipFill rotWithShape="1">
            <a:blip r:embed="rId23" cstate="screen">
              <a:alphaModFix/>
              <a:extLst>
                <a:ext uri="{28A0092B-C50C-407E-A947-70E740481C1C}">
                  <a14:useLocalDpi xmlns:a14="http://schemas.microsoft.com/office/drawing/2010/main"/>
                </a:ext>
              </a:extLst>
            </a:blip>
            <a:srcRect/>
            <a:stretch/>
          </p:blipFill>
          <p:spPr>
            <a:xfrm>
              <a:off x="395536" y="2499741"/>
              <a:ext cx="447300" cy="447300"/>
            </a:xfrm>
            <a:prstGeom prst="rect">
              <a:avLst/>
            </a:prstGeom>
            <a:noFill/>
            <a:ln>
              <a:noFill/>
            </a:ln>
          </p:spPr>
        </p:pic>
        <p:pic>
          <p:nvPicPr>
            <p:cNvPr id="160" name="Shape 831">
              <a:extLst>
                <a:ext uri="{FF2B5EF4-FFF2-40B4-BE49-F238E27FC236}">
                  <a16:creationId xmlns:a16="http://schemas.microsoft.com/office/drawing/2014/main" id="{2AC81ACD-79F2-4062-BE2F-A635BBF71D6A}"/>
                </a:ext>
              </a:extLst>
            </p:cNvPr>
            <p:cNvPicPr preferRelativeResize="0"/>
            <p:nvPr/>
          </p:nvPicPr>
          <p:blipFill rotWithShape="1">
            <a:blip r:embed="rId24" cstate="screen">
              <a:alphaModFix/>
              <a:extLst>
                <a:ext uri="{28A0092B-C50C-407E-A947-70E740481C1C}">
                  <a14:useLocalDpi xmlns:a14="http://schemas.microsoft.com/office/drawing/2010/main"/>
                </a:ext>
              </a:extLst>
            </a:blip>
            <a:srcRect/>
            <a:stretch/>
          </p:blipFill>
          <p:spPr>
            <a:xfrm>
              <a:off x="899591" y="2499741"/>
              <a:ext cx="447300" cy="447300"/>
            </a:xfrm>
            <a:prstGeom prst="rect">
              <a:avLst/>
            </a:prstGeom>
            <a:noFill/>
            <a:ln>
              <a:noFill/>
            </a:ln>
          </p:spPr>
        </p:pic>
        <p:pic>
          <p:nvPicPr>
            <p:cNvPr id="161" name="Shape 832">
              <a:extLst>
                <a:ext uri="{FF2B5EF4-FFF2-40B4-BE49-F238E27FC236}">
                  <a16:creationId xmlns:a16="http://schemas.microsoft.com/office/drawing/2014/main" id="{1FCF45CB-6613-411E-A89D-C225B9CA22C3}"/>
                </a:ext>
              </a:extLst>
            </p:cNvPr>
            <p:cNvPicPr preferRelativeResize="0"/>
            <p:nvPr/>
          </p:nvPicPr>
          <p:blipFill rotWithShape="1">
            <a:blip r:embed="rId25" cstate="screen">
              <a:alphaModFix/>
              <a:extLst>
                <a:ext uri="{28A0092B-C50C-407E-A947-70E740481C1C}">
                  <a14:useLocalDpi xmlns:a14="http://schemas.microsoft.com/office/drawing/2010/main"/>
                </a:ext>
              </a:extLst>
            </a:blip>
            <a:srcRect/>
            <a:stretch/>
          </p:blipFill>
          <p:spPr>
            <a:xfrm>
              <a:off x="1763688" y="3003798"/>
              <a:ext cx="431856" cy="431856"/>
            </a:xfrm>
            <a:prstGeom prst="rect">
              <a:avLst/>
            </a:prstGeom>
            <a:noFill/>
            <a:ln>
              <a:noFill/>
            </a:ln>
          </p:spPr>
        </p:pic>
        <p:pic>
          <p:nvPicPr>
            <p:cNvPr id="162" name="Shape 833">
              <a:extLst>
                <a:ext uri="{FF2B5EF4-FFF2-40B4-BE49-F238E27FC236}">
                  <a16:creationId xmlns:a16="http://schemas.microsoft.com/office/drawing/2014/main" id="{22FBD41A-A86C-4AE3-8A13-3BF18A1683EB}"/>
                </a:ext>
              </a:extLst>
            </p:cNvPr>
            <p:cNvPicPr preferRelativeResize="0"/>
            <p:nvPr/>
          </p:nvPicPr>
          <p:blipFill rotWithShape="1">
            <a:blip r:embed="rId26" cstate="screen">
              <a:alphaModFix/>
              <a:extLst>
                <a:ext uri="{28A0092B-C50C-407E-A947-70E740481C1C}">
                  <a14:useLocalDpi xmlns:a14="http://schemas.microsoft.com/office/drawing/2010/main"/>
                </a:ext>
              </a:extLst>
            </a:blip>
            <a:srcRect/>
            <a:stretch/>
          </p:blipFill>
          <p:spPr>
            <a:xfrm>
              <a:off x="1331640" y="2499741"/>
              <a:ext cx="447300" cy="447300"/>
            </a:xfrm>
            <a:prstGeom prst="rect">
              <a:avLst/>
            </a:prstGeom>
            <a:noFill/>
            <a:ln>
              <a:noFill/>
            </a:ln>
          </p:spPr>
        </p:pic>
        <p:pic>
          <p:nvPicPr>
            <p:cNvPr id="163" name="Shape 834">
              <a:extLst>
                <a:ext uri="{FF2B5EF4-FFF2-40B4-BE49-F238E27FC236}">
                  <a16:creationId xmlns:a16="http://schemas.microsoft.com/office/drawing/2014/main" id="{6E2B8E3F-DE88-44DA-AF83-FCFFCF457C5C}"/>
                </a:ext>
              </a:extLst>
            </p:cNvPr>
            <p:cNvPicPr preferRelativeResize="0"/>
            <p:nvPr/>
          </p:nvPicPr>
          <p:blipFill rotWithShape="1">
            <a:blip r:embed="rId27" cstate="screen">
              <a:alphaModFix/>
              <a:extLst>
                <a:ext uri="{28A0092B-C50C-407E-A947-70E740481C1C}">
                  <a14:useLocalDpi xmlns:a14="http://schemas.microsoft.com/office/drawing/2010/main"/>
                </a:ext>
              </a:extLst>
            </a:blip>
            <a:srcRect/>
            <a:stretch/>
          </p:blipFill>
          <p:spPr>
            <a:xfrm>
              <a:off x="755575" y="3003798"/>
              <a:ext cx="447300" cy="447300"/>
            </a:xfrm>
            <a:prstGeom prst="rect">
              <a:avLst/>
            </a:prstGeom>
            <a:noFill/>
            <a:ln>
              <a:noFill/>
            </a:ln>
          </p:spPr>
        </p:pic>
        <p:pic>
          <p:nvPicPr>
            <p:cNvPr id="164" name="Shape 835">
              <a:extLst>
                <a:ext uri="{FF2B5EF4-FFF2-40B4-BE49-F238E27FC236}">
                  <a16:creationId xmlns:a16="http://schemas.microsoft.com/office/drawing/2014/main" id="{D5985948-55FA-4A34-902A-C546D25827BF}"/>
                </a:ext>
              </a:extLst>
            </p:cNvPr>
            <p:cNvPicPr preferRelativeResize="0"/>
            <p:nvPr/>
          </p:nvPicPr>
          <p:blipFill rotWithShape="1">
            <a:blip r:embed="rId28" cstate="screen">
              <a:alphaModFix/>
              <a:extLst>
                <a:ext uri="{28A0092B-C50C-407E-A947-70E740481C1C}">
                  <a14:useLocalDpi xmlns:a14="http://schemas.microsoft.com/office/drawing/2010/main"/>
                </a:ext>
              </a:extLst>
            </a:blip>
            <a:srcRect/>
            <a:stretch/>
          </p:blipFill>
          <p:spPr>
            <a:xfrm>
              <a:off x="251519" y="3003798"/>
              <a:ext cx="447300" cy="447300"/>
            </a:xfrm>
            <a:prstGeom prst="rect">
              <a:avLst/>
            </a:prstGeom>
            <a:noFill/>
            <a:ln>
              <a:noFill/>
            </a:ln>
          </p:spPr>
        </p:pic>
        <p:pic>
          <p:nvPicPr>
            <p:cNvPr id="165" name="Shape 836">
              <a:extLst>
                <a:ext uri="{FF2B5EF4-FFF2-40B4-BE49-F238E27FC236}">
                  <a16:creationId xmlns:a16="http://schemas.microsoft.com/office/drawing/2014/main" id="{6B48AA31-6937-4653-BF20-1C752934656C}"/>
                </a:ext>
              </a:extLst>
            </p:cNvPr>
            <p:cNvPicPr preferRelativeResize="0"/>
            <p:nvPr/>
          </p:nvPicPr>
          <p:blipFill rotWithShape="1">
            <a:blip r:embed="rId29" cstate="screen">
              <a:alphaModFix/>
              <a:extLst>
                <a:ext uri="{28A0092B-C50C-407E-A947-70E740481C1C}">
                  <a14:useLocalDpi xmlns:a14="http://schemas.microsoft.com/office/drawing/2010/main"/>
                </a:ext>
              </a:extLst>
            </a:blip>
            <a:srcRect/>
            <a:stretch/>
          </p:blipFill>
          <p:spPr>
            <a:xfrm>
              <a:off x="1259632" y="3003798"/>
              <a:ext cx="447300" cy="447300"/>
            </a:xfrm>
            <a:prstGeom prst="rect">
              <a:avLst/>
            </a:prstGeom>
            <a:noFill/>
            <a:ln>
              <a:noFill/>
            </a:ln>
          </p:spPr>
        </p:pic>
      </p:grpSp>
      <p:pic>
        <p:nvPicPr>
          <p:cNvPr id="169" name="圖形 168">
            <a:extLst>
              <a:ext uri="{FF2B5EF4-FFF2-40B4-BE49-F238E27FC236}">
                <a16:creationId xmlns:a16="http://schemas.microsoft.com/office/drawing/2014/main" id="{879E94D5-EEF2-48AA-A9B0-E2595339CDCB}"/>
              </a:ext>
            </a:extLst>
          </p:cNvPr>
          <p:cNvPicPr>
            <a:picLocks noChangeAspect="1"/>
          </p:cNvPicPr>
          <p:nvPr/>
        </p:nvPicPr>
        <p:blipFill>
          <a:blip r:embed="rId13">
            <a:extLst>
              <a:ext uri="{96DAC541-7B7A-43D3-8B79-37D633B846F1}">
                <asvg:svgBlip xmlns:asvg="http://schemas.microsoft.com/office/drawing/2016/SVG/main" r:embed="rId14"/>
              </a:ext>
            </a:extLst>
          </a:blip>
          <a:stretch>
            <a:fillRect/>
          </a:stretch>
        </p:blipFill>
        <p:spPr>
          <a:xfrm>
            <a:off x="1426132" y="3562913"/>
            <a:ext cx="197555" cy="614617"/>
          </a:xfrm>
          <a:prstGeom prst="rect">
            <a:avLst/>
          </a:prstGeom>
          <a:effectLst>
            <a:outerShdw blurRad="50800" dist="38100" dir="2700000" algn="tl" rotWithShape="0">
              <a:prstClr val="black">
                <a:alpha val="40000"/>
              </a:prstClr>
            </a:outerShdw>
          </a:effectLst>
        </p:spPr>
      </p:pic>
      <p:sp>
        <p:nvSpPr>
          <p:cNvPr id="172" name="矩形: 圓角 171">
            <a:extLst>
              <a:ext uri="{FF2B5EF4-FFF2-40B4-BE49-F238E27FC236}">
                <a16:creationId xmlns:a16="http://schemas.microsoft.com/office/drawing/2014/main" id="{8AF8D4AD-6B45-4088-B525-01D0537B3FA6}"/>
              </a:ext>
            </a:extLst>
          </p:cNvPr>
          <p:cNvSpPr/>
          <p:nvPr/>
        </p:nvSpPr>
        <p:spPr>
          <a:xfrm>
            <a:off x="7404161" y="3381946"/>
            <a:ext cx="878756" cy="207748"/>
          </a:xfrm>
          <a:prstGeom prst="roundRect">
            <a:avLst>
              <a:gd name="adj" fmla="val 20570"/>
            </a:avLst>
          </a:prstGeom>
          <a:gradFill>
            <a:gsLst>
              <a:gs pos="60000">
                <a:srgbClr val="61B1F9"/>
              </a:gs>
              <a:gs pos="25000">
                <a:srgbClr val="286FF9"/>
              </a:gs>
              <a:gs pos="100000">
                <a:srgbClr val="1FACF3"/>
              </a:gs>
            </a:gsLst>
            <a:lin ang="0" scaled="0"/>
          </a:gra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TW"/>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algn="ctr"/>
            <a:endParaRPr lang="zh-TW" altLang="en-US">
              <a:latin typeface="Arial" panose="020B0604020202020204" pitchFamily="34" charset="0"/>
              <a:ea typeface="微軟正黑體" panose="020B0604030504040204" pitchFamily="34" charset="-120"/>
              <a:cs typeface="Arial" panose="020B0604020202020204" pitchFamily="34" charset="0"/>
            </a:endParaRPr>
          </a:p>
        </p:txBody>
      </p:sp>
      <p:pic>
        <p:nvPicPr>
          <p:cNvPr id="107" name="圖片 106">
            <a:extLst>
              <a:ext uri="{FF2B5EF4-FFF2-40B4-BE49-F238E27FC236}">
                <a16:creationId xmlns:a16="http://schemas.microsoft.com/office/drawing/2014/main" id="{8782B0F8-14F6-4B1F-8C05-15A40312BE8A}"/>
              </a:ext>
            </a:extLst>
          </p:cNvPr>
          <p:cNvPicPr>
            <a:picLocks noChangeAspect="1"/>
          </p:cNvPicPr>
          <p:nvPr/>
        </p:nvPicPr>
        <p:blipFill>
          <a:blip r:embed="rId20" cstate="print">
            <a:extLst>
              <a:ext uri="{28A0092B-C50C-407E-A947-70E740481C1C}">
                <a14:useLocalDpi xmlns:a14="http://schemas.microsoft.com/office/drawing/2010/main"/>
              </a:ext>
            </a:extLst>
          </a:blip>
          <a:stretch>
            <a:fillRect/>
          </a:stretch>
        </p:blipFill>
        <p:spPr>
          <a:xfrm>
            <a:off x="7274933" y="3297688"/>
            <a:ext cx="373793" cy="373793"/>
          </a:xfrm>
          <a:prstGeom prst="rect">
            <a:avLst/>
          </a:prstGeom>
          <a:effectLst>
            <a:outerShdw blurRad="50800" dist="38100" dir="2700000" algn="tl" rotWithShape="0">
              <a:prstClr val="black">
                <a:alpha val="40000"/>
              </a:prstClr>
            </a:outerShdw>
          </a:effectLst>
        </p:spPr>
      </p:pic>
      <p:sp>
        <p:nvSpPr>
          <p:cNvPr id="110" name="文字方塊 109">
            <a:extLst>
              <a:ext uri="{FF2B5EF4-FFF2-40B4-BE49-F238E27FC236}">
                <a16:creationId xmlns:a16="http://schemas.microsoft.com/office/drawing/2014/main" id="{0483D82A-9977-4327-9585-90A2B0E6497E}"/>
              </a:ext>
            </a:extLst>
          </p:cNvPr>
          <p:cNvSpPr txBox="1"/>
          <p:nvPr/>
        </p:nvSpPr>
        <p:spPr>
          <a:xfrm>
            <a:off x="7636418" y="3364768"/>
            <a:ext cx="745112" cy="230832"/>
          </a:xfrm>
          <a:prstGeom prst="rect">
            <a:avLst/>
          </a:prstGeom>
          <a:noFill/>
          <a:effectLst>
            <a:outerShdw blurRad="50800" dist="38100" dir="2700000" algn="tl" rotWithShape="0">
              <a:prstClr val="black">
                <a:alpha val="40000"/>
              </a:prstClr>
            </a:outerShdw>
          </a:effectLst>
        </p:spPr>
        <p:txBody>
          <a:bodyPr wrap="square" rtlCol="0" anchor="t">
            <a:spAutoFit/>
          </a:bodyPr>
          <a:lstStyle/>
          <a:p>
            <a:pPr algn="ctr"/>
            <a:r>
              <a:rPr lang="en-US" altLang="zh-TW" sz="900" b="1">
                <a:solidFill>
                  <a:schemeClr val="bg1"/>
                </a:solidFill>
                <a:latin typeface="Arial" panose="020B0604020202020204" pitchFamily="34" charset="0"/>
                <a:ea typeface="Microsoft JhengHei"/>
                <a:cs typeface="Arial" panose="020B0604020202020204" pitchFamily="34" charset="0"/>
              </a:rPr>
              <a:t>NYC</a:t>
            </a:r>
          </a:p>
        </p:txBody>
      </p:sp>
      <p:sp>
        <p:nvSpPr>
          <p:cNvPr id="173" name="矩形: 圓角 172">
            <a:extLst>
              <a:ext uri="{FF2B5EF4-FFF2-40B4-BE49-F238E27FC236}">
                <a16:creationId xmlns:a16="http://schemas.microsoft.com/office/drawing/2014/main" id="{F7640708-0A46-4B1D-B3B7-189AFFC8C3B5}"/>
              </a:ext>
            </a:extLst>
          </p:cNvPr>
          <p:cNvSpPr/>
          <p:nvPr/>
        </p:nvSpPr>
        <p:spPr>
          <a:xfrm>
            <a:off x="7404161" y="4388907"/>
            <a:ext cx="878756" cy="207748"/>
          </a:xfrm>
          <a:prstGeom prst="roundRect">
            <a:avLst>
              <a:gd name="adj" fmla="val 20570"/>
            </a:avLst>
          </a:prstGeom>
          <a:gradFill>
            <a:gsLst>
              <a:gs pos="60000">
                <a:srgbClr val="61B1F9"/>
              </a:gs>
              <a:gs pos="25000">
                <a:srgbClr val="286FF9"/>
              </a:gs>
              <a:gs pos="100000">
                <a:srgbClr val="1FACF3"/>
              </a:gs>
            </a:gsLst>
            <a:lin ang="0" scaled="0"/>
          </a:gra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TW"/>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algn="ctr"/>
            <a:endParaRPr lang="zh-TW" altLang="en-US">
              <a:latin typeface="Arial" panose="020B0604020202020204" pitchFamily="34" charset="0"/>
              <a:ea typeface="微軟正黑體" panose="020B0604030504040204" pitchFamily="34" charset="-120"/>
              <a:cs typeface="Arial" panose="020B0604020202020204" pitchFamily="34" charset="0"/>
            </a:endParaRPr>
          </a:p>
        </p:txBody>
      </p:sp>
      <p:pic>
        <p:nvPicPr>
          <p:cNvPr id="112" name="圖片 111">
            <a:extLst>
              <a:ext uri="{FF2B5EF4-FFF2-40B4-BE49-F238E27FC236}">
                <a16:creationId xmlns:a16="http://schemas.microsoft.com/office/drawing/2014/main" id="{64658C66-A75B-42E5-90E7-025B2EF6EC29}"/>
              </a:ext>
            </a:extLst>
          </p:cNvPr>
          <p:cNvPicPr>
            <a:picLocks noChangeAspect="1"/>
          </p:cNvPicPr>
          <p:nvPr/>
        </p:nvPicPr>
        <p:blipFill>
          <a:blip r:embed="rId20" cstate="print">
            <a:extLst>
              <a:ext uri="{28A0092B-C50C-407E-A947-70E740481C1C}">
                <a14:useLocalDpi xmlns:a14="http://schemas.microsoft.com/office/drawing/2010/main"/>
              </a:ext>
            </a:extLst>
          </a:blip>
          <a:stretch>
            <a:fillRect/>
          </a:stretch>
        </p:blipFill>
        <p:spPr>
          <a:xfrm>
            <a:off x="7319689" y="4254604"/>
            <a:ext cx="373793" cy="373793"/>
          </a:xfrm>
          <a:prstGeom prst="rect">
            <a:avLst/>
          </a:prstGeom>
          <a:effectLst>
            <a:outerShdw blurRad="50800" dist="38100" dir="2700000" algn="tl" rotWithShape="0">
              <a:prstClr val="black">
                <a:alpha val="40000"/>
              </a:prstClr>
            </a:outerShdw>
          </a:effectLst>
        </p:spPr>
      </p:pic>
      <p:sp>
        <p:nvSpPr>
          <p:cNvPr id="113" name="文字方塊 112">
            <a:extLst>
              <a:ext uri="{FF2B5EF4-FFF2-40B4-BE49-F238E27FC236}">
                <a16:creationId xmlns:a16="http://schemas.microsoft.com/office/drawing/2014/main" id="{06CD4A67-BD52-494F-AD01-073DA4597ABA}"/>
              </a:ext>
            </a:extLst>
          </p:cNvPr>
          <p:cNvSpPr txBox="1"/>
          <p:nvPr/>
        </p:nvSpPr>
        <p:spPr>
          <a:xfrm>
            <a:off x="7670521" y="4382601"/>
            <a:ext cx="631938" cy="230832"/>
          </a:xfrm>
          <a:prstGeom prst="rect">
            <a:avLst/>
          </a:prstGeom>
          <a:noFill/>
          <a:effectLst>
            <a:outerShdw blurRad="50800" dist="38100" dir="2700000" algn="tl" rotWithShape="0">
              <a:prstClr val="black">
                <a:alpha val="40000"/>
              </a:prstClr>
            </a:outerShdw>
          </a:effectLst>
        </p:spPr>
        <p:txBody>
          <a:bodyPr wrap="square" rtlCol="0" anchor="t">
            <a:spAutoFit/>
          </a:bodyPr>
          <a:lstStyle/>
          <a:p>
            <a:pPr algn="ctr"/>
            <a:r>
              <a:rPr lang="en-US" altLang="zh-TW" sz="900" b="1">
                <a:solidFill>
                  <a:schemeClr val="bg1"/>
                </a:solidFill>
                <a:latin typeface="Arial" panose="020B0604020202020204" pitchFamily="34" charset="0"/>
                <a:ea typeface="Microsoft JhengHei"/>
                <a:cs typeface="Arial" panose="020B0604020202020204" pitchFamily="34" charset="0"/>
              </a:rPr>
              <a:t>London</a:t>
            </a:r>
            <a:endParaRPr lang="zh-TW" altLang="en-US" sz="900" b="1">
              <a:solidFill>
                <a:schemeClr val="bg1"/>
              </a:solidFill>
              <a:latin typeface="Arial" panose="020B0604020202020204" pitchFamily="34" charset="0"/>
              <a:ea typeface="Microsoft JhengHei"/>
              <a:cs typeface="Arial" panose="020B0604020202020204" pitchFamily="34" charset="0"/>
            </a:endParaRPr>
          </a:p>
        </p:txBody>
      </p:sp>
      <p:sp>
        <p:nvSpPr>
          <p:cNvPr id="174" name="矩形: 圓角 173">
            <a:extLst>
              <a:ext uri="{FF2B5EF4-FFF2-40B4-BE49-F238E27FC236}">
                <a16:creationId xmlns:a16="http://schemas.microsoft.com/office/drawing/2014/main" id="{BA6442C9-8728-4F38-BBE9-4647D79E9300}"/>
              </a:ext>
            </a:extLst>
          </p:cNvPr>
          <p:cNvSpPr/>
          <p:nvPr/>
        </p:nvSpPr>
        <p:spPr>
          <a:xfrm>
            <a:off x="1858254" y="2608310"/>
            <a:ext cx="878756" cy="207748"/>
          </a:xfrm>
          <a:prstGeom prst="roundRect">
            <a:avLst>
              <a:gd name="adj" fmla="val 20570"/>
            </a:avLst>
          </a:prstGeom>
          <a:gradFill>
            <a:gsLst>
              <a:gs pos="60000">
                <a:srgbClr val="61B1F9"/>
              </a:gs>
              <a:gs pos="25000">
                <a:srgbClr val="286FF9"/>
              </a:gs>
              <a:gs pos="100000">
                <a:srgbClr val="1FACF3"/>
              </a:gs>
            </a:gsLst>
            <a:lin ang="0" scaled="0"/>
          </a:gra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TW"/>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algn="ctr"/>
            <a:endParaRPr lang="zh-TW" altLang="en-US">
              <a:latin typeface="Arial" panose="020B0604020202020204" pitchFamily="34" charset="0"/>
              <a:ea typeface="微軟正黑體" panose="020B0604030504040204" pitchFamily="34" charset="-120"/>
              <a:cs typeface="Arial" panose="020B0604020202020204" pitchFamily="34" charset="0"/>
            </a:endParaRPr>
          </a:p>
        </p:txBody>
      </p:sp>
      <p:sp>
        <p:nvSpPr>
          <p:cNvPr id="55" name="文字方塊 54">
            <a:extLst>
              <a:ext uri="{FF2B5EF4-FFF2-40B4-BE49-F238E27FC236}">
                <a16:creationId xmlns:a16="http://schemas.microsoft.com/office/drawing/2014/main" id="{B6BF5107-C096-48A0-968B-0B58B907FD6F}"/>
              </a:ext>
            </a:extLst>
          </p:cNvPr>
          <p:cNvSpPr txBox="1"/>
          <p:nvPr/>
        </p:nvSpPr>
        <p:spPr>
          <a:xfrm>
            <a:off x="1984394" y="2573685"/>
            <a:ext cx="648976" cy="276999"/>
          </a:xfrm>
          <a:prstGeom prst="rect">
            <a:avLst/>
          </a:prstGeom>
          <a:noFill/>
          <a:effectLst>
            <a:outerShdw blurRad="50800" dist="38100" dir="2700000" algn="tl" rotWithShape="0">
              <a:prstClr val="black">
                <a:alpha val="40000"/>
              </a:prstClr>
            </a:outerShdw>
          </a:effectLst>
        </p:spPr>
        <p:txBody>
          <a:bodyPr wrap="square" rtlCol="0">
            <a:spAutoFit/>
          </a:bodyPr>
          <a:lstStyle/>
          <a:p>
            <a:pPr algn="ctr"/>
            <a:r>
              <a:rPr lang="en-US" altLang="zh-TW" sz="1200" b="1">
                <a:solidFill>
                  <a:schemeClr val="bg1"/>
                </a:solidFill>
                <a:latin typeface="Arial" panose="020B0604020202020204" pitchFamily="34" charset="0"/>
                <a:cs typeface="Arial" panose="020B0604020202020204" pitchFamily="34" charset="0"/>
              </a:rPr>
              <a:t>Taipei</a:t>
            </a:r>
            <a:endParaRPr lang="zh-TW" altLang="en-US" sz="1200" b="1">
              <a:solidFill>
                <a:schemeClr val="bg1"/>
              </a:solidFill>
              <a:latin typeface="Arial" panose="020B0604020202020204" pitchFamily="34" charset="0"/>
              <a:cs typeface="Arial" panose="020B0604020202020204" pitchFamily="34" charset="0"/>
            </a:endParaRPr>
          </a:p>
        </p:txBody>
      </p:sp>
      <p:sp>
        <p:nvSpPr>
          <p:cNvPr id="175" name="矩形: 圓角 174">
            <a:extLst>
              <a:ext uri="{FF2B5EF4-FFF2-40B4-BE49-F238E27FC236}">
                <a16:creationId xmlns:a16="http://schemas.microsoft.com/office/drawing/2014/main" id="{83F7420D-4EB7-4999-B3BE-F1170E71E050}"/>
              </a:ext>
            </a:extLst>
          </p:cNvPr>
          <p:cNvSpPr/>
          <p:nvPr/>
        </p:nvSpPr>
        <p:spPr>
          <a:xfrm>
            <a:off x="1671521" y="4159333"/>
            <a:ext cx="878756" cy="207748"/>
          </a:xfrm>
          <a:prstGeom prst="roundRect">
            <a:avLst>
              <a:gd name="adj" fmla="val 20570"/>
            </a:avLst>
          </a:prstGeom>
          <a:gradFill>
            <a:gsLst>
              <a:gs pos="60000">
                <a:srgbClr val="61B1F9"/>
              </a:gs>
              <a:gs pos="25000">
                <a:srgbClr val="286FF9"/>
              </a:gs>
              <a:gs pos="100000">
                <a:srgbClr val="1FACF3"/>
              </a:gs>
            </a:gsLst>
            <a:lin ang="0" scaled="0"/>
          </a:gra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TW"/>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algn="ctr"/>
            <a:endParaRPr lang="zh-TW" altLang="en-US">
              <a:latin typeface="Arial" panose="020B0604020202020204" pitchFamily="34" charset="0"/>
              <a:ea typeface="微軟正黑體" panose="020B0604030504040204" pitchFamily="34" charset="-120"/>
              <a:cs typeface="Arial" panose="020B0604020202020204" pitchFamily="34" charset="0"/>
            </a:endParaRPr>
          </a:p>
        </p:txBody>
      </p:sp>
      <p:sp>
        <p:nvSpPr>
          <p:cNvPr id="176" name="文字方塊 175">
            <a:extLst>
              <a:ext uri="{FF2B5EF4-FFF2-40B4-BE49-F238E27FC236}">
                <a16:creationId xmlns:a16="http://schemas.microsoft.com/office/drawing/2014/main" id="{EF348650-EA93-4540-93FA-A7A3AA5F69C5}"/>
              </a:ext>
            </a:extLst>
          </p:cNvPr>
          <p:cNvSpPr txBox="1"/>
          <p:nvPr/>
        </p:nvSpPr>
        <p:spPr>
          <a:xfrm>
            <a:off x="1797661" y="4124708"/>
            <a:ext cx="648976" cy="276999"/>
          </a:xfrm>
          <a:prstGeom prst="rect">
            <a:avLst/>
          </a:prstGeom>
          <a:noFill/>
          <a:effectLst>
            <a:outerShdw blurRad="50800" dist="38100" dir="2700000" algn="tl" rotWithShape="0">
              <a:prstClr val="black">
                <a:alpha val="40000"/>
              </a:prstClr>
            </a:outerShdw>
          </a:effectLst>
        </p:spPr>
        <p:txBody>
          <a:bodyPr wrap="square" rtlCol="0">
            <a:spAutoFit/>
          </a:bodyPr>
          <a:lstStyle/>
          <a:p>
            <a:pPr algn="ctr"/>
            <a:r>
              <a:rPr lang="en-US" altLang="zh-TW" sz="1200" b="1">
                <a:solidFill>
                  <a:schemeClr val="bg1"/>
                </a:solidFill>
                <a:latin typeface="Arial" panose="020B0604020202020204" pitchFamily="34" charset="0"/>
                <a:cs typeface="Arial" panose="020B0604020202020204" pitchFamily="34" charset="0"/>
              </a:rPr>
              <a:t>Taipei</a:t>
            </a:r>
            <a:endParaRPr lang="zh-TW" altLang="en-US" sz="1200" b="1">
              <a:solidFill>
                <a:schemeClr val="bg1"/>
              </a:solidFill>
              <a:latin typeface="Arial" panose="020B0604020202020204" pitchFamily="34" charset="0"/>
              <a:cs typeface="Arial" panose="020B0604020202020204" pitchFamily="34" charset="0"/>
            </a:endParaRPr>
          </a:p>
        </p:txBody>
      </p:sp>
      <p:pic>
        <p:nvPicPr>
          <p:cNvPr id="68" name="圖片 67" descr="一張含有 畫畫 的圖片&#10;&#10;自動產生的描述">
            <a:extLst>
              <a:ext uri="{FF2B5EF4-FFF2-40B4-BE49-F238E27FC236}">
                <a16:creationId xmlns:a16="http://schemas.microsoft.com/office/drawing/2014/main" id="{CF9DE27D-31B4-4B41-8F5A-437C5EB926D7}"/>
              </a:ext>
            </a:extLst>
          </p:cNvPr>
          <p:cNvPicPr>
            <a:picLocks noChangeAspect="1"/>
          </p:cNvPicPr>
          <p:nvPr/>
        </p:nvPicPr>
        <p:blipFill>
          <a:blip r:embed="rId15" cstate="print">
            <a:extLst>
              <a:ext uri="{28A0092B-C50C-407E-A947-70E740481C1C}">
                <a14:useLocalDpi xmlns:a14="http://schemas.microsoft.com/office/drawing/2010/main"/>
              </a:ext>
            </a:extLst>
          </a:blip>
          <a:stretch>
            <a:fillRect/>
          </a:stretch>
        </p:blipFill>
        <p:spPr>
          <a:xfrm>
            <a:off x="2368219" y="3924387"/>
            <a:ext cx="274337" cy="274337"/>
          </a:xfrm>
          <a:prstGeom prst="rect">
            <a:avLst/>
          </a:prstGeom>
          <a:effectLst>
            <a:outerShdw blurRad="50800" dist="38100" dir="2700000" algn="tl" rotWithShape="0">
              <a:prstClr val="black">
                <a:alpha val="40000"/>
              </a:prstClr>
            </a:outerShdw>
          </a:effectLst>
        </p:spPr>
      </p:pic>
    </p:spTree>
    <p:extLst>
      <p:ext uri="{BB962C8B-B14F-4D97-AF65-F5344CB8AC3E}">
        <p14:creationId xmlns:p14="http://schemas.microsoft.com/office/powerpoint/2010/main" val="24666411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 name="矩形 193">
            <a:extLst>
              <a:ext uri="{FF2B5EF4-FFF2-40B4-BE49-F238E27FC236}">
                <a16:creationId xmlns:a16="http://schemas.microsoft.com/office/drawing/2014/main" id="{21EA26C6-741A-4629-A943-F02626BFF9CD}"/>
              </a:ext>
            </a:extLst>
          </p:cNvPr>
          <p:cNvSpPr/>
          <p:nvPr/>
        </p:nvSpPr>
        <p:spPr>
          <a:xfrm>
            <a:off x="-50426" y="2308484"/>
            <a:ext cx="9194425" cy="2094169"/>
          </a:xfrm>
          <a:prstGeom prst="rect">
            <a:avLst/>
          </a:prstGeom>
          <a:gradFill>
            <a:gsLst>
              <a:gs pos="66000">
                <a:schemeClr val="accent6">
                  <a:lumMod val="20000"/>
                  <a:lumOff val="80000"/>
                </a:schemeClr>
              </a:gs>
              <a:gs pos="5000">
                <a:srgbClr val="FF3C04">
                  <a:alpha val="0"/>
                </a:srgbClr>
              </a:gs>
              <a:gs pos="33000">
                <a:schemeClr val="accent6">
                  <a:lumMod val="75000"/>
                </a:schemeClr>
              </a:gs>
              <a:gs pos="94000">
                <a:srgbClr val="FF3C04">
                  <a:alpha val="0"/>
                </a:srgb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1350">
              <a:latin typeface="Arial" panose="020B0604020202020204" pitchFamily="34" charset="0"/>
              <a:ea typeface="微軟正黑體" panose="020B0604030504040204" pitchFamily="34" charset="-120"/>
              <a:cs typeface="Arial" panose="020B0604020202020204" pitchFamily="34" charset="0"/>
            </a:endParaRPr>
          </a:p>
        </p:txBody>
      </p:sp>
      <p:sp>
        <p:nvSpPr>
          <p:cNvPr id="104" name="矩形: 圓角 103">
            <a:extLst>
              <a:ext uri="{FF2B5EF4-FFF2-40B4-BE49-F238E27FC236}">
                <a16:creationId xmlns:a16="http://schemas.microsoft.com/office/drawing/2014/main" id="{467551FA-7D92-4960-91DD-239C6C559402}"/>
              </a:ext>
            </a:extLst>
          </p:cNvPr>
          <p:cNvSpPr/>
          <p:nvPr/>
        </p:nvSpPr>
        <p:spPr>
          <a:xfrm>
            <a:off x="553322" y="1961160"/>
            <a:ext cx="4419779" cy="758369"/>
          </a:xfrm>
          <a:prstGeom prst="roundRect">
            <a:avLst>
              <a:gd name="adj" fmla="val 8215"/>
            </a:avLst>
          </a:prstGeom>
          <a:gradFill>
            <a:gsLst>
              <a:gs pos="100000">
                <a:srgbClr val="00B0F0"/>
              </a:gs>
              <a:gs pos="15000">
                <a:srgbClr val="0070C0"/>
              </a:gs>
            </a:gsLst>
            <a:lin ang="5400000" scaled="0"/>
          </a:gradFill>
          <a:ln>
            <a:noFill/>
          </a:ln>
          <a:effectLst>
            <a:outerShdw blurRad="266700" dist="266700" dir="5400000" algn="t" rotWithShape="0">
              <a:prstClr val="black">
                <a:alpha val="40000"/>
              </a:prstClr>
            </a:outerShdw>
          </a:effectLst>
          <a:scene3d>
            <a:camera prst="orthographicFront"/>
            <a:lightRig rig="threePt" dir="t"/>
          </a:scene3d>
          <a:sp3d prstMaterial="dkEdge">
            <a:bevelB w="158750" h="165100" prst="angle"/>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1350">
              <a:latin typeface="Arial" panose="020B0604020202020204" pitchFamily="34" charset="0"/>
              <a:ea typeface="微軟正黑體" panose="020B0604030504040204" pitchFamily="34" charset="-120"/>
              <a:cs typeface="Arial" panose="020B0604020202020204" pitchFamily="34" charset="0"/>
            </a:endParaRPr>
          </a:p>
        </p:txBody>
      </p:sp>
      <p:sp>
        <p:nvSpPr>
          <p:cNvPr id="35" name="Title 34">
            <a:extLst>
              <a:ext uri="{FF2B5EF4-FFF2-40B4-BE49-F238E27FC236}">
                <a16:creationId xmlns:a16="http://schemas.microsoft.com/office/drawing/2014/main" id="{55E6565D-852C-A240-B8FB-57F70C0824E6}"/>
              </a:ext>
            </a:extLst>
          </p:cNvPr>
          <p:cNvSpPr>
            <a:spLocks noGrp="1"/>
          </p:cNvSpPr>
          <p:nvPr>
            <p:ph type="title"/>
          </p:nvPr>
        </p:nvSpPr>
        <p:spPr>
          <a:xfrm>
            <a:off x="314848" y="273477"/>
            <a:ext cx="8640893" cy="493563"/>
          </a:xfrm>
        </p:spPr>
        <p:txBody>
          <a:bodyPr>
            <a:noAutofit/>
          </a:bodyPr>
          <a:lstStyle/>
          <a:p>
            <a:pPr>
              <a:lnSpc>
                <a:spcPct val="80000"/>
              </a:lnSpc>
            </a:pPr>
            <a:r>
              <a:rPr lang="en-TW"/>
              <a:t>Qsirch 5.0 </a:t>
            </a:r>
            <a:r>
              <a:rPr lang="en-US"/>
              <a:t>for NAS advanced file search &amp; management</a:t>
            </a:r>
            <a:endParaRPr lang="en-TW"/>
          </a:p>
        </p:txBody>
      </p:sp>
      <p:grpSp>
        <p:nvGrpSpPr>
          <p:cNvPr id="8" name="群組 7">
            <a:extLst>
              <a:ext uri="{FF2B5EF4-FFF2-40B4-BE49-F238E27FC236}">
                <a16:creationId xmlns:a16="http://schemas.microsoft.com/office/drawing/2014/main" id="{4D9C3A70-5CF0-4229-A24A-C29635EBE0AF}"/>
              </a:ext>
            </a:extLst>
          </p:cNvPr>
          <p:cNvGrpSpPr/>
          <p:nvPr/>
        </p:nvGrpSpPr>
        <p:grpSpPr>
          <a:xfrm>
            <a:off x="560992" y="1002143"/>
            <a:ext cx="4390272" cy="331862"/>
            <a:chOff x="658130" y="1613488"/>
            <a:chExt cx="5853696" cy="442482"/>
          </a:xfrm>
          <a:solidFill>
            <a:srgbClr val="FFC000"/>
          </a:solidFill>
        </p:grpSpPr>
        <p:sp>
          <p:nvSpPr>
            <p:cNvPr id="2" name="矩形: 圓角 1">
              <a:extLst>
                <a:ext uri="{FF2B5EF4-FFF2-40B4-BE49-F238E27FC236}">
                  <a16:creationId xmlns:a16="http://schemas.microsoft.com/office/drawing/2014/main" id="{3D0CFDF5-E1F7-4C7F-A904-224B72F2AA09}"/>
                </a:ext>
              </a:extLst>
            </p:cNvPr>
            <p:cNvSpPr/>
            <p:nvPr/>
          </p:nvSpPr>
          <p:spPr>
            <a:xfrm>
              <a:off x="660951" y="1613488"/>
              <a:ext cx="5850875" cy="442482"/>
            </a:xfrm>
            <a:prstGeom prst="roundRect">
              <a:avLst/>
            </a:prstGeom>
            <a:grpFill/>
            <a:ln>
              <a:noFill/>
            </a:ln>
            <a:effectLst>
              <a:outerShdw blurRad="165100" dist="88900" dir="5400000" algn="t" rotWithShape="0">
                <a:prstClr val="black">
                  <a:alpha val="40000"/>
                </a:prstClr>
              </a:outerShdw>
            </a:effectLst>
            <a:scene3d>
              <a:camera prst="orthographicFront"/>
              <a:lightRig rig="threePt" dir="t"/>
            </a:scene3d>
            <a:sp3d prstMaterial="dkEdge">
              <a:bevelB w="158750" h="165100" prst="angle"/>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1350">
                <a:latin typeface="Arial" panose="020B0604020202020204" pitchFamily="34" charset="0"/>
                <a:ea typeface="微軟正黑體" panose="020B0604030504040204" pitchFamily="34" charset="-120"/>
                <a:cs typeface="Arial" panose="020B0604020202020204" pitchFamily="34" charset="0"/>
              </a:endParaRPr>
            </a:p>
          </p:txBody>
        </p:sp>
        <p:sp>
          <p:nvSpPr>
            <p:cNvPr id="7" name="Rectangle 41">
              <a:extLst>
                <a:ext uri="{FF2B5EF4-FFF2-40B4-BE49-F238E27FC236}">
                  <a16:creationId xmlns:a16="http://schemas.microsoft.com/office/drawing/2014/main" id="{2161F9A8-D21F-48D3-96B5-89A7BD841213}"/>
                </a:ext>
              </a:extLst>
            </p:cNvPr>
            <p:cNvSpPr/>
            <p:nvPr/>
          </p:nvSpPr>
          <p:spPr>
            <a:xfrm>
              <a:off x="658130" y="1627397"/>
              <a:ext cx="5781229" cy="387494"/>
            </a:xfrm>
            <a:prstGeom prst="rect">
              <a:avLst/>
            </a:prstGeom>
            <a:grpFill/>
            <a:ln>
              <a:noFill/>
            </a:ln>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r>
                <a:rPr lang="en-TW" sz="1350" b="1">
                  <a:solidFill>
                    <a:schemeClr val="tx1"/>
                  </a:solidFill>
                  <a:latin typeface="Arial" panose="020B0604020202020204" pitchFamily="34" charset="0"/>
                  <a:ea typeface="微軟正黑體" panose="020B0604030504040204" pitchFamily="34" charset="-120"/>
                  <a:cs typeface="Arial" panose="020B0604020202020204" pitchFamily="34" charset="0"/>
                </a:rPr>
                <a:t>QNAP </a:t>
              </a:r>
              <a:r>
                <a:rPr lang="en-US" sz="1350" b="1">
                  <a:solidFill>
                    <a:schemeClr val="tx1"/>
                  </a:solidFill>
                  <a:latin typeface="Arial" panose="020B0604020202020204" pitchFamily="34" charset="0"/>
                  <a:ea typeface="微軟正黑體" panose="020B0604030504040204" pitchFamily="34" charset="-120"/>
                  <a:cs typeface="Arial" panose="020B0604020202020204" pitchFamily="34" charset="0"/>
                </a:rPr>
                <a:t>file management and search solutions</a:t>
              </a:r>
              <a:endParaRPr lang="en-TW" sz="1350" b="1">
                <a:solidFill>
                  <a:schemeClr val="tx1"/>
                </a:solidFill>
                <a:latin typeface="Arial" panose="020B0604020202020204" pitchFamily="34" charset="0"/>
                <a:ea typeface="微軟正黑體" panose="020B0604030504040204" pitchFamily="34" charset="-120"/>
                <a:cs typeface="Arial" panose="020B0604020202020204" pitchFamily="34" charset="0"/>
              </a:endParaRPr>
            </a:p>
          </p:txBody>
        </p:sp>
      </p:grpSp>
      <p:grpSp>
        <p:nvGrpSpPr>
          <p:cNvPr id="102" name="群組 101">
            <a:extLst>
              <a:ext uri="{FF2B5EF4-FFF2-40B4-BE49-F238E27FC236}">
                <a16:creationId xmlns:a16="http://schemas.microsoft.com/office/drawing/2014/main" id="{6E6C78F8-35A8-4600-A4CA-B50502935C04}"/>
              </a:ext>
            </a:extLst>
          </p:cNvPr>
          <p:cNvGrpSpPr/>
          <p:nvPr/>
        </p:nvGrpSpPr>
        <p:grpSpPr>
          <a:xfrm>
            <a:off x="492257" y="1423604"/>
            <a:ext cx="1058523" cy="627031"/>
            <a:chOff x="6778035" y="1898977"/>
            <a:chExt cx="1411364" cy="836043"/>
          </a:xfrm>
        </p:grpSpPr>
        <p:grpSp>
          <p:nvGrpSpPr>
            <p:cNvPr id="99" name="群組 98">
              <a:extLst>
                <a:ext uri="{FF2B5EF4-FFF2-40B4-BE49-F238E27FC236}">
                  <a16:creationId xmlns:a16="http://schemas.microsoft.com/office/drawing/2014/main" id="{90460D9D-7143-4EBF-88A0-89654A7E80FC}"/>
                </a:ext>
              </a:extLst>
            </p:cNvPr>
            <p:cNvGrpSpPr/>
            <p:nvPr/>
          </p:nvGrpSpPr>
          <p:grpSpPr>
            <a:xfrm>
              <a:off x="6778035" y="1898977"/>
              <a:ext cx="1411364" cy="557154"/>
              <a:chOff x="6778035" y="1898977"/>
              <a:chExt cx="1411364" cy="557154"/>
            </a:xfrm>
          </p:grpSpPr>
          <p:sp>
            <p:nvSpPr>
              <p:cNvPr id="3" name="矩形: 圓角 2">
                <a:extLst>
                  <a:ext uri="{FF2B5EF4-FFF2-40B4-BE49-F238E27FC236}">
                    <a16:creationId xmlns:a16="http://schemas.microsoft.com/office/drawing/2014/main" id="{A5C27368-94C6-4A8D-A592-7D0C38A0232A}"/>
                  </a:ext>
                </a:extLst>
              </p:cNvPr>
              <p:cNvSpPr/>
              <p:nvPr/>
            </p:nvSpPr>
            <p:spPr>
              <a:xfrm>
                <a:off x="6869682" y="1906924"/>
                <a:ext cx="1248519" cy="549207"/>
              </a:xfrm>
              <a:prstGeom prst="roundRect">
                <a:avLst>
                  <a:gd name="adj" fmla="val 8215"/>
                </a:avLst>
              </a:prstGeom>
              <a:gradFill>
                <a:gsLst>
                  <a:gs pos="36000">
                    <a:srgbClr val="D22D00"/>
                  </a:gs>
                  <a:gs pos="100000">
                    <a:srgbClr val="FF3C04"/>
                  </a:gs>
                </a:gsLst>
                <a:lin ang="5400000" scaled="0"/>
              </a:gradFill>
              <a:ln>
                <a:noFill/>
              </a:ln>
              <a:effectLst>
                <a:outerShdw blurRad="165100" dist="88900" dir="5400000" algn="t" rotWithShape="0">
                  <a:prstClr val="black">
                    <a:alpha val="40000"/>
                  </a:prstClr>
                </a:outerShdw>
              </a:effectLst>
              <a:scene3d>
                <a:camera prst="orthographicFront"/>
                <a:lightRig rig="threePt" dir="t"/>
              </a:scene3d>
              <a:sp3d prstMaterial="dkEdge">
                <a:bevelB w="158750" h="165100" prst="angle"/>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1000" b="1">
                  <a:latin typeface="Arial" panose="020B0604020202020204" pitchFamily="34" charset="0"/>
                  <a:ea typeface="微軟正黑體" panose="020B0604030504040204" pitchFamily="34" charset="-120"/>
                  <a:cs typeface="Arial" panose="020B0604020202020204" pitchFamily="34" charset="0"/>
                </a:endParaRPr>
              </a:p>
            </p:txBody>
          </p:sp>
          <p:sp>
            <p:nvSpPr>
              <p:cNvPr id="98" name="Rounded Rectangle 3">
                <a:extLst>
                  <a:ext uri="{FF2B5EF4-FFF2-40B4-BE49-F238E27FC236}">
                    <a16:creationId xmlns:a16="http://schemas.microsoft.com/office/drawing/2014/main" id="{DCA00D41-C798-4D9C-8859-C7665ED9EB93}"/>
                  </a:ext>
                </a:extLst>
              </p:cNvPr>
              <p:cNvSpPr/>
              <p:nvPr/>
            </p:nvSpPr>
            <p:spPr>
              <a:xfrm>
                <a:off x="6778035" y="1898977"/>
                <a:ext cx="1411364" cy="556733"/>
              </a:xfrm>
              <a:prstGeom prst="roundRect">
                <a:avLst/>
              </a:prstGeom>
              <a:noFill/>
              <a:ln>
                <a:noFill/>
              </a:ln>
            </p:spPr>
            <p:style>
              <a:lnRef idx="2">
                <a:schemeClr val="accent6"/>
              </a:lnRef>
              <a:fillRef idx="1">
                <a:schemeClr val="lt1"/>
              </a:fillRef>
              <a:effectRef idx="0">
                <a:schemeClr val="accent6"/>
              </a:effectRef>
              <a:fontRef idx="minor">
                <a:schemeClr val="dk1"/>
              </a:fontRef>
            </p:style>
            <p:txBody>
              <a:bodyPr rtlCol="0" anchor="ctr"/>
              <a:lstStyle/>
              <a:p>
                <a:pPr algn="ctr"/>
                <a:r>
                  <a:rPr lang="en-TW" sz="1000" b="1">
                    <a:solidFill>
                      <a:schemeClr val="bg1"/>
                    </a:solidFill>
                    <a:latin typeface="Arial" panose="020B0604020202020204" pitchFamily="34" charset="0"/>
                    <a:ea typeface="微軟正黑體" panose="020B0604030504040204" pitchFamily="34" charset="-120"/>
                    <a:cs typeface="Arial" panose="020B0604020202020204" pitchFamily="34" charset="0"/>
                  </a:rPr>
                  <a:t>Qfile</a:t>
                </a:r>
              </a:p>
              <a:p>
                <a:pPr algn="ctr"/>
                <a:r>
                  <a:rPr lang="en-US" sz="1000" b="1">
                    <a:solidFill>
                      <a:schemeClr val="bg1"/>
                    </a:solidFill>
                    <a:latin typeface="Arial" panose="020B0604020202020204" pitchFamily="34" charset="0"/>
                    <a:ea typeface="微軟正黑體" panose="020B0604030504040204" pitchFamily="34" charset="-120"/>
                    <a:cs typeface="Arial" panose="020B0604020202020204" pitchFamily="34" charset="0"/>
                  </a:rPr>
                  <a:t>auto uploads</a:t>
                </a:r>
                <a:endParaRPr lang="en-TW" sz="1000" b="1">
                  <a:solidFill>
                    <a:schemeClr val="bg1"/>
                  </a:solidFill>
                  <a:latin typeface="Arial" panose="020B0604020202020204" pitchFamily="34" charset="0"/>
                  <a:ea typeface="微軟正黑體" panose="020B0604030504040204" pitchFamily="34" charset="-120"/>
                  <a:cs typeface="Arial" panose="020B0604020202020204" pitchFamily="34" charset="0"/>
                </a:endParaRPr>
              </a:p>
            </p:txBody>
          </p:sp>
        </p:grpSp>
        <p:sp>
          <p:nvSpPr>
            <p:cNvPr id="101" name="Down Arrow 43">
              <a:extLst>
                <a:ext uri="{FF2B5EF4-FFF2-40B4-BE49-F238E27FC236}">
                  <a16:creationId xmlns:a16="http://schemas.microsoft.com/office/drawing/2014/main" id="{A2B4012A-E5B1-4DFA-BC84-0036972AB704}"/>
                </a:ext>
              </a:extLst>
            </p:cNvPr>
            <p:cNvSpPr/>
            <p:nvPr/>
          </p:nvSpPr>
          <p:spPr>
            <a:xfrm>
              <a:off x="7311524" y="2459015"/>
              <a:ext cx="344385" cy="276005"/>
            </a:xfrm>
            <a:prstGeom prst="downArrow">
              <a:avLst/>
            </a:prstGeom>
            <a:solidFill>
              <a:srgbClr val="FF3C0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TW" sz="1000" b="1">
                <a:solidFill>
                  <a:schemeClr val="tx1"/>
                </a:solidFill>
                <a:latin typeface="Arial" panose="020B0604020202020204" pitchFamily="34" charset="0"/>
                <a:ea typeface="微軟正黑體" panose="020B0604030504040204" pitchFamily="34" charset="-120"/>
                <a:cs typeface="Arial" panose="020B0604020202020204" pitchFamily="34" charset="0"/>
              </a:endParaRPr>
            </a:p>
          </p:txBody>
        </p:sp>
      </p:grpSp>
      <p:sp>
        <p:nvSpPr>
          <p:cNvPr id="105" name="矩形 104">
            <a:extLst>
              <a:ext uri="{FF2B5EF4-FFF2-40B4-BE49-F238E27FC236}">
                <a16:creationId xmlns:a16="http://schemas.microsoft.com/office/drawing/2014/main" id="{E5A56CBE-6C4F-41C0-8914-53190CD24071}"/>
              </a:ext>
            </a:extLst>
          </p:cNvPr>
          <p:cNvSpPr/>
          <p:nvPr/>
        </p:nvSpPr>
        <p:spPr>
          <a:xfrm>
            <a:off x="2321398" y="1998454"/>
            <a:ext cx="881973" cy="276999"/>
          </a:xfrm>
          <a:prstGeom prst="rect">
            <a:avLst/>
          </a:prstGeom>
        </p:spPr>
        <p:txBody>
          <a:bodyPr wrap="none">
            <a:spAutoFit/>
          </a:bodyPr>
          <a:lstStyle/>
          <a:p>
            <a:pPr algn="ctr"/>
            <a:r>
              <a:rPr lang="en-TW" altLang="zh-TW" sz="1200" b="1">
                <a:solidFill>
                  <a:schemeClr val="bg1"/>
                </a:solidFill>
                <a:latin typeface="Arial" panose="020B0604020202020204" pitchFamily="34" charset="0"/>
                <a:ea typeface="微軟正黑體" panose="020B0604030504040204" pitchFamily="34" charset="-120"/>
                <a:cs typeface="Arial" panose="020B0604020202020204" pitchFamily="34" charset="0"/>
              </a:rPr>
              <a:t>NAS </a:t>
            </a:r>
            <a:r>
              <a:rPr lang="en-US" altLang="zh-TW" sz="1200" b="1">
                <a:solidFill>
                  <a:schemeClr val="bg1"/>
                </a:solidFill>
                <a:latin typeface="Arial" panose="020B0604020202020204" pitchFamily="34" charset="0"/>
                <a:ea typeface="微軟正黑體" panose="020B0604030504040204" pitchFamily="34" charset="-120"/>
                <a:cs typeface="Arial" panose="020B0604020202020204" pitchFamily="34" charset="0"/>
              </a:rPr>
              <a:t>data</a:t>
            </a:r>
            <a:endParaRPr lang="en-TW" altLang="zh-TW" sz="1200" b="1">
              <a:solidFill>
                <a:schemeClr val="bg1"/>
              </a:solidFill>
              <a:latin typeface="Arial" panose="020B0604020202020204" pitchFamily="34" charset="0"/>
              <a:ea typeface="微軟正黑體" panose="020B0604030504040204" pitchFamily="34" charset="-120"/>
              <a:cs typeface="Arial" panose="020B0604020202020204" pitchFamily="34" charset="0"/>
            </a:endParaRPr>
          </a:p>
        </p:txBody>
      </p:sp>
      <p:sp>
        <p:nvSpPr>
          <p:cNvPr id="108" name="Rounded Rectangle 10">
            <a:extLst>
              <a:ext uri="{FF2B5EF4-FFF2-40B4-BE49-F238E27FC236}">
                <a16:creationId xmlns:a16="http://schemas.microsoft.com/office/drawing/2014/main" id="{FD445BF9-912C-4E3D-9DCB-050939B74B47}"/>
              </a:ext>
            </a:extLst>
          </p:cNvPr>
          <p:cNvSpPr/>
          <p:nvPr/>
        </p:nvSpPr>
        <p:spPr>
          <a:xfrm>
            <a:off x="621313" y="2373802"/>
            <a:ext cx="3113776" cy="273902"/>
          </a:xfrm>
          <a:prstGeom prst="roundRect">
            <a:avLst>
              <a:gd name="adj" fmla="val 6499"/>
            </a:avLst>
          </a:prstGeom>
          <a:solidFill>
            <a:schemeClr val="bg1"/>
          </a:solidFill>
          <a:ln>
            <a:noFill/>
          </a:ln>
        </p:spPr>
        <p:style>
          <a:lnRef idx="2">
            <a:schemeClr val="accent6"/>
          </a:lnRef>
          <a:fillRef idx="1">
            <a:schemeClr val="lt1"/>
          </a:fillRef>
          <a:effectRef idx="0">
            <a:schemeClr val="accent6"/>
          </a:effectRef>
          <a:fontRef idx="minor">
            <a:schemeClr val="dk1"/>
          </a:fontRef>
        </p:style>
        <p:txBody>
          <a:bodyPr rtlCol="0" anchor="ctr"/>
          <a:lstStyle/>
          <a:p>
            <a:pPr algn="ctr"/>
            <a:r>
              <a:rPr lang="en-US" sz="1200" b="1">
                <a:solidFill>
                  <a:schemeClr val="tx1"/>
                </a:solidFill>
                <a:latin typeface="Arial" panose="020B0604020202020204" pitchFamily="34" charset="0"/>
                <a:ea typeface="微軟正黑體" panose="020B0604030504040204" pitchFamily="34" charset="-120"/>
                <a:cs typeface="Arial" panose="020B0604020202020204" pitchFamily="34" charset="0"/>
              </a:rPr>
              <a:t>Data indexing</a:t>
            </a:r>
            <a:endParaRPr lang="en-TW" sz="1200" b="1">
              <a:solidFill>
                <a:schemeClr val="tx1"/>
              </a:solidFill>
              <a:latin typeface="Arial" panose="020B0604020202020204" pitchFamily="34" charset="0"/>
              <a:ea typeface="微軟正黑體" panose="020B0604030504040204" pitchFamily="34" charset="-120"/>
              <a:cs typeface="Arial" panose="020B0604020202020204" pitchFamily="34" charset="0"/>
            </a:endParaRPr>
          </a:p>
        </p:txBody>
      </p:sp>
      <p:sp>
        <p:nvSpPr>
          <p:cNvPr id="110" name="Rounded Rectangle 11">
            <a:extLst>
              <a:ext uri="{FF2B5EF4-FFF2-40B4-BE49-F238E27FC236}">
                <a16:creationId xmlns:a16="http://schemas.microsoft.com/office/drawing/2014/main" id="{00EF0DA9-A594-427F-BD14-0FA5D77B1432}"/>
              </a:ext>
            </a:extLst>
          </p:cNvPr>
          <p:cNvSpPr/>
          <p:nvPr/>
        </p:nvSpPr>
        <p:spPr>
          <a:xfrm>
            <a:off x="3831484" y="2373802"/>
            <a:ext cx="1065431" cy="273902"/>
          </a:xfrm>
          <a:prstGeom prst="roundRect">
            <a:avLst>
              <a:gd name="adj" fmla="val 3957"/>
            </a:avLst>
          </a:prstGeom>
          <a:solidFill>
            <a:schemeClr val="bg1"/>
          </a:solidFill>
          <a:ln>
            <a:noFill/>
          </a:ln>
        </p:spPr>
        <p:style>
          <a:lnRef idx="2">
            <a:schemeClr val="accent6"/>
          </a:lnRef>
          <a:fillRef idx="1">
            <a:schemeClr val="lt1"/>
          </a:fillRef>
          <a:effectRef idx="0">
            <a:schemeClr val="accent6"/>
          </a:effectRef>
          <a:fontRef idx="minor">
            <a:schemeClr val="dk1"/>
          </a:fontRef>
        </p:style>
        <p:txBody>
          <a:bodyPr rtlCol="0" anchor="ctr"/>
          <a:lstStyle/>
          <a:p>
            <a:pPr algn="ctr"/>
            <a:r>
              <a:rPr lang="en-US" sz="1200" b="1">
                <a:solidFill>
                  <a:schemeClr val="tx1"/>
                </a:solidFill>
                <a:latin typeface="Arial" panose="020B0604020202020204" pitchFamily="34" charset="0"/>
                <a:ea typeface="微軟正黑體" panose="020B0604030504040204" pitchFamily="34" charset="-120"/>
                <a:cs typeface="Arial" panose="020B0604020202020204" pitchFamily="34" charset="0"/>
              </a:rPr>
              <a:t>Exclusion</a:t>
            </a:r>
            <a:endParaRPr lang="en-TW" sz="1200" b="1">
              <a:solidFill>
                <a:schemeClr val="tx1"/>
              </a:solidFill>
              <a:latin typeface="Arial" panose="020B0604020202020204" pitchFamily="34" charset="0"/>
              <a:ea typeface="微軟正黑體" panose="020B0604030504040204" pitchFamily="34" charset="-120"/>
              <a:cs typeface="Arial" panose="020B0604020202020204" pitchFamily="34" charset="0"/>
            </a:endParaRPr>
          </a:p>
        </p:txBody>
      </p:sp>
      <p:grpSp>
        <p:nvGrpSpPr>
          <p:cNvPr id="111" name="群組 110">
            <a:extLst>
              <a:ext uri="{FF2B5EF4-FFF2-40B4-BE49-F238E27FC236}">
                <a16:creationId xmlns:a16="http://schemas.microsoft.com/office/drawing/2014/main" id="{319D8190-AC15-408F-82E9-6593BA694EEB}"/>
              </a:ext>
            </a:extLst>
          </p:cNvPr>
          <p:cNvGrpSpPr/>
          <p:nvPr/>
        </p:nvGrpSpPr>
        <p:grpSpPr>
          <a:xfrm>
            <a:off x="1650114" y="1423604"/>
            <a:ext cx="1058523" cy="627031"/>
            <a:chOff x="6778035" y="1898977"/>
            <a:chExt cx="1411364" cy="836043"/>
          </a:xfrm>
        </p:grpSpPr>
        <p:grpSp>
          <p:nvGrpSpPr>
            <p:cNvPr id="112" name="群組 111">
              <a:extLst>
                <a:ext uri="{FF2B5EF4-FFF2-40B4-BE49-F238E27FC236}">
                  <a16:creationId xmlns:a16="http://schemas.microsoft.com/office/drawing/2014/main" id="{9F5A225C-AE34-47ED-AE3A-FF7F0A32AE78}"/>
                </a:ext>
              </a:extLst>
            </p:cNvPr>
            <p:cNvGrpSpPr/>
            <p:nvPr/>
          </p:nvGrpSpPr>
          <p:grpSpPr>
            <a:xfrm>
              <a:off x="6778035" y="1898977"/>
              <a:ext cx="1411364" cy="557154"/>
              <a:chOff x="6778035" y="1898977"/>
              <a:chExt cx="1411364" cy="557154"/>
            </a:xfrm>
          </p:grpSpPr>
          <p:sp>
            <p:nvSpPr>
              <p:cNvPr id="114" name="矩形: 圓角 113">
                <a:extLst>
                  <a:ext uri="{FF2B5EF4-FFF2-40B4-BE49-F238E27FC236}">
                    <a16:creationId xmlns:a16="http://schemas.microsoft.com/office/drawing/2014/main" id="{F0A88AEF-E736-4821-8CE0-A214BB70BF13}"/>
                  </a:ext>
                </a:extLst>
              </p:cNvPr>
              <p:cNvSpPr/>
              <p:nvPr/>
            </p:nvSpPr>
            <p:spPr>
              <a:xfrm>
                <a:off x="6869682" y="1906924"/>
                <a:ext cx="1248519" cy="549207"/>
              </a:xfrm>
              <a:prstGeom prst="roundRect">
                <a:avLst>
                  <a:gd name="adj" fmla="val 8215"/>
                </a:avLst>
              </a:prstGeom>
              <a:gradFill>
                <a:gsLst>
                  <a:gs pos="36000">
                    <a:srgbClr val="D22D00"/>
                  </a:gs>
                  <a:gs pos="100000">
                    <a:srgbClr val="FF3C04"/>
                  </a:gs>
                </a:gsLst>
                <a:lin ang="5400000" scaled="0"/>
              </a:gradFill>
              <a:ln>
                <a:noFill/>
              </a:ln>
              <a:effectLst>
                <a:outerShdw blurRad="165100" dist="88900" dir="5400000" algn="t" rotWithShape="0">
                  <a:prstClr val="black">
                    <a:alpha val="40000"/>
                  </a:prstClr>
                </a:outerShdw>
              </a:effectLst>
              <a:scene3d>
                <a:camera prst="orthographicFront"/>
                <a:lightRig rig="threePt" dir="t"/>
              </a:scene3d>
              <a:sp3d prstMaterial="dkEdge">
                <a:bevelB w="158750" h="165100" prst="angle"/>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1000" b="1">
                  <a:latin typeface="Arial" panose="020B0604020202020204" pitchFamily="34" charset="0"/>
                  <a:ea typeface="微軟正黑體" panose="020B0604030504040204" pitchFamily="34" charset="-120"/>
                  <a:cs typeface="Arial" panose="020B0604020202020204" pitchFamily="34" charset="0"/>
                </a:endParaRPr>
              </a:p>
            </p:txBody>
          </p:sp>
          <p:sp>
            <p:nvSpPr>
              <p:cNvPr id="115" name="Rounded Rectangle 3">
                <a:extLst>
                  <a:ext uri="{FF2B5EF4-FFF2-40B4-BE49-F238E27FC236}">
                    <a16:creationId xmlns:a16="http://schemas.microsoft.com/office/drawing/2014/main" id="{682F2A68-B50A-4D90-9898-BAB955FE50B8}"/>
                  </a:ext>
                </a:extLst>
              </p:cNvPr>
              <p:cNvSpPr/>
              <p:nvPr/>
            </p:nvSpPr>
            <p:spPr>
              <a:xfrm>
                <a:off x="6778035" y="1898977"/>
                <a:ext cx="1411364" cy="556733"/>
              </a:xfrm>
              <a:prstGeom prst="roundRect">
                <a:avLst/>
              </a:prstGeom>
              <a:noFill/>
              <a:ln>
                <a:noFill/>
              </a:ln>
            </p:spPr>
            <p:style>
              <a:lnRef idx="2">
                <a:schemeClr val="accent6"/>
              </a:lnRef>
              <a:fillRef idx="1">
                <a:schemeClr val="lt1"/>
              </a:fillRef>
              <a:effectRef idx="0">
                <a:schemeClr val="accent6"/>
              </a:effectRef>
              <a:fontRef idx="minor">
                <a:schemeClr val="dk1"/>
              </a:fontRef>
            </p:style>
            <p:txBody>
              <a:bodyPr rtlCol="0" anchor="ctr"/>
              <a:lstStyle/>
              <a:p>
                <a:pPr algn="ctr"/>
                <a:r>
                  <a:rPr lang="en-TW" sz="1000" b="1">
                    <a:solidFill>
                      <a:schemeClr val="bg1"/>
                    </a:solidFill>
                    <a:latin typeface="Arial" panose="020B0604020202020204" pitchFamily="34" charset="0"/>
                    <a:ea typeface="微軟正黑體" panose="020B0604030504040204" pitchFamily="34" charset="-120"/>
                    <a:cs typeface="Arial" panose="020B0604020202020204" pitchFamily="34" charset="0"/>
                  </a:rPr>
                  <a:t>File Station</a:t>
                </a:r>
              </a:p>
              <a:p>
                <a:pPr algn="ctr"/>
                <a:r>
                  <a:rPr lang="en-US" sz="1000" b="1">
                    <a:solidFill>
                      <a:schemeClr val="bg1"/>
                    </a:solidFill>
                    <a:latin typeface="Arial" panose="020B0604020202020204" pitchFamily="34" charset="0"/>
                    <a:ea typeface="微軟正黑體" panose="020B0604030504040204" pitchFamily="34" charset="-120"/>
                    <a:cs typeface="Arial" panose="020B0604020202020204" pitchFamily="34" charset="0"/>
                  </a:rPr>
                  <a:t>uploads</a:t>
                </a:r>
                <a:endParaRPr lang="en-TW" sz="1000" b="1">
                  <a:solidFill>
                    <a:schemeClr val="bg1"/>
                  </a:solidFill>
                  <a:latin typeface="Arial" panose="020B0604020202020204" pitchFamily="34" charset="0"/>
                  <a:ea typeface="微軟正黑體" panose="020B0604030504040204" pitchFamily="34" charset="-120"/>
                  <a:cs typeface="Arial" panose="020B0604020202020204" pitchFamily="34" charset="0"/>
                </a:endParaRPr>
              </a:p>
            </p:txBody>
          </p:sp>
        </p:grpSp>
        <p:sp>
          <p:nvSpPr>
            <p:cNvPr id="113" name="Down Arrow 43">
              <a:extLst>
                <a:ext uri="{FF2B5EF4-FFF2-40B4-BE49-F238E27FC236}">
                  <a16:creationId xmlns:a16="http://schemas.microsoft.com/office/drawing/2014/main" id="{43E545D3-B6F0-43B4-B480-5B0981F9A20C}"/>
                </a:ext>
              </a:extLst>
            </p:cNvPr>
            <p:cNvSpPr/>
            <p:nvPr/>
          </p:nvSpPr>
          <p:spPr>
            <a:xfrm>
              <a:off x="7311524" y="2459015"/>
              <a:ext cx="344385" cy="276005"/>
            </a:xfrm>
            <a:prstGeom prst="downArrow">
              <a:avLst/>
            </a:prstGeom>
            <a:solidFill>
              <a:srgbClr val="FF3C0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TW" sz="1000" b="1">
                <a:solidFill>
                  <a:schemeClr val="tx1"/>
                </a:solidFill>
                <a:latin typeface="Arial" panose="020B0604020202020204" pitchFamily="34" charset="0"/>
                <a:ea typeface="微軟正黑體" panose="020B0604030504040204" pitchFamily="34" charset="-120"/>
                <a:cs typeface="Arial" panose="020B0604020202020204" pitchFamily="34" charset="0"/>
              </a:endParaRPr>
            </a:p>
          </p:txBody>
        </p:sp>
      </p:grpSp>
      <p:grpSp>
        <p:nvGrpSpPr>
          <p:cNvPr id="116" name="群組 115">
            <a:extLst>
              <a:ext uri="{FF2B5EF4-FFF2-40B4-BE49-F238E27FC236}">
                <a16:creationId xmlns:a16="http://schemas.microsoft.com/office/drawing/2014/main" id="{D55018E7-5093-4B70-B5F2-88CF0A3082AA}"/>
              </a:ext>
            </a:extLst>
          </p:cNvPr>
          <p:cNvGrpSpPr/>
          <p:nvPr/>
        </p:nvGrpSpPr>
        <p:grpSpPr>
          <a:xfrm>
            <a:off x="2807970" y="1423604"/>
            <a:ext cx="1058523" cy="627031"/>
            <a:chOff x="6778035" y="1898977"/>
            <a:chExt cx="1411364" cy="836043"/>
          </a:xfrm>
        </p:grpSpPr>
        <p:grpSp>
          <p:nvGrpSpPr>
            <p:cNvPr id="117" name="群組 116">
              <a:extLst>
                <a:ext uri="{FF2B5EF4-FFF2-40B4-BE49-F238E27FC236}">
                  <a16:creationId xmlns:a16="http://schemas.microsoft.com/office/drawing/2014/main" id="{F96D9669-87A3-4A83-BAB8-B3C1150013D2}"/>
                </a:ext>
              </a:extLst>
            </p:cNvPr>
            <p:cNvGrpSpPr/>
            <p:nvPr/>
          </p:nvGrpSpPr>
          <p:grpSpPr>
            <a:xfrm>
              <a:off x="6778035" y="1898977"/>
              <a:ext cx="1411364" cy="557154"/>
              <a:chOff x="6778035" y="1898977"/>
              <a:chExt cx="1411364" cy="557154"/>
            </a:xfrm>
          </p:grpSpPr>
          <p:sp>
            <p:nvSpPr>
              <p:cNvPr id="119" name="矩形: 圓角 118">
                <a:extLst>
                  <a:ext uri="{FF2B5EF4-FFF2-40B4-BE49-F238E27FC236}">
                    <a16:creationId xmlns:a16="http://schemas.microsoft.com/office/drawing/2014/main" id="{240AC30B-3C19-43AA-9EAC-30FB00C803A5}"/>
                  </a:ext>
                </a:extLst>
              </p:cNvPr>
              <p:cNvSpPr/>
              <p:nvPr/>
            </p:nvSpPr>
            <p:spPr>
              <a:xfrm>
                <a:off x="6869682" y="1906924"/>
                <a:ext cx="1248519" cy="549207"/>
              </a:xfrm>
              <a:prstGeom prst="roundRect">
                <a:avLst>
                  <a:gd name="adj" fmla="val 8215"/>
                </a:avLst>
              </a:prstGeom>
              <a:gradFill>
                <a:gsLst>
                  <a:gs pos="36000">
                    <a:srgbClr val="D22D00"/>
                  </a:gs>
                  <a:gs pos="100000">
                    <a:srgbClr val="FF3C04"/>
                  </a:gs>
                </a:gsLst>
                <a:lin ang="5400000" scaled="0"/>
              </a:gradFill>
              <a:ln>
                <a:noFill/>
              </a:ln>
              <a:effectLst>
                <a:outerShdw blurRad="165100" dist="88900" dir="5400000" algn="t" rotWithShape="0">
                  <a:prstClr val="black">
                    <a:alpha val="40000"/>
                  </a:prstClr>
                </a:outerShdw>
              </a:effectLst>
              <a:scene3d>
                <a:camera prst="orthographicFront"/>
                <a:lightRig rig="threePt" dir="t"/>
              </a:scene3d>
              <a:sp3d prstMaterial="dkEdge">
                <a:bevelB w="158750" h="165100" prst="angle"/>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1000" b="1">
                  <a:latin typeface="Arial" panose="020B0604020202020204" pitchFamily="34" charset="0"/>
                  <a:ea typeface="微軟正黑體" panose="020B0604030504040204" pitchFamily="34" charset="-120"/>
                  <a:cs typeface="Arial" panose="020B0604020202020204" pitchFamily="34" charset="0"/>
                </a:endParaRPr>
              </a:p>
            </p:txBody>
          </p:sp>
          <p:sp>
            <p:nvSpPr>
              <p:cNvPr id="120" name="Rounded Rectangle 3">
                <a:extLst>
                  <a:ext uri="{FF2B5EF4-FFF2-40B4-BE49-F238E27FC236}">
                    <a16:creationId xmlns:a16="http://schemas.microsoft.com/office/drawing/2014/main" id="{676C6B8A-C239-46E8-997E-0BFA1225F7FA}"/>
                  </a:ext>
                </a:extLst>
              </p:cNvPr>
              <p:cNvSpPr/>
              <p:nvPr/>
            </p:nvSpPr>
            <p:spPr>
              <a:xfrm>
                <a:off x="6778035" y="1898977"/>
                <a:ext cx="1411364" cy="556733"/>
              </a:xfrm>
              <a:prstGeom prst="roundRect">
                <a:avLst/>
              </a:prstGeom>
              <a:noFill/>
              <a:ln>
                <a:noFill/>
              </a:ln>
            </p:spPr>
            <p:style>
              <a:lnRef idx="2">
                <a:schemeClr val="accent6"/>
              </a:lnRef>
              <a:fillRef idx="1">
                <a:schemeClr val="lt1"/>
              </a:fillRef>
              <a:effectRef idx="0">
                <a:schemeClr val="accent6"/>
              </a:effectRef>
              <a:fontRef idx="minor">
                <a:schemeClr val="dk1"/>
              </a:fontRef>
            </p:style>
            <p:txBody>
              <a:bodyPr rtlCol="0" anchor="ctr"/>
              <a:lstStyle/>
              <a:p>
                <a:pPr algn="ctr"/>
                <a:r>
                  <a:rPr lang="en-TW" sz="1000" b="1">
                    <a:solidFill>
                      <a:schemeClr val="bg1"/>
                    </a:solidFill>
                    <a:latin typeface="Arial" panose="020B0604020202020204" pitchFamily="34" charset="0"/>
                    <a:ea typeface="微軟正黑體" panose="020B0604030504040204" pitchFamily="34" charset="-120"/>
                    <a:cs typeface="Arial" panose="020B0604020202020204" pitchFamily="34" charset="0"/>
                  </a:rPr>
                  <a:t>Qsync</a:t>
                </a:r>
              </a:p>
              <a:p>
                <a:pPr algn="ctr"/>
                <a:r>
                  <a:rPr lang="en-US" sz="1000" b="1">
                    <a:solidFill>
                      <a:schemeClr val="bg1"/>
                    </a:solidFill>
                    <a:latin typeface="Arial" panose="020B0604020202020204" pitchFamily="34" charset="0"/>
                    <a:ea typeface="微軟正黑體" panose="020B0604030504040204" pitchFamily="34" charset="-120"/>
                    <a:cs typeface="Arial" panose="020B0604020202020204" pitchFamily="34" charset="0"/>
                  </a:rPr>
                  <a:t>Data sync</a:t>
                </a:r>
                <a:endParaRPr lang="en-TW" sz="1000" b="1">
                  <a:solidFill>
                    <a:schemeClr val="bg1"/>
                  </a:solidFill>
                  <a:latin typeface="Arial" panose="020B0604020202020204" pitchFamily="34" charset="0"/>
                  <a:ea typeface="微軟正黑體" panose="020B0604030504040204" pitchFamily="34" charset="-120"/>
                  <a:cs typeface="Arial" panose="020B0604020202020204" pitchFamily="34" charset="0"/>
                </a:endParaRPr>
              </a:p>
            </p:txBody>
          </p:sp>
        </p:grpSp>
        <p:sp>
          <p:nvSpPr>
            <p:cNvPr id="118" name="Down Arrow 43">
              <a:extLst>
                <a:ext uri="{FF2B5EF4-FFF2-40B4-BE49-F238E27FC236}">
                  <a16:creationId xmlns:a16="http://schemas.microsoft.com/office/drawing/2014/main" id="{092152DE-69EE-447B-BCCD-BBFEEF48D2AF}"/>
                </a:ext>
              </a:extLst>
            </p:cNvPr>
            <p:cNvSpPr/>
            <p:nvPr/>
          </p:nvSpPr>
          <p:spPr>
            <a:xfrm>
              <a:off x="7311524" y="2459015"/>
              <a:ext cx="344385" cy="276005"/>
            </a:xfrm>
            <a:prstGeom prst="downArrow">
              <a:avLst/>
            </a:prstGeom>
            <a:solidFill>
              <a:srgbClr val="FF3C0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TW" sz="1000" b="1">
                <a:solidFill>
                  <a:schemeClr val="tx1"/>
                </a:solidFill>
                <a:latin typeface="Arial" panose="020B0604020202020204" pitchFamily="34" charset="0"/>
                <a:ea typeface="微軟正黑體" panose="020B0604030504040204" pitchFamily="34" charset="-120"/>
                <a:cs typeface="Arial" panose="020B0604020202020204" pitchFamily="34" charset="0"/>
              </a:endParaRPr>
            </a:p>
          </p:txBody>
        </p:sp>
      </p:grpSp>
      <p:grpSp>
        <p:nvGrpSpPr>
          <p:cNvPr id="121" name="群組 120">
            <a:extLst>
              <a:ext uri="{FF2B5EF4-FFF2-40B4-BE49-F238E27FC236}">
                <a16:creationId xmlns:a16="http://schemas.microsoft.com/office/drawing/2014/main" id="{C2B3B012-7879-4DB5-B4D9-FF5467A027D4}"/>
              </a:ext>
            </a:extLst>
          </p:cNvPr>
          <p:cNvGrpSpPr/>
          <p:nvPr/>
        </p:nvGrpSpPr>
        <p:grpSpPr>
          <a:xfrm>
            <a:off x="3965828" y="1423604"/>
            <a:ext cx="1058523" cy="627031"/>
            <a:chOff x="6778035" y="1898977"/>
            <a:chExt cx="1411364" cy="836043"/>
          </a:xfrm>
        </p:grpSpPr>
        <p:grpSp>
          <p:nvGrpSpPr>
            <p:cNvPr id="122" name="群組 121">
              <a:extLst>
                <a:ext uri="{FF2B5EF4-FFF2-40B4-BE49-F238E27FC236}">
                  <a16:creationId xmlns:a16="http://schemas.microsoft.com/office/drawing/2014/main" id="{0EF1F653-A02A-4FBC-BF2A-0E7F1DD3E16B}"/>
                </a:ext>
              </a:extLst>
            </p:cNvPr>
            <p:cNvGrpSpPr/>
            <p:nvPr/>
          </p:nvGrpSpPr>
          <p:grpSpPr>
            <a:xfrm>
              <a:off x="6778035" y="1898977"/>
              <a:ext cx="1411364" cy="557154"/>
              <a:chOff x="6778035" y="1898977"/>
              <a:chExt cx="1411364" cy="557154"/>
            </a:xfrm>
          </p:grpSpPr>
          <p:sp>
            <p:nvSpPr>
              <p:cNvPr id="124" name="矩形: 圓角 123">
                <a:extLst>
                  <a:ext uri="{FF2B5EF4-FFF2-40B4-BE49-F238E27FC236}">
                    <a16:creationId xmlns:a16="http://schemas.microsoft.com/office/drawing/2014/main" id="{3CE25A93-B87C-4381-9D3B-A6C50C431136}"/>
                  </a:ext>
                </a:extLst>
              </p:cNvPr>
              <p:cNvSpPr/>
              <p:nvPr/>
            </p:nvSpPr>
            <p:spPr>
              <a:xfrm>
                <a:off x="6869682" y="1906924"/>
                <a:ext cx="1248519" cy="549207"/>
              </a:xfrm>
              <a:prstGeom prst="roundRect">
                <a:avLst>
                  <a:gd name="adj" fmla="val 8215"/>
                </a:avLst>
              </a:prstGeom>
              <a:gradFill>
                <a:gsLst>
                  <a:gs pos="36000">
                    <a:srgbClr val="D22D00"/>
                  </a:gs>
                  <a:gs pos="100000">
                    <a:srgbClr val="FF3C04"/>
                  </a:gs>
                </a:gsLst>
                <a:lin ang="5400000" scaled="0"/>
              </a:gradFill>
              <a:ln>
                <a:noFill/>
              </a:ln>
              <a:effectLst>
                <a:outerShdw blurRad="165100" dist="88900" dir="5400000" algn="t" rotWithShape="0">
                  <a:prstClr val="black">
                    <a:alpha val="40000"/>
                  </a:prstClr>
                </a:outerShdw>
              </a:effectLst>
              <a:scene3d>
                <a:camera prst="orthographicFront"/>
                <a:lightRig rig="threePt" dir="t"/>
              </a:scene3d>
              <a:sp3d prstMaterial="dkEdge">
                <a:bevelB w="158750" h="165100" prst="angle"/>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1000" b="1">
                  <a:latin typeface="Arial" panose="020B0604020202020204" pitchFamily="34" charset="0"/>
                  <a:ea typeface="微軟正黑體" panose="020B0604030504040204" pitchFamily="34" charset="-120"/>
                  <a:cs typeface="Arial" panose="020B0604020202020204" pitchFamily="34" charset="0"/>
                </a:endParaRPr>
              </a:p>
            </p:txBody>
          </p:sp>
          <p:sp>
            <p:nvSpPr>
              <p:cNvPr id="125" name="Rounded Rectangle 3">
                <a:extLst>
                  <a:ext uri="{FF2B5EF4-FFF2-40B4-BE49-F238E27FC236}">
                    <a16:creationId xmlns:a16="http://schemas.microsoft.com/office/drawing/2014/main" id="{990D6013-2CB1-42CB-8729-56B2A8405E69}"/>
                  </a:ext>
                </a:extLst>
              </p:cNvPr>
              <p:cNvSpPr/>
              <p:nvPr/>
            </p:nvSpPr>
            <p:spPr>
              <a:xfrm>
                <a:off x="6778035" y="1898977"/>
                <a:ext cx="1411364" cy="556733"/>
              </a:xfrm>
              <a:prstGeom prst="roundRect">
                <a:avLst/>
              </a:prstGeom>
              <a:noFill/>
              <a:ln>
                <a:noFill/>
              </a:ln>
            </p:spPr>
            <p:style>
              <a:lnRef idx="2">
                <a:schemeClr val="accent6"/>
              </a:lnRef>
              <a:fillRef idx="1">
                <a:schemeClr val="lt1"/>
              </a:fillRef>
              <a:effectRef idx="0">
                <a:schemeClr val="accent6"/>
              </a:effectRef>
              <a:fontRef idx="minor">
                <a:schemeClr val="dk1"/>
              </a:fontRef>
            </p:style>
            <p:txBody>
              <a:bodyPr rtlCol="0" anchor="ctr"/>
              <a:lstStyle/>
              <a:p>
                <a:pPr algn="ctr"/>
                <a:r>
                  <a:rPr lang="en-US" sz="1000" b="1">
                    <a:solidFill>
                      <a:schemeClr val="bg1"/>
                    </a:solidFill>
                    <a:latin typeface="Arial" panose="020B0604020202020204" pitchFamily="34" charset="0"/>
                    <a:ea typeface="微軟正黑體" panose="020B0604030504040204" pitchFamily="34" charset="-120"/>
                    <a:cs typeface="Arial" panose="020B0604020202020204" pitchFamily="34" charset="0"/>
                  </a:rPr>
                  <a:t>Other backup ways</a:t>
                </a:r>
                <a:endParaRPr lang="en-TW" sz="1000" b="1">
                  <a:solidFill>
                    <a:schemeClr val="bg1"/>
                  </a:solidFill>
                  <a:latin typeface="Arial" panose="020B0604020202020204" pitchFamily="34" charset="0"/>
                  <a:ea typeface="微軟正黑體" panose="020B0604030504040204" pitchFamily="34" charset="-120"/>
                  <a:cs typeface="Arial" panose="020B0604020202020204" pitchFamily="34" charset="0"/>
                </a:endParaRPr>
              </a:p>
            </p:txBody>
          </p:sp>
        </p:grpSp>
        <p:sp>
          <p:nvSpPr>
            <p:cNvPr id="123" name="Down Arrow 43">
              <a:extLst>
                <a:ext uri="{FF2B5EF4-FFF2-40B4-BE49-F238E27FC236}">
                  <a16:creationId xmlns:a16="http://schemas.microsoft.com/office/drawing/2014/main" id="{3F699AEA-07AF-4DFD-85BE-17AEC97D92FE}"/>
                </a:ext>
              </a:extLst>
            </p:cNvPr>
            <p:cNvSpPr/>
            <p:nvPr/>
          </p:nvSpPr>
          <p:spPr>
            <a:xfrm>
              <a:off x="7311524" y="2459015"/>
              <a:ext cx="344385" cy="276005"/>
            </a:xfrm>
            <a:prstGeom prst="downArrow">
              <a:avLst/>
            </a:prstGeom>
            <a:solidFill>
              <a:srgbClr val="FF3C0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TW" sz="1000" b="1">
                <a:solidFill>
                  <a:schemeClr val="tx1"/>
                </a:solidFill>
                <a:latin typeface="Arial" panose="020B0604020202020204" pitchFamily="34" charset="0"/>
                <a:ea typeface="微軟正黑體" panose="020B0604030504040204" pitchFamily="34" charset="-120"/>
                <a:cs typeface="Arial" panose="020B0604020202020204" pitchFamily="34" charset="0"/>
              </a:endParaRPr>
            </a:p>
          </p:txBody>
        </p:sp>
      </p:grpSp>
      <p:sp>
        <p:nvSpPr>
          <p:cNvPr id="127" name="矩形: 圓角 126">
            <a:extLst>
              <a:ext uri="{FF2B5EF4-FFF2-40B4-BE49-F238E27FC236}">
                <a16:creationId xmlns:a16="http://schemas.microsoft.com/office/drawing/2014/main" id="{4BD9A714-A963-49B3-8B3C-BC67979C7103}"/>
              </a:ext>
            </a:extLst>
          </p:cNvPr>
          <p:cNvSpPr/>
          <p:nvPr/>
        </p:nvSpPr>
        <p:spPr>
          <a:xfrm>
            <a:off x="553030" y="2837054"/>
            <a:ext cx="4419779" cy="701761"/>
          </a:xfrm>
          <a:prstGeom prst="roundRect">
            <a:avLst>
              <a:gd name="adj" fmla="val 8215"/>
            </a:avLst>
          </a:prstGeom>
          <a:gradFill>
            <a:gsLst>
              <a:gs pos="100000">
                <a:srgbClr val="00B0F0"/>
              </a:gs>
              <a:gs pos="15000">
                <a:srgbClr val="0070C0"/>
              </a:gs>
            </a:gsLst>
            <a:lin ang="5400000" scaled="0"/>
          </a:gradFill>
          <a:ln>
            <a:noFill/>
          </a:ln>
          <a:effectLst>
            <a:outerShdw blurRad="266700" dist="266700" dir="5400000" algn="t" rotWithShape="0">
              <a:prstClr val="black">
                <a:alpha val="40000"/>
              </a:prstClr>
            </a:outerShdw>
          </a:effectLst>
          <a:scene3d>
            <a:camera prst="orthographicFront"/>
            <a:lightRig rig="threePt" dir="t"/>
          </a:scene3d>
          <a:sp3d prstMaterial="dkEdge">
            <a:bevelB w="158750" h="165100" prst="angle"/>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1350">
              <a:latin typeface="Arial" panose="020B0604020202020204" pitchFamily="34" charset="0"/>
              <a:ea typeface="微軟正黑體" panose="020B0604030504040204" pitchFamily="34" charset="-120"/>
              <a:cs typeface="Arial" panose="020B0604020202020204" pitchFamily="34" charset="0"/>
            </a:endParaRPr>
          </a:p>
        </p:txBody>
      </p:sp>
      <p:sp>
        <p:nvSpPr>
          <p:cNvPr id="129" name="矩形 128">
            <a:extLst>
              <a:ext uri="{FF2B5EF4-FFF2-40B4-BE49-F238E27FC236}">
                <a16:creationId xmlns:a16="http://schemas.microsoft.com/office/drawing/2014/main" id="{C1DC5786-B34A-4606-98D2-63E765F0CE27}"/>
              </a:ext>
            </a:extLst>
          </p:cNvPr>
          <p:cNvSpPr/>
          <p:nvPr/>
        </p:nvSpPr>
        <p:spPr>
          <a:xfrm>
            <a:off x="1880282" y="2926577"/>
            <a:ext cx="1763624" cy="276999"/>
          </a:xfrm>
          <a:prstGeom prst="rect">
            <a:avLst/>
          </a:prstGeom>
        </p:spPr>
        <p:txBody>
          <a:bodyPr wrap="none">
            <a:spAutoFit/>
          </a:bodyPr>
          <a:lstStyle/>
          <a:p>
            <a:pPr algn="ctr"/>
            <a:r>
              <a:rPr lang="en-US" altLang="zh-TW" sz="1200" b="1">
                <a:solidFill>
                  <a:schemeClr val="bg1"/>
                </a:solidFill>
                <a:latin typeface="Arial" panose="020B0604020202020204" pitchFamily="34" charset="0"/>
                <a:ea typeface="微軟正黑體" panose="020B0604030504040204" pitchFamily="34" charset="-120"/>
                <a:cs typeface="Arial" panose="020B0604020202020204" pitchFamily="34" charset="0"/>
              </a:rPr>
              <a:t>Data search and filter</a:t>
            </a:r>
            <a:endParaRPr lang="en-TW" altLang="zh-TW" sz="1200" b="1">
              <a:solidFill>
                <a:schemeClr val="bg1"/>
              </a:solidFill>
              <a:latin typeface="Arial" panose="020B0604020202020204" pitchFamily="34" charset="0"/>
              <a:ea typeface="微軟正黑體" panose="020B0604030504040204" pitchFamily="34" charset="-120"/>
              <a:cs typeface="Arial" panose="020B0604020202020204" pitchFamily="34" charset="0"/>
            </a:endParaRPr>
          </a:p>
        </p:txBody>
      </p:sp>
      <p:grpSp>
        <p:nvGrpSpPr>
          <p:cNvPr id="142" name="群組 141">
            <a:extLst>
              <a:ext uri="{FF2B5EF4-FFF2-40B4-BE49-F238E27FC236}">
                <a16:creationId xmlns:a16="http://schemas.microsoft.com/office/drawing/2014/main" id="{9FD805BE-7A2B-45F8-8B77-B4B146E7FC6D}"/>
              </a:ext>
            </a:extLst>
          </p:cNvPr>
          <p:cNvGrpSpPr/>
          <p:nvPr/>
        </p:nvGrpSpPr>
        <p:grpSpPr>
          <a:xfrm>
            <a:off x="621312" y="3182740"/>
            <a:ext cx="4275604" cy="273902"/>
            <a:chOff x="738557" y="4400539"/>
            <a:chExt cx="5560294" cy="365202"/>
          </a:xfrm>
          <a:solidFill>
            <a:schemeClr val="bg1"/>
          </a:solidFill>
        </p:grpSpPr>
        <p:sp>
          <p:nvSpPr>
            <p:cNvPr id="131" name="Rounded Rectangle 10">
              <a:extLst>
                <a:ext uri="{FF2B5EF4-FFF2-40B4-BE49-F238E27FC236}">
                  <a16:creationId xmlns:a16="http://schemas.microsoft.com/office/drawing/2014/main" id="{12DD5AFE-1292-49AC-AAD2-5372506D44AC}"/>
                </a:ext>
              </a:extLst>
            </p:cNvPr>
            <p:cNvSpPr/>
            <p:nvPr/>
          </p:nvSpPr>
          <p:spPr>
            <a:xfrm>
              <a:off x="738557" y="4400539"/>
              <a:ext cx="871411" cy="365202"/>
            </a:xfrm>
            <a:prstGeom prst="roundRect">
              <a:avLst>
                <a:gd name="adj" fmla="val 6499"/>
              </a:avLst>
            </a:prstGeom>
            <a:grpFill/>
            <a:ln>
              <a:noFill/>
            </a:ln>
          </p:spPr>
          <p:style>
            <a:lnRef idx="2">
              <a:schemeClr val="accent6"/>
            </a:lnRef>
            <a:fillRef idx="1">
              <a:schemeClr val="lt1"/>
            </a:fillRef>
            <a:effectRef idx="0">
              <a:schemeClr val="accent6"/>
            </a:effectRef>
            <a:fontRef idx="minor">
              <a:schemeClr val="dk1"/>
            </a:fontRef>
          </p:style>
          <p:txBody>
            <a:bodyPr rtlCol="0" anchor="ctr"/>
            <a:lstStyle/>
            <a:p>
              <a:pPr algn="ctr"/>
              <a:r>
                <a:rPr lang="en-US" altLang="zh-TW" sz="1200" b="1">
                  <a:solidFill>
                    <a:schemeClr val="tx1"/>
                  </a:solidFill>
                  <a:latin typeface="Arial" panose="020B0604020202020204" pitchFamily="34" charset="0"/>
                  <a:ea typeface="微軟正黑體" panose="020B0604030504040204" pitchFamily="34" charset="-120"/>
                  <a:cs typeface="Arial" panose="020B0604020202020204" pitchFamily="34" charset="0"/>
                </a:rPr>
                <a:t>Image</a:t>
              </a:r>
              <a:endParaRPr lang="en-TW" sz="1200" b="1">
                <a:solidFill>
                  <a:schemeClr val="tx1"/>
                </a:solidFill>
                <a:latin typeface="Arial" panose="020B0604020202020204" pitchFamily="34" charset="0"/>
                <a:ea typeface="微軟正黑體" panose="020B0604030504040204" pitchFamily="34" charset="-120"/>
                <a:cs typeface="Arial" panose="020B0604020202020204" pitchFamily="34" charset="0"/>
              </a:endParaRPr>
            </a:p>
          </p:txBody>
        </p:sp>
        <p:sp>
          <p:nvSpPr>
            <p:cNvPr id="133" name="Rounded Rectangle 10">
              <a:extLst>
                <a:ext uri="{FF2B5EF4-FFF2-40B4-BE49-F238E27FC236}">
                  <a16:creationId xmlns:a16="http://schemas.microsoft.com/office/drawing/2014/main" id="{5BC89702-7983-44BF-9D7D-93E21EF19A62}"/>
                </a:ext>
              </a:extLst>
            </p:cNvPr>
            <p:cNvSpPr/>
            <p:nvPr/>
          </p:nvSpPr>
          <p:spPr>
            <a:xfrm>
              <a:off x="3551888" y="4400539"/>
              <a:ext cx="871411" cy="365202"/>
            </a:xfrm>
            <a:prstGeom prst="roundRect">
              <a:avLst>
                <a:gd name="adj" fmla="val 6499"/>
              </a:avLst>
            </a:prstGeom>
            <a:grpFill/>
            <a:ln>
              <a:noFill/>
            </a:ln>
          </p:spPr>
          <p:style>
            <a:lnRef idx="2">
              <a:schemeClr val="accent6"/>
            </a:lnRef>
            <a:fillRef idx="1">
              <a:schemeClr val="lt1"/>
            </a:fillRef>
            <a:effectRef idx="0">
              <a:schemeClr val="accent6"/>
            </a:effectRef>
            <a:fontRef idx="minor">
              <a:schemeClr val="dk1"/>
            </a:fontRef>
          </p:style>
          <p:txBody>
            <a:bodyPr rtlCol="0" anchor="ctr"/>
            <a:lstStyle/>
            <a:p>
              <a:pPr algn="ctr"/>
              <a:r>
                <a:rPr lang="en-US" altLang="zh-TW" sz="1200" b="1">
                  <a:solidFill>
                    <a:schemeClr val="tx1"/>
                  </a:solidFill>
                  <a:latin typeface="Arial" panose="020B0604020202020204" pitchFamily="34" charset="0"/>
                  <a:ea typeface="微軟正黑體" panose="020B0604030504040204" pitchFamily="34" charset="-120"/>
                  <a:cs typeface="Arial" panose="020B0604020202020204" pitchFamily="34" charset="0"/>
                </a:rPr>
                <a:t>Docs</a:t>
              </a:r>
              <a:endParaRPr lang="zh-TW" altLang="en-US" sz="1200" b="1">
                <a:solidFill>
                  <a:schemeClr val="tx1"/>
                </a:solidFill>
                <a:latin typeface="Arial" panose="020B0604020202020204" pitchFamily="34" charset="0"/>
                <a:ea typeface="微軟正黑體" panose="020B0604030504040204" pitchFamily="34" charset="-120"/>
                <a:cs typeface="Arial" panose="020B0604020202020204" pitchFamily="34" charset="0"/>
              </a:endParaRPr>
            </a:p>
          </p:txBody>
        </p:sp>
        <p:sp>
          <p:nvSpPr>
            <p:cNvPr id="135" name="Rounded Rectangle 10">
              <a:extLst>
                <a:ext uri="{FF2B5EF4-FFF2-40B4-BE49-F238E27FC236}">
                  <a16:creationId xmlns:a16="http://schemas.microsoft.com/office/drawing/2014/main" id="{FA2C7F19-17C5-49F9-88F8-C005126451B7}"/>
                </a:ext>
              </a:extLst>
            </p:cNvPr>
            <p:cNvSpPr/>
            <p:nvPr/>
          </p:nvSpPr>
          <p:spPr>
            <a:xfrm>
              <a:off x="1676334" y="4400539"/>
              <a:ext cx="871411" cy="365202"/>
            </a:xfrm>
            <a:prstGeom prst="roundRect">
              <a:avLst>
                <a:gd name="adj" fmla="val 6499"/>
              </a:avLst>
            </a:prstGeom>
            <a:grpFill/>
            <a:ln>
              <a:noFill/>
            </a:ln>
          </p:spPr>
          <p:style>
            <a:lnRef idx="2">
              <a:schemeClr val="accent6"/>
            </a:lnRef>
            <a:fillRef idx="1">
              <a:schemeClr val="lt1"/>
            </a:fillRef>
            <a:effectRef idx="0">
              <a:schemeClr val="accent6"/>
            </a:effectRef>
            <a:fontRef idx="minor">
              <a:schemeClr val="dk1"/>
            </a:fontRef>
          </p:style>
          <p:txBody>
            <a:bodyPr rtlCol="0" anchor="ctr"/>
            <a:lstStyle/>
            <a:p>
              <a:pPr algn="ctr"/>
              <a:r>
                <a:rPr lang="en-US" altLang="zh-TW" sz="1200" b="1">
                  <a:solidFill>
                    <a:schemeClr val="tx1"/>
                  </a:solidFill>
                  <a:latin typeface="Arial" panose="020B0604020202020204" pitchFamily="34" charset="0"/>
                  <a:ea typeface="微軟正黑體" panose="020B0604030504040204" pitchFamily="34" charset="-120"/>
                  <a:cs typeface="Arial" panose="020B0604020202020204" pitchFamily="34" charset="0"/>
                </a:rPr>
                <a:t>Video</a:t>
              </a:r>
              <a:endParaRPr lang="zh-TW" altLang="en-US" sz="1200" b="1">
                <a:solidFill>
                  <a:schemeClr val="tx1"/>
                </a:solidFill>
                <a:latin typeface="Arial" panose="020B0604020202020204" pitchFamily="34" charset="0"/>
                <a:ea typeface="微軟正黑體" panose="020B0604030504040204" pitchFamily="34" charset="-120"/>
                <a:cs typeface="Arial" panose="020B0604020202020204" pitchFamily="34" charset="0"/>
              </a:endParaRPr>
            </a:p>
          </p:txBody>
        </p:sp>
        <p:sp>
          <p:nvSpPr>
            <p:cNvPr id="137" name="Rounded Rectangle 10">
              <a:extLst>
                <a:ext uri="{FF2B5EF4-FFF2-40B4-BE49-F238E27FC236}">
                  <a16:creationId xmlns:a16="http://schemas.microsoft.com/office/drawing/2014/main" id="{5AA57AA9-091B-4A98-B051-0E46AB62A949}"/>
                </a:ext>
              </a:extLst>
            </p:cNvPr>
            <p:cNvSpPr/>
            <p:nvPr/>
          </p:nvSpPr>
          <p:spPr>
            <a:xfrm>
              <a:off x="2614111" y="4400539"/>
              <a:ext cx="871411" cy="365202"/>
            </a:xfrm>
            <a:prstGeom prst="roundRect">
              <a:avLst>
                <a:gd name="adj" fmla="val 6499"/>
              </a:avLst>
            </a:prstGeom>
            <a:grpFill/>
            <a:ln>
              <a:noFill/>
            </a:ln>
          </p:spPr>
          <p:style>
            <a:lnRef idx="2">
              <a:schemeClr val="accent6"/>
            </a:lnRef>
            <a:fillRef idx="1">
              <a:schemeClr val="lt1"/>
            </a:fillRef>
            <a:effectRef idx="0">
              <a:schemeClr val="accent6"/>
            </a:effectRef>
            <a:fontRef idx="minor">
              <a:schemeClr val="dk1"/>
            </a:fontRef>
          </p:style>
          <p:txBody>
            <a:bodyPr rtlCol="0" anchor="ctr"/>
            <a:lstStyle/>
            <a:p>
              <a:pPr algn="ctr"/>
              <a:r>
                <a:rPr lang="en-US" altLang="zh-TW" sz="1200" b="1">
                  <a:solidFill>
                    <a:schemeClr val="tx1"/>
                  </a:solidFill>
                  <a:latin typeface="Arial" panose="020B0604020202020204" pitchFamily="34" charset="0"/>
                  <a:ea typeface="微軟正黑體" panose="020B0604030504040204" pitchFamily="34" charset="-120"/>
                  <a:cs typeface="Arial" panose="020B0604020202020204" pitchFamily="34" charset="0"/>
                </a:rPr>
                <a:t>Music</a:t>
              </a:r>
              <a:endParaRPr lang="zh-TW" altLang="en-US" sz="1200" b="1">
                <a:solidFill>
                  <a:schemeClr val="tx1"/>
                </a:solidFill>
                <a:latin typeface="Arial" panose="020B0604020202020204" pitchFamily="34" charset="0"/>
                <a:ea typeface="微軟正黑體" panose="020B0604030504040204" pitchFamily="34" charset="-120"/>
                <a:cs typeface="Arial" panose="020B0604020202020204" pitchFamily="34" charset="0"/>
              </a:endParaRPr>
            </a:p>
          </p:txBody>
        </p:sp>
        <p:sp>
          <p:nvSpPr>
            <p:cNvPr id="139" name="Rounded Rectangle 10">
              <a:extLst>
                <a:ext uri="{FF2B5EF4-FFF2-40B4-BE49-F238E27FC236}">
                  <a16:creationId xmlns:a16="http://schemas.microsoft.com/office/drawing/2014/main" id="{551CE525-A88D-4868-BE06-48AE6495EC81}"/>
                </a:ext>
              </a:extLst>
            </p:cNvPr>
            <p:cNvSpPr/>
            <p:nvPr/>
          </p:nvSpPr>
          <p:spPr>
            <a:xfrm>
              <a:off x="4489665" y="4400539"/>
              <a:ext cx="871411" cy="365202"/>
            </a:xfrm>
            <a:prstGeom prst="roundRect">
              <a:avLst>
                <a:gd name="adj" fmla="val 6499"/>
              </a:avLst>
            </a:prstGeom>
            <a:grpFill/>
            <a:ln>
              <a:noFill/>
            </a:ln>
          </p:spPr>
          <p:style>
            <a:lnRef idx="2">
              <a:schemeClr val="accent6"/>
            </a:lnRef>
            <a:fillRef idx="1">
              <a:schemeClr val="lt1"/>
            </a:fillRef>
            <a:effectRef idx="0">
              <a:schemeClr val="accent6"/>
            </a:effectRef>
            <a:fontRef idx="minor">
              <a:schemeClr val="dk1"/>
            </a:fontRef>
          </p:style>
          <p:txBody>
            <a:bodyPr rtlCol="0" anchor="ctr"/>
            <a:lstStyle/>
            <a:p>
              <a:pPr algn="ctr"/>
              <a:r>
                <a:rPr lang="en-US" altLang="zh-TW" sz="1200" b="1">
                  <a:solidFill>
                    <a:schemeClr val="tx1"/>
                  </a:solidFill>
                  <a:latin typeface="Arial" panose="020B0604020202020204" pitchFamily="34" charset="0"/>
                  <a:ea typeface="微軟正黑體" panose="020B0604030504040204" pitchFamily="34" charset="-120"/>
                  <a:cs typeface="Arial" panose="020B0604020202020204" pitchFamily="34" charset="0"/>
                </a:rPr>
                <a:t>PDF</a:t>
              </a:r>
              <a:endParaRPr lang="en-TW" sz="1200" b="1">
                <a:solidFill>
                  <a:schemeClr val="tx1"/>
                </a:solidFill>
                <a:latin typeface="Arial" panose="020B0604020202020204" pitchFamily="34" charset="0"/>
                <a:ea typeface="微軟正黑體" panose="020B0604030504040204" pitchFamily="34" charset="-120"/>
                <a:cs typeface="Arial" panose="020B0604020202020204" pitchFamily="34" charset="0"/>
              </a:endParaRPr>
            </a:p>
          </p:txBody>
        </p:sp>
        <p:sp>
          <p:nvSpPr>
            <p:cNvPr id="141" name="Rounded Rectangle 10">
              <a:extLst>
                <a:ext uri="{FF2B5EF4-FFF2-40B4-BE49-F238E27FC236}">
                  <a16:creationId xmlns:a16="http://schemas.microsoft.com/office/drawing/2014/main" id="{0FDF22EA-24B5-4E63-AD47-50EC92739DC8}"/>
                </a:ext>
              </a:extLst>
            </p:cNvPr>
            <p:cNvSpPr/>
            <p:nvPr/>
          </p:nvSpPr>
          <p:spPr>
            <a:xfrm>
              <a:off x="5427440" y="4400539"/>
              <a:ext cx="871411" cy="365202"/>
            </a:xfrm>
            <a:prstGeom prst="roundRect">
              <a:avLst>
                <a:gd name="adj" fmla="val 6499"/>
              </a:avLst>
            </a:prstGeom>
            <a:grpFill/>
            <a:ln>
              <a:noFill/>
            </a:ln>
          </p:spPr>
          <p:style>
            <a:lnRef idx="2">
              <a:schemeClr val="accent6"/>
            </a:lnRef>
            <a:fillRef idx="1">
              <a:schemeClr val="lt1"/>
            </a:fillRef>
            <a:effectRef idx="0">
              <a:schemeClr val="accent6"/>
            </a:effectRef>
            <a:fontRef idx="minor">
              <a:schemeClr val="dk1"/>
            </a:fontRef>
          </p:style>
          <p:txBody>
            <a:bodyPr rtlCol="0" anchor="ctr"/>
            <a:lstStyle/>
            <a:p>
              <a:pPr algn="ctr"/>
              <a:r>
                <a:rPr lang="en-US" altLang="zh-TW" sz="1200" b="1">
                  <a:solidFill>
                    <a:schemeClr val="tx1"/>
                  </a:solidFill>
                  <a:latin typeface="Arial" panose="020B0604020202020204" pitchFamily="34" charset="0"/>
                  <a:ea typeface="微軟正黑體" panose="020B0604030504040204" pitchFamily="34" charset="-120"/>
                  <a:cs typeface="Arial" panose="020B0604020202020204" pitchFamily="34" charset="0"/>
                </a:rPr>
                <a:t>Email</a:t>
              </a:r>
              <a:endParaRPr lang="en-TW" sz="1200" b="1">
                <a:solidFill>
                  <a:schemeClr val="tx1"/>
                </a:solidFill>
                <a:latin typeface="Arial" panose="020B0604020202020204" pitchFamily="34" charset="0"/>
                <a:ea typeface="微軟正黑體" panose="020B0604030504040204" pitchFamily="34" charset="-120"/>
                <a:cs typeface="Arial" panose="020B0604020202020204" pitchFamily="34" charset="0"/>
              </a:endParaRPr>
            </a:p>
          </p:txBody>
        </p:sp>
      </p:grpSp>
      <p:sp>
        <p:nvSpPr>
          <p:cNvPr id="148" name="Down Arrow 43">
            <a:extLst>
              <a:ext uri="{FF2B5EF4-FFF2-40B4-BE49-F238E27FC236}">
                <a16:creationId xmlns:a16="http://schemas.microsoft.com/office/drawing/2014/main" id="{F18684D9-3807-419E-A0BF-661C809872C2}"/>
              </a:ext>
            </a:extLst>
          </p:cNvPr>
          <p:cNvSpPr/>
          <p:nvPr/>
        </p:nvSpPr>
        <p:spPr>
          <a:xfrm>
            <a:off x="2655238" y="2644474"/>
            <a:ext cx="258289" cy="283830"/>
          </a:xfrm>
          <a:prstGeom prst="downArrow">
            <a:avLst/>
          </a:prstGeom>
          <a:gradFill flip="none" rotWithShape="1">
            <a:gsLst>
              <a:gs pos="33000">
                <a:srgbClr val="FF3C04">
                  <a:alpha val="50000"/>
                </a:srgbClr>
              </a:gs>
              <a:gs pos="1000">
                <a:srgbClr val="FF3C04">
                  <a:alpha val="0"/>
                </a:srgbClr>
              </a:gs>
              <a:gs pos="59000">
                <a:srgbClr val="FF3C04"/>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TW" sz="1350">
              <a:solidFill>
                <a:schemeClr val="tx1"/>
              </a:solidFill>
              <a:latin typeface="Arial" panose="020B0604020202020204" pitchFamily="34" charset="0"/>
              <a:ea typeface="微軟正黑體" panose="020B0604030504040204" pitchFamily="34" charset="-120"/>
              <a:cs typeface="Arial" panose="020B0604020202020204" pitchFamily="34" charset="0"/>
            </a:endParaRPr>
          </a:p>
        </p:txBody>
      </p:sp>
      <p:sp>
        <p:nvSpPr>
          <p:cNvPr id="150" name="矩形: 圓角 149">
            <a:extLst>
              <a:ext uri="{FF2B5EF4-FFF2-40B4-BE49-F238E27FC236}">
                <a16:creationId xmlns:a16="http://schemas.microsoft.com/office/drawing/2014/main" id="{B38F9AD6-D3BE-49BF-8E14-09C8F977C058}"/>
              </a:ext>
            </a:extLst>
          </p:cNvPr>
          <p:cNvSpPr/>
          <p:nvPr/>
        </p:nvSpPr>
        <p:spPr>
          <a:xfrm>
            <a:off x="555288" y="3663564"/>
            <a:ext cx="4419779" cy="701761"/>
          </a:xfrm>
          <a:prstGeom prst="roundRect">
            <a:avLst>
              <a:gd name="adj" fmla="val 8215"/>
            </a:avLst>
          </a:prstGeom>
          <a:gradFill>
            <a:gsLst>
              <a:gs pos="100000">
                <a:srgbClr val="00B0F0"/>
              </a:gs>
              <a:gs pos="15000">
                <a:srgbClr val="0070C0"/>
              </a:gs>
            </a:gsLst>
            <a:lin ang="5400000" scaled="0"/>
          </a:gradFill>
          <a:ln>
            <a:noFill/>
          </a:ln>
          <a:effectLst>
            <a:outerShdw blurRad="266700" dist="266700" dir="5400000" algn="t" rotWithShape="0">
              <a:prstClr val="black">
                <a:alpha val="40000"/>
              </a:prstClr>
            </a:outerShdw>
          </a:effectLst>
          <a:scene3d>
            <a:camera prst="orthographicFront"/>
            <a:lightRig rig="threePt" dir="t"/>
          </a:scene3d>
          <a:sp3d prstMaterial="dkEdge">
            <a:bevelB w="158750" h="165100" prst="angle"/>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1350">
              <a:latin typeface="Arial" panose="020B0604020202020204" pitchFamily="34" charset="0"/>
              <a:ea typeface="微軟正黑體" panose="020B0604030504040204" pitchFamily="34" charset="-120"/>
              <a:cs typeface="Arial" panose="020B0604020202020204" pitchFamily="34" charset="0"/>
            </a:endParaRPr>
          </a:p>
        </p:txBody>
      </p:sp>
      <p:sp>
        <p:nvSpPr>
          <p:cNvPr id="152" name="矩形 151">
            <a:extLst>
              <a:ext uri="{FF2B5EF4-FFF2-40B4-BE49-F238E27FC236}">
                <a16:creationId xmlns:a16="http://schemas.microsoft.com/office/drawing/2014/main" id="{B88E1F7D-D71C-4CEE-814D-185BCF048E60}"/>
              </a:ext>
            </a:extLst>
          </p:cNvPr>
          <p:cNvSpPr/>
          <p:nvPr/>
        </p:nvSpPr>
        <p:spPr>
          <a:xfrm>
            <a:off x="2203935" y="3768640"/>
            <a:ext cx="1160895" cy="276999"/>
          </a:xfrm>
          <a:prstGeom prst="rect">
            <a:avLst/>
          </a:prstGeom>
        </p:spPr>
        <p:txBody>
          <a:bodyPr wrap="none">
            <a:spAutoFit/>
          </a:bodyPr>
          <a:lstStyle/>
          <a:p>
            <a:pPr algn="ctr"/>
            <a:r>
              <a:rPr lang="en-US" altLang="zh-TW" sz="1200" b="1">
                <a:solidFill>
                  <a:schemeClr val="bg1"/>
                </a:solidFill>
                <a:latin typeface="Arial" panose="020B0604020202020204" pitchFamily="34" charset="0"/>
                <a:ea typeface="微軟正黑體" panose="020B0604030504040204" pitchFamily="34" charset="-120"/>
                <a:cs typeface="Arial" panose="020B0604020202020204" pitchFamily="34" charset="0"/>
              </a:rPr>
              <a:t>Data preview</a:t>
            </a:r>
            <a:endParaRPr lang="zh-TW" altLang="en-US" sz="1200" b="1">
              <a:solidFill>
                <a:schemeClr val="bg1"/>
              </a:solidFill>
              <a:latin typeface="Arial" panose="020B0604020202020204" pitchFamily="34" charset="0"/>
              <a:ea typeface="微軟正黑體" panose="020B0604030504040204" pitchFamily="34" charset="-120"/>
              <a:cs typeface="Arial" panose="020B0604020202020204" pitchFamily="34" charset="0"/>
            </a:endParaRPr>
          </a:p>
        </p:txBody>
      </p:sp>
      <p:sp>
        <p:nvSpPr>
          <p:cNvPr id="154" name="Down Arrow 43">
            <a:extLst>
              <a:ext uri="{FF2B5EF4-FFF2-40B4-BE49-F238E27FC236}">
                <a16:creationId xmlns:a16="http://schemas.microsoft.com/office/drawing/2014/main" id="{DB46DDBC-5D6C-4375-A255-B0D3340DBE47}"/>
              </a:ext>
            </a:extLst>
          </p:cNvPr>
          <p:cNvSpPr/>
          <p:nvPr/>
        </p:nvSpPr>
        <p:spPr>
          <a:xfrm>
            <a:off x="2655238" y="3463722"/>
            <a:ext cx="258289" cy="286809"/>
          </a:xfrm>
          <a:prstGeom prst="downArrow">
            <a:avLst/>
          </a:prstGeom>
          <a:gradFill flip="none" rotWithShape="1">
            <a:gsLst>
              <a:gs pos="33000">
                <a:srgbClr val="FF3C04">
                  <a:alpha val="50000"/>
                </a:srgbClr>
              </a:gs>
              <a:gs pos="1000">
                <a:srgbClr val="FF3C04">
                  <a:alpha val="0"/>
                </a:srgbClr>
              </a:gs>
              <a:gs pos="59000">
                <a:srgbClr val="FF3C04"/>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TW" sz="1350">
              <a:solidFill>
                <a:schemeClr val="tx1"/>
              </a:solidFill>
              <a:latin typeface="Arial" panose="020B0604020202020204" pitchFamily="34" charset="0"/>
              <a:ea typeface="微軟正黑體" panose="020B0604030504040204" pitchFamily="34" charset="-120"/>
              <a:cs typeface="Arial" panose="020B0604020202020204" pitchFamily="34" charset="0"/>
            </a:endParaRPr>
          </a:p>
        </p:txBody>
      </p:sp>
      <p:sp>
        <p:nvSpPr>
          <p:cNvPr id="161" name="Down Arrow 43">
            <a:extLst>
              <a:ext uri="{FF2B5EF4-FFF2-40B4-BE49-F238E27FC236}">
                <a16:creationId xmlns:a16="http://schemas.microsoft.com/office/drawing/2014/main" id="{BD6A8FEE-4A83-48BB-AD10-3EB6DE9079FA}"/>
              </a:ext>
            </a:extLst>
          </p:cNvPr>
          <p:cNvSpPr/>
          <p:nvPr/>
        </p:nvSpPr>
        <p:spPr>
          <a:xfrm>
            <a:off x="2641282" y="4277656"/>
            <a:ext cx="258289" cy="297943"/>
          </a:xfrm>
          <a:prstGeom prst="downArrow">
            <a:avLst/>
          </a:prstGeom>
          <a:gradFill flip="none" rotWithShape="1">
            <a:gsLst>
              <a:gs pos="33000">
                <a:srgbClr val="FF3C04">
                  <a:alpha val="50000"/>
                </a:srgbClr>
              </a:gs>
              <a:gs pos="1000">
                <a:srgbClr val="FF3C04">
                  <a:alpha val="0"/>
                </a:srgbClr>
              </a:gs>
              <a:gs pos="59000">
                <a:srgbClr val="FF3C04"/>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TW" sz="1350">
              <a:solidFill>
                <a:schemeClr val="tx1"/>
              </a:solidFill>
              <a:latin typeface="Arial" panose="020B0604020202020204" pitchFamily="34" charset="0"/>
              <a:ea typeface="微軟正黑體" panose="020B0604030504040204" pitchFamily="34" charset="-120"/>
              <a:cs typeface="Arial" panose="020B0604020202020204" pitchFamily="34" charset="0"/>
            </a:endParaRPr>
          </a:p>
        </p:txBody>
      </p:sp>
      <p:grpSp>
        <p:nvGrpSpPr>
          <p:cNvPr id="162" name="群組 161">
            <a:extLst>
              <a:ext uri="{FF2B5EF4-FFF2-40B4-BE49-F238E27FC236}">
                <a16:creationId xmlns:a16="http://schemas.microsoft.com/office/drawing/2014/main" id="{A0CF5A6A-740B-4C35-8108-A6A15CC877CE}"/>
              </a:ext>
            </a:extLst>
          </p:cNvPr>
          <p:cNvGrpSpPr/>
          <p:nvPr/>
        </p:nvGrpSpPr>
        <p:grpSpPr>
          <a:xfrm>
            <a:off x="561227" y="4504162"/>
            <a:ext cx="2145571" cy="331862"/>
            <a:chOff x="660951" y="1613488"/>
            <a:chExt cx="5850875" cy="442482"/>
          </a:xfrm>
          <a:solidFill>
            <a:srgbClr val="FFC000"/>
          </a:solidFill>
        </p:grpSpPr>
        <p:sp>
          <p:nvSpPr>
            <p:cNvPr id="163" name="矩形: 圓角 162">
              <a:extLst>
                <a:ext uri="{FF2B5EF4-FFF2-40B4-BE49-F238E27FC236}">
                  <a16:creationId xmlns:a16="http://schemas.microsoft.com/office/drawing/2014/main" id="{1423E535-120C-4D19-97C2-1FCB77600362}"/>
                </a:ext>
              </a:extLst>
            </p:cNvPr>
            <p:cNvSpPr/>
            <p:nvPr/>
          </p:nvSpPr>
          <p:spPr>
            <a:xfrm>
              <a:off x="660951" y="1613488"/>
              <a:ext cx="5850875" cy="442482"/>
            </a:xfrm>
            <a:prstGeom prst="roundRect">
              <a:avLst/>
            </a:prstGeom>
            <a:grpFill/>
            <a:ln>
              <a:noFill/>
            </a:ln>
            <a:effectLst>
              <a:outerShdw blurRad="165100" dist="88900" dir="5400000" algn="t" rotWithShape="0">
                <a:prstClr val="black">
                  <a:alpha val="40000"/>
                </a:prstClr>
              </a:outerShdw>
            </a:effectLst>
            <a:scene3d>
              <a:camera prst="orthographicFront"/>
              <a:lightRig rig="threePt" dir="t"/>
            </a:scene3d>
            <a:sp3d prstMaterial="dkEdge">
              <a:bevelB w="158750" h="165100" prst="angle"/>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1350">
                <a:latin typeface="Arial" panose="020B0604020202020204" pitchFamily="34" charset="0"/>
                <a:ea typeface="微軟正黑體" panose="020B0604030504040204" pitchFamily="34" charset="-120"/>
                <a:cs typeface="Arial" panose="020B0604020202020204" pitchFamily="34" charset="0"/>
              </a:endParaRPr>
            </a:p>
          </p:txBody>
        </p:sp>
        <p:sp>
          <p:nvSpPr>
            <p:cNvPr id="164" name="Rectangle 41">
              <a:extLst>
                <a:ext uri="{FF2B5EF4-FFF2-40B4-BE49-F238E27FC236}">
                  <a16:creationId xmlns:a16="http://schemas.microsoft.com/office/drawing/2014/main" id="{6B1BBD94-FB31-4766-A048-F99CA2387065}"/>
                </a:ext>
              </a:extLst>
            </p:cNvPr>
            <p:cNvSpPr/>
            <p:nvPr/>
          </p:nvSpPr>
          <p:spPr>
            <a:xfrm>
              <a:off x="1772248" y="1627397"/>
              <a:ext cx="3642142" cy="387494"/>
            </a:xfrm>
            <a:prstGeom prst="rect">
              <a:avLst/>
            </a:prstGeom>
            <a:grpFill/>
            <a:ln>
              <a:noFill/>
            </a:ln>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r>
                <a:rPr lang="en-US" altLang="zh-TW" sz="1200" b="1">
                  <a:solidFill>
                    <a:schemeClr val="tx1"/>
                  </a:solidFill>
                  <a:latin typeface="Arial" panose="020B0604020202020204" pitchFamily="34" charset="0"/>
                  <a:ea typeface="微軟正黑體" panose="020B0604030504040204" pitchFamily="34" charset="-120"/>
                  <a:cs typeface="Arial" panose="020B0604020202020204" pitchFamily="34" charset="0"/>
                </a:rPr>
                <a:t>Share</a:t>
              </a:r>
              <a:endParaRPr lang="en-TW" sz="1200" b="1">
                <a:solidFill>
                  <a:schemeClr val="tx1"/>
                </a:solidFill>
                <a:latin typeface="Arial" panose="020B0604020202020204" pitchFamily="34" charset="0"/>
                <a:ea typeface="微軟正黑體" panose="020B0604030504040204" pitchFamily="34" charset="-120"/>
                <a:cs typeface="Arial" panose="020B0604020202020204" pitchFamily="34" charset="0"/>
              </a:endParaRPr>
            </a:p>
          </p:txBody>
        </p:sp>
      </p:grpSp>
      <p:grpSp>
        <p:nvGrpSpPr>
          <p:cNvPr id="165" name="群組 164">
            <a:extLst>
              <a:ext uri="{FF2B5EF4-FFF2-40B4-BE49-F238E27FC236}">
                <a16:creationId xmlns:a16="http://schemas.microsoft.com/office/drawing/2014/main" id="{5049A83A-6286-4558-8463-18E9B64CA98C}"/>
              </a:ext>
            </a:extLst>
          </p:cNvPr>
          <p:cNvGrpSpPr/>
          <p:nvPr/>
        </p:nvGrpSpPr>
        <p:grpSpPr>
          <a:xfrm>
            <a:off x="2825835" y="4504162"/>
            <a:ext cx="2145571" cy="331862"/>
            <a:chOff x="660951" y="1613488"/>
            <a:chExt cx="5850875" cy="442482"/>
          </a:xfrm>
          <a:solidFill>
            <a:srgbClr val="FFC000"/>
          </a:solidFill>
        </p:grpSpPr>
        <p:sp>
          <p:nvSpPr>
            <p:cNvPr id="166" name="矩形: 圓角 165">
              <a:extLst>
                <a:ext uri="{FF2B5EF4-FFF2-40B4-BE49-F238E27FC236}">
                  <a16:creationId xmlns:a16="http://schemas.microsoft.com/office/drawing/2014/main" id="{A55045AD-3778-45E5-8722-63D31C37D7F4}"/>
                </a:ext>
              </a:extLst>
            </p:cNvPr>
            <p:cNvSpPr/>
            <p:nvPr/>
          </p:nvSpPr>
          <p:spPr>
            <a:xfrm>
              <a:off x="660951" y="1613488"/>
              <a:ext cx="5850875" cy="442482"/>
            </a:xfrm>
            <a:prstGeom prst="roundRect">
              <a:avLst/>
            </a:prstGeom>
            <a:grpFill/>
            <a:ln>
              <a:noFill/>
            </a:ln>
            <a:effectLst>
              <a:outerShdw blurRad="165100" dist="88900" dir="5400000" algn="t" rotWithShape="0">
                <a:prstClr val="black">
                  <a:alpha val="40000"/>
                </a:prstClr>
              </a:outerShdw>
            </a:effectLst>
            <a:scene3d>
              <a:camera prst="orthographicFront"/>
              <a:lightRig rig="threePt" dir="t"/>
            </a:scene3d>
            <a:sp3d prstMaterial="dkEdge">
              <a:bevelB w="158750" h="165100" prst="angle"/>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1350">
                <a:latin typeface="Arial" panose="020B0604020202020204" pitchFamily="34" charset="0"/>
                <a:ea typeface="微軟正黑體" panose="020B0604030504040204" pitchFamily="34" charset="-120"/>
                <a:cs typeface="Arial" panose="020B0604020202020204" pitchFamily="34" charset="0"/>
              </a:endParaRPr>
            </a:p>
          </p:txBody>
        </p:sp>
        <p:sp>
          <p:nvSpPr>
            <p:cNvPr id="167" name="Rectangle 41">
              <a:extLst>
                <a:ext uri="{FF2B5EF4-FFF2-40B4-BE49-F238E27FC236}">
                  <a16:creationId xmlns:a16="http://schemas.microsoft.com/office/drawing/2014/main" id="{1EA5FCFF-D4CF-4564-9B40-D92C0FDFE331}"/>
                </a:ext>
              </a:extLst>
            </p:cNvPr>
            <p:cNvSpPr/>
            <p:nvPr/>
          </p:nvSpPr>
          <p:spPr>
            <a:xfrm>
              <a:off x="1243465" y="1627397"/>
              <a:ext cx="4699707" cy="387494"/>
            </a:xfrm>
            <a:prstGeom prst="rect">
              <a:avLst/>
            </a:prstGeom>
            <a:grpFill/>
            <a:ln>
              <a:noFill/>
            </a:ln>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r>
                <a:rPr lang="en-US" altLang="zh-TW" sz="1200" b="1">
                  <a:solidFill>
                    <a:schemeClr val="tx1"/>
                  </a:solidFill>
                  <a:latin typeface="Arial" panose="020B0604020202020204" pitchFamily="34" charset="0"/>
                  <a:ea typeface="微軟正黑體" panose="020B0604030504040204" pitchFamily="34" charset="-120"/>
                  <a:cs typeface="Arial" panose="020B0604020202020204" pitchFamily="34" charset="0"/>
                </a:rPr>
                <a:t>Filing and archiving</a:t>
              </a:r>
              <a:endParaRPr lang="en-TW" sz="1200" b="1">
                <a:solidFill>
                  <a:schemeClr val="tx1"/>
                </a:solidFill>
                <a:latin typeface="Arial" panose="020B0604020202020204" pitchFamily="34" charset="0"/>
                <a:ea typeface="微軟正黑體" panose="020B0604030504040204" pitchFamily="34" charset="-120"/>
                <a:cs typeface="Arial" panose="020B0604020202020204" pitchFamily="34" charset="0"/>
              </a:endParaRPr>
            </a:p>
          </p:txBody>
        </p:sp>
      </p:grpSp>
      <p:grpSp>
        <p:nvGrpSpPr>
          <p:cNvPr id="176" name="群組 175">
            <a:extLst>
              <a:ext uri="{FF2B5EF4-FFF2-40B4-BE49-F238E27FC236}">
                <a16:creationId xmlns:a16="http://schemas.microsoft.com/office/drawing/2014/main" id="{7FE582EB-C2E0-4F68-ACEB-D6FAB4329E9C}"/>
              </a:ext>
            </a:extLst>
          </p:cNvPr>
          <p:cNvGrpSpPr/>
          <p:nvPr/>
        </p:nvGrpSpPr>
        <p:grpSpPr>
          <a:xfrm>
            <a:off x="5255711" y="2281588"/>
            <a:ext cx="258290" cy="2082407"/>
            <a:chOff x="782092" y="3160044"/>
            <a:chExt cx="344386" cy="2809964"/>
          </a:xfrm>
          <a:solidFill>
            <a:schemeClr val="accent6">
              <a:lumMod val="75000"/>
            </a:schemeClr>
          </a:solidFill>
        </p:grpSpPr>
        <p:sp>
          <p:nvSpPr>
            <p:cNvPr id="173" name="Down Arrow 43">
              <a:extLst>
                <a:ext uri="{FF2B5EF4-FFF2-40B4-BE49-F238E27FC236}">
                  <a16:creationId xmlns:a16="http://schemas.microsoft.com/office/drawing/2014/main" id="{D1E5A047-5EDE-4E18-9AB5-7AF0E7DC7D40}"/>
                </a:ext>
              </a:extLst>
            </p:cNvPr>
            <p:cNvSpPr/>
            <p:nvPr/>
          </p:nvSpPr>
          <p:spPr>
            <a:xfrm>
              <a:off x="782093" y="4494779"/>
              <a:ext cx="344385" cy="1475229"/>
            </a:xfrm>
            <a:prstGeom prst="downArrow">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TW" sz="1350">
                <a:solidFill>
                  <a:schemeClr val="tx1"/>
                </a:solidFill>
                <a:latin typeface="Arial" panose="020B0604020202020204" pitchFamily="34" charset="0"/>
                <a:ea typeface="微軟正黑體" panose="020B0604030504040204" pitchFamily="34" charset="-120"/>
                <a:cs typeface="Arial" panose="020B0604020202020204" pitchFamily="34" charset="0"/>
              </a:endParaRPr>
            </a:p>
          </p:txBody>
        </p:sp>
        <p:sp>
          <p:nvSpPr>
            <p:cNvPr id="175" name="Down Arrow 43">
              <a:extLst>
                <a:ext uri="{FF2B5EF4-FFF2-40B4-BE49-F238E27FC236}">
                  <a16:creationId xmlns:a16="http://schemas.microsoft.com/office/drawing/2014/main" id="{A64ACBF9-C16C-4DF9-9B27-BE7E75630C26}"/>
                </a:ext>
              </a:extLst>
            </p:cNvPr>
            <p:cNvSpPr/>
            <p:nvPr/>
          </p:nvSpPr>
          <p:spPr>
            <a:xfrm rot="10800000">
              <a:off x="782092" y="3160044"/>
              <a:ext cx="344385" cy="1475229"/>
            </a:xfrm>
            <a:prstGeom prst="downArrow">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TW" sz="1350">
                <a:solidFill>
                  <a:schemeClr val="tx1"/>
                </a:solidFill>
                <a:latin typeface="Arial" panose="020B0604020202020204" pitchFamily="34" charset="0"/>
                <a:ea typeface="微軟正黑體" panose="020B0604030504040204" pitchFamily="34" charset="-120"/>
                <a:cs typeface="Arial" panose="020B0604020202020204" pitchFamily="34" charset="0"/>
              </a:endParaRPr>
            </a:p>
          </p:txBody>
        </p:sp>
      </p:grpSp>
      <p:pic>
        <p:nvPicPr>
          <p:cNvPr id="178" name="Picture 40">
            <a:extLst>
              <a:ext uri="{FF2B5EF4-FFF2-40B4-BE49-F238E27FC236}">
                <a16:creationId xmlns:a16="http://schemas.microsoft.com/office/drawing/2014/main" id="{58943599-5F55-46EC-A6E1-527CEF7498C1}"/>
              </a:ext>
            </a:extLst>
          </p:cNvPr>
          <p:cNvPicPr>
            <a:picLocks noChangeAspect="1"/>
          </p:cNvPicPr>
          <p:nvPr/>
        </p:nvPicPr>
        <p:blipFill>
          <a:blip r:embed="rId2" cstate="print">
            <a:extLst>
              <a:ext uri="{28A0092B-C50C-407E-A947-70E740481C1C}">
                <a14:useLocalDpi xmlns:a14="http://schemas.microsoft.com/office/drawing/2010/main"/>
              </a:ext>
            </a:extLst>
          </a:blip>
          <a:stretch>
            <a:fillRect/>
          </a:stretch>
        </p:blipFill>
        <p:spPr>
          <a:xfrm>
            <a:off x="5074432" y="2754385"/>
            <a:ext cx="940893" cy="940893"/>
          </a:xfrm>
          <a:prstGeom prst="rect">
            <a:avLst/>
          </a:prstGeom>
          <a:noFill/>
          <a:ln>
            <a:noFill/>
            <a:prstDash val="solid"/>
          </a:ln>
          <a:effectLst>
            <a:outerShdw blurRad="228600" dist="152400" dir="8100000" algn="tr" rotWithShape="0">
              <a:prstClr val="black">
                <a:alpha val="28000"/>
              </a:prstClr>
            </a:outerShdw>
          </a:effectLst>
        </p:spPr>
      </p:pic>
      <p:sp>
        <p:nvSpPr>
          <p:cNvPr id="202" name="Rounded Rectangle 10">
            <a:extLst>
              <a:ext uri="{FF2B5EF4-FFF2-40B4-BE49-F238E27FC236}">
                <a16:creationId xmlns:a16="http://schemas.microsoft.com/office/drawing/2014/main" id="{77654C7B-8B9C-4462-AFB0-0DD6A90EDC22}"/>
              </a:ext>
            </a:extLst>
          </p:cNvPr>
          <p:cNvSpPr/>
          <p:nvPr/>
        </p:nvSpPr>
        <p:spPr>
          <a:xfrm>
            <a:off x="626935" y="4003754"/>
            <a:ext cx="2114245" cy="273902"/>
          </a:xfrm>
          <a:prstGeom prst="roundRect">
            <a:avLst>
              <a:gd name="adj" fmla="val 6499"/>
            </a:avLst>
          </a:prstGeom>
          <a:solidFill>
            <a:schemeClr val="bg1"/>
          </a:solidFill>
          <a:ln>
            <a:noFill/>
          </a:ln>
        </p:spPr>
        <p:style>
          <a:lnRef idx="2">
            <a:schemeClr val="accent6"/>
          </a:lnRef>
          <a:fillRef idx="1">
            <a:schemeClr val="lt1"/>
          </a:fillRef>
          <a:effectRef idx="0">
            <a:schemeClr val="accent6"/>
          </a:effectRef>
          <a:fontRef idx="minor">
            <a:schemeClr val="dk1"/>
          </a:fontRef>
        </p:style>
        <p:txBody>
          <a:bodyPr rtlCol="0" anchor="ctr"/>
          <a:lstStyle/>
          <a:p>
            <a:pPr algn="ctr"/>
            <a:r>
              <a:rPr lang="en-US" altLang="zh-TW" sz="1100" b="1">
                <a:solidFill>
                  <a:schemeClr val="tx1"/>
                </a:solidFill>
                <a:latin typeface="Arial" panose="020B0604020202020204" pitchFamily="34" charset="0"/>
                <a:ea typeface="微軟正黑體" panose="020B0604030504040204" pitchFamily="34" charset="-120"/>
                <a:cs typeface="Arial" panose="020B0604020202020204" pitchFamily="34" charset="0"/>
              </a:rPr>
              <a:t>Music, photo, video preview</a:t>
            </a:r>
            <a:endParaRPr lang="en-TW" sz="1100" b="1">
              <a:solidFill>
                <a:schemeClr val="tx1"/>
              </a:solidFill>
              <a:latin typeface="Arial" panose="020B0604020202020204" pitchFamily="34" charset="0"/>
              <a:ea typeface="微軟正黑體" panose="020B0604030504040204" pitchFamily="34" charset="-120"/>
              <a:cs typeface="Arial" panose="020B0604020202020204" pitchFamily="34" charset="0"/>
            </a:endParaRPr>
          </a:p>
        </p:txBody>
      </p:sp>
      <p:sp>
        <p:nvSpPr>
          <p:cNvPr id="204" name="Rounded Rectangle 10">
            <a:extLst>
              <a:ext uri="{FF2B5EF4-FFF2-40B4-BE49-F238E27FC236}">
                <a16:creationId xmlns:a16="http://schemas.microsoft.com/office/drawing/2014/main" id="{8ECB0A48-078B-4879-BB00-A3F6A342AAB4}"/>
              </a:ext>
            </a:extLst>
          </p:cNvPr>
          <p:cNvSpPr/>
          <p:nvPr/>
        </p:nvSpPr>
        <p:spPr>
          <a:xfrm>
            <a:off x="2782669" y="4003754"/>
            <a:ext cx="2114245" cy="273902"/>
          </a:xfrm>
          <a:prstGeom prst="roundRect">
            <a:avLst>
              <a:gd name="adj" fmla="val 6499"/>
            </a:avLst>
          </a:prstGeom>
          <a:solidFill>
            <a:schemeClr val="bg1"/>
          </a:solidFill>
          <a:ln>
            <a:noFill/>
          </a:ln>
        </p:spPr>
        <p:style>
          <a:lnRef idx="2">
            <a:schemeClr val="accent6"/>
          </a:lnRef>
          <a:fillRef idx="1">
            <a:schemeClr val="lt1"/>
          </a:fillRef>
          <a:effectRef idx="0">
            <a:schemeClr val="accent6"/>
          </a:effectRef>
          <a:fontRef idx="minor">
            <a:schemeClr val="dk1"/>
          </a:fontRef>
        </p:style>
        <p:txBody>
          <a:bodyPr rtlCol="0" anchor="ctr"/>
          <a:lstStyle/>
          <a:p>
            <a:pPr algn="ctr"/>
            <a:r>
              <a:rPr lang="en-US" altLang="zh-TW" sz="1100" b="1">
                <a:solidFill>
                  <a:schemeClr val="tx1"/>
                </a:solidFill>
                <a:latin typeface="Arial" panose="020B0604020202020204" pitchFamily="34" charset="0"/>
                <a:ea typeface="微軟正黑體" panose="020B0604030504040204" pitchFamily="34" charset="-120"/>
                <a:cs typeface="Arial" panose="020B0604020202020204" pitchFamily="34" charset="0"/>
              </a:rPr>
              <a:t>Documents and keywords</a:t>
            </a:r>
            <a:endParaRPr lang="zh-TW" altLang="en-US" sz="1100" b="1">
              <a:solidFill>
                <a:schemeClr val="tx1"/>
              </a:solidFill>
              <a:latin typeface="Arial" panose="020B0604020202020204" pitchFamily="34" charset="0"/>
              <a:ea typeface="微軟正黑體" panose="020B0604030504040204" pitchFamily="34" charset="-120"/>
              <a:cs typeface="Arial" panose="020B0604020202020204" pitchFamily="34" charset="0"/>
            </a:endParaRPr>
          </a:p>
        </p:txBody>
      </p:sp>
      <p:sp>
        <p:nvSpPr>
          <p:cNvPr id="76" name="Shape 478">
            <a:extLst>
              <a:ext uri="{FF2B5EF4-FFF2-40B4-BE49-F238E27FC236}">
                <a16:creationId xmlns:a16="http://schemas.microsoft.com/office/drawing/2014/main" id="{6AC8761F-A54C-5142-B354-D4F6F074B7B7}"/>
              </a:ext>
            </a:extLst>
          </p:cNvPr>
          <p:cNvSpPr txBox="1"/>
          <p:nvPr/>
        </p:nvSpPr>
        <p:spPr>
          <a:xfrm>
            <a:off x="6041481" y="3320013"/>
            <a:ext cx="1124343" cy="343551"/>
          </a:xfrm>
          <a:prstGeom prst="rect">
            <a:avLst/>
          </a:prstGeom>
          <a:noFill/>
          <a:ln>
            <a:noFill/>
          </a:ln>
          <a:effectLst/>
        </p:spPr>
        <p:txBody>
          <a:bodyPr spcFirstLastPara="1" wrap="square" lIns="91425" tIns="45700" rIns="91425" bIns="45700" anchor="t" anchorCtr="0">
            <a:noAutofit/>
          </a:bodyPr>
          <a:lstStyle/>
          <a:p>
            <a:pPr algn="ctr">
              <a:lnSpc>
                <a:spcPts val="1500"/>
              </a:lnSpc>
            </a:pPr>
            <a:r>
              <a:rPr lang="en" sz="1350" b="1">
                <a:solidFill>
                  <a:schemeClr val="tx1">
                    <a:lumMod val="85000"/>
                    <a:lumOff val="15000"/>
                  </a:schemeClr>
                </a:solidFill>
                <a:latin typeface="Arial" panose="020B0604020202020204" pitchFamily="34" charset="0"/>
                <a:ea typeface="微軟正黑體" panose="020B0604030504040204" pitchFamily="34" charset="-120"/>
                <a:cs typeface="Arial" panose="020B0604020202020204" pitchFamily="34" charset="0"/>
                <a:sym typeface="Arial" panose="020B0604020202020204" pitchFamily="34" charset="0"/>
              </a:rPr>
              <a:t>Mac Finder</a:t>
            </a:r>
          </a:p>
        </p:txBody>
      </p:sp>
      <p:grpSp>
        <p:nvGrpSpPr>
          <p:cNvPr id="77" name="群組 42">
            <a:extLst>
              <a:ext uri="{FF2B5EF4-FFF2-40B4-BE49-F238E27FC236}">
                <a16:creationId xmlns:a16="http://schemas.microsoft.com/office/drawing/2014/main" id="{E5E1FADF-0F6C-C742-82F5-4B5C2DFFE44C}"/>
              </a:ext>
            </a:extLst>
          </p:cNvPr>
          <p:cNvGrpSpPr/>
          <p:nvPr/>
        </p:nvGrpSpPr>
        <p:grpSpPr>
          <a:xfrm>
            <a:off x="6167074" y="3619432"/>
            <a:ext cx="860455" cy="632355"/>
            <a:chOff x="8300580" y="4510178"/>
            <a:chExt cx="1777171" cy="1302965"/>
          </a:xfrm>
          <a:effectLst>
            <a:outerShdw blurRad="50800" dist="38100" dir="2700000" algn="tl" rotWithShape="0">
              <a:prstClr val="black">
                <a:alpha val="40000"/>
              </a:prstClr>
            </a:outerShdw>
          </a:effectLst>
        </p:grpSpPr>
        <p:sp>
          <p:nvSpPr>
            <p:cNvPr id="78" name="Shape 472">
              <a:extLst>
                <a:ext uri="{FF2B5EF4-FFF2-40B4-BE49-F238E27FC236}">
                  <a16:creationId xmlns:a16="http://schemas.microsoft.com/office/drawing/2014/main" id="{2D39E8F9-611B-B448-B02B-4070413A3003}"/>
                </a:ext>
              </a:extLst>
            </p:cNvPr>
            <p:cNvSpPr/>
            <p:nvPr/>
          </p:nvSpPr>
          <p:spPr>
            <a:xfrm>
              <a:off x="8300580" y="4510178"/>
              <a:ext cx="1777171" cy="1302965"/>
            </a:xfrm>
            <a:custGeom>
              <a:avLst/>
              <a:gdLst/>
              <a:ahLst/>
              <a:cxnLst/>
              <a:rect l="0" t="0" r="0" b="0"/>
              <a:pathLst>
                <a:path w="143434" h="111665" extrusionOk="0">
                  <a:moveTo>
                    <a:pt x="71751" y="2308"/>
                  </a:moveTo>
                  <a:lnTo>
                    <a:pt x="71887" y="2376"/>
                  </a:lnTo>
                  <a:lnTo>
                    <a:pt x="72091" y="2444"/>
                  </a:lnTo>
                  <a:lnTo>
                    <a:pt x="72159" y="2647"/>
                  </a:lnTo>
                  <a:lnTo>
                    <a:pt x="72226" y="2783"/>
                  </a:lnTo>
                  <a:lnTo>
                    <a:pt x="72159" y="2987"/>
                  </a:lnTo>
                  <a:lnTo>
                    <a:pt x="72091" y="3190"/>
                  </a:lnTo>
                  <a:lnTo>
                    <a:pt x="71887" y="3258"/>
                  </a:lnTo>
                  <a:lnTo>
                    <a:pt x="71751" y="3326"/>
                  </a:lnTo>
                  <a:lnTo>
                    <a:pt x="71548" y="3258"/>
                  </a:lnTo>
                  <a:lnTo>
                    <a:pt x="71344" y="3190"/>
                  </a:lnTo>
                  <a:lnTo>
                    <a:pt x="71276" y="2987"/>
                  </a:lnTo>
                  <a:lnTo>
                    <a:pt x="71208" y="2783"/>
                  </a:lnTo>
                  <a:lnTo>
                    <a:pt x="71276" y="2647"/>
                  </a:lnTo>
                  <a:lnTo>
                    <a:pt x="71344" y="2444"/>
                  </a:lnTo>
                  <a:lnTo>
                    <a:pt x="71548" y="2376"/>
                  </a:lnTo>
                  <a:lnTo>
                    <a:pt x="71751" y="2308"/>
                  </a:lnTo>
                  <a:close/>
                  <a:moveTo>
                    <a:pt x="137528" y="5906"/>
                  </a:moveTo>
                  <a:lnTo>
                    <a:pt x="137596" y="5974"/>
                  </a:lnTo>
                  <a:lnTo>
                    <a:pt x="137596" y="89604"/>
                  </a:lnTo>
                  <a:lnTo>
                    <a:pt x="5906" y="89604"/>
                  </a:lnTo>
                  <a:lnTo>
                    <a:pt x="5906" y="5974"/>
                  </a:lnTo>
                  <a:lnTo>
                    <a:pt x="5906" y="5906"/>
                  </a:lnTo>
                  <a:close/>
                  <a:moveTo>
                    <a:pt x="3530" y="0"/>
                  </a:moveTo>
                  <a:lnTo>
                    <a:pt x="3191" y="68"/>
                  </a:lnTo>
                  <a:lnTo>
                    <a:pt x="2444" y="339"/>
                  </a:lnTo>
                  <a:lnTo>
                    <a:pt x="1766" y="679"/>
                  </a:lnTo>
                  <a:lnTo>
                    <a:pt x="1155" y="1154"/>
                  </a:lnTo>
                  <a:lnTo>
                    <a:pt x="679" y="1765"/>
                  </a:lnTo>
                  <a:lnTo>
                    <a:pt x="272" y="2444"/>
                  </a:lnTo>
                  <a:lnTo>
                    <a:pt x="69" y="3190"/>
                  </a:lnTo>
                  <a:lnTo>
                    <a:pt x="1" y="3598"/>
                  </a:lnTo>
                  <a:lnTo>
                    <a:pt x="1" y="4005"/>
                  </a:lnTo>
                  <a:lnTo>
                    <a:pt x="1" y="91572"/>
                  </a:lnTo>
                  <a:lnTo>
                    <a:pt x="1" y="91979"/>
                  </a:lnTo>
                  <a:lnTo>
                    <a:pt x="69" y="92319"/>
                  </a:lnTo>
                  <a:lnTo>
                    <a:pt x="272" y="93065"/>
                  </a:lnTo>
                  <a:lnTo>
                    <a:pt x="679" y="93744"/>
                  </a:lnTo>
                  <a:lnTo>
                    <a:pt x="1155" y="94355"/>
                  </a:lnTo>
                  <a:lnTo>
                    <a:pt x="1766" y="94830"/>
                  </a:lnTo>
                  <a:lnTo>
                    <a:pt x="2444" y="95238"/>
                  </a:lnTo>
                  <a:lnTo>
                    <a:pt x="3191" y="95441"/>
                  </a:lnTo>
                  <a:lnTo>
                    <a:pt x="3530" y="95509"/>
                  </a:lnTo>
                  <a:lnTo>
                    <a:pt x="139904" y="95509"/>
                  </a:lnTo>
                  <a:lnTo>
                    <a:pt x="140311" y="95441"/>
                  </a:lnTo>
                  <a:lnTo>
                    <a:pt x="141058" y="95238"/>
                  </a:lnTo>
                  <a:lnTo>
                    <a:pt x="141737" y="94830"/>
                  </a:lnTo>
                  <a:lnTo>
                    <a:pt x="142280" y="94355"/>
                  </a:lnTo>
                  <a:lnTo>
                    <a:pt x="142755" y="93744"/>
                  </a:lnTo>
                  <a:lnTo>
                    <a:pt x="143162" y="93065"/>
                  </a:lnTo>
                  <a:lnTo>
                    <a:pt x="143366" y="92319"/>
                  </a:lnTo>
                  <a:lnTo>
                    <a:pt x="143434" y="91979"/>
                  </a:lnTo>
                  <a:lnTo>
                    <a:pt x="143434" y="91572"/>
                  </a:lnTo>
                  <a:lnTo>
                    <a:pt x="143434" y="4005"/>
                  </a:lnTo>
                  <a:lnTo>
                    <a:pt x="143434" y="3598"/>
                  </a:lnTo>
                  <a:lnTo>
                    <a:pt x="143366" y="3190"/>
                  </a:lnTo>
                  <a:lnTo>
                    <a:pt x="143162" y="2444"/>
                  </a:lnTo>
                  <a:lnTo>
                    <a:pt x="142755" y="1765"/>
                  </a:lnTo>
                  <a:lnTo>
                    <a:pt x="142280" y="1154"/>
                  </a:lnTo>
                  <a:lnTo>
                    <a:pt x="141737" y="679"/>
                  </a:lnTo>
                  <a:lnTo>
                    <a:pt x="141058" y="339"/>
                  </a:lnTo>
                  <a:lnTo>
                    <a:pt x="140311" y="68"/>
                  </a:lnTo>
                  <a:lnTo>
                    <a:pt x="139904" y="0"/>
                  </a:lnTo>
                  <a:close/>
                  <a:moveTo>
                    <a:pt x="55324" y="95713"/>
                  </a:moveTo>
                  <a:lnTo>
                    <a:pt x="55052" y="98971"/>
                  </a:lnTo>
                  <a:lnTo>
                    <a:pt x="54713" y="102297"/>
                  </a:lnTo>
                  <a:lnTo>
                    <a:pt x="54374" y="105284"/>
                  </a:lnTo>
                  <a:lnTo>
                    <a:pt x="53966" y="107388"/>
                  </a:lnTo>
                  <a:lnTo>
                    <a:pt x="53763" y="108203"/>
                  </a:lnTo>
                  <a:lnTo>
                    <a:pt x="53627" y="108746"/>
                  </a:lnTo>
                  <a:lnTo>
                    <a:pt x="53423" y="109153"/>
                  </a:lnTo>
                  <a:lnTo>
                    <a:pt x="53220" y="109357"/>
                  </a:lnTo>
                  <a:lnTo>
                    <a:pt x="52677" y="109493"/>
                  </a:lnTo>
                  <a:lnTo>
                    <a:pt x="51794" y="109696"/>
                  </a:lnTo>
                  <a:lnTo>
                    <a:pt x="49690" y="110036"/>
                  </a:lnTo>
                  <a:lnTo>
                    <a:pt x="48061" y="110307"/>
                  </a:lnTo>
                  <a:lnTo>
                    <a:pt x="47450" y="110443"/>
                  </a:lnTo>
                  <a:lnTo>
                    <a:pt x="47110" y="110511"/>
                  </a:lnTo>
                  <a:lnTo>
                    <a:pt x="47042" y="110579"/>
                  </a:lnTo>
                  <a:lnTo>
                    <a:pt x="47042" y="110783"/>
                  </a:lnTo>
                  <a:lnTo>
                    <a:pt x="47110" y="110850"/>
                  </a:lnTo>
                  <a:lnTo>
                    <a:pt x="47585" y="110918"/>
                  </a:lnTo>
                  <a:lnTo>
                    <a:pt x="48400" y="110986"/>
                  </a:lnTo>
                  <a:lnTo>
                    <a:pt x="51387" y="111054"/>
                  </a:lnTo>
                  <a:lnTo>
                    <a:pt x="56071" y="111122"/>
                  </a:lnTo>
                  <a:lnTo>
                    <a:pt x="87092" y="111122"/>
                  </a:lnTo>
                  <a:lnTo>
                    <a:pt x="91708" y="111054"/>
                  </a:lnTo>
                  <a:lnTo>
                    <a:pt x="94695" y="110986"/>
                  </a:lnTo>
                  <a:lnTo>
                    <a:pt x="95578" y="110918"/>
                  </a:lnTo>
                  <a:lnTo>
                    <a:pt x="96053" y="110850"/>
                  </a:lnTo>
                  <a:lnTo>
                    <a:pt x="96121" y="110783"/>
                  </a:lnTo>
                  <a:lnTo>
                    <a:pt x="96121" y="110579"/>
                  </a:lnTo>
                  <a:lnTo>
                    <a:pt x="96053" y="110511"/>
                  </a:lnTo>
                  <a:lnTo>
                    <a:pt x="95713" y="110443"/>
                  </a:lnTo>
                  <a:lnTo>
                    <a:pt x="95102" y="110307"/>
                  </a:lnTo>
                  <a:lnTo>
                    <a:pt x="93473" y="110036"/>
                  </a:lnTo>
                  <a:lnTo>
                    <a:pt x="91369" y="109696"/>
                  </a:lnTo>
                  <a:lnTo>
                    <a:pt x="90487" y="109493"/>
                  </a:lnTo>
                  <a:lnTo>
                    <a:pt x="89943" y="109357"/>
                  </a:lnTo>
                  <a:lnTo>
                    <a:pt x="89740" y="109153"/>
                  </a:lnTo>
                  <a:lnTo>
                    <a:pt x="89536" y="108746"/>
                  </a:lnTo>
                  <a:lnTo>
                    <a:pt x="89333" y="108203"/>
                  </a:lnTo>
                  <a:lnTo>
                    <a:pt x="89197" y="107388"/>
                  </a:lnTo>
                  <a:lnTo>
                    <a:pt x="88789" y="105284"/>
                  </a:lnTo>
                  <a:lnTo>
                    <a:pt x="88382" y="102297"/>
                  </a:lnTo>
                  <a:lnTo>
                    <a:pt x="88043" y="98971"/>
                  </a:lnTo>
                  <a:lnTo>
                    <a:pt x="87839" y="95713"/>
                  </a:lnTo>
                  <a:close/>
                  <a:moveTo>
                    <a:pt x="47450" y="111054"/>
                  </a:moveTo>
                  <a:lnTo>
                    <a:pt x="47450" y="111122"/>
                  </a:lnTo>
                  <a:lnTo>
                    <a:pt x="47450" y="111393"/>
                  </a:lnTo>
                  <a:lnTo>
                    <a:pt x="47518" y="111461"/>
                  </a:lnTo>
                  <a:lnTo>
                    <a:pt x="48807" y="111529"/>
                  </a:lnTo>
                  <a:lnTo>
                    <a:pt x="52473" y="111597"/>
                  </a:lnTo>
                  <a:lnTo>
                    <a:pt x="62384" y="111665"/>
                  </a:lnTo>
                  <a:lnTo>
                    <a:pt x="80779" y="111665"/>
                  </a:lnTo>
                  <a:lnTo>
                    <a:pt x="90622" y="111597"/>
                  </a:lnTo>
                  <a:lnTo>
                    <a:pt x="94356" y="111529"/>
                  </a:lnTo>
                  <a:lnTo>
                    <a:pt x="95646" y="111461"/>
                  </a:lnTo>
                  <a:lnTo>
                    <a:pt x="95713" y="111393"/>
                  </a:lnTo>
                  <a:lnTo>
                    <a:pt x="95713" y="111122"/>
                  </a:lnTo>
                  <a:lnTo>
                    <a:pt x="95646" y="111054"/>
                  </a:lnTo>
                  <a:lnTo>
                    <a:pt x="94084" y="111122"/>
                  </a:lnTo>
                  <a:lnTo>
                    <a:pt x="91233" y="111190"/>
                  </a:lnTo>
                  <a:lnTo>
                    <a:pt x="80847" y="111258"/>
                  </a:lnTo>
                  <a:lnTo>
                    <a:pt x="62316" y="111258"/>
                  </a:lnTo>
                  <a:lnTo>
                    <a:pt x="51930" y="111190"/>
                  </a:lnTo>
                  <a:lnTo>
                    <a:pt x="49079" y="111122"/>
                  </a:lnTo>
                  <a:lnTo>
                    <a:pt x="47518" y="111054"/>
                  </a:lnTo>
                  <a:close/>
                </a:path>
              </a:pathLst>
            </a:custGeom>
            <a:solidFill>
              <a:schemeClr val="dk1"/>
            </a:solidFill>
            <a:ln w="9525" cap="flat" cmpd="sng">
              <a:solidFill>
                <a:srgbClr val="DEE9F2"/>
              </a:solidFill>
              <a:prstDash val="solid"/>
              <a:round/>
              <a:headEnd type="none" w="sm" len="sm"/>
              <a:tailEnd type="none" w="sm" len="sm"/>
            </a:ln>
          </p:spPr>
          <p:txBody>
            <a:bodyPr spcFirstLastPara="1" wrap="square" lIns="91425" tIns="91425" rIns="91425" bIns="91425" anchor="ctr" anchorCtr="0">
              <a:noAutofit/>
            </a:bodyPr>
            <a:lstStyle/>
            <a:p>
              <a:pPr>
                <a:buClr>
                  <a:srgbClr val="000000"/>
                </a:buClr>
                <a:buSzPts val="1400"/>
              </a:pPr>
              <a:endParaRPr sz="1200">
                <a:latin typeface="Arial" panose="020B0604020202020204" pitchFamily="34" charset="0"/>
                <a:ea typeface="微軟正黑體" panose="020B0604030504040204" pitchFamily="34" charset="-120"/>
                <a:cs typeface="Arial" panose="020B0604020202020204" pitchFamily="34" charset="0"/>
                <a:sym typeface="Arial" panose="020B0604020202020204" pitchFamily="34" charset="0"/>
              </a:endParaRPr>
            </a:p>
          </p:txBody>
        </p:sp>
        <p:pic>
          <p:nvPicPr>
            <p:cNvPr id="79" name="Shape 464">
              <a:extLst>
                <a:ext uri="{FF2B5EF4-FFF2-40B4-BE49-F238E27FC236}">
                  <a16:creationId xmlns:a16="http://schemas.microsoft.com/office/drawing/2014/main" id="{A9E8D08F-1FC0-304B-B416-9D285443468D}"/>
                </a:ext>
              </a:extLst>
            </p:cNvPr>
            <p:cNvPicPr preferRelativeResize="0"/>
            <p:nvPr/>
          </p:nvPicPr>
          <p:blipFill rotWithShape="1">
            <a:blip r:embed="rId3" cstate="print">
              <a:alphaModFix/>
              <a:extLst>
                <a:ext uri="{28A0092B-C50C-407E-A947-70E740481C1C}">
                  <a14:useLocalDpi xmlns:a14="http://schemas.microsoft.com/office/drawing/2010/main"/>
                </a:ext>
              </a:extLst>
            </a:blip>
            <a:srcRect/>
            <a:stretch/>
          </p:blipFill>
          <p:spPr>
            <a:xfrm>
              <a:off x="8338568" y="4568874"/>
              <a:ext cx="1702099" cy="1008019"/>
            </a:xfrm>
            <a:prstGeom prst="rect">
              <a:avLst/>
            </a:prstGeom>
            <a:noFill/>
            <a:ln>
              <a:noFill/>
            </a:ln>
          </p:spPr>
        </p:pic>
      </p:grpSp>
      <p:pic>
        <p:nvPicPr>
          <p:cNvPr id="80" name="Shape 474">
            <a:extLst>
              <a:ext uri="{FF2B5EF4-FFF2-40B4-BE49-F238E27FC236}">
                <a16:creationId xmlns:a16="http://schemas.microsoft.com/office/drawing/2014/main" id="{01DE42F2-234D-DB4A-8CA0-48D04B8B99FD}"/>
              </a:ext>
            </a:extLst>
          </p:cNvPr>
          <p:cNvPicPr preferRelativeResize="0"/>
          <p:nvPr/>
        </p:nvPicPr>
        <p:blipFill rotWithShape="1">
          <a:blip r:embed="rId4" cstate="print">
            <a:alphaModFix/>
            <a:extLst>
              <a:ext uri="{28A0092B-C50C-407E-A947-70E740481C1C}">
                <a14:useLocalDpi xmlns:a14="http://schemas.microsoft.com/office/drawing/2010/main"/>
              </a:ext>
            </a:extLst>
          </a:blip>
          <a:srcRect/>
          <a:stretch/>
        </p:blipFill>
        <p:spPr>
          <a:xfrm>
            <a:off x="5940916" y="3944335"/>
            <a:ext cx="470230" cy="477198"/>
          </a:xfrm>
          <a:prstGeom prst="rect">
            <a:avLst/>
          </a:prstGeom>
          <a:noFill/>
          <a:ln>
            <a:noFill/>
          </a:ln>
          <a:effectLst>
            <a:outerShdw blurRad="50800" dist="38100" dir="2700000" algn="tl" rotWithShape="0">
              <a:prstClr val="black">
                <a:alpha val="40000"/>
              </a:prstClr>
            </a:outerShdw>
          </a:effectLst>
        </p:spPr>
      </p:pic>
      <p:grpSp>
        <p:nvGrpSpPr>
          <p:cNvPr id="82" name="Shape 462">
            <a:extLst>
              <a:ext uri="{FF2B5EF4-FFF2-40B4-BE49-F238E27FC236}">
                <a16:creationId xmlns:a16="http://schemas.microsoft.com/office/drawing/2014/main" id="{85B2AB26-BA0E-4047-8BF7-9BE54EA38575}"/>
              </a:ext>
            </a:extLst>
          </p:cNvPr>
          <p:cNvGrpSpPr/>
          <p:nvPr/>
        </p:nvGrpSpPr>
        <p:grpSpPr>
          <a:xfrm>
            <a:off x="6072650" y="2567550"/>
            <a:ext cx="997183" cy="673531"/>
            <a:chOff x="492692" y="2324099"/>
            <a:chExt cx="1383594" cy="858295"/>
          </a:xfrm>
          <a:effectLst>
            <a:outerShdw blurRad="50800" dist="38100" dir="2700000" algn="tl" rotWithShape="0">
              <a:prstClr val="black">
                <a:alpha val="40000"/>
              </a:prstClr>
            </a:outerShdw>
          </a:effectLst>
        </p:grpSpPr>
        <p:sp>
          <p:nvSpPr>
            <p:cNvPr id="83" name="Shape 463">
              <a:extLst>
                <a:ext uri="{FF2B5EF4-FFF2-40B4-BE49-F238E27FC236}">
                  <a16:creationId xmlns:a16="http://schemas.microsoft.com/office/drawing/2014/main" id="{23A4C99A-8322-4248-A057-8B97DCBC73B5}"/>
                </a:ext>
              </a:extLst>
            </p:cNvPr>
            <p:cNvSpPr/>
            <p:nvPr/>
          </p:nvSpPr>
          <p:spPr>
            <a:xfrm>
              <a:off x="492692" y="2324099"/>
              <a:ext cx="1383594" cy="858295"/>
            </a:xfrm>
            <a:custGeom>
              <a:avLst/>
              <a:gdLst/>
              <a:ahLst/>
              <a:cxnLst/>
              <a:rect l="0" t="0" r="0" b="0"/>
              <a:pathLst>
                <a:path w="143434" h="111665" extrusionOk="0">
                  <a:moveTo>
                    <a:pt x="71751" y="2308"/>
                  </a:moveTo>
                  <a:lnTo>
                    <a:pt x="71887" y="2376"/>
                  </a:lnTo>
                  <a:lnTo>
                    <a:pt x="72091" y="2444"/>
                  </a:lnTo>
                  <a:lnTo>
                    <a:pt x="72159" y="2647"/>
                  </a:lnTo>
                  <a:lnTo>
                    <a:pt x="72226" y="2783"/>
                  </a:lnTo>
                  <a:lnTo>
                    <a:pt x="72159" y="2987"/>
                  </a:lnTo>
                  <a:lnTo>
                    <a:pt x="72091" y="3190"/>
                  </a:lnTo>
                  <a:lnTo>
                    <a:pt x="71887" y="3258"/>
                  </a:lnTo>
                  <a:lnTo>
                    <a:pt x="71751" y="3326"/>
                  </a:lnTo>
                  <a:lnTo>
                    <a:pt x="71548" y="3258"/>
                  </a:lnTo>
                  <a:lnTo>
                    <a:pt x="71344" y="3190"/>
                  </a:lnTo>
                  <a:lnTo>
                    <a:pt x="71276" y="2987"/>
                  </a:lnTo>
                  <a:lnTo>
                    <a:pt x="71208" y="2783"/>
                  </a:lnTo>
                  <a:lnTo>
                    <a:pt x="71276" y="2647"/>
                  </a:lnTo>
                  <a:lnTo>
                    <a:pt x="71344" y="2444"/>
                  </a:lnTo>
                  <a:lnTo>
                    <a:pt x="71548" y="2376"/>
                  </a:lnTo>
                  <a:lnTo>
                    <a:pt x="71751" y="2308"/>
                  </a:lnTo>
                  <a:close/>
                  <a:moveTo>
                    <a:pt x="137528" y="5906"/>
                  </a:moveTo>
                  <a:lnTo>
                    <a:pt x="137596" y="5974"/>
                  </a:lnTo>
                  <a:lnTo>
                    <a:pt x="137596" y="89604"/>
                  </a:lnTo>
                  <a:lnTo>
                    <a:pt x="5906" y="89604"/>
                  </a:lnTo>
                  <a:lnTo>
                    <a:pt x="5906" y="5974"/>
                  </a:lnTo>
                  <a:lnTo>
                    <a:pt x="5906" y="5906"/>
                  </a:lnTo>
                  <a:close/>
                  <a:moveTo>
                    <a:pt x="3530" y="0"/>
                  </a:moveTo>
                  <a:lnTo>
                    <a:pt x="3191" y="68"/>
                  </a:lnTo>
                  <a:lnTo>
                    <a:pt x="2444" y="339"/>
                  </a:lnTo>
                  <a:lnTo>
                    <a:pt x="1766" y="679"/>
                  </a:lnTo>
                  <a:lnTo>
                    <a:pt x="1155" y="1154"/>
                  </a:lnTo>
                  <a:lnTo>
                    <a:pt x="679" y="1765"/>
                  </a:lnTo>
                  <a:lnTo>
                    <a:pt x="272" y="2444"/>
                  </a:lnTo>
                  <a:lnTo>
                    <a:pt x="69" y="3190"/>
                  </a:lnTo>
                  <a:lnTo>
                    <a:pt x="1" y="3598"/>
                  </a:lnTo>
                  <a:lnTo>
                    <a:pt x="1" y="4005"/>
                  </a:lnTo>
                  <a:lnTo>
                    <a:pt x="1" y="91572"/>
                  </a:lnTo>
                  <a:lnTo>
                    <a:pt x="1" y="91979"/>
                  </a:lnTo>
                  <a:lnTo>
                    <a:pt x="69" y="92319"/>
                  </a:lnTo>
                  <a:lnTo>
                    <a:pt x="272" y="93065"/>
                  </a:lnTo>
                  <a:lnTo>
                    <a:pt x="679" y="93744"/>
                  </a:lnTo>
                  <a:lnTo>
                    <a:pt x="1155" y="94355"/>
                  </a:lnTo>
                  <a:lnTo>
                    <a:pt x="1766" y="94830"/>
                  </a:lnTo>
                  <a:lnTo>
                    <a:pt x="2444" y="95238"/>
                  </a:lnTo>
                  <a:lnTo>
                    <a:pt x="3191" y="95441"/>
                  </a:lnTo>
                  <a:lnTo>
                    <a:pt x="3530" y="95509"/>
                  </a:lnTo>
                  <a:lnTo>
                    <a:pt x="139904" y="95509"/>
                  </a:lnTo>
                  <a:lnTo>
                    <a:pt x="140311" y="95441"/>
                  </a:lnTo>
                  <a:lnTo>
                    <a:pt x="141058" y="95238"/>
                  </a:lnTo>
                  <a:lnTo>
                    <a:pt x="141737" y="94830"/>
                  </a:lnTo>
                  <a:lnTo>
                    <a:pt x="142280" y="94355"/>
                  </a:lnTo>
                  <a:lnTo>
                    <a:pt x="142755" y="93744"/>
                  </a:lnTo>
                  <a:lnTo>
                    <a:pt x="143162" y="93065"/>
                  </a:lnTo>
                  <a:lnTo>
                    <a:pt x="143366" y="92319"/>
                  </a:lnTo>
                  <a:lnTo>
                    <a:pt x="143434" y="91979"/>
                  </a:lnTo>
                  <a:lnTo>
                    <a:pt x="143434" y="91572"/>
                  </a:lnTo>
                  <a:lnTo>
                    <a:pt x="143434" y="4005"/>
                  </a:lnTo>
                  <a:lnTo>
                    <a:pt x="143434" y="3598"/>
                  </a:lnTo>
                  <a:lnTo>
                    <a:pt x="143366" y="3190"/>
                  </a:lnTo>
                  <a:lnTo>
                    <a:pt x="143162" y="2444"/>
                  </a:lnTo>
                  <a:lnTo>
                    <a:pt x="142755" y="1765"/>
                  </a:lnTo>
                  <a:lnTo>
                    <a:pt x="142280" y="1154"/>
                  </a:lnTo>
                  <a:lnTo>
                    <a:pt x="141737" y="679"/>
                  </a:lnTo>
                  <a:lnTo>
                    <a:pt x="141058" y="339"/>
                  </a:lnTo>
                  <a:lnTo>
                    <a:pt x="140311" y="68"/>
                  </a:lnTo>
                  <a:lnTo>
                    <a:pt x="139904" y="0"/>
                  </a:lnTo>
                  <a:close/>
                  <a:moveTo>
                    <a:pt x="55324" y="95713"/>
                  </a:moveTo>
                  <a:lnTo>
                    <a:pt x="55052" y="98971"/>
                  </a:lnTo>
                  <a:lnTo>
                    <a:pt x="54713" y="102297"/>
                  </a:lnTo>
                  <a:lnTo>
                    <a:pt x="54374" y="105284"/>
                  </a:lnTo>
                  <a:lnTo>
                    <a:pt x="53966" y="107388"/>
                  </a:lnTo>
                  <a:lnTo>
                    <a:pt x="53763" y="108203"/>
                  </a:lnTo>
                  <a:lnTo>
                    <a:pt x="53627" y="108746"/>
                  </a:lnTo>
                  <a:lnTo>
                    <a:pt x="53423" y="109153"/>
                  </a:lnTo>
                  <a:lnTo>
                    <a:pt x="53220" y="109357"/>
                  </a:lnTo>
                  <a:lnTo>
                    <a:pt x="52677" y="109493"/>
                  </a:lnTo>
                  <a:lnTo>
                    <a:pt x="51794" y="109696"/>
                  </a:lnTo>
                  <a:lnTo>
                    <a:pt x="49690" y="110036"/>
                  </a:lnTo>
                  <a:lnTo>
                    <a:pt x="48061" y="110307"/>
                  </a:lnTo>
                  <a:lnTo>
                    <a:pt x="47450" y="110443"/>
                  </a:lnTo>
                  <a:lnTo>
                    <a:pt x="47110" y="110511"/>
                  </a:lnTo>
                  <a:lnTo>
                    <a:pt x="47042" y="110579"/>
                  </a:lnTo>
                  <a:lnTo>
                    <a:pt x="47042" y="110783"/>
                  </a:lnTo>
                  <a:lnTo>
                    <a:pt x="47110" y="110850"/>
                  </a:lnTo>
                  <a:lnTo>
                    <a:pt x="47585" y="110918"/>
                  </a:lnTo>
                  <a:lnTo>
                    <a:pt x="48400" y="110986"/>
                  </a:lnTo>
                  <a:lnTo>
                    <a:pt x="51387" y="111054"/>
                  </a:lnTo>
                  <a:lnTo>
                    <a:pt x="56071" y="111122"/>
                  </a:lnTo>
                  <a:lnTo>
                    <a:pt x="87092" y="111122"/>
                  </a:lnTo>
                  <a:lnTo>
                    <a:pt x="91708" y="111054"/>
                  </a:lnTo>
                  <a:lnTo>
                    <a:pt x="94695" y="110986"/>
                  </a:lnTo>
                  <a:lnTo>
                    <a:pt x="95578" y="110918"/>
                  </a:lnTo>
                  <a:lnTo>
                    <a:pt x="96053" y="110850"/>
                  </a:lnTo>
                  <a:lnTo>
                    <a:pt x="96121" y="110783"/>
                  </a:lnTo>
                  <a:lnTo>
                    <a:pt x="96121" y="110579"/>
                  </a:lnTo>
                  <a:lnTo>
                    <a:pt x="96053" y="110511"/>
                  </a:lnTo>
                  <a:lnTo>
                    <a:pt x="95713" y="110443"/>
                  </a:lnTo>
                  <a:lnTo>
                    <a:pt x="95102" y="110307"/>
                  </a:lnTo>
                  <a:lnTo>
                    <a:pt x="93473" y="110036"/>
                  </a:lnTo>
                  <a:lnTo>
                    <a:pt x="91369" y="109696"/>
                  </a:lnTo>
                  <a:lnTo>
                    <a:pt x="90487" y="109493"/>
                  </a:lnTo>
                  <a:lnTo>
                    <a:pt x="89943" y="109357"/>
                  </a:lnTo>
                  <a:lnTo>
                    <a:pt x="89740" y="109153"/>
                  </a:lnTo>
                  <a:lnTo>
                    <a:pt x="89536" y="108746"/>
                  </a:lnTo>
                  <a:lnTo>
                    <a:pt x="89333" y="108203"/>
                  </a:lnTo>
                  <a:lnTo>
                    <a:pt x="89197" y="107388"/>
                  </a:lnTo>
                  <a:lnTo>
                    <a:pt x="88789" y="105284"/>
                  </a:lnTo>
                  <a:lnTo>
                    <a:pt x="88382" y="102297"/>
                  </a:lnTo>
                  <a:lnTo>
                    <a:pt x="88043" y="98971"/>
                  </a:lnTo>
                  <a:lnTo>
                    <a:pt x="87839" y="95713"/>
                  </a:lnTo>
                  <a:close/>
                  <a:moveTo>
                    <a:pt x="47450" y="111054"/>
                  </a:moveTo>
                  <a:lnTo>
                    <a:pt x="47450" y="111122"/>
                  </a:lnTo>
                  <a:lnTo>
                    <a:pt x="47450" y="111393"/>
                  </a:lnTo>
                  <a:lnTo>
                    <a:pt x="47518" y="111461"/>
                  </a:lnTo>
                  <a:lnTo>
                    <a:pt x="48807" y="111529"/>
                  </a:lnTo>
                  <a:lnTo>
                    <a:pt x="52473" y="111597"/>
                  </a:lnTo>
                  <a:lnTo>
                    <a:pt x="62384" y="111665"/>
                  </a:lnTo>
                  <a:lnTo>
                    <a:pt x="80779" y="111665"/>
                  </a:lnTo>
                  <a:lnTo>
                    <a:pt x="90622" y="111597"/>
                  </a:lnTo>
                  <a:lnTo>
                    <a:pt x="94356" y="111529"/>
                  </a:lnTo>
                  <a:lnTo>
                    <a:pt x="95646" y="111461"/>
                  </a:lnTo>
                  <a:lnTo>
                    <a:pt x="95713" y="111393"/>
                  </a:lnTo>
                  <a:lnTo>
                    <a:pt x="95713" y="111122"/>
                  </a:lnTo>
                  <a:lnTo>
                    <a:pt x="95646" y="111054"/>
                  </a:lnTo>
                  <a:lnTo>
                    <a:pt x="94084" y="111122"/>
                  </a:lnTo>
                  <a:lnTo>
                    <a:pt x="91233" y="111190"/>
                  </a:lnTo>
                  <a:lnTo>
                    <a:pt x="80847" y="111258"/>
                  </a:lnTo>
                  <a:lnTo>
                    <a:pt x="62316" y="111258"/>
                  </a:lnTo>
                  <a:lnTo>
                    <a:pt x="51930" y="111190"/>
                  </a:lnTo>
                  <a:lnTo>
                    <a:pt x="49079" y="111122"/>
                  </a:lnTo>
                  <a:lnTo>
                    <a:pt x="47518" y="111054"/>
                  </a:lnTo>
                  <a:close/>
                </a:path>
              </a:pathLst>
            </a:custGeom>
            <a:solidFill>
              <a:srgbClr val="000000"/>
            </a:solidFill>
            <a:ln w="9525" cap="flat" cmpd="sng">
              <a:solidFill>
                <a:srgbClr val="DEE9F2"/>
              </a:solidFill>
              <a:prstDash val="solid"/>
              <a:round/>
              <a:headEnd type="none" w="sm" len="sm"/>
              <a:tailEnd type="none" w="sm" len="sm"/>
            </a:ln>
          </p:spPr>
          <p:txBody>
            <a:bodyPr spcFirstLastPara="1" wrap="square" lIns="91425" tIns="91425" rIns="91425" bIns="91425" anchor="ctr" anchorCtr="0">
              <a:noAutofit/>
            </a:bodyPr>
            <a:lstStyle/>
            <a:p>
              <a:pPr defTabSz="914355">
                <a:buSzPts val="1400"/>
                <a:defRPr/>
              </a:pPr>
              <a:endParaRPr sz="1200">
                <a:latin typeface="Arial" panose="020B0604020202020204" pitchFamily="34" charset="0"/>
                <a:ea typeface="微軟正黑體" panose="020B0604030504040204" pitchFamily="34" charset="-120"/>
                <a:cs typeface="Arial" panose="020B0604020202020204" pitchFamily="34" charset="0"/>
                <a:sym typeface="Arial" panose="020B0604020202020204" pitchFamily="34" charset="0"/>
              </a:endParaRPr>
            </a:p>
          </p:txBody>
        </p:sp>
        <p:pic>
          <p:nvPicPr>
            <p:cNvPr id="84" name="Shape 464">
              <a:extLst>
                <a:ext uri="{FF2B5EF4-FFF2-40B4-BE49-F238E27FC236}">
                  <a16:creationId xmlns:a16="http://schemas.microsoft.com/office/drawing/2014/main" id="{9DB8086D-0F47-5648-B75C-5F128E9FAC72}"/>
                </a:ext>
              </a:extLst>
            </p:cNvPr>
            <p:cNvPicPr preferRelativeResize="0"/>
            <p:nvPr/>
          </p:nvPicPr>
          <p:blipFill rotWithShape="1">
            <a:blip r:embed="rId5" cstate="print">
              <a:alphaModFix/>
              <a:extLst>
                <a:ext uri="{28A0092B-C50C-407E-A947-70E740481C1C}">
                  <a14:useLocalDpi xmlns:a14="http://schemas.microsoft.com/office/drawing/2010/main"/>
                </a:ext>
              </a:extLst>
            </a:blip>
            <a:srcRect/>
            <a:stretch/>
          </p:blipFill>
          <p:spPr>
            <a:xfrm>
              <a:off x="528134" y="2370525"/>
              <a:ext cx="1306994" cy="647700"/>
            </a:xfrm>
            <a:prstGeom prst="rect">
              <a:avLst/>
            </a:prstGeom>
            <a:noFill/>
            <a:ln>
              <a:noFill/>
            </a:ln>
          </p:spPr>
        </p:pic>
      </p:grpSp>
      <p:sp>
        <p:nvSpPr>
          <p:cNvPr id="85" name="Shape 475">
            <a:extLst>
              <a:ext uri="{FF2B5EF4-FFF2-40B4-BE49-F238E27FC236}">
                <a16:creationId xmlns:a16="http://schemas.microsoft.com/office/drawing/2014/main" id="{F60E70FC-A4DF-3645-83ED-B6A217C2097D}"/>
              </a:ext>
            </a:extLst>
          </p:cNvPr>
          <p:cNvSpPr txBox="1"/>
          <p:nvPr/>
        </p:nvSpPr>
        <p:spPr>
          <a:xfrm>
            <a:off x="6275608" y="2281588"/>
            <a:ext cx="570936" cy="221842"/>
          </a:xfrm>
          <a:prstGeom prst="rect">
            <a:avLst/>
          </a:prstGeom>
          <a:noFill/>
          <a:ln>
            <a:noFill/>
          </a:ln>
          <a:effectLst/>
        </p:spPr>
        <p:txBody>
          <a:bodyPr spcFirstLastPara="1" wrap="square" lIns="91425" tIns="45700" rIns="91425" bIns="45700" anchor="t" anchorCtr="0">
            <a:noAutofit/>
          </a:bodyPr>
          <a:lstStyle/>
          <a:p>
            <a:pPr algn="ctr">
              <a:buClr>
                <a:srgbClr val="000000"/>
              </a:buClr>
              <a:buFont typeface="Arial"/>
              <a:buNone/>
            </a:pPr>
            <a:r>
              <a:rPr lang="en" sz="1350" b="1">
                <a:solidFill>
                  <a:schemeClr val="tx1">
                    <a:lumMod val="85000"/>
                    <a:lumOff val="15000"/>
                  </a:schemeClr>
                </a:solidFill>
                <a:latin typeface="Arial" panose="020B0604020202020204" pitchFamily="34" charset="0"/>
                <a:ea typeface="微軟正黑體" panose="020B0604030504040204" pitchFamily="34" charset="-120"/>
                <a:cs typeface="Arial" panose="020B0604020202020204" pitchFamily="34" charset="0"/>
                <a:sym typeface="Arial" panose="020B0604020202020204" pitchFamily="34" charset="0"/>
              </a:rPr>
              <a:t>Web</a:t>
            </a:r>
          </a:p>
        </p:txBody>
      </p:sp>
      <p:grpSp>
        <p:nvGrpSpPr>
          <p:cNvPr id="87" name="Shape 465">
            <a:extLst>
              <a:ext uri="{FF2B5EF4-FFF2-40B4-BE49-F238E27FC236}">
                <a16:creationId xmlns:a16="http://schemas.microsoft.com/office/drawing/2014/main" id="{5A9FC1E9-F154-014B-A903-02877B4226E9}"/>
              </a:ext>
            </a:extLst>
          </p:cNvPr>
          <p:cNvGrpSpPr/>
          <p:nvPr/>
        </p:nvGrpSpPr>
        <p:grpSpPr>
          <a:xfrm>
            <a:off x="7668415" y="3634183"/>
            <a:ext cx="1133944" cy="633387"/>
            <a:chOff x="2825839" y="2459833"/>
            <a:chExt cx="1692636" cy="880229"/>
          </a:xfrm>
          <a:effectLst>
            <a:outerShdw blurRad="50800" dist="38100" dir="2700000" algn="tl" rotWithShape="0">
              <a:prstClr val="black">
                <a:alpha val="40000"/>
              </a:prstClr>
            </a:outerShdw>
          </a:effectLst>
        </p:grpSpPr>
        <p:grpSp>
          <p:nvGrpSpPr>
            <p:cNvPr id="88" name="Shape 466">
              <a:extLst>
                <a:ext uri="{FF2B5EF4-FFF2-40B4-BE49-F238E27FC236}">
                  <a16:creationId xmlns:a16="http://schemas.microsoft.com/office/drawing/2014/main" id="{0563B86E-C5E5-E74C-9766-5788A250D068}"/>
                </a:ext>
              </a:extLst>
            </p:cNvPr>
            <p:cNvGrpSpPr/>
            <p:nvPr/>
          </p:nvGrpSpPr>
          <p:grpSpPr>
            <a:xfrm>
              <a:off x="2825839" y="2459833"/>
              <a:ext cx="1383594" cy="858295"/>
              <a:chOff x="516649" y="2548733"/>
              <a:chExt cx="1383594" cy="858295"/>
            </a:xfrm>
          </p:grpSpPr>
          <p:sp>
            <p:nvSpPr>
              <p:cNvPr id="91" name="Shape 467">
                <a:extLst>
                  <a:ext uri="{FF2B5EF4-FFF2-40B4-BE49-F238E27FC236}">
                    <a16:creationId xmlns:a16="http://schemas.microsoft.com/office/drawing/2014/main" id="{2FF518EE-00C5-644C-ADE6-7AD81A6E717F}"/>
                  </a:ext>
                </a:extLst>
              </p:cNvPr>
              <p:cNvSpPr/>
              <p:nvPr/>
            </p:nvSpPr>
            <p:spPr>
              <a:xfrm>
                <a:off x="516649" y="2548733"/>
                <a:ext cx="1383594" cy="858295"/>
              </a:xfrm>
              <a:custGeom>
                <a:avLst/>
                <a:gdLst/>
                <a:ahLst/>
                <a:cxnLst/>
                <a:rect l="0" t="0" r="0" b="0"/>
                <a:pathLst>
                  <a:path w="143434" h="111665" extrusionOk="0">
                    <a:moveTo>
                      <a:pt x="71751" y="2308"/>
                    </a:moveTo>
                    <a:lnTo>
                      <a:pt x="71887" y="2376"/>
                    </a:lnTo>
                    <a:lnTo>
                      <a:pt x="72091" y="2444"/>
                    </a:lnTo>
                    <a:lnTo>
                      <a:pt x="72159" y="2647"/>
                    </a:lnTo>
                    <a:lnTo>
                      <a:pt x="72226" y="2783"/>
                    </a:lnTo>
                    <a:lnTo>
                      <a:pt x="72159" y="2987"/>
                    </a:lnTo>
                    <a:lnTo>
                      <a:pt x="72091" y="3190"/>
                    </a:lnTo>
                    <a:lnTo>
                      <a:pt x="71887" y="3258"/>
                    </a:lnTo>
                    <a:lnTo>
                      <a:pt x="71751" y="3326"/>
                    </a:lnTo>
                    <a:lnTo>
                      <a:pt x="71548" y="3258"/>
                    </a:lnTo>
                    <a:lnTo>
                      <a:pt x="71344" y="3190"/>
                    </a:lnTo>
                    <a:lnTo>
                      <a:pt x="71276" y="2987"/>
                    </a:lnTo>
                    <a:lnTo>
                      <a:pt x="71208" y="2783"/>
                    </a:lnTo>
                    <a:lnTo>
                      <a:pt x="71276" y="2647"/>
                    </a:lnTo>
                    <a:lnTo>
                      <a:pt x="71344" y="2444"/>
                    </a:lnTo>
                    <a:lnTo>
                      <a:pt x="71548" y="2376"/>
                    </a:lnTo>
                    <a:lnTo>
                      <a:pt x="71751" y="2308"/>
                    </a:lnTo>
                    <a:close/>
                    <a:moveTo>
                      <a:pt x="137528" y="5906"/>
                    </a:moveTo>
                    <a:lnTo>
                      <a:pt x="137596" y="5974"/>
                    </a:lnTo>
                    <a:lnTo>
                      <a:pt x="137596" y="89604"/>
                    </a:lnTo>
                    <a:lnTo>
                      <a:pt x="5906" y="89604"/>
                    </a:lnTo>
                    <a:lnTo>
                      <a:pt x="5906" y="5974"/>
                    </a:lnTo>
                    <a:lnTo>
                      <a:pt x="5906" y="5906"/>
                    </a:lnTo>
                    <a:close/>
                    <a:moveTo>
                      <a:pt x="3530" y="0"/>
                    </a:moveTo>
                    <a:lnTo>
                      <a:pt x="3191" y="68"/>
                    </a:lnTo>
                    <a:lnTo>
                      <a:pt x="2444" y="339"/>
                    </a:lnTo>
                    <a:lnTo>
                      <a:pt x="1766" y="679"/>
                    </a:lnTo>
                    <a:lnTo>
                      <a:pt x="1155" y="1154"/>
                    </a:lnTo>
                    <a:lnTo>
                      <a:pt x="679" y="1765"/>
                    </a:lnTo>
                    <a:lnTo>
                      <a:pt x="272" y="2444"/>
                    </a:lnTo>
                    <a:lnTo>
                      <a:pt x="69" y="3190"/>
                    </a:lnTo>
                    <a:lnTo>
                      <a:pt x="1" y="3598"/>
                    </a:lnTo>
                    <a:lnTo>
                      <a:pt x="1" y="4005"/>
                    </a:lnTo>
                    <a:lnTo>
                      <a:pt x="1" y="91572"/>
                    </a:lnTo>
                    <a:lnTo>
                      <a:pt x="1" y="91979"/>
                    </a:lnTo>
                    <a:lnTo>
                      <a:pt x="69" y="92319"/>
                    </a:lnTo>
                    <a:lnTo>
                      <a:pt x="272" y="93065"/>
                    </a:lnTo>
                    <a:lnTo>
                      <a:pt x="679" y="93744"/>
                    </a:lnTo>
                    <a:lnTo>
                      <a:pt x="1155" y="94355"/>
                    </a:lnTo>
                    <a:lnTo>
                      <a:pt x="1766" y="94830"/>
                    </a:lnTo>
                    <a:lnTo>
                      <a:pt x="2444" y="95238"/>
                    </a:lnTo>
                    <a:lnTo>
                      <a:pt x="3191" y="95441"/>
                    </a:lnTo>
                    <a:lnTo>
                      <a:pt x="3530" y="95509"/>
                    </a:lnTo>
                    <a:lnTo>
                      <a:pt x="139904" y="95509"/>
                    </a:lnTo>
                    <a:lnTo>
                      <a:pt x="140311" y="95441"/>
                    </a:lnTo>
                    <a:lnTo>
                      <a:pt x="141058" y="95238"/>
                    </a:lnTo>
                    <a:lnTo>
                      <a:pt x="141737" y="94830"/>
                    </a:lnTo>
                    <a:lnTo>
                      <a:pt x="142280" y="94355"/>
                    </a:lnTo>
                    <a:lnTo>
                      <a:pt x="142755" y="93744"/>
                    </a:lnTo>
                    <a:lnTo>
                      <a:pt x="143162" y="93065"/>
                    </a:lnTo>
                    <a:lnTo>
                      <a:pt x="143366" y="92319"/>
                    </a:lnTo>
                    <a:lnTo>
                      <a:pt x="143434" y="91979"/>
                    </a:lnTo>
                    <a:lnTo>
                      <a:pt x="143434" y="91572"/>
                    </a:lnTo>
                    <a:lnTo>
                      <a:pt x="143434" y="4005"/>
                    </a:lnTo>
                    <a:lnTo>
                      <a:pt x="143434" y="3598"/>
                    </a:lnTo>
                    <a:lnTo>
                      <a:pt x="143366" y="3190"/>
                    </a:lnTo>
                    <a:lnTo>
                      <a:pt x="143162" y="2444"/>
                    </a:lnTo>
                    <a:lnTo>
                      <a:pt x="142755" y="1765"/>
                    </a:lnTo>
                    <a:lnTo>
                      <a:pt x="142280" y="1154"/>
                    </a:lnTo>
                    <a:lnTo>
                      <a:pt x="141737" y="679"/>
                    </a:lnTo>
                    <a:lnTo>
                      <a:pt x="141058" y="339"/>
                    </a:lnTo>
                    <a:lnTo>
                      <a:pt x="140311" y="68"/>
                    </a:lnTo>
                    <a:lnTo>
                      <a:pt x="139904" y="0"/>
                    </a:lnTo>
                    <a:close/>
                    <a:moveTo>
                      <a:pt x="55324" y="95713"/>
                    </a:moveTo>
                    <a:lnTo>
                      <a:pt x="55052" y="98971"/>
                    </a:lnTo>
                    <a:lnTo>
                      <a:pt x="54713" y="102297"/>
                    </a:lnTo>
                    <a:lnTo>
                      <a:pt x="54374" y="105284"/>
                    </a:lnTo>
                    <a:lnTo>
                      <a:pt x="53966" y="107388"/>
                    </a:lnTo>
                    <a:lnTo>
                      <a:pt x="53763" y="108203"/>
                    </a:lnTo>
                    <a:lnTo>
                      <a:pt x="53627" y="108746"/>
                    </a:lnTo>
                    <a:lnTo>
                      <a:pt x="53423" y="109153"/>
                    </a:lnTo>
                    <a:lnTo>
                      <a:pt x="53220" y="109357"/>
                    </a:lnTo>
                    <a:lnTo>
                      <a:pt x="52677" y="109493"/>
                    </a:lnTo>
                    <a:lnTo>
                      <a:pt x="51794" y="109696"/>
                    </a:lnTo>
                    <a:lnTo>
                      <a:pt x="49690" y="110036"/>
                    </a:lnTo>
                    <a:lnTo>
                      <a:pt x="48061" y="110307"/>
                    </a:lnTo>
                    <a:lnTo>
                      <a:pt x="47450" y="110443"/>
                    </a:lnTo>
                    <a:lnTo>
                      <a:pt x="47110" y="110511"/>
                    </a:lnTo>
                    <a:lnTo>
                      <a:pt x="47042" y="110579"/>
                    </a:lnTo>
                    <a:lnTo>
                      <a:pt x="47042" y="110783"/>
                    </a:lnTo>
                    <a:lnTo>
                      <a:pt x="47110" y="110850"/>
                    </a:lnTo>
                    <a:lnTo>
                      <a:pt x="47585" y="110918"/>
                    </a:lnTo>
                    <a:lnTo>
                      <a:pt x="48400" y="110986"/>
                    </a:lnTo>
                    <a:lnTo>
                      <a:pt x="51387" y="111054"/>
                    </a:lnTo>
                    <a:lnTo>
                      <a:pt x="56071" y="111122"/>
                    </a:lnTo>
                    <a:lnTo>
                      <a:pt x="87092" y="111122"/>
                    </a:lnTo>
                    <a:lnTo>
                      <a:pt x="91708" y="111054"/>
                    </a:lnTo>
                    <a:lnTo>
                      <a:pt x="94695" y="110986"/>
                    </a:lnTo>
                    <a:lnTo>
                      <a:pt x="95578" y="110918"/>
                    </a:lnTo>
                    <a:lnTo>
                      <a:pt x="96053" y="110850"/>
                    </a:lnTo>
                    <a:lnTo>
                      <a:pt x="96121" y="110783"/>
                    </a:lnTo>
                    <a:lnTo>
                      <a:pt x="96121" y="110579"/>
                    </a:lnTo>
                    <a:lnTo>
                      <a:pt x="96053" y="110511"/>
                    </a:lnTo>
                    <a:lnTo>
                      <a:pt x="95713" y="110443"/>
                    </a:lnTo>
                    <a:lnTo>
                      <a:pt x="95102" y="110307"/>
                    </a:lnTo>
                    <a:lnTo>
                      <a:pt x="93473" y="110036"/>
                    </a:lnTo>
                    <a:lnTo>
                      <a:pt x="91369" y="109696"/>
                    </a:lnTo>
                    <a:lnTo>
                      <a:pt x="90487" y="109493"/>
                    </a:lnTo>
                    <a:lnTo>
                      <a:pt x="89943" y="109357"/>
                    </a:lnTo>
                    <a:lnTo>
                      <a:pt x="89740" y="109153"/>
                    </a:lnTo>
                    <a:lnTo>
                      <a:pt x="89536" y="108746"/>
                    </a:lnTo>
                    <a:lnTo>
                      <a:pt x="89333" y="108203"/>
                    </a:lnTo>
                    <a:lnTo>
                      <a:pt x="89197" y="107388"/>
                    </a:lnTo>
                    <a:lnTo>
                      <a:pt x="88789" y="105284"/>
                    </a:lnTo>
                    <a:lnTo>
                      <a:pt x="88382" y="102297"/>
                    </a:lnTo>
                    <a:lnTo>
                      <a:pt x="88043" y="98971"/>
                    </a:lnTo>
                    <a:lnTo>
                      <a:pt x="87839" y="95713"/>
                    </a:lnTo>
                    <a:close/>
                    <a:moveTo>
                      <a:pt x="47450" y="111054"/>
                    </a:moveTo>
                    <a:lnTo>
                      <a:pt x="47450" y="111122"/>
                    </a:lnTo>
                    <a:lnTo>
                      <a:pt x="47450" y="111393"/>
                    </a:lnTo>
                    <a:lnTo>
                      <a:pt x="47518" y="111461"/>
                    </a:lnTo>
                    <a:lnTo>
                      <a:pt x="48807" y="111529"/>
                    </a:lnTo>
                    <a:lnTo>
                      <a:pt x="52473" y="111597"/>
                    </a:lnTo>
                    <a:lnTo>
                      <a:pt x="62384" y="111665"/>
                    </a:lnTo>
                    <a:lnTo>
                      <a:pt x="80779" y="111665"/>
                    </a:lnTo>
                    <a:lnTo>
                      <a:pt x="90622" y="111597"/>
                    </a:lnTo>
                    <a:lnTo>
                      <a:pt x="94356" y="111529"/>
                    </a:lnTo>
                    <a:lnTo>
                      <a:pt x="95646" y="111461"/>
                    </a:lnTo>
                    <a:lnTo>
                      <a:pt x="95713" y="111393"/>
                    </a:lnTo>
                    <a:lnTo>
                      <a:pt x="95713" y="111122"/>
                    </a:lnTo>
                    <a:lnTo>
                      <a:pt x="95646" y="111054"/>
                    </a:lnTo>
                    <a:lnTo>
                      <a:pt x="94084" y="111122"/>
                    </a:lnTo>
                    <a:lnTo>
                      <a:pt x="91233" y="111190"/>
                    </a:lnTo>
                    <a:lnTo>
                      <a:pt x="80847" y="111258"/>
                    </a:lnTo>
                    <a:lnTo>
                      <a:pt x="62316" y="111258"/>
                    </a:lnTo>
                    <a:lnTo>
                      <a:pt x="51930" y="111190"/>
                    </a:lnTo>
                    <a:lnTo>
                      <a:pt x="49079" y="111122"/>
                    </a:lnTo>
                    <a:lnTo>
                      <a:pt x="47518" y="111054"/>
                    </a:lnTo>
                    <a:close/>
                  </a:path>
                </a:pathLst>
              </a:custGeom>
              <a:solidFill>
                <a:schemeClr val="dk1"/>
              </a:solidFill>
              <a:ln w="9525" cap="flat" cmpd="sng">
                <a:solidFill>
                  <a:srgbClr val="DEE9F2"/>
                </a:solidFill>
                <a:prstDash val="solid"/>
                <a:round/>
                <a:headEnd type="none" w="sm" len="sm"/>
                <a:tailEnd type="none" w="sm" len="sm"/>
              </a:ln>
            </p:spPr>
            <p:txBody>
              <a:bodyPr spcFirstLastPara="1" wrap="square" lIns="91425" tIns="91425" rIns="91425" bIns="91425" anchor="ctr" anchorCtr="0">
                <a:noAutofit/>
              </a:bodyPr>
              <a:lstStyle/>
              <a:p>
                <a:pPr>
                  <a:buClr>
                    <a:srgbClr val="000000"/>
                  </a:buClr>
                  <a:buSzPts val="1400"/>
                </a:pPr>
                <a:endParaRPr sz="1200">
                  <a:latin typeface="Arial" panose="020B0604020202020204" pitchFamily="34" charset="0"/>
                  <a:ea typeface="微軟正黑體" panose="020B0604030504040204" pitchFamily="34" charset="-120"/>
                  <a:cs typeface="Arial" panose="020B0604020202020204" pitchFamily="34" charset="0"/>
                  <a:sym typeface="Arial" panose="020B0604020202020204" pitchFamily="34" charset="0"/>
                </a:endParaRPr>
              </a:p>
            </p:txBody>
          </p:sp>
          <p:pic>
            <p:nvPicPr>
              <p:cNvPr id="92" name="Shape 468">
                <a:extLst>
                  <a:ext uri="{FF2B5EF4-FFF2-40B4-BE49-F238E27FC236}">
                    <a16:creationId xmlns:a16="http://schemas.microsoft.com/office/drawing/2014/main" id="{C33D1BED-CF67-7C43-BDA1-4BC80C9C3D8B}"/>
                  </a:ext>
                </a:extLst>
              </p:cNvPr>
              <p:cNvPicPr preferRelativeResize="0"/>
              <p:nvPr/>
            </p:nvPicPr>
            <p:blipFill rotWithShape="1">
              <a:blip r:embed="rId6" cstate="print">
                <a:alphaModFix/>
                <a:extLst>
                  <a:ext uri="{28A0092B-C50C-407E-A947-70E740481C1C}">
                    <a14:useLocalDpi xmlns:a14="http://schemas.microsoft.com/office/drawing/2010/main"/>
                  </a:ext>
                </a:extLst>
              </a:blip>
              <a:srcRect/>
              <a:stretch/>
            </p:blipFill>
            <p:spPr>
              <a:xfrm>
                <a:off x="556537" y="2595160"/>
                <a:ext cx="1306995" cy="647700"/>
              </a:xfrm>
              <a:prstGeom prst="rect">
                <a:avLst/>
              </a:prstGeom>
              <a:noFill/>
              <a:ln>
                <a:noFill/>
              </a:ln>
            </p:spPr>
          </p:pic>
        </p:grpSp>
        <p:pic>
          <p:nvPicPr>
            <p:cNvPr id="89" name="Shape 469">
              <a:extLst>
                <a:ext uri="{FF2B5EF4-FFF2-40B4-BE49-F238E27FC236}">
                  <a16:creationId xmlns:a16="http://schemas.microsoft.com/office/drawing/2014/main" id="{3E432383-A4BE-8444-9A92-4BAFCA586F45}"/>
                </a:ext>
              </a:extLst>
            </p:cNvPr>
            <p:cNvPicPr preferRelativeResize="0"/>
            <p:nvPr/>
          </p:nvPicPr>
          <p:blipFill rotWithShape="1">
            <a:blip r:embed="rId7" cstate="print">
              <a:alphaModFix/>
              <a:extLst>
                <a:ext uri="{28A0092B-C50C-407E-A947-70E740481C1C}">
                  <a14:useLocalDpi xmlns:a14="http://schemas.microsoft.com/office/drawing/2010/main"/>
                </a:ext>
              </a:extLst>
            </a:blip>
            <a:srcRect/>
            <a:stretch/>
          </p:blipFill>
          <p:spPr>
            <a:xfrm>
              <a:off x="3685838" y="2919445"/>
              <a:ext cx="407050" cy="420617"/>
            </a:xfrm>
            <a:prstGeom prst="rect">
              <a:avLst/>
            </a:prstGeom>
            <a:noFill/>
            <a:ln>
              <a:noFill/>
            </a:ln>
          </p:spPr>
        </p:pic>
        <p:pic>
          <p:nvPicPr>
            <p:cNvPr id="90" name="Shape 470">
              <a:extLst>
                <a:ext uri="{FF2B5EF4-FFF2-40B4-BE49-F238E27FC236}">
                  <a16:creationId xmlns:a16="http://schemas.microsoft.com/office/drawing/2014/main" id="{C13D36D6-7E10-9546-83D0-9EFD1C6D04A2}"/>
                </a:ext>
              </a:extLst>
            </p:cNvPr>
            <p:cNvPicPr preferRelativeResize="0"/>
            <p:nvPr/>
          </p:nvPicPr>
          <p:blipFill rotWithShape="1">
            <a:blip r:embed="rId8" cstate="print">
              <a:alphaModFix/>
              <a:extLst>
                <a:ext uri="{28A0092B-C50C-407E-A947-70E740481C1C}">
                  <a14:useLocalDpi xmlns:a14="http://schemas.microsoft.com/office/drawing/2010/main"/>
                </a:ext>
              </a:extLst>
            </a:blip>
            <a:srcRect/>
            <a:stretch/>
          </p:blipFill>
          <p:spPr>
            <a:xfrm>
              <a:off x="4121058" y="2938388"/>
              <a:ext cx="397417" cy="397416"/>
            </a:xfrm>
            <a:prstGeom prst="rect">
              <a:avLst/>
            </a:prstGeom>
            <a:noFill/>
            <a:ln>
              <a:noFill/>
            </a:ln>
          </p:spPr>
        </p:pic>
      </p:grpSp>
      <p:sp>
        <p:nvSpPr>
          <p:cNvPr id="93" name="Shape 476">
            <a:extLst>
              <a:ext uri="{FF2B5EF4-FFF2-40B4-BE49-F238E27FC236}">
                <a16:creationId xmlns:a16="http://schemas.microsoft.com/office/drawing/2014/main" id="{BB90C4FD-DE06-624C-A768-95F851162540}"/>
              </a:ext>
            </a:extLst>
          </p:cNvPr>
          <p:cNvSpPr txBox="1"/>
          <p:nvPr/>
        </p:nvSpPr>
        <p:spPr>
          <a:xfrm>
            <a:off x="7463129" y="3295991"/>
            <a:ext cx="1562845" cy="308219"/>
          </a:xfrm>
          <a:prstGeom prst="rect">
            <a:avLst/>
          </a:prstGeom>
          <a:noFill/>
          <a:ln>
            <a:noFill/>
          </a:ln>
          <a:effectLst/>
        </p:spPr>
        <p:txBody>
          <a:bodyPr spcFirstLastPara="1" wrap="square" lIns="91425" tIns="45700" rIns="91425" bIns="45700" anchor="t" anchorCtr="0">
            <a:noAutofit/>
          </a:bodyPr>
          <a:lstStyle/>
          <a:p>
            <a:pPr lvl="0" algn="ctr"/>
            <a:r>
              <a:rPr lang="en-US" altLang="zh-TW" sz="1350" b="1">
                <a:solidFill>
                  <a:schemeClr val="tx1">
                    <a:lumMod val="85000"/>
                    <a:lumOff val="15000"/>
                  </a:schemeClr>
                </a:solidFill>
                <a:latin typeface="Arial" panose="020B0604020202020204" pitchFamily="34" charset="0"/>
                <a:ea typeface="微軟正黑體" panose="020B0604030504040204" pitchFamily="34" charset="-120"/>
                <a:cs typeface="Arial" panose="020B0604020202020204" pitchFamily="34" charset="0"/>
                <a:sym typeface="Arial" panose="020B0604020202020204" pitchFamily="34" charset="0"/>
              </a:rPr>
              <a:t>Browser plugin</a:t>
            </a:r>
            <a:endParaRPr lang="zh-TW" altLang="en-US" sz="1350" b="1">
              <a:solidFill>
                <a:schemeClr val="tx1">
                  <a:lumMod val="85000"/>
                  <a:lumOff val="15000"/>
                </a:schemeClr>
              </a:solidFill>
              <a:latin typeface="Arial" panose="020B0604020202020204" pitchFamily="34" charset="0"/>
              <a:ea typeface="微軟正黑體" panose="020B0604030504040204" pitchFamily="34" charset="-120"/>
              <a:cs typeface="Arial" panose="020B0604020202020204" pitchFamily="34" charset="0"/>
              <a:sym typeface="Arial" panose="020B0604020202020204" pitchFamily="34" charset="0"/>
            </a:endParaRPr>
          </a:p>
        </p:txBody>
      </p:sp>
      <p:grpSp>
        <p:nvGrpSpPr>
          <p:cNvPr id="95" name="Shape 457">
            <a:extLst>
              <a:ext uri="{FF2B5EF4-FFF2-40B4-BE49-F238E27FC236}">
                <a16:creationId xmlns:a16="http://schemas.microsoft.com/office/drawing/2014/main" id="{AE481F4F-4A3A-A045-84B0-41C0506E368A}"/>
              </a:ext>
            </a:extLst>
          </p:cNvPr>
          <p:cNvGrpSpPr/>
          <p:nvPr/>
        </p:nvGrpSpPr>
        <p:grpSpPr>
          <a:xfrm>
            <a:off x="7681991" y="2586279"/>
            <a:ext cx="899745" cy="684389"/>
            <a:chOff x="2193920" y="4048547"/>
            <a:chExt cx="1410427" cy="1012500"/>
          </a:xfrm>
          <a:effectLst>
            <a:outerShdw blurRad="50800" dist="38100" dir="2700000" algn="tl" rotWithShape="0">
              <a:prstClr val="black">
                <a:alpha val="40000"/>
              </a:prstClr>
            </a:outerShdw>
          </a:effectLst>
        </p:grpSpPr>
        <p:pic>
          <p:nvPicPr>
            <p:cNvPr id="96" name="Shape 460" descr="IMG_0266.PNG">
              <a:extLst>
                <a:ext uri="{FF2B5EF4-FFF2-40B4-BE49-F238E27FC236}">
                  <a16:creationId xmlns:a16="http://schemas.microsoft.com/office/drawing/2014/main" id="{ED970269-31DB-DB4A-9BFD-4C432C830B8F}"/>
                </a:ext>
              </a:extLst>
            </p:cNvPr>
            <p:cNvPicPr preferRelativeResize="0"/>
            <p:nvPr/>
          </p:nvPicPr>
          <p:blipFill rotWithShape="1">
            <a:blip r:embed="rId9" cstate="print">
              <a:alphaModFix/>
              <a:extLst>
                <a:ext uri="{28A0092B-C50C-407E-A947-70E740481C1C}">
                  <a14:useLocalDpi xmlns:a14="http://schemas.microsoft.com/office/drawing/2010/main"/>
                </a:ext>
              </a:extLst>
            </a:blip>
            <a:srcRect/>
            <a:stretch/>
          </p:blipFill>
          <p:spPr>
            <a:xfrm>
              <a:off x="2315832" y="4367388"/>
              <a:ext cx="433202" cy="579513"/>
            </a:xfrm>
            <a:prstGeom prst="rect">
              <a:avLst/>
            </a:prstGeom>
            <a:noFill/>
            <a:ln>
              <a:noFill/>
            </a:ln>
          </p:spPr>
        </p:pic>
        <p:pic>
          <p:nvPicPr>
            <p:cNvPr id="97" name="Shape 461">
              <a:extLst>
                <a:ext uri="{FF2B5EF4-FFF2-40B4-BE49-F238E27FC236}">
                  <a16:creationId xmlns:a16="http://schemas.microsoft.com/office/drawing/2014/main" id="{E59DAC25-D4E3-EF48-B186-30CB3D96FD15}"/>
                </a:ext>
              </a:extLst>
            </p:cNvPr>
            <p:cNvPicPr preferRelativeResize="0"/>
            <p:nvPr/>
          </p:nvPicPr>
          <p:blipFill rotWithShape="1">
            <a:blip r:embed="rId10" cstate="print">
              <a:alphaModFix/>
              <a:extLst>
                <a:ext uri="{28A0092B-C50C-407E-A947-70E740481C1C}">
                  <a14:useLocalDpi xmlns:a14="http://schemas.microsoft.com/office/drawing/2010/main"/>
                </a:ext>
              </a:extLst>
            </a:blip>
            <a:srcRect/>
            <a:stretch/>
          </p:blipFill>
          <p:spPr>
            <a:xfrm>
              <a:off x="2193920" y="4140262"/>
              <a:ext cx="576078" cy="914353"/>
            </a:xfrm>
            <a:prstGeom prst="rect">
              <a:avLst/>
            </a:prstGeom>
            <a:noFill/>
            <a:ln>
              <a:noFill/>
            </a:ln>
          </p:spPr>
        </p:pic>
        <p:pic>
          <p:nvPicPr>
            <p:cNvPr id="100" name="Shape 458" descr="IMG_0266.PNG">
              <a:extLst>
                <a:ext uri="{FF2B5EF4-FFF2-40B4-BE49-F238E27FC236}">
                  <a16:creationId xmlns:a16="http://schemas.microsoft.com/office/drawing/2014/main" id="{44801C09-6328-0F4F-92A9-F7BE1B2C559A}"/>
                </a:ext>
              </a:extLst>
            </p:cNvPr>
            <p:cNvPicPr preferRelativeResize="0"/>
            <p:nvPr/>
          </p:nvPicPr>
          <p:blipFill rotWithShape="1">
            <a:blip r:embed="rId11" cstate="print">
              <a:alphaModFix/>
              <a:extLst>
                <a:ext uri="{28A0092B-C50C-407E-A947-70E740481C1C}">
                  <a14:useLocalDpi xmlns:a14="http://schemas.microsoft.com/office/drawing/2010/main"/>
                </a:ext>
              </a:extLst>
            </a:blip>
            <a:srcRect/>
            <a:stretch/>
          </p:blipFill>
          <p:spPr>
            <a:xfrm>
              <a:off x="2829750" y="4108250"/>
              <a:ext cx="676976" cy="914350"/>
            </a:xfrm>
            <a:prstGeom prst="rect">
              <a:avLst/>
            </a:prstGeom>
            <a:noFill/>
            <a:ln>
              <a:noFill/>
            </a:ln>
          </p:spPr>
        </p:pic>
        <p:pic>
          <p:nvPicPr>
            <p:cNvPr id="103" name="Shape 459">
              <a:extLst>
                <a:ext uri="{FF2B5EF4-FFF2-40B4-BE49-F238E27FC236}">
                  <a16:creationId xmlns:a16="http://schemas.microsoft.com/office/drawing/2014/main" id="{27D66B78-2CB8-924E-A741-E77CD8D08B0F}"/>
                </a:ext>
              </a:extLst>
            </p:cNvPr>
            <p:cNvPicPr preferRelativeResize="0"/>
            <p:nvPr/>
          </p:nvPicPr>
          <p:blipFill rotWithShape="1">
            <a:blip r:embed="rId12" cstate="print">
              <a:alphaModFix/>
              <a:extLst>
                <a:ext uri="{28A0092B-C50C-407E-A947-70E740481C1C}">
                  <a14:useLocalDpi xmlns:a14="http://schemas.microsoft.com/office/drawing/2010/main"/>
                </a:ext>
              </a:extLst>
            </a:blip>
            <a:srcRect/>
            <a:stretch/>
          </p:blipFill>
          <p:spPr>
            <a:xfrm>
              <a:off x="2777247" y="4048547"/>
              <a:ext cx="827100" cy="1012500"/>
            </a:xfrm>
            <a:prstGeom prst="rect">
              <a:avLst/>
            </a:prstGeom>
            <a:noFill/>
            <a:ln>
              <a:noFill/>
            </a:ln>
          </p:spPr>
        </p:pic>
      </p:grpSp>
      <p:sp>
        <p:nvSpPr>
          <p:cNvPr id="106" name="Shape 477">
            <a:extLst>
              <a:ext uri="{FF2B5EF4-FFF2-40B4-BE49-F238E27FC236}">
                <a16:creationId xmlns:a16="http://schemas.microsoft.com/office/drawing/2014/main" id="{D16E271A-6167-C948-AED6-4FDD2A4F40A4}"/>
              </a:ext>
            </a:extLst>
          </p:cNvPr>
          <p:cNvSpPr txBox="1"/>
          <p:nvPr/>
        </p:nvSpPr>
        <p:spPr>
          <a:xfrm>
            <a:off x="7538195" y="2272315"/>
            <a:ext cx="1187348" cy="250539"/>
          </a:xfrm>
          <a:prstGeom prst="rect">
            <a:avLst/>
          </a:prstGeom>
          <a:noFill/>
          <a:ln>
            <a:noFill/>
          </a:ln>
          <a:effectLst/>
        </p:spPr>
        <p:txBody>
          <a:bodyPr spcFirstLastPara="1" wrap="square" lIns="91425" tIns="45700" rIns="91425" bIns="45700" anchor="t" anchorCtr="0">
            <a:noAutofit/>
          </a:bodyPr>
          <a:lstStyle/>
          <a:p>
            <a:pPr lvl="0" algn="ctr"/>
            <a:r>
              <a:rPr lang="en-US" altLang="zh-TW" sz="1350" b="1">
                <a:solidFill>
                  <a:schemeClr val="tx1">
                    <a:lumMod val="85000"/>
                    <a:lumOff val="15000"/>
                  </a:schemeClr>
                </a:solidFill>
                <a:latin typeface="Arial" panose="020B0604020202020204" pitchFamily="34" charset="0"/>
                <a:ea typeface="微軟正黑體" panose="020B0604030504040204" pitchFamily="34" charset="-120"/>
                <a:cs typeface="Arial" panose="020B0604020202020204" pitchFamily="34" charset="0"/>
                <a:sym typeface="Arial" panose="020B0604020202020204" pitchFamily="34" charset="0"/>
              </a:rPr>
              <a:t>Mobile app</a:t>
            </a:r>
            <a:endParaRPr lang="zh-TW" altLang="en-US" sz="1350" b="1">
              <a:solidFill>
                <a:schemeClr val="tx1">
                  <a:lumMod val="85000"/>
                  <a:lumOff val="15000"/>
                </a:schemeClr>
              </a:solidFill>
              <a:latin typeface="Arial" panose="020B0604020202020204" pitchFamily="34" charset="0"/>
              <a:ea typeface="微軟正黑體" panose="020B0604030504040204" pitchFamily="34" charset="-120"/>
              <a:cs typeface="Arial" panose="020B0604020202020204" pitchFamily="34" charset="0"/>
              <a:sym typeface="Arial" panose="020B0604020202020204" pitchFamily="34" charset="0"/>
            </a:endParaRPr>
          </a:p>
        </p:txBody>
      </p:sp>
    </p:spTree>
    <p:extLst>
      <p:ext uri="{BB962C8B-B14F-4D97-AF65-F5344CB8AC3E}">
        <p14:creationId xmlns:p14="http://schemas.microsoft.com/office/powerpoint/2010/main" val="398496191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2" name="圖片 21" hidden="1">
            <a:extLst>
              <a:ext uri="{FF2B5EF4-FFF2-40B4-BE49-F238E27FC236}">
                <a16:creationId xmlns:a16="http://schemas.microsoft.com/office/drawing/2014/main" id="{3EB2510F-C6AF-4B11-95F4-E34181A81633}"/>
              </a:ext>
            </a:extLst>
          </p:cNvPr>
          <p:cNvPicPr>
            <a:picLocks noChangeAspect="1"/>
          </p:cNvPicPr>
          <p:nvPr/>
        </p:nvPicPr>
        <p:blipFill rotWithShape="1">
          <a:blip r:embed="rId3" cstate="print">
            <a:extLst>
              <a:ext uri="{28A0092B-C50C-407E-A947-70E740481C1C}">
                <a14:useLocalDpi xmlns:a14="http://schemas.microsoft.com/office/drawing/2010/main"/>
              </a:ext>
            </a:extLst>
          </a:blip>
          <a:srcRect/>
          <a:stretch/>
        </p:blipFill>
        <p:spPr>
          <a:xfrm>
            <a:off x="1" y="1"/>
            <a:ext cx="9143999" cy="1192305"/>
          </a:xfrm>
          <a:prstGeom prst="rect">
            <a:avLst/>
          </a:prstGeom>
        </p:spPr>
      </p:pic>
      <p:sp>
        <p:nvSpPr>
          <p:cNvPr id="28" name="矩形 27">
            <a:extLst>
              <a:ext uri="{FF2B5EF4-FFF2-40B4-BE49-F238E27FC236}">
                <a16:creationId xmlns:a16="http://schemas.microsoft.com/office/drawing/2014/main" id="{EFB4001E-73DC-41D2-AFDF-340F06FCD3D6}"/>
              </a:ext>
            </a:extLst>
          </p:cNvPr>
          <p:cNvSpPr/>
          <p:nvPr/>
        </p:nvSpPr>
        <p:spPr>
          <a:xfrm>
            <a:off x="1200680" y="1057837"/>
            <a:ext cx="862370" cy="372511"/>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t"/>
          <a:lstStyle/>
          <a:p>
            <a:pPr algn="ctr"/>
            <a:r>
              <a:rPr lang="en-GB" altLang="zh-TW" b="1" err="1">
                <a:solidFill>
                  <a:schemeClr val="tx1"/>
                </a:solidFill>
                <a:latin typeface="Arial" panose="020B0604020202020204" pitchFamily="34" charset="0"/>
                <a:ea typeface="微軟正黑體" panose="020B0604030504040204" pitchFamily="34" charset="-120"/>
                <a:sym typeface="Arial" panose="020B0604020202020204" pitchFamily="34" charset="0"/>
              </a:rPr>
              <a:t>Qfile</a:t>
            </a:r>
            <a:endParaRPr lang="en-GB" altLang="zh-TW" b="1">
              <a:solidFill>
                <a:schemeClr val="tx1"/>
              </a:solidFill>
              <a:latin typeface="Arial" panose="020B0604020202020204" pitchFamily="34" charset="0"/>
              <a:ea typeface="微軟正黑體" panose="020B0604030504040204" pitchFamily="34" charset="-120"/>
              <a:sym typeface="Arial" panose="020B0604020202020204" pitchFamily="34" charset="0"/>
            </a:endParaRPr>
          </a:p>
        </p:txBody>
      </p:sp>
      <p:grpSp>
        <p:nvGrpSpPr>
          <p:cNvPr id="10" name="群組 9">
            <a:extLst>
              <a:ext uri="{FF2B5EF4-FFF2-40B4-BE49-F238E27FC236}">
                <a16:creationId xmlns:a16="http://schemas.microsoft.com/office/drawing/2014/main" id="{F5DC24D3-00DC-461E-B38C-809F76F7466E}"/>
              </a:ext>
            </a:extLst>
          </p:cNvPr>
          <p:cNvGrpSpPr/>
          <p:nvPr/>
        </p:nvGrpSpPr>
        <p:grpSpPr>
          <a:xfrm>
            <a:off x="198375" y="1362326"/>
            <a:ext cx="2866988" cy="3372927"/>
            <a:chOff x="3404225" y="1239925"/>
            <a:chExt cx="2264102" cy="2663649"/>
          </a:xfrm>
          <a:effectLst>
            <a:outerShdw blurRad="50800" dist="38100" dir="2700000" algn="tl" rotWithShape="0">
              <a:prstClr val="black">
                <a:alpha val="40000"/>
              </a:prstClr>
            </a:outerShdw>
          </a:effectLst>
        </p:grpSpPr>
        <p:pic>
          <p:nvPicPr>
            <p:cNvPr id="23" name="Shape 486">
              <a:extLst>
                <a:ext uri="{FF2B5EF4-FFF2-40B4-BE49-F238E27FC236}">
                  <a16:creationId xmlns:a16="http://schemas.microsoft.com/office/drawing/2014/main" id="{93D37101-B0CC-4A09-B5BD-F70CED82A6DF}"/>
                </a:ext>
              </a:extLst>
            </p:cNvPr>
            <p:cNvPicPr preferRelativeResize="0"/>
            <p:nvPr/>
          </p:nvPicPr>
          <p:blipFill>
            <a:blip r:embed="rId4" cstate="screen">
              <a:alphaModFix/>
              <a:extLst>
                <a:ext uri="{28A0092B-C50C-407E-A947-70E740481C1C}">
                  <a14:useLocalDpi xmlns:a14="http://schemas.microsoft.com/office/drawing/2010/main"/>
                </a:ext>
              </a:extLst>
            </a:blip>
            <a:stretch>
              <a:fillRect/>
            </a:stretch>
          </p:blipFill>
          <p:spPr>
            <a:xfrm>
              <a:off x="3404225" y="1239925"/>
              <a:ext cx="2264102" cy="2663649"/>
            </a:xfrm>
            <a:prstGeom prst="rect">
              <a:avLst/>
            </a:prstGeom>
            <a:noFill/>
            <a:ln>
              <a:noFill/>
            </a:ln>
          </p:spPr>
        </p:pic>
        <p:pic>
          <p:nvPicPr>
            <p:cNvPr id="24" name="Shape 488">
              <a:extLst>
                <a:ext uri="{FF2B5EF4-FFF2-40B4-BE49-F238E27FC236}">
                  <a16:creationId xmlns:a16="http://schemas.microsoft.com/office/drawing/2014/main" id="{C47FC85E-E317-43E4-AD0F-34F7413FB515}"/>
                </a:ext>
              </a:extLst>
            </p:cNvPr>
            <p:cNvPicPr preferRelativeResize="0"/>
            <p:nvPr/>
          </p:nvPicPr>
          <p:blipFill>
            <a:blip r:embed="rId5" cstate="screen">
              <a:alphaModFix/>
              <a:extLst>
                <a:ext uri="{28A0092B-C50C-407E-A947-70E740481C1C}">
                  <a14:useLocalDpi xmlns:a14="http://schemas.microsoft.com/office/drawing/2010/main"/>
                </a:ext>
              </a:extLst>
            </a:blip>
            <a:stretch>
              <a:fillRect/>
            </a:stretch>
          </p:blipFill>
          <p:spPr>
            <a:xfrm>
              <a:off x="4001523" y="1620750"/>
              <a:ext cx="1069500" cy="1902287"/>
            </a:xfrm>
            <a:prstGeom prst="rect">
              <a:avLst/>
            </a:prstGeom>
            <a:noFill/>
            <a:ln>
              <a:noFill/>
            </a:ln>
          </p:spPr>
        </p:pic>
      </p:grpSp>
      <p:sp>
        <p:nvSpPr>
          <p:cNvPr id="29" name="矩形 28">
            <a:extLst>
              <a:ext uri="{FF2B5EF4-FFF2-40B4-BE49-F238E27FC236}">
                <a16:creationId xmlns:a16="http://schemas.microsoft.com/office/drawing/2014/main" id="{6701917E-3891-49F1-AC05-552BB2FBB2A8}"/>
              </a:ext>
            </a:extLst>
          </p:cNvPr>
          <p:cNvSpPr/>
          <p:nvPr/>
        </p:nvSpPr>
        <p:spPr>
          <a:xfrm>
            <a:off x="5011216" y="1108600"/>
            <a:ext cx="1462851" cy="493563"/>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t"/>
          <a:lstStyle/>
          <a:p>
            <a:pPr algn="ctr"/>
            <a:r>
              <a:rPr lang="en-GB" altLang="zh-TW" b="1">
                <a:solidFill>
                  <a:schemeClr val="tx1"/>
                </a:solidFill>
                <a:latin typeface="Arial" panose="020B0604020202020204" pitchFamily="34" charset="0"/>
                <a:ea typeface="微軟正黑體" panose="020B0604030504040204" pitchFamily="34" charset="-120"/>
                <a:sym typeface="Arial" panose="020B0604020202020204" pitchFamily="34" charset="0"/>
              </a:rPr>
              <a:t>File Station</a:t>
            </a:r>
          </a:p>
        </p:txBody>
      </p:sp>
      <p:sp>
        <p:nvSpPr>
          <p:cNvPr id="2" name="標題 1">
            <a:extLst>
              <a:ext uri="{FF2B5EF4-FFF2-40B4-BE49-F238E27FC236}">
                <a16:creationId xmlns:a16="http://schemas.microsoft.com/office/drawing/2014/main" id="{1267AD84-AFB1-4F56-A875-54E2552E8BC3}"/>
              </a:ext>
            </a:extLst>
          </p:cNvPr>
          <p:cNvSpPr>
            <a:spLocks noGrp="1"/>
          </p:cNvSpPr>
          <p:nvPr>
            <p:ph type="title"/>
          </p:nvPr>
        </p:nvSpPr>
        <p:spPr>
          <a:xfrm>
            <a:off x="342076" y="270155"/>
            <a:ext cx="8223700" cy="493563"/>
          </a:xfrm>
        </p:spPr>
        <p:txBody>
          <a:bodyPr>
            <a:noAutofit/>
          </a:bodyPr>
          <a:lstStyle/>
          <a:p>
            <a:pPr>
              <a:lnSpc>
                <a:spcPct val="80000"/>
              </a:lnSpc>
            </a:pPr>
            <a:r>
              <a:rPr lang="en-US" altLang="zh-TW">
                <a:sym typeface="Arial" panose="020B0604020202020204" pitchFamily="34" charset="0"/>
              </a:rPr>
              <a:t>Connect to Dropbox, OneDrive, Google Drive and more​</a:t>
            </a:r>
            <a:endParaRPr lang="zh-TW" altLang="en-US">
              <a:sym typeface="Arial" panose="020B0604020202020204" pitchFamily="34" charset="0"/>
            </a:endParaRPr>
          </a:p>
        </p:txBody>
      </p:sp>
      <p:pic>
        <p:nvPicPr>
          <p:cNvPr id="9" name="圖片 8">
            <a:extLst>
              <a:ext uri="{FF2B5EF4-FFF2-40B4-BE49-F238E27FC236}">
                <a16:creationId xmlns:a16="http://schemas.microsoft.com/office/drawing/2014/main" id="{37A61AD8-1A7C-4075-80DB-46AE4678585E}"/>
              </a:ext>
            </a:extLst>
          </p:cNvPr>
          <p:cNvPicPr>
            <a:picLocks noChangeAspect="1"/>
          </p:cNvPicPr>
          <p:nvPr/>
        </p:nvPicPr>
        <p:blipFill rotWithShape="1">
          <a:blip r:embed="rId6" cstate="screen">
            <a:extLst>
              <a:ext uri="{28A0092B-C50C-407E-A947-70E740481C1C}">
                <a14:useLocalDpi xmlns:a14="http://schemas.microsoft.com/office/drawing/2010/main"/>
              </a:ext>
            </a:extLst>
          </a:blip>
          <a:srcRect/>
          <a:stretch/>
        </p:blipFill>
        <p:spPr>
          <a:xfrm>
            <a:off x="4778341" y="1465680"/>
            <a:ext cx="3745230" cy="3232225"/>
          </a:xfrm>
          <a:prstGeom prst="rect">
            <a:avLst/>
          </a:prstGeom>
          <a:noFill/>
          <a:ln>
            <a:noFill/>
            <a:prstDash val="solid"/>
          </a:ln>
          <a:effectLst>
            <a:outerShdw blurRad="228600" dist="152400" dir="8100000" algn="tr" rotWithShape="0">
              <a:prstClr val="black">
                <a:alpha val="28000"/>
              </a:prstClr>
            </a:outerShdw>
          </a:effectLst>
        </p:spPr>
      </p:pic>
      <p:pic>
        <p:nvPicPr>
          <p:cNvPr id="11" name="Shape 489">
            <a:extLst>
              <a:ext uri="{FF2B5EF4-FFF2-40B4-BE49-F238E27FC236}">
                <a16:creationId xmlns:a16="http://schemas.microsoft.com/office/drawing/2014/main" id="{F624F3A2-4201-4621-BA1B-78B11825FAF5}"/>
              </a:ext>
            </a:extLst>
          </p:cNvPr>
          <p:cNvPicPr preferRelativeResize="0"/>
          <p:nvPr/>
        </p:nvPicPr>
        <p:blipFill rotWithShape="1">
          <a:blip r:embed="rId7" cstate="screen">
            <a:extLst>
              <a:ext uri="{28A0092B-C50C-407E-A947-70E740481C1C}">
                <a14:useLocalDpi xmlns:a14="http://schemas.microsoft.com/office/drawing/2010/main"/>
              </a:ext>
            </a:extLst>
          </a:blip>
          <a:srcRect/>
          <a:stretch/>
        </p:blipFill>
        <p:spPr>
          <a:xfrm>
            <a:off x="620429" y="2691044"/>
            <a:ext cx="2049517" cy="1629999"/>
          </a:xfrm>
          <a:prstGeom prst="rect">
            <a:avLst/>
          </a:prstGeom>
          <a:noFill/>
          <a:ln>
            <a:noFill/>
            <a:prstDash val="solid"/>
          </a:ln>
          <a:effectLst>
            <a:outerShdw blurRad="228600" dist="152400" dir="8100000" algn="tr" rotWithShape="0">
              <a:prstClr val="black">
                <a:alpha val="28000"/>
              </a:prstClr>
            </a:outerShdw>
          </a:effectLst>
        </p:spPr>
      </p:pic>
      <p:sp>
        <p:nvSpPr>
          <p:cNvPr id="12" name="文字方塊 32">
            <a:extLst>
              <a:ext uri="{FF2B5EF4-FFF2-40B4-BE49-F238E27FC236}">
                <a16:creationId xmlns:a16="http://schemas.microsoft.com/office/drawing/2014/main" id="{EE6E4158-CECC-4694-98DB-0DACB055D8EB}"/>
              </a:ext>
            </a:extLst>
          </p:cNvPr>
          <p:cNvSpPr txBox="1"/>
          <p:nvPr/>
        </p:nvSpPr>
        <p:spPr>
          <a:xfrm>
            <a:off x="3090196" y="2921111"/>
            <a:ext cx="967454" cy="461665"/>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TW" sz="1200" b="1">
                <a:latin typeface="Arial" panose="020B0604020202020204" pitchFamily="34" charset="0"/>
                <a:ea typeface="微軟正黑體" panose="020B0604030504040204" pitchFamily="34" charset="-120"/>
                <a:sym typeface="Arial" panose="020B0604020202020204" pitchFamily="34" charset="0"/>
              </a:rPr>
              <a:t>Local</a:t>
            </a:r>
          </a:p>
          <a:p>
            <a:pPr algn="ctr"/>
            <a:r>
              <a:rPr lang="en-US" altLang="zh-TW" sz="1200" b="1">
                <a:latin typeface="Arial" panose="020B0604020202020204" pitchFamily="34" charset="0"/>
                <a:ea typeface="微軟正黑體" panose="020B0604030504040204" pitchFamily="34" charset="-120"/>
                <a:sym typeface="Arial" panose="020B0604020202020204" pitchFamily="34" charset="0"/>
              </a:rPr>
              <a:t>NAS</a:t>
            </a:r>
            <a:endParaRPr lang="zh-TW" altLang="en-US" sz="1200" b="1">
              <a:latin typeface="Arial" panose="020B0604020202020204" pitchFamily="34" charset="0"/>
              <a:ea typeface="微軟正黑體" panose="020B0604030504040204" pitchFamily="34" charset="-120"/>
              <a:sym typeface="Arial" panose="020B0604020202020204" pitchFamily="34" charset="0"/>
            </a:endParaRPr>
          </a:p>
        </p:txBody>
      </p:sp>
      <p:sp>
        <p:nvSpPr>
          <p:cNvPr id="13" name="文字方塊 33">
            <a:extLst>
              <a:ext uri="{FF2B5EF4-FFF2-40B4-BE49-F238E27FC236}">
                <a16:creationId xmlns:a16="http://schemas.microsoft.com/office/drawing/2014/main" id="{3A41BB56-B739-4152-8BF9-46650DACAA75}"/>
              </a:ext>
            </a:extLst>
          </p:cNvPr>
          <p:cNvSpPr txBox="1"/>
          <p:nvPr/>
        </p:nvSpPr>
        <p:spPr>
          <a:xfrm>
            <a:off x="3116105" y="3598176"/>
            <a:ext cx="967454" cy="461665"/>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TW" sz="1200" b="1">
                <a:latin typeface="Arial" panose="020B0604020202020204" pitchFamily="34" charset="0"/>
                <a:ea typeface="微軟正黑體" panose="020B0604030504040204" pitchFamily="34" charset="-120"/>
                <a:sym typeface="Arial" panose="020B0604020202020204" pitchFamily="34" charset="0"/>
              </a:rPr>
              <a:t>Remote</a:t>
            </a:r>
          </a:p>
          <a:p>
            <a:pPr algn="ctr"/>
            <a:r>
              <a:rPr lang="en-US" altLang="zh-TW" sz="1200" b="1">
                <a:latin typeface="Arial" panose="020B0604020202020204" pitchFamily="34" charset="0"/>
                <a:ea typeface="微軟正黑體" panose="020B0604030504040204" pitchFamily="34" charset="-120"/>
                <a:sym typeface="Arial" panose="020B0604020202020204" pitchFamily="34" charset="0"/>
              </a:rPr>
              <a:t>NAS</a:t>
            </a:r>
            <a:endParaRPr lang="zh-TW" altLang="en-US" sz="1200" b="1">
              <a:latin typeface="Arial" panose="020B0604020202020204" pitchFamily="34" charset="0"/>
              <a:ea typeface="微軟正黑體" panose="020B0604030504040204" pitchFamily="34" charset="-120"/>
              <a:sym typeface="Arial" panose="020B0604020202020204" pitchFamily="34" charset="0"/>
            </a:endParaRPr>
          </a:p>
        </p:txBody>
      </p:sp>
      <p:sp>
        <p:nvSpPr>
          <p:cNvPr id="14" name="文字方塊 35">
            <a:extLst>
              <a:ext uri="{FF2B5EF4-FFF2-40B4-BE49-F238E27FC236}">
                <a16:creationId xmlns:a16="http://schemas.microsoft.com/office/drawing/2014/main" id="{85F8CC74-5F36-4F52-8547-F6158ABE8E21}"/>
              </a:ext>
            </a:extLst>
          </p:cNvPr>
          <p:cNvSpPr txBox="1"/>
          <p:nvPr/>
        </p:nvSpPr>
        <p:spPr>
          <a:xfrm>
            <a:off x="3115546" y="4059841"/>
            <a:ext cx="967454" cy="461665"/>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TW" sz="1200" b="1">
                <a:latin typeface="Arial" panose="020B0604020202020204" pitchFamily="34" charset="0"/>
                <a:ea typeface="微軟正黑體" panose="020B0604030504040204" pitchFamily="34" charset="-120"/>
                <a:sym typeface="Arial" panose="020B0604020202020204" pitchFamily="34" charset="0"/>
              </a:rPr>
              <a:t>Cloud</a:t>
            </a:r>
          </a:p>
          <a:p>
            <a:pPr algn="ctr"/>
            <a:r>
              <a:rPr lang="en-US" altLang="zh-TW" sz="1200" b="1">
                <a:latin typeface="Arial" panose="020B0604020202020204" pitchFamily="34" charset="0"/>
                <a:ea typeface="微軟正黑體" panose="020B0604030504040204" pitchFamily="34" charset="-120"/>
                <a:sym typeface="Arial" panose="020B0604020202020204" pitchFamily="34" charset="0"/>
              </a:rPr>
              <a:t>Storage</a:t>
            </a:r>
            <a:endParaRPr lang="zh-TW" altLang="en-US" sz="1200" b="1">
              <a:latin typeface="Arial" panose="020B0604020202020204" pitchFamily="34" charset="0"/>
              <a:ea typeface="微軟正黑體" panose="020B0604030504040204" pitchFamily="34" charset="-120"/>
              <a:sym typeface="Arial" panose="020B0604020202020204" pitchFamily="34" charset="0"/>
            </a:endParaRPr>
          </a:p>
        </p:txBody>
      </p:sp>
      <p:sp>
        <p:nvSpPr>
          <p:cNvPr id="6" name="矩形 5" hidden="1">
            <a:extLst>
              <a:ext uri="{FF2B5EF4-FFF2-40B4-BE49-F238E27FC236}">
                <a16:creationId xmlns:a16="http://schemas.microsoft.com/office/drawing/2014/main" id="{081AE828-1406-43AE-9C51-426991CBB2AD}"/>
              </a:ext>
            </a:extLst>
          </p:cNvPr>
          <p:cNvSpPr/>
          <p:nvPr/>
        </p:nvSpPr>
        <p:spPr>
          <a:xfrm>
            <a:off x="5323369" y="1178133"/>
            <a:ext cx="2401604" cy="311162"/>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TW" altLang="en-US" sz="1500">
                <a:solidFill>
                  <a:schemeClr val="tx1">
                    <a:lumMod val="75000"/>
                    <a:lumOff val="25000"/>
                  </a:schemeClr>
                </a:solidFill>
                <a:latin typeface="Arial" panose="020B0604020202020204" pitchFamily="34" charset="0"/>
                <a:ea typeface="微軟正黑體" panose="020B0604030504040204" pitchFamily="34" charset="-120"/>
                <a:sym typeface="Arial" panose="020B0604020202020204" pitchFamily="34" charset="0"/>
              </a:rPr>
              <a:t>網頁瀏覽</a:t>
            </a:r>
          </a:p>
        </p:txBody>
      </p:sp>
      <p:sp>
        <p:nvSpPr>
          <p:cNvPr id="30" name="矩形 29" hidden="1">
            <a:extLst>
              <a:ext uri="{FF2B5EF4-FFF2-40B4-BE49-F238E27FC236}">
                <a16:creationId xmlns:a16="http://schemas.microsoft.com/office/drawing/2014/main" id="{7D546892-55E0-4C44-B362-AD5A8C36F83A}"/>
              </a:ext>
            </a:extLst>
          </p:cNvPr>
          <p:cNvSpPr/>
          <p:nvPr/>
        </p:nvSpPr>
        <p:spPr>
          <a:xfrm>
            <a:off x="1395341" y="1178133"/>
            <a:ext cx="2401604" cy="311162"/>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TW" altLang="en-US" sz="1500">
                <a:solidFill>
                  <a:schemeClr val="tx1">
                    <a:lumMod val="75000"/>
                    <a:lumOff val="25000"/>
                  </a:schemeClr>
                </a:solidFill>
                <a:latin typeface="Arial" panose="020B0604020202020204" pitchFamily="34" charset="0"/>
                <a:ea typeface="微軟正黑體" panose="020B0604030504040204" pitchFamily="34" charset="-120"/>
                <a:sym typeface="Arial" panose="020B0604020202020204" pitchFamily="34" charset="0"/>
              </a:rPr>
              <a:t>手機瀏覽</a:t>
            </a:r>
          </a:p>
        </p:txBody>
      </p:sp>
      <p:sp>
        <p:nvSpPr>
          <p:cNvPr id="3" name="箭號: 向右 2">
            <a:extLst>
              <a:ext uri="{FF2B5EF4-FFF2-40B4-BE49-F238E27FC236}">
                <a16:creationId xmlns:a16="http://schemas.microsoft.com/office/drawing/2014/main" id="{99380733-5DCC-41AB-BEEC-B412C044063E}"/>
              </a:ext>
            </a:extLst>
          </p:cNvPr>
          <p:cNvSpPr/>
          <p:nvPr/>
        </p:nvSpPr>
        <p:spPr>
          <a:xfrm flipH="1">
            <a:off x="2299673" y="2938095"/>
            <a:ext cx="859398" cy="287396"/>
          </a:xfrm>
          <a:prstGeom prst="rightArrow">
            <a:avLst>
              <a:gd name="adj1" fmla="val 50000"/>
              <a:gd name="adj2" fmla="val 87117"/>
            </a:avLst>
          </a:prstGeom>
          <a:gradFill flip="none" rotWithShape="1">
            <a:gsLst>
              <a:gs pos="42000">
                <a:srgbClr val="FF3C04">
                  <a:alpha val="50000"/>
                </a:srgbClr>
              </a:gs>
              <a:gs pos="1000">
                <a:srgbClr val="FF3C04">
                  <a:alpha val="0"/>
                </a:srgbClr>
              </a:gs>
              <a:gs pos="90000">
                <a:srgbClr val="FF3C04"/>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1350">
              <a:solidFill>
                <a:schemeClr val="tx1"/>
              </a:solidFill>
              <a:latin typeface="Arial" panose="020B0604020202020204" pitchFamily="34" charset="0"/>
              <a:ea typeface="微軟正黑體" panose="020B0604030504040204" pitchFamily="34" charset="-120"/>
              <a:sym typeface="Arial" panose="020B0604020202020204" pitchFamily="34" charset="0"/>
            </a:endParaRPr>
          </a:p>
        </p:txBody>
      </p:sp>
      <p:sp>
        <p:nvSpPr>
          <p:cNvPr id="26" name="箭號: 向右 25">
            <a:extLst>
              <a:ext uri="{FF2B5EF4-FFF2-40B4-BE49-F238E27FC236}">
                <a16:creationId xmlns:a16="http://schemas.microsoft.com/office/drawing/2014/main" id="{3BF5DF18-19C6-42DD-8116-56192C3D2927}"/>
              </a:ext>
            </a:extLst>
          </p:cNvPr>
          <p:cNvSpPr/>
          <p:nvPr/>
        </p:nvSpPr>
        <p:spPr>
          <a:xfrm flipH="1">
            <a:off x="2299673" y="3737902"/>
            <a:ext cx="859398" cy="287396"/>
          </a:xfrm>
          <a:prstGeom prst="rightArrow">
            <a:avLst>
              <a:gd name="adj1" fmla="val 50000"/>
              <a:gd name="adj2" fmla="val 87117"/>
            </a:avLst>
          </a:prstGeom>
          <a:gradFill flip="none" rotWithShape="1">
            <a:gsLst>
              <a:gs pos="42000">
                <a:srgbClr val="FF3C04">
                  <a:alpha val="50000"/>
                </a:srgbClr>
              </a:gs>
              <a:gs pos="1000">
                <a:srgbClr val="FF3C04">
                  <a:alpha val="0"/>
                </a:srgbClr>
              </a:gs>
              <a:gs pos="90000">
                <a:srgbClr val="FF3C04"/>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1350">
              <a:solidFill>
                <a:schemeClr val="tx1"/>
              </a:solidFill>
              <a:latin typeface="Arial" panose="020B0604020202020204" pitchFamily="34" charset="0"/>
              <a:ea typeface="微軟正黑體" panose="020B0604030504040204" pitchFamily="34" charset="-120"/>
              <a:sym typeface="Arial" panose="020B0604020202020204" pitchFamily="34" charset="0"/>
            </a:endParaRPr>
          </a:p>
        </p:txBody>
      </p:sp>
      <p:sp>
        <p:nvSpPr>
          <p:cNvPr id="27" name="箭號: 向右 26">
            <a:extLst>
              <a:ext uri="{FF2B5EF4-FFF2-40B4-BE49-F238E27FC236}">
                <a16:creationId xmlns:a16="http://schemas.microsoft.com/office/drawing/2014/main" id="{82C4D85E-233B-424A-B90D-CABE76966395}"/>
              </a:ext>
            </a:extLst>
          </p:cNvPr>
          <p:cNvSpPr/>
          <p:nvPr/>
        </p:nvSpPr>
        <p:spPr>
          <a:xfrm flipH="1">
            <a:off x="2299673" y="4062955"/>
            <a:ext cx="859398" cy="287396"/>
          </a:xfrm>
          <a:prstGeom prst="rightArrow">
            <a:avLst>
              <a:gd name="adj1" fmla="val 50000"/>
              <a:gd name="adj2" fmla="val 87117"/>
            </a:avLst>
          </a:prstGeom>
          <a:gradFill flip="none" rotWithShape="1">
            <a:gsLst>
              <a:gs pos="42000">
                <a:srgbClr val="FF3C04">
                  <a:alpha val="50000"/>
                </a:srgbClr>
              </a:gs>
              <a:gs pos="1000">
                <a:srgbClr val="FF3C04">
                  <a:alpha val="0"/>
                </a:srgbClr>
              </a:gs>
              <a:gs pos="90000">
                <a:srgbClr val="FF3C04"/>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1350">
              <a:solidFill>
                <a:schemeClr val="tx1"/>
              </a:solidFill>
              <a:latin typeface="Arial" panose="020B0604020202020204" pitchFamily="34" charset="0"/>
              <a:ea typeface="微軟正黑體" panose="020B0604030504040204" pitchFamily="34" charset="-120"/>
              <a:sym typeface="Arial" panose="020B0604020202020204" pitchFamily="34" charset="0"/>
            </a:endParaRPr>
          </a:p>
        </p:txBody>
      </p:sp>
      <p:sp>
        <p:nvSpPr>
          <p:cNvPr id="31" name="箭號: 向右 30">
            <a:extLst>
              <a:ext uri="{FF2B5EF4-FFF2-40B4-BE49-F238E27FC236}">
                <a16:creationId xmlns:a16="http://schemas.microsoft.com/office/drawing/2014/main" id="{A1AB5D39-58F9-44C8-846F-842C8A2F025A}"/>
              </a:ext>
            </a:extLst>
          </p:cNvPr>
          <p:cNvSpPr/>
          <p:nvPr/>
        </p:nvSpPr>
        <p:spPr>
          <a:xfrm>
            <a:off x="4019431" y="2938095"/>
            <a:ext cx="859398" cy="287396"/>
          </a:xfrm>
          <a:prstGeom prst="rightArrow">
            <a:avLst>
              <a:gd name="adj1" fmla="val 50000"/>
              <a:gd name="adj2" fmla="val 87117"/>
            </a:avLst>
          </a:prstGeom>
          <a:gradFill flip="none" rotWithShape="1">
            <a:gsLst>
              <a:gs pos="42000">
                <a:srgbClr val="FF3C04">
                  <a:alpha val="50000"/>
                </a:srgbClr>
              </a:gs>
              <a:gs pos="1000">
                <a:srgbClr val="FF3C04">
                  <a:alpha val="0"/>
                </a:srgbClr>
              </a:gs>
              <a:gs pos="90000">
                <a:srgbClr val="FF3C04"/>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1350">
              <a:solidFill>
                <a:schemeClr val="tx1"/>
              </a:solidFill>
              <a:latin typeface="Arial" panose="020B0604020202020204" pitchFamily="34" charset="0"/>
              <a:ea typeface="微軟正黑體" panose="020B0604030504040204" pitchFamily="34" charset="-120"/>
              <a:sym typeface="Arial" panose="020B0604020202020204" pitchFamily="34" charset="0"/>
            </a:endParaRPr>
          </a:p>
        </p:txBody>
      </p:sp>
      <p:sp>
        <p:nvSpPr>
          <p:cNvPr id="32" name="箭號: 向右 31">
            <a:extLst>
              <a:ext uri="{FF2B5EF4-FFF2-40B4-BE49-F238E27FC236}">
                <a16:creationId xmlns:a16="http://schemas.microsoft.com/office/drawing/2014/main" id="{669C5E86-D5BE-4D23-B84B-DF299D38D31A}"/>
              </a:ext>
            </a:extLst>
          </p:cNvPr>
          <p:cNvSpPr/>
          <p:nvPr/>
        </p:nvSpPr>
        <p:spPr>
          <a:xfrm>
            <a:off x="4019431" y="3705066"/>
            <a:ext cx="859398" cy="287396"/>
          </a:xfrm>
          <a:prstGeom prst="rightArrow">
            <a:avLst>
              <a:gd name="adj1" fmla="val 50000"/>
              <a:gd name="adj2" fmla="val 87117"/>
            </a:avLst>
          </a:prstGeom>
          <a:gradFill flip="none" rotWithShape="1">
            <a:gsLst>
              <a:gs pos="42000">
                <a:srgbClr val="FF3C04">
                  <a:alpha val="50000"/>
                </a:srgbClr>
              </a:gs>
              <a:gs pos="1000">
                <a:srgbClr val="FF3C04">
                  <a:alpha val="0"/>
                </a:srgbClr>
              </a:gs>
              <a:gs pos="90000">
                <a:srgbClr val="FF3C04"/>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1350">
              <a:solidFill>
                <a:schemeClr val="tx1"/>
              </a:solidFill>
              <a:latin typeface="Arial" panose="020B0604020202020204" pitchFamily="34" charset="0"/>
              <a:ea typeface="微軟正黑體" panose="020B0604030504040204" pitchFamily="34" charset="-120"/>
              <a:sym typeface="Arial" panose="020B0604020202020204" pitchFamily="34" charset="0"/>
            </a:endParaRPr>
          </a:p>
        </p:txBody>
      </p:sp>
      <p:sp>
        <p:nvSpPr>
          <p:cNvPr id="33" name="箭號: 向右 32">
            <a:extLst>
              <a:ext uri="{FF2B5EF4-FFF2-40B4-BE49-F238E27FC236}">
                <a16:creationId xmlns:a16="http://schemas.microsoft.com/office/drawing/2014/main" id="{FA34D855-C6E8-4603-941B-CDC45C821471}"/>
              </a:ext>
            </a:extLst>
          </p:cNvPr>
          <p:cNvSpPr/>
          <p:nvPr/>
        </p:nvSpPr>
        <p:spPr>
          <a:xfrm>
            <a:off x="4019431" y="4099352"/>
            <a:ext cx="859398" cy="287396"/>
          </a:xfrm>
          <a:prstGeom prst="rightArrow">
            <a:avLst>
              <a:gd name="adj1" fmla="val 50000"/>
              <a:gd name="adj2" fmla="val 87117"/>
            </a:avLst>
          </a:prstGeom>
          <a:gradFill flip="none" rotWithShape="1">
            <a:gsLst>
              <a:gs pos="42000">
                <a:srgbClr val="FF3C04">
                  <a:alpha val="50000"/>
                </a:srgbClr>
              </a:gs>
              <a:gs pos="1000">
                <a:srgbClr val="FF3C04">
                  <a:alpha val="0"/>
                </a:srgbClr>
              </a:gs>
              <a:gs pos="90000">
                <a:srgbClr val="FF3C04"/>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1350">
              <a:solidFill>
                <a:schemeClr val="tx1"/>
              </a:solidFill>
              <a:latin typeface="Arial" panose="020B0604020202020204" pitchFamily="34" charset="0"/>
              <a:ea typeface="微軟正黑體" panose="020B0604030504040204" pitchFamily="34" charset="-120"/>
              <a:sym typeface="Arial" panose="020B0604020202020204" pitchFamily="34" charset="0"/>
            </a:endParaRPr>
          </a:p>
        </p:txBody>
      </p:sp>
      <p:pic>
        <p:nvPicPr>
          <p:cNvPr id="4" name="圖形 3">
            <a:extLst>
              <a:ext uri="{FF2B5EF4-FFF2-40B4-BE49-F238E27FC236}">
                <a16:creationId xmlns:a16="http://schemas.microsoft.com/office/drawing/2014/main" id="{3B051982-FBC7-42F5-B4A7-A33E6132294F}"/>
              </a:ext>
            </a:extLst>
          </p:cNvPr>
          <p:cNvPicPr>
            <a:picLocks noChangeAspect="1"/>
          </p:cNvPicPr>
          <p:nvPr/>
        </p:nvPicPr>
        <p:blipFill>
          <a:blip r:embed="rId8" cstate="print">
            <a:extLst>
              <a:ext uri="{28A0092B-C50C-407E-A947-70E740481C1C}">
                <a14:useLocalDpi xmlns:a14="http://schemas.microsoft.com/office/drawing/2010/main"/>
              </a:ext>
              <a:ext uri="{96DAC541-7B7A-43D3-8B79-37D633B846F1}">
                <asvg:svgBlip xmlns:asvg="http://schemas.microsoft.com/office/drawing/2016/SVG/main" r:embed="rId9"/>
              </a:ext>
            </a:extLst>
          </a:blip>
          <a:stretch>
            <a:fillRect/>
          </a:stretch>
        </p:blipFill>
        <p:spPr>
          <a:xfrm>
            <a:off x="653582" y="985121"/>
            <a:ext cx="608138" cy="608138"/>
          </a:xfrm>
          <a:prstGeom prst="rect">
            <a:avLst/>
          </a:prstGeom>
          <a:effectLst>
            <a:outerShdw blurRad="228600" dist="152400" dir="8100000" algn="tr" rotWithShape="0">
              <a:prstClr val="black">
                <a:alpha val="28000"/>
              </a:prstClr>
            </a:outerShdw>
          </a:effectLst>
        </p:spPr>
      </p:pic>
      <p:pic>
        <p:nvPicPr>
          <p:cNvPr id="34" name="圖形 33">
            <a:extLst>
              <a:ext uri="{FF2B5EF4-FFF2-40B4-BE49-F238E27FC236}">
                <a16:creationId xmlns:a16="http://schemas.microsoft.com/office/drawing/2014/main" id="{80CA1A0B-9F7E-4030-973F-76F8C154382B}"/>
              </a:ext>
            </a:extLst>
          </p:cNvPr>
          <p:cNvPicPr>
            <a:picLocks noChangeAspect="1"/>
          </p:cNvPicPr>
          <p:nvPr/>
        </p:nvPicPr>
        <p:blipFill>
          <a:blip r:embed="rId8" cstate="print">
            <a:extLst>
              <a:ext uri="{28A0092B-C50C-407E-A947-70E740481C1C}">
                <a14:useLocalDpi xmlns:a14="http://schemas.microsoft.com/office/drawing/2010/main"/>
              </a:ext>
              <a:ext uri="{96DAC541-7B7A-43D3-8B79-37D633B846F1}">
                <asvg:svgBlip xmlns:asvg="http://schemas.microsoft.com/office/drawing/2016/SVG/main" r:embed="rId9"/>
              </a:ext>
            </a:extLst>
          </a:blip>
          <a:stretch>
            <a:fillRect/>
          </a:stretch>
        </p:blipFill>
        <p:spPr>
          <a:xfrm>
            <a:off x="4403078" y="985121"/>
            <a:ext cx="608138" cy="608138"/>
          </a:xfrm>
          <a:prstGeom prst="rect">
            <a:avLst/>
          </a:prstGeom>
          <a:effectLst>
            <a:outerShdw blurRad="228600" dist="152400" dir="8100000" algn="tr" rotWithShape="0">
              <a:prstClr val="black">
                <a:alpha val="28000"/>
              </a:prstClr>
            </a:outerShdw>
          </a:effectLst>
        </p:spPr>
      </p:pic>
    </p:spTree>
    <p:extLst>
      <p:ext uri="{BB962C8B-B14F-4D97-AF65-F5344CB8AC3E}">
        <p14:creationId xmlns:p14="http://schemas.microsoft.com/office/powerpoint/2010/main" val="222984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Shape 248"/>
        <p:cNvGrpSpPr/>
        <p:nvPr/>
      </p:nvGrpSpPr>
      <p:grpSpPr>
        <a:xfrm>
          <a:off x="0" y="0"/>
          <a:ext cx="0" cy="0"/>
          <a:chOff x="0" y="0"/>
          <a:chExt cx="0" cy="0"/>
        </a:xfrm>
      </p:grpSpPr>
      <p:sp>
        <p:nvSpPr>
          <p:cNvPr id="19" name="矩形 18">
            <a:extLst>
              <a:ext uri="{FF2B5EF4-FFF2-40B4-BE49-F238E27FC236}">
                <a16:creationId xmlns:a16="http://schemas.microsoft.com/office/drawing/2014/main" id="{7F0AE355-F85F-44B7-BA5D-D81DCB393E3B}"/>
              </a:ext>
            </a:extLst>
          </p:cNvPr>
          <p:cNvSpPr/>
          <p:nvPr/>
        </p:nvSpPr>
        <p:spPr>
          <a:xfrm>
            <a:off x="446071" y="1552753"/>
            <a:ext cx="2946996" cy="846330"/>
          </a:xfrm>
          <a:prstGeom prst="rect">
            <a:avLst/>
          </a:prstGeom>
          <a:no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lnSpc>
                <a:spcPts val="1800"/>
              </a:lnSpc>
              <a:defRPr/>
            </a:pPr>
            <a:endParaRPr lang="en-US" altLang="zh-TW" b="1">
              <a:solidFill>
                <a:schemeClr val="tx1"/>
              </a:solidFill>
              <a:latin typeface="Arial" panose="020B0604020202020204" pitchFamily="34" charset="0"/>
              <a:ea typeface="微軟正黑體" panose="020B0604030504040204" pitchFamily="34" charset="-120"/>
              <a:cs typeface="Arial" panose="020B0604020202020204" pitchFamily="34" charset="0"/>
              <a:sym typeface="Arial" panose="020B0604020202020204" pitchFamily="34" charset="0"/>
            </a:endParaRPr>
          </a:p>
        </p:txBody>
      </p:sp>
      <p:pic>
        <p:nvPicPr>
          <p:cNvPr id="1026" name="Picture 2">
            <a:extLst>
              <a:ext uri="{FF2B5EF4-FFF2-40B4-BE49-F238E27FC236}">
                <a16:creationId xmlns:a16="http://schemas.microsoft.com/office/drawing/2014/main" id="{99D0AE55-F182-4F13-B2EB-96D1BEC3D9FD}"/>
              </a:ext>
            </a:extLst>
          </p:cNvPr>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a:off x="1214943" y="2595632"/>
            <a:ext cx="6714113" cy="2379780"/>
          </a:xfrm>
          <a:prstGeom prst="rect">
            <a:avLst/>
          </a:prstGeom>
          <a:noFill/>
          <a:ln>
            <a:noFill/>
            <a:prstDash val="solid"/>
          </a:ln>
          <a:effectLst>
            <a:outerShdw blurRad="228600" dist="152400" dir="8100000" algn="tr" rotWithShape="0">
              <a:prstClr val="black">
                <a:alpha val="28000"/>
              </a:prstClr>
            </a:outerShdw>
          </a:effectLst>
          <a:extLst>
            <a:ext uri="{909E8E84-426E-40DD-AFC4-6F175D3DCCD1}">
              <a14:hiddenFill xmlns:a14="http://schemas.microsoft.com/office/drawing/2010/main">
                <a:solidFill>
                  <a:srgbClr val="FFFFFF"/>
                </a:solidFill>
              </a14:hiddenFill>
            </a:ext>
          </a:extLst>
        </p:spPr>
      </p:pic>
      <p:sp>
        <p:nvSpPr>
          <p:cNvPr id="249" name="Shape 249"/>
          <p:cNvSpPr txBox="1">
            <a:spLocks noGrp="1"/>
          </p:cNvSpPr>
          <p:nvPr>
            <p:ph type="title"/>
          </p:nvPr>
        </p:nvSpPr>
        <p:spPr>
          <a:xfrm>
            <a:off x="342077" y="270182"/>
            <a:ext cx="8485917" cy="493563"/>
          </a:xfrm>
          <a:prstGeom prst="rect">
            <a:avLst/>
          </a:prstGeom>
          <a:noFill/>
          <a:ln>
            <a:noFill/>
          </a:ln>
        </p:spPr>
        <p:txBody>
          <a:bodyPr spcFirstLastPara="1" vert="horz" wrap="square" lIns="91425" tIns="91425" rIns="91425" bIns="91425" rtlCol="0" anchor="ctr" anchorCtr="0">
            <a:noAutofit/>
          </a:bodyPr>
          <a:lstStyle/>
          <a:p>
            <a:pPr>
              <a:lnSpc>
                <a:spcPct val="80000"/>
              </a:lnSpc>
            </a:pPr>
            <a:r>
              <a:rPr lang="en-US" altLang="zh-TW">
                <a:sym typeface="Arial" panose="020B0604020202020204" pitchFamily="34" charset="0"/>
              </a:rPr>
              <a:t>Connect to home or office NAS with​</a:t>
            </a:r>
            <a:br>
              <a:rPr lang="en-US" altLang="zh-TW">
                <a:sym typeface="Arial" panose="020B0604020202020204" pitchFamily="34" charset="0"/>
              </a:rPr>
            </a:br>
            <a:r>
              <a:rPr lang="en-US" altLang="ja-JP" err="1">
                <a:sym typeface="Arial" panose="020B0604020202020204" pitchFamily="34" charset="0"/>
              </a:rPr>
              <a:t>myQNAPcloud</a:t>
            </a:r>
            <a:r>
              <a:rPr lang="en-US" altLang="zh-TW">
                <a:sym typeface="Arial" panose="020B0604020202020204" pitchFamily="34" charset="0"/>
              </a:rPr>
              <a:t> and</a:t>
            </a:r>
            <a:r>
              <a:rPr lang="en-US" altLang="ja-JP">
                <a:sym typeface="Arial" panose="020B0604020202020204" pitchFamily="34" charset="0"/>
              </a:rPr>
              <a:t> QNAP ID</a:t>
            </a:r>
            <a:r>
              <a:rPr lang="en-US" altLang="zh-TW">
                <a:sym typeface="Arial" panose="020B0604020202020204" pitchFamily="34" charset="0"/>
              </a:rPr>
              <a:t> (QID)</a:t>
            </a:r>
            <a:endParaRPr lang="ja-JP" altLang="en-US">
              <a:sym typeface="Arial" panose="020B0604020202020204" pitchFamily="34" charset="0"/>
            </a:endParaRPr>
          </a:p>
        </p:txBody>
      </p:sp>
      <p:pic>
        <p:nvPicPr>
          <p:cNvPr id="7" name="Shape 162">
            <a:extLst>
              <a:ext uri="{FF2B5EF4-FFF2-40B4-BE49-F238E27FC236}">
                <a16:creationId xmlns:a16="http://schemas.microsoft.com/office/drawing/2014/main" id="{EFC4F9C5-50F7-4592-9D67-4ADDCB3376C1}"/>
              </a:ext>
            </a:extLst>
          </p:cNvPr>
          <p:cNvPicPr preferRelativeResize="0"/>
          <p:nvPr/>
        </p:nvPicPr>
        <p:blipFill>
          <a:blip r:embed="rId4" cstate="print">
            <a:alphaModFix/>
            <a:extLst>
              <a:ext uri="{28A0092B-C50C-407E-A947-70E740481C1C}">
                <a14:useLocalDpi xmlns:a14="http://schemas.microsoft.com/office/drawing/2010/main"/>
              </a:ext>
            </a:extLst>
          </a:blip>
          <a:stretch>
            <a:fillRect/>
          </a:stretch>
        </p:blipFill>
        <p:spPr>
          <a:xfrm>
            <a:off x="3078508" y="1048376"/>
            <a:ext cx="2528537" cy="1420508"/>
          </a:xfrm>
          <a:prstGeom prst="rect">
            <a:avLst/>
          </a:prstGeom>
          <a:noFill/>
          <a:ln>
            <a:noFill/>
          </a:ln>
          <a:effectLst>
            <a:outerShdw blurRad="50800" dist="38100" dir="2700000" algn="tl" rotWithShape="0">
              <a:prstClr val="black">
                <a:alpha val="40000"/>
              </a:prstClr>
            </a:outerShdw>
          </a:effectLst>
        </p:spPr>
      </p:pic>
      <p:grpSp>
        <p:nvGrpSpPr>
          <p:cNvPr id="16" name="群組 15">
            <a:extLst>
              <a:ext uri="{FF2B5EF4-FFF2-40B4-BE49-F238E27FC236}">
                <a16:creationId xmlns:a16="http://schemas.microsoft.com/office/drawing/2014/main" id="{CC968DA7-6DBD-4A1F-A65F-A10891D66753}"/>
              </a:ext>
            </a:extLst>
          </p:cNvPr>
          <p:cNvGrpSpPr/>
          <p:nvPr/>
        </p:nvGrpSpPr>
        <p:grpSpPr>
          <a:xfrm>
            <a:off x="5687627" y="1045760"/>
            <a:ext cx="2755778" cy="1549872"/>
            <a:chOff x="6121448" y="1333919"/>
            <a:chExt cx="2755778" cy="1549872"/>
          </a:xfrm>
        </p:grpSpPr>
        <p:pic>
          <p:nvPicPr>
            <p:cNvPr id="1028" name="Picture 4">
              <a:extLst>
                <a:ext uri="{FF2B5EF4-FFF2-40B4-BE49-F238E27FC236}">
                  <a16:creationId xmlns:a16="http://schemas.microsoft.com/office/drawing/2014/main" id="{458DC9FA-2F6A-4627-97EF-2D00DD74FF87}"/>
                </a:ext>
              </a:extLst>
            </p:cNvPr>
            <p:cNvPicPr>
              <a:picLocks noChangeAspect="1" noChangeArrowheads="1"/>
            </p:cNvPicPr>
            <p:nvPr/>
          </p:nvPicPr>
          <p:blipFill>
            <a:blip r:embed="rId5" cstate="print">
              <a:extLst>
                <a:ext uri="{28A0092B-C50C-407E-A947-70E740481C1C}">
                  <a14:useLocalDpi xmlns:a14="http://schemas.microsoft.com/office/drawing/2010/main"/>
                </a:ext>
              </a:extLst>
            </a:blip>
            <a:srcRect/>
            <a:stretch>
              <a:fillRect/>
            </a:stretch>
          </p:blipFill>
          <p:spPr bwMode="auto">
            <a:xfrm>
              <a:off x="6121448" y="1333919"/>
              <a:ext cx="2755778" cy="1549872"/>
            </a:xfrm>
            <a:prstGeom prst="rect">
              <a:avLst/>
            </a:prstGeom>
            <a:noFill/>
            <a:extLst>
              <a:ext uri="{909E8E84-426E-40DD-AFC4-6F175D3DCCD1}">
                <a14:hiddenFill xmlns:a14="http://schemas.microsoft.com/office/drawing/2010/main">
                  <a:solidFill>
                    <a:srgbClr val="FFFFFF"/>
                  </a:solidFill>
                </a14:hiddenFill>
              </a:ext>
            </a:extLst>
          </p:spPr>
        </p:pic>
        <p:cxnSp>
          <p:nvCxnSpPr>
            <p:cNvPr id="4" name="直線接點 3">
              <a:extLst>
                <a:ext uri="{FF2B5EF4-FFF2-40B4-BE49-F238E27FC236}">
                  <a16:creationId xmlns:a16="http://schemas.microsoft.com/office/drawing/2014/main" id="{4EC2CCCB-AC15-4510-9B2A-4FF3FBBC746E}"/>
                </a:ext>
              </a:extLst>
            </p:cNvPr>
            <p:cNvCxnSpPr/>
            <p:nvPr/>
          </p:nvCxnSpPr>
          <p:spPr>
            <a:xfrm flipV="1">
              <a:off x="8224838" y="1665288"/>
              <a:ext cx="53975" cy="61912"/>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6" name="直線接點 5">
              <a:extLst>
                <a:ext uri="{FF2B5EF4-FFF2-40B4-BE49-F238E27FC236}">
                  <a16:creationId xmlns:a16="http://schemas.microsoft.com/office/drawing/2014/main" id="{2DF235C1-8D0E-46BC-BF40-A2BBA5564C42}"/>
                </a:ext>
              </a:extLst>
            </p:cNvPr>
            <p:cNvCxnSpPr/>
            <p:nvPr/>
          </p:nvCxnSpPr>
          <p:spPr>
            <a:xfrm>
              <a:off x="8270875" y="1995488"/>
              <a:ext cx="188913" cy="2540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0" name="直線接點 9">
              <a:extLst>
                <a:ext uri="{FF2B5EF4-FFF2-40B4-BE49-F238E27FC236}">
                  <a16:creationId xmlns:a16="http://schemas.microsoft.com/office/drawing/2014/main" id="{64A7810C-BD66-46AD-AB4C-96703394AC7B}"/>
                </a:ext>
              </a:extLst>
            </p:cNvPr>
            <p:cNvCxnSpPr/>
            <p:nvPr/>
          </p:nvCxnSpPr>
          <p:spPr>
            <a:xfrm>
              <a:off x="8126413" y="2235200"/>
              <a:ext cx="222250" cy="19050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grpSp>
      <p:grpSp>
        <p:nvGrpSpPr>
          <p:cNvPr id="2" name="群組 1" hidden="1">
            <a:extLst>
              <a:ext uri="{FF2B5EF4-FFF2-40B4-BE49-F238E27FC236}">
                <a16:creationId xmlns:a16="http://schemas.microsoft.com/office/drawing/2014/main" id="{4BCD598C-4B55-4619-B79C-3FDFE92D229B}"/>
              </a:ext>
            </a:extLst>
          </p:cNvPr>
          <p:cNvGrpSpPr/>
          <p:nvPr/>
        </p:nvGrpSpPr>
        <p:grpSpPr>
          <a:xfrm>
            <a:off x="2324891" y="-1072851"/>
            <a:ext cx="766667" cy="766667"/>
            <a:chOff x="3099854" y="-1430468"/>
            <a:chExt cx="1022223" cy="1022223"/>
          </a:xfrm>
        </p:grpSpPr>
        <p:sp>
          <p:nvSpPr>
            <p:cNvPr id="3" name="橢圓 2">
              <a:extLst>
                <a:ext uri="{FF2B5EF4-FFF2-40B4-BE49-F238E27FC236}">
                  <a16:creationId xmlns:a16="http://schemas.microsoft.com/office/drawing/2014/main" id="{E23E312C-CA9C-4B1C-BC30-B8574CA39A1C}"/>
                </a:ext>
              </a:extLst>
            </p:cNvPr>
            <p:cNvSpPr/>
            <p:nvPr/>
          </p:nvSpPr>
          <p:spPr>
            <a:xfrm>
              <a:off x="3099854" y="-1430468"/>
              <a:ext cx="1022223" cy="1022223"/>
            </a:xfrm>
            <a:prstGeom prst="ellipse">
              <a:avLst/>
            </a:prstGeom>
            <a:solidFill>
              <a:srgbClr val="17F1B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latin typeface="Arial" panose="020B0604020202020204" pitchFamily="34" charset="0"/>
                <a:ea typeface="微軟正黑體" panose="020B0604030504040204" pitchFamily="34" charset="-120"/>
                <a:sym typeface="Arial" panose="020B0604020202020204" pitchFamily="34" charset="0"/>
              </a:endParaRPr>
            </a:p>
          </p:txBody>
        </p:sp>
        <p:pic>
          <p:nvPicPr>
            <p:cNvPr id="17" name="圖形 16">
              <a:extLst>
                <a:ext uri="{FF2B5EF4-FFF2-40B4-BE49-F238E27FC236}">
                  <a16:creationId xmlns:a16="http://schemas.microsoft.com/office/drawing/2014/main" id="{8A18E643-5033-4D09-AB83-C605346C176D}"/>
                </a:ext>
              </a:extLst>
            </p:cNvPr>
            <p:cNvPicPr>
              <a:picLocks noChangeAspect="1"/>
            </p:cNvPicPr>
            <p:nvPr/>
          </p:nvPicPr>
          <p:blipFill>
            <a:blip r:embed="rId6" cstate="print">
              <a:extLst>
                <a:ext uri="{28A0092B-C50C-407E-A947-70E740481C1C}">
                  <a14:useLocalDpi xmlns:a14="http://schemas.microsoft.com/office/drawing/2010/main"/>
                </a:ext>
                <a:ext uri="{96DAC541-7B7A-43D3-8B79-37D633B846F1}">
                  <asvg:svgBlip xmlns:asvg="http://schemas.microsoft.com/office/drawing/2016/SVG/main" r:embed="rId7"/>
                </a:ext>
              </a:extLst>
            </a:blip>
            <a:stretch>
              <a:fillRect/>
            </a:stretch>
          </p:blipFill>
          <p:spPr>
            <a:xfrm>
              <a:off x="3388096" y="-1282655"/>
              <a:ext cx="452889" cy="714463"/>
            </a:xfrm>
            <a:prstGeom prst="rect">
              <a:avLst/>
            </a:prstGeom>
          </p:spPr>
        </p:pic>
      </p:grpSp>
      <p:sp>
        <p:nvSpPr>
          <p:cNvPr id="18" name="Shape 139">
            <a:extLst>
              <a:ext uri="{FF2B5EF4-FFF2-40B4-BE49-F238E27FC236}">
                <a16:creationId xmlns:a16="http://schemas.microsoft.com/office/drawing/2014/main" id="{ADE033A9-550E-7A46-B425-B02004E92B18}"/>
              </a:ext>
            </a:extLst>
          </p:cNvPr>
          <p:cNvSpPr/>
          <p:nvPr/>
        </p:nvSpPr>
        <p:spPr>
          <a:xfrm>
            <a:off x="446071" y="1574259"/>
            <a:ext cx="2599688" cy="725529"/>
          </a:xfrm>
          <a:prstGeom prst="roundRect">
            <a:avLst>
              <a:gd name="adj" fmla="val 0"/>
            </a:avLst>
          </a:prstGeom>
          <a:noFill/>
          <a:ln>
            <a:noFill/>
          </a:ln>
        </p:spPr>
        <p:txBody>
          <a:bodyPr wrap="square" lIns="121900" tIns="60933" rIns="121900" bIns="60933"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9pPr>
          </a:lstStyle>
          <a:p>
            <a:pPr>
              <a:buClr>
                <a:schemeClr val="lt1"/>
              </a:buClr>
              <a:buSzPts val="2400"/>
            </a:pPr>
            <a:r>
              <a:rPr lang="en-US" altLang="zh-TW">
                <a:latin typeface="Arial" panose="020B0604020202020204" pitchFamily="34" charset="0"/>
                <a:ea typeface="微軟正黑體" panose="020B0604030504040204" pitchFamily="34" charset="-120"/>
                <a:cs typeface="Arial" panose="020B0604020202020204" pitchFamily="34" charset="0"/>
                <a:sym typeface="Arial" panose="020B0604020202020204" pitchFamily="34" charset="0"/>
              </a:rPr>
              <a:t>Register and login with Email or phone number</a:t>
            </a:r>
            <a:endParaRPr lang="zh-TW" altLang="en-US" sz="1800">
              <a:solidFill>
                <a:schemeClr val="tx1"/>
              </a:solidFill>
              <a:latin typeface="Arial" panose="020B0604020202020204" pitchFamily="34" charset="0"/>
              <a:ea typeface="微軟正黑體" panose="020B0604030504040204" pitchFamily="34" charset="-120"/>
              <a:cs typeface="Arial" panose="020B0604020202020204" pitchFamily="34" charset="0"/>
              <a:sym typeface="Arial" panose="020B0604020202020204" pitchFamily="34" charset="0"/>
            </a:endParaRPr>
          </a:p>
        </p:txBody>
      </p:sp>
      <p:sp>
        <p:nvSpPr>
          <p:cNvPr id="20" name="矩形 19">
            <a:extLst>
              <a:ext uri="{FF2B5EF4-FFF2-40B4-BE49-F238E27FC236}">
                <a16:creationId xmlns:a16="http://schemas.microsoft.com/office/drawing/2014/main" id="{1D89C6F7-03DB-9946-AE0F-7FC6693E717E}"/>
              </a:ext>
            </a:extLst>
          </p:cNvPr>
          <p:cNvSpPr/>
          <p:nvPr/>
        </p:nvSpPr>
        <p:spPr>
          <a:xfrm>
            <a:off x="446071" y="1259123"/>
            <a:ext cx="3929328" cy="441825"/>
          </a:xfrm>
          <a:prstGeom prst="rect">
            <a:avLst/>
          </a:prstGeom>
          <a:no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altLang="zh-TW" sz="2000" b="1">
                <a:solidFill>
                  <a:schemeClr val="tx1"/>
                </a:solidFill>
                <a:latin typeface="Arial" panose="020B0604020202020204" pitchFamily="34" charset="0"/>
                <a:ea typeface="微軟正黑體" panose="020B0604030504040204" pitchFamily="34" charset="-120"/>
                <a:cs typeface="Arial" panose="020B0604020202020204" pitchFamily="34" charset="0"/>
                <a:sym typeface="Arial" panose="020B0604020202020204" pitchFamily="34" charset="0"/>
              </a:rPr>
              <a:t>Anytime / Anywhere</a:t>
            </a:r>
            <a:endParaRPr lang="zh-TW" altLang="en-US" sz="2000" b="1">
              <a:solidFill>
                <a:schemeClr val="tx1"/>
              </a:solidFill>
              <a:latin typeface="Arial" panose="020B0604020202020204" pitchFamily="34" charset="0"/>
              <a:ea typeface="微軟正黑體" panose="020B0604030504040204" pitchFamily="34" charset="-120"/>
              <a:cs typeface="Arial" panose="020B0604020202020204" pitchFamily="34" charset="0"/>
              <a:sym typeface="Arial" panose="020B0604020202020204" pitchFamily="34" charset="0"/>
            </a:endParaRPr>
          </a:p>
        </p:txBody>
      </p:sp>
    </p:spTree>
    <p:extLst>
      <p:ext uri="{BB962C8B-B14F-4D97-AF65-F5344CB8AC3E}">
        <p14:creationId xmlns:p14="http://schemas.microsoft.com/office/powerpoint/2010/main" val="326137888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Shape 195"/>
        <p:cNvGrpSpPr/>
        <p:nvPr/>
      </p:nvGrpSpPr>
      <p:grpSpPr>
        <a:xfrm>
          <a:off x="0" y="0"/>
          <a:ext cx="0" cy="0"/>
          <a:chOff x="0" y="0"/>
          <a:chExt cx="0" cy="0"/>
        </a:xfrm>
      </p:grpSpPr>
      <p:sp>
        <p:nvSpPr>
          <p:cNvPr id="37" name="圓角矩形 45">
            <a:extLst>
              <a:ext uri="{FF2B5EF4-FFF2-40B4-BE49-F238E27FC236}">
                <a16:creationId xmlns:a16="http://schemas.microsoft.com/office/drawing/2014/main" id="{1BA9A9F5-4F7F-455B-98DA-B5AA3D7F5705}"/>
              </a:ext>
            </a:extLst>
          </p:cNvPr>
          <p:cNvSpPr/>
          <p:nvPr/>
        </p:nvSpPr>
        <p:spPr>
          <a:xfrm>
            <a:off x="306642" y="1134616"/>
            <a:ext cx="3936424" cy="3711208"/>
          </a:xfrm>
          <a:prstGeom prst="roundRect">
            <a:avLst>
              <a:gd name="adj" fmla="val 3233"/>
            </a:avLst>
          </a:prstGeom>
          <a:solidFill>
            <a:schemeClr val="bg1"/>
          </a:soli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196" name="Shape 196"/>
          <p:cNvSpPr txBox="1">
            <a:spLocks noGrp="1"/>
          </p:cNvSpPr>
          <p:nvPr>
            <p:ph type="title"/>
          </p:nvPr>
        </p:nvSpPr>
        <p:spPr>
          <a:xfrm>
            <a:off x="342076" y="215873"/>
            <a:ext cx="8801924" cy="493563"/>
          </a:xfrm>
        </p:spPr>
        <p:txBody>
          <a:bodyPr>
            <a:normAutofit fontScale="90000"/>
          </a:bodyPr>
          <a:lstStyle/>
          <a:p>
            <a:pPr lvl="0"/>
            <a:r>
              <a:rPr lang="en-US" altLang="zh-TW">
                <a:sym typeface="Arial" panose="020B0604020202020204" pitchFamily="34" charset="0"/>
              </a:rPr>
              <a:t>QNAP QVPN and </a:t>
            </a:r>
            <a:r>
              <a:rPr lang="en-US" altLang="zh-TW" err="1">
                <a:sym typeface="Arial" panose="020B0604020202020204" pitchFamily="34" charset="0"/>
              </a:rPr>
              <a:t>QBelt</a:t>
            </a:r>
            <a:r>
              <a:rPr lang="en-US" altLang="zh-TW">
                <a:sym typeface="Arial" panose="020B0604020202020204" pitchFamily="34" charset="0"/>
              </a:rPr>
              <a:t> protocol for anywhere access​</a:t>
            </a:r>
            <a:endParaRPr lang="zh-TW" altLang="en-US">
              <a:solidFill>
                <a:schemeClr val="bg1"/>
              </a:solidFill>
              <a:latin typeface="Arial" panose="020B0604020202020204" pitchFamily="34" charset="0"/>
              <a:sym typeface="Arial" panose="020B0604020202020204" pitchFamily="34" charset="0"/>
            </a:endParaRPr>
          </a:p>
        </p:txBody>
      </p:sp>
      <p:sp>
        <p:nvSpPr>
          <p:cNvPr id="199" name="Shape 199" hidden="1"/>
          <p:cNvSpPr txBox="1"/>
          <p:nvPr/>
        </p:nvSpPr>
        <p:spPr>
          <a:xfrm>
            <a:off x="268370" y="3292455"/>
            <a:ext cx="1954768" cy="1557637"/>
          </a:xfrm>
          <a:prstGeom prst="rect">
            <a:avLst/>
          </a:prstGeom>
          <a:gradFill>
            <a:gsLst>
              <a:gs pos="0">
                <a:srgbClr val="0070C0"/>
              </a:gs>
              <a:gs pos="100000">
                <a:srgbClr val="00589A"/>
              </a:gs>
            </a:gsLst>
            <a:lin ang="0" scaled="0"/>
          </a:gradFill>
          <a:ln>
            <a:noFill/>
          </a:ln>
          <a:effectLst/>
        </p:spPr>
        <p:txBody>
          <a:bodyPr spcFirstLastPara="1" wrap="square" lIns="91425" tIns="91425" rIns="91425" bIns="91425" anchor="ctr" anchorCtr="0">
            <a:noAutofit/>
          </a:bodyPr>
          <a:lstStyle/>
          <a:p>
            <a:pPr>
              <a:buClr>
                <a:srgbClr val="F3F3F3"/>
              </a:buClr>
              <a:buSzPts val="1600"/>
            </a:pPr>
            <a:endParaRPr lang="zh-TW" altLang="en-US" sz="1470">
              <a:solidFill>
                <a:srgbClr val="000000"/>
              </a:solidFill>
              <a:latin typeface="Arial" panose="020B0604020202020204" pitchFamily="34" charset="0"/>
              <a:ea typeface="微軟正黑體" panose="020B0604030504040204" pitchFamily="34" charset="-120"/>
              <a:cs typeface="Arial" pitchFamily="34" charset="0"/>
              <a:sym typeface="Arial" panose="020B0604020202020204" pitchFamily="34" charset="0"/>
            </a:endParaRPr>
          </a:p>
        </p:txBody>
      </p:sp>
      <p:sp>
        <p:nvSpPr>
          <p:cNvPr id="213" name="Shape 213" hidden="1"/>
          <p:cNvSpPr txBox="1"/>
          <p:nvPr/>
        </p:nvSpPr>
        <p:spPr>
          <a:xfrm>
            <a:off x="2314245" y="3292455"/>
            <a:ext cx="1969363" cy="1557637"/>
          </a:xfrm>
          <a:prstGeom prst="rect">
            <a:avLst/>
          </a:prstGeom>
          <a:gradFill>
            <a:gsLst>
              <a:gs pos="0">
                <a:srgbClr val="0070C0"/>
              </a:gs>
              <a:gs pos="100000">
                <a:srgbClr val="00589A"/>
              </a:gs>
            </a:gsLst>
            <a:lin ang="0" scaled="0"/>
          </a:gradFill>
          <a:ln>
            <a:noFill/>
          </a:ln>
        </p:spPr>
        <p:txBody>
          <a:bodyPr spcFirstLastPara="1" wrap="square" lIns="91425" tIns="91425" rIns="91425" bIns="91425" anchor="ctr" anchorCtr="0">
            <a:noAutofit/>
          </a:bodyPr>
          <a:lstStyle/>
          <a:p>
            <a:pPr>
              <a:buClr>
                <a:srgbClr val="F3F3F3"/>
              </a:buClr>
              <a:buSzPts val="1600"/>
            </a:pPr>
            <a:endParaRPr lang="zh-TW" altLang="en-US" sz="1470" b="1">
              <a:solidFill>
                <a:srgbClr val="000000"/>
              </a:solidFill>
              <a:latin typeface="Arial" panose="020B0604020202020204" pitchFamily="34" charset="0"/>
              <a:ea typeface="微軟正黑體" panose="020B0604030504040204" pitchFamily="34" charset="-120"/>
              <a:cs typeface="Arial" pitchFamily="34" charset="0"/>
              <a:sym typeface="Arial" panose="020B0604020202020204" pitchFamily="34" charset="0"/>
            </a:endParaRPr>
          </a:p>
        </p:txBody>
      </p:sp>
      <p:sp>
        <p:nvSpPr>
          <p:cNvPr id="17" name="Shape 213" hidden="1"/>
          <p:cNvSpPr txBox="1"/>
          <p:nvPr/>
        </p:nvSpPr>
        <p:spPr>
          <a:xfrm>
            <a:off x="4372203" y="3292455"/>
            <a:ext cx="1960826" cy="1557637"/>
          </a:xfrm>
          <a:prstGeom prst="rect">
            <a:avLst/>
          </a:prstGeom>
          <a:gradFill>
            <a:gsLst>
              <a:gs pos="0">
                <a:srgbClr val="0070C0"/>
              </a:gs>
              <a:gs pos="100000">
                <a:srgbClr val="00589A"/>
              </a:gs>
            </a:gsLst>
            <a:lin ang="0" scaled="0"/>
          </a:gradFill>
          <a:ln>
            <a:noFill/>
          </a:ln>
        </p:spPr>
        <p:txBody>
          <a:bodyPr spcFirstLastPara="1" wrap="square" lIns="91425" tIns="91425" rIns="91425" bIns="91425" anchor="ctr" anchorCtr="0">
            <a:noAutofit/>
          </a:bodyPr>
          <a:lstStyle/>
          <a:p>
            <a:pPr algn="ctr">
              <a:spcAft>
                <a:spcPts val="700"/>
              </a:spcAft>
              <a:buClr>
                <a:srgbClr val="F3F3F3"/>
              </a:buClr>
              <a:buSzPts val="1600"/>
            </a:pPr>
            <a:endParaRPr lang="zh-TW" altLang="en-US" sz="1470" b="1">
              <a:solidFill>
                <a:srgbClr val="000000"/>
              </a:solidFill>
              <a:latin typeface="Arial" panose="020B0604020202020204" pitchFamily="34" charset="0"/>
              <a:ea typeface="微軟正黑體" panose="020B0604030504040204" pitchFamily="34" charset="-120"/>
              <a:cs typeface="Arial" pitchFamily="34" charset="0"/>
              <a:sym typeface="Arial" panose="020B0604020202020204" pitchFamily="34" charset="0"/>
            </a:endParaRPr>
          </a:p>
        </p:txBody>
      </p:sp>
      <p:pic>
        <p:nvPicPr>
          <p:cNvPr id="25" name="圖片 24" hidden="1">
            <a:extLst>
              <a:ext uri="{FF2B5EF4-FFF2-40B4-BE49-F238E27FC236}">
                <a16:creationId xmlns:a16="http://schemas.microsoft.com/office/drawing/2014/main" id="{2A8F2904-638B-4075-928C-C1EDE3A63B98}"/>
              </a:ext>
            </a:extLst>
          </p:cNvPr>
          <p:cNvPicPr>
            <a:picLocks noChangeAspect="1"/>
          </p:cNvPicPr>
          <p:nvPr/>
        </p:nvPicPr>
        <p:blipFill rotWithShape="1">
          <a:blip r:embed="rId3" cstate="print">
            <a:extLst>
              <a:ext uri="{28A0092B-C50C-407E-A947-70E740481C1C}">
                <a14:useLocalDpi xmlns:a14="http://schemas.microsoft.com/office/drawing/2010/main"/>
              </a:ext>
            </a:extLst>
          </a:blip>
          <a:srcRect/>
          <a:stretch/>
        </p:blipFill>
        <p:spPr>
          <a:xfrm>
            <a:off x="4368853" y="1295401"/>
            <a:ext cx="1960826" cy="1997054"/>
          </a:xfrm>
          <a:prstGeom prst="rect">
            <a:avLst/>
          </a:prstGeom>
          <a:effectLst>
            <a:outerShdw blurRad="50800" dist="38100" dir="2700000" algn="tl" rotWithShape="0">
              <a:prstClr val="black">
                <a:alpha val="40000"/>
              </a:prstClr>
            </a:outerShdw>
          </a:effectLst>
        </p:spPr>
      </p:pic>
      <p:pic>
        <p:nvPicPr>
          <p:cNvPr id="23" name="圖片 22" hidden="1">
            <a:extLst>
              <a:ext uri="{FF2B5EF4-FFF2-40B4-BE49-F238E27FC236}">
                <a16:creationId xmlns:a16="http://schemas.microsoft.com/office/drawing/2014/main" id="{F6CD3A2F-939E-463B-B366-23B079D91DC3}"/>
              </a:ext>
            </a:extLst>
          </p:cNvPr>
          <p:cNvPicPr>
            <a:picLocks noChangeAspect="1"/>
          </p:cNvPicPr>
          <p:nvPr/>
        </p:nvPicPr>
        <p:blipFill rotWithShape="1">
          <a:blip r:embed="rId4" cstate="print">
            <a:extLst>
              <a:ext uri="{28A0092B-C50C-407E-A947-70E740481C1C}">
                <a14:useLocalDpi xmlns:a14="http://schemas.microsoft.com/office/drawing/2010/main"/>
              </a:ext>
            </a:extLst>
          </a:blip>
          <a:srcRect/>
          <a:stretch/>
        </p:blipFill>
        <p:spPr>
          <a:xfrm>
            <a:off x="2308591" y="1295401"/>
            <a:ext cx="1969364" cy="1997054"/>
          </a:xfrm>
          <a:prstGeom prst="rect">
            <a:avLst/>
          </a:prstGeom>
          <a:effectLst>
            <a:outerShdw blurRad="50800" dist="38100" dir="2700000" algn="tl" rotWithShape="0">
              <a:prstClr val="black">
                <a:alpha val="40000"/>
              </a:prstClr>
            </a:outerShdw>
          </a:effectLst>
        </p:spPr>
      </p:pic>
      <p:pic>
        <p:nvPicPr>
          <p:cNvPr id="3" name="圖片 2" hidden="1">
            <a:extLst>
              <a:ext uri="{FF2B5EF4-FFF2-40B4-BE49-F238E27FC236}">
                <a16:creationId xmlns:a16="http://schemas.microsoft.com/office/drawing/2014/main" id="{A398E268-F445-4282-A64E-D7F3BC27EBD7}"/>
              </a:ext>
            </a:extLst>
          </p:cNvPr>
          <p:cNvPicPr>
            <a:picLocks noChangeAspect="1"/>
          </p:cNvPicPr>
          <p:nvPr/>
        </p:nvPicPr>
        <p:blipFill rotWithShape="1">
          <a:blip r:embed="rId5" cstate="print">
            <a:extLst>
              <a:ext uri="{28A0092B-C50C-407E-A947-70E740481C1C}">
                <a14:useLocalDpi xmlns:a14="http://schemas.microsoft.com/office/drawing/2010/main"/>
              </a:ext>
            </a:extLst>
          </a:blip>
          <a:srcRect/>
          <a:stretch/>
        </p:blipFill>
        <p:spPr>
          <a:xfrm>
            <a:off x="268370" y="1295401"/>
            <a:ext cx="1952463" cy="1997054"/>
          </a:xfrm>
          <a:prstGeom prst="rect">
            <a:avLst/>
          </a:prstGeom>
          <a:effectLst>
            <a:outerShdw blurRad="50800" dist="38100" dir="2700000" algn="tl" rotWithShape="0">
              <a:prstClr val="black">
                <a:alpha val="40000"/>
              </a:prstClr>
            </a:outerShdw>
          </a:effectLst>
        </p:spPr>
      </p:pic>
      <p:pic>
        <p:nvPicPr>
          <p:cNvPr id="19" name="Picture 18">
            <a:extLst>
              <a:ext uri="{FF2B5EF4-FFF2-40B4-BE49-F238E27FC236}">
                <a16:creationId xmlns:a16="http://schemas.microsoft.com/office/drawing/2014/main" id="{DB6B98FD-0C7F-A74F-848F-F84123C53720}"/>
              </a:ext>
            </a:extLst>
          </p:cNvPr>
          <p:cNvPicPr>
            <a:picLocks noChangeAspect="1"/>
          </p:cNvPicPr>
          <p:nvPr/>
        </p:nvPicPr>
        <p:blipFill>
          <a:blip r:embed="rId6" cstate="print">
            <a:extLst>
              <a:ext uri="{28A0092B-C50C-407E-A947-70E740481C1C}">
                <a14:useLocalDpi xmlns:a14="http://schemas.microsoft.com/office/drawing/2010/main"/>
              </a:ext>
            </a:extLst>
          </a:blip>
          <a:stretch>
            <a:fillRect/>
          </a:stretch>
        </p:blipFill>
        <p:spPr>
          <a:xfrm>
            <a:off x="451039" y="965731"/>
            <a:ext cx="3656741" cy="2219048"/>
          </a:xfrm>
          <a:prstGeom prst="rect">
            <a:avLst/>
          </a:prstGeom>
          <a:noFill/>
          <a:ln>
            <a:noFill/>
            <a:prstDash val="solid"/>
          </a:ln>
          <a:effectLst>
            <a:outerShdw blurRad="228600" dist="152400" dir="8100000" algn="tr" rotWithShape="0">
              <a:prstClr val="black">
                <a:alpha val="28000"/>
              </a:prstClr>
            </a:outerShdw>
          </a:effectLst>
        </p:spPr>
      </p:pic>
      <p:pic>
        <p:nvPicPr>
          <p:cNvPr id="20" name="Shape 446">
            <a:extLst>
              <a:ext uri="{FF2B5EF4-FFF2-40B4-BE49-F238E27FC236}">
                <a16:creationId xmlns:a16="http://schemas.microsoft.com/office/drawing/2014/main" id="{1372C69A-7564-6D46-A558-F3457F4A5E22}"/>
              </a:ext>
            </a:extLst>
          </p:cNvPr>
          <p:cNvPicPr preferRelativeResize="0"/>
          <p:nvPr/>
        </p:nvPicPr>
        <p:blipFill rotWithShape="1">
          <a:blip r:embed="rId7" cstate="print">
            <a:extLst>
              <a:ext uri="{28A0092B-C50C-407E-A947-70E740481C1C}">
                <a14:useLocalDpi xmlns:a14="http://schemas.microsoft.com/office/drawing/2010/main"/>
              </a:ext>
            </a:extLst>
          </a:blip>
          <a:srcRect/>
          <a:stretch/>
        </p:blipFill>
        <p:spPr>
          <a:xfrm>
            <a:off x="1867056" y="2771055"/>
            <a:ext cx="1114719" cy="2025099"/>
          </a:xfrm>
          <a:prstGeom prst="rect">
            <a:avLst/>
          </a:prstGeom>
          <a:noFill/>
          <a:ln>
            <a:noFill/>
            <a:prstDash val="solid"/>
          </a:ln>
          <a:effectLst>
            <a:outerShdw blurRad="228600" dist="152400" dir="8100000" algn="tr" rotWithShape="0">
              <a:prstClr val="black">
                <a:alpha val="28000"/>
              </a:prstClr>
            </a:outerShdw>
          </a:effectLst>
        </p:spPr>
      </p:pic>
      <p:pic>
        <p:nvPicPr>
          <p:cNvPr id="21" name="Shape 468">
            <a:extLst>
              <a:ext uri="{FF2B5EF4-FFF2-40B4-BE49-F238E27FC236}">
                <a16:creationId xmlns:a16="http://schemas.microsoft.com/office/drawing/2014/main" id="{371117DA-CDF6-3343-8C65-D070C6DAF26E}"/>
              </a:ext>
            </a:extLst>
          </p:cNvPr>
          <p:cNvPicPr preferRelativeResize="0"/>
          <p:nvPr/>
        </p:nvPicPr>
        <p:blipFill rotWithShape="1">
          <a:blip r:embed="rId8" cstate="print">
            <a:extLst>
              <a:ext uri="{28A0092B-C50C-407E-A947-70E740481C1C}">
                <a14:useLocalDpi xmlns:a14="http://schemas.microsoft.com/office/drawing/2010/main"/>
              </a:ext>
            </a:extLst>
          </a:blip>
          <a:srcRect/>
          <a:stretch/>
        </p:blipFill>
        <p:spPr>
          <a:xfrm>
            <a:off x="3055792" y="2771055"/>
            <a:ext cx="1072537" cy="2025098"/>
          </a:xfrm>
          <a:prstGeom prst="rect">
            <a:avLst/>
          </a:prstGeom>
          <a:noFill/>
          <a:ln>
            <a:noFill/>
            <a:prstDash val="solid"/>
          </a:ln>
          <a:effectLst>
            <a:outerShdw blurRad="228600" dist="152400" dir="8100000" algn="tr" rotWithShape="0">
              <a:prstClr val="black">
                <a:alpha val="28000"/>
              </a:prstClr>
            </a:outerShdw>
          </a:effectLst>
        </p:spPr>
      </p:pic>
      <p:grpSp>
        <p:nvGrpSpPr>
          <p:cNvPr id="32" name="群組 31">
            <a:extLst>
              <a:ext uri="{FF2B5EF4-FFF2-40B4-BE49-F238E27FC236}">
                <a16:creationId xmlns:a16="http://schemas.microsoft.com/office/drawing/2014/main" id="{13FDCF8D-3CF7-4B28-AB9A-E9DE17929CEF}"/>
              </a:ext>
            </a:extLst>
          </p:cNvPr>
          <p:cNvGrpSpPr/>
          <p:nvPr/>
        </p:nvGrpSpPr>
        <p:grpSpPr>
          <a:xfrm>
            <a:off x="4712227" y="1078744"/>
            <a:ext cx="1055637" cy="1055637"/>
            <a:chOff x="228678" y="3612186"/>
            <a:chExt cx="655970" cy="655970"/>
          </a:xfrm>
        </p:grpSpPr>
        <p:sp>
          <p:nvSpPr>
            <p:cNvPr id="33" name="橢圓 32">
              <a:extLst>
                <a:ext uri="{FF2B5EF4-FFF2-40B4-BE49-F238E27FC236}">
                  <a16:creationId xmlns:a16="http://schemas.microsoft.com/office/drawing/2014/main" id="{BAE39017-DCA3-4BE0-B88B-213B8C0BDF9D}"/>
                </a:ext>
              </a:extLst>
            </p:cNvPr>
            <p:cNvSpPr/>
            <p:nvPr/>
          </p:nvSpPr>
          <p:spPr>
            <a:xfrm>
              <a:off x="228678" y="3612186"/>
              <a:ext cx="655970" cy="655970"/>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latin typeface="Arial" panose="020B0604020202020204" pitchFamily="34" charset="0"/>
                <a:cs typeface="Arial" panose="020B0604020202020204" pitchFamily="34" charset="0"/>
              </a:endParaRPr>
            </a:p>
          </p:txBody>
        </p:sp>
        <p:sp>
          <p:nvSpPr>
            <p:cNvPr id="34" name="橢圓 33">
              <a:extLst>
                <a:ext uri="{FF2B5EF4-FFF2-40B4-BE49-F238E27FC236}">
                  <a16:creationId xmlns:a16="http://schemas.microsoft.com/office/drawing/2014/main" id="{7FE2735C-2131-482C-8F13-F8F267517865}"/>
                </a:ext>
              </a:extLst>
            </p:cNvPr>
            <p:cNvSpPr/>
            <p:nvPr/>
          </p:nvSpPr>
          <p:spPr>
            <a:xfrm>
              <a:off x="265420" y="3648928"/>
              <a:ext cx="582487" cy="582487"/>
            </a:xfrm>
            <a:prstGeom prst="ellipse">
              <a:avLst/>
            </a:prstGeom>
            <a:noFill/>
            <a:ln w="19050">
              <a:gradFill>
                <a:gsLst>
                  <a:gs pos="0">
                    <a:srgbClr val="2869F9"/>
                  </a:gs>
                  <a:gs pos="100000">
                    <a:srgbClr val="1FACF3"/>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latin typeface="Arial" panose="020B0604020202020204" pitchFamily="34" charset="0"/>
                <a:cs typeface="Arial" panose="020B0604020202020204" pitchFamily="34" charset="0"/>
              </a:endParaRPr>
            </a:p>
          </p:txBody>
        </p:sp>
      </p:grpSp>
      <p:pic>
        <p:nvPicPr>
          <p:cNvPr id="11" name="Shape 200">
            <a:extLst>
              <a:ext uri="{FF2B5EF4-FFF2-40B4-BE49-F238E27FC236}">
                <a16:creationId xmlns:a16="http://schemas.microsoft.com/office/drawing/2014/main" id="{A509CE38-B968-4882-B40E-EEA258386882}"/>
              </a:ext>
            </a:extLst>
          </p:cNvPr>
          <p:cNvPicPr preferRelativeResize="0"/>
          <p:nvPr/>
        </p:nvPicPr>
        <p:blipFill rotWithShape="1">
          <a:blip r:embed="rId9" cstate="print">
            <a:alphaModFix/>
            <a:extLst>
              <a:ext uri="{28A0092B-C50C-407E-A947-70E740481C1C}">
                <a14:useLocalDpi xmlns:a14="http://schemas.microsoft.com/office/drawing/2010/main"/>
              </a:ext>
            </a:extLst>
          </a:blip>
          <a:srcRect/>
          <a:stretch/>
        </p:blipFill>
        <p:spPr>
          <a:xfrm>
            <a:off x="4653071" y="1278278"/>
            <a:ext cx="942679" cy="691464"/>
          </a:xfrm>
          <a:prstGeom prst="rect">
            <a:avLst/>
          </a:prstGeom>
          <a:noFill/>
          <a:ln>
            <a:noFill/>
          </a:ln>
          <a:effectLst>
            <a:outerShdw blurRad="50800" dist="38100" dir="2700000" algn="tl" rotWithShape="0">
              <a:prstClr val="black">
                <a:alpha val="40000"/>
              </a:prstClr>
            </a:outerShdw>
          </a:effectLst>
        </p:spPr>
      </p:pic>
      <p:grpSp>
        <p:nvGrpSpPr>
          <p:cNvPr id="40" name="群組 39">
            <a:extLst>
              <a:ext uri="{FF2B5EF4-FFF2-40B4-BE49-F238E27FC236}">
                <a16:creationId xmlns:a16="http://schemas.microsoft.com/office/drawing/2014/main" id="{1BFC023B-E182-4726-BF15-4C4B6AB3FBDF}"/>
              </a:ext>
            </a:extLst>
          </p:cNvPr>
          <p:cNvGrpSpPr/>
          <p:nvPr/>
        </p:nvGrpSpPr>
        <p:grpSpPr>
          <a:xfrm>
            <a:off x="4689120" y="2300986"/>
            <a:ext cx="1055637" cy="1055637"/>
            <a:chOff x="228678" y="3612186"/>
            <a:chExt cx="655970" cy="655970"/>
          </a:xfrm>
        </p:grpSpPr>
        <p:sp>
          <p:nvSpPr>
            <p:cNvPr id="41" name="橢圓 40">
              <a:extLst>
                <a:ext uri="{FF2B5EF4-FFF2-40B4-BE49-F238E27FC236}">
                  <a16:creationId xmlns:a16="http://schemas.microsoft.com/office/drawing/2014/main" id="{08E3054C-73D6-4E0D-A215-3EF7078367D3}"/>
                </a:ext>
              </a:extLst>
            </p:cNvPr>
            <p:cNvSpPr/>
            <p:nvPr/>
          </p:nvSpPr>
          <p:spPr>
            <a:xfrm>
              <a:off x="228678" y="3612186"/>
              <a:ext cx="655970" cy="655970"/>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latin typeface="Arial" panose="020B0604020202020204" pitchFamily="34" charset="0"/>
                <a:cs typeface="Arial" panose="020B0604020202020204" pitchFamily="34" charset="0"/>
              </a:endParaRPr>
            </a:p>
          </p:txBody>
        </p:sp>
        <p:sp>
          <p:nvSpPr>
            <p:cNvPr id="42" name="橢圓 41">
              <a:extLst>
                <a:ext uri="{FF2B5EF4-FFF2-40B4-BE49-F238E27FC236}">
                  <a16:creationId xmlns:a16="http://schemas.microsoft.com/office/drawing/2014/main" id="{3747B62C-883C-42AA-B33B-3AAA23377514}"/>
                </a:ext>
              </a:extLst>
            </p:cNvPr>
            <p:cNvSpPr/>
            <p:nvPr/>
          </p:nvSpPr>
          <p:spPr>
            <a:xfrm>
              <a:off x="265420" y="3648928"/>
              <a:ext cx="582487" cy="582487"/>
            </a:xfrm>
            <a:prstGeom prst="ellipse">
              <a:avLst/>
            </a:prstGeom>
            <a:noFill/>
            <a:ln w="19050">
              <a:gradFill>
                <a:gsLst>
                  <a:gs pos="0">
                    <a:srgbClr val="2869F9"/>
                  </a:gs>
                  <a:gs pos="100000">
                    <a:srgbClr val="1FACF3"/>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latin typeface="Arial" panose="020B0604020202020204" pitchFamily="34" charset="0"/>
                <a:cs typeface="Arial" panose="020B0604020202020204" pitchFamily="34" charset="0"/>
              </a:endParaRPr>
            </a:p>
          </p:txBody>
        </p:sp>
      </p:grpSp>
      <p:grpSp>
        <p:nvGrpSpPr>
          <p:cNvPr id="24" name="群組 23">
            <a:extLst>
              <a:ext uri="{FF2B5EF4-FFF2-40B4-BE49-F238E27FC236}">
                <a16:creationId xmlns:a16="http://schemas.microsoft.com/office/drawing/2014/main" id="{C40C0898-985F-4689-B3C6-7DB518FA21CC}"/>
              </a:ext>
            </a:extLst>
          </p:cNvPr>
          <p:cNvGrpSpPr/>
          <p:nvPr/>
        </p:nvGrpSpPr>
        <p:grpSpPr>
          <a:xfrm>
            <a:off x="4259487" y="2328910"/>
            <a:ext cx="1459011" cy="1186679"/>
            <a:chOff x="3716308" y="2658569"/>
            <a:chExt cx="1578280" cy="1283685"/>
          </a:xfrm>
        </p:grpSpPr>
        <p:pic>
          <p:nvPicPr>
            <p:cNvPr id="15" name="Shape 212">
              <a:extLst>
                <a:ext uri="{FF2B5EF4-FFF2-40B4-BE49-F238E27FC236}">
                  <a16:creationId xmlns:a16="http://schemas.microsoft.com/office/drawing/2014/main" id="{79E82ECE-30D6-498C-9E48-85BC901A989D}"/>
                </a:ext>
              </a:extLst>
            </p:cNvPr>
            <p:cNvPicPr preferRelativeResize="0"/>
            <p:nvPr/>
          </p:nvPicPr>
          <p:blipFill rotWithShape="1">
            <a:blip r:embed="rId10" cstate="print">
              <a:alphaModFix/>
              <a:extLst>
                <a:ext uri="{28A0092B-C50C-407E-A947-70E740481C1C}">
                  <a14:useLocalDpi xmlns:a14="http://schemas.microsoft.com/office/drawing/2010/main"/>
                </a:ext>
              </a:extLst>
            </a:blip>
            <a:srcRect/>
            <a:stretch/>
          </p:blipFill>
          <p:spPr>
            <a:xfrm>
              <a:off x="3716308" y="2658569"/>
              <a:ext cx="1497206" cy="1143912"/>
            </a:xfrm>
            <a:prstGeom prst="rect">
              <a:avLst/>
            </a:prstGeom>
            <a:noFill/>
            <a:ln>
              <a:noFill/>
            </a:ln>
          </p:spPr>
        </p:pic>
        <p:pic>
          <p:nvPicPr>
            <p:cNvPr id="16" name="Shape 214" descr="P10-1-11.png">
              <a:extLst>
                <a:ext uri="{FF2B5EF4-FFF2-40B4-BE49-F238E27FC236}">
                  <a16:creationId xmlns:a16="http://schemas.microsoft.com/office/drawing/2014/main" id="{2DDA0264-36E6-4381-973B-D6324B104D9B}"/>
                </a:ext>
              </a:extLst>
            </p:cNvPr>
            <p:cNvPicPr preferRelativeResize="0"/>
            <p:nvPr/>
          </p:nvPicPr>
          <p:blipFill rotWithShape="1">
            <a:blip r:embed="rId11" cstate="print">
              <a:alphaModFix/>
              <a:extLst>
                <a:ext uri="{28A0092B-C50C-407E-A947-70E740481C1C}">
                  <a14:useLocalDpi xmlns:a14="http://schemas.microsoft.com/office/drawing/2010/main"/>
                </a:ext>
              </a:extLst>
            </a:blip>
            <a:srcRect/>
            <a:stretch/>
          </p:blipFill>
          <p:spPr>
            <a:xfrm>
              <a:off x="4873522" y="3444378"/>
              <a:ext cx="421066" cy="497876"/>
            </a:xfrm>
            <a:prstGeom prst="rect">
              <a:avLst/>
            </a:prstGeom>
            <a:noFill/>
            <a:ln>
              <a:noFill/>
            </a:ln>
            <a:effectLst>
              <a:outerShdw blurRad="50800" dist="38100" dir="2700000" algn="tl" rotWithShape="0">
                <a:prstClr val="black">
                  <a:alpha val="40000"/>
                </a:prstClr>
              </a:outerShdw>
            </a:effectLst>
          </p:spPr>
        </p:pic>
      </p:grpSp>
      <p:grpSp>
        <p:nvGrpSpPr>
          <p:cNvPr id="52" name="群組 51">
            <a:extLst>
              <a:ext uri="{FF2B5EF4-FFF2-40B4-BE49-F238E27FC236}">
                <a16:creationId xmlns:a16="http://schemas.microsoft.com/office/drawing/2014/main" id="{E0654DC0-11CF-40A8-A0D7-4C248519172A}"/>
              </a:ext>
            </a:extLst>
          </p:cNvPr>
          <p:cNvGrpSpPr/>
          <p:nvPr/>
        </p:nvGrpSpPr>
        <p:grpSpPr>
          <a:xfrm>
            <a:off x="4712227" y="3571309"/>
            <a:ext cx="1055637" cy="1055637"/>
            <a:chOff x="228678" y="3612186"/>
            <a:chExt cx="655970" cy="655970"/>
          </a:xfrm>
        </p:grpSpPr>
        <p:sp>
          <p:nvSpPr>
            <p:cNvPr id="53" name="橢圓 52">
              <a:extLst>
                <a:ext uri="{FF2B5EF4-FFF2-40B4-BE49-F238E27FC236}">
                  <a16:creationId xmlns:a16="http://schemas.microsoft.com/office/drawing/2014/main" id="{B34AFCDD-A683-4BFA-942D-81F6F080F8D3}"/>
                </a:ext>
              </a:extLst>
            </p:cNvPr>
            <p:cNvSpPr/>
            <p:nvPr/>
          </p:nvSpPr>
          <p:spPr>
            <a:xfrm>
              <a:off x="228678" y="3612186"/>
              <a:ext cx="655970" cy="655970"/>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latin typeface="Arial" panose="020B0604020202020204" pitchFamily="34" charset="0"/>
                <a:cs typeface="Arial" panose="020B0604020202020204" pitchFamily="34" charset="0"/>
              </a:endParaRPr>
            </a:p>
          </p:txBody>
        </p:sp>
        <p:sp>
          <p:nvSpPr>
            <p:cNvPr id="54" name="橢圓 53">
              <a:extLst>
                <a:ext uri="{FF2B5EF4-FFF2-40B4-BE49-F238E27FC236}">
                  <a16:creationId xmlns:a16="http://schemas.microsoft.com/office/drawing/2014/main" id="{D9F06483-1FCC-4639-88BE-2AD8337348AD}"/>
                </a:ext>
              </a:extLst>
            </p:cNvPr>
            <p:cNvSpPr/>
            <p:nvPr/>
          </p:nvSpPr>
          <p:spPr>
            <a:xfrm>
              <a:off x="265420" y="3648928"/>
              <a:ext cx="582487" cy="582487"/>
            </a:xfrm>
            <a:prstGeom prst="ellipse">
              <a:avLst/>
            </a:prstGeom>
            <a:noFill/>
            <a:ln w="19050">
              <a:gradFill>
                <a:gsLst>
                  <a:gs pos="0">
                    <a:srgbClr val="2869F9"/>
                  </a:gs>
                  <a:gs pos="100000">
                    <a:srgbClr val="1FACF3"/>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latin typeface="Arial" panose="020B0604020202020204" pitchFamily="34" charset="0"/>
                <a:cs typeface="Arial" panose="020B0604020202020204" pitchFamily="34" charset="0"/>
              </a:endParaRPr>
            </a:p>
          </p:txBody>
        </p:sp>
      </p:grpSp>
      <p:pic>
        <p:nvPicPr>
          <p:cNvPr id="26" name="Shape 204" descr="cross-platform.png">
            <a:extLst>
              <a:ext uri="{FF2B5EF4-FFF2-40B4-BE49-F238E27FC236}">
                <a16:creationId xmlns:a16="http://schemas.microsoft.com/office/drawing/2014/main" id="{C8DDB567-B82D-45F8-8365-156D4146AFDC}"/>
              </a:ext>
            </a:extLst>
          </p:cNvPr>
          <p:cNvPicPr preferRelativeResize="0"/>
          <p:nvPr/>
        </p:nvPicPr>
        <p:blipFill rotWithShape="1">
          <a:blip r:embed="rId12" cstate="print">
            <a:alphaModFix/>
            <a:extLst>
              <a:ext uri="{28A0092B-C50C-407E-A947-70E740481C1C}">
                <a14:useLocalDpi xmlns:a14="http://schemas.microsoft.com/office/drawing/2010/main"/>
              </a:ext>
            </a:extLst>
          </a:blip>
          <a:srcRect/>
          <a:stretch/>
        </p:blipFill>
        <p:spPr>
          <a:xfrm>
            <a:off x="4621750" y="3783604"/>
            <a:ext cx="1236589" cy="714239"/>
          </a:xfrm>
          <a:prstGeom prst="rect">
            <a:avLst/>
          </a:prstGeom>
          <a:noFill/>
          <a:ln>
            <a:noFill/>
          </a:ln>
          <a:effectLst>
            <a:outerShdw blurRad="50800" dist="38100" dir="2700000" algn="tl" rotWithShape="0">
              <a:prstClr val="black">
                <a:alpha val="40000"/>
              </a:prstClr>
            </a:outerShdw>
          </a:effectLst>
        </p:spPr>
      </p:pic>
      <p:sp>
        <p:nvSpPr>
          <p:cNvPr id="2" name="矩形 1">
            <a:extLst>
              <a:ext uri="{FF2B5EF4-FFF2-40B4-BE49-F238E27FC236}">
                <a16:creationId xmlns:a16="http://schemas.microsoft.com/office/drawing/2014/main" id="{63E84996-BFDB-D640-B83D-617BEA87A17E}"/>
              </a:ext>
            </a:extLst>
          </p:cNvPr>
          <p:cNvSpPr/>
          <p:nvPr/>
        </p:nvSpPr>
        <p:spPr>
          <a:xfrm>
            <a:off x="5826992" y="1183798"/>
            <a:ext cx="2943852" cy="738664"/>
          </a:xfrm>
          <a:prstGeom prst="rect">
            <a:avLst/>
          </a:prstGeom>
        </p:spPr>
        <p:txBody>
          <a:bodyPr wrap="square">
            <a:spAutoFit/>
          </a:bodyPr>
          <a:lstStyle/>
          <a:p>
            <a:pPr fontAlgn="base"/>
            <a:r>
              <a:rPr lang="en-US" altLang="zh-TW" sz="1400" b="1">
                <a:latin typeface="Arial" panose="020B0604020202020204" pitchFamily="34" charset="0"/>
                <a:ea typeface="微軟正黑體" panose="020B0604030504040204" pitchFamily="34" charset="-120"/>
                <a:cs typeface="Arial" panose="020B0604020202020204" pitchFamily="34" charset="0"/>
                <a:sym typeface="Arial" panose="020B0604020202020204" pitchFamily="34" charset="0"/>
              </a:rPr>
              <a:t>Secure Encrypted</a:t>
            </a:r>
            <a:r>
              <a:rPr lang="zh-TW" altLang="en-US" sz="1400" b="1">
                <a:latin typeface="Arial" panose="020B0604020202020204" pitchFamily="34" charset="0"/>
                <a:ea typeface="微軟正黑體" panose="020B0604030504040204" pitchFamily="34" charset="-120"/>
                <a:cs typeface="Arial" panose="020B0604020202020204" pitchFamily="34" charset="0"/>
                <a:sym typeface="Arial" panose="020B0604020202020204" pitchFamily="34" charset="0"/>
              </a:rPr>
              <a:t> </a:t>
            </a:r>
            <a:r>
              <a:rPr lang="en-US" altLang="zh-TW" sz="1400" b="1">
                <a:latin typeface="Arial" panose="020B0604020202020204" pitchFamily="34" charset="0"/>
                <a:ea typeface="微軟正黑體" panose="020B0604030504040204" pitchFamily="34" charset="-120"/>
                <a:cs typeface="Arial" panose="020B0604020202020204" pitchFamily="34" charset="0"/>
                <a:sym typeface="Arial" panose="020B0604020202020204" pitchFamily="34" charset="0"/>
              </a:rPr>
              <a:t>Connection:</a:t>
            </a:r>
            <a:r>
              <a:rPr lang="en-US" altLang="zh-TW" sz="1400">
                <a:latin typeface="Arial" panose="020B0604020202020204" pitchFamily="34" charset="0"/>
                <a:ea typeface="微軟正黑體" panose="020B0604030504040204" pitchFamily="34" charset="-120"/>
                <a:cs typeface="Arial" panose="020B0604020202020204" pitchFamily="34" charset="0"/>
                <a:sym typeface="Arial" panose="020B0604020202020204" pitchFamily="34" charset="0"/>
              </a:rPr>
              <a:t>​</a:t>
            </a:r>
            <a:br>
              <a:rPr lang="en-US" altLang="zh-TW" sz="1400">
                <a:latin typeface="Arial" panose="020B0604020202020204" pitchFamily="34" charset="0"/>
                <a:ea typeface="微軟正黑體" panose="020B0604030504040204" pitchFamily="34" charset="-120"/>
                <a:cs typeface="Arial" panose="020B0604020202020204" pitchFamily="34" charset="0"/>
                <a:sym typeface="Arial" panose="020B0604020202020204" pitchFamily="34" charset="0"/>
              </a:rPr>
            </a:br>
            <a:r>
              <a:rPr lang="en-US" altLang="zh-TW" sz="1400">
                <a:latin typeface="Arial" panose="020B0604020202020204" pitchFamily="34" charset="0"/>
                <a:ea typeface="微軟正黑體" panose="020B0604030504040204" pitchFamily="34" charset="-120"/>
                <a:cs typeface="Arial" panose="020B0604020202020204" pitchFamily="34" charset="0"/>
                <a:sym typeface="Arial" panose="020B0604020202020204" pitchFamily="34" charset="0"/>
              </a:rPr>
              <a:t>DTLS + SSL + ​</a:t>
            </a:r>
          </a:p>
          <a:p>
            <a:pPr fontAlgn="base"/>
            <a:r>
              <a:rPr lang="en-US" altLang="zh-TW" sz="1400">
                <a:latin typeface="Arial" panose="020B0604020202020204" pitchFamily="34" charset="0"/>
                <a:ea typeface="微軟正黑體" panose="020B0604030504040204" pitchFamily="34" charset="-120"/>
                <a:cs typeface="Arial" panose="020B0604020202020204" pitchFamily="34" charset="0"/>
                <a:sym typeface="Arial" panose="020B0604020202020204" pitchFamily="34" charset="0"/>
              </a:rPr>
              <a:t>AES-256 encryption</a:t>
            </a:r>
          </a:p>
        </p:txBody>
      </p:sp>
      <p:sp>
        <p:nvSpPr>
          <p:cNvPr id="35" name="矩形 34">
            <a:extLst>
              <a:ext uri="{FF2B5EF4-FFF2-40B4-BE49-F238E27FC236}">
                <a16:creationId xmlns:a16="http://schemas.microsoft.com/office/drawing/2014/main" id="{6F629179-8B6E-334A-99CF-89F20AD4E0F3}"/>
              </a:ext>
            </a:extLst>
          </p:cNvPr>
          <p:cNvSpPr/>
          <p:nvPr/>
        </p:nvSpPr>
        <p:spPr>
          <a:xfrm>
            <a:off x="5826992" y="2458735"/>
            <a:ext cx="2745508" cy="738664"/>
          </a:xfrm>
          <a:prstGeom prst="rect">
            <a:avLst/>
          </a:prstGeom>
        </p:spPr>
        <p:txBody>
          <a:bodyPr wrap="square">
            <a:spAutoFit/>
          </a:bodyPr>
          <a:lstStyle/>
          <a:p>
            <a:pPr fontAlgn="base"/>
            <a:r>
              <a:rPr lang="en-US" altLang="zh-TW" sz="1400" b="1">
                <a:latin typeface="Arial" panose="020B0604020202020204" pitchFamily="34" charset="0"/>
                <a:ea typeface="微軟正黑體" panose="020B0604030504040204" pitchFamily="34" charset="-120"/>
                <a:cs typeface="Arial" panose="020B0604020202020204" pitchFamily="34" charset="0"/>
                <a:sym typeface="Arial" panose="020B0604020202020204" pitchFamily="34" charset="0"/>
              </a:rPr>
              <a:t>New</a:t>
            </a:r>
            <a:r>
              <a:rPr lang="zh-TW" altLang="en-US" sz="1400" b="1">
                <a:latin typeface="Arial" panose="020B0604020202020204" pitchFamily="34" charset="0"/>
                <a:ea typeface="微軟正黑體" panose="020B0604030504040204" pitchFamily="34" charset="-120"/>
                <a:cs typeface="Arial" panose="020B0604020202020204" pitchFamily="34" charset="0"/>
                <a:sym typeface="Arial" panose="020B0604020202020204" pitchFamily="34" charset="0"/>
              </a:rPr>
              <a:t> </a:t>
            </a:r>
            <a:r>
              <a:rPr lang="zh-TW" altLang="zh-TW" sz="1400" b="1">
                <a:latin typeface="Arial" panose="020B0604020202020204" pitchFamily="34" charset="0"/>
                <a:ea typeface="微軟正黑體" panose="020B0604030504040204" pitchFamily="34" charset="-120"/>
                <a:cs typeface="Arial" panose="020B0604020202020204" pitchFamily="34" charset="0"/>
                <a:sym typeface="Arial" panose="020B0604020202020204" pitchFamily="34" charset="0"/>
              </a:rPr>
              <a:t>VPN</a:t>
            </a:r>
            <a:r>
              <a:rPr lang="zh-TW" altLang="en-US" sz="1400" b="1">
                <a:latin typeface="Arial" panose="020B0604020202020204" pitchFamily="34" charset="0"/>
                <a:ea typeface="微軟正黑體" panose="020B0604030504040204" pitchFamily="34" charset="-120"/>
                <a:cs typeface="Arial" panose="020B0604020202020204" pitchFamily="34" charset="0"/>
                <a:sym typeface="Arial" panose="020B0604020202020204" pitchFamily="34" charset="0"/>
              </a:rPr>
              <a:t> </a:t>
            </a:r>
            <a:r>
              <a:rPr lang="en-US" altLang="zh-TW" sz="1400" b="1">
                <a:latin typeface="Arial" panose="020B0604020202020204" pitchFamily="34" charset="0"/>
                <a:ea typeface="微軟正黑體" panose="020B0604030504040204" pitchFamily="34" charset="-120"/>
                <a:cs typeface="Arial" panose="020B0604020202020204" pitchFamily="34" charset="0"/>
                <a:sym typeface="Arial" panose="020B0604020202020204" pitchFamily="34" charset="0"/>
              </a:rPr>
              <a:t>protocol:</a:t>
            </a:r>
            <a:endParaRPr lang="zh-TW" altLang="zh-TW" sz="1400" b="1">
              <a:latin typeface="Arial" panose="020B0604020202020204" pitchFamily="34" charset="0"/>
              <a:ea typeface="微軟正黑體" panose="020B0604030504040204" pitchFamily="34" charset="-120"/>
              <a:cs typeface="Arial" panose="020B0604020202020204" pitchFamily="34" charset="0"/>
              <a:sym typeface="Arial" panose="020B0604020202020204" pitchFamily="34" charset="0"/>
            </a:endParaRPr>
          </a:p>
          <a:p>
            <a:pPr fontAlgn="base"/>
            <a:r>
              <a:rPr lang="en-US" altLang="zh-TW" sz="1400">
                <a:latin typeface="Arial" panose="020B0604020202020204" pitchFamily="34" charset="0"/>
                <a:ea typeface="微軟正黑體" panose="020B0604030504040204" pitchFamily="34" charset="-120"/>
                <a:cs typeface="Arial" panose="020B0604020202020204" pitchFamily="34" charset="0"/>
                <a:sym typeface="Arial" panose="020B0604020202020204" pitchFamily="34" charset="0"/>
              </a:rPr>
              <a:t>Decreases the chance of being detected</a:t>
            </a:r>
            <a:endParaRPr lang="zh-TW" altLang="zh-TW" sz="1400">
              <a:latin typeface="Arial" panose="020B0604020202020204" pitchFamily="34" charset="0"/>
              <a:ea typeface="微軟正黑體" panose="020B0604030504040204" pitchFamily="34" charset="-120"/>
              <a:cs typeface="Arial" panose="020B0604020202020204" pitchFamily="34" charset="0"/>
              <a:sym typeface="Arial" panose="020B0604020202020204" pitchFamily="34" charset="0"/>
            </a:endParaRPr>
          </a:p>
        </p:txBody>
      </p:sp>
      <p:sp>
        <p:nvSpPr>
          <p:cNvPr id="36" name="矩形 35">
            <a:extLst>
              <a:ext uri="{FF2B5EF4-FFF2-40B4-BE49-F238E27FC236}">
                <a16:creationId xmlns:a16="http://schemas.microsoft.com/office/drawing/2014/main" id="{5FBB3C4C-7740-2F49-B711-B81ACB131754}"/>
              </a:ext>
            </a:extLst>
          </p:cNvPr>
          <p:cNvSpPr/>
          <p:nvPr/>
        </p:nvSpPr>
        <p:spPr>
          <a:xfrm>
            <a:off x="5826992" y="3654501"/>
            <a:ext cx="2890064" cy="738664"/>
          </a:xfrm>
          <a:prstGeom prst="rect">
            <a:avLst/>
          </a:prstGeom>
        </p:spPr>
        <p:txBody>
          <a:bodyPr wrap="square">
            <a:spAutoFit/>
          </a:bodyPr>
          <a:lstStyle/>
          <a:p>
            <a:pPr fontAlgn="base"/>
            <a:r>
              <a:rPr lang="en-US" altLang="zh-TW" sz="1400" b="1">
                <a:latin typeface="Arial" panose="020B0604020202020204" pitchFamily="34" charset="0"/>
                <a:ea typeface="微軟正黑體" panose="020B0604030504040204" pitchFamily="34" charset="-120"/>
                <a:cs typeface="Arial" panose="020B0604020202020204" pitchFamily="34" charset="0"/>
                <a:sym typeface="Arial" panose="020B0604020202020204" pitchFamily="34" charset="0"/>
              </a:rPr>
              <a:t>Works on desktop &amp; mobile devices:​</a:t>
            </a:r>
          </a:p>
          <a:p>
            <a:pPr fontAlgn="base"/>
            <a:r>
              <a:rPr lang="en-US" altLang="zh-TW" sz="1400">
                <a:latin typeface="Arial" panose="020B0604020202020204" pitchFamily="34" charset="0"/>
                <a:ea typeface="微軟正黑體" panose="020B0604030504040204" pitchFamily="34" charset="-120"/>
                <a:cs typeface="Arial" panose="020B0604020202020204" pitchFamily="34" charset="0"/>
                <a:sym typeface="Arial" panose="020B0604020202020204" pitchFamily="34" charset="0"/>
              </a:rPr>
              <a:t>Windows, macOS, Android, iOS​</a:t>
            </a:r>
            <a:endParaRPr lang="zh-TW" altLang="en-US" sz="1400">
              <a:latin typeface="Arial" panose="020B0604020202020204" pitchFamily="34" charset="0"/>
              <a:ea typeface="微軟正黑體" panose="020B0604030504040204" pitchFamily="34" charset="-120"/>
              <a:cs typeface="Arial" panose="020B0604020202020204" pitchFamily="34" charset="0"/>
              <a:sym typeface="Arial" panose="020B0604020202020204" pitchFamily="34" charset="0"/>
            </a:endParaRPr>
          </a:p>
        </p:txBody>
      </p:sp>
    </p:spTree>
    <p:extLst>
      <p:ext uri="{BB962C8B-B14F-4D97-AF65-F5344CB8AC3E}">
        <p14:creationId xmlns:p14="http://schemas.microsoft.com/office/powerpoint/2010/main" val="160846101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8" name="圖片 6" descr="一張含有 螢幕擷取畫面 的圖片&#10;&#10;描述是以非常高的可信度產生">
            <a:extLst>
              <a:ext uri="{FF2B5EF4-FFF2-40B4-BE49-F238E27FC236}">
                <a16:creationId xmlns:a16="http://schemas.microsoft.com/office/drawing/2014/main" id="{62FC6548-D7EA-1040-89C5-875D0F383708}"/>
              </a:ext>
            </a:extLst>
          </p:cNvPr>
          <p:cNvPicPr>
            <a:picLocks noChangeAspect="1"/>
          </p:cNvPicPr>
          <p:nvPr/>
        </p:nvPicPr>
        <p:blipFill rotWithShape="1">
          <a:blip r:embed="rId2" cstate="print">
            <a:extLst>
              <a:ext uri="{28A0092B-C50C-407E-A947-70E740481C1C}">
                <a14:useLocalDpi xmlns:a14="http://schemas.microsoft.com/office/drawing/2010/main"/>
              </a:ext>
            </a:extLst>
          </a:blip>
          <a:srcRect/>
          <a:stretch/>
        </p:blipFill>
        <p:spPr>
          <a:xfrm>
            <a:off x="2544915" y="2820227"/>
            <a:ext cx="4248653" cy="2125144"/>
          </a:xfrm>
          <a:prstGeom prst="rect">
            <a:avLst/>
          </a:prstGeom>
          <a:noFill/>
          <a:ln>
            <a:noFill/>
            <a:prstDash val="solid"/>
          </a:ln>
          <a:effectLst>
            <a:outerShdw blurRad="228600" dist="152400" dir="8100000" algn="tr" rotWithShape="0">
              <a:prstClr val="black">
                <a:alpha val="28000"/>
              </a:prstClr>
            </a:outerShdw>
          </a:effectLst>
        </p:spPr>
      </p:pic>
      <p:grpSp>
        <p:nvGrpSpPr>
          <p:cNvPr id="30" name="群組 29">
            <a:extLst>
              <a:ext uri="{FF2B5EF4-FFF2-40B4-BE49-F238E27FC236}">
                <a16:creationId xmlns:a16="http://schemas.microsoft.com/office/drawing/2014/main" id="{1F8B8B38-2093-4718-8935-340A3A3E9EA8}"/>
              </a:ext>
            </a:extLst>
          </p:cNvPr>
          <p:cNvGrpSpPr/>
          <p:nvPr/>
        </p:nvGrpSpPr>
        <p:grpSpPr>
          <a:xfrm>
            <a:off x="695249" y="954867"/>
            <a:ext cx="1055637" cy="1055637"/>
            <a:chOff x="228678" y="3612186"/>
            <a:chExt cx="655970" cy="655970"/>
          </a:xfrm>
        </p:grpSpPr>
        <p:sp>
          <p:nvSpPr>
            <p:cNvPr id="34" name="橢圓 33">
              <a:extLst>
                <a:ext uri="{FF2B5EF4-FFF2-40B4-BE49-F238E27FC236}">
                  <a16:creationId xmlns:a16="http://schemas.microsoft.com/office/drawing/2014/main" id="{8FE326E2-F32C-4FCB-AF48-416AF1654F9E}"/>
                </a:ext>
              </a:extLst>
            </p:cNvPr>
            <p:cNvSpPr/>
            <p:nvPr/>
          </p:nvSpPr>
          <p:spPr>
            <a:xfrm>
              <a:off x="228678" y="3612186"/>
              <a:ext cx="655970" cy="655970"/>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latin typeface="Arial" panose="020B0604020202020204" pitchFamily="34" charset="0"/>
                <a:cs typeface="Arial" panose="020B0604020202020204" pitchFamily="34" charset="0"/>
              </a:endParaRPr>
            </a:p>
          </p:txBody>
        </p:sp>
        <p:sp>
          <p:nvSpPr>
            <p:cNvPr id="35" name="橢圓 34">
              <a:extLst>
                <a:ext uri="{FF2B5EF4-FFF2-40B4-BE49-F238E27FC236}">
                  <a16:creationId xmlns:a16="http://schemas.microsoft.com/office/drawing/2014/main" id="{08AD12E1-1DDE-4F55-8BEC-24049FFB6E49}"/>
                </a:ext>
              </a:extLst>
            </p:cNvPr>
            <p:cNvSpPr/>
            <p:nvPr/>
          </p:nvSpPr>
          <p:spPr>
            <a:xfrm>
              <a:off x="265420" y="3648928"/>
              <a:ext cx="582487" cy="582487"/>
            </a:xfrm>
            <a:prstGeom prst="ellipse">
              <a:avLst/>
            </a:prstGeom>
            <a:noFill/>
            <a:ln w="19050">
              <a:gradFill>
                <a:gsLst>
                  <a:gs pos="0">
                    <a:srgbClr val="2869F9"/>
                  </a:gs>
                  <a:gs pos="100000">
                    <a:srgbClr val="1FACF3"/>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latin typeface="Arial" panose="020B0604020202020204" pitchFamily="34" charset="0"/>
                <a:cs typeface="Arial" panose="020B0604020202020204" pitchFamily="34" charset="0"/>
              </a:endParaRPr>
            </a:p>
          </p:txBody>
        </p:sp>
      </p:grpSp>
      <p:grpSp>
        <p:nvGrpSpPr>
          <p:cNvPr id="36" name="群組 35">
            <a:extLst>
              <a:ext uri="{FF2B5EF4-FFF2-40B4-BE49-F238E27FC236}">
                <a16:creationId xmlns:a16="http://schemas.microsoft.com/office/drawing/2014/main" id="{F1132A95-AE19-4D57-B95C-E7949F288E80}"/>
              </a:ext>
            </a:extLst>
          </p:cNvPr>
          <p:cNvGrpSpPr/>
          <p:nvPr/>
        </p:nvGrpSpPr>
        <p:grpSpPr>
          <a:xfrm>
            <a:off x="2376143" y="954867"/>
            <a:ext cx="1055637" cy="1055637"/>
            <a:chOff x="228678" y="3612186"/>
            <a:chExt cx="655970" cy="655970"/>
          </a:xfrm>
        </p:grpSpPr>
        <p:sp>
          <p:nvSpPr>
            <p:cNvPr id="37" name="橢圓 36">
              <a:extLst>
                <a:ext uri="{FF2B5EF4-FFF2-40B4-BE49-F238E27FC236}">
                  <a16:creationId xmlns:a16="http://schemas.microsoft.com/office/drawing/2014/main" id="{9807F0F6-DD4B-4FCF-876B-38495CB85828}"/>
                </a:ext>
              </a:extLst>
            </p:cNvPr>
            <p:cNvSpPr/>
            <p:nvPr/>
          </p:nvSpPr>
          <p:spPr>
            <a:xfrm>
              <a:off x="228678" y="3612186"/>
              <a:ext cx="655970" cy="655970"/>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latin typeface="Arial" panose="020B0604020202020204" pitchFamily="34" charset="0"/>
                <a:cs typeface="Arial" panose="020B0604020202020204" pitchFamily="34" charset="0"/>
              </a:endParaRPr>
            </a:p>
          </p:txBody>
        </p:sp>
        <p:sp>
          <p:nvSpPr>
            <p:cNvPr id="38" name="橢圓 37">
              <a:extLst>
                <a:ext uri="{FF2B5EF4-FFF2-40B4-BE49-F238E27FC236}">
                  <a16:creationId xmlns:a16="http://schemas.microsoft.com/office/drawing/2014/main" id="{5A260573-8BEC-4A22-8BCE-89394C7352C7}"/>
                </a:ext>
              </a:extLst>
            </p:cNvPr>
            <p:cNvSpPr/>
            <p:nvPr/>
          </p:nvSpPr>
          <p:spPr>
            <a:xfrm>
              <a:off x="265420" y="3648928"/>
              <a:ext cx="582487" cy="582487"/>
            </a:xfrm>
            <a:prstGeom prst="ellipse">
              <a:avLst/>
            </a:prstGeom>
            <a:noFill/>
            <a:ln w="19050">
              <a:gradFill>
                <a:gsLst>
                  <a:gs pos="0">
                    <a:srgbClr val="2869F9"/>
                  </a:gs>
                  <a:gs pos="100000">
                    <a:srgbClr val="1FACF3"/>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latin typeface="Arial" panose="020B0604020202020204" pitchFamily="34" charset="0"/>
                <a:cs typeface="Arial" panose="020B0604020202020204" pitchFamily="34" charset="0"/>
              </a:endParaRPr>
            </a:p>
          </p:txBody>
        </p:sp>
      </p:grpSp>
      <p:grpSp>
        <p:nvGrpSpPr>
          <p:cNvPr id="39" name="群組 38">
            <a:extLst>
              <a:ext uri="{FF2B5EF4-FFF2-40B4-BE49-F238E27FC236}">
                <a16:creationId xmlns:a16="http://schemas.microsoft.com/office/drawing/2014/main" id="{766C5B39-7911-40FD-9948-7CC6C9DA324F}"/>
              </a:ext>
            </a:extLst>
          </p:cNvPr>
          <p:cNvGrpSpPr/>
          <p:nvPr/>
        </p:nvGrpSpPr>
        <p:grpSpPr>
          <a:xfrm>
            <a:off x="4057037" y="954867"/>
            <a:ext cx="1055637" cy="1055637"/>
            <a:chOff x="228678" y="3612186"/>
            <a:chExt cx="655970" cy="655970"/>
          </a:xfrm>
        </p:grpSpPr>
        <p:sp>
          <p:nvSpPr>
            <p:cNvPr id="40" name="橢圓 39">
              <a:extLst>
                <a:ext uri="{FF2B5EF4-FFF2-40B4-BE49-F238E27FC236}">
                  <a16:creationId xmlns:a16="http://schemas.microsoft.com/office/drawing/2014/main" id="{0AB9154B-70A4-4F54-936B-7353CFF719F7}"/>
                </a:ext>
              </a:extLst>
            </p:cNvPr>
            <p:cNvSpPr/>
            <p:nvPr/>
          </p:nvSpPr>
          <p:spPr>
            <a:xfrm>
              <a:off x="228678" y="3612186"/>
              <a:ext cx="655970" cy="655970"/>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latin typeface="Arial" panose="020B0604020202020204" pitchFamily="34" charset="0"/>
                <a:cs typeface="Arial" panose="020B0604020202020204" pitchFamily="34" charset="0"/>
              </a:endParaRPr>
            </a:p>
          </p:txBody>
        </p:sp>
        <p:sp>
          <p:nvSpPr>
            <p:cNvPr id="41" name="橢圓 40">
              <a:extLst>
                <a:ext uri="{FF2B5EF4-FFF2-40B4-BE49-F238E27FC236}">
                  <a16:creationId xmlns:a16="http://schemas.microsoft.com/office/drawing/2014/main" id="{77774668-236C-44E3-8385-FCE6D06FE3FC}"/>
                </a:ext>
              </a:extLst>
            </p:cNvPr>
            <p:cNvSpPr/>
            <p:nvPr/>
          </p:nvSpPr>
          <p:spPr>
            <a:xfrm>
              <a:off x="265420" y="3648928"/>
              <a:ext cx="582487" cy="582487"/>
            </a:xfrm>
            <a:prstGeom prst="ellipse">
              <a:avLst/>
            </a:prstGeom>
            <a:noFill/>
            <a:ln w="19050">
              <a:gradFill>
                <a:gsLst>
                  <a:gs pos="0">
                    <a:srgbClr val="2869F9"/>
                  </a:gs>
                  <a:gs pos="100000">
                    <a:srgbClr val="1FACF3"/>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latin typeface="Arial" panose="020B0604020202020204" pitchFamily="34" charset="0"/>
                <a:cs typeface="Arial" panose="020B0604020202020204" pitchFamily="34" charset="0"/>
              </a:endParaRPr>
            </a:p>
          </p:txBody>
        </p:sp>
      </p:grpSp>
      <p:grpSp>
        <p:nvGrpSpPr>
          <p:cNvPr id="42" name="群組 41">
            <a:extLst>
              <a:ext uri="{FF2B5EF4-FFF2-40B4-BE49-F238E27FC236}">
                <a16:creationId xmlns:a16="http://schemas.microsoft.com/office/drawing/2014/main" id="{0239EFEA-E753-4B52-9AB4-1AAC67613446}"/>
              </a:ext>
            </a:extLst>
          </p:cNvPr>
          <p:cNvGrpSpPr/>
          <p:nvPr/>
        </p:nvGrpSpPr>
        <p:grpSpPr>
          <a:xfrm>
            <a:off x="5737931" y="954867"/>
            <a:ext cx="1055637" cy="1055637"/>
            <a:chOff x="228678" y="3612186"/>
            <a:chExt cx="655970" cy="655970"/>
          </a:xfrm>
        </p:grpSpPr>
        <p:sp>
          <p:nvSpPr>
            <p:cNvPr id="43" name="橢圓 42">
              <a:extLst>
                <a:ext uri="{FF2B5EF4-FFF2-40B4-BE49-F238E27FC236}">
                  <a16:creationId xmlns:a16="http://schemas.microsoft.com/office/drawing/2014/main" id="{CA3DD3EE-3F2B-408D-A0A3-D66E3285A45E}"/>
                </a:ext>
              </a:extLst>
            </p:cNvPr>
            <p:cNvSpPr/>
            <p:nvPr/>
          </p:nvSpPr>
          <p:spPr>
            <a:xfrm>
              <a:off x="228678" y="3612186"/>
              <a:ext cx="655970" cy="655970"/>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latin typeface="Arial" panose="020B0604020202020204" pitchFamily="34" charset="0"/>
                <a:cs typeface="Arial" panose="020B0604020202020204" pitchFamily="34" charset="0"/>
              </a:endParaRPr>
            </a:p>
          </p:txBody>
        </p:sp>
        <p:sp>
          <p:nvSpPr>
            <p:cNvPr id="44" name="橢圓 43">
              <a:extLst>
                <a:ext uri="{FF2B5EF4-FFF2-40B4-BE49-F238E27FC236}">
                  <a16:creationId xmlns:a16="http://schemas.microsoft.com/office/drawing/2014/main" id="{CE7E8977-AAEA-4F43-9670-43603E12E78E}"/>
                </a:ext>
              </a:extLst>
            </p:cNvPr>
            <p:cNvSpPr/>
            <p:nvPr/>
          </p:nvSpPr>
          <p:spPr>
            <a:xfrm>
              <a:off x="265420" y="3648928"/>
              <a:ext cx="582487" cy="582487"/>
            </a:xfrm>
            <a:prstGeom prst="ellipse">
              <a:avLst/>
            </a:prstGeom>
            <a:noFill/>
            <a:ln w="19050">
              <a:gradFill>
                <a:gsLst>
                  <a:gs pos="0">
                    <a:srgbClr val="2869F9"/>
                  </a:gs>
                  <a:gs pos="100000">
                    <a:srgbClr val="1FACF3"/>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latin typeface="Arial" panose="020B0604020202020204" pitchFamily="34" charset="0"/>
                <a:cs typeface="Arial" panose="020B0604020202020204" pitchFamily="34" charset="0"/>
              </a:endParaRPr>
            </a:p>
          </p:txBody>
        </p:sp>
      </p:grpSp>
      <p:grpSp>
        <p:nvGrpSpPr>
          <p:cNvPr id="45" name="群組 44">
            <a:extLst>
              <a:ext uri="{FF2B5EF4-FFF2-40B4-BE49-F238E27FC236}">
                <a16:creationId xmlns:a16="http://schemas.microsoft.com/office/drawing/2014/main" id="{14087D3C-5DCB-4FD0-B207-7C741DCA2DE3}"/>
              </a:ext>
            </a:extLst>
          </p:cNvPr>
          <p:cNvGrpSpPr/>
          <p:nvPr/>
        </p:nvGrpSpPr>
        <p:grpSpPr>
          <a:xfrm>
            <a:off x="7418824" y="954867"/>
            <a:ext cx="1055637" cy="1055637"/>
            <a:chOff x="228678" y="3612186"/>
            <a:chExt cx="655970" cy="655970"/>
          </a:xfrm>
        </p:grpSpPr>
        <p:sp>
          <p:nvSpPr>
            <p:cNvPr id="46" name="橢圓 45">
              <a:extLst>
                <a:ext uri="{FF2B5EF4-FFF2-40B4-BE49-F238E27FC236}">
                  <a16:creationId xmlns:a16="http://schemas.microsoft.com/office/drawing/2014/main" id="{E16D9530-B78A-44B9-9B9F-C2C8E2E82306}"/>
                </a:ext>
              </a:extLst>
            </p:cNvPr>
            <p:cNvSpPr/>
            <p:nvPr/>
          </p:nvSpPr>
          <p:spPr>
            <a:xfrm>
              <a:off x="228678" y="3612186"/>
              <a:ext cx="655970" cy="655970"/>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latin typeface="Arial" panose="020B0604020202020204" pitchFamily="34" charset="0"/>
                <a:cs typeface="Arial" panose="020B0604020202020204" pitchFamily="34" charset="0"/>
              </a:endParaRPr>
            </a:p>
          </p:txBody>
        </p:sp>
        <p:sp>
          <p:nvSpPr>
            <p:cNvPr id="47" name="橢圓 46">
              <a:extLst>
                <a:ext uri="{FF2B5EF4-FFF2-40B4-BE49-F238E27FC236}">
                  <a16:creationId xmlns:a16="http://schemas.microsoft.com/office/drawing/2014/main" id="{B38AE76C-EC8D-4712-8FBF-36ADF8DE12B9}"/>
                </a:ext>
              </a:extLst>
            </p:cNvPr>
            <p:cNvSpPr/>
            <p:nvPr/>
          </p:nvSpPr>
          <p:spPr>
            <a:xfrm>
              <a:off x="265420" y="3648928"/>
              <a:ext cx="582487" cy="582487"/>
            </a:xfrm>
            <a:prstGeom prst="ellipse">
              <a:avLst/>
            </a:prstGeom>
            <a:noFill/>
            <a:ln w="19050">
              <a:gradFill>
                <a:gsLst>
                  <a:gs pos="0">
                    <a:srgbClr val="2869F9"/>
                  </a:gs>
                  <a:gs pos="100000">
                    <a:srgbClr val="1FACF3"/>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latin typeface="Arial" panose="020B0604020202020204" pitchFamily="34" charset="0"/>
                <a:cs typeface="Arial" panose="020B0604020202020204" pitchFamily="34" charset="0"/>
              </a:endParaRPr>
            </a:p>
          </p:txBody>
        </p:sp>
      </p:grpSp>
      <p:sp>
        <p:nvSpPr>
          <p:cNvPr id="4" name="標題 3">
            <a:extLst>
              <a:ext uri="{FF2B5EF4-FFF2-40B4-BE49-F238E27FC236}">
                <a16:creationId xmlns:a16="http://schemas.microsoft.com/office/drawing/2014/main" id="{EB42458C-631E-484D-9349-C7670872E501}"/>
              </a:ext>
            </a:extLst>
          </p:cNvPr>
          <p:cNvSpPr>
            <a:spLocks noGrp="1"/>
          </p:cNvSpPr>
          <p:nvPr>
            <p:ph type="title"/>
          </p:nvPr>
        </p:nvSpPr>
        <p:spPr/>
        <p:txBody>
          <a:bodyPr/>
          <a:lstStyle/>
          <a:p>
            <a:r>
              <a:rPr lang="en-US" altLang="zh-TW"/>
              <a:t>Always get in touch with Notification Center</a:t>
            </a:r>
            <a:endParaRPr lang="zh-TW" altLang="en-US"/>
          </a:p>
        </p:txBody>
      </p:sp>
      <p:pic>
        <p:nvPicPr>
          <p:cNvPr id="22" name="圖片 21">
            <a:extLst>
              <a:ext uri="{FF2B5EF4-FFF2-40B4-BE49-F238E27FC236}">
                <a16:creationId xmlns:a16="http://schemas.microsoft.com/office/drawing/2014/main" id="{A93F5F56-A78F-439B-A78A-E0E5B1224F95}"/>
              </a:ext>
            </a:extLst>
          </p:cNvPr>
          <p:cNvPicPr>
            <a:picLocks noChangeAspect="1"/>
          </p:cNvPicPr>
          <p:nvPr/>
        </p:nvPicPr>
        <p:blipFill>
          <a:blip r:embed="rId3" cstate="print">
            <a:duotone>
              <a:schemeClr val="accent5">
                <a:shade val="45000"/>
                <a:satMod val="135000"/>
              </a:schemeClr>
              <a:prstClr val="white"/>
            </a:duotone>
            <a:extLst>
              <a:ext uri="{BEBA8EAE-BF5A-486C-A8C5-ECC9F3942E4B}">
                <a14:imgProps xmlns:a14="http://schemas.microsoft.com/office/drawing/2010/main">
                  <a14:imgLayer r:embed="rId4">
                    <a14:imgEffect>
                      <a14:saturation sat="0"/>
                    </a14:imgEffect>
                  </a14:imgLayer>
                </a14:imgProps>
              </a:ext>
              <a:ext uri="{28A0092B-C50C-407E-A947-70E740481C1C}">
                <a14:useLocalDpi xmlns:a14="http://schemas.microsoft.com/office/drawing/2010/main"/>
              </a:ext>
            </a:extLst>
          </a:blip>
          <a:stretch>
            <a:fillRect/>
          </a:stretch>
        </p:blipFill>
        <p:spPr>
          <a:xfrm>
            <a:off x="4162486" y="1227880"/>
            <a:ext cx="731501" cy="670544"/>
          </a:xfrm>
          <a:prstGeom prst="rect">
            <a:avLst/>
          </a:prstGeom>
        </p:spPr>
      </p:pic>
      <p:pic>
        <p:nvPicPr>
          <p:cNvPr id="25" name="圖片 24">
            <a:extLst>
              <a:ext uri="{FF2B5EF4-FFF2-40B4-BE49-F238E27FC236}">
                <a16:creationId xmlns:a16="http://schemas.microsoft.com/office/drawing/2014/main" id="{B95757B4-9E32-421E-B347-C2B0CC47E3E4}"/>
              </a:ext>
            </a:extLst>
          </p:cNvPr>
          <p:cNvPicPr>
            <a:picLocks noChangeAspect="1"/>
          </p:cNvPicPr>
          <p:nvPr/>
        </p:nvPicPr>
        <p:blipFill>
          <a:blip r:embed="rId5" cstate="print">
            <a:duotone>
              <a:schemeClr val="accent5">
                <a:shade val="45000"/>
                <a:satMod val="135000"/>
              </a:schemeClr>
              <a:prstClr val="white"/>
            </a:duotone>
            <a:extLst>
              <a:ext uri="{BEBA8EAE-BF5A-486C-A8C5-ECC9F3942E4B}">
                <a14:imgProps xmlns:a14="http://schemas.microsoft.com/office/drawing/2010/main">
                  <a14:imgLayer r:embed="rId6">
                    <a14:imgEffect>
                      <a14:saturation sat="0"/>
                    </a14:imgEffect>
                  </a14:imgLayer>
                </a14:imgProps>
              </a:ext>
              <a:ext uri="{28A0092B-C50C-407E-A947-70E740481C1C}">
                <a14:useLocalDpi xmlns:a14="http://schemas.microsoft.com/office/drawing/2010/main"/>
              </a:ext>
            </a:extLst>
          </a:blip>
          <a:stretch>
            <a:fillRect/>
          </a:stretch>
        </p:blipFill>
        <p:spPr>
          <a:xfrm>
            <a:off x="2526359" y="1136549"/>
            <a:ext cx="755204" cy="692271"/>
          </a:xfrm>
          <a:prstGeom prst="rect">
            <a:avLst/>
          </a:prstGeom>
        </p:spPr>
      </p:pic>
      <p:pic>
        <p:nvPicPr>
          <p:cNvPr id="28" name="圖形 27" hidden="1">
            <a:extLst>
              <a:ext uri="{FF2B5EF4-FFF2-40B4-BE49-F238E27FC236}">
                <a16:creationId xmlns:a16="http://schemas.microsoft.com/office/drawing/2014/main" id="{82FDAA3B-29F6-4B94-A64E-D2401A4C67F5}"/>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7792007" y="1354239"/>
            <a:ext cx="443829" cy="530430"/>
          </a:xfrm>
          <a:prstGeom prst="rect">
            <a:avLst/>
          </a:prstGeom>
        </p:spPr>
      </p:pic>
      <p:pic>
        <p:nvPicPr>
          <p:cNvPr id="31" name="圖形 30" hidden="1">
            <a:extLst>
              <a:ext uri="{FF2B5EF4-FFF2-40B4-BE49-F238E27FC236}">
                <a16:creationId xmlns:a16="http://schemas.microsoft.com/office/drawing/2014/main" id="{C6B4D86C-C901-4537-8D0D-6A9EA0F7DF6A}"/>
              </a:ext>
            </a:extLst>
          </p:cNvPr>
          <p:cNvPicPr>
            <a:picLocks noChangeAspect="1"/>
          </p:cNvPicPr>
          <p:nvPr/>
        </p:nvPicPr>
        <p:blipFill>
          <a:blip r:embed="rId9">
            <a:extLst>
              <a:ext uri="{96DAC541-7B7A-43D3-8B79-37D633B846F1}">
                <asvg:svgBlip xmlns:asvg="http://schemas.microsoft.com/office/drawing/2016/SVG/main" r:embed="rId10"/>
              </a:ext>
            </a:extLst>
          </a:blip>
          <a:stretch>
            <a:fillRect/>
          </a:stretch>
        </p:blipFill>
        <p:spPr>
          <a:xfrm>
            <a:off x="5970158" y="1388524"/>
            <a:ext cx="515775" cy="515775"/>
          </a:xfrm>
          <a:prstGeom prst="rect">
            <a:avLst/>
          </a:prstGeom>
        </p:spPr>
      </p:pic>
      <p:sp>
        <p:nvSpPr>
          <p:cNvPr id="32" name="矩形: 圓角 31" hidden="1">
            <a:extLst>
              <a:ext uri="{FF2B5EF4-FFF2-40B4-BE49-F238E27FC236}">
                <a16:creationId xmlns:a16="http://schemas.microsoft.com/office/drawing/2014/main" id="{1CF6FEAD-7F1F-4210-B027-D08EE7334317}"/>
              </a:ext>
            </a:extLst>
          </p:cNvPr>
          <p:cNvSpPr/>
          <p:nvPr/>
        </p:nvSpPr>
        <p:spPr>
          <a:xfrm>
            <a:off x="9144000" y="3215170"/>
            <a:ext cx="1457058" cy="1368871"/>
          </a:xfrm>
          <a:prstGeom prst="roundRect">
            <a:avLst>
              <a:gd name="adj" fmla="val 19881"/>
            </a:avLst>
          </a:prstGeom>
          <a:solidFill>
            <a:schemeClr val="tx1">
              <a:alpha val="77000"/>
            </a:schemeClr>
          </a:solidFill>
          <a:ln>
            <a:noFill/>
          </a:ln>
          <a:effectLst>
            <a:softEdge rad="2159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p>
        </p:txBody>
      </p:sp>
      <p:grpSp>
        <p:nvGrpSpPr>
          <p:cNvPr id="2" name="群組 1" hidden="1">
            <a:extLst>
              <a:ext uri="{FF2B5EF4-FFF2-40B4-BE49-F238E27FC236}">
                <a16:creationId xmlns:a16="http://schemas.microsoft.com/office/drawing/2014/main" id="{6C102E6E-9089-454D-AE30-2E1D3D7C1420}"/>
              </a:ext>
            </a:extLst>
          </p:cNvPr>
          <p:cNvGrpSpPr/>
          <p:nvPr/>
        </p:nvGrpSpPr>
        <p:grpSpPr>
          <a:xfrm>
            <a:off x="788962" y="1303718"/>
            <a:ext cx="610643" cy="575416"/>
            <a:chOff x="1676114" y="1664338"/>
            <a:chExt cx="814191" cy="767221"/>
          </a:xfrm>
        </p:grpSpPr>
        <p:pic>
          <p:nvPicPr>
            <p:cNvPr id="24" name="圖形 23">
              <a:extLst>
                <a:ext uri="{FF2B5EF4-FFF2-40B4-BE49-F238E27FC236}">
                  <a16:creationId xmlns:a16="http://schemas.microsoft.com/office/drawing/2014/main" id="{A7F30841-EACD-45CD-916E-32C79F73D1FF}"/>
                </a:ext>
              </a:extLst>
            </p:cNvPr>
            <p:cNvPicPr>
              <a:picLocks noChangeAspect="1"/>
            </p:cNvPicPr>
            <p:nvPr/>
          </p:nvPicPr>
          <p:blipFill>
            <a:blip r:embed="rId11">
              <a:extLst>
                <a:ext uri="{96DAC541-7B7A-43D3-8B79-37D633B846F1}">
                  <asvg:svgBlip xmlns:asvg="http://schemas.microsoft.com/office/drawing/2016/SVG/main" r:embed="rId12"/>
                </a:ext>
              </a:extLst>
            </a:blip>
            <a:stretch>
              <a:fillRect/>
            </a:stretch>
          </p:blipFill>
          <p:spPr>
            <a:xfrm>
              <a:off x="1676114" y="1677678"/>
              <a:ext cx="814191" cy="753881"/>
            </a:xfrm>
            <a:prstGeom prst="rect">
              <a:avLst/>
            </a:prstGeom>
          </p:spPr>
        </p:pic>
        <p:pic>
          <p:nvPicPr>
            <p:cNvPr id="26" name="圖片 25">
              <a:extLst>
                <a:ext uri="{FF2B5EF4-FFF2-40B4-BE49-F238E27FC236}">
                  <a16:creationId xmlns:a16="http://schemas.microsoft.com/office/drawing/2014/main" id="{3FDB3059-AA65-4AA9-B135-04F99F464E0B}"/>
                </a:ext>
              </a:extLst>
            </p:cNvPr>
            <p:cNvPicPr>
              <a:picLocks noChangeAspect="1"/>
            </p:cNvPicPr>
            <p:nvPr/>
          </p:nvPicPr>
          <p:blipFill>
            <a:blip r:embed="rId13" cstate="print">
              <a:duotone>
                <a:prstClr val="black"/>
                <a:schemeClr val="accent1">
                  <a:tint val="45000"/>
                  <a:satMod val="400000"/>
                </a:schemeClr>
              </a:duotone>
              <a:extLst>
                <a:ext uri="{28A0092B-C50C-407E-A947-70E740481C1C}">
                  <a14:useLocalDpi xmlns:a14="http://schemas.microsoft.com/office/drawing/2010/main"/>
                </a:ext>
              </a:extLst>
            </a:blip>
            <a:stretch>
              <a:fillRect/>
            </a:stretch>
          </p:blipFill>
          <p:spPr>
            <a:xfrm>
              <a:off x="1750992" y="1664338"/>
              <a:ext cx="647810" cy="593826"/>
            </a:xfrm>
            <a:prstGeom prst="rect">
              <a:avLst/>
            </a:prstGeom>
          </p:spPr>
        </p:pic>
      </p:grpSp>
      <p:pic>
        <p:nvPicPr>
          <p:cNvPr id="18" name="圖片 17" descr="一張含有 頭飾, 頭盔, 帽 的圖片&#10;&#10;自動產生的描述">
            <a:extLst>
              <a:ext uri="{FF2B5EF4-FFF2-40B4-BE49-F238E27FC236}">
                <a16:creationId xmlns:a16="http://schemas.microsoft.com/office/drawing/2014/main" id="{CEDDA3CB-1EBD-41C3-8D63-C742E177FD10}"/>
              </a:ext>
            </a:extLst>
          </p:cNvPr>
          <p:cNvPicPr>
            <a:picLocks noChangeAspect="1"/>
          </p:cNvPicPr>
          <p:nvPr/>
        </p:nvPicPr>
        <p:blipFill>
          <a:blip r:embed="rId14" cstate="print">
            <a:extLst>
              <a:ext uri="{28A0092B-C50C-407E-A947-70E740481C1C}">
                <a14:useLocalDpi xmlns:a14="http://schemas.microsoft.com/office/drawing/2010/main"/>
              </a:ext>
            </a:extLst>
          </a:blip>
          <a:stretch>
            <a:fillRect/>
          </a:stretch>
        </p:blipFill>
        <p:spPr>
          <a:xfrm>
            <a:off x="2125174" y="3899323"/>
            <a:ext cx="623832" cy="623831"/>
          </a:xfrm>
          <a:prstGeom prst="rect">
            <a:avLst/>
          </a:prstGeom>
          <a:noFill/>
          <a:ln>
            <a:noFill/>
            <a:prstDash val="solid"/>
          </a:ln>
          <a:effectLst>
            <a:outerShdw blurRad="228600" dist="152400" dir="8100000" algn="tr" rotWithShape="0">
              <a:prstClr val="black">
                <a:alpha val="28000"/>
              </a:prstClr>
            </a:outerShdw>
          </a:effectLst>
        </p:spPr>
      </p:pic>
      <p:pic>
        <p:nvPicPr>
          <p:cNvPr id="5" name="圖片 4">
            <a:extLst>
              <a:ext uri="{FF2B5EF4-FFF2-40B4-BE49-F238E27FC236}">
                <a16:creationId xmlns:a16="http://schemas.microsoft.com/office/drawing/2014/main" id="{7D5248AD-37B3-479D-9B2C-720B12B54DEA}"/>
              </a:ext>
            </a:extLst>
          </p:cNvPr>
          <p:cNvPicPr>
            <a:picLocks noChangeAspect="1"/>
          </p:cNvPicPr>
          <p:nvPr/>
        </p:nvPicPr>
        <p:blipFill>
          <a:blip r:embed="rId15">
            <a:duotone>
              <a:schemeClr val="accent5">
                <a:shade val="45000"/>
                <a:satMod val="135000"/>
              </a:schemeClr>
              <a:prstClr val="white"/>
            </a:duotone>
            <a:extLst>
              <a:ext uri="{BEBA8EAE-BF5A-486C-A8C5-ECC9F3942E4B}">
                <a14:imgProps xmlns:a14="http://schemas.microsoft.com/office/drawing/2010/main">
                  <a14:imgLayer r:embed="rId16">
                    <a14:imgEffect>
                      <a14:saturation sat="0"/>
                    </a14:imgEffect>
                  </a14:imgLayer>
                </a14:imgProps>
              </a:ext>
            </a:extLst>
          </a:blip>
          <a:stretch>
            <a:fillRect/>
          </a:stretch>
        </p:blipFill>
        <p:spPr>
          <a:xfrm>
            <a:off x="918897" y="1228685"/>
            <a:ext cx="608129" cy="576122"/>
          </a:xfrm>
          <a:prstGeom prst="rect">
            <a:avLst/>
          </a:prstGeom>
        </p:spPr>
      </p:pic>
      <p:pic>
        <p:nvPicPr>
          <p:cNvPr id="17" name="圖片 16">
            <a:extLst>
              <a:ext uri="{FF2B5EF4-FFF2-40B4-BE49-F238E27FC236}">
                <a16:creationId xmlns:a16="http://schemas.microsoft.com/office/drawing/2014/main" id="{3AD316BB-CF7D-4045-94B0-17BFE2DA8AE9}"/>
              </a:ext>
            </a:extLst>
          </p:cNvPr>
          <p:cNvPicPr>
            <a:picLocks noChangeAspect="1"/>
          </p:cNvPicPr>
          <p:nvPr/>
        </p:nvPicPr>
        <p:blipFill>
          <a:blip r:embed="rId17">
            <a:duotone>
              <a:schemeClr val="accent5">
                <a:shade val="45000"/>
                <a:satMod val="135000"/>
              </a:schemeClr>
              <a:prstClr val="white"/>
            </a:duotone>
          </a:blip>
          <a:stretch>
            <a:fillRect/>
          </a:stretch>
        </p:blipFill>
        <p:spPr>
          <a:xfrm>
            <a:off x="5968373" y="1209342"/>
            <a:ext cx="573227" cy="573227"/>
          </a:xfrm>
          <a:prstGeom prst="rect">
            <a:avLst/>
          </a:prstGeom>
        </p:spPr>
      </p:pic>
      <p:pic>
        <p:nvPicPr>
          <p:cNvPr id="21" name="圖片 20">
            <a:extLst>
              <a:ext uri="{FF2B5EF4-FFF2-40B4-BE49-F238E27FC236}">
                <a16:creationId xmlns:a16="http://schemas.microsoft.com/office/drawing/2014/main" id="{F8EFF7F9-5CE9-4901-9939-F2A024C62280}"/>
              </a:ext>
            </a:extLst>
          </p:cNvPr>
          <p:cNvPicPr>
            <a:picLocks noChangeAspect="1"/>
          </p:cNvPicPr>
          <p:nvPr/>
        </p:nvPicPr>
        <p:blipFill>
          <a:blip r:embed="rId18">
            <a:duotone>
              <a:schemeClr val="accent5">
                <a:shade val="45000"/>
                <a:satMod val="135000"/>
              </a:schemeClr>
              <a:prstClr val="white"/>
            </a:duotone>
          </a:blip>
          <a:stretch>
            <a:fillRect/>
          </a:stretch>
        </p:blipFill>
        <p:spPr>
          <a:xfrm>
            <a:off x="7654147" y="1159503"/>
            <a:ext cx="559687" cy="669317"/>
          </a:xfrm>
          <a:prstGeom prst="rect">
            <a:avLst/>
          </a:prstGeom>
        </p:spPr>
      </p:pic>
      <p:sp>
        <p:nvSpPr>
          <p:cNvPr id="48" name="矩形 47">
            <a:extLst>
              <a:ext uri="{FF2B5EF4-FFF2-40B4-BE49-F238E27FC236}">
                <a16:creationId xmlns:a16="http://schemas.microsoft.com/office/drawing/2014/main" id="{B37AFC0B-8567-E547-8DF4-03170B07250D}"/>
              </a:ext>
            </a:extLst>
          </p:cNvPr>
          <p:cNvSpPr/>
          <p:nvPr/>
        </p:nvSpPr>
        <p:spPr>
          <a:xfrm>
            <a:off x="202773" y="2066363"/>
            <a:ext cx="1783020" cy="276999"/>
          </a:xfrm>
          <a:prstGeom prst="rect">
            <a:avLst/>
          </a:prstGeom>
        </p:spPr>
        <p:txBody>
          <a:bodyPr wrap="square" anchor="t">
            <a:spAutoFit/>
          </a:bodyPr>
          <a:lstStyle/>
          <a:p>
            <a:pPr algn="ctr">
              <a:buClr>
                <a:schemeClr val="lt1"/>
              </a:buClr>
              <a:buSzPts val="275"/>
            </a:pPr>
            <a:r>
              <a:rPr lang="en-US" altLang="zh-TW" sz="1200" b="1">
                <a:solidFill>
                  <a:srgbClr val="E25B00"/>
                </a:solidFill>
                <a:latin typeface="Arial" panose="020B0604020202020204" pitchFamily="34" charset="0"/>
                <a:ea typeface="微軟正黑體" panose="020B0604030504040204" pitchFamily="34" charset="-120"/>
                <a:cs typeface="Arial" panose="020B0604020202020204" pitchFamily="34" charset="0"/>
                <a:sym typeface="Arial" panose="020B0604020202020204" pitchFamily="34" charset="0"/>
              </a:rPr>
              <a:t>Centralized setting</a:t>
            </a:r>
          </a:p>
        </p:txBody>
      </p:sp>
      <p:sp>
        <p:nvSpPr>
          <p:cNvPr id="49" name="矩形 48">
            <a:extLst>
              <a:ext uri="{FF2B5EF4-FFF2-40B4-BE49-F238E27FC236}">
                <a16:creationId xmlns:a16="http://schemas.microsoft.com/office/drawing/2014/main" id="{715DEB29-9B0F-6B4C-A9C3-B44458654BFA}"/>
              </a:ext>
            </a:extLst>
          </p:cNvPr>
          <p:cNvSpPr/>
          <p:nvPr/>
        </p:nvSpPr>
        <p:spPr>
          <a:xfrm>
            <a:off x="250762" y="2344679"/>
            <a:ext cx="1727332" cy="553998"/>
          </a:xfrm>
          <a:prstGeom prst="rect">
            <a:avLst/>
          </a:prstGeom>
        </p:spPr>
        <p:txBody>
          <a:bodyPr wrap="square">
            <a:spAutoFit/>
          </a:bodyPr>
          <a:lstStyle/>
          <a:p>
            <a:pPr algn="ctr"/>
            <a:r>
              <a:rPr lang="en-US" altLang="zh-TW" sz="1000">
                <a:latin typeface="Arial" panose="020B0604020202020204" pitchFamily="34" charset="0"/>
                <a:ea typeface="微軟正黑體" panose="020B0604030504040204" pitchFamily="34" charset="-120"/>
                <a:cs typeface="Arial" panose="020B0604020202020204" pitchFamily="34" charset="0"/>
                <a:sym typeface="Arial" panose="020B0604020202020204" pitchFamily="34" charset="0"/>
              </a:rPr>
              <a:t>One interface to integrate all notification settings and operations</a:t>
            </a:r>
          </a:p>
        </p:txBody>
      </p:sp>
      <p:sp>
        <p:nvSpPr>
          <p:cNvPr id="50" name="矩形 49">
            <a:extLst>
              <a:ext uri="{FF2B5EF4-FFF2-40B4-BE49-F238E27FC236}">
                <a16:creationId xmlns:a16="http://schemas.microsoft.com/office/drawing/2014/main" id="{8328FECD-9E9C-3544-B9F6-7A11500F648D}"/>
              </a:ext>
            </a:extLst>
          </p:cNvPr>
          <p:cNvSpPr/>
          <p:nvPr/>
        </p:nvSpPr>
        <p:spPr>
          <a:xfrm>
            <a:off x="1965748" y="1974030"/>
            <a:ext cx="1964746" cy="461665"/>
          </a:xfrm>
          <a:prstGeom prst="rect">
            <a:avLst/>
          </a:prstGeom>
        </p:spPr>
        <p:txBody>
          <a:bodyPr wrap="square" anchor="t">
            <a:spAutoFit/>
          </a:bodyPr>
          <a:lstStyle/>
          <a:p>
            <a:pPr algn="ctr">
              <a:buClr>
                <a:schemeClr val="lt1"/>
              </a:buClr>
              <a:buSzPts val="275"/>
            </a:pPr>
            <a:r>
              <a:rPr lang="en-US" altLang="zh-TW" sz="1200" b="1">
                <a:solidFill>
                  <a:srgbClr val="E25B00"/>
                </a:solidFill>
                <a:latin typeface="Arial" panose="020B0604020202020204" pitchFamily="34" charset="0"/>
                <a:ea typeface="微軟正黑體" panose="020B0604030504040204" pitchFamily="34" charset="-120"/>
                <a:cs typeface="Arial" panose="020B0604020202020204" pitchFamily="34" charset="0"/>
                <a:sym typeface="Arial" panose="020B0604020202020204" pitchFamily="34" charset="0"/>
              </a:rPr>
              <a:t>Support multiple notification methods</a:t>
            </a:r>
          </a:p>
        </p:txBody>
      </p:sp>
      <p:sp>
        <p:nvSpPr>
          <p:cNvPr id="51" name="矩形 50">
            <a:extLst>
              <a:ext uri="{FF2B5EF4-FFF2-40B4-BE49-F238E27FC236}">
                <a16:creationId xmlns:a16="http://schemas.microsoft.com/office/drawing/2014/main" id="{F75D7AF4-0C9A-F44C-BBA3-A74BF0B6F781}"/>
              </a:ext>
            </a:extLst>
          </p:cNvPr>
          <p:cNvSpPr/>
          <p:nvPr/>
        </p:nvSpPr>
        <p:spPr>
          <a:xfrm>
            <a:off x="2071689" y="2344679"/>
            <a:ext cx="1792293" cy="400110"/>
          </a:xfrm>
          <a:prstGeom prst="rect">
            <a:avLst/>
          </a:prstGeom>
        </p:spPr>
        <p:txBody>
          <a:bodyPr wrap="square">
            <a:spAutoFit/>
          </a:bodyPr>
          <a:lstStyle/>
          <a:p>
            <a:pPr algn="ctr"/>
            <a:r>
              <a:rPr lang="en-US" altLang="zh-TW" sz="1000">
                <a:latin typeface="Arial" panose="020B0604020202020204" pitchFamily="34" charset="0"/>
                <a:ea typeface="微軟正黑體" panose="020B0604030504040204" pitchFamily="34" charset="-120"/>
                <a:cs typeface="Arial" panose="020B0604020202020204" pitchFamily="34" charset="0"/>
                <a:sym typeface="Arial" panose="020B0604020202020204" pitchFamily="34" charset="0"/>
              </a:rPr>
              <a:t>Meet your various notification scenarios</a:t>
            </a:r>
          </a:p>
        </p:txBody>
      </p:sp>
      <p:sp>
        <p:nvSpPr>
          <p:cNvPr id="52" name="矩形 51">
            <a:extLst>
              <a:ext uri="{FF2B5EF4-FFF2-40B4-BE49-F238E27FC236}">
                <a16:creationId xmlns:a16="http://schemas.microsoft.com/office/drawing/2014/main" id="{AE7BC550-7BA2-0047-96A9-D1E5AAE719F4}"/>
              </a:ext>
            </a:extLst>
          </p:cNvPr>
          <p:cNvSpPr/>
          <p:nvPr/>
        </p:nvSpPr>
        <p:spPr>
          <a:xfrm>
            <a:off x="3978373" y="1974030"/>
            <a:ext cx="1428158" cy="461665"/>
          </a:xfrm>
          <a:prstGeom prst="rect">
            <a:avLst/>
          </a:prstGeom>
        </p:spPr>
        <p:txBody>
          <a:bodyPr wrap="square" anchor="t">
            <a:spAutoFit/>
          </a:bodyPr>
          <a:lstStyle/>
          <a:p>
            <a:pPr algn="ctr">
              <a:buClr>
                <a:schemeClr val="lt1"/>
              </a:buClr>
              <a:buSzPts val="275"/>
            </a:pPr>
            <a:r>
              <a:rPr lang="en-US" altLang="zh-TW" sz="1200" b="1">
                <a:solidFill>
                  <a:srgbClr val="E25B00"/>
                </a:solidFill>
                <a:latin typeface="Arial" panose="020B0604020202020204" pitchFamily="34" charset="0"/>
                <a:ea typeface="微軟正黑體" panose="020B0604030504040204" pitchFamily="34" charset="-120"/>
                <a:cs typeface="Arial" panose="020B0604020202020204" pitchFamily="34" charset="0"/>
                <a:sym typeface="Arial" panose="020B0604020202020204" pitchFamily="34" charset="0"/>
              </a:rPr>
              <a:t>Highly flexible rule setting </a:t>
            </a:r>
          </a:p>
        </p:txBody>
      </p:sp>
      <p:sp>
        <p:nvSpPr>
          <p:cNvPr id="53" name="矩形 52">
            <a:extLst>
              <a:ext uri="{FF2B5EF4-FFF2-40B4-BE49-F238E27FC236}">
                <a16:creationId xmlns:a16="http://schemas.microsoft.com/office/drawing/2014/main" id="{C7F0F118-5E4A-2A4F-98CB-5F773F191543}"/>
              </a:ext>
            </a:extLst>
          </p:cNvPr>
          <p:cNvSpPr/>
          <p:nvPr/>
        </p:nvSpPr>
        <p:spPr>
          <a:xfrm>
            <a:off x="3716133" y="2344679"/>
            <a:ext cx="1883453" cy="415498"/>
          </a:xfrm>
          <a:prstGeom prst="rect">
            <a:avLst/>
          </a:prstGeom>
        </p:spPr>
        <p:txBody>
          <a:bodyPr wrap="square">
            <a:spAutoFit/>
          </a:bodyPr>
          <a:lstStyle/>
          <a:p>
            <a:pPr algn="ctr"/>
            <a:r>
              <a:rPr lang="en-US" altLang="zh-TW" sz="1000">
                <a:latin typeface="Arial" panose="020B0604020202020204" pitchFamily="34" charset="0"/>
                <a:ea typeface="微軟正黑體" panose="020B0604030504040204" pitchFamily="34" charset="-120"/>
                <a:cs typeface="Arial" panose="020B0604020202020204" pitchFamily="34" charset="0"/>
                <a:sym typeface="Arial" panose="020B0604020202020204" pitchFamily="34" charset="0"/>
              </a:rPr>
              <a:t>Easily filter important messages you want to receive</a:t>
            </a:r>
          </a:p>
        </p:txBody>
      </p:sp>
      <p:sp>
        <p:nvSpPr>
          <p:cNvPr id="54" name="矩形 53">
            <a:extLst>
              <a:ext uri="{FF2B5EF4-FFF2-40B4-BE49-F238E27FC236}">
                <a16:creationId xmlns:a16="http://schemas.microsoft.com/office/drawing/2014/main" id="{45F67DB0-4260-D242-A95A-987DB4B78EDB}"/>
              </a:ext>
            </a:extLst>
          </p:cNvPr>
          <p:cNvSpPr/>
          <p:nvPr/>
        </p:nvSpPr>
        <p:spPr>
          <a:xfrm>
            <a:off x="5533074" y="1974030"/>
            <a:ext cx="1625271" cy="461665"/>
          </a:xfrm>
          <a:prstGeom prst="rect">
            <a:avLst/>
          </a:prstGeom>
        </p:spPr>
        <p:txBody>
          <a:bodyPr wrap="square" anchor="t">
            <a:spAutoFit/>
          </a:bodyPr>
          <a:lstStyle/>
          <a:p>
            <a:pPr algn="ctr">
              <a:buClr>
                <a:schemeClr val="lt1"/>
              </a:buClr>
              <a:buSzPts val="275"/>
            </a:pPr>
            <a:r>
              <a:rPr lang="en-US" altLang="zh-TW" sz="1200" b="1">
                <a:solidFill>
                  <a:srgbClr val="E25B00"/>
                </a:solidFill>
                <a:latin typeface="Arial" panose="020B0604020202020204" pitchFamily="34" charset="0"/>
                <a:ea typeface="微軟正黑體" panose="020B0604030504040204" pitchFamily="34" charset="-120"/>
                <a:cs typeface="Arial" panose="020B0604020202020204" pitchFamily="34" charset="0"/>
                <a:sym typeface="Arial" panose="020B0604020202020204" pitchFamily="34" charset="0"/>
              </a:rPr>
              <a:t>Multi-language support</a:t>
            </a:r>
          </a:p>
        </p:txBody>
      </p:sp>
      <p:sp>
        <p:nvSpPr>
          <p:cNvPr id="55" name="矩形 54">
            <a:extLst>
              <a:ext uri="{FF2B5EF4-FFF2-40B4-BE49-F238E27FC236}">
                <a16:creationId xmlns:a16="http://schemas.microsoft.com/office/drawing/2014/main" id="{4FBB7EA6-41C0-8045-8F9D-A079255A7E02}"/>
              </a:ext>
            </a:extLst>
          </p:cNvPr>
          <p:cNvSpPr/>
          <p:nvPr/>
        </p:nvSpPr>
        <p:spPr>
          <a:xfrm>
            <a:off x="5637028" y="2344679"/>
            <a:ext cx="1758757" cy="400110"/>
          </a:xfrm>
          <a:prstGeom prst="rect">
            <a:avLst/>
          </a:prstGeom>
        </p:spPr>
        <p:txBody>
          <a:bodyPr wrap="square">
            <a:spAutoFit/>
          </a:bodyPr>
          <a:lstStyle/>
          <a:p>
            <a:pPr algn="ctr"/>
            <a:r>
              <a:rPr lang="en-US" altLang="zh-TW" sz="1000">
                <a:latin typeface="Arial" panose="020B0604020202020204" pitchFamily="34" charset="0"/>
                <a:ea typeface="微軟正黑體" panose="020B0604030504040204" pitchFamily="34" charset="-120"/>
                <a:cs typeface="Arial" panose="020B0604020202020204" pitchFamily="34" charset="0"/>
                <a:sym typeface="Arial" panose="020B0604020202020204" pitchFamily="34" charset="0"/>
              </a:rPr>
              <a:t>Support 23 language &amp; composed by professionals</a:t>
            </a:r>
          </a:p>
        </p:txBody>
      </p:sp>
      <p:sp>
        <p:nvSpPr>
          <p:cNvPr id="56" name="矩形 55">
            <a:extLst>
              <a:ext uri="{FF2B5EF4-FFF2-40B4-BE49-F238E27FC236}">
                <a16:creationId xmlns:a16="http://schemas.microsoft.com/office/drawing/2014/main" id="{3558B36E-1664-A445-9ACF-12C3DC5EE55F}"/>
              </a:ext>
            </a:extLst>
          </p:cNvPr>
          <p:cNvSpPr/>
          <p:nvPr/>
        </p:nvSpPr>
        <p:spPr>
          <a:xfrm>
            <a:off x="7284888" y="2066363"/>
            <a:ext cx="1625270" cy="276999"/>
          </a:xfrm>
          <a:prstGeom prst="rect">
            <a:avLst/>
          </a:prstGeom>
        </p:spPr>
        <p:txBody>
          <a:bodyPr wrap="square" anchor="t">
            <a:spAutoFit/>
          </a:bodyPr>
          <a:lstStyle/>
          <a:p>
            <a:pPr algn="ctr">
              <a:buClr>
                <a:schemeClr val="lt1"/>
              </a:buClr>
              <a:buSzPts val="275"/>
            </a:pPr>
            <a:r>
              <a:rPr lang="en-US" altLang="zh-TW" sz="1200" b="1">
                <a:solidFill>
                  <a:srgbClr val="E25B00"/>
                </a:solidFill>
                <a:latin typeface="Arial" panose="020B0604020202020204" pitchFamily="34" charset="0"/>
                <a:ea typeface="微軟正黑體" panose="020B0604030504040204" pitchFamily="34" charset="-120"/>
                <a:cs typeface="Arial" panose="020B0604020202020204" pitchFamily="34" charset="0"/>
                <a:sym typeface="Arial" panose="020B0604020202020204" pitchFamily="34" charset="0"/>
              </a:rPr>
              <a:t>Double insurance</a:t>
            </a:r>
          </a:p>
        </p:txBody>
      </p:sp>
      <p:sp>
        <p:nvSpPr>
          <p:cNvPr id="57" name="矩形 56">
            <a:extLst>
              <a:ext uri="{FF2B5EF4-FFF2-40B4-BE49-F238E27FC236}">
                <a16:creationId xmlns:a16="http://schemas.microsoft.com/office/drawing/2014/main" id="{F0790281-241C-C54B-AFE8-D1D3A04221A8}"/>
              </a:ext>
            </a:extLst>
          </p:cNvPr>
          <p:cNvSpPr/>
          <p:nvPr/>
        </p:nvSpPr>
        <p:spPr>
          <a:xfrm>
            <a:off x="7236284" y="2344679"/>
            <a:ext cx="1591153" cy="553998"/>
          </a:xfrm>
          <a:prstGeom prst="rect">
            <a:avLst/>
          </a:prstGeom>
        </p:spPr>
        <p:txBody>
          <a:bodyPr wrap="square">
            <a:spAutoFit/>
          </a:bodyPr>
          <a:lstStyle/>
          <a:p>
            <a:pPr algn="ctr"/>
            <a:r>
              <a:rPr lang="en-US" altLang="zh-TW" sz="1000">
                <a:latin typeface="Arial" panose="020B0604020202020204" pitchFamily="34" charset="0"/>
                <a:ea typeface="微軟正黑體" panose="020B0604030504040204" pitchFamily="34" charset="-120"/>
                <a:cs typeface="Arial" panose="020B0604020202020204" pitchFamily="34" charset="0"/>
                <a:sym typeface="Arial" panose="020B0604020202020204" pitchFamily="34" charset="0"/>
              </a:rPr>
              <a:t>Notification history and test function ensure you don't miss one message</a:t>
            </a:r>
          </a:p>
        </p:txBody>
      </p:sp>
    </p:spTree>
    <p:extLst>
      <p:ext uri="{BB962C8B-B14F-4D97-AF65-F5344CB8AC3E}">
        <p14:creationId xmlns:p14="http://schemas.microsoft.com/office/powerpoint/2010/main" val="12022905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Shape 276"/>
        <p:cNvGrpSpPr/>
        <p:nvPr/>
      </p:nvGrpSpPr>
      <p:grpSpPr>
        <a:xfrm>
          <a:off x="0" y="0"/>
          <a:ext cx="0" cy="0"/>
          <a:chOff x="0" y="0"/>
          <a:chExt cx="0" cy="0"/>
        </a:xfrm>
      </p:grpSpPr>
      <p:sp>
        <p:nvSpPr>
          <p:cNvPr id="4" name="矩形: 圓角 3">
            <a:extLst>
              <a:ext uri="{FF2B5EF4-FFF2-40B4-BE49-F238E27FC236}">
                <a16:creationId xmlns:a16="http://schemas.microsoft.com/office/drawing/2014/main" id="{E8A3E7AA-FDA4-466B-8597-C97B400A174F}"/>
              </a:ext>
            </a:extLst>
          </p:cNvPr>
          <p:cNvSpPr/>
          <p:nvPr/>
        </p:nvSpPr>
        <p:spPr>
          <a:xfrm>
            <a:off x="3312833" y="1419671"/>
            <a:ext cx="4916767" cy="426272"/>
          </a:xfrm>
          <a:prstGeom prst="roundRect">
            <a:avLst>
              <a:gd name="adj" fmla="val 50000"/>
            </a:avLst>
          </a:prstGeom>
          <a:solidFill>
            <a:schemeClr val="bg1">
              <a:lumMod val="85000"/>
            </a:schemeClr>
          </a:solidFill>
          <a:ln>
            <a:solidFill>
              <a:srgbClr val="88C5DA"/>
            </a:soli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latin typeface="Arial" panose="020B0604020202020204" pitchFamily="34" charset="0"/>
              <a:ea typeface="微軟正黑體" panose="020B0604030504040204" pitchFamily="34" charset="-120"/>
              <a:cs typeface="Arial" panose="020B0604020202020204" pitchFamily="34" charset="0"/>
            </a:endParaRPr>
          </a:p>
        </p:txBody>
      </p:sp>
      <p:sp>
        <p:nvSpPr>
          <p:cNvPr id="20" name="矩形: 圓角 19">
            <a:extLst>
              <a:ext uri="{FF2B5EF4-FFF2-40B4-BE49-F238E27FC236}">
                <a16:creationId xmlns:a16="http://schemas.microsoft.com/office/drawing/2014/main" id="{C15F5CB4-2E82-4B1C-A5E1-1100F15BDE45}"/>
              </a:ext>
            </a:extLst>
          </p:cNvPr>
          <p:cNvSpPr/>
          <p:nvPr/>
        </p:nvSpPr>
        <p:spPr>
          <a:xfrm>
            <a:off x="3312833" y="1965320"/>
            <a:ext cx="4916767" cy="426272"/>
          </a:xfrm>
          <a:prstGeom prst="roundRect">
            <a:avLst>
              <a:gd name="adj" fmla="val 50000"/>
            </a:avLst>
          </a:prstGeom>
          <a:solidFill>
            <a:schemeClr val="bg1">
              <a:lumMod val="85000"/>
            </a:schemeClr>
          </a:solidFill>
          <a:ln>
            <a:solidFill>
              <a:srgbClr val="88C5DA"/>
            </a:soli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latin typeface="Arial" panose="020B0604020202020204" pitchFamily="34" charset="0"/>
              <a:ea typeface="微軟正黑體" panose="020B0604030504040204" pitchFamily="34" charset="-120"/>
              <a:cs typeface="Arial" panose="020B0604020202020204" pitchFamily="34" charset="0"/>
            </a:endParaRPr>
          </a:p>
        </p:txBody>
      </p:sp>
      <p:sp>
        <p:nvSpPr>
          <p:cNvPr id="22" name="矩形: 圓角 21">
            <a:extLst>
              <a:ext uri="{FF2B5EF4-FFF2-40B4-BE49-F238E27FC236}">
                <a16:creationId xmlns:a16="http://schemas.microsoft.com/office/drawing/2014/main" id="{208DD062-AB8C-433B-93E9-CC400DEDCF3A}"/>
              </a:ext>
            </a:extLst>
          </p:cNvPr>
          <p:cNvSpPr/>
          <p:nvPr/>
        </p:nvSpPr>
        <p:spPr>
          <a:xfrm>
            <a:off x="3312833" y="2510969"/>
            <a:ext cx="4916767" cy="426272"/>
          </a:xfrm>
          <a:prstGeom prst="roundRect">
            <a:avLst>
              <a:gd name="adj" fmla="val 50000"/>
            </a:avLst>
          </a:prstGeom>
          <a:solidFill>
            <a:schemeClr val="bg1">
              <a:lumMod val="85000"/>
            </a:schemeClr>
          </a:solidFill>
          <a:ln>
            <a:solidFill>
              <a:srgbClr val="88C5DA"/>
            </a:soli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latin typeface="Arial" panose="020B0604020202020204" pitchFamily="34" charset="0"/>
              <a:ea typeface="微軟正黑體" panose="020B0604030504040204" pitchFamily="34" charset="-120"/>
              <a:cs typeface="Arial" panose="020B0604020202020204" pitchFamily="34" charset="0"/>
            </a:endParaRPr>
          </a:p>
        </p:txBody>
      </p:sp>
      <p:sp>
        <p:nvSpPr>
          <p:cNvPr id="23" name="矩形: 圓角 22">
            <a:extLst>
              <a:ext uri="{FF2B5EF4-FFF2-40B4-BE49-F238E27FC236}">
                <a16:creationId xmlns:a16="http://schemas.microsoft.com/office/drawing/2014/main" id="{6AE0BAF0-4548-4455-88D7-19A781603CBE}"/>
              </a:ext>
            </a:extLst>
          </p:cNvPr>
          <p:cNvSpPr/>
          <p:nvPr/>
        </p:nvSpPr>
        <p:spPr>
          <a:xfrm>
            <a:off x="3312833" y="3056618"/>
            <a:ext cx="4916767" cy="426272"/>
          </a:xfrm>
          <a:prstGeom prst="roundRect">
            <a:avLst>
              <a:gd name="adj" fmla="val 50000"/>
            </a:avLst>
          </a:prstGeom>
          <a:solidFill>
            <a:schemeClr val="bg1">
              <a:lumMod val="85000"/>
            </a:schemeClr>
          </a:solidFill>
          <a:ln>
            <a:solidFill>
              <a:srgbClr val="88C5DA"/>
            </a:soli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latin typeface="Arial" panose="020B0604020202020204" pitchFamily="34" charset="0"/>
              <a:ea typeface="微軟正黑體" panose="020B0604030504040204" pitchFamily="34" charset="-120"/>
              <a:cs typeface="Arial" panose="020B0604020202020204" pitchFamily="34" charset="0"/>
            </a:endParaRPr>
          </a:p>
        </p:txBody>
      </p:sp>
      <p:sp>
        <p:nvSpPr>
          <p:cNvPr id="54" name="圓角矩形 53"/>
          <p:cNvSpPr/>
          <p:nvPr/>
        </p:nvSpPr>
        <p:spPr>
          <a:xfrm>
            <a:off x="4228906" y="3603999"/>
            <a:ext cx="3695894" cy="1187536"/>
          </a:xfrm>
          <a:prstGeom prst="roundRect">
            <a:avLst>
              <a:gd name="adj" fmla="val 10545"/>
            </a:avLst>
          </a:prstGeom>
          <a:solidFill>
            <a:schemeClr val="bg1"/>
          </a:soli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latin typeface="Arial" panose="020B0604020202020204" pitchFamily="34" charset="0"/>
              <a:ea typeface="微軟正黑體" panose="020B0604030504040204" pitchFamily="34" charset="-120"/>
              <a:cs typeface="Arial" panose="020B0604020202020204" pitchFamily="34" charset="0"/>
            </a:endParaRPr>
          </a:p>
        </p:txBody>
      </p:sp>
      <p:sp>
        <p:nvSpPr>
          <p:cNvPr id="14" name="TextBox 6">
            <a:extLst>
              <a:ext uri="{FF2B5EF4-FFF2-40B4-BE49-F238E27FC236}">
                <a16:creationId xmlns:a16="http://schemas.microsoft.com/office/drawing/2014/main" id="{E0495728-5284-2243-8533-B93F68E25479}"/>
              </a:ext>
            </a:extLst>
          </p:cNvPr>
          <p:cNvSpPr txBox="1"/>
          <p:nvPr/>
        </p:nvSpPr>
        <p:spPr>
          <a:xfrm>
            <a:off x="4601446" y="3825305"/>
            <a:ext cx="3483597" cy="938783"/>
          </a:xfrm>
          <a:prstGeom prst="rect">
            <a:avLst/>
          </a:prstGeom>
          <a:noFill/>
        </p:spPr>
        <p:txBody>
          <a:bodyPr wrap="square" rtlCol="0">
            <a:spAutoFit/>
          </a:bodyPr>
          <a:lstStyle/>
          <a:p>
            <a:pPr marL="180975" indent="-180975" fontAlgn="base">
              <a:lnSpc>
                <a:spcPts val="2300"/>
              </a:lnSpc>
              <a:buFont typeface="Arial" pitchFamily="34" charset="0"/>
              <a:buChar char="•"/>
            </a:pPr>
            <a:r>
              <a:rPr lang="en-US" altLang="zh-Hant" sz="1200" b="1">
                <a:latin typeface="Arial" panose="020B0604020202020204" pitchFamily="34" charset="0"/>
                <a:ea typeface="微軟正黑體" panose="020B0604030504040204" pitchFamily="34" charset="-120"/>
                <a:cs typeface="Arial" panose="020B0604020202020204" pitchFamily="34" charset="0"/>
              </a:rPr>
              <a:t>Surveillance Station 5.1</a:t>
            </a:r>
          </a:p>
          <a:p>
            <a:pPr marL="638175" lvl="1" indent="-180975" fontAlgn="base">
              <a:lnSpc>
                <a:spcPts val="2300"/>
              </a:lnSpc>
              <a:buFont typeface="Arial" pitchFamily="34" charset="0"/>
              <a:buChar char="•"/>
            </a:pPr>
            <a:r>
              <a:rPr lang="en-US" altLang="zh-Hant" sz="1200">
                <a:latin typeface="Arial" panose="020B0604020202020204" pitchFamily="34" charset="0"/>
                <a:ea typeface="微軟正黑體" panose="020B0604030504040204" pitchFamily="34" charset="-120"/>
                <a:cs typeface="Arial" panose="020B0604020202020204" pitchFamily="34" charset="0"/>
              </a:rPr>
              <a:t>2 free recording channels</a:t>
            </a:r>
            <a:r>
              <a:rPr lang="zh-TW" altLang="en-US" sz="1200">
                <a:latin typeface="Arial" panose="020B0604020202020204" pitchFamily="34" charset="0"/>
                <a:ea typeface="微軟正黑體" panose="020B0604030504040204" pitchFamily="34" charset="-120"/>
                <a:cs typeface="Arial" panose="020B0604020202020204" pitchFamily="34" charset="0"/>
              </a:rPr>
              <a:t>
</a:t>
            </a:r>
            <a:r>
              <a:rPr lang="en-US" altLang="zh-TW" sz="1200">
                <a:latin typeface="Arial" panose="020B0604020202020204" pitchFamily="34" charset="0"/>
                <a:ea typeface="微軟正黑體" panose="020B0604030504040204" pitchFamily="34" charset="-120"/>
                <a:cs typeface="Arial" panose="020B0604020202020204" pitchFamily="34" charset="0"/>
              </a:rPr>
              <a:t>32 expandable channels w/ licenses</a:t>
            </a:r>
            <a:endParaRPr lang="zh-TW" altLang="en-US" sz="1200" b="1">
              <a:latin typeface="Arial" panose="020B0604020202020204" pitchFamily="34" charset="0"/>
              <a:ea typeface="微軟正黑體" panose="020B0604030504040204" pitchFamily="34" charset="-120"/>
              <a:cs typeface="Arial" panose="020B0604020202020204" pitchFamily="34" charset="0"/>
            </a:endParaRPr>
          </a:p>
        </p:txBody>
      </p:sp>
      <p:pic>
        <p:nvPicPr>
          <p:cNvPr id="24" name="圖片 23" descr="002.png"/>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3685980" y="3671952"/>
            <a:ext cx="791433" cy="791433"/>
          </a:xfrm>
          <a:prstGeom prst="rect">
            <a:avLst/>
          </a:prstGeom>
          <a:effectLst>
            <a:outerShdw blurRad="50800" dist="38100" dir="2700000" algn="tl" rotWithShape="0">
              <a:prstClr val="black">
                <a:alpha val="40000"/>
              </a:prstClr>
            </a:outerShdw>
          </a:effectLst>
        </p:spPr>
      </p:pic>
      <p:sp>
        <p:nvSpPr>
          <p:cNvPr id="3" name="TextBox 2">
            <a:extLst>
              <a:ext uri="{FF2B5EF4-FFF2-40B4-BE49-F238E27FC236}">
                <a16:creationId xmlns:a16="http://schemas.microsoft.com/office/drawing/2014/main" id="{C4B9B2E9-437B-E74B-95F3-68CBBB15D7F4}"/>
              </a:ext>
            </a:extLst>
          </p:cNvPr>
          <p:cNvSpPr txBox="1"/>
          <p:nvPr/>
        </p:nvSpPr>
        <p:spPr>
          <a:xfrm>
            <a:off x="4236455" y="1057055"/>
            <a:ext cx="3507602" cy="307777"/>
          </a:xfrm>
          <a:prstGeom prst="rect">
            <a:avLst/>
          </a:prstGeom>
          <a:noFill/>
        </p:spPr>
        <p:txBody>
          <a:bodyPr wrap="square" rtlCol="0">
            <a:spAutoFit/>
          </a:bodyPr>
          <a:lstStyle/>
          <a:p>
            <a:r>
              <a:rPr lang="en-US" altLang="zh-TW" sz="1400" b="1">
                <a:latin typeface="Arial" panose="020B0604020202020204" pitchFamily="34" charset="0"/>
                <a:ea typeface="微軟正黑體" panose="020B0604030504040204" pitchFamily="34" charset="-120"/>
                <a:cs typeface="Arial" panose="020B0604020202020204" pitchFamily="34" charset="0"/>
              </a:rPr>
              <a:t>4GB or more RAM required</a:t>
            </a:r>
            <a:endParaRPr lang="en-US" sz="1400" b="1">
              <a:latin typeface="Arial" panose="020B0604020202020204" pitchFamily="34" charset="0"/>
              <a:ea typeface="微軟正黑體" panose="020B0604030504040204" pitchFamily="34" charset="-120"/>
              <a:cs typeface="Arial" panose="020B0604020202020204" pitchFamily="34" charset="0"/>
            </a:endParaRPr>
          </a:p>
        </p:txBody>
      </p:sp>
      <p:sp>
        <p:nvSpPr>
          <p:cNvPr id="21" name="TextBox 20">
            <a:extLst>
              <a:ext uri="{FF2B5EF4-FFF2-40B4-BE49-F238E27FC236}">
                <a16:creationId xmlns:a16="http://schemas.microsoft.com/office/drawing/2014/main" id="{5DE57F13-44DB-F644-8A3C-E4B12FAE2D95}"/>
              </a:ext>
            </a:extLst>
          </p:cNvPr>
          <p:cNvSpPr txBox="1"/>
          <p:nvPr/>
        </p:nvSpPr>
        <p:spPr>
          <a:xfrm>
            <a:off x="4591252" y="3611093"/>
            <a:ext cx="2768196" cy="307777"/>
          </a:xfrm>
          <a:prstGeom prst="rect">
            <a:avLst/>
          </a:prstGeom>
          <a:noFill/>
        </p:spPr>
        <p:txBody>
          <a:bodyPr wrap="square" rtlCol="0">
            <a:spAutoFit/>
          </a:bodyPr>
          <a:lstStyle/>
          <a:p>
            <a:r>
              <a:rPr lang="en-US" altLang="zh-TW" sz="1400" b="1">
                <a:latin typeface="Arial" panose="020B0604020202020204" pitchFamily="34" charset="0"/>
                <a:ea typeface="微軟正黑體" panose="020B0604030504040204" pitchFamily="34" charset="-120"/>
                <a:cs typeface="Arial" panose="020B0604020202020204" pitchFamily="34" charset="0"/>
              </a:rPr>
              <a:t>For 2GB RAM model:</a:t>
            </a:r>
            <a:endParaRPr lang="en-US" sz="1400" b="1">
              <a:latin typeface="Arial" panose="020B0604020202020204" pitchFamily="34" charset="0"/>
              <a:ea typeface="微軟正黑體" panose="020B0604030504040204" pitchFamily="34" charset="-120"/>
              <a:cs typeface="Arial" panose="020B0604020202020204" pitchFamily="34" charset="0"/>
            </a:endParaRPr>
          </a:p>
        </p:txBody>
      </p:sp>
      <p:sp>
        <p:nvSpPr>
          <p:cNvPr id="5" name="標題 4">
            <a:extLst>
              <a:ext uri="{FF2B5EF4-FFF2-40B4-BE49-F238E27FC236}">
                <a16:creationId xmlns:a16="http://schemas.microsoft.com/office/drawing/2014/main" id="{510BA139-7C76-4B4D-AF79-9FC7B36EC129}"/>
              </a:ext>
            </a:extLst>
          </p:cNvPr>
          <p:cNvSpPr>
            <a:spLocks noGrp="1"/>
          </p:cNvSpPr>
          <p:nvPr>
            <p:ph type="title"/>
          </p:nvPr>
        </p:nvSpPr>
        <p:spPr/>
        <p:txBody>
          <a:bodyPr/>
          <a:lstStyle/>
          <a:p>
            <a:r>
              <a:rPr lang="en-US" altLang="zh-TW"/>
              <a:t>QVR Pro surveillance center with IP cams</a:t>
            </a:r>
            <a:endParaRPr lang="zh-TW" altLang="en-US"/>
          </a:p>
        </p:txBody>
      </p:sp>
      <p:pic>
        <p:nvPicPr>
          <p:cNvPr id="2" name="Picture 1">
            <a:extLst>
              <a:ext uri="{FF2B5EF4-FFF2-40B4-BE49-F238E27FC236}">
                <a16:creationId xmlns:a16="http://schemas.microsoft.com/office/drawing/2014/main" id="{4A10C3E9-C1DD-A44A-ACA2-B606F0B7A135}"/>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690760" y="962716"/>
            <a:ext cx="3507603" cy="3164469"/>
          </a:xfrm>
          <a:prstGeom prst="rect">
            <a:avLst/>
          </a:prstGeom>
        </p:spPr>
      </p:pic>
      <p:pic>
        <p:nvPicPr>
          <p:cNvPr id="25" name="圖片 24" descr="003.png"/>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3463370" y="1093137"/>
            <a:ext cx="803398" cy="801867"/>
          </a:xfrm>
          <a:prstGeom prst="rect">
            <a:avLst/>
          </a:prstGeom>
          <a:effectLst>
            <a:outerShdw blurRad="50800" dist="38100" dir="2700000" algn="tl" rotWithShape="0">
              <a:prstClr val="black">
                <a:alpha val="40000"/>
              </a:prstClr>
            </a:outerShdw>
          </a:effectLst>
        </p:spPr>
      </p:pic>
      <p:sp>
        <p:nvSpPr>
          <p:cNvPr id="44" name="矩形 43">
            <a:extLst>
              <a:ext uri="{FF2B5EF4-FFF2-40B4-BE49-F238E27FC236}">
                <a16:creationId xmlns:a16="http://schemas.microsoft.com/office/drawing/2014/main" id="{041CDBB1-8D82-8F41-B72E-F86A635A9676}"/>
              </a:ext>
            </a:extLst>
          </p:cNvPr>
          <p:cNvSpPr/>
          <p:nvPr/>
        </p:nvSpPr>
        <p:spPr>
          <a:xfrm>
            <a:off x="4340143" y="1463861"/>
            <a:ext cx="3889457" cy="338554"/>
          </a:xfrm>
          <a:prstGeom prst="rect">
            <a:avLst/>
          </a:prstGeom>
          <a:noFill/>
        </p:spPr>
        <p:txBody>
          <a:bodyPr wrap="square">
            <a:spAutoFit/>
          </a:bodyPr>
          <a:lstStyle/>
          <a:p>
            <a:pPr fontAlgn="base"/>
            <a:r>
              <a:rPr lang="en-US" altLang="zh-TW" sz="1600" b="1">
                <a:solidFill>
                  <a:srgbClr val="393836"/>
                </a:solidFill>
                <a:latin typeface="Arial" panose="020B0604020202020204" pitchFamily="34" charset="0"/>
                <a:ea typeface="微軟正黑體" panose="020B0604030504040204" pitchFamily="34" charset="-120"/>
                <a:cs typeface="Arial" panose="020B0604020202020204" pitchFamily="34" charset="0"/>
              </a:rPr>
              <a:t>5,000+ compatible IP cameras</a:t>
            </a:r>
          </a:p>
        </p:txBody>
      </p:sp>
      <p:sp>
        <p:nvSpPr>
          <p:cNvPr id="47" name="矩形 46">
            <a:extLst>
              <a:ext uri="{FF2B5EF4-FFF2-40B4-BE49-F238E27FC236}">
                <a16:creationId xmlns:a16="http://schemas.microsoft.com/office/drawing/2014/main" id="{041CDBB1-8D82-8F41-B72E-F86A635A9676}"/>
              </a:ext>
            </a:extLst>
          </p:cNvPr>
          <p:cNvSpPr/>
          <p:nvPr/>
        </p:nvSpPr>
        <p:spPr>
          <a:xfrm>
            <a:off x="4340143" y="2014352"/>
            <a:ext cx="3507603" cy="338554"/>
          </a:xfrm>
          <a:prstGeom prst="rect">
            <a:avLst/>
          </a:prstGeom>
          <a:noFill/>
        </p:spPr>
        <p:txBody>
          <a:bodyPr wrap="square">
            <a:spAutoFit/>
          </a:bodyPr>
          <a:lstStyle/>
          <a:p>
            <a:pPr fontAlgn="base"/>
            <a:r>
              <a:rPr lang="en-US" altLang="zh-TW" sz="1600" b="1">
                <a:solidFill>
                  <a:srgbClr val="393836"/>
                </a:solidFill>
                <a:latin typeface="Arial" panose="020B0604020202020204" pitchFamily="34" charset="0"/>
                <a:ea typeface="微軟正黑體" panose="020B0604030504040204" pitchFamily="34" charset="-120"/>
                <a:cs typeface="Arial" panose="020B0604020202020204" pitchFamily="34" charset="0"/>
              </a:rPr>
              <a:t>8 free recording channels</a:t>
            </a:r>
          </a:p>
        </p:txBody>
      </p:sp>
      <p:sp>
        <p:nvSpPr>
          <p:cNvPr id="50" name="矩形 49">
            <a:extLst>
              <a:ext uri="{FF2B5EF4-FFF2-40B4-BE49-F238E27FC236}">
                <a16:creationId xmlns:a16="http://schemas.microsoft.com/office/drawing/2014/main" id="{041CDBB1-8D82-8F41-B72E-F86A635A9676}"/>
              </a:ext>
            </a:extLst>
          </p:cNvPr>
          <p:cNvSpPr/>
          <p:nvPr/>
        </p:nvSpPr>
        <p:spPr>
          <a:xfrm>
            <a:off x="4340144" y="2547167"/>
            <a:ext cx="3744900" cy="338554"/>
          </a:xfrm>
          <a:prstGeom prst="rect">
            <a:avLst/>
          </a:prstGeom>
          <a:noFill/>
        </p:spPr>
        <p:txBody>
          <a:bodyPr wrap="square">
            <a:spAutoFit/>
          </a:bodyPr>
          <a:lstStyle/>
          <a:p>
            <a:pPr fontAlgn="base"/>
            <a:r>
              <a:rPr lang="en-US" altLang="zh-TW" sz="1600" b="1">
                <a:solidFill>
                  <a:srgbClr val="393836"/>
                </a:solidFill>
                <a:latin typeface="Arial" panose="020B0604020202020204" pitchFamily="34" charset="0"/>
                <a:ea typeface="微軟正黑體" panose="020B0604030504040204" pitchFamily="34" charset="-120"/>
                <a:cs typeface="Arial" panose="020B0604020202020204" pitchFamily="34" charset="0"/>
              </a:rPr>
              <a:t>30 expandable channels w/ licenses</a:t>
            </a:r>
          </a:p>
        </p:txBody>
      </p:sp>
      <p:sp>
        <p:nvSpPr>
          <p:cNvPr id="53" name="矩形 52">
            <a:extLst>
              <a:ext uri="{FF2B5EF4-FFF2-40B4-BE49-F238E27FC236}">
                <a16:creationId xmlns:a16="http://schemas.microsoft.com/office/drawing/2014/main" id="{041CDBB1-8D82-8F41-B72E-F86A635A9676}"/>
              </a:ext>
            </a:extLst>
          </p:cNvPr>
          <p:cNvSpPr/>
          <p:nvPr/>
        </p:nvSpPr>
        <p:spPr>
          <a:xfrm>
            <a:off x="4340143" y="3095091"/>
            <a:ext cx="3744901" cy="338554"/>
          </a:xfrm>
          <a:prstGeom prst="rect">
            <a:avLst/>
          </a:prstGeom>
          <a:noFill/>
        </p:spPr>
        <p:txBody>
          <a:bodyPr wrap="square">
            <a:spAutoFit/>
          </a:bodyPr>
          <a:lstStyle/>
          <a:p>
            <a:pPr fontAlgn="base"/>
            <a:r>
              <a:rPr lang="en-US" altLang="zh-TW" sz="1600" b="1">
                <a:solidFill>
                  <a:srgbClr val="393836"/>
                </a:solidFill>
                <a:latin typeface="Arial" panose="020B0604020202020204" pitchFamily="34" charset="0"/>
                <a:ea typeface="微軟正黑體" panose="020B0604030504040204" pitchFamily="34" charset="-120"/>
                <a:cs typeface="Arial" panose="020B0604020202020204" pitchFamily="34" charset="0"/>
              </a:rPr>
              <a:t>USB webcam support (UVC cams)</a:t>
            </a:r>
            <a:endParaRPr lang="en-US" sz="1600" b="1">
              <a:solidFill>
                <a:srgbClr val="393836"/>
              </a:solidFill>
              <a:latin typeface="Arial" panose="020B0604020202020204" pitchFamily="34" charset="0"/>
              <a:ea typeface="微軟正黑體" panose="020B0604030504040204" pitchFamily="34" charset="-120"/>
              <a:cs typeface="Arial" panose="020B0604020202020204" pitchFamily="34" charset="0"/>
            </a:endParaRPr>
          </a:p>
        </p:txBody>
      </p:sp>
    </p:spTree>
    <p:extLst>
      <p:ext uri="{BB962C8B-B14F-4D97-AF65-F5344CB8AC3E}">
        <p14:creationId xmlns:p14="http://schemas.microsoft.com/office/powerpoint/2010/main" val="2794138403"/>
      </p:ext>
    </p:extLst>
  </p:cSld>
  <p:clrMapOvr>
    <a:masterClrMapping/>
  </p:clrMapOvr>
  <p:transition/>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矩形: 圓角 10">
            <a:extLst>
              <a:ext uri="{FF2B5EF4-FFF2-40B4-BE49-F238E27FC236}">
                <a16:creationId xmlns:a16="http://schemas.microsoft.com/office/drawing/2014/main" id="{D1C70B5C-2B32-4122-BFD6-FE0BE5004D84}"/>
              </a:ext>
            </a:extLst>
          </p:cNvPr>
          <p:cNvSpPr/>
          <p:nvPr/>
        </p:nvSpPr>
        <p:spPr>
          <a:xfrm rot="5400000">
            <a:off x="5688599" y="512014"/>
            <a:ext cx="2034227" cy="4245665"/>
          </a:xfrm>
          <a:prstGeom prst="roundRect">
            <a:avLst>
              <a:gd name="adj" fmla="val 3414"/>
            </a:avLst>
          </a:prstGeom>
          <a:solidFill>
            <a:srgbClr val="FFC000"/>
          </a:solidFill>
          <a:ln w="12700">
            <a:noFill/>
          </a:ln>
          <a:effectLst>
            <a:glow>
              <a:schemeClr val="accent3">
                <a:satMod val="175000"/>
                <a:alpha val="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latin typeface="Arial" panose="020B0604020202020204" pitchFamily="34" charset="0"/>
              <a:ea typeface="微軟正黑體" panose="020B0604030504040204" pitchFamily="34" charset="-120"/>
              <a:sym typeface="Arial" panose="020B0604020202020204" pitchFamily="34" charset="0"/>
            </a:endParaRPr>
          </a:p>
        </p:txBody>
      </p:sp>
      <p:pic>
        <p:nvPicPr>
          <p:cNvPr id="17" name="Picture 2">
            <a:extLst>
              <a:ext uri="{FF2B5EF4-FFF2-40B4-BE49-F238E27FC236}">
                <a16:creationId xmlns:a16="http://schemas.microsoft.com/office/drawing/2014/main" id="{BF107403-A6C6-F74A-80DA-097942F37807}"/>
              </a:ext>
            </a:extLst>
          </p:cNvPr>
          <p:cNvPicPr>
            <a:picLocks noChangeAspect="1"/>
          </p:cNvPicPr>
          <p:nvPr/>
        </p:nvPicPr>
        <p:blipFill>
          <a:blip r:embed="rId3" cstate="print">
            <a:extLst>
              <a:ext uri="{28A0092B-C50C-407E-A947-70E740481C1C}">
                <a14:useLocalDpi xmlns:a14="http://schemas.microsoft.com/office/drawing/2010/main"/>
              </a:ext>
            </a:extLst>
          </a:blip>
          <a:srcRect/>
          <a:stretch>
            <a:fillRect/>
          </a:stretch>
        </p:blipFill>
        <p:spPr>
          <a:xfrm>
            <a:off x="362248" y="1606455"/>
            <a:ext cx="5959412" cy="3087406"/>
          </a:xfrm>
          <a:prstGeom prst="roundRect">
            <a:avLst>
              <a:gd name="adj" fmla="val 2701"/>
            </a:avLst>
          </a:prstGeom>
        </p:spPr>
      </p:pic>
      <p:sp>
        <p:nvSpPr>
          <p:cNvPr id="14" name="Shape 108" hidden="1">
            <a:extLst>
              <a:ext uri="{FF2B5EF4-FFF2-40B4-BE49-F238E27FC236}">
                <a16:creationId xmlns:a16="http://schemas.microsoft.com/office/drawing/2014/main" id="{202560CA-4759-4556-975D-CE569B280DDD}"/>
              </a:ext>
            </a:extLst>
          </p:cNvPr>
          <p:cNvSpPr/>
          <p:nvPr/>
        </p:nvSpPr>
        <p:spPr>
          <a:xfrm>
            <a:off x="-1" y="1227516"/>
            <a:ext cx="9170379" cy="838310"/>
          </a:xfrm>
          <a:prstGeom prst="rect">
            <a:avLst/>
          </a:prstGeom>
          <a:gradFill>
            <a:gsLst>
              <a:gs pos="0">
                <a:srgbClr val="FF3C04"/>
              </a:gs>
              <a:gs pos="100000">
                <a:srgbClr val="D22D00"/>
              </a:gs>
            </a:gsLst>
            <a:lin ang="5400000" scaled="1"/>
          </a:gradFill>
          <a:ln>
            <a:noFill/>
          </a:ln>
        </p:spPr>
        <p:txBody>
          <a:bodyPr wrap="square" lIns="91425" tIns="45700" rIns="91425" bIns="45700" anchor="ctr" anchorCtr="0">
            <a:noAutofit/>
          </a:bodyPr>
          <a:lstStyle/>
          <a:p>
            <a:pPr algn="ctr">
              <a:buClr>
                <a:srgbClr val="000000"/>
              </a:buClr>
            </a:pPr>
            <a:endParaRPr lang="zh-TW" altLang="en-US">
              <a:solidFill>
                <a:schemeClr val="lt1"/>
              </a:solidFill>
              <a:latin typeface="Arial" panose="020B0604020202020204" pitchFamily="34" charset="0"/>
              <a:ea typeface="微軟正黑體" panose="020B0604030504040204" pitchFamily="34" charset="-120"/>
              <a:cs typeface="Arial"/>
              <a:sym typeface="Arial" panose="020B0604020202020204" pitchFamily="34" charset="0"/>
            </a:endParaRPr>
          </a:p>
        </p:txBody>
      </p:sp>
      <p:pic>
        <p:nvPicPr>
          <p:cNvPr id="12" name="圖片 11" hidden="1">
            <a:extLst>
              <a:ext uri="{FF2B5EF4-FFF2-40B4-BE49-F238E27FC236}">
                <a16:creationId xmlns:a16="http://schemas.microsoft.com/office/drawing/2014/main" id="{9AF0C010-339D-4A84-8B04-99F802EE760D}"/>
              </a:ext>
            </a:extLst>
          </p:cNvPr>
          <p:cNvPicPr>
            <a:picLocks noChangeAspect="1"/>
          </p:cNvPicPr>
          <p:nvPr/>
        </p:nvPicPr>
        <p:blipFill rotWithShape="1">
          <a:blip r:embed="rId4" cstate="print">
            <a:extLst>
              <a:ext uri="{28A0092B-C50C-407E-A947-70E740481C1C}">
                <a14:useLocalDpi xmlns:a14="http://schemas.microsoft.com/office/drawing/2010/main"/>
              </a:ext>
            </a:extLst>
          </a:blip>
          <a:srcRect t="-4"/>
          <a:stretch/>
        </p:blipFill>
        <p:spPr>
          <a:xfrm>
            <a:off x="1" y="1"/>
            <a:ext cx="9143999" cy="1144959"/>
          </a:xfrm>
          <a:prstGeom prst="rect">
            <a:avLst/>
          </a:prstGeom>
        </p:spPr>
      </p:pic>
      <p:sp>
        <p:nvSpPr>
          <p:cNvPr id="10" name="矩形: 圓角 9" hidden="1">
            <a:extLst>
              <a:ext uri="{FF2B5EF4-FFF2-40B4-BE49-F238E27FC236}">
                <a16:creationId xmlns:a16="http://schemas.microsoft.com/office/drawing/2014/main" id="{5DF07548-BD33-4CF8-94CA-3E91D25FB5E3}"/>
              </a:ext>
            </a:extLst>
          </p:cNvPr>
          <p:cNvSpPr/>
          <p:nvPr/>
        </p:nvSpPr>
        <p:spPr>
          <a:xfrm rot="5400000">
            <a:off x="10037177" y="-2569728"/>
            <a:ext cx="838311" cy="8432800"/>
          </a:xfrm>
          <a:prstGeom prst="roundRect">
            <a:avLst>
              <a:gd name="adj" fmla="val 0"/>
            </a:avLst>
          </a:prstGeom>
          <a:gradFill>
            <a:gsLst>
              <a:gs pos="45622">
                <a:srgbClr val="009AD0"/>
              </a:gs>
              <a:gs pos="67000">
                <a:srgbClr val="00B0F0"/>
              </a:gs>
              <a:gs pos="25000">
                <a:srgbClr val="00B0F0"/>
              </a:gs>
              <a:gs pos="100000">
                <a:srgbClr val="033071">
                  <a:alpha val="0"/>
                </a:srgbClr>
              </a:gs>
              <a:gs pos="2000">
                <a:srgbClr val="007AD6">
                  <a:alpha val="0"/>
                </a:srgbClr>
              </a:gs>
            </a:gsLst>
            <a:lin ang="5400000" scaled="0"/>
          </a:gradFill>
          <a:ln w="12700">
            <a:noFill/>
          </a:ln>
          <a:effectLst>
            <a:glow>
              <a:schemeClr val="accent3">
                <a:satMod val="175000"/>
                <a:alpha val="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latin typeface="Arial" panose="020B0604020202020204" pitchFamily="34" charset="0"/>
              <a:ea typeface="微軟正黑體" panose="020B0604030504040204" pitchFamily="34" charset="-120"/>
              <a:sym typeface="Arial" panose="020B0604020202020204" pitchFamily="34" charset="0"/>
            </a:endParaRPr>
          </a:p>
        </p:txBody>
      </p:sp>
      <p:sp>
        <p:nvSpPr>
          <p:cNvPr id="3" name="標題 2">
            <a:extLst>
              <a:ext uri="{FF2B5EF4-FFF2-40B4-BE49-F238E27FC236}">
                <a16:creationId xmlns:a16="http://schemas.microsoft.com/office/drawing/2014/main" id="{5B89A272-2A50-ED4D-8BAC-BF3BA2950FDD}"/>
              </a:ext>
            </a:extLst>
          </p:cNvPr>
          <p:cNvSpPr>
            <a:spLocks noGrp="1"/>
          </p:cNvSpPr>
          <p:nvPr>
            <p:ph type="title"/>
          </p:nvPr>
        </p:nvSpPr>
        <p:spPr>
          <a:xfrm>
            <a:off x="342076" y="215873"/>
            <a:ext cx="8590051" cy="493563"/>
          </a:xfrm>
        </p:spPr>
        <p:txBody>
          <a:bodyPr>
            <a:noAutofit/>
          </a:bodyPr>
          <a:lstStyle/>
          <a:p>
            <a:r>
              <a:rPr lang="en-US" altLang="zh-TW">
                <a:latin typeface="Arial" panose="020B0604020202020204" pitchFamily="34" charset="0"/>
                <a:sym typeface="Arial" panose="020B0604020202020204" pitchFamily="34" charset="0"/>
              </a:rPr>
              <a:t>Container Station for running multiple apps</a:t>
            </a:r>
            <a:endParaRPr lang="zh-TW" altLang="en-US">
              <a:latin typeface="Arial" panose="020B0604020202020204" pitchFamily="34" charset="0"/>
              <a:sym typeface="Arial" panose="020B0604020202020204" pitchFamily="34" charset="0"/>
            </a:endParaRPr>
          </a:p>
        </p:txBody>
      </p:sp>
      <p:pic>
        <p:nvPicPr>
          <p:cNvPr id="5" name="圖片 4" descr="Image 8.png">
            <a:extLst>
              <a:ext uri="{FF2B5EF4-FFF2-40B4-BE49-F238E27FC236}">
                <a16:creationId xmlns:a16="http://schemas.microsoft.com/office/drawing/2014/main" id="{D1345755-82E5-764E-B4A6-A0FFA0F91265}"/>
              </a:ext>
            </a:extLst>
          </p:cNvPr>
          <p:cNvPicPr>
            <a:picLocks noChangeAspect="1"/>
          </p:cNvPicPr>
          <p:nvPr/>
        </p:nvPicPr>
        <p:blipFill>
          <a:blip r:embed="rId5" cstate="print"/>
          <a:stretch>
            <a:fillRect/>
          </a:stretch>
        </p:blipFill>
        <p:spPr>
          <a:xfrm>
            <a:off x="5272010" y="2503759"/>
            <a:ext cx="3556535" cy="2193333"/>
          </a:xfrm>
          <a:prstGeom prst="roundRect">
            <a:avLst>
              <a:gd name="adj" fmla="val 2542"/>
            </a:avLst>
          </a:prstGeom>
        </p:spPr>
      </p:pic>
      <p:sp>
        <p:nvSpPr>
          <p:cNvPr id="8" name="內容版面配置區 2">
            <a:extLst>
              <a:ext uri="{FF2B5EF4-FFF2-40B4-BE49-F238E27FC236}">
                <a16:creationId xmlns:a16="http://schemas.microsoft.com/office/drawing/2014/main" id="{F1005C24-6322-E740-AAAE-33E91B36F025}"/>
              </a:ext>
            </a:extLst>
          </p:cNvPr>
          <p:cNvSpPr txBox="1">
            <a:spLocks/>
          </p:cNvSpPr>
          <p:nvPr/>
        </p:nvSpPr>
        <p:spPr>
          <a:xfrm>
            <a:off x="6823561" y="1725955"/>
            <a:ext cx="1687049" cy="604502"/>
          </a:xfrm>
          <a:prstGeom prst="rect">
            <a:avLst/>
          </a:prstGeom>
        </p:spPr>
        <p:txBody>
          <a:bodyPr vert="horz" lIns="91440" tIns="45720" rIns="91440" bIns="45720" rtlCol="0">
            <a:noAutofit/>
          </a:bodyPr>
          <a:lstStyle/>
          <a:p>
            <a:pPr defTabSz="914355">
              <a:defRPr/>
            </a:pPr>
            <a:r>
              <a:rPr lang="en-US" altLang="zh-TW" sz="1400" b="1">
                <a:solidFill>
                  <a:srgbClr val="393836"/>
                </a:solidFill>
                <a:latin typeface="Arial" panose="020B0604020202020204" pitchFamily="34" charset="0"/>
                <a:ea typeface="微軟正黑體" panose="020B0604030504040204" pitchFamily="34" charset="-120"/>
                <a:sym typeface="Arial" panose="020B0604020202020204" pitchFamily="34" charset="0"/>
              </a:rPr>
              <a:t>Docker</a:t>
            </a:r>
            <a:r>
              <a:rPr lang="en-US" altLang="zh-TW" sz="1400" b="1" baseline="30000">
                <a:solidFill>
                  <a:srgbClr val="393836"/>
                </a:solidFill>
                <a:latin typeface="Arial" panose="020B0604020202020204" pitchFamily="34" charset="0"/>
                <a:ea typeface="微軟正黑體" panose="020B0604030504040204" pitchFamily="34" charset="-120"/>
                <a:sym typeface="Arial" panose="020B0604020202020204" pitchFamily="34" charset="0"/>
              </a:rPr>
              <a:t>®</a:t>
            </a:r>
            <a:r>
              <a:rPr lang="en-US" altLang="zh-TW" sz="1400" b="1">
                <a:solidFill>
                  <a:srgbClr val="393836"/>
                </a:solidFill>
                <a:latin typeface="Arial" panose="020B0604020202020204" pitchFamily="34" charset="0"/>
                <a:ea typeface="微軟正黑體" panose="020B0604030504040204" pitchFamily="34" charset="-120"/>
                <a:sym typeface="Arial" panose="020B0604020202020204" pitchFamily="34" charset="0"/>
              </a:rPr>
              <a:t> Hub</a:t>
            </a:r>
            <a:r>
              <a:rPr lang="zh-TW" altLang="en-US" sz="1400" b="1">
                <a:solidFill>
                  <a:srgbClr val="393836"/>
                </a:solidFill>
                <a:latin typeface="Arial" panose="020B0604020202020204" pitchFamily="34" charset="0"/>
                <a:ea typeface="微軟正黑體" panose="020B0604030504040204" pitchFamily="34" charset="-120"/>
                <a:sym typeface="Arial" panose="020B0604020202020204" pitchFamily="34" charset="0"/>
              </a:rPr>
              <a:t> </a:t>
            </a:r>
            <a:r>
              <a:rPr lang="en-US" altLang="zh-TW" sz="1400" b="1">
                <a:solidFill>
                  <a:srgbClr val="393836"/>
                </a:solidFill>
                <a:latin typeface="Arial" panose="020B0604020202020204" pitchFamily="34" charset="0"/>
                <a:ea typeface="微軟正黑體" panose="020B0604030504040204" pitchFamily="34" charset="-120"/>
                <a:sym typeface="Arial" panose="020B0604020202020204" pitchFamily="34" charset="0"/>
              </a:rPr>
              <a:t>marketplace</a:t>
            </a:r>
          </a:p>
          <a:p>
            <a:pPr defTabSz="914355">
              <a:defRPr/>
            </a:pPr>
            <a:r>
              <a:rPr lang="en-US" altLang="zh-TW" sz="1100">
                <a:solidFill>
                  <a:srgbClr val="393836"/>
                </a:solidFill>
                <a:latin typeface="Arial" panose="020B0604020202020204" pitchFamily="34" charset="0"/>
                <a:ea typeface="微軟正黑體" panose="020B0604030504040204" pitchFamily="34" charset="-120"/>
                <a:sym typeface="Arial" panose="020B0604020202020204" pitchFamily="34" charset="0"/>
              </a:rPr>
              <a:t>Easy to download apps</a:t>
            </a:r>
          </a:p>
        </p:txBody>
      </p:sp>
      <p:sp>
        <p:nvSpPr>
          <p:cNvPr id="16" name="矩形: 圓角 15" hidden="1">
            <a:extLst>
              <a:ext uri="{FF2B5EF4-FFF2-40B4-BE49-F238E27FC236}">
                <a16:creationId xmlns:a16="http://schemas.microsoft.com/office/drawing/2014/main" id="{4F4E8667-A595-4A77-8B37-B6F67838131D}"/>
              </a:ext>
            </a:extLst>
          </p:cNvPr>
          <p:cNvSpPr/>
          <p:nvPr/>
        </p:nvSpPr>
        <p:spPr>
          <a:xfrm rot="5400000">
            <a:off x="-3458887" y="-2579165"/>
            <a:ext cx="838310" cy="8432800"/>
          </a:xfrm>
          <a:prstGeom prst="roundRect">
            <a:avLst>
              <a:gd name="adj" fmla="val 0"/>
            </a:avLst>
          </a:prstGeom>
          <a:gradFill>
            <a:gsLst>
              <a:gs pos="45622">
                <a:srgbClr val="009AD0"/>
              </a:gs>
              <a:gs pos="67000">
                <a:srgbClr val="00B0F0"/>
              </a:gs>
              <a:gs pos="25000">
                <a:srgbClr val="00B0F0"/>
              </a:gs>
              <a:gs pos="100000">
                <a:srgbClr val="033071">
                  <a:alpha val="0"/>
                </a:srgbClr>
              </a:gs>
              <a:gs pos="2000">
                <a:srgbClr val="007AD6">
                  <a:alpha val="0"/>
                </a:srgbClr>
              </a:gs>
            </a:gsLst>
            <a:lin ang="5400000" scaled="0"/>
          </a:gradFill>
          <a:ln w="12700">
            <a:noFill/>
          </a:ln>
          <a:effectLst>
            <a:glow>
              <a:schemeClr val="accent3">
                <a:satMod val="175000"/>
                <a:alpha val="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latin typeface="Arial" panose="020B0604020202020204" pitchFamily="34" charset="0"/>
              <a:ea typeface="微軟正黑體" panose="020B0604030504040204" pitchFamily="34" charset="-120"/>
              <a:sym typeface="Arial" panose="020B0604020202020204" pitchFamily="34" charset="0"/>
            </a:endParaRPr>
          </a:p>
        </p:txBody>
      </p:sp>
      <p:sp>
        <p:nvSpPr>
          <p:cNvPr id="13" name="內容版面配置區 2">
            <a:extLst>
              <a:ext uri="{FF2B5EF4-FFF2-40B4-BE49-F238E27FC236}">
                <a16:creationId xmlns:a16="http://schemas.microsoft.com/office/drawing/2014/main" id="{73E5F33D-D8E7-8C48-AD0C-380D45C53C6C}"/>
              </a:ext>
            </a:extLst>
          </p:cNvPr>
          <p:cNvSpPr txBox="1">
            <a:spLocks/>
          </p:cNvSpPr>
          <p:nvPr/>
        </p:nvSpPr>
        <p:spPr>
          <a:xfrm>
            <a:off x="4863259" y="955093"/>
            <a:ext cx="3633904" cy="806004"/>
          </a:xfrm>
          <a:prstGeom prst="rect">
            <a:avLst/>
          </a:prstGeom>
        </p:spPr>
        <p:txBody>
          <a:bodyPr vert="horz" lIns="121920" tIns="60960" rIns="121920" bIns="60960" rtlCol="0">
            <a:noAutofit/>
          </a:bodyPr>
          <a:lstStyle/>
          <a:p>
            <a:pPr fontAlgn="base"/>
            <a:r>
              <a:rPr lang="en-US" altLang="zh-TW" sz="1200" b="1">
                <a:latin typeface="Arial" panose="020B0604020202020204" pitchFamily="34" charset="0"/>
                <a:ea typeface="微軟正黑體" panose="020B0604030504040204" pitchFamily="34" charset="-120"/>
                <a:cs typeface="Arial" panose="020B0604020202020204" pitchFamily="34" charset="0"/>
                <a:sym typeface="Arial" panose="020B0604020202020204" pitchFamily="34" charset="0"/>
              </a:rPr>
              <a:t>Easily</a:t>
            </a:r>
            <a:r>
              <a:rPr lang="zh-TW" altLang="zh-TW" sz="1200" b="1">
                <a:latin typeface="Arial" panose="020B0604020202020204" pitchFamily="34" charset="0"/>
                <a:ea typeface="微軟正黑體" panose="020B0604030504040204" pitchFamily="34" charset="-120"/>
                <a:cs typeface="Arial" panose="020B0604020202020204" pitchFamily="34" charset="0"/>
                <a:sym typeface="Arial" panose="020B0604020202020204" pitchFamily="34" charset="0"/>
              </a:rPr>
              <a:t> </a:t>
            </a:r>
            <a:r>
              <a:rPr lang="en-US" altLang="zh-TW" sz="1200" b="1">
                <a:latin typeface="Arial" panose="020B0604020202020204" pitchFamily="34" charset="0"/>
                <a:ea typeface="微軟正黑體" panose="020B0604030504040204" pitchFamily="34" charset="-120"/>
                <a:cs typeface="Arial" panose="020B0604020202020204" pitchFamily="34" charset="0"/>
                <a:sym typeface="Arial" panose="020B0604020202020204" pitchFamily="34" charset="0"/>
              </a:rPr>
              <a:t>import/export</a:t>
            </a:r>
            <a:r>
              <a:rPr lang="zh-TW" altLang="zh-TW" sz="1200" b="1">
                <a:latin typeface="Arial" panose="020B0604020202020204" pitchFamily="34" charset="0"/>
                <a:ea typeface="微軟正黑體" panose="020B0604030504040204" pitchFamily="34" charset="-120"/>
                <a:cs typeface="Arial" panose="020B0604020202020204" pitchFamily="34" charset="0"/>
                <a:sym typeface="Arial" panose="020B0604020202020204" pitchFamily="34" charset="0"/>
              </a:rPr>
              <a:t> </a:t>
            </a:r>
            <a:r>
              <a:rPr lang="en-US" altLang="zh-TW" sz="1200" b="1">
                <a:latin typeface="Arial" panose="020B0604020202020204" pitchFamily="34" charset="0"/>
                <a:ea typeface="微軟正黑體" panose="020B0604030504040204" pitchFamily="34" charset="-120"/>
                <a:cs typeface="Arial" panose="020B0604020202020204" pitchFamily="34" charset="0"/>
                <a:sym typeface="Arial" panose="020B0604020202020204" pitchFamily="34" charset="0"/>
              </a:rPr>
              <a:t>containers​</a:t>
            </a:r>
          </a:p>
          <a:p>
            <a:pPr marL="285750" indent="-285750" fontAlgn="base">
              <a:buFont typeface="Arial" panose="020B0604020202020204" pitchFamily="34" charset="0"/>
              <a:buChar char="•"/>
            </a:pPr>
            <a:r>
              <a:rPr lang="en-US" altLang="zh-TW" sz="1100">
                <a:latin typeface="Arial" panose="020B0604020202020204" pitchFamily="34" charset="0"/>
                <a:ea typeface="微軟正黑體" panose="020B0604030504040204" pitchFamily="34" charset="-120"/>
                <a:cs typeface="Arial" panose="020B0604020202020204" pitchFamily="34" charset="0"/>
                <a:sym typeface="Arial" panose="020B0604020202020204" pitchFamily="34" charset="0"/>
              </a:rPr>
              <a:t>Imports images or containers from PC or NAS​</a:t>
            </a:r>
          </a:p>
          <a:p>
            <a:pPr marL="285750" indent="-285750" fontAlgn="base">
              <a:buFont typeface="Arial" panose="020B0604020202020204" pitchFamily="34" charset="0"/>
              <a:buChar char="•"/>
            </a:pPr>
            <a:r>
              <a:rPr lang="en-US" altLang="zh-TW" sz="1100">
                <a:latin typeface="Arial" panose="020B0604020202020204" pitchFamily="34" charset="0"/>
                <a:ea typeface="微軟正黑體" panose="020B0604030504040204" pitchFamily="34" charset="-120"/>
                <a:cs typeface="Arial" panose="020B0604020202020204" pitchFamily="34" charset="0"/>
                <a:sym typeface="Arial" panose="020B0604020202020204" pitchFamily="34" charset="0"/>
              </a:rPr>
              <a:t>Exports images or containers to NAS as backup​</a:t>
            </a:r>
          </a:p>
          <a:p>
            <a:pPr fontAlgn="base"/>
            <a:r>
              <a:rPr lang="zh-TW" altLang="zh-TW" sz="1100">
                <a:latin typeface="Arial" panose="020B0604020202020204" pitchFamily="34" charset="0"/>
                <a:ea typeface="微軟正黑體" panose="020B0604030504040204" pitchFamily="34" charset="-120"/>
                <a:cs typeface="Arial" panose="020B0604020202020204" pitchFamily="34" charset="0"/>
                <a:sym typeface="Arial" panose="020B0604020202020204" pitchFamily="34" charset="0"/>
              </a:rPr>
              <a:t>​</a:t>
            </a:r>
          </a:p>
          <a:p>
            <a:pPr marL="239989" defTabSz="1219140">
              <a:buFont typeface="Arial" pitchFamily="34" charset="0"/>
              <a:buChar char="•"/>
              <a:defRPr/>
            </a:pPr>
            <a:endParaRPr lang="zh-TW" altLang="en-US" sz="1400">
              <a:solidFill>
                <a:schemeClr val="tx1">
                  <a:lumMod val="75000"/>
                  <a:lumOff val="25000"/>
                </a:schemeClr>
              </a:solidFill>
              <a:latin typeface="Arial" panose="020B0604020202020204" pitchFamily="34" charset="0"/>
              <a:ea typeface="微軟正黑體" panose="020B0604030504040204" pitchFamily="34" charset="-120"/>
              <a:cs typeface="Arial" panose="020B0604020202020204" pitchFamily="34" charset="0"/>
              <a:sym typeface="Arial" panose="020B0604020202020204" pitchFamily="34" charset="0"/>
            </a:endParaRPr>
          </a:p>
        </p:txBody>
      </p:sp>
      <p:sp>
        <p:nvSpPr>
          <p:cNvPr id="15" name="內容版面配置區 2">
            <a:extLst>
              <a:ext uri="{FF2B5EF4-FFF2-40B4-BE49-F238E27FC236}">
                <a16:creationId xmlns:a16="http://schemas.microsoft.com/office/drawing/2014/main" id="{306AEF9D-82F8-AC4A-BD91-41100CE8DE5A}"/>
              </a:ext>
            </a:extLst>
          </p:cNvPr>
          <p:cNvSpPr txBox="1">
            <a:spLocks/>
          </p:cNvSpPr>
          <p:nvPr/>
        </p:nvSpPr>
        <p:spPr>
          <a:xfrm>
            <a:off x="445252" y="964483"/>
            <a:ext cx="4490955" cy="806004"/>
          </a:xfrm>
          <a:prstGeom prst="rect">
            <a:avLst/>
          </a:prstGeom>
        </p:spPr>
        <p:txBody>
          <a:bodyPr vert="horz" lIns="121920" tIns="60960" rIns="121920" bIns="60960" rtlCol="0">
            <a:noAutofit/>
          </a:bodyPr>
          <a:lstStyle/>
          <a:p>
            <a:pPr fontAlgn="base"/>
            <a:r>
              <a:rPr lang="en-US" altLang="zh-TW" sz="1200" b="1">
                <a:latin typeface="Arial" panose="020B0604020202020204" pitchFamily="34" charset="0"/>
                <a:ea typeface="微軟正黑體" panose="020B0604030504040204" pitchFamily="34" charset="-120"/>
                <a:cs typeface="Arial" panose="020B0604020202020204" pitchFamily="34" charset="0"/>
                <a:sym typeface="Arial" panose="020B0604020202020204" pitchFamily="34" charset="0"/>
              </a:rPr>
              <a:t>AI, IoT, Commonly-used Container Recommendation​</a:t>
            </a:r>
          </a:p>
          <a:p>
            <a:pPr marL="285750" indent="-285750" fontAlgn="base">
              <a:buFont typeface="Arial" panose="020B0604020202020204" pitchFamily="34" charset="0"/>
              <a:buChar char="•"/>
            </a:pPr>
            <a:r>
              <a:rPr lang="en-US" altLang="zh-TW" sz="1100">
                <a:latin typeface="Arial" panose="020B0604020202020204" pitchFamily="34" charset="0"/>
                <a:ea typeface="微軟正黑體" panose="020B0604030504040204" pitchFamily="34" charset="-120"/>
                <a:cs typeface="Arial" panose="020B0604020202020204" pitchFamily="34" charset="0"/>
                <a:sym typeface="Arial" panose="020B0604020202020204" pitchFamily="34" charset="0"/>
              </a:rPr>
              <a:t>One-click installation wizard helps you quickly setup​</a:t>
            </a:r>
          </a:p>
          <a:p>
            <a:pPr marL="285750" indent="-285750" fontAlgn="base">
              <a:buFont typeface="Arial" panose="020B0604020202020204" pitchFamily="34" charset="0"/>
              <a:buChar char="•"/>
            </a:pPr>
            <a:r>
              <a:rPr lang="en-US" altLang="zh-TW" sz="1100">
                <a:latin typeface="Arial" panose="020B0604020202020204" pitchFamily="34" charset="0"/>
                <a:ea typeface="微軟正黑體" panose="020B0604030504040204" pitchFamily="34" charset="-120"/>
                <a:cs typeface="Arial" panose="020B0604020202020204" pitchFamily="34" charset="0"/>
                <a:sym typeface="Arial" panose="020B0604020202020204" pitchFamily="34" charset="0"/>
              </a:rPr>
              <a:t>Supports Docker Compose YAML format to create applications</a:t>
            </a:r>
            <a:r>
              <a:rPr lang="zh-TW" altLang="zh-TW" sz="1100">
                <a:latin typeface="Arial" panose="020B0604020202020204" pitchFamily="34" charset="0"/>
                <a:ea typeface="微軟正黑體" panose="020B0604030504040204" pitchFamily="34" charset="-120"/>
                <a:cs typeface="Arial" panose="020B0604020202020204" pitchFamily="34" charset="0"/>
                <a:sym typeface="Arial" panose="020B0604020202020204" pitchFamily="34" charset="0"/>
              </a:rPr>
              <a:t>​</a:t>
            </a:r>
          </a:p>
        </p:txBody>
      </p:sp>
    </p:spTree>
    <p:extLst>
      <p:ext uri="{BB962C8B-B14F-4D97-AF65-F5344CB8AC3E}">
        <p14:creationId xmlns:p14="http://schemas.microsoft.com/office/powerpoint/2010/main" val="54253120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標題 1">
            <a:extLst>
              <a:ext uri="{FF2B5EF4-FFF2-40B4-BE49-F238E27FC236}">
                <a16:creationId xmlns:a16="http://schemas.microsoft.com/office/drawing/2014/main" id="{55F158D3-FC63-4710-A0F3-71ECA767EFB9}"/>
              </a:ext>
            </a:extLst>
          </p:cNvPr>
          <p:cNvSpPr>
            <a:spLocks noGrp="1"/>
          </p:cNvSpPr>
          <p:nvPr>
            <p:ph type="title"/>
          </p:nvPr>
        </p:nvSpPr>
        <p:spPr>
          <a:xfrm>
            <a:off x="370055" y="273914"/>
            <a:ext cx="8282859" cy="493563"/>
          </a:xfrm>
        </p:spPr>
        <p:txBody>
          <a:bodyPr>
            <a:noAutofit/>
          </a:bodyPr>
          <a:lstStyle/>
          <a:p>
            <a:pPr>
              <a:lnSpc>
                <a:spcPct val="80000"/>
              </a:lnSpc>
            </a:pPr>
            <a:r>
              <a:rPr lang="en-US" altLang="zh-TW" err="1">
                <a:sym typeface="Arial" panose="020B0604020202020204" pitchFamily="34" charset="0"/>
              </a:rPr>
              <a:t>HybridMount</a:t>
            </a:r>
            <a:r>
              <a:rPr lang="en-US" altLang="zh-TW">
                <a:sym typeface="Arial" panose="020B0604020202020204" pitchFamily="34" charset="0"/>
              </a:rPr>
              <a:t> provides two modes for</a:t>
            </a:r>
            <a:r>
              <a:rPr lang="zh-TW" altLang="en-US">
                <a:sym typeface="Arial" panose="020B0604020202020204" pitchFamily="34" charset="0"/>
              </a:rPr>
              <a:t> </a:t>
            </a:r>
            <a:r>
              <a:rPr lang="en-US" altLang="zh-TW">
                <a:sym typeface="Arial" panose="020B0604020202020204" pitchFamily="34" charset="0"/>
              </a:rPr>
              <a:t>file-based cloud storage gateway</a:t>
            </a:r>
            <a:endParaRPr lang="zh-TW" altLang="en-US">
              <a:latin typeface="Arial" panose="020B0604020202020204" pitchFamily="34" charset="0"/>
              <a:sym typeface="Arial" panose="020B0604020202020204" pitchFamily="34" charset="0"/>
            </a:endParaRPr>
          </a:p>
        </p:txBody>
      </p:sp>
      <p:sp>
        <p:nvSpPr>
          <p:cNvPr id="57" name="矩形 56">
            <a:extLst>
              <a:ext uri="{FF2B5EF4-FFF2-40B4-BE49-F238E27FC236}">
                <a16:creationId xmlns:a16="http://schemas.microsoft.com/office/drawing/2014/main" id="{4E925DE7-36F3-461A-88BA-1D157F570ACD}"/>
              </a:ext>
            </a:extLst>
          </p:cNvPr>
          <p:cNvSpPr/>
          <p:nvPr/>
        </p:nvSpPr>
        <p:spPr>
          <a:xfrm rot="16200000">
            <a:off x="4275167" y="285742"/>
            <a:ext cx="585519" cy="913585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solidFill>
                <a:schemeClr val="bg1"/>
              </a:solidFill>
              <a:latin typeface="Arial" panose="020B0604020202020204" pitchFamily="34" charset="0"/>
              <a:ea typeface="微軟正黑體" panose="020B0604030504040204" pitchFamily="34" charset="-120"/>
              <a:sym typeface="Arial" panose="020B0604020202020204" pitchFamily="34" charset="0"/>
            </a:endParaRPr>
          </a:p>
        </p:txBody>
      </p:sp>
      <p:graphicFrame>
        <p:nvGraphicFramePr>
          <p:cNvPr id="58" name="表格 3">
            <a:extLst>
              <a:ext uri="{FF2B5EF4-FFF2-40B4-BE49-F238E27FC236}">
                <a16:creationId xmlns:a16="http://schemas.microsoft.com/office/drawing/2014/main" id="{FF22A8F6-3B0B-4CAF-B036-E267A8067109}"/>
              </a:ext>
            </a:extLst>
          </p:cNvPr>
          <p:cNvGraphicFramePr>
            <a:graphicFrameLocks noGrp="1"/>
          </p:cNvGraphicFramePr>
          <p:nvPr>
            <p:extLst>
              <p:ext uri="{D42A27DB-BD31-4B8C-83A1-F6EECF244321}">
                <p14:modId xmlns:p14="http://schemas.microsoft.com/office/powerpoint/2010/main" val="2346247185"/>
              </p:ext>
            </p:extLst>
          </p:nvPr>
        </p:nvGraphicFramePr>
        <p:xfrm>
          <a:off x="315828" y="1011648"/>
          <a:ext cx="6224410" cy="3446248"/>
        </p:xfrm>
        <a:graphic>
          <a:graphicData uri="http://schemas.openxmlformats.org/drawingml/2006/table">
            <a:tbl>
              <a:tblPr firstRow="1" bandRow="1">
                <a:tableStyleId>{7DF18680-E054-41AD-8BC1-D1AEF772440D}</a:tableStyleId>
              </a:tblPr>
              <a:tblGrid>
                <a:gridCol w="1784736">
                  <a:extLst>
                    <a:ext uri="{9D8B030D-6E8A-4147-A177-3AD203B41FA5}">
                      <a16:colId xmlns:a16="http://schemas.microsoft.com/office/drawing/2014/main" val="1342336146"/>
                    </a:ext>
                  </a:extLst>
                </a:gridCol>
                <a:gridCol w="2009945">
                  <a:extLst>
                    <a:ext uri="{9D8B030D-6E8A-4147-A177-3AD203B41FA5}">
                      <a16:colId xmlns:a16="http://schemas.microsoft.com/office/drawing/2014/main" val="3829529322"/>
                    </a:ext>
                  </a:extLst>
                </a:gridCol>
                <a:gridCol w="2429729">
                  <a:extLst>
                    <a:ext uri="{9D8B030D-6E8A-4147-A177-3AD203B41FA5}">
                      <a16:colId xmlns:a16="http://schemas.microsoft.com/office/drawing/2014/main" val="3150085459"/>
                    </a:ext>
                  </a:extLst>
                </a:gridCol>
              </a:tblGrid>
              <a:tr h="0">
                <a:tc>
                  <a:txBody>
                    <a:bodyPr/>
                    <a:lstStyle/>
                    <a:p>
                      <a:pPr marL="0" marR="0" lvl="0" indent="0" algn="ctr" defTabSz="914400" rtl="0" eaLnBrk="1" latinLnBrk="0" hangingPunct="1">
                        <a:spcBef>
                          <a:spcPts val="0"/>
                        </a:spcBef>
                        <a:spcAft>
                          <a:spcPts val="0"/>
                        </a:spcAft>
                        <a:buNone/>
                      </a:pPr>
                      <a:endParaRPr lang="en-US" altLang="en-US" sz="1000" b="1" kern="1200">
                        <a:solidFill>
                          <a:schemeClr val="tx1"/>
                        </a:solidFill>
                        <a:effectLst/>
                        <a:latin typeface="Arial" panose="020B0604020202020204" pitchFamily="34" charset="0"/>
                        <a:ea typeface="微軟正黑體" panose="020B0604030504040204" pitchFamily="34" charset="-120"/>
                        <a:cs typeface="Arial" pitchFamily="34" charset="0"/>
                        <a:sym typeface="Arial" panose="020B0604020202020204" pitchFamily="34" charset="0"/>
                      </a:endParaRPr>
                    </a:p>
                  </a:txBody>
                  <a:tcPr marL="82520" marR="82520" marT="41260" marB="41260" anchor="ctr">
                    <a:solidFill>
                      <a:srgbClr val="88C5DA"/>
                    </a:solidFill>
                  </a:tcPr>
                </a:tc>
                <a:tc>
                  <a:txBody>
                    <a:bodyPr/>
                    <a:lstStyle/>
                    <a:p>
                      <a:pPr lvl="0" algn="ctr">
                        <a:buNone/>
                      </a:pPr>
                      <a:r>
                        <a:rPr lang="en-US" sz="1000" b="1" u="none" strike="noStrike" kern="1200">
                          <a:solidFill>
                            <a:schemeClr val="tx1"/>
                          </a:solidFill>
                          <a:effectLst/>
                          <a:latin typeface="Arial" panose="020B0604020202020204" pitchFamily="34" charset="0"/>
                          <a:ea typeface="微軟正黑體" panose="020B0604030504040204" pitchFamily="34" charset="-120"/>
                          <a:cs typeface="+mn-cs"/>
                        </a:rPr>
                        <a:t>Network drive mount</a:t>
                      </a:r>
                      <a:endParaRPr lang="zh-TW" altLang="en-US" sz="1000" b="1" u="none" strike="noStrike" kern="1200">
                        <a:solidFill>
                          <a:schemeClr val="tx1"/>
                        </a:solidFill>
                        <a:effectLst/>
                        <a:latin typeface="Arial" panose="020B0604020202020204" pitchFamily="34" charset="0"/>
                        <a:ea typeface="微軟正黑體" panose="020B0604030504040204" pitchFamily="34" charset="-120"/>
                        <a:cs typeface="+mn-cs"/>
                        <a:sym typeface="Arial" panose="020B0604020202020204" pitchFamily="34" charset="0"/>
                      </a:endParaRPr>
                    </a:p>
                  </a:txBody>
                  <a:tcPr marL="57906" marR="57906" marT="30942" marB="30942" anchor="ctr">
                    <a:solidFill>
                      <a:srgbClr val="88C5DA"/>
                    </a:solidFill>
                  </a:tcPr>
                </a:tc>
                <a:tc>
                  <a:txBody>
                    <a:bodyPr/>
                    <a:lstStyle/>
                    <a:p>
                      <a:pPr lvl="0" algn="ctr">
                        <a:buNone/>
                      </a:pPr>
                      <a:r>
                        <a:rPr lang="en-US" altLang="zh-TW" sz="1000" b="1" u="none" strike="noStrike" noProof="0">
                          <a:solidFill>
                            <a:schemeClr val="tx1"/>
                          </a:solidFill>
                          <a:effectLst/>
                          <a:latin typeface="Arial" panose="020B0604020202020204" pitchFamily="34" charset="0"/>
                          <a:ea typeface="微軟正黑體" panose="020B0604030504040204" pitchFamily="34" charset="-120"/>
                          <a:sym typeface="Arial" panose="020B0604020202020204" pitchFamily="34" charset="0"/>
                        </a:rPr>
                        <a:t>File Cloud Gateway</a:t>
                      </a:r>
                      <a:endParaRPr lang="zh-TW" sz="1000" b="1">
                        <a:solidFill>
                          <a:schemeClr val="tx1"/>
                        </a:solidFill>
                        <a:latin typeface="Arial" panose="020B0604020202020204" pitchFamily="34" charset="0"/>
                        <a:ea typeface="微軟正黑體" panose="020B0604030504040204" pitchFamily="34" charset="-120"/>
                        <a:sym typeface="Arial" panose="020B0604020202020204" pitchFamily="34" charset="0"/>
                      </a:endParaRPr>
                    </a:p>
                  </a:txBody>
                  <a:tcPr marL="60319" marR="60319" marT="128924" marB="128924" anchor="ctr">
                    <a:solidFill>
                      <a:srgbClr val="88C5DA"/>
                    </a:solidFill>
                  </a:tcPr>
                </a:tc>
                <a:extLst>
                  <a:ext uri="{0D108BD9-81ED-4DB2-BD59-A6C34878D82A}">
                    <a16:rowId xmlns:a16="http://schemas.microsoft.com/office/drawing/2014/main" val="2364017304"/>
                  </a:ext>
                </a:extLst>
              </a:tr>
              <a:tr h="0">
                <a:tc>
                  <a:txBody>
                    <a:bodyPr/>
                    <a:lstStyle/>
                    <a:p>
                      <a:pPr lvl="0" algn="ctr">
                        <a:lnSpc>
                          <a:spcPct val="100000"/>
                        </a:lnSpc>
                        <a:spcBef>
                          <a:spcPts val="0"/>
                        </a:spcBef>
                        <a:spcAft>
                          <a:spcPts val="0"/>
                        </a:spcAft>
                        <a:buNone/>
                      </a:pPr>
                      <a:r>
                        <a:rPr lang="en-US" altLang="zh-TW" sz="1000" b="1" noProof="0">
                          <a:solidFill>
                            <a:schemeClr val="tx1"/>
                          </a:solidFill>
                          <a:latin typeface="Arial" panose="020B0604020202020204" pitchFamily="34" charset="0"/>
                          <a:ea typeface="微軟正黑體" panose="020B0604030504040204" pitchFamily="34" charset="-120"/>
                          <a:cs typeface="Arial" panose="020B0604020202020204" pitchFamily="34" charset="0"/>
                          <a:sym typeface="Arial" panose="020B0604020202020204" pitchFamily="34" charset="0"/>
                        </a:rPr>
                        <a:t>Setup Method</a:t>
                      </a:r>
                      <a:endParaRPr lang="zh-TW" altLang="en-US" sz="1000" b="1">
                        <a:solidFill>
                          <a:schemeClr val="tx1"/>
                        </a:solidFill>
                        <a:latin typeface="Arial" panose="020B0604020202020204" pitchFamily="34" charset="0"/>
                        <a:ea typeface="微軟正黑體" panose="020B0604030504040204" pitchFamily="34" charset="-120"/>
                        <a:cs typeface="Arial" panose="020B0604020202020204" pitchFamily="34" charset="0"/>
                        <a:sym typeface="Arial" panose="020B0604020202020204" pitchFamily="34" charset="0"/>
                      </a:endParaRPr>
                    </a:p>
                  </a:txBody>
                  <a:tcPr marL="89128" marR="89128" marT="108000" marB="108000" anchor="ctr"/>
                </a:tc>
                <a:tc>
                  <a:txBody>
                    <a:bodyPr/>
                    <a:lstStyle/>
                    <a:p>
                      <a:pPr lvl="0" algn="ctr">
                        <a:lnSpc>
                          <a:spcPct val="100000"/>
                        </a:lnSpc>
                        <a:spcBef>
                          <a:spcPts val="0"/>
                        </a:spcBef>
                        <a:spcAft>
                          <a:spcPts val="0"/>
                        </a:spcAft>
                        <a:buNone/>
                      </a:pPr>
                      <a:r>
                        <a:rPr lang="en-US" sz="1000" noProof="0">
                          <a:solidFill>
                            <a:schemeClr val="tx1"/>
                          </a:solidFill>
                          <a:latin typeface="Arial" panose="020B0604020202020204" pitchFamily="34" charset="0"/>
                          <a:ea typeface="微軟正黑體" panose="020B0604030504040204" pitchFamily="34" charset="-120"/>
                          <a:cs typeface="Arial" panose="020B0604020202020204" pitchFamily="34" charset="0"/>
                          <a:sym typeface="Arial" panose="020B0604020202020204" pitchFamily="34" charset="0"/>
                        </a:rPr>
                        <a:t>Mount cloud drives and file servers</a:t>
                      </a:r>
                      <a:endParaRPr lang="en-US" altLang="zh-TW" sz="1000">
                        <a:solidFill>
                          <a:schemeClr val="tx1"/>
                        </a:solidFill>
                        <a:latin typeface="Arial" panose="020B0604020202020204" pitchFamily="34" charset="0"/>
                        <a:ea typeface="微軟正黑體" panose="020B0604030504040204" pitchFamily="34" charset="-120"/>
                        <a:cs typeface="Arial" panose="020B0604020202020204" pitchFamily="34" charset="0"/>
                        <a:sym typeface="Arial" panose="020B0604020202020204" pitchFamily="34" charset="0"/>
                      </a:endParaRPr>
                    </a:p>
                  </a:txBody>
                  <a:tcPr marL="89128" marR="89128" marT="108000" marB="108000" anchor="ctr"/>
                </a:tc>
                <a:tc>
                  <a:txBody>
                    <a:bodyPr/>
                    <a:lstStyle/>
                    <a:p>
                      <a:pPr lvl="0" algn="ctr">
                        <a:lnSpc>
                          <a:spcPct val="100000"/>
                        </a:lnSpc>
                        <a:spcBef>
                          <a:spcPts val="0"/>
                        </a:spcBef>
                        <a:spcAft>
                          <a:spcPts val="0"/>
                        </a:spcAft>
                        <a:buNone/>
                      </a:pPr>
                      <a:r>
                        <a:rPr lang="en-US" altLang="zh-TW" sz="1000" noProof="0">
                          <a:solidFill>
                            <a:schemeClr val="tx1"/>
                          </a:solidFill>
                          <a:latin typeface="Arial" panose="020B0604020202020204" pitchFamily="34" charset="0"/>
                          <a:ea typeface="微軟正黑體" panose="020B0604030504040204" pitchFamily="34" charset="-120"/>
                          <a:cs typeface="Arial" panose="020B0604020202020204" pitchFamily="34" charset="0"/>
                          <a:sym typeface="Arial" panose="020B0604020202020204" pitchFamily="34" charset="0"/>
                        </a:rPr>
                        <a:t>Select “File Cloud Gateway” mode and create a dedicated cache space</a:t>
                      </a:r>
                      <a:endParaRPr lang="zh-TW" altLang="en-US" sz="1000">
                        <a:solidFill>
                          <a:schemeClr val="tx1"/>
                        </a:solidFill>
                        <a:latin typeface="Arial" panose="020B0604020202020204" pitchFamily="34" charset="0"/>
                        <a:ea typeface="微軟正黑體" panose="020B0604030504040204" pitchFamily="34" charset="-120"/>
                        <a:cs typeface="Arial" panose="020B0604020202020204" pitchFamily="34" charset="0"/>
                        <a:sym typeface="Arial" panose="020B0604020202020204" pitchFamily="34" charset="0"/>
                      </a:endParaRPr>
                    </a:p>
                  </a:txBody>
                  <a:tcPr marL="89128" marR="89128" marT="108000" marB="108000" anchor="ctr"/>
                </a:tc>
                <a:extLst>
                  <a:ext uri="{0D108BD9-81ED-4DB2-BD59-A6C34878D82A}">
                    <a16:rowId xmlns:a16="http://schemas.microsoft.com/office/drawing/2014/main" val="4105057157"/>
                  </a:ext>
                </a:extLst>
              </a:tr>
              <a:tr h="0">
                <a:tc>
                  <a:txBody>
                    <a:bodyPr/>
                    <a:lstStyle/>
                    <a:p>
                      <a:pPr lvl="0" algn="ctr">
                        <a:buNone/>
                      </a:pPr>
                      <a:r>
                        <a:rPr lang="zh-TW" altLang="en-US" sz="1000" b="1">
                          <a:solidFill>
                            <a:schemeClr val="tx1"/>
                          </a:solidFill>
                          <a:latin typeface="Arial" panose="020B0604020202020204" pitchFamily="34" charset="0"/>
                          <a:ea typeface="微軟正黑體" panose="020B0604030504040204" pitchFamily="34" charset="-120"/>
                          <a:cs typeface="Arial" panose="020B0604020202020204" pitchFamily="34" charset="0"/>
                          <a:sym typeface="Arial" panose="020B0604020202020204" pitchFamily="34" charset="0"/>
                        </a:rPr>
                        <a:t>Connections</a:t>
                      </a:r>
                    </a:p>
                  </a:txBody>
                  <a:tcPr marL="89128" marR="89128" marT="108000" marB="108000" anchor="ctr"/>
                </a:tc>
                <a:tc>
                  <a:txBody>
                    <a:bodyPr/>
                    <a:lstStyle/>
                    <a:p>
                      <a:pPr lvl="0" algn="ctr">
                        <a:buNone/>
                      </a:pPr>
                      <a:r>
                        <a:rPr lang="zh-TW" altLang="en-US" sz="1000">
                          <a:solidFill>
                            <a:schemeClr val="tx1"/>
                          </a:solidFill>
                          <a:latin typeface="Arial" panose="020B0604020202020204" pitchFamily="34" charset="0"/>
                          <a:ea typeface="微軟正黑體" panose="020B0604030504040204" pitchFamily="34" charset="-120"/>
                          <a:cs typeface="Arial" panose="020B0604020202020204" pitchFamily="34" charset="0"/>
                          <a:sym typeface="Arial" panose="020B0604020202020204" pitchFamily="34" charset="0"/>
                        </a:rPr>
                        <a:t>No limit</a:t>
                      </a:r>
                    </a:p>
                  </a:txBody>
                  <a:tcPr marL="89128" marR="89128" marT="108000" marB="108000" anchor="ctr"/>
                </a:tc>
                <a:tc>
                  <a:txBody>
                    <a:bodyPr/>
                    <a:lstStyle/>
                    <a:p>
                      <a:pPr lvl="0" algn="ctr">
                        <a:lnSpc>
                          <a:spcPct val="100000"/>
                        </a:lnSpc>
                        <a:spcBef>
                          <a:spcPts val="0"/>
                        </a:spcBef>
                        <a:spcAft>
                          <a:spcPts val="0"/>
                        </a:spcAft>
                        <a:buNone/>
                      </a:pPr>
                      <a:r>
                        <a:rPr lang="en-US" altLang="zh-TW" sz="1000" noProof="0">
                          <a:solidFill>
                            <a:schemeClr val="tx1"/>
                          </a:solidFill>
                          <a:latin typeface="Arial" panose="020B0604020202020204" pitchFamily="34" charset="0"/>
                          <a:ea typeface="微軟正黑體" panose="020B0604030504040204" pitchFamily="34" charset="-120"/>
                          <a:cs typeface="Arial" panose="020B0604020202020204" pitchFamily="34" charset="0"/>
                          <a:sym typeface="Arial" panose="020B0604020202020204" pitchFamily="34" charset="0"/>
                        </a:rPr>
                        <a:t>2 free</a:t>
                      </a:r>
                      <a:r>
                        <a:rPr lang="zh-TW" altLang="en-US" sz="1000" noProof="0">
                          <a:solidFill>
                            <a:schemeClr val="tx1"/>
                          </a:solidFill>
                          <a:latin typeface="Arial" panose="020B0604020202020204" pitchFamily="34" charset="0"/>
                          <a:ea typeface="微軟正黑體" panose="020B0604030504040204" pitchFamily="34" charset="-120"/>
                          <a:cs typeface="Arial" panose="020B0604020202020204" pitchFamily="34" charset="0"/>
                          <a:sym typeface="Arial" panose="020B0604020202020204" pitchFamily="34" charset="0"/>
                        </a:rPr>
                        <a:t> </a:t>
                      </a:r>
                      <a:r>
                        <a:rPr lang="en-US" altLang="zh-TW" sz="1000" noProof="0">
                          <a:solidFill>
                            <a:schemeClr val="tx1"/>
                          </a:solidFill>
                          <a:latin typeface="Arial" panose="020B0604020202020204" pitchFamily="34" charset="0"/>
                          <a:ea typeface="微軟正黑體" panose="020B0604030504040204" pitchFamily="34" charset="-120"/>
                          <a:cs typeface="Arial" panose="020B0604020202020204" pitchFamily="34" charset="0"/>
                          <a:sym typeface="Arial" panose="020B0604020202020204" pitchFamily="34" charset="0"/>
                        </a:rPr>
                        <a:t>and</a:t>
                      </a:r>
                      <a:r>
                        <a:rPr lang="zh-TW" altLang="en-US" sz="1000" noProof="0">
                          <a:solidFill>
                            <a:schemeClr val="tx1"/>
                          </a:solidFill>
                          <a:latin typeface="Arial" panose="020B0604020202020204" pitchFamily="34" charset="0"/>
                          <a:ea typeface="微軟正黑體" panose="020B0604030504040204" pitchFamily="34" charset="-120"/>
                          <a:cs typeface="Arial" panose="020B0604020202020204" pitchFamily="34" charset="0"/>
                          <a:sym typeface="Arial" panose="020B0604020202020204" pitchFamily="34" charset="0"/>
                        </a:rPr>
                        <a:t> </a:t>
                      </a:r>
                      <a:r>
                        <a:rPr lang="en-US" altLang="zh-TW" sz="1000" noProof="0">
                          <a:solidFill>
                            <a:schemeClr val="tx1"/>
                          </a:solidFill>
                          <a:latin typeface="Arial" panose="020B0604020202020204" pitchFamily="34" charset="0"/>
                          <a:ea typeface="微軟正黑體" panose="020B0604030504040204" pitchFamily="34" charset="-120"/>
                          <a:cs typeface="Arial" panose="020B0604020202020204" pitchFamily="34" charset="0"/>
                          <a:sym typeface="Arial" panose="020B0604020202020204" pitchFamily="34" charset="0"/>
                        </a:rPr>
                        <a:t>perpetual</a:t>
                      </a:r>
                      <a:r>
                        <a:rPr lang="zh-TW" altLang="en-US" sz="1000" noProof="0">
                          <a:solidFill>
                            <a:schemeClr val="tx1"/>
                          </a:solidFill>
                          <a:latin typeface="Arial" panose="020B0604020202020204" pitchFamily="34" charset="0"/>
                          <a:ea typeface="微軟正黑體" panose="020B0604030504040204" pitchFamily="34" charset="-120"/>
                          <a:cs typeface="Arial" panose="020B0604020202020204" pitchFamily="34" charset="0"/>
                          <a:sym typeface="Arial" panose="020B0604020202020204" pitchFamily="34" charset="0"/>
                        </a:rPr>
                        <a:t> </a:t>
                      </a:r>
                      <a:r>
                        <a:rPr lang="en-US" altLang="zh-TW" sz="1000" noProof="0">
                          <a:solidFill>
                            <a:schemeClr val="tx1"/>
                          </a:solidFill>
                          <a:latin typeface="Arial" panose="020B0604020202020204" pitchFamily="34" charset="0"/>
                          <a:ea typeface="微軟正黑體" panose="020B0604030504040204" pitchFamily="34" charset="-120"/>
                          <a:cs typeface="Arial" panose="020B0604020202020204" pitchFamily="34" charset="0"/>
                          <a:sym typeface="Arial" panose="020B0604020202020204" pitchFamily="34" charset="0"/>
                        </a:rPr>
                        <a:t>connections.</a:t>
                      </a:r>
                      <a:r>
                        <a:rPr lang="zh-TW" altLang="en-US" sz="1000" noProof="0">
                          <a:solidFill>
                            <a:schemeClr val="tx1"/>
                          </a:solidFill>
                          <a:latin typeface="Arial" panose="020B0604020202020204" pitchFamily="34" charset="0"/>
                          <a:ea typeface="微軟正黑體" panose="020B0604030504040204" pitchFamily="34" charset="-120"/>
                          <a:cs typeface="Arial" panose="020B0604020202020204" pitchFamily="34" charset="0"/>
                          <a:sym typeface="Arial" panose="020B0604020202020204" pitchFamily="34" charset="0"/>
                        </a:rPr>
                        <a:t> </a:t>
                      </a:r>
                      <a:r>
                        <a:rPr lang="en-US" altLang="zh-TW" sz="1000" noProof="0">
                          <a:solidFill>
                            <a:schemeClr val="tx1"/>
                          </a:solidFill>
                          <a:latin typeface="Arial" panose="020B0604020202020204" pitchFamily="34" charset="0"/>
                          <a:ea typeface="微軟正黑體" panose="020B0604030504040204" pitchFamily="34" charset="-120"/>
                          <a:cs typeface="Arial" panose="020B0604020202020204" pitchFamily="34" charset="0"/>
                          <a:sym typeface="Arial" panose="020B0604020202020204" pitchFamily="34" charset="0"/>
                        </a:rPr>
                        <a:t>Purchase</a:t>
                      </a:r>
                      <a:r>
                        <a:rPr lang="zh-TW" altLang="en-US" sz="1000" noProof="0">
                          <a:solidFill>
                            <a:schemeClr val="tx1"/>
                          </a:solidFill>
                          <a:latin typeface="Arial" panose="020B0604020202020204" pitchFamily="34" charset="0"/>
                          <a:ea typeface="微軟正黑體" panose="020B0604030504040204" pitchFamily="34" charset="-120"/>
                          <a:cs typeface="Arial" panose="020B0604020202020204" pitchFamily="34" charset="0"/>
                          <a:sym typeface="Arial" panose="020B0604020202020204" pitchFamily="34" charset="0"/>
                        </a:rPr>
                        <a:t> </a:t>
                      </a:r>
                      <a:r>
                        <a:rPr lang="en-US" altLang="zh-TW" sz="1000" noProof="0">
                          <a:solidFill>
                            <a:schemeClr val="tx1"/>
                          </a:solidFill>
                          <a:latin typeface="Arial" panose="020B0604020202020204" pitchFamily="34" charset="0"/>
                          <a:ea typeface="微軟正黑體" panose="020B0604030504040204" pitchFamily="34" charset="-120"/>
                          <a:cs typeface="Arial" panose="020B0604020202020204" pitchFamily="34" charset="0"/>
                          <a:sym typeface="Arial" panose="020B0604020202020204" pitchFamily="34" charset="0"/>
                        </a:rPr>
                        <a:t>license</a:t>
                      </a:r>
                      <a:r>
                        <a:rPr lang="zh-TW" altLang="en-US" sz="1000" noProof="0">
                          <a:solidFill>
                            <a:schemeClr val="tx1"/>
                          </a:solidFill>
                          <a:latin typeface="Arial" panose="020B0604020202020204" pitchFamily="34" charset="0"/>
                          <a:ea typeface="微軟正黑體" panose="020B0604030504040204" pitchFamily="34" charset="-120"/>
                          <a:cs typeface="Arial" panose="020B0604020202020204" pitchFamily="34" charset="0"/>
                          <a:sym typeface="Arial" panose="020B0604020202020204" pitchFamily="34" charset="0"/>
                        </a:rPr>
                        <a:t> </a:t>
                      </a:r>
                      <a:r>
                        <a:rPr lang="en-US" altLang="zh-TW" sz="1000" noProof="0">
                          <a:solidFill>
                            <a:schemeClr val="tx1"/>
                          </a:solidFill>
                          <a:latin typeface="Arial" panose="020B0604020202020204" pitchFamily="34" charset="0"/>
                          <a:ea typeface="微軟正黑體" panose="020B0604030504040204" pitchFamily="34" charset="-120"/>
                          <a:cs typeface="Arial" panose="020B0604020202020204" pitchFamily="34" charset="0"/>
                          <a:sym typeface="Arial" panose="020B0604020202020204" pitchFamily="34" charset="0"/>
                        </a:rPr>
                        <a:t>for</a:t>
                      </a:r>
                      <a:r>
                        <a:rPr lang="zh-TW" altLang="en-US" sz="1000" noProof="0">
                          <a:solidFill>
                            <a:schemeClr val="tx1"/>
                          </a:solidFill>
                          <a:latin typeface="Arial" panose="020B0604020202020204" pitchFamily="34" charset="0"/>
                          <a:ea typeface="微軟正黑體" panose="020B0604030504040204" pitchFamily="34" charset="-120"/>
                          <a:cs typeface="Arial" panose="020B0604020202020204" pitchFamily="34" charset="0"/>
                          <a:sym typeface="Arial" panose="020B0604020202020204" pitchFamily="34" charset="0"/>
                        </a:rPr>
                        <a:t> </a:t>
                      </a:r>
                      <a:r>
                        <a:rPr lang="en-US" altLang="zh-TW" sz="1000" noProof="0">
                          <a:solidFill>
                            <a:schemeClr val="tx1"/>
                          </a:solidFill>
                          <a:latin typeface="Arial" panose="020B0604020202020204" pitchFamily="34" charset="0"/>
                          <a:ea typeface="微軟正黑體" panose="020B0604030504040204" pitchFamily="34" charset="-120"/>
                          <a:cs typeface="Arial" panose="020B0604020202020204" pitchFamily="34" charset="0"/>
                          <a:sym typeface="Arial" panose="020B0604020202020204" pitchFamily="34" charset="0"/>
                        </a:rPr>
                        <a:t>more</a:t>
                      </a:r>
                      <a:r>
                        <a:rPr lang="zh-TW" altLang="en-US" sz="1000" noProof="0">
                          <a:solidFill>
                            <a:schemeClr val="tx1"/>
                          </a:solidFill>
                          <a:latin typeface="Arial" panose="020B0604020202020204" pitchFamily="34" charset="0"/>
                          <a:ea typeface="微軟正黑體" panose="020B0604030504040204" pitchFamily="34" charset="-120"/>
                          <a:cs typeface="Arial" panose="020B0604020202020204" pitchFamily="34" charset="0"/>
                          <a:sym typeface="Arial" panose="020B0604020202020204" pitchFamily="34" charset="0"/>
                        </a:rPr>
                        <a:t> </a:t>
                      </a:r>
                      <a:r>
                        <a:rPr lang="en-US" altLang="zh-TW" sz="1000" noProof="0">
                          <a:solidFill>
                            <a:schemeClr val="tx1"/>
                          </a:solidFill>
                          <a:latin typeface="Arial" panose="020B0604020202020204" pitchFamily="34" charset="0"/>
                          <a:ea typeface="微軟正黑體" panose="020B0604030504040204" pitchFamily="34" charset="-120"/>
                          <a:cs typeface="Arial" panose="020B0604020202020204" pitchFamily="34" charset="0"/>
                          <a:sym typeface="Arial" panose="020B0604020202020204" pitchFamily="34" charset="0"/>
                        </a:rPr>
                        <a:t>connections</a:t>
                      </a:r>
                      <a:endParaRPr lang="zh-TW" altLang="en-US" sz="1000" noProof="0">
                        <a:solidFill>
                          <a:schemeClr val="tx1"/>
                        </a:solidFill>
                        <a:latin typeface="Arial" panose="020B0604020202020204" pitchFamily="34" charset="0"/>
                        <a:ea typeface="微軟正黑體" panose="020B0604030504040204" pitchFamily="34" charset="-120"/>
                        <a:cs typeface="Arial" panose="020B0604020202020204" pitchFamily="34" charset="0"/>
                        <a:sym typeface="Arial" panose="020B0604020202020204" pitchFamily="34" charset="0"/>
                      </a:endParaRPr>
                    </a:p>
                  </a:txBody>
                  <a:tcPr marL="89128" marR="89128" marT="108000" marB="108000" anchor="ctr"/>
                </a:tc>
                <a:extLst>
                  <a:ext uri="{0D108BD9-81ED-4DB2-BD59-A6C34878D82A}">
                    <a16:rowId xmlns:a16="http://schemas.microsoft.com/office/drawing/2014/main" val="1886247581"/>
                  </a:ext>
                </a:extLst>
              </a:tr>
              <a:tr h="0">
                <a:tc>
                  <a:txBody>
                    <a:bodyPr/>
                    <a:lstStyle/>
                    <a:p>
                      <a:pPr lvl="0" algn="ctr">
                        <a:lnSpc>
                          <a:spcPct val="100000"/>
                        </a:lnSpc>
                        <a:spcBef>
                          <a:spcPts val="0"/>
                        </a:spcBef>
                        <a:spcAft>
                          <a:spcPts val="0"/>
                        </a:spcAft>
                        <a:buNone/>
                      </a:pPr>
                      <a:r>
                        <a:rPr lang="en-US" altLang="zh-TW" sz="1000" b="1" noProof="0">
                          <a:solidFill>
                            <a:schemeClr val="tx1"/>
                          </a:solidFill>
                          <a:latin typeface="Arial" panose="020B0604020202020204" pitchFamily="34" charset="0"/>
                          <a:ea typeface="微軟正黑體" panose="020B0604030504040204" pitchFamily="34" charset="-120"/>
                          <a:cs typeface="Arial" panose="020B0604020202020204" pitchFamily="34" charset="0"/>
                          <a:sym typeface="Arial" panose="020B0604020202020204" pitchFamily="34" charset="0"/>
                        </a:rPr>
                        <a:t>Access Performance</a:t>
                      </a:r>
                      <a:endParaRPr lang="zh-TW" altLang="en-US" sz="1000" b="1">
                        <a:solidFill>
                          <a:schemeClr val="tx1"/>
                        </a:solidFill>
                        <a:latin typeface="Arial" panose="020B0604020202020204" pitchFamily="34" charset="0"/>
                        <a:ea typeface="微軟正黑體" panose="020B0604030504040204" pitchFamily="34" charset="-120"/>
                        <a:cs typeface="Arial" panose="020B0604020202020204" pitchFamily="34" charset="0"/>
                        <a:sym typeface="Arial" panose="020B0604020202020204" pitchFamily="34" charset="0"/>
                      </a:endParaRPr>
                    </a:p>
                  </a:txBody>
                  <a:tcPr marL="89128" marR="89128" marT="108000" marB="108000" anchor="ctr"/>
                </a:tc>
                <a:tc>
                  <a:txBody>
                    <a:bodyPr/>
                    <a:lstStyle/>
                    <a:p>
                      <a:pPr lvl="0" algn="ctr">
                        <a:buNone/>
                      </a:pPr>
                      <a:r>
                        <a:rPr lang="zh-TW" altLang="en-US" sz="1000">
                          <a:solidFill>
                            <a:schemeClr val="tx1"/>
                          </a:solidFill>
                          <a:latin typeface="Arial" panose="020B0604020202020204" pitchFamily="34" charset="0"/>
                          <a:ea typeface="微軟正黑體" panose="020B0604030504040204" pitchFamily="34" charset="-120"/>
                          <a:cs typeface="Arial" panose="020B0604020202020204" pitchFamily="34" charset="0"/>
                          <a:sym typeface="Arial" panose="020B0604020202020204" pitchFamily="34" charset="0"/>
                        </a:rPr>
                        <a:t>Depends on network speed</a:t>
                      </a:r>
                    </a:p>
                  </a:txBody>
                  <a:tcPr marL="89128" marR="89128" marT="108000" marB="108000" anchor="ctr"/>
                </a:tc>
                <a:tc>
                  <a:txBody>
                    <a:bodyPr/>
                    <a:lstStyle/>
                    <a:p>
                      <a:pPr lvl="0" algn="ctr">
                        <a:buNone/>
                      </a:pPr>
                      <a:r>
                        <a:rPr lang="zh-TW" altLang="en-US" sz="1000">
                          <a:solidFill>
                            <a:schemeClr val="tx1"/>
                          </a:solidFill>
                          <a:latin typeface="Arial" panose="020B0604020202020204" pitchFamily="34" charset="0"/>
                          <a:ea typeface="微軟正黑體" panose="020B0604030504040204" pitchFamily="34" charset="-120"/>
                          <a:cs typeface="Arial" panose="020B0604020202020204" pitchFamily="34" charset="0"/>
                          <a:sym typeface="Arial" panose="020B0604020202020204" pitchFamily="34" charset="0"/>
                        </a:rPr>
                        <a:t>High performance </a:t>
                      </a:r>
                      <a:r>
                        <a:rPr lang="en-US" altLang="zh-TW" sz="1000">
                          <a:solidFill>
                            <a:schemeClr val="tx1"/>
                          </a:solidFill>
                          <a:latin typeface="Arial" panose="020B0604020202020204" pitchFamily="34" charset="0"/>
                          <a:ea typeface="微軟正黑體" panose="020B0604030504040204" pitchFamily="34" charset="-120"/>
                          <a:cs typeface="Arial" panose="020B0604020202020204" pitchFamily="34" charset="0"/>
                          <a:sym typeface="Arial" panose="020B0604020202020204" pitchFamily="34" charset="0"/>
                        </a:rPr>
                        <a:t>thanks to </a:t>
                      </a:r>
                      <a:r>
                        <a:rPr lang="zh-TW" altLang="en-US" sz="1000">
                          <a:solidFill>
                            <a:schemeClr val="tx1"/>
                          </a:solidFill>
                          <a:latin typeface="Arial" panose="020B0604020202020204" pitchFamily="34" charset="0"/>
                          <a:ea typeface="微軟正黑體" panose="020B0604030504040204" pitchFamily="34" charset="-120"/>
                          <a:cs typeface="Arial" panose="020B0604020202020204" pitchFamily="34" charset="0"/>
                          <a:sym typeface="Arial" panose="020B0604020202020204" pitchFamily="34" charset="0"/>
                        </a:rPr>
                        <a:t>cach</a:t>
                      </a:r>
                      <a:r>
                        <a:rPr lang="en-US" altLang="zh-TW" sz="1000">
                          <a:solidFill>
                            <a:schemeClr val="tx1"/>
                          </a:solidFill>
                          <a:latin typeface="Arial" panose="020B0604020202020204" pitchFamily="34" charset="0"/>
                          <a:ea typeface="微軟正黑體" panose="020B0604030504040204" pitchFamily="34" charset="-120"/>
                          <a:cs typeface="Arial" panose="020B0604020202020204" pitchFamily="34" charset="0"/>
                          <a:sym typeface="Arial" panose="020B0604020202020204" pitchFamily="34" charset="0"/>
                        </a:rPr>
                        <a:t>ing</a:t>
                      </a:r>
                      <a:endParaRPr lang="zh-TW" altLang="en-US" sz="1000">
                        <a:solidFill>
                          <a:schemeClr val="tx1"/>
                        </a:solidFill>
                        <a:latin typeface="Arial" panose="020B0604020202020204" pitchFamily="34" charset="0"/>
                        <a:ea typeface="微軟正黑體" panose="020B0604030504040204" pitchFamily="34" charset="-120"/>
                        <a:cs typeface="Arial" panose="020B0604020202020204" pitchFamily="34" charset="0"/>
                        <a:sym typeface="Arial" panose="020B0604020202020204" pitchFamily="34" charset="0"/>
                      </a:endParaRPr>
                    </a:p>
                  </a:txBody>
                  <a:tcPr marL="89128" marR="89128" marT="108000" marB="108000" anchor="ctr"/>
                </a:tc>
                <a:extLst>
                  <a:ext uri="{0D108BD9-81ED-4DB2-BD59-A6C34878D82A}">
                    <a16:rowId xmlns:a16="http://schemas.microsoft.com/office/drawing/2014/main" val="1438036707"/>
                  </a:ext>
                </a:extLst>
              </a:tr>
              <a:tr h="0">
                <a:tc>
                  <a:txBody>
                    <a:bodyPr/>
                    <a:lstStyle/>
                    <a:p>
                      <a:pPr lvl="0" algn="ctr">
                        <a:buNone/>
                      </a:pPr>
                      <a:r>
                        <a:rPr lang="zh-TW" altLang="en-US" sz="1000" b="1">
                          <a:solidFill>
                            <a:schemeClr val="tx1"/>
                          </a:solidFill>
                          <a:latin typeface="Arial" panose="020B0604020202020204" pitchFamily="34" charset="0"/>
                          <a:ea typeface="微軟正黑體" panose="020B0604030504040204" pitchFamily="34" charset="-120"/>
                          <a:cs typeface="Arial" panose="020B0604020202020204" pitchFamily="34" charset="0"/>
                          <a:sym typeface="Arial" panose="020B0604020202020204" pitchFamily="34" charset="0"/>
                        </a:rPr>
                        <a:t>Access in File Station</a:t>
                      </a:r>
                    </a:p>
                  </a:txBody>
                  <a:tcPr marL="89128" marR="89128" marT="108000" marB="108000" anchor="ctr"/>
                </a:tc>
                <a:tc>
                  <a:txBody>
                    <a:bodyPr/>
                    <a:lstStyle/>
                    <a:p>
                      <a:pPr algn="ctr" fontAlgn="ctr"/>
                      <a:r>
                        <a:rPr lang="zh-TW" altLang="en-US" sz="1000">
                          <a:solidFill>
                            <a:schemeClr val="tx1"/>
                          </a:solidFill>
                          <a:latin typeface="Arial" panose="020B0604020202020204" pitchFamily="34" charset="0"/>
                          <a:ea typeface="微軟正黑體" panose="020B0604030504040204" pitchFamily="34" charset="-120"/>
                          <a:cs typeface="Arial" panose="020B0604020202020204" pitchFamily="34" charset="0"/>
                          <a:sym typeface="Arial" panose="020B0604020202020204" pitchFamily="34" charset="0"/>
                        </a:rPr>
                        <a:t>Support</a:t>
                      </a:r>
                      <a:r>
                        <a:rPr lang="en-US" altLang="zh-TW" sz="1000">
                          <a:solidFill>
                            <a:schemeClr val="tx1"/>
                          </a:solidFill>
                          <a:latin typeface="Arial" panose="020B0604020202020204" pitchFamily="34" charset="0"/>
                          <a:ea typeface="微軟正黑體" panose="020B0604030504040204" pitchFamily="34" charset="-120"/>
                          <a:cs typeface="Arial" panose="020B0604020202020204" pitchFamily="34" charset="0"/>
                          <a:sym typeface="Arial" panose="020B0604020202020204" pitchFamily="34" charset="0"/>
                        </a:rPr>
                        <a:t>ed</a:t>
                      </a:r>
                      <a:endParaRPr lang="zh-TW" altLang="en-US" sz="1000">
                        <a:solidFill>
                          <a:schemeClr val="tx1"/>
                        </a:solidFill>
                        <a:latin typeface="Arial" panose="020B0604020202020204" pitchFamily="34" charset="0"/>
                        <a:ea typeface="微軟正黑體" panose="020B0604030504040204" pitchFamily="34" charset="-120"/>
                        <a:cs typeface="Arial" panose="020B0604020202020204" pitchFamily="34" charset="0"/>
                        <a:sym typeface="Arial" panose="020B0604020202020204" pitchFamily="34" charset="0"/>
                      </a:endParaRPr>
                    </a:p>
                  </a:txBody>
                  <a:tcPr marL="89128" marR="89128" marT="108000" marB="108000" anchor="ctr"/>
                </a:tc>
                <a:tc>
                  <a:txBody>
                    <a:bodyPr/>
                    <a:lstStyle/>
                    <a:p>
                      <a:pPr lvl="0" algn="ctr">
                        <a:buNone/>
                      </a:pPr>
                      <a:r>
                        <a:rPr lang="zh-TW" altLang="en-US" sz="1000">
                          <a:solidFill>
                            <a:schemeClr val="tx1"/>
                          </a:solidFill>
                          <a:latin typeface="Arial" panose="020B0604020202020204" pitchFamily="34" charset="0"/>
                          <a:ea typeface="微軟正黑體" panose="020B0604030504040204" pitchFamily="34" charset="-120"/>
                          <a:cs typeface="Arial" panose="020B0604020202020204" pitchFamily="34" charset="0"/>
                          <a:sym typeface="Arial" panose="020B0604020202020204" pitchFamily="34" charset="0"/>
                        </a:rPr>
                        <a:t>Support</a:t>
                      </a:r>
                      <a:r>
                        <a:rPr lang="en-US" altLang="zh-TW" sz="1000">
                          <a:solidFill>
                            <a:schemeClr val="tx1"/>
                          </a:solidFill>
                          <a:latin typeface="Arial" panose="020B0604020202020204" pitchFamily="34" charset="0"/>
                          <a:ea typeface="微軟正黑體" panose="020B0604030504040204" pitchFamily="34" charset="-120"/>
                          <a:cs typeface="Arial" panose="020B0604020202020204" pitchFamily="34" charset="0"/>
                          <a:sym typeface="Arial" panose="020B0604020202020204" pitchFamily="34" charset="0"/>
                        </a:rPr>
                        <a:t>ed</a:t>
                      </a:r>
                      <a:endParaRPr lang="zh-TW" altLang="en-US" sz="1000">
                        <a:solidFill>
                          <a:schemeClr val="tx1"/>
                        </a:solidFill>
                        <a:latin typeface="Arial" panose="020B0604020202020204" pitchFamily="34" charset="0"/>
                        <a:ea typeface="微軟正黑體" panose="020B0604030504040204" pitchFamily="34" charset="-120"/>
                        <a:cs typeface="Arial" panose="020B0604020202020204" pitchFamily="34" charset="0"/>
                        <a:sym typeface="Arial" panose="020B0604020202020204" pitchFamily="34" charset="0"/>
                      </a:endParaRPr>
                    </a:p>
                  </a:txBody>
                  <a:tcPr marL="89128" marR="89128" marT="108000" marB="108000" anchor="ctr"/>
                </a:tc>
                <a:extLst>
                  <a:ext uri="{0D108BD9-81ED-4DB2-BD59-A6C34878D82A}">
                    <a16:rowId xmlns:a16="http://schemas.microsoft.com/office/drawing/2014/main" val="57742144"/>
                  </a:ext>
                </a:extLst>
              </a:tr>
              <a:tr h="0">
                <a:tc>
                  <a:txBody>
                    <a:bodyPr/>
                    <a:lstStyle/>
                    <a:p>
                      <a:pPr algn="ctr" fontAlgn="ctr"/>
                      <a:r>
                        <a:rPr lang="zh-TW" altLang="en-US" sz="1000" b="1">
                          <a:solidFill>
                            <a:schemeClr val="tx1"/>
                          </a:solidFill>
                          <a:latin typeface="Arial" panose="020B0604020202020204" pitchFamily="34" charset="0"/>
                          <a:ea typeface="微軟正黑體" panose="020B0604030504040204" pitchFamily="34" charset="-120"/>
                          <a:cs typeface="Arial" panose="020B0604020202020204" pitchFamily="34" charset="0"/>
                          <a:sym typeface="Arial" panose="020B0604020202020204" pitchFamily="34" charset="0"/>
                        </a:rPr>
                        <a:t>Access through </a:t>
                      </a:r>
                      <a:r>
                        <a:rPr lang="af-ZA" sz="1000" b="1">
                          <a:solidFill>
                            <a:schemeClr val="tx1"/>
                          </a:solidFill>
                          <a:latin typeface="Arial" panose="020B0604020202020204" pitchFamily="34" charset="0"/>
                          <a:ea typeface="微軟正黑體" panose="020B0604030504040204" pitchFamily="34" charset="-120"/>
                          <a:cs typeface="Arial" panose="020B0604020202020204" pitchFamily="34" charset="0"/>
                          <a:sym typeface="Arial" panose="020B0604020202020204" pitchFamily="34" charset="0"/>
                        </a:rPr>
                        <a:t>SMB / NFS / AFP </a:t>
                      </a:r>
                      <a:endParaRPr lang="zh-TW" altLang="en-US" sz="1000" b="1">
                        <a:solidFill>
                          <a:schemeClr val="tx1"/>
                        </a:solidFill>
                        <a:latin typeface="Arial" panose="020B0604020202020204" pitchFamily="34" charset="0"/>
                        <a:ea typeface="微軟正黑體" panose="020B0604030504040204" pitchFamily="34" charset="-120"/>
                        <a:cs typeface="Arial" panose="020B0604020202020204" pitchFamily="34" charset="0"/>
                        <a:sym typeface="Arial" panose="020B0604020202020204" pitchFamily="34" charset="0"/>
                      </a:endParaRPr>
                    </a:p>
                  </a:txBody>
                  <a:tcPr marL="89128" marR="89128" marT="108000" marB="108000" anchor="ctr"/>
                </a:tc>
                <a:tc>
                  <a:txBody>
                    <a:bodyPr/>
                    <a:lstStyle/>
                    <a:p>
                      <a:pPr algn="ctr" fontAlgn="ctr"/>
                      <a:r>
                        <a:rPr lang="en-US" altLang="zh-TW" sz="1000">
                          <a:solidFill>
                            <a:schemeClr val="tx1"/>
                          </a:solidFill>
                          <a:latin typeface="Arial" panose="020B0604020202020204" pitchFamily="34" charset="0"/>
                          <a:ea typeface="+mn-ea"/>
                          <a:cs typeface="Arial" panose="020B0604020202020204" pitchFamily="34" charset="0"/>
                          <a:sym typeface="Arial" panose="020B0604020202020204" pitchFamily="34" charset="0"/>
                        </a:rPr>
                        <a:t>Partially supported</a:t>
                      </a:r>
                      <a:endParaRPr lang="zh-TW" altLang="en-US" sz="1000">
                        <a:solidFill>
                          <a:schemeClr val="tx1"/>
                        </a:solidFill>
                        <a:latin typeface="Arial" panose="020B0604020202020204" pitchFamily="34" charset="0"/>
                        <a:ea typeface="微軟正黑體" panose="020B0604030504040204" pitchFamily="34" charset="-120"/>
                        <a:cs typeface="Arial" panose="020B0604020202020204" pitchFamily="34" charset="0"/>
                        <a:sym typeface="Arial" panose="020B0604020202020204" pitchFamily="34" charset="0"/>
                      </a:endParaRPr>
                    </a:p>
                  </a:txBody>
                  <a:tcPr marL="89128" marR="89128" marT="108000" marB="108000" anchor="ctr"/>
                </a:tc>
                <a:tc>
                  <a:txBody>
                    <a:bodyPr/>
                    <a:lstStyle/>
                    <a:p>
                      <a:pPr marL="0" algn="ctr" defTabSz="914400" rtl="0" eaLnBrk="1" fontAlgn="ctr" latinLnBrk="0" hangingPunct="1"/>
                      <a:r>
                        <a:rPr lang="zh-TW" altLang="en-US" sz="1000">
                          <a:solidFill>
                            <a:schemeClr val="tx1"/>
                          </a:solidFill>
                          <a:latin typeface="Arial" panose="020B0604020202020204" pitchFamily="34" charset="0"/>
                          <a:ea typeface="微軟正黑體" panose="020B0604030504040204" pitchFamily="34" charset="-120"/>
                          <a:cs typeface="Arial" panose="020B0604020202020204" pitchFamily="34" charset="0"/>
                          <a:sym typeface="Arial" panose="020B0604020202020204" pitchFamily="34" charset="0"/>
                        </a:rPr>
                        <a:t>Support</a:t>
                      </a:r>
                      <a:r>
                        <a:rPr lang="en-US" altLang="zh-TW" sz="1000">
                          <a:solidFill>
                            <a:schemeClr val="tx1"/>
                          </a:solidFill>
                          <a:latin typeface="Arial" panose="020B0604020202020204" pitchFamily="34" charset="0"/>
                          <a:ea typeface="微軟正黑體" panose="020B0604030504040204" pitchFamily="34" charset="-120"/>
                          <a:cs typeface="Arial" panose="020B0604020202020204" pitchFamily="34" charset="0"/>
                          <a:sym typeface="Arial" panose="020B0604020202020204" pitchFamily="34" charset="0"/>
                        </a:rPr>
                        <a:t>ed</a:t>
                      </a:r>
                      <a:endParaRPr lang="zh-TW" altLang="en-US" sz="1000">
                        <a:solidFill>
                          <a:schemeClr val="tx1"/>
                        </a:solidFill>
                        <a:latin typeface="Arial" panose="020B0604020202020204" pitchFamily="34" charset="0"/>
                        <a:ea typeface="微軟正黑體" panose="020B0604030504040204" pitchFamily="34" charset="-120"/>
                        <a:cs typeface="Arial" panose="020B0604020202020204" pitchFamily="34" charset="0"/>
                        <a:sym typeface="Arial" panose="020B0604020202020204" pitchFamily="34" charset="0"/>
                      </a:endParaRPr>
                    </a:p>
                  </a:txBody>
                  <a:tcPr marL="89128" marR="89128" marT="108000" marB="108000" anchor="ctr"/>
                </a:tc>
                <a:extLst>
                  <a:ext uri="{0D108BD9-81ED-4DB2-BD59-A6C34878D82A}">
                    <a16:rowId xmlns:a16="http://schemas.microsoft.com/office/drawing/2014/main" val="3587223761"/>
                  </a:ext>
                </a:extLst>
              </a:tr>
              <a:tr h="0">
                <a:tc>
                  <a:txBody>
                    <a:bodyPr/>
                    <a:lstStyle/>
                    <a:p>
                      <a:pPr algn="ctr" fontAlgn="ctr"/>
                      <a:r>
                        <a:rPr lang="zh-TW" altLang="en-US" sz="1000" b="1">
                          <a:solidFill>
                            <a:schemeClr val="tx1"/>
                          </a:solidFill>
                          <a:latin typeface="Arial" panose="020B0604020202020204" pitchFamily="34" charset="0"/>
                          <a:ea typeface="微軟正黑體" panose="020B0604030504040204" pitchFamily="34" charset="-120"/>
                          <a:cs typeface="Arial" panose="020B0604020202020204" pitchFamily="34" charset="0"/>
                          <a:sym typeface="Arial" panose="020B0604020202020204" pitchFamily="34" charset="0"/>
                        </a:rPr>
                        <a:t>Sync with </a:t>
                      </a:r>
                      <a:r>
                        <a:rPr lang="en-US" altLang="zh-TW" sz="1000" b="1">
                          <a:solidFill>
                            <a:schemeClr val="tx1"/>
                          </a:solidFill>
                          <a:latin typeface="Arial" panose="020B0604020202020204" pitchFamily="34" charset="0"/>
                          <a:ea typeface="微軟正黑體" panose="020B0604030504040204" pitchFamily="34" charset="-120"/>
                          <a:cs typeface="Arial" panose="020B0604020202020204" pitchFamily="34" charset="0"/>
                          <a:sym typeface="Arial" panose="020B0604020202020204" pitchFamily="34" charset="0"/>
                        </a:rPr>
                        <a:t>the </a:t>
                      </a:r>
                      <a:r>
                        <a:rPr lang="zh-TW" altLang="en-US" sz="1000" b="1">
                          <a:solidFill>
                            <a:schemeClr val="tx1"/>
                          </a:solidFill>
                          <a:latin typeface="Arial" panose="020B0604020202020204" pitchFamily="34" charset="0"/>
                          <a:ea typeface="微軟正黑體" panose="020B0604030504040204" pitchFamily="34" charset="-120"/>
                          <a:cs typeface="Arial" panose="020B0604020202020204" pitchFamily="34" charset="0"/>
                          <a:sym typeface="Arial" panose="020B0604020202020204" pitchFamily="34" charset="0"/>
                        </a:rPr>
                        <a:t>cloud</a:t>
                      </a:r>
                    </a:p>
                  </a:txBody>
                  <a:tcPr marL="89128" marR="89128" marT="108000" marB="108000" anchor="ctr"/>
                </a:tc>
                <a:tc>
                  <a:txBody>
                    <a:bodyPr/>
                    <a:lstStyle/>
                    <a:p>
                      <a:pPr lvl="0" algn="ctr">
                        <a:buNone/>
                      </a:pPr>
                      <a:r>
                        <a:rPr lang="zh-TW" altLang="en-US" sz="1000">
                          <a:solidFill>
                            <a:schemeClr val="tx1"/>
                          </a:solidFill>
                          <a:latin typeface="Arial" panose="020B0604020202020204" pitchFamily="34" charset="0"/>
                          <a:ea typeface="微軟正黑體" panose="020B0604030504040204" pitchFamily="34" charset="-120"/>
                          <a:cs typeface="Arial" panose="020B0604020202020204" pitchFamily="34" charset="0"/>
                          <a:sym typeface="Arial" panose="020B0604020202020204" pitchFamily="34" charset="0"/>
                        </a:rPr>
                        <a:t>Sync only when browsing</a:t>
                      </a:r>
                    </a:p>
                  </a:txBody>
                  <a:tcPr marL="89128" marR="89128" marT="108000" marB="108000" anchor="ctr"/>
                </a:tc>
                <a:tc>
                  <a:txBody>
                    <a:bodyPr/>
                    <a:lstStyle/>
                    <a:p>
                      <a:pPr marL="0" lvl="0" algn="ctr">
                        <a:buNone/>
                      </a:pPr>
                      <a:r>
                        <a:rPr lang="zh-TW" altLang="en-US" sz="1000">
                          <a:solidFill>
                            <a:schemeClr val="tx1"/>
                          </a:solidFill>
                          <a:latin typeface="Arial" panose="020B0604020202020204" pitchFamily="34" charset="0"/>
                          <a:ea typeface="微軟正黑體" panose="020B0604030504040204" pitchFamily="34" charset="-120"/>
                          <a:cs typeface="Arial" panose="020B0604020202020204" pitchFamily="34" charset="0"/>
                          <a:sym typeface="Arial" panose="020B0604020202020204" pitchFamily="34" charset="0"/>
                        </a:rPr>
                        <a:t>Sync constantly for quick access</a:t>
                      </a:r>
                    </a:p>
                  </a:txBody>
                  <a:tcPr marL="89128" marR="89128" marT="108000" marB="108000" anchor="ctr"/>
                </a:tc>
                <a:extLst>
                  <a:ext uri="{0D108BD9-81ED-4DB2-BD59-A6C34878D82A}">
                    <a16:rowId xmlns:a16="http://schemas.microsoft.com/office/drawing/2014/main" val="3065402618"/>
                  </a:ext>
                </a:extLst>
              </a:tr>
              <a:tr h="0">
                <a:tc>
                  <a:txBody>
                    <a:bodyPr/>
                    <a:lstStyle/>
                    <a:p>
                      <a:pPr lvl="0" algn="ctr">
                        <a:buNone/>
                      </a:pPr>
                      <a:r>
                        <a:rPr lang="en-US" altLang="zh-TW" sz="1000" b="1">
                          <a:solidFill>
                            <a:schemeClr val="tx1"/>
                          </a:solidFill>
                          <a:latin typeface="Arial" panose="020B0604020202020204" pitchFamily="34" charset="0"/>
                          <a:ea typeface="微軟正黑體" panose="020B0604030504040204" pitchFamily="34" charset="-120"/>
                          <a:cs typeface="Arial" panose="020B0604020202020204" pitchFamily="34" charset="0"/>
                          <a:sym typeface="Arial" panose="020B0604020202020204" pitchFamily="34" charset="0"/>
                        </a:rPr>
                        <a:t>Integration with QTS Apps</a:t>
                      </a:r>
                      <a:endParaRPr lang="zh-TW" altLang="en-US" sz="1000" b="1">
                        <a:solidFill>
                          <a:schemeClr val="tx1"/>
                        </a:solidFill>
                        <a:latin typeface="Arial" panose="020B0604020202020204" pitchFamily="34" charset="0"/>
                        <a:ea typeface="微軟正黑體" panose="020B0604030504040204" pitchFamily="34" charset="-120"/>
                        <a:cs typeface="Arial" panose="020B0604020202020204" pitchFamily="34" charset="0"/>
                        <a:sym typeface="Arial" panose="020B0604020202020204" pitchFamily="34" charset="0"/>
                      </a:endParaRPr>
                    </a:p>
                  </a:txBody>
                  <a:tcPr marL="89128" marR="89128" marT="108000" marB="108000" anchor="ctr"/>
                </a:tc>
                <a:tc>
                  <a:txBody>
                    <a:bodyPr/>
                    <a:lstStyle/>
                    <a:p>
                      <a:pPr lvl="0" algn="ctr">
                        <a:buNone/>
                      </a:pPr>
                      <a:r>
                        <a:rPr lang="zh-TW" altLang="en-US" sz="1000">
                          <a:solidFill>
                            <a:schemeClr val="tx1"/>
                          </a:solidFill>
                          <a:latin typeface="Arial" panose="020B0604020202020204" pitchFamily="34" charset="0"/>
                          <a:ea typeface="微軟正黑體" panose="020B0604030504040204" pitchFamily="34" charset="-120"/>
                          <a:cs typeface="Arial" panose="020B0604020202020204" pitchFamily="34" charset="0"/>
                          <a:sym typeface="Arial" panose="020B0604020202020204" pitchFamily="34" charset="0"/>
                        </a:rPr>
                        <a:t>Not support</a:t>
                      </a:r>
                      <a:r>
                        <a:rPr lang="en-US" altLang="zh-TW" sz="1000">
                          <a:solidFill>
                            <a:schemeClr val="tx1"/>
                          </a:solidFill>
                          <a:latin typeface="Arial" panose="020B0604020202020204" pitchFamily="34" charset="0"/>
                          <a:ea typeface="微軟正黑體" panose="020B0604030504040204" pitchFamily="34" charset="-120"/>
                          <a:cs typeface="Arial" panose="020B0604020202020204" pitchFamily="34" charset="0"/>
                          <a:sym typeface="Arial" panose="020B0604020202020204" pitchFamily="34" charset="0"/>
                        </a:rPr>
                        <a:t>ed</a:t>
                      </a:r>
                      <a:endParaRPr lang="zh-TW" altLang="en-US" sz="1000">
                        <a:solidFill>
                          <a:schemeClr val="tx1"/>
                        </a:solidFill>
                        <a:latin typeface="Arial" panose="020B0604020202020204" pitchFamily="34" charset="0"/>
                        <a:ea typeface="微軟正黑體" panose="020B0604030504040204" pitchFamily="34" charset="-120"/>
                        <a:cs typeface="Arial" panose="020B0604020202020204" pitchFamily="34" charset="0"/>
                        <a:sym typeface="Arial" panose="020B0604020202020204" pitchFamily="34" charset="0"/>
                      </a:endParaRPr>
                    </a:p>
                  </a:txBody>
                  <a:tcPr marL="89128" marR="89128" marT="108000" marB="108000" anchor="ctr"/>
                </a:tc>
                <a:tc>
                  <a:txBody>
                    <a:bodyPr/>
                    <a:lstStyle/>
                    <a:p>
                      <a:pPr marL="0" lvl="0" algn="l" rtl="0" eaLnBrk="1" fontAlgn="ctr" latinLnBrk="0" hangingPunct="1">
                        <a:buNone/>
                      </a:pPr>
                      <a:r>
                        <a:rPr lang="en-US" altLang="zh-TW" sz="1000" b="0" kern="1200">
                          <a:solidFill>
                            <a:schemeClr val="tx1"/>
                          </a:solidFill>
                          <a:effectLst/>
                          <a:latin typeface="Arial" panose="020B0604020202020204" pitchFamily="34" charset="0"/>
                          <a:ea typeface="微軟正黑體" panose="020B0604030504040204" pitchFamily="34" charset="-120"/>
                          <a:cs typeface="+mn-cs"/>
                          <a:sym typeface="Arial" panose="020B0604020202020204" pitchFamily="34" charset="0"/>
                        </a:rPr>
                        <a:t>   </a:t>
                      </a:r>
                      <a:r>
                        <a:rPr lang="zh-TW" altLang="en-US" sz="1000" b="0" kern="1200">
                          <a:solidFill>
                            <a:schemeClr val="tx1"/>
                          </a:solidFill>
                          <a:effectLst/>
                          <a:latin typeface="Arial" panose="020B0604020202020204" pitchFamily="34" charset="0"/>
                          <a:ea typeface="微軟正黑體" panose="020B0604030504040204" pitchFamily="34" charset="-120"/>
                          <a:cs typeface="+mn-cs"/>
                          <a:sym typeface="Arial" panose="020B0604020202020204" pitchFamily="34" charset="0"/>
                        </a:rPr>
                        <a:t>  </a:t>
                      </a:r>
                      <a:r>
                        <a:rPr lang="en-US" altLang="zh-TW" sz="1000" b="0" kern="1200">
                          <a:solidFill>
                            <a:schemeClr val="tx1"/>
                          </a:solidFill>
                          <a:effectLst/>
                          <a:latin typeface="Arial" panose="020B0604020202020204" pitchFamily="34" charset="0"/>
                          <a:ea typeface="微軟正黑體" panose="020B0604030504040204" pitchFamily="34" charset="-120"/>
                          <a:cs typeface="+mn-cs"/>
                          <a:sym typeface="Arial" panose="020B0604020202020204" pitchFamily="34" charset="0"/>
                        </a:rPr>
                        <a:t> Supported                                </a:t>
                      </a:r>
                      <a:endParaRPr lang="zh-TW" altLang="en-US" sz="1000" b="0" kern="1200">
                        <a:solidFill>
                          <a:schemeClr val="tx1"/>
                        </a:solidFill>
                        <a:effectLst/>
                        <a:latin typeface="Arial" panose="020B0604020202020204" pitchFamily="34" charset="0"/>
                        <a:ea typeface="微軟正黑體" panose="020B0604030504040204" pitchFamily="34" charset="-120"/>
                        <a:cs typeface="+mn-cs"/>
                        <a:sym typeface="Arial" panose="020B0604020202020204" pitchFamily="34" charset="0"/>
                      </a:endParaRPr>
                    </a:p>
                  </a:txBody>
                  <a:tcPr marL="89128" marR="89128" marT="108000" marB="108000" anchor="ctr"/>
                </a:tc>
                <a:extLst>
                  <a:ext uri="{0D108BD9-81ED-4DB2-BD59-A6C34878D82A}">
                    <a16:rowId xmlns:a16="http://schemas.microsoft.com/office/drawing/2014/main" val="2726153205"/>
                  </a:ext>
                </a:extLst>
              </a:tr>
            </a:tbl>
          </a:graphicData>
        </a:graphic>
      </p:graphicFrame>
      <p:grpSp>
        <p:nvGrpSpPr>
          <p:cNvPr id="59" name="群組 58">
            <a:extLst>
              <a:ext uri="{FF2B5EF4-FFF2-40B4-BE49-F238E27FC236}">
                <a16:creationId xmlns:a16="http://schemas.microsoft.com/office/drawing/2014/main" id="{4A755285-BB3C-4FE3-83BF-9D32F141FCF3}"/>
              </a:ext>
            </a:extLst>
          </p:cNvPr>
          <p:cNvGrpSpPr/>
          <p:nvPr/>
        </p:nvGrpSpPr>
        <p:grpSpPr>
          <a:xfrm>
            <a:off x="7100437" y="1738296"/>
            <a:ext cx="1673990" cy="2625724"/>
            <a:chOff x="9960014" y="1888151"/>
            <a:chExt cx="2231986" cy="3500964"/>
          </a:xfrm>
        </p:grpSpPr>
        <p:sp>
          <p:nvSpPr>
            <p:cNvPr id="60" name="矩形 12">
              <a:extLst>
                <a:ext uri="{FF2B5EF4-FFF2-40B4-BE49-F238E27FC236}">
                  <a16:creationId xmlns:a16="http://schemas.microsoft.com/office/drawing/2014/main" id="{ACA4CFB1-9809-423D-A99B-18C7179A6CB2}"/>
                </a:ext>
              </a:extLst>
            </p:cNvPr>
            <p:cNvSpPr/>
            <p:nvPr/>
          </p:nvSpPr>
          <p:spPr>
            <a:xfrm>
              <a:off x="10211811" y="2886974"/>
              <a:ext cx="1279701" cy="1205666"/>
            </a:xfrm>
            <a:prstGeom prst="rect">
              <a:avLst/>
            </a:prstGeom>
            <a:solidFill>
              <a:schemeClr val="bg1"/>
            </a:solidFill>
            <a:ln w="28575">
              <a:solidFill>
                <a:srgbClr val="31213C"/>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342884"/>
              <a:endParaRPr lang="en-GB" sz="760">
                <a:solidFill>
                  <a:prstClr val="white"/>
                </a:solidFill>
                <a:latin typeface="Arial" panose="020B0604020202020204" pitchFamily="34" charset="0"/>
                <a:ea typeface="微軟正黑體" panose="020B0604030504040204" pitchFamily="34" charset="-120"/>
                <a:cs typeface="Arial" panose="020B0604020202020204" pitchFamily="34" charset="0"/>
                <a:sym typeface="Arial" panose="020B0604020202020204" pitchFamily="34" charset="0"/>
              </a:endParaRPr>
            </a:p>
          </p:txBody>
        </p:sp>
        <p:sp>
          <p:nvSpPr>
            <p:cNvPr id="61" name="文字方塊 34">
              <a:extLst>
                <a:ext uri="{FF2B5EF4-FFF2-40B4-BE49-F238E27FC236}">
                  <a16:creationId xmlns:a16="http://schemas.microsoft.com/office/drawing/2014/main" id="{E2C6B17F-4EB2-483C-AF69-D8B3E3F653C0}"/>
                </a:ext>
              </a:extLst>
            </p:cNvPr>
            <p:cNvSpPr txBox="1"/>
            <p:nvPr/>
          </p:nvSpPr>
          <p:spPr>
            <a:xfrm>
              <a:off x="11467574" y="3205476"/>
              <a:ext cx="724426" cy="446446"/>
            </a:xfrm>
            <a:prstGeom prst="rect">
              <a:avLst/>
            </a:prstGeom>
            <a:noFill/>
          </p:spPr>
          <p:txBody>
            <a:bodyPr wrap="square" rtlCol="0">
              <a:spAutoFit/>
            </a:bodyPr>
            <a:lstStyle/>
            <a:p>
              <a:r>
                <a:rPr lang="en-US" altLang="zh-TW" sz="788" b="1">
                  <a:latin typeface="Arial" panose="020B0604020202020204" pitchFamily="34" charset="0"/>
                  <a:ea typeface="微軟正黑體" panose="020B0604030504040204" pitchFamily="34" charset="-120"/>
                  <a:cs typeface="Arial" panose="020B0604020202020204" pitchFamily="34" charset="0"/>
                  <a:sym typeface="Arial" panose="020B0604020202020204" pitchFamily="34" charset="0"/>
                </a:rPr>
                <a:t>NAS </a:t>
              </a:r>
            </a:p>
            <a:p>
              <a:r>
                <a:rPr lang="en-US" altLang="zh-TW" sz="788" b="1">
                  <a:latin typeface="Arial" panose="020B0604020202020204" pitchFamily="34" charset="0"/>
                  <a:ea typeface="微軟正黑體" panose="020B0604030504040204" pitchFamily="34" charset="-120"/>
                  <a:cs typeface="Arial" panose="020B0604020202020204" pitchFamily="34" charset="0"/>
                  <a:sym typeface="Arial" panose="020B0604020202020204" pitchFamily="34" charset="0"/>
                </a:rPr>
                <a:t>cache</a:t>
              </a:r>
              <a:endParaRPr lang="en-GB" altLang="zh-TW" sz="788" b="1">
                <a:latin typeface="Arial" panose="020B0604020202020204" pitchFamily="34" charset="0"/>
                <a:ea typeface="微軟正黑體" panose="020B0604030504040204" pitchFamily="34" charset="-120"/>
                <a:cs typeface="Arial" panose="020B0604020202020204" pitchFamily="34" charset="0"/>
                <a:sym typeface="Arial" panose="020B0604020202020204" pitchFamily="34" charset="0"/>
              </a:endParaRPr>
            </a:p>
          </p:txBody>
        </p:sp>
        <p:cxnSp>
          <p:nvCxnSpPr>
            <p:cNvPr id="62" name="直線單箭頭接點 2049">
              <a:extLst>
                <a:ext uri="{FF2B5EF4-FFF2-40B4-BE49-F238E27FC236}">
                  <a16:creationId xmlns:a16="http://schemas.microsoft.com/office/drawing/2014/main" id="{4BD508EC-8870-43E1-96F4-41C2499A5AF4}"/>
                </a:ext>
              </a:extLst>
            </p:cNvPr>
            <p:cNvCxnSpPr>
              <a:cxnSpLocks/>
            </p:cNvCxnSpPr>
            <p:nvPr/>
          </p:nvCxnSpPr>
          <p:spPr>
            <a:xfrm>
              <a:off x="10561209" y="2339266"/>
              <a:ext cx="0" cy="1318283"/>
            </a:xfrm>
            <a:prstGeom prst="straightConnector1">
              <a:avLst/>
            </a:prstGeom>
            <a:ln w="25400">
              <a:solidFill>
                <a:srgbClr val="00B050"/>
              </a:solidFill>
              <a:prstDash val="sysDash"/>
              <a:headEnd type="none" w="med" len="med"/>
              <a:tailEnd type="triangle" w="med" len="med"/>
            </a:ln>
          </p:spPr>
          <p:style>
            <a:lnRef idx="1">
              <a:schemeClr val="accent1"/>
            </a:lnRef>
            <a:fillRef idx="0">
              <a:schemeClr val="accent1"/>
            </a:fillRef>
            <a:effectRef idx="0">
              <a:schemeClr val="accent1"/>
            </a:effectRef>
            <a:fontRef idx="minor">
              <a:schemeClr val="tx1"/>
            </a:fontRef>
          </p:style>
        </p:cxnSp>
        <p:pic>
          <p:nvPicPr>
            <p:cNvPr id="63" name="圖形 37">
              <a:extLst>
                <a:ext uri="{FF2B5EF4-FFF2-40B4-BE49-F238E27FC236}">
                  <a16:creationId xmlns:a16="http://schemas.microsoft.com/office/drawing/2014/main" id="{4CC0C78F-522B-4E47-8C78-2FE90C803167}"/>
                </a:ext>
              </a:extLst>
            </p:cNvPr>
            <p:cNvPicPr>
              <a:picLocks noChangeAspect="1"/>
            </p:cNvPicPr>
            <p:nvPr/>
          </p:nvPicPr>
          <p:blipFill>
            <a:blip r:embed="rId3">
              <a:extLst>
                <a:ext uri="{28A0092B-C50C-407E-A947-70E740481C1C}">
                  <a14:useLocalDpi xmlns:a14="http://schemas.microsoft.com/office/drawing/2010/main"/>
                </a:ext>
                <a:ext uri="{96DAC541-7B7A-43D3-8B79-37D633B846F1}">
                  <asvg:svgBlip xmlns:asvg="http://schemas.microsoft.com/office/drawing/2016/SVG/main" r:embed="rId4"/>
                </a:ext>
              </a:extLst>
            </a:blip>
            <a:stretch>
              <a:fillRect/>
            </a:stretch>
          </p:blipFill>
          <p:spPr>
            <a:xfrm>
              <a:off x="11376775" y="3620974"/>
              <a:ext cx="555275" cy="555275"/>
            </a:xfrm>
            <a:prstGeom prst="rect">
              <a:avLst/>
            </a:prstGeom>
          </p:spPr>
        </p:pic>
        <p:cxnSp>
          <p:nvCxnSpPr>
            <p:cNvPr id="64" name="直線單箭頭接點 2049">
              <a:extLst>
                <a:ext uri="{FF2B5EF4-FFF2-40B4-BE49-F238E27FC236}">
                  <a16:creationId xmlns:a16="http://schemas.microsoft.com/office/drawing/2014/main" id="{8B04ECD3-9C49-4CDD-BAD3-0C6571D6AD42}"/>
                </a:ext>
              </a:extLst>
            </p:cNvPr>
            <p:cNvCxnSpPr>
              <a:cxnSpLocks/>
            </p:cNvCxnSpPr>
            <p:nvPr/>
          </p:nvCxnSpPr>
          <p:spPr>
            <a:xfrm>
              <a:off x="10852368" y="2339266"/>
              <a:ext cx="0" cy="1318283"/>
            </a:xfrm>
            <a:prstGeom prst="straightConnector1">
              <a:avLst/>
            </a:prstGeom>
            <a:ln w="25400">
              <a:gradFill>
                <a:gsLst>
                  <a:gs pos="0">
                    <a:srgbClr val="077AE8"/>
                  </a:gs>
                  <a:gs pos="100000">
                    <a:srgbClr val="22334A"/>
                  </a:gs>
                </a:gsLst>
                <a:lin ang="5400000" scaled="1"/>
              </a:gradFill>
              <a:prstDash val="sysDash"/>
              <a:headEnd type="none" w="med" len="med"/>
              <a:tailEnd type="triangle" w="med" len="med"/>
            </a:ln>
          </p:spPr>
          <p:style>
            <a:lnRef idx="1">
              <a:schemeClr val="accent1"/>
            </a:lnRef>
            <a:fillRef idx="0">
              <a:schemeClr val="accent1"/>
            </a:fillRef>
            <a:effectRef idx="0">
              <a:schemeClr val="accent1"/>
            </a:effectRef>
            <a:fontRef idx="minor">
              <a:schemeClr val="tx1"/>
            </a:fontRef>
          </p:style>
        </p:cxnSp>
        <p:cxnSp>
          <p:nvCxnSpPr>
            <p:cNvPr id="65" name="直線單箭頭接點 2049">
              <a:extLst>
                <a:ext uri="{FF2B5EF4-FFF2-40B4-BE49-F238E27FC236}">
                  <a16:creationId xmlns:a16="http://schemas.microsoft.com/office/drawing/2014/main" id="{8DCDFE0C-58B3-4561-8FE1-798550DF30A2}"/>
                </a:ext>
              </a:extLst>
            </p:cNvPr>
            <p:cNvCxnSpPr>
              <a:cxnSpLocks/>
            </p:cNvCxnSpPr>
            <p:nvPr/>
          </p:nvCxnSpPr>
          <p:spPr>
            <a:xfrm>
              <a:off x="11151396" y="2517325"/>
              <a:ext cx="0" cy="1140225"/>
            </a:xfrm>
            <a:prstGeom prst="straightConnector1">
              <a:avLst/>
            </a:prstGeom>
            <a:ln w="25400">
              <a:gradFill>
                <a:gsLst>
                  <a:gs pos="0">
                    <a:srgbClr val="AD10C2"/>
                  </a:gs>
                  <a:gs pos="53000">
                    <a:srgbClr val="F700FF"/>
                  </a:gs>
                </a:gsLst>
                <a:lin ang="5400000" scaled="1"/>
              </a:gradFill>
              <a:prstDash val="sysDash"/>
              <a:headEnd type="triangle" w="med" len="med"/>
              <a:tailEnd type="none" w="med" len="med"/>
            </a:ln>
          </p:spPr>
          <p:style>
            <a:lnRef idx="1">
              <a:schemeClr val="accent1"/>
            </a:lnRef>
            <a:fillRef idx="0">
              <a:schemeClr val="accent1"/>
            </a:fillRef>
            <a:effectRef idx="0">
              <a:schemeClr val="accent1"/>
            </a:effectRef>
            <a:fontRef idx="minor">
              <a:schemeClr val="tx1"/>
            </a:fontRef>
          </p:style>
        </p:cxnSp>
        <p:pic>
          <p:nvPicPr>
            <p:cNvPr id="66" name="圖形 42">
              <a:extLst>
                <a:ext uri="{FF2B5EF4-FFF2-40B4-BE49-F238E27FC236}">
                  <a16:creationId xmlns:a16="http://schemas.microsoft.com/office/drawing/2014/main" id="{58EB1EE7-CAA4-41B3-8637-928135A0A5FD}"/>
                </a:ext>
              </a:extLst>
            </p:cNvPr>
            <p:cNvPicPr>
              <a:picLocks noChangeAspect="1"/>
            </p:cNvPicPr>
            <p:nvPr/>
          </p:nvPicPr>
          <p:blipFill>
            <a:blip r:embed="rId5" cstate="print">
              <a:extLst>
                <a:ext uri="{28A0092B-C50C-407E-A947-70E740481C1C}">
                  <a14:useLocalDpi xmlns:a14="http://schemas.microsoft.com/office/drawing/2010/main"/>
                </a:ext>
                <a:ext uri="{96DAC541-7B7A-43D3-8B79-37D633B846F1}">
                  <asvg:svgBlip xmlns:asvg="http://schemas.microsoft.com/office/drawing/2016/SVG/main" r:embed="rId6"/>
                </a:ext>
              </a:extLst>
            </a:blip>
            <a:stretch>
              <a:fillRect/>
            </a:stretch>
          </p:blipFill>
          <p:spPr>
            <a:xfrm>
              <a:off x="10326547" y="1888151"/>
              <a:ext cx="1050229" cy="629174"/>
            </a:xfrm>
            <a:prstGeom prst="rect">
              <a:avLst/>
            </a:prstGeom>
            <a:effectLst>
              <a:outerShdw blurRad="50800" dist="38100" dir="2700000" algn="tl" rotWithShape="0">
                <a:prstClr val="black">
                  <a:alpha val="40000"/>
                </a:prstClr>
              </a:outerShdw>
            </a:effectLst>
          </p:spPr>
        </p:pic>
        <p:grpSp>
          <p:nvGrpSpPr>
            <p:cNvPr id="67" name="群組 26">
              <a:extLst>
                <a:ext uri="{FF2B5EF4-FFF2-40B4-BE49-F238E27FC236}">
                  <a16:creationId xmlns:a16="http://schemas.microsoft.com/office/drawing/2014/main" id="{7AB2BBD0-563F-4C64-865C-F033902CF55B}"/>
                </a:ext>
              </a:extLst>
            </p:cNvPr>
            <p:cNvGrpSpPr/>
            <p:nvPr/>
          </p:nvGrpSpPr>
          <p:grpSpPr>
            <a:xfrm>
              <a:off x="10369993" y="3675162"/>
              <a:ext cx="408659" cy="350958"/>
              <a:chOff x="3521999" y="5275450"/>
              <a:chExt cx="969546" cy="832647"/>
            </a:xfrm>
          </p:grpSpPr>
          <p:pic>
            <p:nvPicPr>
              <p:cNvPr id="81" name="Picture 2" descr="Image result for file icon green">
                <a:extLst>
                  <a:ext uri="{FF2B5EF4-FFF2-40B4-BE49-F238E27FC236}">
                    <a16:creationId xmlns:a16="http://schemas.microsoft.com/office/drawing/2014/main" id="{37F2AFCE-5BA1-4A14-9C38-7036135B2F66}"/>
                  </a:ext>
                </a:extLst>
              </p:cNvPr>
              <p:cNvPicPr>
                <a:picLocks noChangeAspect="1" noChangeArrowheads="1"/>
              </p:cNvPicPr>
              <p:nvPr/>
            </p:nvPicPr>
            <p:blipFill>
              <a:blip r:embed="rId7" cstate="print">
                <a:clrChange>
                  <a:clrFrom>
                    <a:srgbClr val="FFFFFF"/>
                  </a:clrFrom>
                  <a:clrTo>
                    <a:srgbClr val="FFFFFF">
                      <a:alpha val="0"/>
                    </a:srgbClr>
                  </a:clrTo>
                </a:clrChange>
                <a:lum bright="70000" contrast="-70000"/>
                <a:extLst>
                  <a:ext uri="{28A0092B-C50C-407E-A947-70E740481C1C}">
                    <a14:useLocalDpi xmlns:a14="http://schemas.microsoft.com/office/drawing/2010/main"/>
                  </a:ext>
                </a:extLst>
              </a:blip>
              <a:srcRect/>
              <a:stretch>
                <a:fillRect/>
              </a:stretch>
            </p:blipFill>
            <p:spPr bwMode="auto">
              <a:xfrm>
                <a:off x="3682260" y="5275450"/>
                <a:ext cx="649014" cy="649014"/>
              </a:xfrm>
              <a:prstGeom prst="rect">
                <a:avLst/>
              </a:prstGeom>
              <a:noFill/>
              <a:extLst>
                <a:ext uri="{909E8E84-426E-40DD-AFC4-6F175D3DCCD1}">
                  <a14:hiddenFill xmlns:a14="http://schemas.microsoft.com/office/drawing/2010/main">
                    <a:solidFill>
                      <a:srgbClr val="FFFFFF"/>
                    </a:solidFill>
                  </a14:hiddenFill>
                </a:ext>
              </a:extLst>
            </p:spPr>
          </p:pic>
          <p:sp>
            <p:nvSpPr>
              <p:cNvPr id="82" name="矩形 28">
                <a:extLst>
                  <a:ext uri="{FF2B5EF4-FFF2-40B4-BE49-F238E27FC236}">
                    <a16:creationId xmlns:a16="http://schemas.microsoft.com/office/drawing/2014/main" id="{58DEC226-44EE-483B-9455-9DB9A7C6D044}"/>
                  </a:ext>
                </a:extLst>
              </p:cNvPr>
              <p:cNvSpPr/>
              <p:nvPr/>
            </p:nvSpPr>
            <p:spPr>
              <a:xfrm>
                <a:off x="3521999" y="5487018"/>
                <a:ext cx="969546" cy="621079"/>
              </a:xfrm>
              <a:prstGeom prst="rect">
                <a:avLst/>
              </a:prstGeom>
            </p:spPr>
            <p:txBody>
              <a:bodyPr wrap="none">
                <a:spAutoFit/>
              </a:bodyPr>
              <a:lstStyle/>
              <a:p>
                <a:pPr algn="ctr" defTabSz="342884"/>
                <a:r>
                  <a:rPr lang="en-US" altLang="zh-TW" sz="338">
                    <a:solidFill>
                      <a:srgbClr val="1FC933"/>
                    </a:solidFill>
                    <a:latin typeface="Arial" panose="020B0604020202020204" pitchFamily="34" charset="0"/>
                    <a:ea typeface="微軟正黑體" panose="020B0604030504040204" pitchFamily="34" charset="-120"/>
                    <a:cs typeface="Arial" panose="020B0604020202020204" pitchFamily="34" charset="0"/>
                    <a:sym typeface="Arial" panose="020B0604020202020204" pitchFamily="34" charset="0"/>
                  </a:rPr>
                  <a:t>META</a:t>
                </a:r>
              </a:p>
              <a:p>
                <a:pPr algn="ctr" defTabSz="342884"/>
                <a:r>
                  <a:rPr lang="en-US" altLang="zh-TW" sz="338">
                    <a:solidFill>
                      <a:srgbClr val="1FC933"/>
                    </a:solidFill>
                    <a:latin typeface="Arial" panose="020B0604020202020204" pitchFamily="34" charset="0"/>
                    <a:ea typeface="微軟正黑體" panose="020B0604030504040204" pitchFamily="34" charset="-120"/>
                    <a:cs typeface="Arial" panose="020B0604020202020204" pitchFamily="34" charset="0"/>
                    <a:sym typeface="Arial" panose="020B0604020202020204" pitchFamily="34" charset="0"/>
                  </a:rPr>
                  <a:t>DATA</a:t>
                </a:r>
                <a:endParaRPr lang="en-GB" sz="338">
                  <a:solidFill>
                    <a:srgbClr val="1FC933"/>
                  </a:solidFill>
                  <a:latin typeface="Arial" panose="020B0604020202020204" pitchFamily="34" charset="0"/>
                  <a:ea typeface="微軟正黑體" panose="020B0604030504040204" pitchFamily="34" charset="-120"/>
                  <a:cs typeface="Arial" panose="020B0604020202020204" pitchFamily="34" charset="0"/>
                  <a:sym typeface="Arial" panose="020B0604020202020204" pitchFamily="34" charset="0"/>
                </a:endParaRPr>
              </a:p>
            </p:txBody>
          </p:sp>
        </p:grpSp>
        <p:pic>
          <p:nvPicPr>
            <p:cNvPr id="68" name="Picture 6" descr="Related image">
              <a:extLst>
                <a:ext uri="{FF2B5EF4-FFF2-40B4-BE49-F238E27FC236}">
                  <a16:creationId xmlns:a16="http://schemas.microsoft.com/office/drawing/2014/main" id="{886B1DAB-F8D1-4F72-A43E-1233D212FC0A}"/>
                </a:ext>
              </a:extLst>
            </p:cNvPr>
            <p:cNvPicPr>
              <a:picLocks noChangeAspect="1" noChangeArrowheads="1"/>
            </p:cNvPicPr>
            <p:nvPr/>
          </p:nvPicPr>
          <p:blipFill>
            <a:blip r:embed="rId8" cstate="print">
              <a:clrChange>
                <a:clrFrom>
                  <a:srgbClr val="FFFFFF"/>
                </a:clrFrom>
                <a:clrTo>
                  <a:srgbClr val="FFFFFF">
                    <a:alpha val="0"/>
                  </a:srgbClr>
                </a:clrTo>
              </a:clrChange>
              <a:duotone>
                <a:prstClr val="black"/>
                <a:schemeClr val="accent1">
                  <a:tint val="45000"/>
                  <a:satMod val="400000"/>
                </a:schemeClr>
              </a:duotone>
              <a:extLst>
                <a:ext uri="{BEBA8EAE-BF5A-486C-A8C5-ECC9F3942E4B}">
                  <a14:imgProps xmlns:a14="http://schemas.microsoft.com/office/drawing/2010/main">
                    <a14:imgLayer r:embed="rId9">
                      <a14:imgEffect>
                        <a14:sharpenSoften amount="50000"/>
                      </a14:imgEffect>
                      <a14:imgEffect>
                        <a14:saturation sat="0"/>
                      </a14:imgEffect>
                      <a14:imgEffect>
                        <a14:brightnessContrast bright="20000" contrast="-20000"/>
                      </a14:imgEffect>
                    </a14:imgLayer>
                  </a14:imgProps>
                </a:ext>
                <a:ext uri="{28A0092B-C50C-407E-A947-70E740481C1C}">
                  <a14:useLocalDpi xmlns:a14="http://schemas.microsoft.com/office/drawing/2010/main"/>
                </a:ext>
              </a:extLst>
            </a:blip>
            <a:srcRect/>
            <a:stretch>
              <a:fillRect/>
            </a:stretch>
          </p:blipFill>
          <p:spPr bwMode="auto">
            <a:xfrm>
              <a:off x="10717974" y="3684472"/>
              <a:ext cx="274495" cy="274495"/>
            </a:xfrm>
            <a:prstGeom prst="rect">
              <a:avLst/>
            </a:prstGeom>
            <a:noFill/>
            <a:extLst>
              <a:ext uri="{909E8E84-426E-40DD-AFC4-6F175D3DCCD1}">
                <a14:hiddenFill xmlns:a14="http://schemas.microsoft.com/office/drawing/2010/main">
                  <a:solidFill>
                    <a:srgbClr val="FFFFFF"/>
                  </a:solidFill>
                </a14:hiddenFill>
              </a:ext>
            </a:extLst>
          </p:spPr>
        </p:pic>
        <p:pic>
          <p:nvPicPr>
            <p:cNvPr id="69" name="Picture 4" descr="Related image">
              <a:extLst>
                <a:ext uri="{FF2B5EF4-FFF2-40B4-BE49-F238E27FC236}">
                  <a16:creationId xmlns:a16="http://schemas.microsoft.com/office/drawing/2014/main" id="{2182CF98-DF2E-4BC9-B6CF-0A377F9CEFA3}"/>
                </a:ext>
              </a:extLst>
            </p:cNvPr>
            <p:cNvPicPr>
              <a:picLocks noChangeAspect="1" noChangeArrowheads="1"/>
            </p:cNvPicPr>
            <p:nvPr/>
          </p:nvPicPr>
          <p:blipFill>
            <a:blip r:embed="rId10" cstate="print">
              <a:clrChange>
                <a:clrFrom>
                  <a:srgbClr val="FFFFFF"/>
                </a:clrFrom>
                <a:clrTo>
                  <a:srgbClr val="FFFFFF">
                    <a:alpha val="0"/>
                  </a:srgbClr>
                </a:clrTo>
              </a:clrChange>
              <a:extLst>
                <a:ext uri="{BEBA8EAE-BF5A-486C-A8C5-ECC9F3942E4B}">
                  <a14:imgProps xmlns:a14="http://schemas.microsoft.com/office/drawing/2010/main">
                    <a14:imgLayer r:embed="rId11">
                      <a14:imgEffect>
                        <a14:colorTemperature colorTemp="7200"/>
                      </a14:imgEffect>
                      <a14:imgEffect>
                        <a14:saturation sat="400000"/>
                      </a14:imgEffect>
                      <a14:imgEffect>
                        <a14:brightnessContrast bright="40000"/>
                      </a14:imgEffect>
                    </a14:imgLayer>
                  </a14:imgProps>
                </a:ext>
                <a:ext uri="{28A0092B-C50C-407E-A947-70E740481C1C}">
                  <a14:useLocalDpi xmlns:a14="http://schemas.microsoft.com/office/drawing/2010/main"/>
                </a:ext>
              </a:extLst>
            </a:blip>
            <a:srcRect/>
            <a:stretch>
              <a:fillRect/>
            </a:stretch>
          </p:blipFill>
          <p:spPr bwMode="auto">
            <a:xfrm>
              <a:off x="11021428" y="3689951"/>
              <a:ext cx="274495" cy="274495"/>
            </a:xfrm>
            <a:prstGeom prst="rect">
              <a:avLst/>
            </a:prstGeom>
            <a:noFill/>
            <a:extLst>
              <a:ext uri="{909E8E84-426E-40DD-AFC4-6F175D3DCCD1}">
                <a14:hiddenFill xmlns:a14="http://schemas.microsoft.com/office/drawing/2010/main">
                  <a:solidFill>
                    <a:srgbClr val="FFFFFF"/>
                  </a:solidFill>
                </a14:hiddenFill>
              </a:ext>
            </a:extLst>
          </p:spPr>
        </p:pic>
        <p:pic>
          <p:nvPicPr>
            <p:cNvPr id="70" name="圖形 39">
              <a:extLst>
                <a:ext uri="{FF2B5EF4-FFF2-40B4-BE49-F238E27FC236}">
                  <a16:creationId xmlns:a16="http://schemas.microsoft.com/office/drawing/2014/main" id="{360C083A-1962-4A59-BC3A-31E6101409F5}"/>
                </a:ext>
              </a:extLst>
            </p:cNvPr>
            <p:cNvPicPr>
              <a:picLocks noChangeAspect="1"/>
            </p:cNvPicPr>
            <p:nvPr/>
          </p:nvPicPr>
          <p:blipFill>
            <a:blip r:embed="rId12">
              <a:extLst>
                <a:ext uri="{96DAC541-7B7A-43D3-8B79-37D633B846F1}">
                  <asvg:svgBlip xmlns:asvg="http://schemas.microsoft.com/office/drawing/2016/SVG/main" r:embed="rId13"/>
                </a:ext>
              </a:extLst>
            </a:blip>
            <a:stretch>
              <a:fillRect/>
            </a:stretch>
          </p:blipFill>
          <p:spPr>
            <a:xfrm>
              <a:off x="10211811" y="4613684"/>
              <a:ext cx="1276229" cy="775431"/>
            </a:xfrm>
            <a:prstGeom prst="rect">
              <a:avLst/>
            </a:prstGeom>
          </p:spPr>
        </p:pic>
        <p:cxnSp>
          <p:nvCxnSpPr>
            <p:cNvPr id="71" name="直線單箭頭接點 2049">
              <a:extLst>
                <a:ext uri="{FF2B5EF4-FFF2-40B4-BE49-F238E27FC236}">
                  <a16:creationId xmlns:a16="http://schemas.microsoft.com/office/drawing/2014/main" id="{DD4449A1-0CF9-45AD-9B34-0E463771A7A0}"/>
                </a:ext>
              </a:extLst>
            </p:cNvPr>
            <p:cNvCxnSpPr>
              <a:cxnSpLocks/>
            </p:cNvCxnSpPr>
            <p:nvPr/>
          </p:nvCxnSpPr>
          <p:spPr>
            <a:xfrm>
              <a:off x="10851661" y="4037554"/>
              <a:ext cx="0" cy="493472"/>
            </a:xfrm>
            <a:prstGeom prst="straightConnector1">
              <a:avLst/>
            </a:prstGeom>
            <a:ln w="76200">
              <a:gradFill>
                <a:gsLst>
                  <a:gs pos="0">
                    <a:srgbClr val="077AE8"/>
                  </a:gs>
                  <a:gs pos="100000">
                    <a:srgbClr val="22334A"/>
                  </a:gs>
                </a:gsLst>
                <a:lin ang="5400000" scaled="1"/>
              </a:gradFill>
              <a:prstDash val="solid"/>
              <a:headEnd type="none" w="med" len="med"/>
              <a:tailEnd type="triangle" w="med" len="med"/>
            </a:ln>
          </p:spPr>
          <p:style>
            <a:lnRef idx="1">
              <a:schemeClr val="accent1"/>
            </a:lnRef>
            <a:fillRef idx="0">
              <a:schemeClr val="accent1"/>
            </a:fillRef>
            <a:effectRef idx="0">
              <a:schemeClr val="accent1"/>
            </a:effectRef>
            <a:fontRef idx="minor">
              <a:schemeClr val="tx1"/>
            </a:fontRef>
          </p:style>
        </p:cxnSp>
        <p:cxnSp>
          <p:nvCxnSpPr>
            <p:cNvPr id="72" name="直線單箭頭接點 2049">
              <a:extLst>
                <a:ext uri="{FF2B5EF4-FFF2-40B4-BE49-F238E27FC236}">
                  <a16:creationId xmlns:a16="http://schemas.microsoft.com/office/drawing/2014/main" id="{816F6C59-0BE4-4602-85D5-E11CF472BD49}"/>
                </a:ext>
              </a:extLst>
            </p:cNvPr>
            <p:cNvCxnSpPr>
              <a:cxnSpLocks/>
            </p:cNvCxnSpPr>
            <p:nvPr/>
          </p:nvCxnSpPr>
          <p:spPr>
            <a:xfrm>
              <a:off x="11151396" y="4019531"/>
              <a:ext cx="0" cy="503626"/>
            </a:xfrm>
            <a:prstGeom prst="straightConnector1">
              <a:avLst/>
            </a:prstGeom>
            <a:ln w="76200">
              <a:gradFill>
                <a:gsLst>
                  <a:gs pos="0">
                    <a:srgbClr val="AD10C2"/>
                  </a:gs>
                  <a:gs pos="53000">
                    <a:srgbClr val="F700FF"/>
                  </a:gs>
                </a:gsLst>
                <a:lin ang="5400000" scaled="1"/>
              </a:gradFill>
              <a:prstDash val="solid"/>
              <a:headEnd type="triangle" w="med" len="med"/>
              <a:tailEnd type="none" w="med" len="med"/>
            </a:ln>
          </p:spPr>
          <p:style>
            <a:lnRef idx="1">
              <a:schemeClr val="accent1"/>
            </a:lnRef>
            <a:fillRef idx="0">
              <a:schemeClr val="accent1"/>
            </a:fillRef>
            <a:effectRef idx="0">
              <a:schemeClr val="accent1"/>
            </a:effectRef>
            <a:fontRef idx="minor">
              <a:schemeClr val="tx1"/>
            </a:fontRef>
          </p:style>
        </p:cxnSp>
        <p:sp>
          <p:nvSpPr>
            <p:cNvPr id="73" name="矩形 50">
              <a:extLst>
                <a:ext uri="{FF2B5EF4-FFF2-40B4-BE49-F238E27FC236}">
                  <a16:creationId xmlns:a16="http://schemas.microsoft.com/office/drawing/2014/main" id="{5553EE9D-C153-4281-9232-9E9E3EF34CDA}"/>
                </a:ext>
              </a:extLst>
            </p:cNvPr>
            <p:cNvSpPr/>
            <p:nvPr/>
          </p:nvSpPr>
          <p:spPr>
            <a:xfrm>
              <a:off x="11067372" y="2585036"/>
              <a:ext cx="879777" cy="307776"/>
            </a:xfrm>
            <a:prstGeom prst="rect">
              <a:avLst/>
            </a:prstGeom>
          </p:spPr>
          <p:txBody>
            <a:bodyPr wrap="square">
              <a:spAutoFit/>
            </a:bodyPr>
            <a:lstStyle/>
            <a:p>
              <a:pPr algn="ctr" defTabSz="342884"/>
              <a:r>
                <a:rPr lang="en-US" altLang="zh-CN" sz="900" b="1">
                  <a:latin typeface="Arial" panose="020B0604020202020204" pitchFamily="34" charset="0"/>
                  <a:ea typeface="微軟正黑體" panose="020B0604030504040204" pitchFamily="34" charset="-120"/>
                  <a:cs typeface="Arial" panose="020B0604020202020204" pitchFamily="34" charset="0"/>
                  <a:sym typeface="Arial" panose="020B0604020202020204" pitchFamily="34" charset="0"/>
                </a:rPr>
                <a:t>Internet</a:t>
              </a:r>
              <a:endParaRPr lang="en-GB" altLang="zh-TW" sz="900" b="1">
                <a:latin typeface="Arial" panose="020B0604020202020204" pitchFamily="34" charset="0"/>
                <a:ea typeface="微軟正黑體" panose="020B0604030504040204" pitchFamily="34" charset="-120"/>
                <a:cs typeface="Arial" panose="020B0604020202020204" pitchFamily="34" charset="0"/>
                <a:sym typeface="Arial" panose="020B0604020202020204" pitchFamily="34" charset="0"/>
              </a:endParaRPr>
            </a:p>
          </p:txBody>
        </p:sp>
        <p:sp>
          <p:nvSpPr>
            <p:cNvPr id="74" name="矩形: 圓角 35">
              <a:extLst>
                <a:ext uri="{FF2B5EF4-FFF2-40B4-BE49-F238E27FC236}">
                  <a16:creationId xmlns:a16="http://schemas.microsoft.com/office/drawing/2014/main" id="{94D66D42-DE45-407A-B59F-98C0CEF0AD98}"/>
                </a:ext>
              </a:extLst>
            </p:cNvPr>
            <p:cNvSpPr/>
            <p:nvPr/>
          </p:nvSpPr>
          <p:spPr>
            <a:xfrm>
              <a:off x="11280342" y="2354375"/>
              <a:ext cx="810638" cy="245609"/>
            </a:xfrm>
            <a:prstGeom prst="roundRect">
              <a:avLst>
                <a:gd name="adj" fmla="val 50000"/>
              </a:avLst>
            </a:prstGeom>
            <a:solidFill>
              <a:srgbClr val="08005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342884"/>
              <a:r>
                <a:rPr lang="en-US" altLang="zh-CN" sz="788" b="1">
                  <a:solidFill>
                    <a:prstClr val="white"/>
                  </a:solidFill>
                  <a:latin typeface="Arial" panose="020B0604020202020204" pitchFamily="34" charset="0"/>
                  <a:ea typeface="微軟正黑體" panose="020B0604030504040204" pitchFamily="34" charset="-120"/>
                  <a:cs typeface="Arial" panose="020B0604020202020204" pitchFamily="34" charset="0"/>
                  <a:sym typeface="Arial" panose="020B0604020202020204" pitchFamily="34" charset="0"/>
                </a:rPr>
                <a:t>Slower</a:t>
              </a:r>
              <a:endParaRPr lang="zh-TW" altLang="en-US" sz="788" b="1">
                <a:solidFill>
                  <a:prstClr val="white"/>
                </a:solidFill>
                <a:latin typeface="Arial" panose="020B0604020202020204" pitchFamily="34" charset="0"/>
                <a:ea typeface="微軟正黑體" panose="020B0604030504040204" pitchFamily="34" charset="-120"/>
                <a:cs typeface="Arial" panose="020B0604020202020204" pitchFamily="34" charset="0"/>
                <a:sym typeface="Arial" panose="020B0604020202020204" pitchFamily="34" charset="0"/>
              </a:endParaRPr>
            </a:p>
          </p:txBody>
        </p:sp>
        <p:sp>
          <p:nvSpPr>
            <p:cNvPr id="75" name="文字方塊 30">
              <a:extLst>
                <a:ext uri="{FF2B5EF4-FFF2-40B4-BE49-F238E27FC236}">
                  <a16:creationId xmlns:a16="http://schemas.microsoft.com/office/drawing/2014/main" id="{5A403C86-19D4-484B-B2A2-D0C9DAD1510C}"/>
                </a:ext>
              </a:extLst>
            </p:cNvPr>
            <p:cNvSpPr txBox="1"/>
            <p:nvPr/>
          </p:nvSpPr>
          <p:spPr>
            <a:xfrm>
              <a:off x="11111279" y="4273506"/>
              <a:ext cx="835870" cy="307776"/>
            </a:xfrm>
            <a:prstGeom prst="rect">
              <a:avLst/>
            </a:prstGeom>
            <a:noFill/>
          </p:spPr>
          <p:txBody>
            <a:bodyPr wrap="square" rtlCol="0">
              <a:spAutoFit/>
            </a:bodyPr>
            <a:lstStyle/>
            <a:p>
              <a:pPr algn="ctr" defTabSz="342884"/>
              <a:r>
                <a:rPr lang="en-US" altLang="zh-CN" sz="900" b="1">
                  <a:latin typeface="Arial" panose="020B0604020202020204" pitchFamily="34" charset="0"/>
                  <a:ea typeface="微軟正黑體" panose="020B0604030504040204" pitchFamily="34" charset="-120"/>
                  <a:cs typeface="Arial" panose="020B0604020202020204" pitchFamily="34" charset="0"/>
                  <a:sym typeface="Arial" panose="020B0604020202020204" pitchFamily="34" charset="0"/>
                </a:rPr>
                <a:t>LAN</a:t>
              </a:r>
              <a:endParaRPr lang="en-GB" sz="900" b="1">
                <a:latin typeface="Arial" panose="020B0604020202020204" pitchFamily="34" charset="0"/>
                <a:ea typeface="微軟正黑體" panose="020B0604030504040204" pitchFamily="34" charset="-120"/>
                <a:cs typeface="Arial" panose="020B0604020202020204" pitchFamily="34" charset="0"/>
                <a:sym typeface="Arial" panose="020B0604020202020204" pitchFamily="34" charset="0"/>
              </a:endParaRPr>
            </a:p>
          </p:txBody>
        </p:sp>
        <p:sp>
          <p:nvSpPr>
            <p:cNvPr id="76" name="矩形: 圓角 35">
              <a:extLst>
                <a:ext uri="{FF2B5EF4-FFF2-40B4-BE49-F238E27FC236}">
                  <a16:creationId xmlns:a16="http://schemas.microsoft.com/office/drawing/2014/main" id="{5E0F12CA-D9DE-480C-9F01-6850F1B6FD70}"/>
                </a:ext>
              </a:extLst>
            </p:cNvPr>
            <p:cNvSpPr/>
            <p:nvPr/>
          </p:nvSpPr>
          <p:spPr>
            <a:xfrm>
              <a:off x="11295923" y="4528274"/>
              <a:ext cx="734060" cy="233312"/>
            </a:xfrm>
            <a:prstGeom prst="roundRect">
              <a:avLst>
                <a:gd name="adj" fmla="val 50000"/>
              </a:avLst>
            </a:prstGeom>
            <a:solidFill>
              <a:srgbClr val="08005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342884"/>
              <a:r>
                <a:rPr lang="en-US" altLang="zh-TW" sz="788" b="1">
                  <a:solidFill>
                    <a:prstClr val="white"/>
                  </a:solidFill>
                  <a:latin typeface="Arial" panose="020B0604020202020204" pitchFamily="34" charset="0"/>
                  <a:ea typeface="微軟正黑體" panose="020B0604030504040204" pitchFamily="34" charset="-120"/>
                  <a:cs typeface="Arial" panose="020B0604020202020204" pitchFamily="34" charset="0"/>
                  <a:sym typeface="Arial" panose="020B0604020202020204" pitchFamily="34" charset="0"/>
                </a:rPr>
                <a:t>Faster</a:t>
              </a:r>
              <a:endParaRPr lang="zh-TW" altLang="en-US" sz="788" b="1">
                <a:solidFill>
                  <a:prstClr val="white"/>
                </a:solidFill>
                <a:latin typeface="Arial" panose="020B0604020202020204" pitchFamily="34" charset="0"/>
                <a:ea typeface="微軟正黑體" panose="020B0604030504040204" pitchFamily="34" charset="-120"/>
                <a:cs typeface="Arial" panose="020B0604020202020204" pitchFamily="34" charset="0"/>
                <a:sym typeface="Arial" panose="020B0604020202020204" pitchFamily="34" charset="0"/>
              </a:endParaRPr>
            </a:p>
          </p:txBody>
        </p:sp>
        <p:pic>
          <p:nvPicPr>
            <p:cNvPr id="77" name="圖片 24">
              <a:extLst>
                <a:ext uri="{FF2B5EF4-FFF2-40B4-BE49-F238E27FC236}">
                  <a16:creationId xmlns:a16="http://schemas.microsoft.com/office/drawing/2014/main" id="{D2C31735-10AA-4A4A-A538-EF09D31E8B63}"/>
                </a:ext>
              </a:extLst>
            </p:cNvPr>
            <p:cNvPicPr>
              <a:picLocks noChangeAspect="1"/>
            </p:cNvPicPr>
            <p:nvPr/>
          </p:nvPicPr>
          <p:blipFill rotWithShape="1">
            <a:blip r:embed="rId14" cstate="print">
              <a:extLst>
                <a:ext uri="{28A0092B-C50C-407E-A947-70E740481C1C}">
                  <a14:useLocalDpi xmlns:a14="http://schemas.microsoft.com/office/drawing/2010/main"/>
                </a:ext>
              </a:extLst>
            </a:blip>
            <a:srcRect/>
            <a:stretch/>
          </p:blipFill>
          <p:spPr>
            <a:xfrm>
              <a:off x="9960014" y="4243480"/>
              <a:ext cx="670891" cy="670891"/>
            </a:xfrm>
            <a:prstGeom prst="ellipse">
              <a:avLst/>
            </a:prstGeom>
            <a:ln w="19050">
              <a:solidFill>
                <a:srgbClr val="31213C"/>
              </a:solidFill>
            </a:ln>
            <a:effectLst>
              <a:outerShdw blurRad="50800" dist="38100" dir="2700000" algn="tl" rotWithShape="0">
                <a:prstClr val="black">
                  <a:alpha val="40000"/>
                </a:prstClr>
              </a:outerShdw>
            </a:effectLst>
          </p:spPr>
        </p:pic>
        <p:sp>
          <p:nvSpPr>
            <p:cNvPr id="78" name="Oval 40">
              <a:extLst>
                <a:ext uri="{FF2B5EF4-FFF2-40B4-BE49-F238E27FC236}">
                  <a16:creationId xmlns:a16="http://schemas.microsoft.com/office/drawing/2014/main" id="{B45FB6FD-A3E0-417C-A7B9-E808F2808342}"/>
                </a:ext>
              </a:extLst>
            </p:cNvPr>
            <p:cNvSpPr/>
            <p:nvPr/>
          </p:nvSpPr>
          <p:spPr>
            <a:xfrm>
              <a:off x="10365893" y="3492297"/>
              <a:ext cx="165252" cy="165252"/>
            </a:xfrm>
            <a:prstGeom prst="ellipse">
              <a:avLst/>
            </a:prstGeom>
            <a:gradFill>
              <a:gsLst>
                <a:gs pos="0">
                  <a:srgbClr val="080059"/>
                </a:gs>
                <a:gs pos="100000">
                  <a:srgbClr val="3D84DB"/>
                </a:gs>
              </a:gsLst>
              <a:lin ang="0" scaled="0"/>
            </a:gra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760">
                  <a:latin typeface="Arial" panose="020B0604020202020204" pitchFamily="34" charset="0"/>
                  <a:ea typeface="微軟正黑體" panose="020B0604030504040204" pitchFamily="34" charset="-120"/>
                  <a:cs typeface="Arial" panose="020B0604020202020204" pitchFamily="34" charset="0"/>
                  <a:sym typeface="Arial" panose="020B0604020202020204" pitchFamily="34" charset="0"/>
                </a:rPr>
                <a:t>1</a:t>
              </a:r>
            </a:p>
          </p:txBody>
        </p:sp>
        <p:sp>
          <p:nvSpPr>
            <p:cNvPr id="79" name="Oval 41">
              <a:extLst>
                <a:ext uri="{FF2B5EF4-FFF2-40B4-BE49-F238E27FC236}">
                  <a16:creationId xmlns:a16="http://schemas.microsoft.com/office/drawing/2014/main" id="{72ABA710-2790-4CCF-9128-56D1FBCA1820}"/>
                </a:ext>
              </a:extLst>
            </p:cNvPr>
            <p:cNvSpPr/>
            <p:nvPr/>
          </p:nvSpPr>
          <p:spPr>
            <a:xfrm>
              <a:off x="10657052" y="3492297"/>
              <a:ext cx="165252" cy="165252"/>
            </a:xfrm>
            <a:prstGeom prst="ellipse">
              <a:avLst/>
            </a:prstGeom>
            <a:gradFill>
              <a:gsLst>
                <a:gs pos="0">
                  <a:srgbClr val="080059"/>
                </a:gs>
                <a:gs pos="100000">
                  <a:srgbClr val="3D84DB"/>
                </a:gs>
              </a:gsLst>
              <a:lin ang="0" scaled="0"/>
            </a:gra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760">
                  <a:latin typeface="Arial" panose="020B0604020202020204" pitchFamily="34" charset="0"/>
                  <a:ea typeface="微軟正黑體" panose="020B0604030504040204" pitchFamily="34" charset="-120"/>
                  <a:cs typeface="Arial" panose="020B0604020202020204" pitchFamily="34" charset="0"/>
                  <a:sym typeface="Arial" panose="020B0604020202020204" pitchFamily="34" charset="0"/>
                </a:rPr>
                <a:t>2</a:t>
              </a:r>
            </a:p>
          </p:txBody>
        </p:sp>
        <p:sp>
          <p:nvSpPr>
            <p:cNvPr id="80" name="Oval 42">
              <a:extLst>
                <a:ext uri="{FF2B5EF4-FFF2-40B4-BE49-F238E27FC236}">
                  <a16:creationId xmlns:a16="http://schemas.microsoft.com/office/drawing/2014/main" id="{F77C0411-5E99-4F8A-A152-2752F933C27E}"/>
                </a:ext>
              </a:extLst>
            </p:cNvPr>
            <p:cNvSpPr/>
            <p:nvPr/>
          </p:nvSpPr>
          <p:spPr>
            <a:xfrm>
              <a:off x="11003295" y="3492297"/>
              <a:ext cx="165252" cy="165252"/>
            </a:xfrm>
            <a:prstGeom prst="ellipse">
              <a:avLst/>
            </a:prstGeom>
            <a:gradFill>
              <a:gsLst>
                <a:gs pos="0">
                  <a:srgbClr val="080059"/>
                </a:gs>
                <a:gs pos="100000">
                  <a:srgbClr val="3D84DB"/>
                </a:gs>
              </a:gsLst>
              <a:lin ang="0" scaled="0"/>
            </a:gra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760">
                  <a:latin typeface="Arial" panose="020B0604020202020204" pitchFamily="34" charset="0"/>
                  <a:ea typeface="微軟正黑體" panose="020B0604030504040204" pitchFamily="34" charset="-120"/>
                  <a:cs typeface="Arial" panose="020B0604020202020204" pitchFamily="34" charset="0"/>
                  <a:sym typeface="Arial" panose="020B0604020202020204" pitchFamily="34" charset="0"/>
                </a:rPr>
                <a:t>3</a:t>
              </a:r>
            </a:p>
          </p:txBody>
        </p:sp>
      </p:grpSp>
      <p:pic>
        <p:nvPicPr>
          <p:cNvPr id="83" name="圖片 82">
            <a:extLst>
              <a:ext uri="{FF2B5EF4-FFF2-40B4-BE49-F238E27FC236}">
                <a16:creationId xmlns:a16="http://schemas.microsoft.com/office/drawing/2014/main" id="{C06B7DDA-DD1E-47E5-BC47-3C9B86810931}"/>
              </a:ext>
            </a:extLst>
          </p:cNvPr>
          <p:cNvPicPr>
            <a:picLocks noChangeAspect="1"/>
          </p:cNvPicPr>
          <p:nvPr/>
        </p:nvPicPr>
        <p:blipFill>
          <a:blip r:embed="rId15" cstate="print">
            <a:extLst>
              <a:ext uri="{28A0092B-C50C-407E-A947-70E740481C1C}">
                <a14:useLocalDpi xmlns:a14="http://schemas.microsoft.com/office/drawing/2010/main"/>
              </a:ext>
            </a:extLst>
          </a:blip>
          <a:stretch>
            <a:fillRect/>
          </a:stretch>
        </p:blipFill>
        <p:spPr>
          <a:xfrm>
            <a:off x="6171873" y="923289"/>
            <a:ext cx="556127" cy="556127"/>
          </a:xfrm>
          <a:prstGeom prst="rect">
            <a:avLst/>
          </a:prstGeom>
          <a:noFill/>
          <a:ln>
            <a:noFill/>
            <a:prstDash val="solid"/>
          </a:ln>
          <a:effectLst>
            <a:outerShdw blurRad="228600" dist="152400" dir="8100000" algn="tr" rotWithShape="0">
              <a:prstClr val="black">
                <a:alpha val="28000"/>
              </a:prstClr>
            </a:outerShdw>
          </a:effectLst>
        </p:spPr>
      </p:pic>
      <p:pic>
        <p:nvPicPr>
          <p:cNvPr id="84" name="Picture 35" descr="https://lh4.googleusercontent.com/ETlYkxMtNwBhq_pF5u1Y0xJwnaq7RXkdBxqpC3lVyjcob8rGPOWaXiTlFupURIDJ0HJjjiUV9J85QzE7q_rLvINO7Ow9ShVw_x_KIq7Mfm-4ukuNjXC_AnFPBN4-2jjw7GL0pN0LihM">
            <a:extLst>
              <a:ext uri="{FF2B5EF4-FFF2-40B4-BE49-F238E27FC236}">
                <a16:creationId xmlns:a16="http://schemas.microsoft.com/office/drawing/2014/main" id="{C34A32F7-8881-4337-B0D3-325E804F44F4}"/>
              </a:ext>
            </a:extLst>
          </p:cNvPr>
          <p:cNvPicPr>
            <a:picLocks noChangeAspect="1" noChangeArrowheads="1"/>
          </p:cNvPicPr>
          <p:nvPr/>
        </p:nvPicPr>
        <p:blipFill>
          <a:blip r:embed="rId16" cstate="print">
            <a:extLst>
              <a:ext uri="{28A0092B-C50C-407E-A947-70E740481C1C}">
                <a14:useLocalDpi xmlns:a14="http://schemas.microsoft.com/office/drawing/2010/main"/>
              </a:ext>
            </a:extLst>
          </a:blip>
          <a:srcRect/>
          <a:stretch>
            <a:fillRect/>
          </a:stretch>
        </p:blipFill>
        <p:spPr bwMode="auto">
          <a:xfrm>
            <a:off x="6183714" y="4143191"/>
            <a:ext cx="270000" cy="270000"/>
          </a:xfrm>
          <a:prstGeom prst="rect">
            <a:avLst/>
          </a:prstGeom>
          <a:noFill/>
          <a:effectLst>
            <a:outerShdw blurRad="50800" dist="38100" dir="2700000" algn="tl" rotWithShape="0">
              <a:prstClr val="black">
                <a:alpha val="40000"/>
              </a:prstClr>
            </a:outerShdw>
          </a:effectLst>
        </p:spPr>
      </p:pic>
      <p:pic>
        <p:nvPicPr>
          <p:cNvPr id="85" name="Picture 37" descr="https://lh3.googleusercontent.com/-NG0S4Pwe25TCICHnKWyvCv5tMwZQO4HmP1zJ8VIaAY2muB5NPdEhMsO7o3dAh04YrJwLxVE18ona_WuHYZ-pY4HnfTbOIjEhgKUWAxuOT-lfh14fMdFHPjdg1b6fdTOQIgUIO9wjn0">
            <a:extLst>
              <a:ext uri="{FF2B5EF4-FFF2-40B4-BE49-F238E27FC236}">
                <a16:creationId xmlns:a16="http://schemas.microsoft.com/office/drawing/2014/main" id="{BA21D716-A9D8-48FF-B507-9AE730FF2DD4}"/>
              </a:ext>
            </a:extLst>
          </p:cNvPr>
          <p:cNvPicPr>
            <a:picLocks noChangeAspect="1" noChangeArrowheads="1"/>
          </p:cNvPicPr>
          <p:nvPr/>
        </p:nvPicPr>
        <p:blipFill>
          <a:blip r:embed="rId17" cstate="print">
            <a:extLst>
              <a:ext uri="{28A0092B-C50C-407E-A947-70E740481C1C}">
                <a14:useLocalDpi xmlns:a14="http://schemas.microsoft.com/office/drawing/2010/main"/>
              </a:ext>
            </a:extLst>
          </a:blip>
          <a:srcRect/>
          <a:stretch>
            <a:fillRect/>
          </a:stretch>
        </p:blipFill>
        <p:spPr bwMode="auto">
          <a:xfrm>
            <a:off x="5806072" y="4143191"/>
            <a:ext cx="270000" cy="270000"/>
          </a:xfrm>
          <a:prstGeom prst="rect">
            <a:avLst/>
          </a:prstGeom>
          <a:noFill/>
          <a:effectLst>
            <a:outerShdw blurRad="50800" dist="38100" dir="2700000" algn="tl" rotWithShape="0">
              <a:prstClr val="black">
                <a:alpha val="40000"/>
              </a:prstClr>
            </a:outerShdw>
          </a:effectLst>
        </p:spPr>
      </p:pic>
      <p:pic>
        <p:nvPicPr>
          <p:cNvPr id="86" name="圖片 85">
            <a:extLst>
              <a:ext uri="{FF2B5EF4-FFF2-40B4-BE49-F238E27FC236}">
                <a16:creationId xmlns:a16="http://schemas.microsoft.com/office/drawing/2014/main" id="{7CDD4988-78F5-4157-883E-A3187A21CE8C}"/>
              </a:ext>
            </a:extLst>
          </p:cNvPr>
          <p:cNvPicPr>
            <a:picLocks noChangeAspect="1"/>
          </p:cNvPicPr>
          <p:nvPr/>
        </p:nvPicPr>
        <p:blipFill>
          <a:blip r:embed="rId18" cstate="print">
            <a:extLst>
              <a:ext uri="{28A0092B-C50C-407E-A947-70E740481C1C}">
                <a14:useLocalDpi xmlns:a14="http://schemas.microsoft.com/office/drawing/2010/main"/>
              </a:ext>
            </a:extLst>
          </a:blip>
          <a:stretch>
            <a:fillRect/>
          </a:stretch>
        </p:blipFill>
        <p:spPr>
          <a:xfrm>
            <a:off x="5428432" y="4143191"/>
            <a:ext cx="270000" cy="270000"/>
          </a:xfrm>
          <a:prstGeom prst="rect">
            <a:avLst/>
          </a:prstGeom>
          <a:noFill/>
          <a:effectLst>
            <a:outerShdw blurRad="50800" dist="38100" dir="2700000" algn="tl" rotWithShape="0">
              <a:prstClr val="black">
                <a:alpha val="40000"/>
              </a:prstClr>
            </a:outerShdw>
          </a:effectLst>
        </p:spPr>
      </p:pic>
      <p:pic>
        <p:nvPicPr>
          <p:cNvPr id="87" name="圖片 86" descr="一張含有 時鐘 的圖片&#10;&#10;自動產生的描述">
            <a:extLst>
              <a:ext uri="{FF2B5EF4-FFF2-40B4-BE49-F238E27FC236}">
                <a16:creationId xmlns:a16="http://schemas.microsoft.com/office/drawing/2014/main" id="{8F2EB74D-6468-447A-AF57-9D667E5996B0}"/>
              </a:ext>
            </a:extLst>
          </p:cNvPr>
          <p:cNvPicPr>
            <a:picLocks noChangeAspect="1"/>
          </p:cNvPicPr>
          <p:nvPr/>
        </p:nvPicPr>
        <p:blipFill>
          <a:blip r:embed="rId19" cstate="print">
            <a:extLst>
              <a:ext uri="{28A0092B-C50C-407E-A947-70E740481C1C}">
                <a14:useLocalDpi xmlns:a14="http://schemas.microsoft.com/office/drawing/2010/main"/>
              </a:ext>
            </a:extLst>
          </a:blip>
          <a:stretch>
            <a:fillRect/>
          </a:stretch>
        </p:blipFill>
        <p:spPr>
          <a:xfrm>
            <a:off x="5050791" y="4143191"/>
            <a:ext cx="270000" cy="270000"/>
          </a:xfrm>
          <a:prstGeom prst="rect">
            <a:avLst/>
          </a:prstGeom>
          <a:noFill/>
          <a:effectLst>
            <a:outerShdw blurRad="50800" dist="38100" dir="2700000" algn="tl" rotWithShape="0">
              <a:prstClr val="black">
                <a:alpha val="40000"/>
              </a:prstClr>
            </a:outerShdw>
          </a:effectLst>
        </p:spPr>
      </p:pic>
      <p:pic>
        <p:nvPicPr>
          <p:cNvPr id="88" name="圖片 87">
            <a:extLst>
              <a:ext uri="{FF2B5EF4-FFF2-40B4-BE49-F238E27FC236}">
                <a16:creationId xmlns:a16="http://schemas.microsoft.com/office/drawing/2014/main" id="{832A3036-2DD1-41AE-9085-2EF2C14378B1}"/>
              </a:ext>
            </a:extLst>
          </p:cNvPr>
          <p:cNvPicPr>
            <a:picLocks noChangeAspect="1"/>
          </p:cNvPicPr>
          <p:nvPr/>
        </p:nvPicPr>
        <p:blipFill>
          <a:blip r:embed="rId20" cstate="print">
            <a:extLst>
              <a:ext uri="{28A0092B-C50C-407E-A947-70E740481C1C}">
                <a14:useLocalDpi xmlns:a14="http://schemas.microsoft.com/office/drawing/2010/main"/>
              </a:ext>
            </a:extLst>
          </a:blip>
          <a:stretch>
            <a:fillRect/>
          </a:stretch>
        </p:blipFill>
        <p:spPr>
          <a:xfrm rot="358397">
            <a:off x="2835912" y="4631256"/>
            <a:ext cx="384043" cy="384043"/>
          </a:xfrm>
          <a:prstGeom prst="rect">
            <a:avLst/>
          </a:prstGeom>
          <a:effectLst>
            <a:outerShdw blurRad="50800" dist="38100" dir="2700000" algn="tl" rotWithShape="0">
              <a:prstClr val="black">
                <a:alpha val="40000"/>
              </a:prstClr>
            </a:outerShdw>
          </a:effectLst>
        </p:spPr>
      </p:pic>
      <p:pic>
        <p:nvPicPr>
          <p:cNvPr id="89" name="圖片 88">
            <a:extLst>
              <a:ext uri="{FF2B5EF4-FFF2-40B4-BE49-F238E27FC236}">
                <a16:creationId xmlns:a16="http://schemas.microsoft.com/office/drawing/2014/main" id="{C6AD79B8-95C7-4244-9C70-E56EDE7BEA0F}"/>
              </a:ext>
            </a:extLst>
          </p:cNvPr>
          <p:cNvPicPr>
            <a:picLocks noChangeAspect="1"/>
          </p:cNvPicPr>
          <p:nvPr/>
        </p:nvPicPr>
        <p:blipFill>
          <a:blip r:embed="rId21" cstate="print">
            <a:extLst>
              <a:ext uri="{28A0092B-C50C-407E-A947-70E740481C1C}">
                <a14:useLocalDpi xmlns:a14="http://schemas.microsoft.com/office/drawing/2010/main"/>
              </a:ext>
            </a:extLst>
          </a:blip>
          <a:stretch>
            <a:fillRect/>
          </a:stretch>
        </p:blipFill>
        <p:spPr>
          <a:xfrm rot="20603179">
            <a:off x="3284901" y="4784071"/>
            <a:ext cx="286265" cy="266486"/>
          </a:xfrm>
          <a:prstGeom prst="rect">
            <a:avLst/>
          </a:prstGeom>
          <a:effectLst>
            <a:outerShdw blurRad="50800" dist="38100" dir="2700000" algn="tl" rotWithShape="0">
              <a:prstClr val="black">
                <a:alpha val="40000"/>
              </a:prstClr>
            </a:outerShdw>
          </a:effectLst>
        </p:spPr>
      </p:pic>
      <p:pic>
        <p:nvPicPr>
          <p:cNvPr id="90" name="圖片 89">
            <a:extLst>
              <a:ext uri="{FF2B5EF4-FFF2-40B4-BE49-F238E27FC236}">
                <a16:creationId xmlns:a16="http://schemas.microsoft.com/office/drawing/2014/main" id="{E956A7A9-3120-4FEB-9AE5-A8CD3F327164}"/>
              </a:ext>
            </a:extLst>
          </p:cNvPr>
          <p:cNvPicPr>
            <a:picLocks noChangeAspect="1"/>
          </p:cNvPicPr>
          <p:nvPr/>
        </p:nvPicPr>
        <p:blipFill>
          <a:blip r:embed="rId22" cstate="print">
            <a:extLst>
              <a:ext uri="{28A0092B-C50C-407E-A947-70E740481C1C}">
                <a14:useLocalDpi xmlns:a14="http://schemas.microsoft.com/office/drawing/2010/main"/>
              </a:ext>
            </a:extLst>
          </a:blip>
          <a:stretch>
            <a:fillRect/>
          </a:stretch>
        </p:blipFill>
        <p:spPr>
          <a:xfrm>
            <a:off x="1677076" y="4792907"/>
            <a:ext cx="251926" cy="180148"/>
          </a:xfrm>
          <a:prstGeom prst="rect">
            <a:avLst/>
          </a:prstGeom>
          <a:effectLst>
            <a:outerShdw blurRad="50800" dist="38100" dir="2700000" algn="tl" rotWithShape="0">
              <a:prstClr val="black">
                <a:alpha val="40000"/>
              </a:prstClr>
            </a:outerShdw>
          </a:effectLst>
        </p:spPr>
      </p:pic>
      <p:pic>
        <p:nvPicPr>
          <p:cNvPr id="91" name="圖片 90">
            <a:extLst>
              <a:ext uri="{FF2B5EF4-FFF2-40B4-BE49-F238E27FC236}">
                <a16:creationId xmlns:a16="http://schemas.microsoft.com/office/drawing/2014/main" id="{F35169AA-B369-41C0-973B-D2600AE7F158}"/>
              </a:ext>
            </a:extLst>
          </p:cNvPr>
          <p:cNvPicPr>
            <a:picLocks noChangeAspect="1"/>
          </p:cNvPicPr>
          <p:nvPr/>
        </p:nvPicPr>
        <p:blipFill>
          <a:blip r:embed="rId23" cstate="print">
            <a:extLst>
              <a:ext uri="{28A0092B-C50C-407E-A947-70E740481C1C}">
                <a14:useLocalDpi xmlns:a14="http://schemas.microsoft.com/office/drawing/2010/main"/>
              </a:ext>
            </a:extLst>
          </a:blip>
          <a:stretch>
            <a:fillRect/>
          </a:stretch>
        </p:blipFill>
        <p:spPr>
          <a:xfrm>
            <a:off x="1240283" y="4645966"/>
            <a:ext cx="293881" cy="293881"/>
          </a:xfrm>
          <a:prstGeom prst="rect">
            <a:avLst/>
          </a:prstGeom>
          <a:effectLst>
            <a:outerShdw blurRad="50800" dist="38100" dir="2700000" algn="tl" rotWithShape="0">
              <a:prstClr val="black">
                <a:alpha val="40000"/>
              </a:prstClr>
            </a:outerShdw>
          </a:effectLst>
        </p:spPr>
      </p:pic>
      <p:pic>
        <p:nvPicPr>
          <p:cNvPr id="92" name="圖片 91" descr="一張含有 物件 的圖片&#10;&#10;自動產生的描述">
            <a:extLst>
              <a:ext uri="{FF2B5EF4-FFF2-40B4-BE49-F238E27FC236}">
                <a16:creationId xmlns:a16="http://schemas.microsoft.com/office/drawing/2014/main" id="{642C6C5C-1CD8-481E-A4DA-D766382EB575}"/>
              </a:ext>
            </a:extLst>
          </p:cNvPr>
          <p:cNvPicPr>
            <a:picLocks noChangeAspect="1"/>
          </p:cNvPicPr>
          <p:nvPr/>
        </p:nvPicPr>
        <p:blipFill rotWithShape="1">
          <a:blip r:embed="rId24" cstate="print">
            <a:extLst>
              <a:ext uri="{28A0092B-C50C-407E-A947-70E740481C1C}">
                <a14:useLocalDpi xmlns:a14="http://schemas.microsoft.com/office/drawing/2010/main"/>
              </a:ext>
            </a:extLst>
          </a:blip>
          <a:srcRect/>
          <a:stretch/>
        </p:blipFill>
        <p:spPr>
          <a:xfrm rot="20887694">
            <a:off x="906362" y="4771930"/>
            <a:ext cx="304604" cy="229010"/>
          </a:xfrm>
          <a:prstGeom prst="rect">
            <a:avLst/>
          </a:prstGeom>
          <a:effectLst>
            <a:outerShdw blurRad="50800" dist="38100" dir="2700000" algn="tl" rotWithShape="0">
              <a:prstClr val="black">
                <a:alpha val="40000"/>
              </a:prstClr>
            </a:outerShdw>
          </a:effectLst>
        </p:spPr>
      </p:pic>
      <p:pic>
        <p:nvPicPr>
          <p:cNvPr id="93" name="圖片 92">
            <a:extLst>
              <a:ext uri="{FF2B5EF4-FFF2-40B4-BE49-F238E27FC236}">
                <a16:creationId xmlns:a16="http://schemas.microsoft.com/office/drawing/2014/main" id="{980A7E16-B217-46C8-BAC5-60A74D9D8DD8}"/>
              </a:ext>
            </a:extLst>
          </p:cNvPr>
          <p:cNvPicPr>
            <a:picLocks noChangeAspect="1"/>
          </p:cNvPicPr>
          <p:nvPr/>
        </p:nvPicPr>
        <p:blipFill>
          <a:blip r:embed="rId25" cstate="print">
            <a:extLst>
              <a:ext uri="{28A0092B-C50C-407E-A947-70E740481C1C}">
                <a14:useLocalDpi xmlns:a14="http://schemas.microsoft.com/office/drawing/2010/main"/>
              </a:ext>
            </a:extLst>
          </a:blip>
          <a:stretch>
            <a:fillRect/>
          </a:stretch>
        </p:blipFill>
        <p:spPr>
          <a:xfrm rot="20812052">
            <a:off x="379686" y="4734071"/>
            <a:ext cx="400766" cy="297819"/>
          </a:xfrm>
          <a:prstGeom prst="rect">
            <a:avLst/>
          </a:prstGeom>
          <a:effectLst>
            <a:outerShdw blurRad="50800" dist="38100" dir="2700000" algn="tl" rotWithShape="0">
              <a:prstClr val="black">
                <a:alpha val="40000"/>
              </a:prstClr>
            </a:outerShdw>
          </a:effectLst>
        </p:spPr>
      </p:pic>
      <p:pic>
        <p:nvPicPr>
          <p:cNvPr id="94" name="圖片 93">
            <a:extLst>
              <a:ext uri="{FF2B5EF4-FFF2-40B4-BE49-F238E27FC236}">
                <a16:creationId xmlns:a16="http://schemas.microsoft.com/office/drawing/2014/main" id="{037C1F89-08F7-4F34-A91C-548B6FE4C146}"/>
              </a:ext>
            </a:extLst>
          </p:cNvPr>
          <p:cNvPicPr>
            <a:picLocks noChangeAspect="1"/>
          </p:cNvPicPr>
          <p:nvPr/>
        </p:nvPicPr>
        <p:blipFill>
          <a:blip r:embed="rId26" cstate="print">
            <a:extLst>
              <a:ext uri="{28A0092B-C50C-407E-A947-70E740481C1C}">
                <a14:useLocalDpi xmlns:a14="http://schemas.microsoft.com/office/drawing/2010/main"/>
              </a:ext>
            </a:extLst>
          </a:blip>
          <a:stretch>
            <a:fillRect/>
          </a:stretch>
        </p:blipFill>
        <p:spPr>
          <a:xfrm rot="558526">
            <a:off x="2495065" y="4763088"/>
            <a:ext cx="316547" cy="316547"/>
          </a:xfrm>
          <a:prstGeom prst="rect">
            <a:avLst/>
          </a:prstGeom>
          <a:effectLst>
            <a:outerShdw blurRad="50800" dist="38100" dir="2700000" algn="tl" rotWithShape="0">
              <a:prstClr val="black">
                <a:alpha val="40000"/>
              </a:prstClr>
            </a:outerShdw>
          </a:effectLst>
        </p:spPr>
      </p:pic>
      <p:pic>
        <p:nvPicPr>
          <p:cNvPr id="95" name="圖片 94">
            <a:extLst>
              <a:ext uri="{FF2B5EF4-FFF2-40B4-BE49-F238E27FC236}">
                <a16:creationId xmlns:a16="http://schemas.microsoft.com/office/drawing/2014/main" id="{FB34526F-D2E0-4FE6-AA7E-6D15496ACE7D}"/>
              </a:ext>
            </a:extLst>
          </p:cNvPr>
          <p:cNvPicPr>
            <a:picLocks noChangeAspect="1"/>
          </p:cNvPicPr>
          <p:nvPr/>
        </p:nvPicPr>
        <p:blipFill>
          <a:blip r:embed="rId27" cstate="print">
            <a:extLst>
              <a:ext uri="{28A0092B-C50C-407E-A947-70E740481C1C}">
                <a14:useLocalDpi xmlns:a14="http://schemas.microsoft.com/office/drawing/2010/main"/>
              </a:ext>
            </a:extLst>
          </a:blip>
          <a:stretch>
            <a:fillRect/>
          </a:stretch>
        </p:blipFill>
        <p:spPr>
          <a:xfrm>
            <a:off x="2086327" y="4703883"/>
            <a:ext cx="262530" cy="269911"/>
          </a:xfrm>
          <a:prstGeom prst="rect">
            <a:avLst/>
          </a:prstGeom>
          <a:effectLst>
            <a:outerShdw blurRad="50800" dist="38100" dir="2700000" algn="tl" rotWithShape="0">
              <a:prstClr val="black">
                <a:alpha val="40000"/>
              </a:prstClr>
            </a:outerShdw>
          </a:effectLst>
        </p:spPr>
      </p:pic>
      <p:pic>
        <p:nvPicPr>
          <p:cNvPr id="96" name="圖片 95">
            <a:extLst>
              <a:ext uri="{FF2B5EF4-FFF2-40B4-BE49-F238E27FC236}">
                <a16:creationId xmlns:a16="http://schemas.microsoft.com/office/drawing/2014/main" id="{4E023722-B907-4C59-9408-DE264EDA10FE}"/>
              </a:ext>
            </a:extLst>
          </p:cNvPr>
          <p:cNvPicPr>
            <a:picLocks noChangeAspect="1"/>
          </p:cNvPicPr>
          <p:nvPr/>
        </p:nvPicPr>
        <p:blipFill>
          <a:blip r:embed="rId28" cstate="print">
            <a:extLst>
              <a:ext uri="{28A0092B-C50C-407E-A947-70E740481C1C}">
                <a14:useLocalDpi xmlns:a14="http://schemas.microsoft.com/office/drawing/2010/main"/>
              </a:ext>
            </a:extLst>
          </a:blip>
          <a:stretch>
            <a:fillRect/>
          </a:stretch>
        </p:blipFill>
        <p:spPr>
          <a:xfrm rot="20812052">
            <a:off x="4735834" y="4685615"/>
            <a:ext cx="270899" cy="270899"/>
          </a:xfrm>
          <a:prstGeom prst="rect">
            <a:avLst/>
          </a:prstGeom>
          <a:effectLst>
            <a:outerShdw blurRad="50800" dist="38100" dir="2700000" algn="tl" rotWithShape="0">
              <a:prstClr val="black">
                <a:alpha val="40000"/>
              </a:prstClr>
            </a:outerShdw>
          </a:effectLst>
        </p:spPr>
      </p:pic>
      <p:pic>
        <p:nvPicPr>
          <p:cNvPr id="97" name="圖片 96">
            <a:extLst>
              <a:ext uri="{FF2B5EF4-FFF2-40B4-BE49-F238E27FC236}">
                <a16:creationId xmlns:a16="http://schemas.microsoft.com/office/drawing/2014/main" id="{FECA7DC3-BC32-4BED-8B13-2D9905E98063}"/>
              </a:ext>
            </a:extLst>
          </p:cNvPr>
          <p:cNvPicPr>
            <a:picLocks noChangeAspect="1"/>
          </p:cNvPicPr>
          <p:nvPr/>
        </p:nvPicPr>
        <p:blipFill>
          <a:blip r:embed="rId29" cstate="print">
            <a:extLst>
              <a:ext uri="{28A0092B-C50C-407E-A947-70E740481C1C}">
                <a14:useLocalDpi xmlns:a14="http://schemas.microsoft.com/office/drawing/2010/main"/>
              </a:ext>
            </a:extLst>
          </a:blip>
          <a:stretch>
            <a:fillRect/>
          </a:stretch>
        </p:blipFill>
        <p:spPr>
          <a:xfrm rot="573835">
            <a:off x="5624948" y="4654900"/>
            <a:ext cx="383855" cy="383855"/>
          </a:xfrm>
          <a:prstGeom prst="rect">
            <a:avLst/>
          </a:prstGeom>
          <a:effectLst>
            <a:outerShdw blurRad="50800" dist="38100" dir="2700000" algn="tl" rotWithShape="0">
              <a:prstClr val="black">
                <a:alpha val="40000"/>
              </a:prstClr>
            </a:outerShdw>
          </a:effectLst>
        </p:spPr>
      </p:pic>
      <p:pic>
        <p:nvPicPr>
          <p:cNvPr id="98" name="Picture 7">
            <a:extLst>
              <a:ext uri="{FF2B5EF4-FFF2-40B4-BE49-F238E27FC236}">
                <a16:creationId xmlns:a16="http://schemas.microsoft.com/office/drawing/2014/main" id="{A3D89831-4DF7-4480-95D0-CF46E24163BB}"/>
              </a:ext>
            </a:extLst>
          </p:cNvPr>
          <p:cNvPicPr>
            <a:picLocks noChangeAspect="1" noChangeArrowheads="1"/>
          </p:cNvPicPr>
          <p:nvPr/>
        </p:nvPicPr>
        <p:blipFill>
          <a:blip r:embed="rId30" cstate="print">
            <a:extLst>
              <a:ext uri="{28A0092B-C50C-407E-A947-70E740481C1C}">
                <a14:useLocalDpi xmlns:a14="http://schemas.microsoft.com/office/drawing/2010/main"/>
              </a:ext>
            </a:extLst>
          </a:blip>
          <a:srcRect/>
          <a:stretch>
            <a:fillRect/>
          </a:stretch>
        </p:blipFill>
        <p:spPr bwMode="auto">
          <a:xfrm rot="1417122">
            <a:off x="6632084" y="4743650"/>
            <a:ext cx="278199" cy="278199"/>
          </a:xfrm>
          <a:prstGeom prst="rect">
            <a:avLst/>
          </a:prstGeom>
          <a:noFill/>
          <a:effectLst>
            <a:outerShdw blurRad="50800" dist="38100" dir="2700000" algn="tl" rotWithShape="0">
              <a:prstClr val="black">
                <a:alpha val="40000"/>
              </a:prstClr>
            </a:outerShdw>
          </a:effectLst>
        </p:spPr>
      </p:pic>
      <p:pic>
        <p:nvPicPr>
          <p:cNvPr id="99" name="圖片 98">
            <a:extLst>
              <a:ext uri="{FF2B5EF4-FFF2-40B4-BE49-F238E27FC236}">
                <a16:creationId xmlns:a16="http://schemas.microsoft.com/office/drawing/2014/main" id="{E9855F64-F98D-4770-967E-F42476864693}"/>
              </a:ext>
            </a:extLst>
          </p:cNvPr>
          <p:cNvPicPr>
            <a:picLocks noChangeAspect="1"/>
          </p:cNvPicPr>
          <p:nvPr/>
        </p:nvPicPr>
        <p:blipFill>
          <a:blip r:embed="rId31" cstate="print">
            <a:extLst>
              <a:ext uri="{28A0092B-C50C-407E-A947-70E740481C1C}">
                <a14:useLocalDpi xmlns:a14="http://schemas.microsoft.com/office/drawing/2010/main"/>
              </a:ext>
            </a:extLst>
          </a:blip>
          <a:stretch>
            <a:fillRect/>
          </a:stretch>
        </p:blipFill>
        <p:spPr>
          <a:xfrm>
            <a:off x="4332245" y="4703144"/>
            <a:ext cx="269104" cy="269911"/>
          </a:xfrm>
          <a:prstGeom prst="rect">
            <a:avLst/>
          </a:prstGeom>
          <a:effectLst>
            <a:outerShdw blurRad="50800" dist="38100" dir="2700000" algn="tl" rotWithShape="0">
              <a:prstClr val="black">
                <a:alpha val="40000"/>
              </a:prstClr>
            </a:outerShdw>
          </a:effectLst>
        </p:spPr>
      </p:pic>
      <p:pic>
        <p:nvPicPr>
          <p:cNvPr id="100" name="圖片 99">
            <a:extLst>
              <a:ext uri="{FF2B5EF4-FFF2-40B4-BE49-F238E27FC236}">
                <a16:creationId xmlns:a16="http://schemas.microsoft.com/office/drawing/2014/main" id="{1C8815B5-8158-4C13-B6B5-0919899F7C96}"/>
              </a:ext>
            </a:extLst>
          </p:cNvPr>
          <p:cNvPicPr>
            <a:picLocks noChangeAspect="1"/>
          </p:cNvPicPr>
          <p:nvPr/>
        </p:nvPicPr>
        <p:blipFill>
          <a:blip r:embed="rId32" cstate="print">
            <a:extLst>
              <a:ext uri="{28A0092B-C50C-407E-A947-70E740481C1C}">
                <a14:useLocalDpi xmlns:a14="http://schemas.microsoft.com/office/drawing/2010/main"/>
              </a:ext>
            </a:extLst>
          </a:blip>
          <a:stretch>
            <a:fillRect/>
          </a:stretch>
        </p:blipFill>
        <p:spPr>
          <a:xfrm rot="20996850">
            <a:off x="6088465" y="4752919"/>
            <a:ext cx="322528" cy="170359"/>
          </a:xfrm>
          <a:prstGeom prst="rect">
            <a:avLst/>
          </a:prstGeom>
          <a:effectLst>
            <a:outerShdw blurRad="50800" dist="38100" dir="2700000" algn="tl" rotWithShape="0">
              <a:prstClr val="black">
                <a:alpha val="40000"/>
              </a:prstClr>
            </a:outerShdw>
          </a:effectLst>
        </p:spPr>
      </p:pic>
      <p:pic>
        <p:nvPicPr>
          <p:cNvPr id="101" name="Picture 7">
            <a:extLst>
              <a:ext uri="{FF2B5EF4-FFF2-40B4-BE49-F238E27FC236}">
                <a16:creationId xmlns:a16="http://schemas.microsoft.com/office/drawing/2014/main" id="{4838C30E-A059-4F1C-9229-5EA201C4C512}"/>
              </a:ext>
            </a:extLst>
          </p:cNvPr>
          <p:cNvPicPr>
            <a:picLocks noChangeAspect="1" noChangeArrowheads="1"/>
          </p:cNvPicPr>
          <p:nvPr/>
        </p:nvPicPr>
        <p:blipFill>
          <a:blip r:embed="rId33" cstate="print">
            <a:extLst>
              <a:ext uri="{28A0092B-C50C-407E-A947-70E740481C1C}">
                <a14:useLocalDpi xmlns:a14="http://schemas.microsoft.com/office/drawing/2010/main"/>
              </a:ext>
            </a:extLst>
          </a:blip>
          <a:srcRect/>
          <a:stretch>
            <a:fillRect/>
          </a:stretch>
        </p:blipFill>
        <p:spPr bwMode="auto">
          <a:xfrm rot="1417122">
            <a:off x="5158323" y="4709184"/>
            <a:ext cx="343969" cy="296684"/>
          </a:xfrm>
          <a:prstGeom prst="rect">
            <a:avLst/>
          </a:prstGeom>
          <a:noFill/>
          <a:effectLst>
            <a:outerShdw blurRad="50800" dist="38100" dir="2700000" algn="tl" rotWithShape="0">
              <a:prstClr val="black">
                <a:alpha val="40000"/>
              </a:prstClr>
            </a:outerShdw>
          </a:effectLst>
        </p:spPr>
      </p:pic>
      <p:pic>
        <p:nvPicPr>
          <p:cNvPr id="102" name="圖片 101">
            <a:extLst>
              <a:ext uri="{FF2B5EF4-FFF2-40B4-BE49-F238E27FC236}">
                <a16:creationId xmlns:a16="http://schemas.microsoft.com/office/drawing/2014/main" id="{36F023D4-0D1A-4456-8A69-04D2930B936C}"/>
              </a:ext>
            </a:extLst>
          </p:cNvPr>
          <p:cNvPicPr>
            <a:picLocks noChangeAspect="1"/>
          </p:cNvPicPr>
          <p:nvPr/>
        </p:nvPicPr>
        <p:blipFill>
          <a:blip r:embed="rId34" cstate="print">
            <a:extLst>
              <a:ext uri="{28A0092B-C50C-407E-A947-70E740481C1C}">
                <a14:useLocalDpi xmlns:a14="http://schemas.microsoft.com/office/drawing/2010/main"/>
              </a:ext>
            </a:extLst>
          </a:blip>
          <a:stretch>
            <a:fillRect/>
          </a:stretch>
        </p:blipFill>
        <p:spPr>
          <a:xfrm rot="20812052">
            <a:off x="3741691" y="4714313"/>
            <a:ext cx="443206" cy="173958"/>
          </a:xfrm>
          <a:prstGeom prst="rect">
            <a:avLst/>
          </a:prstGeom>
          <a:effectLst>
            <a:outerShdw blurRad="50800" dist="38100" dir="2700000" algn="tl" rotWithShape="0">
              <a:prstClr val="black">
                <a:alpha val="40000"/>
              </a:prstClr>
            </a:outerShdw>
          </a:effectLst>
        </p:spPr>
      </p:pic>
      <p:pic>
        <p:nvPicPr>
          <p:cNvPr id="103" name="圖片 102">
            <a:extLst>
              <a:ext uri="{FF2B5EF4-FFF2-40B4-BE49-F238E27FC236}">
                <a16:creationId xmlns:a16="http://schemas.microsoft.com/office/drawing/2014/main" id="{8ACB6E07-4C06-45C0-94AD-30C6956FBE33}"/>
              </a:ext>
            </a:extLst>
          </p:cNvPr>
          <p:cNvPicPr>
            <a:picLocks noChangeAspect="1"/>
          </p:cNvPicPr>
          <p:nvPr/>
        </p:nvPicPr>
        <p:blipFill rotWithShape="1">
          <a:blip r:embed="rId35" cstate="print">
            <a:extLst>
              <a:ext uri="{28A0092B-C50C-407E-A947-70E740481C1C}">
                <a14:useLocalDpi xmlns:a14="http://schemas.microsoft.com/office/drawing/2010/main"/>
              </a:ext>
            </a:extLst>
          </a:blip>
          <a:srcRect/>
          <a:stretch/>
        </p:blipFill>
        <p:spPr>
          <a:xfrm rot="181714">
            <a:off x="7092854" y="4709901"/>
            <a:ext cx="262530" cy="254491"/>
          </a:xfrm>
          <a:prstGeom prst="rect">
            <a:avLst/>
          </a:prstGeom>
          <a:effectLst>
            <a:outerShdw blurRad="50800" dist="38100" dir="2700000" algn="tl" rotWithShape="0">
              <a:prstClr val="black">
                <a:alpha val="40000"/>
              </a:prstClr>
            </a:outerShdw>
          </a:effectLst>
        </p:spPr>
      </p:pic>
      <p:sp>
        <p:nvSpPr>
          <p:cNvPr id="124" name="矩形 123">
            <a:extLst>
              <a:ext uri="{FF2B5EF4-FFF2-40B4-BE49-F238E27FC236}">
                <a16:creationId xmlns:a16="http://schemas.microsoft.com/office/drawing/2014/main" id="{3CFE620F-467F-E840-9065-0364F2695872}"/>
              </a:ext>
            </a:extLst>
          </p:cNvPr>
          <p:cNvSpPr/>
          <p:nvPr/>
        </p:nvSpPr>
        <p:spPr>
          <a:xfrm>
            <a:off x="6997881" y="1157076"/>
            <a:ext cx="1627369" cy="461665"/>
          </a:xfrm>
          <a:prstGeom prst="rect">
            <a:avLst/>
          </a:prstGeom>
        </p:spPr>
        <p:txBody>
          <a:bodyPr wrap="none" anchor="t">
            <a:spAutoFit/>
          </a:bodyPr>
          <a:lstStyle/>
          <a:p>
            <a:pPr marL="88900" indent="-88900" fontAlgn="ctr">
              <a:buFont typeface="Arial" panose="020B0604020202020204" pitchFamily="34" charset="0"/>
              <a:buChar char="•"/>
            </a:pPr>
            <a:r>
              <a:rPr lang="zh-CN" altLang="en-US" sz="1200">
                <a:latin typeface="Arial" panose="020B0604020202020204" pitchFamily="34" charset="0"/>
                <a:ea typeface="微軟正黑體" panose="020B0604030504040204" pitchFamily="34" charset="-120"/>
                <a:cs typeface="Arial" panose="020B0604020202020204" pitchFamily="34" charset="0"/>
                <a:sym typeface="Arial" panose="020B0604020202020204" pitchFamily="34" charset="0"/>
              </a:rPr>
              <a:t>Online collaboration</a:t>
            </a:r>
            <a:endParaRPr lang="en-US" altLang="zh-CN" sz="1200">
              <a:latin typeface="Arial" panose="020B0604020202020204" pitchFamily="34" charset="0"/>
              <a:ea typeface="微軟正黑體" panose="020B0604030504040204" pitchFamily="34" charset="-120"/>
              <a:cs typeface="Arial" panose="020B0604020202020204" pitchFamily="34" charset="0"/>
              <a:sym typeface="Arial" panose="020B0604020202020204" pitchFamily="34" charset="0"/>
            </a:endParaRPr>
          </a:p>
          <a:p>
            <a:pPr marL="88900" indent="-88900">
              <a:buFont typeface="Arial" panose="020B0604020202020204" pitchFamily="34" charset="0"/>
              <a:buChar char="•"/>
            </a:pPr>
            <a:r>
              <a:rPr lang="zh-CN" altLang="en-US" sz="1200">
                <a:latin typeface="Arial" panose="020B0604020202020204" pitchFamily="34" charset="0"/>
                <a:ea typeface="微軟正黑體" panose="020B0604030504040204" pitchFamily="34" charset="-120"/>
                <a:cs typeface="Arial" panose="020B0604020202020204" pitchFamily="34" charset="0"/>
                <a:sym typeface="Arial" panose="020B0604020202020204" pitchFamily="34" charset="0"/>
              </a:rPr>
              <a:t>File data analysis</a:t>
            </a:r>
            <a:endParaRPr lang="en-US" altLang="zh-TW" sz="1200">
              <a:latin typeface="Arial" panose="020B0604020202020204" pitchFamily="34" charset="0"/>
              <a:ea typeface="微軟正黑體" panose="020B0604030504040204" pitchFamily="34" charset="-120"/>
              <a:cs typeface="Arial" panose="020B0604020202020204" pitchFamily="34" charset="0"/>
              <a:sym typeface="Arial" panose="020B0604020202020204" pitchFamily="34" charset="0"/>
            </a:endParaRPr>
          </a:p>
        </p:txBody>
      </p:sp>
    </p:spTree>
    <p:extLst>
      <p:ext uri="{BB962C8B-B14F-4D97-AF65-F5344CB8AC3E}">
        <p14:creationId xmlns:p14="http://schemas.microsoft.com/office/powerpoint/2010/main" val="130696773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矩形: 圓角 4">
            <a:extLst>
              <a:ext uri="{FF2B5EF4-FFF2-40B4-BE49-F238E27FC236}">
                <a16:creationId xmlns:a16="http://schemas.microsoft.com/office/drawing/2014/main" id="{105E09CF-295F-453B-B03E-F6B6BEBEEABD}"/>
              </a:ext>
            </a:extLst>
          </p:cNvPr>
          <p:cNvSpPr/>
          <p:nvPr/>
        </p:nvSpPr>
        <p:spPr>
          <a:xfrm>
            <a:off x="3130448" y="1273165"/>
            <a:ext cx="2846774" cy="400733"/>
          </a:xfrm>
          <a:prstGeom prst="roundRect">
            <a:avLst>
              <a:gd name="adj" fmla="val 50000"/>
            </a:avLst>
          </a:prstGeom>
          <a:solidFill>
            <a:schemeClr val="bg1">
              <a:lumMod val="85000"/>
            </a:schemeClr>
          </a:solidFill>
          <a:ln>
            <a:solidFill>
              <a:srgbClr val="88C5DA"/>
            </a:soli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latin typeface="Arial" panose="020B0604020202020204" pitchFamily="34" charset="0"/>
              <a:ea typeface="微軟正黑體" panose="020B0604030504040204" pitchFamily="34" charset="-120"/>
              <a:cs typeface="Arial" panose="020B0604020202020204" pitchFamily="34" charset="0"/>
            </a:endParaRPr>
          </a:p>
        </p:txBody>
      </p:sp>
      <p:sp>
        <p:nvSpPr>
          <p:cNvPr id="2" name="標題 1">
            <a:extLst>
              <a:ext uri="{FF2B5EF4-FFF2-40B4-BE49-F238E27FC236}">
                <a16:creationId xmlns:a16="http://schemas.microsoft.com/office/drawing/2014/main" id="{92FD433A-24A6-4932-8BDD-D0E6E90D7F35}"/>
              </a:ext>
            </a:extLst>
          </p:cNvPr>
          <p:cNvSpPr>
            <a:spLocks noGrp="1"/>
          </p:cNvSpPr>
          <p:nvPr>
            <p:ph type="title"/>
          </p:nvPr>
        </p:nvSpPr>
        <p:spPr/>
        <p:txBody>
          <a:bodyPr/>
          <a:lstStyle/>
          <a:p>
            <a:r>
              <a:rPr lang="en-US" altLang="zh-TW" sz="2800"/>
              <a:t>Use Virtual JBOD to expand</a:t>
            </a:r>
            <a:r>
              <a:rPr lang="zh-TW" altLang="en-US" sz="2800"/>
              <a:t> </a:t>
            </a:r>
            <a:r>
              <a:rPr lang="en-US" altLang="zh-TW" sz="2800"/>
              <a:t>NAS capacity</a:t>
            </a:r>
            <a:endParaRPr lang="zh-TW" altLang="en-US" sz="2800"/>
          </a:p>
        </p:txBody>
      </p:sp>
      <p:cxnSp>
        <p:nvCxnSpPr>
          <p:cNvPr id="23" name="肘形接點 22"/>
          <p:cNvCxnSpPr>
            <a:cxnSpLocks/>
          </p:cNvCxnSpPr>
          <p:nvPr/>
        </p:nvCxnSpPr>
        <p:spPr>
          <a:xfrm>
            <a:off x="2935385" y="3553806"/>
            <a:ext cx="3637628" cy="390647"/>
          </a:xfrm>
          <a:prstGeom prst="bentConnector3">
            <a:avLst>
              <a:gd name="adj1" fmla="val 50000"/>
            </a:avLst>
          </a:prstGeom>
          <a:ln w="19050" cap="flat" cmpd="sng">
            <a:solidFill>
              <a:srgbClr val="002060"/>
            </a:solidFill>
            <a:prstDash val="sysDash"/>
          </a:ln>
        </p:spPr>
        <p:style>
          <a:lnRef idx="1">
            <a:schemeClr val="accent1"/>
          </a:lnRef>
          <a:fillRef idx="0">
            <a:schemeClr val="accent1"/>
          </a:fillRef>
          <a:effectRef idx="0">
            <a:schemeClr val="accent1"/>
          </a:effectRef>
          <a:fontRef idx="minor">
            <a:schemeClr val="tx1"/>
          </a:fontRef>
        </p:style>
      </p:cxnSp>
      <p:cxnSp>
        <p:nvCxnSpPr>
          <p:cNvPr id="20" name="肘形接點 19"/>
          <p:cNvCxnSpPr>
            <a:cxnSpLocks/>
          </p:cNvCxnSpPr>
          <p:nvPr/>
        </p:nvCxnSpPr>
        <p:spPr>
          <a:xfrm flipV="1">
            <a:off x="2829083" y="2407114"/>
            <a:ext cx="3275808" cy="735189"/>
          </a:xfrm>
          <a:prstGeom prst="bentConnector3">
            <a:avLst>
              <a:gd name="adj1" fmla="val 50000"/>
            </a:avLst>
          </a:prstGeom>
          <a:ln w="19050" cmpd="sng">
            <a:solidFill>
              <a:srgbClr val="002060"/>
            </a:solidFill>
            <a:prstDash val="sysDash"/>
          </a:ln>
        </p:spPr>
        <p:style>
          <a:lnRef idx="1">
            <a:schemeClr val="accent1"/>
          </a:lnRef>
          <a:fillRef idx="0">
            <a:schemeClr val="accent1"/>
          </a:fillRef>
          <a:effectRef idx="0">
            <a:schemeClr val="accent1"/>
          </a:effectRef>
          <a:fontRef idx="minor">
            <a:schemeClr val="tx1"/>
          </a:fontRef>
        </p:style>
      </p:cxnSp>
      <p:sp>
        <p:nvSpPr>
          <p:cNvPr id="11" name="TextBox 10"/>
          <p:cNvSpPr txBox="1"/>
          <p:nvPr/>
        </p:nvSpPr>
        <p:spPr>
          <a:xfrm>
            <a:off x="5368444" y="2793139"/>
            <a:ext cx="1469677" cy="461657"/>
          </a:xfrm>
          <a:prstGeom prst="rect">
            <a:avLst/>
          </a:prstGeom>
          <a:noFill/>
        </p:spPr>
        <p:txBody>
          <a:bodyPr wrap="square" lIns="91431" tIns="45716" rIns="91431" bIns="45716" rtlCol="0" anchor="t">
            <a:spAutoFit/>
          </a:bodyPr>
          <a:lstStyle/>
          <a:p>
            <a:r>
              <a:rPr lang="en-US" sz="1200" b="1">
                <a:solidFill>
                  <a:srgbClr val="005DA2"/>
                </a:solidFill>
                <a:latin typeface="Arial" panose="020B0604020202020204" pitchFamily="34" charset="0"/>
                <a:ea typeface="微軟正黑體" panose="020B0604030504040204" pitchFamily="34" charset="-120"/>
                <a:cs typeface="Arial" panose="020B0604020202020204" pitchFamily="34" charset="0"/>
              </a:rPr>
              <a:t>1GbE
iSCSI VJBOD</a:t>
            </a:r>
          </a:p>
        </p:txBody>
      </p:sp>
      <p:pic>
        <p:nvPicPr>
          <p:cNvPr id="4100" name="Picture 4"/>
          <p:cNvPicPr>
            <a:picLocks noChangeAspect="1" noChangeArrowheads="1"/>
          </p:cNvPicPr>
          <p:nvPr/>
        </p:nvPicPr>
        <p:blipFill>
          <a:blip r:embed="rId3" cstate="print">
            <a:extLst>
              <a:ext uri="{28A0092B-C50C-407E-A947-70E740481C1C}">
                <a14:useLocalDpi xmlns:a14="http://schemas.microsoft.com/office/drawing/2010/main"/>
              </a:ext>
            </a:extLst>
          </a:blip>
          <a:stretch>
            <a:fillRect/>
          </a:stretch>
        </p:blipFill>
        <p:spPr bwMode="auto">
          <a:xfrm>
            <a:off x="6070707" y="1497212"/>
            <a:ext cx="2426645" cy="1516924"/>
          </a:xfrm>
          <a:prstGeom prst="rect">
            <a:avLst/>
          </a:prstGeom>
          <a:noFill/>
          <a:effectLst>
            <a:outerShdw blurRad="50800" dist="38100" dir="2700000" algn="tl" rotWithShape="0">
              <a:prstClr val="black">
                <a:alpha val="40000"/>
              </a:prstClr>
            </a:outerShdw>
          </a:effectLst>
        </p:spPr>
      </p:pic>
      <p:pic>
        <p:nvPicPr>
          <p:cNvPr id="4101" name="Picture 5" descr="D:\結案\20170110_PPTNetwork Management and virtual switch\Links\46.png"/>
          <p:cNvPicPr>
            <a:picLocks noChangeAspect="1" noChangeArrowheads="1"/>
          </p:cNvPicPr>
          <p:nvPr/>
        </p:nvPicPr>
        <p:blipFill>
          <a:blip r:embed="rId4" cstate="screen">
            <a:extLst>
              <a:ext uri="{28A0092B-C50C-407E-A947-70E740481C1C}">
                <a14:useLocalDpi xmlns:a14="http://schemas.microsoft.com/office/drawing/2010/main"/>
              </a:ext>
            </a:extLst>
          </a:blip>
          <a:srcRect/>
          <a:stretch>
            <a:fillRect/>
          </a:stretch>
        </p:blipFill>
        <p:spPr bwMode="auto">
          <a:xfrm>
            <a:off x="3754941" y="2808356"/>
            <a:ext cx="1552412" cy="431225"/>
          </a:xfrm>
          <a:prstGeom prst="rect">
            <a:avLst/>
          </a:prstGeom>
          <a:noFill/>
          <a:effectLst>
            <a:outerShdw blurRad="50800" dist="38100" dir="2700000" algn="tl" rotWithShape="0">
              <a:prstClr val="black">
                <a:alpha val="40000"/>
              </a:prstClr>
            </a:outerShdw>
          </a:effectLst>
        </p:spPr>
      </p:pic>
      <p:pic>
        <p:nvPicPr>
          <p:cNvPr id="7" name="Picture 6">
            <a:extLst>
              <a:ext uri="{FF2B5EF4-FFF2-40B4-BE49-F238E27FC236}">
                <a16:creationId xmlns:a16="http://schemas.microsoft.com/office/drawing/2014/main" id="{F080330E-D7C2-ED48-B97D-1BDBA0CBBCF9}"/>
              </a:ext>
            </a:extLst>
          </p:cNvPr>
          <p:cNvPicPr>
            <a:picLocks noChangeAspect="1"/>
          </p:cNvPicPr>
          <p:nvPr/>
        </p:nvPicPr>
        <p:blipFill>
          <a:blip r:embed="rId5" cstate="print">
            <a:extLst>
              <a:ext uri="{28A0092B-C50C-407E-A947-70E740481C1C}">
                <a14:useLocalDpi xmlns:a14="http://schemas.microsoft.com/office/drawing/2010/main"/>
              </a:ext>
            </a:extLst>
          </a:blip>
          <a:stretch>
            <a:fillRect/>
          </a:stretch>
        </p:blipFill>
        <p:spPr>
          <a:xfrm>
            <a:off x="6067090" y="3402697"/>
            <a:ext cx="2057306" cy="1286045"/>
          </a:xfrm>
          <a:prstGeom prst="rect">
            <a:avLst/>
          </a:prstGeom>
          <a:effectLst>
            <a:outerShdw blurRad="50800" dist="38100" dir="2700000" algn="tl" rotWithShape="0">
              <a:prstClr val="black">
                <a:alpha val="40000"/>
              </a:prstClr>
            </a:outerShdw>
          </a:effectLst>
        </p:spPr>
      </p:pic>
      <p:sp>
        <p:nvSpPr>
          <p:cNvPr id="8" name="TextBox 7">
            <a:extLst>
              <a:ext uri="{FF2B5EF4-FFF2-40B4-BE49-F238E27FC236}">
                <a16:creationId xmlns:a16="http://schemas.microsoft.com/office/drawing/2014/main" id="{230CC35B-65BC-5B4D-8F25-29BFD1CA7E15}"/>
              </a:ext>
            </a:extLst>
          </p:cNvPr>
          <p:cNvSpPr txBox="1"/>
          <p:nvPr/>
        </p:nvSpPr>
        <p:spPr>
          <a:xfrm>
            <a:off x="7157091" y="3209949"/>
            <a:ext cx="790601" cy="276999"/>
          </a:xfrm>
          <a:prstGeom prst="rect">
            <a:avLst/>
          </a:prstGeom>
          <a:noFill/>
        </p:spPr>
        <p:txBody>
          <a:bodyPr wrap="none" rtlCol="0">
            <a:spAutoFit/>
          </a:bodyPr>
          <a:lstStyle/>
          <a:p>
            <a:r>
              <a:rPr lang="en-US" sz="1200" b="1">
                <a:latin typeface="Arial" panose="020B0604020202020204" pitchFamily="34" charset="0"/>
                <a:cs typeface="Arial" panose="020B0604020202020204" pitchFamily="34" charset="0"/>
              </a:rPr>
              <a:t>TS-832X</a:t>
            </a:r>
          </a:p>
        </p:txBody>
      </p:sp>
      <p:sp>
        <p:nvSpPr>
          <p:cNvPr id="31" name="TextBox 30">
            <a:extLst>
              <a:ext uri="{FF2B5EF4-FFF2-40B4-BE49-F238E27FC236}">
                <a16:creationId xmlns:a16="http://schemas.microsoft.com/office/drawing/2014/main" id="{E315037C-D429-4040-9216-570E94FD4B65}"/>
              </a:ext>
            </a:extLst>
          </p:cNvPr>
          <p:cNvSpPr txBox="1"/>
          <p:nvPr/>
        </p:nvSpPr>
        <p:spPr>
          <a:xfrm>
            <a:off x="7284029" y="1731156"/>
            <a:ext cx="901209" cy="276999"/>
          </a:xfrm>
          <a:prstGeom prst="rect">
            <a:avLst/>
          </a:prstGeom>
          <a:noFill/>
        </p:spPr>
        <p:txBody>
          <a:bodyPr wrap="none" rtlCol="0">
            <a:spAutoFit/>
          </a:bodyPr>
          <a:lstStyle/>
          <a:p>
            <a:r>
              <a:rPr lang="en-US" sz="1200" b="1">
                <a:latin typeface="Arial" panose="020B0604020202020204" pitchFamily="34" charset="0"/>
                <a:cs typeface="Arial" panose="020B0604020202020204" pitchFamily="34" charset="0"/>
              </a:rPr>
              <a:t>TS-832XU</a:t>
            </a:r>
          </a:p>
        </p:txBody>
      </p:sp>
      <p:grpSp>
        <p:nvGrpSpPr>
          <p:cNvPr id="4" name="群組 10"/>
          <p:cNvGrpSpPr/>
          <p:nvPr/>
        </p:nvGrpSpPr>
        <p:grpSpPr>
          <a:xfrm>
            <a:off x="4139190" y="2028908"/>
            <a:ext cx="879317" cy="879431"/>
            <a:chOff x="428596" y="2143809"/>
            <a:chExt cx="1613420" cy="1613420"/>
          </a:xfrm>
        </p:grpSpPr>
        <p:sp>
          <p:nvSpPr>
            <p:cNvPr id="9" name="橢圓 8"/>
            <p:cNvSpPr/>
            <p:nvPr/>
          </p:nvSpPr>
          <p:spPr>
            <a:xfrm>
              <a:off x="428596" y="2143809"/>
              <a:ext cx="1613420" cy="1613420"/>
            </a:xfrm>
            <a:prstGeom prst="ellipse">
              <a:avLst/>
            </a:prstGeom>
            <a:solidFill>
              <a:srgbClr val="2A6199"/>
            </a:soli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1350">
                <a:latin typeface="Microsoft JhengHei" panose="020B0604030504040204" pitchFamily="34" charset="-120"/>
                <a:ea typeface="Microsoft JhengHei" panose="020B0604030504040204" pitchFamily="34" charset="-120"/>
              </a:endParaRPr>
            </a:p>
          </p:txBody>
        </p:sp>
        <p:pic>
          <p:nvPicPr>
            <p:cNvPr id="13" name="圖片 12" descr="VJBOD.png"/>
            <p:cNvPicPr>
              <a:picLocks noChangeAspect="1"/>
            </p:cNvPicPr>
            <p:nvPr/>
          </p:nvPicPr>
          <p:blipFill>
            <a:blip r:embed="rId6" cstate="screen">
              <a:extLst>
                <a:ext uri="{28A0092B-C50C-407E-A947-70E740481C1C}">
                  <a14:useLocalDpi xmlns:a14="http://schemas.microsoft.com/office/drawing/2010/main"/>
                </a:ext>
              </a:extLst>
            </a:blip>
            <a:srcRect/>
            <a:stretch>
              <a:fillRect/>
            </a:stretch>
          </p:blipFill>
          <p:spPr>
            <a:xfrm>
              <a:off x="571472" y="2500306"/>
              <a:ext cx="1095943" cy="963170"/>
            </a:xfrm>
            <a:prstGeom prst="rect">
              <a:avLst/>
            </a:prstGeom>
          </p:spPr>
        </p:pic>
      </p:grpSp>
      <p:sp>
        <p:nvSpPr>
          <p:cNvPr id="3" name="矩形 2">
            <a:extLst>
              <a:ext uri="{FF2B5EF4-FFF2-40B4-BE49-F238E27FC236}">
                <a16:creationId xmlns:a16="http://schemas.microsoft.com/office/drawing/2014/main" id="{DA79A2AF-CEAB-4EE7-AF90-00CEECC41AB6}"/>
              </a:ext>
            </a:extLst>
          </p:cNvPr>
          <p:cNvSpPr/>
          <p:nvPr/>
        </p:nvSpPr>
        <p:spPr>
          <a:xfrm>
            <a:off x="3156391" y="1302042"/>
            <a:ext cx="2831223" cy="338554"/>
          </a:xfrm>
          <a:prstGeom prst="rect">
            <a:avLst/>
          </a:prstGeom>
        </p:spPr>
        <p:txBody>
          <a:bodyPr wrap="none">
            <a:spAutoFit/>
          </a:bodyPr>
          <a:lstStyle/>
          <a:p>
            <a:pPr algn="ctr"/>
            <a:r>
              <a:rPr lang="en-US" altLang="zh-TW" sz="1600" b="1">
                <a:solidFill>
                  <a:srgbClr val="393836"/>
                </a:solidFill>
                <a:latin typeface="Arial" panose="020B0604020202020204" pitchFamily="34" charset="0"/>
                <a:ea typeface="微軟正黑體" panose="020B0604030504040204" pitchFamily="34" charset="-120"/>
                <a:cs typeface="Arial" panose="020B0604020202020204" pitchFamily="34" charset="0"/>
              </a:rPr>
              <a:t>Max. 8 VJBOD connections</a:t>
            </a:r>
            <a:endParaRPr lang="zh-TW" altLang="en-US" sz="1600" b="1">
              <a:solidFill>
                <a:srgbClr val="393836"/>
              </a:solidFill>
              <a:latin typeface="Arial" panose="020B0604020202020204" pitchFamily="34" charset="0"/>
              <a:ea typeface="微軟正黑體" panose="020B0604030504040204" pitchFamily="34" charset="-120"/>
              <a:cs typeface="Arial" panose="020B0604020202020204" pitchFamily="34" charset="0"/>
            </a:endParaRPr>
          </a:p>
        </p:txBody>
      </p:sp>
      <p:sp>
        <p:nvSpPr>
          <p:cNvPr id="17" name="TextBox 30">
            <a:extLst>
              <a:ext uri="{FF2B5EF4-FFF2-40B4-BE49-F238E27FC236}">
                <a16:creationId xmlns:a16="http://schemas.microsoft.com/office/drawing/2014/main" id="{136E278B-DCA6-CB4E-A84D-D803E2E7DF7B}"/>
              </a:ext>
            </a:extLst>
          </p:cNvPr>
          <p:cNvSpPr txBox="1"/>
          <p:nvPr/>
        </p:nvSpPr>
        <p:spPr>
          <a:xfrm>
            <a:off x="1415154" y="4735638"/>
            <a:ext cx="883575" cy="276999"/>
          </a:xfrm>
          <a:prstGeom prst="rect">
            <a:avLst/>
          </a:prstGeom>
          <a:noFill/>
        </p:spPr>
        <p:txBody>
          <a:bodyPr wrap="none" rtlCol="0">
            <a:spAutoFit/>
          </a:bodyPr>
          <a:lstStyle>
            <a:defPPr>
              <a:defRPr lang="zh-TW"/>
            </a:defPPr>
            <a:lvl1pPr>
              <a:defRPr sz="1200" b="1"/>
            </a:lvl1pPr>
          </a:lstStyle>
          <a:p>
            <a:r>
              <a:rPr lang="en-US">
                <a:latin typeface="Arial" panose="020B0604020202020204" pitchFamily="34" charset="0"/>
                <a:cs typeface="Arial" panose="020B0604020202020204" pitchFamily="34" charset="0"/>
              </a:rPr>
              <a:t>TS-451D2</a:t>
            </a:r>
          </a:p>
        </p:txBody>
      </p:sp>
      <p:pic>
        <p:nvPicPr>
          <p:cNvPr id="10" name="Content Placeholder 4">
            <a:extLst>
              <a:ext uri="{FF2B5EF4-FFF2-40B4-BE49-F238E27FC236}">
                <a16:creationId xmlns:a16="http://schemas.microsoft.com/office/drawing/2014/main" id="{10DDFD89-629B-4BE3-9F02-6CF2CB1FF9F7}"/>
              </a:ext>
            </a:extLst>
          </p:cNvPr>
          <p:cNvPicPr>
            <a:picLocks noChangeAspect="1"/>
          </p:cNvPicPr>
          <p:nvPr/>
        </p:nvPicPr>
        <p:blipFill rotWithShape="1">
          <a:blip r:embed="rId7" cstate="print">
            <a:extLst>
              <a:ext uri="{28A0092B-C50C-407E-A947-70E740481C1C}">
                <a14:useLocalDpi xmlns:a14="http://schemas.microsoft.com/office/drawing/2010/main"/>
              </a:ext>
            </a:extLst>
          </a:blip>
          <a:srcRect/>
          <a:stretch/>
        </p:blipFill>
        <p:spPr>
          <a:xfrm>
            <a:off x="286088" y="1731156"/>
            <a:ext cx="2921281" cy="3098081"/>
          </a:xfrm>
          <a:prstGeom prst="rect">
            <a:avLst/>
          </a:prstGeom>
          <a:noFill/>
        </p:spPr>
      </p:pic>
    </p:spTree>
    <p:extLst>
      <p:ext uri="{BB962C8B-B14F-4D97-AF65-F5344CB8AC3E}">
        <p14:creationId xmlns:p14="http://schemas.microsoft.com/office/powerpoint/2010/main" val="43663479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 name="圓角矩形 45">
            <a:extLst>
              <a:ext uri="{FF2B5EF4-FFF2-40B4-BE49-F238E27FC236}">
                <a16:creationId xmlns:a16="http://schemas.microsoft.com/office/drawing/2014/main" id="{F66CAA08-EA9F-4D59-B668-DEC23CCEDCB6}"/>
              </a:ext>
            </a:extLst>
          </p:cNvPr>
          <p:cNvSpPr/>
          <p:nvPr/>
        </p:nvSpPr>
        <p:spPr>
          <a:xfrm>
            <a:off x="1462367" y="3185245"/>
            <a:ext cx="6078653" cy="1505863"/>
          </a:xfrm>
          <a:prstGeom prst="roundRect">
            <a:avLst>
              <a:gd name="adj" fmla="val 8357"/>
            </a:avLst>
          </a:prstGeom>
          <a:solidFill>
            <a:schemeClr val="bg1"/>
          </a:soli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latin typeface="Arial" panose="020B0604020202020204" pitchFamily="34" charset="0"/>
              <a:cs typeface="Arial" panose="020B0604020202020204" pitchFamily="34" charset="0"/>
            </a:endParaRPr>
          </a:p>
        </p:txBody>
      </p:sp>
      <p:sp>
        <p:nvSpPr>
          <p:cNvPr id="17" name="矩形: 圓角 16">
            <a:extLst>
              <a:ext uri="{FF2B5EF4-FFF2-40B4-BE49-F238E27FC236}">
                <a16:creationId xmlns:a16="http://schemas.microsoft.com/office/drawing/2014/main" id="{8B659593-A535-4FFE-964B-603E3E29C76A}"/>
              </a:ext>
            </a:extLst>
          </p:cNvPr>
          <p:cNvSpPr/>
          <p:nvPr/>
        </p:nvSpPr>
        <p:spPr>
          <a:xfrm>
            <a:off x="1325124" y="3344200"/>
            <a:ext cx="1158896" cy="336654"/>
          </a:xfrm>
          <a:prstGeom prst="roundRect">
            <a:avLst>
              <a:gd name="adj" fmla="val 50000"/>
            </a:avLst>
          </a:prstGeom>
          <a:solidFill>
            <a:schemeClr val="bg1">
              <a:lumMod val="85000"/>
            </a:schemeClr>
          </a:solidFill>
          <a:ln>
            <a:solidFill>
              <a:srgbClr val="88C5DA"/>
            </a:soli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latin typeface="Arial" panose="020B0604020202020204" pitchFamily="34" charset="0"/>
              <a:ea typeface="微軟正黑體" panose="020B0604030504040204" pitchFamily="34" charset="-120"/>
              <a:cs typeface="Arial" panose="020B0604020202020204" pitchFamily="34" charset="0"/>
            </a:endParaRPr>
          </a:p>
        </p:txBody>
      </p:sp>
      <p:sp>
        <p:nvSpPr>
          <p:cNvPr id="18" name="矩形 17">
            <a:extLst>
              <a:ext uri="{FF2B5EF4-FFF2-40B4-BE49-F238E27FC236}">
                <a16:creationId xmlns:a16="http://schemas.microsoft.com/office/drawing/2014/main" id="{1F7E6258-C5DF-4B2B-A6C1-F460658B4ADA}"/>
              </a:ext>
            </a:extLst>
          </p:cNvPr>
          <p:cNvSpPr/>
          <p:nvPr/>
        </p:nvSpPr>
        <p:spPr>
          <a:xfrm>
            <a:off x="1308896" y="3362282"/>
            <a:ext cx="1191352" cy="276999"/>
          </a:xfrm>
          <a:prstGeom prst="rect">
            <a:avLst/>
          </a:prstGeom>
        </p:spPr>
        <p:txBody>
          <a:bodyPr wrap="none">
            <a:spAutoFit/>
          </a:bodyPr>
          <a:lstStyle/>
          <a:p>
            <a:r>
              <a:rPr kumimoji="1" lang="en-US" altLang="zh-TW" sz="1200" b="1">
                <a:solidFill>
                  <a:schemeClr val="tx1"/>
                </a:solidFill>
                <a:latin typeface="Arial" panose="020B0604020202020204" pitchFamily="34" charset="0"/>
                <a:ea typeface="微軟正黑體" panose="020B0604030504040204" pitchFamily="34" charset="-120"/>
                <a:cs typeface="Arial" panose="020B0604020202020204" pitchFamily="34" charset="0"/>
              </a:rPr>
              <a:t>USB interface</a:t>
            </a:r>
            <a:endParaRPr kumimoji="1" lang="zh-TW" altLang="en-US" sz="1200" b="1">
              <a:solidFill>
                <a:schemeClr val="tx1"/>
              </a:solidFill>
              <a:latin typeface="Arial" panose="020B0604020202020204" pitchFamily="34" charset="0"/>
              <a:ea typeface="微軟正黑體" panose="020B0604030504040204" pitchFamily="34" charset="-120"/>
              <a:cs typeface="Arial" panose="020B0604020202020204" pitchFamily="34" charset="0"/>
            </a:endParaRPr>
          </a:p>
        </p:txBody>
      </p:sp>
      <p:sp>
        <p:nvSpPr>
          <p:cNvPr id="2" name="Title 1">
            <a:extLst>
              <a:ext uri="{FF2B5EF4-FFF2-40B4-BE49-F238E27FC236}">
                <a16:creationId xmlns:a16="http://schemas.microsoft.com/office/drawing/2014/main" id="{0527F7DE-9914-8443-9E3C-D1DFCC8152C5}"/>
              </a:ext>
            </a:extLst>
          </p:cNvPr>
          <p:cNvSpPr>
            <a:spLocks noGrp="1"/>
          </p:cNvSpPr>
          <p:nvPr>
            <p:ph type="title"/>
          </p:nvPr>
        </p:nvSpPr>
        <p:spPr>
          <a:xfrm>
            <a:off x="342076" y="266461"/>
            <a:ext cx="8647283" cy="493563"/>
          </a:xfrm>
        </p:spPr>
        <p:txBody>
          <a:bodyPr>
            <a:noAutofit/>
          </a:bodyPr>
          <a:lstStyle/>
          <a:p>
            <a:pPr>
              <a:lnSpc>
                <a:spcPct val="80000"/>
              </a:lnSpc>
            </a:pPr>
            <a:r>
              <a:rPr lang="en-US" altLang="zh-TW">
                <a:sym typeface="Arial" panose="020B0604020202020204" pitchFamily="34" charset="0"/>
              </a:rPr>
              <a:t>Economical and flexible </a:t>
            </a:r>
            <a:r>
              <a:rPr lang="en-US" altLang="zh-CN">
                <a:sym typeface="Arial" panose="020B0604020202020204" pitchFamily="34" charset="0"/>
              </a:rPr>
              <a:t>QNAP expansion enclosures for multi-platform usage</a:t>
            </a:r>
            <a:endParaRPr lang="en-US"/>
          </a:p>
        </p:txBody>
      </p:sp>
      <p:sp>
        <p:nvSpPr>
          <p:cNvPr id="3" name="文字方塊 2">
            <a:extLst>
              <a:ext uri="{FF2B5EF4-FFF2-40B4-BE49-F238E27FC236}">
                <a16:creationId xmlns:a16="http://schemas.microsoft.com/office/drawing/2014/main" id="{445707AD-9E62-DE40-8D51-AA47943EB84D}"/>
              </a:ext>
            </a:extLst>
          </p:cNvPr>
          <p:cNvSpPr txBox="1"/>
          <p:nvPr/>
        </p:nvSpPr>
        <p:spPr>
          <a:xfrm>
            <a:off x="4539231" y="1573780"/>
            <a:ext cx="4366083" cy="1284134"/>
          </a:xfrm>
          <a:prstGeom prst="rect">
            <a:avLst/>
          </a:prstGeom>
          <a:noFill/>
        </p:spPr>
        <p:txBody>
          <a:bodyPr wrap="square" rtlCol="0">
            <a:spAutoFit/>
          </a:bodyPr>
          <a:lstStyle/>
          <a:p>
            <a:pPr>
              <a:lnSpc>
                <a:spcPts val="2000"/>
              </a:lnSpc>
            </a:pPr>
            <a:r>
              <a:rPr kumimoji="1" lang="en-US" altLang="zh-CN" sz="1600" b="1">
                <a:solidFill>
                  <a:srgbClr val="393836"/>
                </a:solidFill>
                <a:latin typeface="Arial" panose="020B0604020202020204" pitchFamily="34" charset="0"/>
                <a:ea typeface="微軟正黑體" panose="020B0604030504040204" pitchFamily="34" charset="-120"/>
                <a:cs typeface="Arial" panose="020B0604020202020204" pitchFamily="34" charset="0"/>
              </a:rPr>
              <a:t>Better compatibility: NAS or PC/server</a:t>
            </a:r>
          </a:p>
          <a:p>
            <a:pPr marL="180000" lvl="1" indent="-180000">
              <a:lnSpc>
                <a:spcPct val="130000"/>
              </a:lnSpc>
              <a:buFont typeface="Arial" panose="020B0604020202020204" pitchFamily="34" charset="0"/>
              <a:buChar char="•"/>
            </a:pPr>
            <a:r>
              <a:rPr kumimoji="1" lang="zh-CN" altLang="en-US" sz="1200">
                <a:latin typeface="Arial" panose="020B0604020202020204" pitchFamily="34" charset="0"/>
                <a:ea typeface="微軟正黑體" panose="020B0604030504040204" pitchFamily="34" charset="-120"/>
                <a:cs typeface="Arial" panose="020B0604020202020204" pitchFamily="34" charset="0"/>
                <a:sym typeface="Arial" panose="020B0604020202020204" pitchFamily="34" charset="0"/>
              </a:rPr>
              <a:t>Expand</a:t>
            </a:r>
            <a:r>
              <a:rPr kumimoji="1" lang="en-US" altLang="zh-CN" sz="1200">
                <a:latin typeface="Arial" panose="020B0604020202020204" pitchFamily="34" charset="0"/>
                <a:ea typeface="微軟正黑體" panose="020B0604030504040204" pitchFamily="34" charset="-120"/>
                <a:cs typeface="Arial" panose="020B0604020202020204" pitchFamily="34" charset="0"/>
                <a:sym typeface="Arial" panose="020B0604020202020204" pitchFamily="34" charset="0"/>
              </a:rPr>
              <a:t> NAS or server storage capacity </a:t>
            </a:r>
            <a:r>
              <a:rPr kumimoji="1" lang="zh-CN" altLang="en-US" sz="1200">
                <a:latin typeface="Arial" panose="020B0604020202020204" pitchFamily="34" charset="0"/>
                <a:ea typeface="微軟正黑體" panose="020B0604030504040204" pitchFamily="34" charset="-120"/>
                <a:cs typeface="Arial" panose="020B0604020202020204" pitchFamily="34" charset="0"/>
                <a:sym typeface="Arial" panose="020B0604020202020204" pitchFamily="34" charset="0"/>
              </a:rPr>
              <a:t>or </a:t>
            </a:r>
            <a:r>
              <a:rPr kumimoji="1" lang="en-US" altLang="zh-CN" sz="1200">
                <a:latin typeface="Arial" panose="020B0604020202020204" pitchFamily="34" charset="0"/>
                <a:ea typeface="微軟正黑體" panose="020B0604030504040204" pitchFamily="34" charset="-120"/>
                <a:cs typeface="Arial" panose="020B0604020202020204" pitchFamily="34" charset="0"/>
                <a:sym typeface="Arial" panose="020B0604020202020204" pitchFamily="34" charset="0"/>
              </a:rPr>
              <a:t>data </a:t>
            </a:r>
            <a:r>
              <a:rPr kumimoji="1" lang="zh-CN" altLang="en-US" sz="1200">
                <a:latin typeface="Arial" panose="020B0604020202020204" pitchFamily="34" charset="0"/>
                <a:ea typeface="微軟正黑體" panose="020B0604030504040204" pitchFamily="34" charset="-120"/>
                <a:cs typeface="Arial" panose="020B0604020202020204" pitchFamily="34" charset="0"/>
                <a:sym typeface="Arial" panose="020B0604020202020204" pitchFamily="34" charset="0"/>
              </a:rPr>
              <a:t>migration between different hosts</a:t>
            </a:r>
            <a:endParaRPr kumimoji="1" lang="en-US" altLang="zh-CN" sz="1200">
              <a:latin typeface="Arial" panose="020B0604020202020204" pitchFamily="34" charset="0"/>
              <a:ea typeface="微軟正黑體" panose="020B0604030504040204" pitchFamily="34" charset="-120"/>
              <a:cs typeface="Arial" panose="020B0604020202020204" pitchFamily="34" charset="0"/>
              <a:sym typeface="Arial" panose="020B0604020202020204" pitchFamily="34" charset="0"/>
            </a:endParaRPr>
          </a:p>
          <a:p>
            <a:pPr marL="180000" lvl="1" indent="-180000">
              <a:lnSpc>
                <a:spcPct val="130000"/>
              </a:lnSpc>
              <a:buFont typeface="Arial" panose="020B0604020202020204" pitchFamily="34" charset="0"/>
              <a:buChar char="•"/>
            </a:pPr>
            <a:r>
              <a:rPr kumimoji="1" lang="en-US" altLang="zh-CN" sz="1200">
                <a:latin typeface="Arial" panose="020B0604020202020204" pitchFamily="34" charset="0"/>
                <a:ea typeface="微軟正黑體" panose="020B0604030504040204" pitchFamily="34" charset="-120"/>
                <a:cs typeface="Arial" panose="020B0604020202020204" pitchFamily="34" charset="0"/>
                <a:sym typeface="Arial" panose="020B0604020202020204" pitchFamily="34" charset="0"/>
              </a:rPr>
              <a:t>QNAP External RAID Manager and JBOD Manager for monitoring the JBOD status</a:t>
            </a:r>
            <a:endParaRPr kumimoji="1" lang="zh-TW" altLang="en-US" b="1">
              <a:latin typeface="Arial" panose="020B0604020202020204" pitchFamily="34" charset="0"/>
              <a:ea typeface="微軟正黑體" panose="020B0604030504040204" pitchFamily="34" charset="-120"/>
              <a:sym typeface="Arial" panose="020B0604020202020204" pitchFamily="34" charset="0"/>
            </a:endParaRPr>
          </a:p>
        </p:txBody>
      </p:sp>
      <p:pic>
        <p:nvPicPr>
          <p:cNvPr id="5" name="圖片 4">
            <a:extLst>
              <a:ext uri="{FF2B5EF4-FFF2-40B4-BE49-F238E27FC236}">
                <a16:creationId xmlns:a16="http://schemas.microsoft.com/office/drawing/2014/main" id="{D9D872FE-F7CA-634D-A090-CFFDE0B67D05}"/>
              </a:ext>
            </a:extLst>
          </p:cNvPr>
          <p:cNvPicPr>
            <a:picLocks noChangeAspect="1"/>
          </p:cNvPicPr>
          <p:nvPr/>
        </p:nvPicPr>
        <p:blipFill rotWithShape="1">
          <a:blip r:embed="rId3" cstate="print">
            <a:extLst>
              <a:ext uri="{28A0092B-C50C-407E-A947-70E740481C1C}">
                <a14:useLocalDpi xmlns:a14="http://schemas.microsoft.com/office/drawing/2010/main"/>
              </a:ext>
            </a:extLst>
          </a:blip>
          <a:srcRect/>
          <a:stretch/>
        </p:blipFill>
        <p:spPr>
          <a:xfrm>
            <a:off x="3916882" y="3263613"/>
            <a:ext cx="1168169" cy="1280475"/>
          </a:xfrm>
          <a:prstGeom prst="rect">
            <a:avLst/>
          </a:prstGeom>
        </p:spPr>
      </p:pic>
      <p:pic>
        <p:nvPicPr>
          <p:cNvPr id="6" name="圖片 5">
            <a:extLst>
              <a:ext uri="{FF2B5EF4-FFF2-40B4-BE49-F238E27FC236}">
                <a16:creationId xmlns:a16="http://schemas.microsoft.com/office/drawing/2014/main" id="{F95E1D82-C120-6347-9C95-EC9655FB8F7C}"/>
              </a:ext>
            </a:extLst>
          </p:cNvPr>
          <p:cNvPicPr>
            <a:picLocks noChangeAspect="1"/>
          </p:cNvPicPr>
          <p:nvPr/>
        </p:nvPicPr>
        <p:blipFill rotWithShape="1">
          <a:blip r:embed="rId4" cstate="print">
            <a:extLst>
              <a:ext uri="{28A0092B-C50C-407E-A947-70E740481C1C}">
                <a14:useLocalDpi xmlns:a14="http://schemas.microsoft.com/office/drawing/2010/main"/>
              </a:ext>
            </a:extLst>
          </a:blip>
          <a:srcRect/>
          <a:stretch/>
        </p:blipFill>
        <p:spPr>
          <a:xfrm>
            <a:off x="2838615" y="3279593"/>
            <a:ext cx="816782" cy="1264496"/>
          </a:xfrm>
          <a:prstGeom prst="rect">
            <a:avLst/>
          </a:prstGeom>
        </p:spPr>
      </p:pic>
      <p:pic>
        <p:nvPicPr>
          <p:cNvPr id="7" name="圖片 6">
            <a:extLst>
              <a:ext uri="{FF2B5EF4-FFF2-40B4-BE49-F238E27FC236}">
                <a16:creationId xmlns:a16="http://schemas.microsoft.com/office/drawing/2014/main" id="{422C16E7-11D5-F24E-B125-ECF18BAD011E}"/>
              </a:ext>
            </a:extLst>
          </p:cNvPr>
          <p:cNvPicPr>
            <a:picLocks noChangeAspect="1"/>
          </p:cNvPicPr>
          <p:nvPr/>
        </p:nvPicPr>
        <p:blipFill rotWithShape="1">
          <a:blip r:embed="rId5" cstate="print">
            <a:extLst>
              <a:ext uri="{28A0092B-C50C-407E-A947-70E740481C1C}">
                <a14:useLocalDpi xmlns:a14="http://schemas.microsoft.com/office/drawing/2010/main"/>
              </a:ext>
            </a:extLst>
          </a:blip>
          <a:srcRect/>
          <a:stretch/>
        </p:blipFill>
        <p:spPr>
          <a:xfrm>
            <a:off x="5309559" y="3279593"/>
            <a:ext cx="1968927" cy="1411515"/>
          </a:xfrm>
          <a:prstGeom prst="rect">
            <a:avLst/>
          </a:prstGeom>
        </p:spPr>
      </p:pic>
      <p:sp>
        <p:nvSpPr>
          <p:cNvPr id="12" name="文字方塊 11">
            <a:extLst>
              <a:ext uri="{FF2B5EF4-FFF2-40B4-BE49-F238E27FC236}">
                <a16:creationId xmlns:a16="http://schemas.microsoft.com/office/drawing/2014/main" id="{3BC33D3E-CC2A-1B47-B695-F8DCAAD801E3}"/>
              </a:ext>
            </a:extLst>
          </p:cNvPr>
          <p:cNvSpPr txBox="1"/>
          <p:nvPr/>
        </p:nvSpPr>
        <p:spPr>
          <a:xfrm>
            <a:off x="2964667" y="4438447"/>
            <a:ext cx="569387" cy="230832"/>
          </a:xfrm>
          <a:prstGeom prst="rect">
            <a:avLst/>
          </a:prstGeom>
          <a:noFill/>
        </p:spPr>
        <p:txBody>
          <a:bodyPr wrap="none" rtlCol="0">
            <a:spAutoFit/>
          </a:bodyPr>
          <a:lstStyle/>
          <a:p>
            <a:r>
              <a:rPr kumimoji="1" lang="en-US" altLang="zh-TW" sz="900" b="1">
                <a:solidFill>
                  <a:schemeClr val="tx1"/>
                </a:solidFill>
                <a:latin typeface="Arial" panose="020B0604020202020204" pitchFamily="34" charset="0"/>
                <a:cs typeface="Arial" panose="020B0604020202020204" pitchFamily="34" charset="0"/>
              </a:rPr>
              <a:t>TR-002</a:t>
            </a:r>
            <a:endParaRPr kumimoji="1" lang="zh-TW" altLang="en-US" sz="900" b="1">
              <a:solidFill>
                <a:schemeClr val="tx1"/>
              </a:solidFill>
              <a:latin typeface="Arial" panose="020B0604020202020204" pitchFamily="34" charset="0"/>
              <a:cs typeface="Arial" panose="020B0604020202020204" pitchFamily="34" charset="0"/>
            </a:endParaRPr>
          </a:p>
        </p:txBody>
      </p:sp>
      <p:sp>
        <p:nvSpPr>
          <p:cNvPr id="92" name="文字方塊 91">
            <a:extLst>
              <a:ext uri="{FF2B5EF4-FFF2-40B4-BE49-F238E27FC236}">
                <a16:creationId xmlns:a16="http://schemas.microsoft.com/office/drawing/2014/main" id="{4BBAFD93-3366-D14E-B9C5-E0FF4ED711B9}"/>
              </a:ext>
            </a:extLst>
          </p:cNvPr>
          <p:cNvSpPr txBox="1"/>
          <p:nvPr/>
        </p:nvSpPr>
        <p:spPr>
          <a:xfrm>
            <a:off x="4263915" y="4438447"/>
            <a:ext cx="569387" cy="230832"/>
          </a:xfrm>
          <a:prstGeom prst="rect">
            <a:avLst/>
          </a:prstGeom>
          <a:noFill/>
        </p:spPr>
        <p:txBody>
          <a:bodyPr wrap="none" rtlCol="0">
            <a:spAutoFit/>
          </a:bodyPr>
          <a:lstStyle/>
          <a:p>
            <a:r>
              <a:rPr kumimoji="1" lang="en-US" altLang="zh-TW" sz="900" b="1">
                <a:solidFill>
                  <a:schemeClr val="tx1"/>
                </a:solidFill>
                <a:latin typeface="Arial" panose="020B0604020202020204" pitchFamily="34" charset="0"/>
                <a:cs typeface="Arial" panose="020B0604020202020204" pitchFamily="34" charset="0"/>
              </a:rPr>
              <a:t>TR-004</a:t>
            </a:r>
            <a:endParaRPr kumimoji="1" lang="zh-TW" altLang="en-US" sz="900" b="1">
              <a:solidFill>
                <a:schemeClr val="tx1"/>
              </a:solidFill>
              <a:latin typeface="Arial" panose="020B0604020202020204" pitchFamily="34" charset="0"/>
              <a:cs typeface="Arial" panose="020B0604020202020204" pitchFamily="34" charset="0"/>
            </a:endParaRPr>
          </a:p>
        </p:txBody>
      </p:sp>
      <p:sp>
        <p:nvSpPr>
          <p:cNvPr id="93" name="文字方塊 92">
            <a:extLst>
              <a:ext uri="{FF2B5EF4-FFF2-40B4-BE49-F238E27FC236}">
                <a16:creationId xmlns:a16="http://schemas.microsoft.com/office/drawing/2014/main" id="{4C97AB5B-9F72-E54A-8D5C-721C06F09768}"/>
              </a:ext>
            </a:extLst>
          </p:cNvPr>
          <p:cNvSpPr txBox="1"/>
          <p:nvPr/>
        </p:nvSpPr>
        <p:spPr>
          <a:xfrm>
            <a:off x="5923585" y="4438447"/>
            <a:ext cx="716863" cy="230832"/>
          </a:xfrm>
          <a:prstGeom prst="rect">
            <a:avLst/>
          </a:prstGeom>
          <a:noFill/>
        </p:spPr>
        <p:txBody>
          <a:bodyPr wrap="none" rtlCol="0">
            <a:spAutoFit/>
          </a:bodyPr>
          <a:lstStyle/>
          <a:p>
            <a:r>
              <a:rPr kumimoji="1" lang="en-US" altLang="zh-TW" sz="900" b="1">
                <a:solidFill>
                  <a:schemeClr val="tx1"/>
                </a:solidFill>
                <a:latin typeface="Arial" panose="020B0604020202020204" pitchFamily="34" charset="0"/>
                <a:cs typeface="Arial" panose="020B0604020202020204" pitchFamily="34" charset="0"/>
              </a:rPr>
              <a:t>TL-D800C</a:t>
            </a:r>
            <a:endParaRPr kumimoji="1" lang="zh-TW" altLang="en-US" sz="900" b="1">
              <a:solidFill>
                <a:schemeClr val="tx1"/>
              </a:solidFill>
              <a:latin typeface="Arial" panose="020B0604020202020204" pitchFamily="34" charset="0"/>
              <a:cs typeface="Arial" panose="020B0604020202020204" pitchFamily="34" charset="0"/>
            </a:endParaRPr>
          </a:p>
        </p:txBody>
      </p:sp>
      <p:sp>
        <p:nvSpPr>
          <p:cNvPr id="23" name="文字方塊 22">
            <a:extLst>
              <a:ext uri="{FF2B5EF4-FFF2-40B4-BE49-F238E27FC236}">
                <a16:creationId xmlns:a16="http://schemas.microsoft.com/office/drawing/2014/main" id="{321927EF-B456-480A-ABB0-51F40772E580}"/>
              </a:ext>
            </a:extLst>
          </p:cNvPr>
          <p:cNvSpPr txBox="1"/>
          <p:nvPr/>
        </p:nvSpPr>
        <p:spPr>
          <a:xfrm>
            <a:off x="543555" y="940160"/>
            <a:ext cx="7779123" cy="584775"/>
          </a:xfrm>
          <a:prstGeom prst="rect">
            <a:avLst/>
          </a:prstGeom>
          <a:noFill/>
        </p:spPr>
        <p:txBody>
          <a:bodyPr wrap="square" rtlCol="0">
            <a:spAutoFit/>
          </a:bodyPr>
          <a:lstStyle/>
          <a:p>
            <a:r>
              <a:rPr lang="zh-CN" altLang="en-US" sz="1600">
                <a:latin typeface="Arial" panose="020B0604020202020204" pitchFamily="34" charset="0"/>
                <a:ea typeface="微軟正黑體" panose="020B0604030504040204" pitchFamily="34" charset="-120"/>
                <a:cs typeface="Arial" panose="020B0604020202020204" pitchFamily="34" charset="0"/>
                <a:sym typeface="Arial" panose="020B0604020202020204" pitchFamily="34" charset="0"/>
              </a:rPr>
              <a:t>QNAP TR and TL </a:t>
            </a:r>
            <a:r>
              <a:rPr lang="en-US" altLang="zh-CN" sz="1600">
                <a:latin typeface="Arial" panose="020B0604020202020204" pitchFamily="34" charset="0"/>
                <a:ea typeface="微軟正黑體" panose="020B0604030504040204" pitchFamily="34" charset="-120"/>
                <a:cs typeface="Arial" panose="020B0604020202020204" pitchFamily="34" charset="0"/>
                <a:sym typeface="Arial" panose="020B0604020202020204" pitchFamily="34" charset="0"/>
              </a:rPr>
              <a:t>external storage </a:t>
            </a:r>
            <a:r>
              <a:rPr lang="zh-CN" altLang="en-US" sz="1600">
                <a:latin typeface="Arial" panose="020B0604020202020204" pitchFamily="34" charset="0"/>
                <a:ea typeface="微軟正黑體" panose="020B0604030504040204" pitchFamily="34" charset="-120"/>
                <a:cs typeface="Arial" panose="020B0604020202020204" pitchFamily="34" charset="0"/>
                <a:sym typeface="Arial" panose="020B0604020202020204" pitchFamily="34" charset="0"/>
              </a:rPr>
              <a:t>enclosures </a:t>
            </a:r>
            <a:r>
              <a:rPr lang="en-US" altLang="zh-CN" sz="1600">
                <a:latin typeface="Arial" panose="020B0604020202020204" pitchFamily="34" charset="0"/>
                <a:ea typeface="微軟正黑體" panose="020B0604030504040204" pitchFamily="34" charset="-120"/>
                <a:cs typeface="Arial" panose="020B0604020202020204" pitchFamily="34" charset="0"/>
                <a:sym typeface="Arial" panose="020B0604020202020204" pitchFamily="34" charset="0"/>
              </a:rPr>
              <a:t>have many </a:t>
            </a:r>
            <a:r>
              <a:rPr lang="zh-CN" altLang="en-US" sz="1600">
                <a:latin typeface="Arial" panose="020B0604020202020204" pitchFamily="34" charset="0"/>
                <a:ea typeface="微軟正黑體" panose="020B0604030504040204" pitchFamily="34" charset="-120"/>
                <a:cs typeface="Arial" panose="020B0604020202020204" pitchFamily="34" charset="0"/>
                <a:sym typeface="Arial" panose="020B0604020202020204" pitchFamily="34" charset="0"/>
              </a:rPr>
              <a:t>advantages </a:t>
            </a:r>
            <a:r>
              <a:rPr lang="en-US" altLang="zh-CN" sz="1600">
                <a:latin typeface="Arial" panose="020B0604020202020204" pitchFamily="34" charset="0"/>
                <a:ea typeface="微軟正黑體" panose="020B0604030504040204" pitchFamily="34" charset="-120"/>
                <a:cs typeface="Arial" panose="020B0604020202020204" pitchFamily="34" charset="0"/>
                <a:sym typeface="Arial" panose="020B0604020202020204" pitchFamily="34" charset="0"/>
              </a:rPr>
              <a:t>for NAS capacity expansion.</a:t>
            </a:r>
            <a:endParaRPr kumimoji="1" lang="zh-CN" altLang="en-US" sz="1600">
              <a:latin typeface="Arial" panose="020B0604020202020204" pitchFamily="34" charset="0"/>
              <a:ea typeface="微軟正黑體" panose="020B0604030504040204" pitchFamily="34" charset="-120"/>
              <a:cs typeface="Arial" panose="020B0604020202020204" pitchFamily="34" charset="0"/>
              <a:sym typeface="Arial" panose="020B0604020202020204" pitchFamily="34" charset="0"/>
            </a:endParaRPr>
          </a:p>
        </p:txBody>
      </p:sp>
      <p:sp>
        <p:nvSpPr>
          <p:cNvPr id="24" name="文字方塊 23">
            <a:extLst>
              <a:ext uri="{FF2B5EF4-FFF2-40B4-BE49-F238E27FC236}">
                <a16:creationId xmlns:a16="http://schemas.microsoft.com/office/drawing/2014/main" id="{15D2872E-2FB9-4A54-9724-FB76E9625EBB}"/>
              </a:ext>
            </a:extLst>
          </p:cNvPr>
          <p:cNvSpPr txBox="1"/>
          <p:nvPr/>
        </p:nvSpPr>
        <p:spPr>
          <a:xfrm>
            <a:off x="1288240" y="2479865"/>
            <a:ext cx="2698813" cy="554062"/>
          </a:xfrm>
          <a:prstGeom prst="rect">
            <a:avLst/>
          </a:prstGeom>
          <a:noFill/>
        </p:spPr>
        <p:txBody>
          <a:bodyPr wrap="square" rtlCol="0">
            <a:spAutoFit/>
          </a:bodyPr>
          <a:lstStyle/>
          <a:p>
            <a:pPr>
              <a:lnSpc>
                <a:spcPts val="1900"/>
              </a:lnSpc>
            </a:pPr>
            <a:r>
              <a:rPr kumimoji="1" lang="en-US" altLang="zh-CN" sz="1600" b="1">
                <a:solidFill>
                  <a:srgbClr val="393836"/>
                </a:solidFill>
                <a:latin typeface="Arial" panose="020B0604020202020204" pitchFamily="34" charset="0"/>
                <a:ea typeface="微軟正黑體" panose="020B0604030504040204" pitchFamily="34" charset="-120"/>
                <a:cs typeface="Arial" panose="020B0604020202020204" pitchFamily="34" charset="0"/>
              </a:rPr>
              <a:t>USB connectivity</a:t>
            </a:r>
          </a:p>
          <a:p>
            <a:pPr marL="361950" lvl="1" indent="-184150">
              <a:lnSpc>
                <a:spcPts val="1900"/>
              </a:lnSpc>
              <a:buFont typeface="Arial" panose="020B0604020202020204" pitchFamily="34" charset="0"/>
              <a:buChar char="•"/>
            </a:pPr>
            <a:r>
              <a:rPr kumimoji="1" lang="en-US" altLang="zh-CN" sz="1200">
                <a:solidFill>
                  <a:srgbClr val="393836"/>
                </a:solidFill>
                <a:latin typeface="Arial" panose="020B0604020202020204" pitchFamily="34" charset="0"/>
                <a:ea typeface="微軟正黑體" panose="020B0604030504040204" pitchFamily="34" charset="-120"/>
                <a:cs typeface="Arial" panose="020B0604020202020204" pitchFamily="34" charset="0"/>
              </a:rPr>
              <a:t>The most popular interface</a:t>
            </a:r>
          </a:p>
        </p:txBody>
      </p:sp>
      <p:sp>
        <p:nvSpPr>
          <p:cNvPr id="25" name="文字方塊 24">
            <a:extLst>
              <a:ext uri="{FF2B5EF4-FFF2-40B4-BE49-F238E27FC236}">
                <a16:creationId xmlns:a16="http://schemas.microsoft.com/office/drawing/2014/main" id="{295CD141-56BE-4B32-8441-EB3C95CF66BE}"/>
              </a:ext>
            </a:extLst>
          </p:cNvPr>
          <p:cNvSpPr txBox="1"/>
          <p:nvPr/>
        </p:nvSpPr>
        <p:spPr>
          <a:xfrm>
            <a:off x="1167928" y="1530827"/>
            <a:ext cx="3745939" cy="797719"/>
          </a:xfrm>
          <a:prstGeom prst="rect">
            <a:avLst/>
          </a:prstGeom>
          <a:noFill/>
        </p:spPr>
        <p:txBody>
          <a:bodyPr wrap="square" rtlCol="0">
            <a:spAutoFit/>
          </a:bodyPr>
          <a:lstStyle/>
          <a:p>
            <a:pPr>
              <a:lnSpc>
                <a:spcPts val="1900"/>
              </a:lnSpc>
            </a:pPr>
            <a:r>
              <a:rPr kumimoji="1" lang="en-US" altLang="zh-TW" sz="1600" b="1">
                <a:solidFill>
                  <a:srgbClr val="393836"/>
                </a:solidFill>
                <a:latin typeface="Arial" panose="020B0604020202020204" pitchFamily="34" charset="0"/>
                <a:ea typeface="微軟正黑體" panose="020B0604030504040204" pitchFamily="34" charset="-120"/>
                <a:cs typeface="Arial" panose="020B0604020202020204" pitchFamily="34" charset="0"/>
              </a:rPr>
              <a:t>Bigger capacity</a:t>
            </a:r>
          </a:p>
          <a:p>
            <a:pPr marL="361950" lvl="1" indent="-184150">
              <a:lnSpc>
                <a:spcPts val="1900"/>
              </a:lnSpc>
              <a:buFont typeface="Arial" panose="020B0604020202020204" pitchFamily="34" charset="0"/>
              <a:buChar char="•"/>
            </a:pPr>
            <a:r>
              <a:rPr kumimoji="1" lang="zh-TW" altLang="en-US" sz="1200">
                <a:solidFill>
                  <a:srgbClr val="393836"/>
                </a:solidFill>
                <a:latin typeface="Arial" panose="020B0604020202020204" pitchFamily="34" charset="0"/>
                <a:ea typeface="微軟正黑體" panose="020B0604030504040204" pitchFamily="34" charset="-120"/>
                <a:cs typeface="Arial" panose="020B0604020202020204" pitchFamily="34" charset="0"/>
              </a:rPr>
              <a:t> </a:t>
            </a:r>
            <a:r>
              <a:rPr kumimoji="1" lang="en-US" altLang="zh-CN" sz="1100">
                <a:solidFill>
                  <a:srgbClr val="393836"/>
                </a:solidFill>
                <a:latin typeface="Arial" panose="020B0604020202020204" pitchFamily="34" charset="0"/>
                <a:ea typeface="微軟正黑體" panose="020B0604030504040204" pitchFamily="34" charset="-120"/>
                <a:cs typeface="Arial" panose="020B0604020202020204" pitchFamily="34" charset="0"/>
              </a:rPr>
              <a:t>2, 4, 8-bay choices</a:t>
            </a:r>
          </a:p>
          <a:p>
            <a:pPr marL="361950" lvl="1" indent="-184150">
              <a:lnSpc>
                <a:spcPts val="1900"/>
              </a:lnSpc>
              <a:buFont typeface="Arial" panose="020B0604020202020204" pitchFamily="34" charset="0"/>
              <a:buChar char="•"/>
            </a:pPr>
            <a:r>
              <a:rPr kumimoji="1" lang="zh-TW" altLang="en-US" sz="1100">
                <a:solidFill>
                  <a:srgbClr val="393836"/>
                </a:solidFill>
                <a:latin typeface="Arial" panose="020B0604020202020204" pitchFamily="34" charset="0"/>
                <a:ea typeface="微軟正黑體" panose="020B0604030504040204" pitchFamily="34" charset="-120"/>
                <a:cs typeface="Arial" panose="020B0604020202020204" pitchFamily="34" charset="0"/>
              </a:rPr>
              <a:t> </a:t>
            </a:r>
            <a:r>
              <a:rPr kumimoji="1" lang="en-US" altLang="zh-CN" sz="1100">
                <a:solidFill>
                  <a:srgbClr val="393836"/>
                </a:solidFill>
                <a:latin typeface="Arial" panose="020B0604020202020204" pitchFamily="34" charset="0"/>
                <a:ea typeface="微軟正黑體" panose="020B0604030504040204" pitchFamily="34" charset="-120"/>
                <a:cs typeface="Arial" panose="020B0604020202020204" pitchFamily="34" charset="0"/>
              </a:rPr>
              <a:t>NAS may support up to 2 enclosures</a:t>
            </a:r>
          </a:p>
        </p:txBody>
      </p:sp>
      <p:grpSp>
        <p:nvGrpSpPr>
          <p:cNvPr id="13" name="群組 12">
            <a:extLst>
              <a:ext uri="{FF2B5EF4-FFF2-40B4-BE49-F238E27FC236}">
                <a16:creationId xmlns:a16="http://schemas.microsoft.com/office/drawing/2014/main" id="{86490748-5122-4ACC-BADB-FCAFFD12EC38}"/>
              </a:ext>
            </a:extLst>
          </p:cNvPr>
          <p:cNvGrpSpPr/>
          <p:nvPr/>
        </p:nvGrpSpPr>
        <p:grpSpPr>
          <a:xfrm>
            <a:off x="547013" y="1619230"/>
            <a:ext cx="620915" cy="620915"/>
            <a:chOff x="788962" y="3141295"/>
            <a:chExt cx="1055637" cy="1055637"/>
          </a:xfrm>
        </p:grpSpPr>
        <p:grpSp>
          <p:nvGrpSpPr>
            <p:cNvPr id="26" name="群組 25">
              <a:extLst>
                <a:ext uri="{FF2B5EF4-FFF2-40B4-BE49-F238E27FC236}">
                  <a16:creationId xmlns:a16="http://schemas.microsoft.com/office/drawing/2014/main" id="{7F6C53AB-EDAD-4F56-AB2A-1CC8525A47B4}"/>
                </a:ext>
              </a:extLst>
            </p:cNvPr>
            <p:cNvGrpSpPr/>
            <p:nvPr/>
          </p:nvGrpSpPr>
          <p:grpSpPr>
            <a:xfrm>
              <a:off x="788962" y="3141295"/>
              <a:ext cx="1055637" cy="1055637"/>
              <a:chOff x="228678" y="3612186"/>
              <a:chExt cx="655970" cy="655970"/>
            </a:xfrm>
          </p:grpSpPr>
          <p:sp>
            <p:nvSpPr>
              <p:cNvPr id="27" name="橢圓 26">
                <a:extLst>
                  <a:ext uri="{FF2B5EF4-FFF2-40B4-BE49-F238E27FC236}">
                    <a16:creationId xmlns:a16="http://schemas.microsoft.com/office/drawing/2014/main" id="{8756E4E8-8563-4441-8D97-F09024790FCE}"/>
                  </a:ext>
                </a:extLst>
              </p:cNvPr>
              <p:cNvSpPr/>
              <p:nvPr/>
            </p:nvSpPr>
            <p:spPr>
              <a:xfrm>
                <a:off x="228678" y="3612186"/>
                <a:ext cx="655970" cy="655970"/>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latin typeface="Arial" panose="020B0604020202020204" pitchFamily="34" charset="0"/>
                  <a:cs typeface="Arial" panose="020B0604020202020204" pitchFamily="34" charset="0"/>
                </a:endParaRPr>
              </a:p>
            </p:txBody>
          </p:sp>
          <p:sp>
            <p:nvSpPr>
              <p:cNvPr id="28" name="橢圓 27">
                <a:extLst>
                  <a:ext uri="{FF2B5EF4-FFF2-40B4-BE49-F238E27FC236}">
                    <a16:creationId xmlns:a16="http://schemas.microsoft.com/office/drawing/2014/main" id="{899A1692-2793-4AE7-BE79-B7DDC2C73AB1}"/>
                  </a:ext>
                </a:extLst>
              </p:cNvPr>
              <p:cNvSpPr/>
              <p:nvPr/>
            </p:nvSpPr>
            <p:spPr>
              <a:xfrm>
                <a:off x="265420" y="3648928"/>
                <a:ext cx="582487" cy="582487"/>
              </a:xfrm>
              <a:prstGeom prst="ellipse">
                <a:avLst/>
              </a:prstGeom>
              <a:noFill/>
              <a:ln w="19050">
                <a:gradFill>
                  <a:gsLst>
                    <a:gs pos="0">
                      <a:srgbClr val="2869F9"/>
                    </a:gs>
                    <a:gs pos="100000">
                      <a:srgbClr val="1FACF3"/>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latin typeface="Arial" panose="020B0604020202020204" pitchFamily="34" charset="0"/>
                  <a:cs typeface="Arial" panose="020B0604020202020204" pitchFamily="34" charset="0"/>
                </a:endParaRPr>
              </a:p>
            </p:txBody>
          </p:sp>
        </p:grpSp>
        <p:pic>
          <p:nvPicPr>
            <p:cNvPr id="30" name="圖形 29">
              <a:extLst>
                <a:ext uri="{FF2B5EF4-FFF2-40B4-BE49-F238E27FC236}">
                  <a16:creationId xmlns:a16="http://schemas.microsoft.com/office/drawing/2014/main" id="{EDD457C5-30C8-4203-A4E2-CD441ACA6F8E}"/>
                </a:ext>
              </a:extLst>
            </p:cNvPr>
            <p:cNvPicPr>
              <a:picLocks noChangeAspect="1"/>
            </p:cNvPicPr>
            <p:nvPr/>
          </p:nvPicPr>
          <p:blipFill>
            <a:blip r:embed="rId6" cstate="print">
              <a:extLst>
                <a:ext uri="{28A0092B-C50C-407E-A947-70E740481C1C}">
                  <a14:useLocalDpi xmlns:a14="http://schemas.microsoft.com/office/drawing/2010/main"/>
                </a:ext>
                <a:ext uri="{96DAC541-7B7A-43D3-8B79-37D633B846F1}">
                  <asvg:svgBlip xmlns:asvg="http://schemas.microsoft.com/office/drawing/2016/SVG/main" r:embed="rId7"/>
                </a:ext>
              </a:extLst>
            </a:blip>
            <a:stretch>
              <a:fillRect/>
            </a:stretch>
          </p:blipFill>
          <p:spPr>
            <a:xfrm>
              <a:off x="989581" y="3307707"/>
              <a:ext cx="680539" cy="622865"/>
            </a:xfrm>
            <a:prstGeom prst="rect">
              <a:avLst/>
            </a:prstGeom>
          </p:spPr>
        </p:pic>
      </p:grpSp>
      <p:grpSp>
        <p:nvGrpSpPr>
          <p:cNvPr id="35" name="群組 34">
            <a:extLst>
              <a:ext uri="{FF2B5EF4-FFF2-40B4-BE49-F238E27FC236}">
                <a16:creationId xmlns:a16="http://schemas.microsoft.com/office/drawing/2014/main" id="{ED103D71-9C88-4877-A50E-0B5104F3F1FB}"/>
              </a:ext>
            </a:extLst>
          </p:cNvPr>
          <p:cNvGrpSpPr/>
          <p:nvPr/>
        </p:nvGrpSpPr>
        <p:grpSpPr>
          <a:xfrm>
            <a:off x="547013" y="2430810"/>
            <a:ext cx="620915" cy="620915"/>
            <a:chOff x="788962" y="3141295"/>
            <a:chExt cx="1055637" cy="1055637"/>
          </a:xfrm>
        </p:grpSpPr>
        <p:grpSp>
          <p:nvGrpSpPr>
            <p:cNvPr id="36" name="群組 35">
              <a:extLst>
                <a:ext uri="{FF2B5EF4-FFF2-40B4-BE49-F238E27FC236}">
                  <a16:creationId xmlns:a16="http://schemas.microsoft.com/office/drawing/2014/main" id="{C407FE36-157C-4199-A86F-6A31D7445E78}"/>
                </a:ext>
              </a:extLst>
            </p:cNvPr>
            <p:cNvGrpSpPr/>
            <p:nvPr/>
          </p:nvGrpSpPr>
          <p:grpSpPr>
            <a:xfrm>
              <a:off x="788962" y="3141295"/>
              <a:ext cx="1055637" cy="1055637"/>
              <a:chOff x="228678" y="3612186"/>
              <a:chExt cx="655970" cy="655970"/>
            </a:xfrm>
          </p:grpSpPr>
          <p:sp>
            <p:nvSpPr>
              <p:cNvPr id="38" name="橢圓 37">
                <a:extLst>
                  <a:ext uri="{FF2B5EF4-FFF2-40B4-BE49-F238E27FC236}">
                    <a16:creationId xmlns:a16="http://schemas.microsoft.com/office/drawing/2014/main" id="{9DC6799A-6CFD-4C7C-8E50-4737325549BF}"/>
                  </a:ext>
                </a:extLst>
              </p:cNvPr>
              <p:cNvSpPr/>
              <p:nvPr/>
            </p:nvSpPr>
            <p:spPr>
              <a:xfrm>
                <a:off x="228678" y="3612186"/>
                <a:ext cx="655970" cy="655970"/>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latin typeface="Arial" panose="020B0604020202020204" pitchFamily="34" charset="0"/>
                  <a:cs typeface="Arial" panose="020B0604020202020204" pitchFamily="34" charset="0"/>
                </a:endParaRPr>
              </a:p>
            </p:txBody>
          </p:sp>
          <p:sp>
            <p:nvSpPr>
              <p:cNvPr id="39" name="橢圓 38">
                <a:extLst>
                  <a:ext uri="{FF2B5EF4-FFF2-40B4-BE49-F238E27FC236}">
                    <a16:creationId xmlns:a16="http://schemas.microsoft.com/office/drawing/2014/main" id="{9C71D72E-F7A3-43E9-9D9D-770F24EE6386}"/>
                  </a:ext>
                </a:extLst>
              </p:cNvPr>
              <p:cNvSpPr/>
              <p:nvPr/>
            </p:nvSpPr>
            <p:spPr>
              <a:xfrm>
                <a:off x="265420" y="3648928"/>
                <a:ext cx="582487" cy="582487"/>
              </a:xfrm>
              <a:prstGeom prst="ellipse">
                <a:avLst/>
              </a:prstGeom>
              <a:noFill/>
              <a:ln w="19050">
                <a:gradFill>
                  <a:gsLst>
                    <a:gs pos="0">
                      <a:srgbClr val="2869F9"/>
                    </a:gs>
                    <a:gs pos="100000">
                      <a:srgbClr val="1FACF3"/>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latin typeface="Arial" panose="020B0604020202020204" pitchFamily="34" charset="0"/>
                  <a:cs typeface="Arial" panose="020B0604020202020204" pitchFamily="34" charset="0"/>
                </a:endParaRPr>
              </a:p>
            </p:txBody>
          </p:sp>
        </p:grpSp>
        <p:pic>
          <p:nvPicPr>
            <p:cNvPr id="37" name="圖形 36">
              <a:extLst>
                <a:ext uri="{FF2B5EF4-FFF2-40B4-BE49-F238E27FC236}">
                  <a16:creationId xmlns:a16="http://schemas.microsoft.com/office/drawing/2014/main" id="{6B510B69-DD8F-4C09-B71B-86E9E362D982}"/>
                </a:ext>
              </a:extLst>
            </p:cNvPr>
            <p:cNvPicPr>
              <a:picLocks noChangeAspect="1"/>
            </p:cNvPicPr>
            <p:nvPr/>
          </p:nvPicPr>
          <p:blipFill>
            <a:blip r:embed="rId6" cstate="print">
              <a:extLst>
                <a:ext uri="{28A0092B-C50C-407E-A947-70E740481C1C}">
                  <a14:useLocalDpi xmlns:a14="http://schemas.microsoft.com/office/drawing/2010/main"/>
                </a:ext>
                <a:ext uri="{96DAC541-7B7A-43D3-8B79-37D633B846F1}">
                  <asvg:svgBlip xmlns:asvg="http://schemas.microsoft.com/office/drawing/2016/SVG/main" r:embed="rId7"/>
                </a:ext>
              </a:extLst>
            </a:blip>
            <a:stretch>
              <a:fillRect/>
            </a:stretch>
          </p:blipFill>
          <p:spPr>
            <a:xfrm>
              <a:off x="989581" y="3307707"/>
              <a:ext cx="680539" cy="622865"/>
            </a:xfrm>
            <a:prstGeom prst="rect">
              <a:avLst/>
            </a:prstGeom>
          </p:spPr>
        </p:pic>
      </p:grpSp>
      <p:grpSp>
        <p:nvGrpSpPr>
          <p:cNvPr id="40" name="群組 39">
            <a:extLst>
              <a:ext uri="{FF2B5EF4-FFF2-40B4-BE49-F238E27FC236}">
                <a16:creationId xmlns:a16="http://schemas.microsoft.com/office/drawing/2014/main" id="{8C8C6379-83D6-4C5B-9DAF-0B601F43A673}"/>
              </a:ext>
            </a:extLst>
          </p:cNvPr>
          <p:cNvGrpSpPr/>
          <p:nvPr/>
        </p:nvGrpSpPr>
        <p:grpSpPr>
          <a:xfrm>
            <a:off x="3914829" y="1619230"/>
            <a:ext cx="620915" cy="620915"/>
            <a:chOff x="788962" y="3141295"/>
            <a:chExt cx="1055637" cy="1055637"/>
          </a:xfrm>
        </p:grpSpPr>
        <p:grpSp>
          <p:nvGrpSpPr>
            <p:cNvPr id="41" name="群組 40">
              <a:extLst>
                <a:ext uri="{FF2B5EF4-FFF2-40B4-BE49-F238E27FC236}">
                  <a16:creationId xmlns:a16="http://schemas.microsoft.com/office/drawing/2014/main" id="{FAF5C1E6-0428-4D76-AD3A-4874CAFB340E}"/>
                </a:ext>
              </a:extLst>
            </p:cNvPr>
            <p:cNvGrpSpPr/>
            <p:nvPr/>
          </p:nvGrpSpPr>
          <p:grpSpPr>
            <a:xfrm>
              <a:off x="788962" y="3141295"/>
              <a:ext cx="1055637" cy="1055637"/>
              <a:chOff x="228678" y="3612186"/>
              <a:chExt cx="655970" cy="655970"/>
            </a:xfrm>
          </p:grpSpPr>
          <p:sp>
            <p:nvSpPr>
              <p:cNvPr id="43" name="橢圓 42">
                <a:extLst>
                  <a:ext uri="{FF2B5EF4-FFF2-40B4-BE49-F238E27FC236}">
                    <a16:creationId xmlns:a16="http://schemas.microsoft.com/office/drawing/2014/main" id="{76390D38-2B41-4391-8DCE-1D14511EFCEB}"/>
                  </a:ext>
                </a:extLst>
              </p:cNvPr>
              <p:cNvSpPr/>
              <p:nvPr/>
            </p:nvSpPr>
            <p:spPr>
              <a:xfrm>
                <a:off x="228678" y="3612186"/>
                <a:ext cx="655970" cy="655970"/>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latin typeface="Arial" panose="020B0604020202020204" pitchFamily="34" charset="0"/>
                  <a:cs typeface="Arial" panose="020B0604020202020204" pitchFamily="34" charset="0"/>
                </a:endParaRPr>
              </a:p>
            </p:txBody>
          </p:sp>
          <p:sp>
            <p:nvSpPr>
              <p:cNvPr id="44" name="橢圓 43">
                <a:extLst>
                  <a:ext uri="{FF2B5EF4-FFF2-40B4-BE49-F238E27FC236}">
                    <a16:creationId xmlns:a16="http://schemas.microsoft.com/office/drawing/2014/main" id="{FB33D417-A021-412A-A8C0-0B2C88B10568}"/>
                  </a:ext>
                </a:extLst>
              </p:cNvPr>
              <p:cNvSpPr/>
              <p:nvPr/>
            </p:nvSpPr>
            <p:spPr>
              <a:xfrm>
                <a:off x="265420" y="3648928"/>
                <a:ext cx="582487" cy="582487"/>
              </a:xfrm>
              <a:prstGeom prst="ellipse">
                <a:avLst/>
              </a:prstGeom>
              <a:noFill/>
              <a:ln w="19050">
                <a:gradFill>
                  <a:gsLst>
                    <a:gs pos="0">
                      <a:srgbClr val="2869F9"/>
                    </a:gs>
                    <a:gs pos="100000">
                      <a:srgbClr val="1FACF3"/>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latin typeface="Arial" panose="020B0604020202020204" pitchFamily="34" charset="0"/>
                  <a:cs typeface="Arial" panose="020B0604020202020204" pitchFamily="34" charset="0"/>
                </a:endParaRPr>
              </a:p>
            </p:txBody>
          </p:sp>
        </p:grpSp>
        <p:pic>
          <p:nvPicPr>
            <p:cNvPr id="42" name="圖形 41">
              <a:extLst>
                <a:ext uri="{FF2B5EF4-FFF2-40B4-BE49-F238E27FC236}">
                  <a16:creationId xmlns:a16="http://schemas.microsoft.com/office/drawing/2014/main" id="{46BB78F5-AE2E-4BA5-87AB-4C3593251BFB}"/>
                </a:ext>
              </a:extLst>
            </p:cNvPr>
            <p:cNvPicPr>
              <a:picLocks noChangeAspect="1"/>
            </p:cNvPicPr>
            <p:nvPr/>
          </p:nvPicPr>
          <p:blipFill>
            <a:blip r:embed="rId6" cstate="print">
              <a:extLst>
                <a:ext uri="{28A0092B-C50C-407E-A947-70E740481C1C}">
                  <a14:useLocalDpi xmlns:a14="http://schemas.microsoft.com/office/drawing/2010/main"/>
                </a:ext>
                <a:ext uri="{96DAC541-7B7A-43D3-8B79-37D633B846F1}">
                  <asvg:svgBlip xmlns:asvg="http://schemas.microsoft.com/office/drawing/2016/SVG/main" r:embed="rId7"/>
                </a:ext>
              </a:extLst>
            </a:blip>
            <a:stretch>
              <a:fillRect/>
            </a:stretch>
          </p:blipFill>
          <p:spPr>
            <a:xfrm>
              <a:off x="989581" y="3307707"/>
              <a:ext cx="680539" cy="622865"/>
            </a:xfrm>
            <a:prstGeom prst="rect">
              <a:avLst/>
            </a:prstGeom>
          </p:spPr>
        </p:pic>
      </p:grpSp>
      <p:pic>
        <p:nvPicPr>
          <p:cNvPr id="31" name="圖片 30">
            <a:extLst>
              <a:ext uri="{FF2B5EF4-FFF2-40B4-BE49-F238E27FC236}">
                <a16:creationId xmlns:a16="http://schemas.microsoft.com/office/drawing/2014/main" id="{5B68DE27-8D0B-484B-B139-DC2E25EE4F96}"/>
              </a:ext>
            </a:extLst>
          </p:cNvPr>
          <p:cNvPicPr>
            <a:picLocks noChangeAspect="1"/>
          </p:cNvPicPr>
          <p:nvPr/>
        </p:nvPicPr>
        <p:blipFill rotWithShape="1">
          <a:blip r:embed="rId8" cstate="print">
            <a:extLst>
              <a:ext uri="{28A0092B-C50C-407E-A947-70E740481C1C}">
                <a14:useLocalDpi xmlns:a14="http://schemas.microsoft.com/office/drawing/2010/main"/>
              </a:ext>
            </a:extLst>
          </a:blip>
          <a:srcRect/>
          <a:stretch/>
        </p:blipFill>
        <p:spPr>
          <a:xfrm>
            <a:off x="1602980" y="3680853"/>
            <a:ext cx="786538" cy="909546"/>
          </a:xfrm>
          <a:prstGeom prst="rect">
            <a:avLst/>
          </a:prstGeom>
        </p:spPr>
      </p:pic>
    </p:spTree>
    <p:extLst>
      <p:ext uri="{BB962C8B-B14F-4D97-AF65-F5344CB8AC3E}">
        <p14:creationId xmlns:p14="http://schemas.microsoft.com/office/powerpoint/2010/main" val="263715505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 name="矩形: 圓角 36">
            <a:extLst>
              <a:ext uri="{FF2B5EF4-FFF2-40B4-BE49-F238E27FC236}">
                <a16:creationId xmlns:a16="http://schemas.microsoft.com/office/drawing/2014/main" id="{F325F160-37FB-439A-BF6E-999C9EEDAE43}"/>
              </a:ext>
            </a:extLst>
          </p:cNvPr>
          <p:cNvSpPr/>
          <p:nvPr/>
        </p:nvSpPr>
        <p:spPr>
          <a:xfrm>
            <a:off x="4683345" y="1299823"/>
            <a:ext cx="4105166" cy="3128603"/>
          </a:xfrm>
          <a:prstGeom prst="roundRect">
            <a:avLst>
              <a:gd name="adj" fmla="val 3376"/>
            </a:avLst>
          </a:prstGeom>
          <a:solidFill>
            <a:schemeClr val="bg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lnSpc>
                <a:spcPts val="3400"/>
              </a:lnSpc>
            </a:pPr>
            <a:endParaRPr lang="zh-TW" altLang="en-US" sz="2650">
              <a:latin typeface="Arial" panose="020B0604020202020204" pitchFamily="34" charset="0"/>
              <a:ea typeface="微軟正黑體"/>
              <a:cs typeface="Arial" panose="020B0604020202020204" pitchFamily="34" charset="0"/>
            </a:endParaRPr>
          </a:p>
        </p:txBody>
      </p:sp>
      <p:sp>
        <p:nvSpPr>
          <p:cNvPr id="36" name="矩形: 圓角 35">
            <a:extLst>
              <a:ext uri="{FF2B5EF4-FFF2-40B4-BE49-F238E27FC236}">
                <a16:creationId xmlns:a16="http://schemas.microsoft.com/office/drawing/2014/main" id="{00291FEA-E974-4B29-9B85-424740244294}"/>
              </a:ext>
            </a:extLst>
          </p:cNvPr>
          <p:cNvSpPr/>
          <p:nvPr/>
        </p:nvSpPr>
        <p:spPr>
          <a:xfrm>
            <a:off x="369793" y="1299823"/>
            <a:ext cx="3980633" cy="3128603"/>
          </a:xfrm>
          <a:prstGeom prst="roundRect">
            <a:avLst>
              <a:gd name="adj" fmla="val 3376"/>
            </a:avLst>
          </a:prstGeom>
          <a:solidFill>
            <a:schemeClr val="bg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lnSpc>
                <a:spcPts val="3400"/>
              </a:lnSpc>
            </a:pPr>
            <a:endParaRPr lang="zh-TW" altLang="en-US" sz="2650">
              <a:latin typeface="Arial" panose="020B0604020202020204" pitchFamily="34" charset="0"/>
              <a:ea typeface="微軟正黑體"/>
              <a:cs typeface="Arial" panose="020B0604020202020204" pitchFamily="34" charset="0"/>
            </a:endParaRPr>
          </a:p>
        </p:txBody>
      </p:sp>
      <p:sp>
        <p:nvSpPr>
          <p:cNvPr id="2" name="標題 1">
            <a:extLst>
              <a:ext uri="{FF2B5EF4-FFF2-40B4-BE49-F238E27FC236}">
                <a16:creationId xmlns:a16="http://schemas.microsoft.com/office/drawing/2014/main" id="{AE23C161-2145-4740-A7F1-F30ADA4746BC}"/>
              </a:ext>
            </a:extLst>
          </p:cNvPr>
          <p:cNvSpPr>
            <a:spLocks noGrp="1"/>
          </p:cNvSpPr>
          <p:nvPr>
            <p:ph type="title"/>
          </p:nvPr>
        </p:nvSpPr>
        <p:spPr>
          <a:xfrm>
            <a:off x="369793" y="263073"/>
            <a:ext cx="8482246" cy="493563"/>
          </a:xfrm>
        </p:spPr>
        <p:txBody>
          <a:bodyPr>
            <a:noAutofit/>
          </a:bodyPr>
          <a:lstStyle/>
          <a:p>
            <a:pPr fontAlgn="base">
              <a:lnSpc>
                <a:spcPct val="80000"/>
              </a:lnSpc>
            </a:pPr>
            <a:r>
              <a:rPr lang="en-US" altLang="zh-TW">
                <a:sym typeface="Arial" panose="020B0604020202020204" pitchFamily="34" charset="0"/>
              </a:rPr>
              <a:t>One enclosure for two different uses</a:t>
            </a:r>
            <a:r>
              <a:rPr lang="zh-TW" altLang="en-US">
                <a:sym typeface="Arial" panose="020B0604020202020204" pitchFamily="34" charset="0"/>
              </a:rPr>
              <a:t>: </a:t>
            </a:r>
            <a:br>
              <a:rPr lang="zh-TW" altLang="en-US">
                <a:sym typeface="Arial" panose="020B0604020202020204" pitchFamily="34" charset="0"/>
              </a:rPr>
            </a:br>
            <a:r>
              <a:rPr lang="en-US" altLang="zh-TW">
                <a:sym typeface="Arial" panose="020B0604020202020204" pitchFamily="34" charset="0"/>
              </a:rPr>
              <a:t>internal expansion or external disk mode</a:t>
            </a:r>
            <a:endParaRPr lang="zh-TW" altLang="en-US"/>
          </a:p>
        </p:txBody>
      </p:sp>
      <p:sp>
        <p:nvSpPr>
          <p:cNvPr id="8" name="Rectangle 8">
            <a:extLst>
              <a:ext uri="{FF2B5EF4-FFF2-40B4-BE49-F238E27FC236}">
                <a16:creationId xmlns:a16="http://schemas.microsoft.com/office/drawing/2014/main" id="{F189EDD9-C370-4B02-91F8-C6BB42B88CCB}"/>
              </a:ext>
            </a:extLst>
          </p:cNvPr>
          <p:cNvSpPr>
            <a:spLocks noChangeArrowheads="1"/>
          </p:cNvSpPr>
          <p:nvPr/>
        </p:nvSpPr>
        <p:spPr bwMode="auto">
          <a:xfrm>
            <a:off x="7896151" y="340199"/>
            <a:ext cx="65" cy="115293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0" tIns="833175" rIns="0" bIns="0" numCol="1" anchor="ctr" anchorCtr="0" compatLnSpc="1">
            <a:prstTxWarp prst="textNoShape">
              <a:avLst/>
            </a:prstTxWarp>
            <a:spAutoFit/>
          </a:bodyPr>
          <a:lstStyle/>
          <a:p>
            <a:pPr algn="ctr" defTabSz="685800" eaLnBrk="0" fontAlgn="base" hangingPunct="0">
              <a:spcBef>
                <a:spcPct val="0"/>
              </a:spcBef>
              <a:spcAft>
                <a:spcPct val="0"/>
              </a:spcAft>
              <a:buClrTx/>
              <a:defRPr/>
            </a:pPr>
            <a:br>
              <a:rPr lang="zh-TW" altLang="zh-TW" sz="675" kern="1200">
                <a:solidFill>
                  <a:srgbClr val="212121"/>
                </a:solidFill>
                <a:latin typeface="Arial" panose="020B0604020202020204" pitchFamily="34" charset="0"/>
                <a:ea typeface="Open Sans"/>
                <a:cs typeface="Arial" panose="020B0604020202020204" pitchFamily="34" charset="0"/>
              </a:rPr>
            </a:br>
            <a:endParaRPr lang="zh-TW" altLang="zh-TW" sz="1350" kern="1200">
              <a:solidFill>
                <a:prstClr val="black"/>
              </a:solidFill>
              <a:latin typeface="Arial" panose="020B0604020202020204" pitchFamily="34" charset="0"/>
              <a:ea typeface="新細明體" panose="02020500000000000000" pitchFamily="18" charset="-120"/>
              <a:cs typeface="Arial" panose="020B0604020202020204" pitchFamily="34" charset="0"/>
            </a:endParaRPr>
          </a:p>
        </p:txBody>
      </p:sp>
      <p:pic>
        <p:nvPicPr>
          <p:cNvPr id="22" name="圖片 21">
            <a:extLst>
              <a:ext uri="{FF2B5EF4-FFF2-40B4-BE49-F238E27FC236}">
                <a16:creationId xmlns:a16="http://schemas.microsoft.com/office/drawing/2014/main" id="{4BE747F4-5453-F34B-BCD2-D67332AC1110}"/>
              </a:ext>
            </a:extLst>
          </p:cNvPr>
          <p:cNvPicPr>
            <a:picLocks noChangeAspect="1"/>
          </p:cNvPicPr>
          <p:nvPr/>
        </p:nvPicPr>
        <p:blipFill>
          <a:blip r:embed="rId3" cstate="email">
            <a:alphaModFix amt="0"/>
            <a:extLst>
              <a:ext uri="{28A0092B-C50C-407E-A947-70E740481C1C}">
                <a14:useLocalDpi xmlns:a14="http://schemas.microsoft.com/office/drawing/2010/main"/>
              </a:ext>
            </a:extLst>
          </a:blip>
          <a:stretch>
            <a:fillRect/>
          </a:stretch>
        </p:blipFill>
        <p:spPr>
          <a:xfrm>
            <a:off x="503511" y="2160063"/>
            <a:ext cx="1293115" cy="1399489"/>
          </a:xfrm>
          <a:prstGeom prst="rect">
            <a:avLst/>
          </a:prstGeom>
        </p:spPr>
      </p:pic>
      <p:pic>
        <p:nvPicPr>
          <p:cNvPr id="25" name="圖片 24">
            <a:extLst>
              <a:ext uri="{FF2B5EF4-FFF2-40B4-BE49-F238E27FC236}">
                <a16:creationId xmlns:a16="http://schemas.microsoft.com/office/drawing/2014/main" id="{8E01B052-0F4B-DD44-B982-82FC9BD68B1C}"/>
              </a:ext>
            </a:extLst>
          </p:cNvPr>
          <p:cNvPicPr>
            <a:picLocks noChangeAspect="1"/>
          </p:cNvPicPr>
          <p:nvPr/>
        </p:nvPicPr>
        <p:blipFill>
          <a:blip r:embed="rId4" cstate="email">
            <a:alphaModFix amt="0"/>
            <a:extLst>
              <a:ext uri="{28A0092B-C50C-407E-A947-70E740481C1C}">
                <a14:useLocalDpi xmlns:a14="http://schemas.microsoft.com/office/drawing/2010/main"/>
              </a:ext>
            </a:extLst>
          </a:blip>
          <a:stretch>
            <a:fillRect/>
          </a:stretch>
        </p:blipFill>
        <p:spPr>
          <a:xfrm>
            <a:off x="503511" y="2921608"/>
            <a:ext cx="1293115" cy="1399489"/>
          </a:xfrm>
          <a:prstGeom prst="rect">
            <a:avLst/>
          </a:prstGeom>
        </p:spPr>
      </p:pic>
      <p:pic>
        <p:nvPicPr>
          <p:cNvPr id="34" name="圖片 33">
            <a:extLst>
              <a:ext uri="{FF2B5EF4-FFF2-40B4-BE49-F238E27FC236}">
                <a16:creationId xmlns:a16="http://schemas.microsoft.com/office/drawing/2014/main" id="{105A6699-CB01-764E-A738-40EACCC409B6}"/>
              </a:ext>
            </a:extLst>
          </p:cNvPr>
          <p:cNvPicPr>
            <a:picLocks noChangeAspect="1"/>
          </p:cNvPicPr>
          <p:nvPr/>
        </p:nvPicPr>
        <p:blipFill>
          <a:blip r:embed="rId5"/>
          <a:stretch>
            <a:fillRect/>
          </a:stretch>
        </p:blipFill>
        <p:spPr>
          <a:xfrm>
            <a:off x="862137" y="4573072"/>
            <a:ext cx="244561" cy="214600"/>
          </a:xfrm>
          <a:prstGeom prst="rect">
            <a:avLst/>
          </a:prstGeom>
        </p:spPr>
      </p:pic>
      <p:pic>
        <p:nvPicPr>
          <p:cNvPr id="31" name="Picture 7" descr="A screenshot of a social media post&#10;&#10;Description generated with very high confidence">
            <a:extLst>
              <a:ext uri="{FF2B5EF4-FFF2-40B4-BE49-F238E27FC236}">
                <a16:creationId xmlns:a16="http://schemas.microsoft.com/office/drawing/2014/main" id="{83650B57-0ACB-4931-A67C-22D90C2CFF33}"/>
              </a:ext>
            </a:extLst>
          </p:cNvPr>
          <p:cNvPicPr>
            <a:picLocks noChangeAspect="1"/>
          </p:cNvPicPr>
          <p:nvPr/>
        </p:nvPicPr>
        <p:blipFill>
          <a:blip r:embed="rId6" cstate="email">
            <a:extLst>
              <a:ext uri="{28A0092B-C50C-407E-A947-70E740481C1C}">
                <a14:useLocalDpi xmlns:a14="http://schemas.microsoft.com/office/drawing/2010/main"/>
              </a:ext>
            </a:extLst>
          </a:blip>
          <a:stretch>
            <a:fillRect/>
          </a:stretch>
        </p:blipFill>
        <p:spPr>
          <a:xfrm>
            <a:off x="5007065" y="2447964"/>
            <a:ext cx="3440606" cy="1810959"/>
          </a:xfrm>
          <a:prstGeom prst="rect">
            <a:avLst/>
          </a:prstGeom>
          <a:effectLst>
            <a:outerShdw blurRad="50800" dist="38100" dir="5400000" algn="t" rotWithShape="0">
              <a:prstClr val="black">
                <a:alpha val="24000"/>
              </a:prstClr>
            </a:outerShdw>
          </a:effectLst>
        </p:spPr>
      </p:pic>
      <p:pic>
        <p:nvPicPr>
          <p:cNvPr id="40" name="Picture 4" descr="A screenshot of a computer&#10;&#10;Description generated with very high confidence">
            <a:extLst>
              <a:ext uri="{FF2B5EF4-FFF2-40B4-BE49-F238E27FC236}">
                <a16:creationId xmlns:a16="http://schemas.microsoft.com/office/drawing/2014/main" id="{B3320F36-0914-4C40-A7F2-4C837964F42F}"/>
              </a:ext>
            </a:extLst>
          </p:cNvPr>
          <p:cNvPicPr>
            <a:picLocks noChangeAspect="1"/>
          </p:cNvPicPr>
          <p:nvPr/>
        </p:nvPicPr>
        <p:blipFill>
          <a:blip r:embed="rId7" cstate="email">
            <a:extLst>
              <a:ext uri="{28A0092B-C50C-407E-A947-70E740481C1C}">
                <a14:useLocalDpi xmlns:a14="http://schemas.microsoft.com/office/drawing/2010/main"/>
              </a:ext>
            </a:extLst>
          </a:blip>
          <a:stretch>
            <a:fillRect/>
          </a:stretch>
        </p:blipFill>
        <p:spPr>
          <a:xfrm>
            <a:off x="698131" y="2398613"/>
            <a:ext cx="3310330" cy="1860310"/>
          </a:xfrm>
          <a:prstGeom prst="rect">
            <a:avLst/>
          </a:prstGeom>
          <a:effectLst>
            <a:outerShdw blurRad="50800" dist="38100" dir="5400000" algn="t" rotWithShape="0">
              <a:prstClr val="black">
                <a:alpha val="24000"/>
              </a:prstClr>
            </a:outerShdw>
          </a:effectLst>
        </p:spPr>
      </p:pic>
      <p:pic>
        <p:nvPicPr>
          <p:cNvPr id="39" name="圖片 38">
            <a:extLst>
              <a:ext uri="{FF2B5EF4-FFF2-40B4-BE49-F238E27FC236}">
                <a16:creationId xmlns:a16="http://schemas.microsoft.com/office/drawing/2014/main" id="{E9C9772F-3228-4BE3-8243-BFEFAD608827}"/>
              </a:ext>
            </a:extLst>
          </p:cNvPr>
          <p:cNvPicPr>
            <a:picLocks noChangeAspect="1"/>
          </p:cNvPicPr>
          <p:nvPr/>
        </p:nvPicPr>
        <p:blipFill>
          <a:blip r:embed="rId8" cstate="print">
            <a:extLst>
              <a:ext uri="{28A0092B-C50C-407E-A947-70E740481C1C}">
                <a14:useLocalDpi xmlns:a14="http://schemas.microsoft.com/office/drawing/2010/main"/>
              </a:ext>
            </a:extLst>
          </a:blip>
          <a:stretch>
            <a:fillRect/>
          </a:stretch>
        </p:blipFill>
        <p:spPr>
          <a:xfrm>
            <a:off x="2969840" y="2995479"/>
            <a:ext cx="2364056" cy="1470969"/>
          </a:xfrm>
          <a:prstGeom prst="rect">
            <a:avLst/>
          </a:prstGeom>
        </p:spPr>
      </p:pic>
      <p:sp>
        <p:nvSpPr>
          <p:cNvPr id="3" name="矩形: 圓角 2">
            <a:extLst>
              <a:ext uri="{FF2B5EF4-FFF2-40B4-BE49-F238E27FC236}">
                <a16:creationId xmlns:a16="http://schemas.microsoft.com/office/drawing/2014/main" id="{E44CFCD6-FD4C-43B7-8EBC-4BF8A4879F7A}"/>
              </a:ext>
            </a:extLst>
          </p:cNvPr>
          <p:cNvSpPr/>
          <p:nvPr/>
        </p:nvSpPr>
        <p:spPr>
          <a:xfrm>
            <a:off x="1247784" y="1096696"/>
            <a:ext cx="2282265" cy="400733"/>
          </a:xfrm>
          <a:prstGeom prst="roundRect">
            <a:avLst>
              <a:gd name="adj" fmla="val 50000"/>
            </a:avLst>
          </a:prstGeom>
          <a:solidFill>
            <a:schemeClr val="bg1">
              <a:lumMod val="85000"/>
            </a:schemeClr>
          </a:solidFill>
          <a:ln>
            <a:solidFill>
              <a:srgbClr val="88C5DA"/>
            </a:soli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latin typeface="Arial" panose="020B0604020202020204" pitchFamily="34" charset="0"/>
              <a:ea typeface="微軟正黑體" panose="020B0604030504040204" pitchFamily="34" charset="-120"/>
              <a:cs typeface="Arial" panose="020B0604020202020204" pitchFamily="34" charset="0"/>
            </a:endParaRPr>
          </a:p>
        </p:txBody>
      </p:sp>
      <p:sp>
        <p:nvSpPr>
          <p:cNvPr id="4" name="矩形 3">
            <a:extLst>
              <a:ext uri="{FF2B5EF4-FFF2-40B4-BE49-F238E27FC236}">
                <a16:creationId xmlns:a16="http://schemas.microsoft.com/office/drawing/2014/main" id="{AFC996E4-0F12-4564-9C1C-2AA6987D4A4C}"/>
              </a:ext>
            </a:extLst>
          </p:cNvPr>
          <p:cNvSpPr/>
          <p:nvPr/>
        </p:nvSpPr>
        <p:spPr>
          <a:xfrm>
            <a:off x="1263642" y="1132427"/>
            <a:ext cx="2247353" cy="338554"/>
          </a:xfrm>
          <a:prstGeom prst="rect">
            <a:avLst/>
          </a:prstGeom>
        </p:spPr>
        <p:txBody>
          <a:bodyPr wrap="square">
            <a:spAutoFit/>
          </a:bodyPr>
          <a:lstStyle/>
          <a:p>
            <a:pPr algn="ctr"/>
            <a:r>
              <a:rPr lang="en-US" altLang="zh-TW" sz="1600" b="1">
                <a:solidFill>
                  <a:srgbClr val="393836"/>
                </a:solidFill>
                <a:latin typeface="Arial" panose="020B0604020202020204" pitchFamily="34" charset="0"/>
                <a:ea typeface="微軟正黑體" panose="020B0604030504040204" pitchFamily="34" charset="-120"/>
                <a:cs typeface="Arial" panose="020B0604020202020204" pitchFamily="34" charset="0"/>
              </a:rPr>
              <a:t>RAID &amp; Storage Pool</a:t>
            </a:r>
            <a:endParaRPr lang="zh-TW" altLang="en-US" sz="1600" b="1">
              <a:solidFill>
                <a:srgbClr val="393836"/>
              </a:solidFill>
              <a:latin typeface="Arial" panose="020B0604020202020204" pitchFamily="34" charset="0"/>
              <a:ea typeface="微軟正黑體" panose="020B0604030504040204" pitchFamily="34" charset="-120"/>
              <a:cs typeface="Arial" panose="020B0604020202020204" pitchFamily="34" charset="0"/>
            </a:endParaRPr>
          </a:p>
        </p:txBody>
      </p:sp>
      <p:sp>
        <p:nvSpPr>
          <p:cNvPr id="21" name="矩形: 圓角 20">
            <a:extLst>
              <a:ext uri="{FF2B5EF4-FFF2-40B4-BE49-F238E27FC236}">
                <a16:creationId xmlns:a16="http://schemas.microsoft.com/office/drawing/2014/main" id="{6FC6286B-7DCD-4D4B-AFE3-E70A382D9896}"/>
              </a:ext>
            </a:extLst>
          </p:cNvPr>
          <p:cNvSpPr/>
          <p:nvPr/>
        </p:nvSpPr>
        <p:spPr>
          <a:xfrm>
            <a:off x="5601940" y="1096696"/>
            <a:ext cx="2168829" cy="400733"/>
          </a:xfrm>
          <a:prstGeom prst="roundRect">
            <a:avLst>
              <a:gd name="adj" fmla="val 50000"/>
            </a:avLst>
          </a:prstGeom>
          <a:solidFill>
            <a:schemeClr val="bg1">
              <a:lumMod val="85000"/>
            </a:schemeClr>
          </a:solidFill>
          <a:ln>
            <a:solidFill>
              <a:srgbClr val="88C5DA"/>
            </a:soli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latin typeface="Arial" panose="020B0604020202020204" pitchFamily="34" charset="0"/>
              <a:ea typeface="微軟正黑體" panose="020B0604030504040204" pitchFamily="34" charset="-120"/>
              <a:cs typeface="Arial" panose="020B0604020202020204" pitchFamily="34" charset="0"/>
            </a:endParaRPr>
          </a:p>
        </p:txBody>
      </p:sp>
      <p:sp>
        <p:nvSpPr>
          <p:cNvPr id="23" name="矩形 22">
            <a:extLst>
              <a:ext uri="{FF2B5EF4-FFF2-40B4-BE49-F238E27FC236}">
                <a16:creationId xmlns:a16="http://schemas.microsoft.com/office/drawing/2014/main" id="{A7DE2A19-A209-471B-9243-70C5EB341304}"/>
              </a:ext>
            </a:extLst>
          </p:cNvPr>
          <p:cNvSpPr/>
          <p:nvPr/>
        </p:nvSpPr>
        <p:spPr>
          <a:xfrm>
            <a:off x="5532694" y="1123802"/>
            <a:ext cx="2389347" cy="338554"/>
          </a:xfrm>
          <a:prstGeom prst="rect">
            <a:avLst/>
          </a:prstGeom>
        </p:spPr>
        <p:txBody>
          <a:bodyPr wrap="square">
            <a:spAutoFit/>
          </a:bodyPr>
          <a:lstStyle/>
          <a:p>
            <a:pPr algn="ctr"/>
            <a:r>
              <a:rPr lang="en-US" altLang="zh-TW" sz="1600" b="1">
                <a:solidFill>
                  <a:srgbClr val="393836"/>
                </a:solidFill>
                <a:latin typeface="Arial" panose="020B0604020202020204" pitchFamily="34" charset="0"/>
                <a:ea typeface="微軟正黑體" panose="020B0604030504040204" pitchFamily="34" charset="-120"/>
                <a:cs typeface="Arial" panose="020B0604020202020204" pitchFamily="34" charset="0"/>
              </a:rPr>
              <a:t>External Disk Mode</a:t>
            </a:r>
            <a:endParaRPr lang="zh-TW" altLang="en-US" sz="1600" b="1">
              <a:solidFill>
                <a:srgbClr val="393836"/>
              </a:solidFill>
              <a:latin typeface="Arial" panose="020B0604020202020204" pitchFamily="34" charset="0"/>
              <a:ea typeface="微軟正黑體" panose="020B0604030504040204" pitchFamily="34" charset="-120"/>
              <a:cs typeface="Arial" panose="020B0604020202020204" pitchFamily="34" charset="0"/>
            </a:endParaRPr>
          </a:p>
        </p:txBody>
      </p:sp>
      <p:sp>
        <p:nvSpPr>
          <p:cNvPr id="19" name="內容版面配置區 1">
            <a:extLst>
              <a:ext uri="{FF2B5EF4-FFF2-40B4-BE49-F238E27FC236}">
                <a16:creationId xmlns:a16="http://schemas.microsoft.com/office/drawing/2014/main" id="{424ADE44-C90B-2B49-9CC7-0735DCA70E1B}"/>
              </a:ext>
            </a:extLst>
          </p:cNvPr>
          <p:cNvSpPr txBox="1">
            <a:spLocks/>
          </p:cNvSpPr>
          <p:nvPr/>
        </p:nvSpPr>
        <p:spPr>
          <a:xfrm>
            <a:off x="4867178" y="1546170"/>
            <a:ext cx="3849748" cy="679568"/>
          </a:xfrm>
          <a:prstGeom prst="rect">
            <a:avLst/>
          </a:prstGeom>
        </p:spPr>
        <p:txBody>
          <a:bodyPr vert="horz" lIns="121920" tIns="60960" rIns="121920" bIns="60960" rtlCol="0" anchor="t">
            <a:noAutofit/>
          </a:bodyPr>
          <a:lstStyle/>
          <a:p>
            <a:pPr>
              <a:buClr>
                <a:schemeClr val="bg1"/>
              </a:buClr>
              <a:defRPr/>
            </a:pPr>
            <a:r>
              <a:rPr lang="en-US" altLang="zh-TW" sz="1200">
                <a:latin typeface="Arial" panose="020B0604020202020204" pitchFamily="34" charset="0"/>
                <a:ea typeface="微軟正黑體" panose="020B0604030504040204" pitchFamily="34" charset="-120"/>
                <a:cs typeface="Arial" panose="020B0604020202020204" pitchFamily="34" charset="0"/>
                <a:sym typeface="Arial" panose="020B0604020202020204" pitchFamily="34" charset="0"/>
              </a:rPr>
              <a:t>Each disk acts as a single disk; it will show</a:t>
            </a:r>
            <a:r>
              <a:rPr lang="zh-TW" altLang="en-US" sz="1200">
                <a:latin typeface="Arial" panose="020B0604020202020204" pitchFamily="34" charset="0"/>
                <a:ea typeface="微軟正黑體" panose="020B0604030504040204" pitchFamily="34" charset="-120"/>
                <a:cs typeface="Arial" panose="020B0604020202020204" pitchFamily="34" charset="0"/>
                <a:sym typeface="Arial" panose="020B0604020202020204" pitchFamily="34" charset="0"/>
              </a:rPr>
              <a:t> </a:t>
            </a:r>
            <a:r>
              <a:rPr lang="en-US" altLang="zh-TW" sz="1200">
                <a:latin typeface="Arial" panose="020B0604020202020204" pitchFamily="34" charset="0"/>
                <a:ea typeface="微軟正黑體" panose="020B0604030504040204" pitchFamily="34" charset="-120"/>
                <a:cs typeface="Arial" panose="020B0604020202020204" pitchFamily="34" charset="0"/>
                <a:sym typeface="Arial" panose="020B0604020202020204" pitchFamily="34" charset="0"/>
              </a:rPr>
              <a:t>8</a:t>
            </a:r>
            <a:r>
              <a:rPr lang="zh-TW" altLang="en-US" sz="1200">
                <a:latin typeface="Arial" panose="020B0604020202020204" pitchFamily="34" charset="0"/>
                <a:ea typeface="微軟正黑體" panose="020B0604030504040204" pitchFamily="34" charset="-120"/>
                <a:cs typeface="Arial" panose="020B0604020202020204" pitchFamily="34" charset="0"/>
                <a:sym typeface="Arial" panose="020B0604020202020204" pitchFamily="34" charset="0"/>
              </a:rPr>
              <a:t> </a:t>
            </a:r>
            <a:r>
              <a:rPr lang="en-US" altLang="zh-TW" sz="1200">
                <a:latin typeface="Arial" panose="020B0604020202020204" pitchFamily="34" charset="0"/>
                <a:ea typeface="微軟正黑體" panose="020B0604030504040204" pitchFamily="34" charset="-120"/>
                <a:cs typeface="Arial" panose="020B0604020202020204" pitchFamily="34" charset="0"/>
                <a:sym typeface="Arial" panose="020B0604020202020204" pitchFamily="34" charset="0"/>
              </a:rPr>
              <a:t>independent</a:t>
            </a:r>
            <a:r>
              <a:rPr lang="zh-TW" altLang="en-US" sz="1200">
                <a:latin typeface="Arial" panose="020B0604020202020204" pitchFamily="34" charset="0"/>
                <a:ea typeface="微軟正黑體" panose="020B0604030504040204" pitchFamily="34" charset="-120"/>
                <a:cs typeface="Arial" panose="020B0604020202020204" pitchFamily="34" charset="0"/>
                <a:sym typeface="Arial" panose="020B0604020202020204" pitchFamily="34" charset="0"/>
              </a:rPr>
              <a:t> </a:t>
            </a:r>
            <a:r>
              <a:rPr lang="en-US" altLang="zh-TW" sz="1200">
                <a:latin typeface="Arial" panose="020B0604020202020204" pitchFamily="34" charset="0"/>
                <a:ea typeface="微軟正黑體" panose="020B0604030504040204" pitchFamily="34" charset="-120"/>
                <a:cs typeface="Arial" panose="020B0604020202020204" pitchFamily="34" charset="0"/>
                <a:sym typeface="Arial" panose="020B0604020202020204" pitchFamily="34" charset="0"/>
              </a:rPr>
              <a:t>disks</a:t>
            </a:r>
            <a:r>
              <a:rPr lang="zh-TW" altLang="en-US" sz="1200">
                <a:latin typeface="Arial" panose="020B0604020202020204" pitchFamily="34" charset="0"/>
                <a:ea typeface="微軟正黑體" panose="020B0604030504040204" pitchFamily="34" charset="-120"/>
                <a:cs typeface="Arial" panose="020B0604020202020204" pitchFamily="34" charset="0"/>
                <a:sym typeface="Arial" panose="020B0604020202020204" pitchFamily="34" charset="0"/>
              </a:rPr>
              <a:t> </a:t>
            </a:r>
            <a:r>
              <a:rPr lang="en-US" altLang="zh-TW" sz="1200">
                <a:latin typeface="Arial" panose="020B0604020202020204" pitchFamily="34" charset="0"/>
                <a:ea typeface="微軟正黑體" panose="020B0604030504040204" pitchFamily="34" charset="-120"/>
                <a:cs typeface="Arial" panose="020B0604020202020204" pitchFamily="34" charset="0"/>
                <a:sym typeface="Arial" panose="020B0604020202020204" pitchFamily="34" charset="0"/>
              </a:rPr>
              <a:t>with TL JBOD, or as a single disk or individual disks with TR RAID. This mode is also for cross-platform compatibility between OSes.</a:t>
            </a:r>
            <a:endParaRPr lang="zh-TW" altLang="en-US" sz="1200">
              <a:latin typeface="Arial" panose="020B0604020202020204" pitchFamily="34" charset="0"/>
              <a:ea typeface="微軟正黑體" panose="020B0604030504040204" pitchFamily="34" charset="-120"/>
              <a:cs typeface="Arial" panose="020B0604020202020204" pitchFamily="34" charset="0"/>
              <a:sym typeface="Arial" panose="020B0604020202020204" pitchFamily="34" charset="0"/>
            </a:endParaRPr>
          </a:p>
        </p:txBody>
      </p:sp>
      <p:sp>
        <p:nvSpPr>
          <p:cNvPr id="20" name="文字方塊 19">
            <a:extLst>
              <a:ext uri="{FF2B5EF4-FFF2-40B4-BE49-F238E27FC236}">
                <a16:creationId xmlns:a16="http://schemas.microsoft.com/office/drawing/2014/main" id="{31817601-4DED-1B4A-8821-CD3DB36EA0C8}"/>
              </a:ext>
            </a:extLst>
          </p:cNvPr>
          <p:cNvSpPr txBox="1"/>
          <p:nvPr/>
        </p:nvSpPr>
        <p:spPr>
          <a:xfrm>
            <a:off x="698131" y="1633007"/>
            <a:ext cx="3753582" cy="646331"/>
          </a:xfrm>
          <a:prstGeom prst="rect">
            <a:avLst/>
          </a:prstGeom>
          <a:noFill/>
        </p:spPr>
        <p:txBody>
          <a:bodyPr wrap="square" rtlCol="0" anchor="t">
            <a:spAutoFit/>
          </a:bodyPr>
          <a:lstStyle/>
          <a:p>
            <a:r>
              <a:rPr lang="en-US" altLang="zh-TW" sz="1200">
                <a:latin typeface="Arial" panose="020B0604020202020204" pitchFamily="34" charset="0"/>
                <a:ea typeface="微軟正黑體" panose="020B0604030504040204" pitchFamily="34" charset="-120"/>
                <a:cs typeface="Arial" panose="020B0604020202020204" pitchFamily="34" charset="0"/>
                <a:sym typeface="Arial" panose="020B0604020202020204" pitchFamily="34" charset="0"/>
              </a:rPr>
              <a:t>All disks of TR &amp; TL expansion units would be identified by Storage &amp; Snapshot manager, then configure as a RAID of storage pool.</a:t>
            </a:r>
            <a:endParaRPr lang="zh-TW" altLang="en-US" sz="1200">
              <a:latin typeface="Arial" panose="020B0604020202020204" pitchFamily="34" charset="0"/>
              <a:ea typeface="微軟正黑體" panose="020B0604030504040204" pitchFamily="34" charset="-120"/>
              <a:cs typeface="Arial" panose="020B0604020202020204" pitchFamily="34" charset="0"/>
              <a:sym typeface="Arial" panose="020B0604020202020204" pitchFamily="34" charset="0"/>
            </a:endParaRPr>
          </a:p>
        </p:txBody>
      </p:sp>
      <p:sp>
        <p:nvSpPr>
          <p:cNvPr id="24" name="文字方塊 23">
            <a:extLst>
              <a:ext uri="{FF2B5EF4-FFF2-40B4-BE49-F238E27FC236}">
                <a16:creationId xmlns:a16="http://schemas.microsoft.com/office/drawing/2014/main" id="{9FEA388C-9B92-4547-B9D8-AA3BCC72F06D}"/>
              </a:ext>
            </a:extLst>
          </p:cNvPr>
          <p:cNvSpPr txBox="1"/>
          <p:nvPr/>
        </p:nvSpPr>
        <p:spPr>
          <a:xfrm>
            <a:off x="1106697" y="4480317"/>
            <a:ext cx="5383313" cy="400110"/>
          </a:xfrm>
          <a:prstGeom prst="rect">
            <a:avLst/>
          </a:prstGeom>
          <a:noFill/>
        </p:spPr>
        <p:txBody>
          <a:bodyPr wrap="square" rtlCol="0" anchor="t">
            <a:spAutoFit/>
          </a:bodyPr>
          <a:lstStyle/>
          <a:p>
            <a:pPr marL="171450" indent="-171450">
              <a:buFont typeface="Arial" panose="020B0604020202020204" pitchFamily="34" charset="0"/>
              <a:buChar char="•"/>
            </a:pPr>
            <a:r>
              <a:rPr lang="en-US" altLang="zh-TW" sz="1000">
                <a:latin typeface="Arial" panose="020B0604020202020204" pitchFamily="34" charset="0"/>
                <a:ea typeface="微軟正黑體" panose="020B0604030504040204" pitchFamily="34" charset="-120"/>
                <a:cs typeface="Calibri"/>
                <a:sym typeface="Arial" panose="020B0604020202020204" pitchFamily="34" charset="0"/>
              </a:rPr>
              <a:t>TL &amp; TR units </a:t>
            </a:r>
            <a:r>
              <a:rPr lang="zh-TW" altLang="en-US" sz="1000">
                <a:latin typeface="Arial" panose="020B0604020202020204" pitchFamily="34" charset="0"/>
                <a:ea typeface="微軟正黑體" panose="020B0604030504040204" pitchFamily="34" charset="-120"/>
                <a:cs typeface="Calibri"/>
                <a:sym typeface="Arial" panose="020B0604020202020204" pitchFamily="34" charset="0"/>
              </a:rPr>
              <a:t>cannot be configured as a RAID group with those internal disks from NAS.</a:t>
            </a:r>
            <a:endParaRPr lang="en-US" altLang="zh-TW" sz="1000">
              <a:latin typeface="Arial" panose="020B0604020202020204" pitchFamily="34" charset="0"/>
              <a:ea typeface="微軟正黑體" panose="020B0604030504040204" pitchFamily="34" charset="-120"/>
              <a:cs typeface="Calibri"/>
              <a:sym typeface="Arial" panose="020B0604020202020204" pitchFamily="34" charset="0"/>
            </a:endParaRPr>
          </a:p>
          <a:p>
            <a:pPr marL="171450" indent="-171450">
              <a:buFont typeface="Arial" panose="020B0604020202020204" pitchFamily="34" charset="0"/>
              <a:buChar char="•"/>
            </a:pPr>
            <a:r>
              <a:rPr lang="en-US" altLang="zh-TW" sz="1000">
                <a:latin typeface="Arial" panose="020B0604020202020204" pitchFamily="34" charset="0"/>
                <a:ea typeface="微軟正黑體" panose="020B0604030504040204" pitchFamily="34" charset="-120"/>
                <a:cs typeface="Calibri"/>
                <a:sym typeface="Arial" panose="020B0604020202020204" pitchFamily="34" charset="0"/>
              </a:rPr>
              <a:t>TR units can only support RAID 0/1/5/10 and JBOD modes.</a:t>
            </a:r>
            <a:endParaRPr lang="zh-TW" altLang="en-US" sz="1000">
              <a:latin typeface="Arial" panose="020B0604020202020204" pitchFamily="34" charset="0"/>
              <a:ea typeface="微軟正黑體" panose="020B0604030504040204" pitchFamily="34" charset="-120"/>
              <a:cs typeface="Calibri"/>
              <a:sym typeface="Arial" panose="020B0604020202020204" pitchFamily="34" charset="0"/>
            </a:endParaRPr>
          </a:p>
        </p:txBody>
      </p:sp>
    </p:spTree>
    <p:extLst>
      <p:ext uri="{BB962C8B-B14F-4D97-AF65-F5344CB8AC3E}">
        <p14:creationId xmlns:p14="http://schemas.microsoft.com/office/powerpoint/2010/main" val="143054587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04422A-31D1-A247-B885-CB59E561C27C}"/>
              </a:ext>
            </a:extLst>
          </p:cNvPr>
          <p:cNvSpPr>
            <a:spLocks noGrp="1"/>
          </p:cNvSpPr>
          <p:nvPr>
            <p:ph type="title"/>
          </p:nvPr>
        </p:nvSpPr>
        <p:spPr>
          <a:xfrm>
            <a:off x="130528" y="225631"/>
            <a:ext cx="9100297" cy="493563"/>
          </a:xfrm>
        </p:spPr>
        <p:txBody>
          <a:bodyPr/>
          <a:lstStyle/>
          <a:p>
            <a:r>
              <a:rPr lang="en-US" altLang="zh-TW" sz="2750"/>
              <a:t>Extend warranty to 5 years to protect your assets</a:t>
            </a:r>
            <a:endParaRPr lang="en-US" sz="2750"/>
          </a:p>
        </p:txBody>
      </p:sp>
      <p:grpSp>
        <p:nvGrpSpPr>
          <p:cNvPr id="10" name="群組 9">
            <a:extLst>
              <a:ext uri="{FF2B5EF4-FFF2-40B4-BE49-F238E27FC236}">
                <a16:creationId xmlns:a16="http://schemas.microsoft.com/office/drawing/2014/main" id="{04CE79C7-F13C-D34F-BC67-060D86C1E60A}"/>
              </a:ext>
            </a:extLst>
          </p:cNvPr>
          <p:cNvGrpSpPr/>
          <p:nvPr/>
        </p:nvGrpSpPr>
        <p:grpSpPr>
          <a:xfrm>
            <a:off x="609809" y="1555907"/>
            <a:ext cx="7537013" cy="510609"/>
            <a:chOff x="372207" y="1784732"/>
            <a:chExt cx="6916131" cy="468546"/>
          </a:xfrm>
          <a:effectLst>
            <a:outerShdw blurRad="50800" dist="38100" dir="2700000" algn="tl" rotWithShape="0">
              <a:prstClr val="black">
                <a:alpha val="40000"/>
              </a:prstClr>
            </a:outerShdw>
          </a:effectLst>
        </p:grpSpPr>
        <p:sp>
          <p:nvSpPr>
            <p:cNvPr id="12" name="矩形: 圓角 5">
              <a:extLst>
                <a:ext uri="{FF2B5EF4-FFF2-40B4-BE49-F238E27FC236}">
                  <a16:creationId xmlns:a16="http://schemas.microsoft.com/office/drawing/2014/main" id="{D79194A1-DE0C-D148-8013-060B7895F2AE}"/>
                </a:ext>
              </a:extLst>
            </p:cNvPr>
            <p:cNvSpPr/>
            <p:nvPr/>
          </p:nvSpPr>
          <p:spPr>
            <a:xfrm>
              <a:off x="372207" y="1784732"/>
              <a:ext cx="6916131" cy="468546"/>
            </a:xfrm>
            <a:prstGeom prst="roundRect">
              <a:avLst>
                <a:gd name="adj" fmla="val 29267"/>
              </a:avLst>
            </a:prstGeom>
            <a:solidFill>
              <a:schemeClr val="bg1"/>
            </a:solidFill>
            <a:ln>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latin typeface="Arial" panose="020B0604020202020204" pitchFamily="34" charset="0"/>
                <a:ea typeface="微軟正黑體" panose="020B0604030504040204" pitchFamily="34" charset="-120"/>
                <a:cs typeface="Arial" panose="020B0604020202020204" pitchFamily="34" charset="0"/>
              </a:endParaRPr>
            </a:p>
          </p:txBody>
        </p:sp>
        <p:pic>
          <p:nvPicPr>
            <p:cNvPr id="13" name="圖形 12">
              <a:extLst>
                <a:ext uri="{FF2B5EF4-FFF2-40B4-BE49-F238E27FC236}">
                  <a16:creationId xmlns:a16="http://schemas.microsoft.com/office/drawing/2014/main" id="{BE4D747B-232F-5B41-9486-49F89813A656}"/>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6650100" y="1784732"/>
              <a:ext cx="638238" cy="468546"/>
            </a:xfrm>
            <a:prstGeom prst="rect">
              <a:avLst/>
            </a:prstGeom>
          </p:spPr>
        </p:pic>
      </p:grpSp>
      <p:sp>
        <p:nvSpPr>
          <p:cNvPr id="11" name="Google Shape;126;p20">
            <a:extLst>
              <a:ext uri="{FF2B5EF4-FFF2-40B4-BE49-F238E27FC236}">
                <a16:creationId xmlns:a16="http://schemas.microsoft.com/office/drawing/2014/main" id="{98C21176-2BC2-8842-B5F6-F9D312DD8F71}"/>
              </a:ext>
            </a:extLst>
          </p:cNvPr>
          <p:cNvSpPr txBox="1"/>
          <p:nvPr/>
        </p:nvSpPr>
        <p:spPr>
          <a:xfrm>
            <a:off x="609809" y="1555908"/>
            <a:ext cx="6935033" cy="510609"/>
          </a:xfrm>
          <a:prstGeom prst="rect">
            <a:avLst/>
          </a:prstGeom>
          <a:noFill/>
          <a:ln>
            <a:noFill/>
          </a:ln>
        </p:spPr>
        <p:txBody>
          <a:bodyPr spcFirstLastPara="1" wrap="square" lIns="91425" tIns="91425" rIns="91425" bIns="91425"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lvl="0" indent="0" algn="l" rtl="0">
              <a:spcBef>
                <a:spcPts val="0"/>
              </a:spcBef>
              <a:spcAft>
                <a:spcPts val="0"/>
              </a:spcAft>
              <a:buNone/>
            </a:pPr>
            <a:r>
              <a:rPr lang="zh-TW" altLang="en-US" sz="2000">
                <a:latin typeface="Arial" panose="020B0604020202020204" pitchFamily="34" charset="0"/>
                <a:cs typeface="Arial" panose="020B0604020202020204" pitchFamily="34" charset="0"/>
              </a:rPr>
              <a:t> </a:t>
            </a:r>
            <a:r>
              <a:rPr lang="en-US" sz="2000">
                <a:latin typeface="Arial" panose="020B0604020202020204" pitchFamily="34" charset="0"/>
                <a:cs typeface="Arial" panose="020B0604020202020204" pitchFamily="34" charset="0"/>
              </a:rPr>
              <a:t>https: //www.qnap.com/service/product-warranty/</a:t>
            </a:r>
          </a:p>
        </p:txBody>
      </p:sp>
      <p:sp>
        <p:nvSpPr>
          <p:cNvPr id="15" name="文本框 10">
            <a:extLst>
              <a:ext uri="{FF2B5EF4-FFF2-40B4-BE49-F238E27FC236}">
                <a16:creationId xmlns:a16="http://schemas.microsoft.com/office/drawing/2014/main" id="{0A780B17-FB04-3C44-A02B-DE3264D2009C}"/>
              </a:ext>
            </a:extLst>
          </p:cNvPr>
          <p:cNvSpPr txBox="1"/>
          <p:nvPr/>
        </p:nvSpPr>
        <p:spPr>
          <a:xfrm>
            <a:off x="489944" y="1032492"/>
            <a:ext cx="8244153" cy="338554"/>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ltLang="zh-TW" sz="1600">
                <a:latin typeface="Arial" panose="020B0604020202020204" pitchFamily="34" charset="0"/>
                <a:ea typeface="微軟正黑體"/>
                <a:cs typeface="Arial" panose="020B0604020202020204" pitchFamily="34" charset="0"/>
              </a:rPr>
              <a:t>Standard 2-year warranty + optional 3-year extended warranty = 5 years of warranty</a:t>
            </a:r>
            <a:endParaRPr lang="zh-CN" altLang="en-US" sz="1600" b="1">
              <a:latin typeface="Arial" panose="020B0604020202020204" pitchFamily="34" charset="0"/>
              <a:ea typeface="微軟正黑體"/>
              <a:cs typeface="Arial" panose="020B0604020202020204" pitchFamily="34" charset="0"/>
            </a:endParaRPr>
          </a:p>
        </p:txBody>
      </p:sp>
      <p:sp>
        <p:nvSpPr>
          <p:cNvPr id="16" name="文本框 10">
            <a:extLst>
              <a:ext uri="{FF2B5EF4-FFF2-40B4-BE49-F238E27FC236}">
                <a16:creationId xmlns:a16="http://schemas.microsoft.com/office/drawing/2014/main" id="{C160D959-BB5B-C14F-8781-C3EEF8DD4067}"/>
              </a:ext>
            </a:extLst>
          </p:cNvPr>
          <p:cNvSpPr txBox="1"/>
          <p:nvPr/>
        </p:nvSpPr>
        <p:spPr>
          <a:xfrm>
            <a:off x="5479217" y="2321935"/>
            <a:ext cx="3388186" cy="1366721"/>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ts val="1700"/>
              </a:lnSpc>
              <a:spcBef>
                <a:spcPts val="200"/>
              </a:spcBef>
            </a:pPr>
            <a:r>
              <a:rPr lang="en-US" altLang="zh-CN" sz="1400" b="1">
                <a:solidFill>
                  <a:srgbClr val="393836"/>
                </a:solidFill>
                <a:latin typeface="Arial"/>
                <a:ea typeface="微軟正黑體"/>
                <a:cs typeface="Arial"/>
                <a:sym typeface="Arial" panose="020B0604020202020204" pitchFamily="34" charset="0"/>
              </a:rPr>
              <a:t>2-year Standard Warranty</a:t>
            </a:r>
          </a:p>
          <a:p>
            <a:pPr marL="179705" indent="-179705">
              <a:lnSpc>
                <a:spcPct val="130000"/>
              </a:lnSpc>
              <a:spcBef>
                <a:spcPts val="300"/>
              </a:spcBef>
              <a:buChar char="•"/>
            </a:pPr>
            <a:r>
              <a:rPr lang="en-US" altLang="zh-CN" sz="1000">
                <a:latin typeface="Arial"/>
                <a:ea typeface="微軟正黑體"/>
                <a:cs typeface="Arial"/>
                <a:sym typeface="Arial" panose="020B0604020202020204" pitchFamily="34" charset="0"/>
              </a:rPr>
              <a:t>2-year standard warranty service that comes in effect at the time of purchase.</a:t>
            </a:r>
            <a:endParaRPr lang="zh-CN" altLang="en-US" sz="1000">
              <a:latin typeface="Arial"/>
              <a:ea typeface="微軟正黑體"/>
              <a:cs typeface="Arial"/>
            </a:endParaRPr>
          </a:p>
          <a:p>
            <a:pPr marL="179705" indent="-179705">
              <a:lnSpc>
                <a:spcPct val="130000"/>
              </a:lnSpc>
              <a:spcBef>
                <a:spcPts val="300"/>
              </a:spcBef>
              <a:buChar char="•"/>
            </a:pPr>
            <a:r>
              <a:rPr lang="en-US" altLang="zh-CN" sz="1000">
                <a:latin typeface="Arial"/>
                <a:ea typeface="微軟正黑體"/>
                <a:cs typeface="Arial"/>
                <a:sym typeface="Arial" panose="020B0604020202020204" pitchFamily="34" charset="0"/>
              </a:rPr>
              <a:t>Free repair and part replacement for products under normal use during warranty period. (Spare parts and consumables are excluded)</a:t>
            </a:r>
            <a:endParaRPr lang="zh-CN" altLang="en-US" sz="1000">
              <a:latin typeface="Arial"/>
              <a:ea typeface="微軟正黑體"/>
              <a:cs typeface="Arial"/>
            </a:endParaRPr>
          </a:p>
        </p:txBody>
      </p:sp>
      <p:sp>
        <p:nvSpPr>
          <p:cNvPr id="17" name="文本框 11">
            <a:extLst>
              <a:ext uri="{FF2B5EF4-FFF2-40B4-BE49-F238E27FC236}">
                <a16:creationId xmlns:a16="http://schemas.microsoft.com/office/drawing/2014/main" id="{5CE3965A-70D8-D449-A344-9B7A7D6568CE}"/>
              </a:ext>
            </a:extLst>
          </p:cNvPr>
          <p:cNvSpPr txBox="1"/>
          <p:nvPr/>
        </p:nvSpPr>
        <p:spPr>
          <a:xfrm>
            <a:off x="5501615" y="3637536"/>
            <a:ext cx="3365788" cy="966611"/>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defPPr>
              <a:defRPr lang="zh-TW"/>
            </a:defPPr>
            <a:lvl1pPr>
              <a:lnSpc>
                <a:spcPts val="1700"/>
              </a:lnSpc>
              <a:spcBef>
                <a:spcPts val="200"/>
              </a:spcBef>
              <a:defRPr sz="1400" b="1">
                <a:latin typeface="微軟正黑體" panose="020B0604030504040204" pitchFamily="34" charset="-120"/>
                <a:ea typeface="微軟正黑體" panose="020B0604030504040204" pitchFamily="34" charset="-120"/>
              </a:defRPr>
            </a:lvl1pPr>
          </a:lstStyle>
          <a:p>
            <a:r>
              <a:rPr lang="en-US" altLang="zh-TW">
                <a:latin typeface="Arial" panose="020B0604020202020204" pitchFamily="34" charset="0"/>
                <a:cs typeface="Arial" panose="020B0604020202020204" pitchFamily="34" charset="0"/>
                <a:sym typeface="Arial" panose="020B0604020202020204" pitchFamily="34" charset="0"/>
              </a:rPr>
              <a:t>Optional 3-year Extended Warranty</a:t>
            </a:r>
          </a:p>
          <a:p>
            <a:pPr marL="180000" indent="-180000">
              <a:lnSpc>
                <a:spcPct val="130000"/>
              </a:lnSpc>
              <a:spcBef>
                <a:spcPts val="300"/>
              </a:spcBef>
              <a:buChar char="•"/>
            </a:pPr>
            <a:r>
              <a:rPr lang="en-US" altLang="zh-CN" sz="1000" b="0">
                <a:latin typeface="Arial" panose="020B0604020202020204" pitchFamily="34" charset="0"/>
                <a:cs typeface="Arial" panose="020B0604020202020204" pitchFamily="34" charset="0"/>
                <a:sym typeface="Arial" panose="020B0604020202020204" pitchFamily="34" charset="0"/>
              </a:rPr>
              <a:t>Extending your warranty with this paid service, available within 90 days of the initial unit purchase.</a:t>
            </a:r>
            <a:endParaRPr lang="zh-CN" altLang="en-US" sz="1000" b="0">
              <a:latin typeface="Arial" panose="020B0604020202020204" pitchFamily="34" charset="0"/>
              <a:cs typeface="Arial" panose="020B0604020202020204" pitchFamily="34" charset="0"/>
              <a:sym typeface="Arial" panose="020B0604020202020204" pitchFamily="34" charset="0"/>
            </a:endParaRPr>
          </a:p>
          <a:p>
            <a:pPr marL="180000" indent="-180000">
              <a:lnSpc>
                <a:spcPct val="130000"/>
              </a:lnSpc>
              <a:spcBef>
                <a:spcPts val="300"/>
              </a:spcBef>
              <a:buChar char="•"/>
            </a:pPr>
            <a:r>
              <a:rPr lang="en-US" altLang="zh-CN" sz="1000" b="0">
                <a:latin typeface="Arial" panose="020B0604020202020204" pitchFamily="34" charset="0"/>
                <a:cs typeface="Arial" panose="020B0604020202020204" pitchFamily="34" charset="0"/>
                <a:sym typeface="Arial" panose="020B0604020202020204" pitchFamily="34" charset="0"/>
              </a:rPr>
              <a:t>Offers identical service to standard warranty.</a:t>
            </a:r>
            <a:endParaRPr lang="zh-CN" altLang="en-US" sz="1000" b="0">
              <a:latin typeface="Arial" panose="020B0604020202020204" pitchFamily="34" charset="0"/>
              <a:cs typeface="Arial" panose="020B0604020202020204" pitchFamily="34" charset="0"/>
              <a:sym typeface="Arial" panose="020B0604020202020204" pitchFamily="34" charset="0"/>
            </a:endParaRPr>
          </a:p>
        </p:txBody>
      </p:sp>
      <p:pic>
        <p:nvPicPr>
          <p:cNvPr id="22" name="圖片 21">
            <a:extLst>
              <a:ext uri="{FF2B5EF4-FFF2-40B4-BE49-F238E27FC236}">
                <a16:creationId xmlns:a16="http://schemas.microsoft.com/office/drawing/2014/main" id="{59EEE52E-09B8-419F-A470-E3AEDBA212B4}"/>
              </a:ext>
            </a:extLst>
          </p:cNvPr>
          <p:cNvPicPr>
            <a:picLocks noChangeAspect="1"/>
          </p:cNvPicPr>
          <p:nvPr/>
        </p:nvPicPr>
        <p:blipFill>
          <a:blip r:embed="rId5" cstate="print">
            <a:extLst>
              <a:ext uri="{28A0092B-C50C-407E-A947-70E740481C1C}">
                <a14:useLocalDpi xmlns:a14="http://schemas.microsoft.com/office/drawing/2010/main"/>
              </a:ext>
            </a:extLst>
          </a:blip>
          <a:stretch>
            <a:fillRect/>
          </a:stretch>
        </p:blipFill>
        <p:spPr>
          <a:xfrm>
            <a:off x="1355702" y="2980146"/>
            <a:ext cx="3216298" cy="1624001"/>
          </a:xfrm>
          <a:prstGeom prst="rect">
            <a:avLst/>
          </a:prstGeom>
          <a:effectLst>
            <a:outerShdw blurRad="50800" dist="38100" dir="5400000" algn="t" rotWithShape="0">
              <a:prstClr val="black">
                <a:alpha val="40000"/>
              </a:prstClr>
            </a:outerShdw>
          </a:effectLst>
        </p:spPr>
      </p:pic>
      <p:sp>
        <p:nvSpPr>
          <p:cNvPr id="21" name="矩形: 圓角 20">
            <a:extLst>
              <a:ext uri="{FF2B5EF4-FFF2-40B4-BE49-F238E27FC236}">
                <a16:creationId xmlns:a16="http://schemas.microsoft.com/office/drawing/2014/main" id="{4B56ACAB-56A8-4130-830F-D43DEB27A627}"/>
              </a:ext>
            </a:extLst>
          </p:cNvPr>
          <p:cNvSpPr/>
          <p:nvPr/>
        </p:nvSpPr>
        <p:spPr>
          <a:xfrm>
            <a:off x="1355702" y="2571750"/>
            <a:ext cx="3289743" cy="493563"/>
          </a:xfrm>
          <a:prstGeom prst="roundRect">
            <a:avLst>
              <a:gd name="adj" fmla="val 50000"/>
            </a:avLst>
          </a:prstGeom>
          <a:gradFill>
            <a:gsLst>
              <a:gs pos="100000">
                <a:schemeClr val="accent1">
                  <a:lumMod val="50000"/>
                </a:schemeClr>
              </a:gs>
              <a:gs pos="0">
                <a:schemeClr val="accent1">
                  <a:lumMod val="75000"/>
                </a:schemeClr>
              </a:gs>
            </a:gsLst>
            <a:lin ang="5400000" scaled="0"/>
          </a:gra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latin typeface="Arial" panose="020B0604020202020204" pitchFamily="34" charset="0"/>
              <a:ea typeface="微軟正黑體" panose="020B0604030504040204" pitchFamily="34" charset="-120"/>
              <a:cs typeface="Arial" panose="020B0604020202020204" pitchFamily="34" charset="0"/>
            </a:endParaRPr>
          </a:p>
        </p:txBody>
      </p:sp>
      <p:sp>
        <p:nvSpPr>
          <p:cNvPr id="14" name="TextBox 13">
            <a:extLst>
              <a:ext uri="{FF2B5EF4-FFF2-40B4-BE49-F238E27FC236}">
                <a16:creationId xmlns:a16="http://schemas.microsoft.com/office/drawing/2014/main" id="{62D53844-B5C7-D44B-8A69-90B663AC31F2}"/>
              </a:ext>
            </a:extLst>
          </p:cNvPr>
          <p:cNvSpPr txBox="1"/>
          <p:nvPr/>
        </p:nvSpPr>
        <p:spPr>
          <a:xfrm>
            <a:off x="2084038" y="3299253"/>
            <a:ext cx="2241067" cy="889154"/>
          </a:xfrm>
          <a:prstGeom prst="rect">
            <a:avLst/>
          </a:prstGeom>
          <a:noFill/>
        </p:spPr>
        <p:txBody>
          <a:bodyPr wrap="square" rtlCol="0" anchor="t">
            <a:spAutoFit/>
          </a:bodyPr>
          <a:lstStyle/>
          <a:p>
            <a:pPr marL="361950" indent="-361950">
              <a:lnSpc>
                <a:spcPct val="150000"/>
              </a:lnSpc>
              <a:buClr>
                <a:schemeClr val="tx1"/>
              </a:buClr>
              <a:buSzPct val="85000"/>
              <a:buFont typeface="Wingdings"/>
              <a:buChar char="ü"/>
            </a:pPr>
            <a:r>
              <a:rPr lang="en-US" altLang="zh-TW" sz="1200" b="1">
                <a:latin typeface="Arial" panose="020B0604020202020204" pitchFamily="34" charset="0"/>
                <a:ea typeface="微軟正黑體"/>
                <a:cs typeface="Arial" panose="020B0604020202020204" pitchFamily="34" charset="0"/>
              </a:rPr>
              <a:t>Go to the warranty site</a:t>
            </a:r>
            <a:r>
              <a:rPr lang="zh-TW" altLang="en-US" sz="1200" b="1">
                <a:latin typeface="Arial" panose="020B0604020202020204" pitchFamily="34" charset="0"/>
                <a:ea typeface="微軟正黑體"/>
                <a:cs typeface="Arial" panose="020B0604020202020204" pitchFamily="34" charset="0"/>
              </a:rPr>
              <a:t>
</a:t>
            </a:r>
            <a:r>
              <a:rPr lang="en-US" altLang="zh-TW" sz="1200" b="1">
                <a:latin typeface="Arial" panose="020B0604020202020204" pitchFamily="34" charset="0"/>
                <a:ea typeface="微軟正黑體"/>
                <a:cs typeface="Arial" panose="020B0604020202020204" pitchFamily="34" charset="0"/>
              </a:rPr>
              <a:t>Register the NAS</a:t>
            </a:r>
            <a:r>
              <a:rPr lang="zh-TW" altLang="en-US" sz="1200" b="1">
                <a:latin typeface="Arial" panose="020B0604020202020204" pitchFamily="34" charset="0"/>
                <a:ea typeface="微軟正黑體"/>
                <a:cs typeface="Arial" panose="020B0604020202020204" pitchFamily="34" charset="0"/>
              </a:rPr>
              <a:t>
</a:t>
            </a:r>
            <a:r>
              <a:rPr lang="en-US" altLang="zh-TW" sz="1200" b="1">
                <a:latin typeface="Arial" panose="020B0604020202020204" pitchFamily="34" charset="0"/>
                <a:ea typeface="微軟正黑體"/>
                <a:cs typeface="Arial" panose="020B0604020202020204" pitchFamily="34" charset="0"/>
              </a:rPr>
              <a:t>Purchase the coverage</a:t>
            </a:r>
            <a:endParaRPr lang="zh-CN" altLang="en-US" sz="1200" b="1">
              <a:latin typeface="Arial" panose="020B0604020202020204" pitchFamily="34" charset="0"/>
              <a:ea typeface="微軟正黑體"/>
              <a:cs typeface="Arial" panose="020B0604020202020204" pitchFamily="34" charset="0"/>
            </a:endParaRPr>
          </a:p>
        </p:txBody>
      </p:sp>
      <p:sp>
        <p:nvSpPr>
          <p:cNvPr id="20" name="Google Shape;97;p18">
            <a:extLst>
              <a:ext uri="{FF2B5EF4-FFF2-40B4-BE49-F238E27FC236}">
                <a16:creationId xmlns:a16="http://schemas.microsoft.com/office/drawing/2014/main" id="{C6A2A470-B702-A74D-8DB0-3C807DC2AACC}"/>
              </a:ext>
            </a:extLst>
          </p:cNvPr>
          <p:cNvSpPr txBox="1"/>
          <p:nvPr/>
        </p:nvSpPr>
        <p:spPr>
          <a:xfrm>
            <a:off x="1763700" y="2624780"/>
            <a:ext cx="2881745" cy="434307"/>
          </a:xfrm>
          <a:prstGeom prst="rect">
            <a:avLst/>
          </a:prstGeom>
          <a:noFill/>
          <a:ln>
            <a:noFill/>
          </a:ln>
        </p:spPr>
        <p:txBody>
          <a:bodyPr spcFirstLastPara="1" wrap="square" lIns="121900" tIns="121900" rIns="121900" bIns="121900" anchor="ctr" anchorCtr="0">
            <a:noAutofit/>
          </a:bodyPr>
          <a:lstStyle/>
          <a:p>
            <a:pPr algn="ctr">
              <a:lnSpc>
                <a:spcPct val="115000"/>
              </a:lnSpc>
            </a:pPr>
            <a:r>
              <a:rPr lang="en-US" altLang="zh-TW" sz="1400" b="1">
                <a:solidFill>
                  <a:schemeClr val="bg1"/>
                </a:solidFill>
                <a:latin typeface="Arial" panose="020B0604020202020204" pitchFamily="34" charset="0"/>
                <a:ea typeface="微軟正黑體" panose="020B0604030504040204" pitchFamily="34" charset="-120"/>
                <a:cs typeface="Arial" panose="020B0604020202020204" pitchFamily="34" charset="0"/>
                <a:sym typeface="Arial" panose="020B0604020202020204" pitchFamily="34" charset="0"/>
              </a:rPr>
              <a:t>P/N: EXTW-GREEN-3Y</a:t>
            </a:r>
            <a:endParaRPr lang="en-US" altLang="zh-TW" sz="1400">
              <a:solidFill>
                <a:schemeClr val="bg1"/>
              </a:solidFill>
              <a:latin typeface="Arial" panose="020B0604020202020204" pitchFamily="34" charset="0"/>
              <a:ea typeface="微軟正黑體" panose="020B0604030504040204" pitchFamily="34" charset="-120"/>
              <a:cs typeface="Arial" panose="020B0604020202020204" pitchFamily="34" charset="0"/>
              <a:sym typeface="Arial" panose="020B0604020202020204" pitchFamily="34" charset="0"/>
            </a:endParaRPr>
          </a:p>
        </p:txBody>
      </p:sp>
      <p:pic>
        <p:nvPicPr>
          <p:cNvPr id="6" name="Google Shape;101;p18">
            <a:extLst>
              <a:ext uri="{FF2B5EF4-FFF2-40B4-BE49-F238E27FC236}">
                <a16:creationId xmlns:a16="http://schemas.microsoft.com/office/drawing/2014/main" id="{726C3CBD-67AC-7246-B746-43289B2CCAE4}"/>
              </a:ext>
            </a:extLst>
          </p:cNvPr>
          <p:cNvPicPr preferRelativeResize="0"/>
          <p:nvPr/>
        </p:nvPicPr>
        <p:blipFill>
          <a:blip r:embed="rId6">
            <a:extLst>
              <a:ext uri="{28A0092B-C50C-407E-A947-70E740481C1C}">
                <a14:useLocalDpi xmlns:a14="http://schemas.microsoft.com/office/drawing/2010/main"/>
              </a:ext>
            </a:extLst>
          </a:blip>
          <a:srcRect/>
          <a:stretch/>
        </p:blipFill>
        <p:spPr>
          <a:xfrm>
            <a:off x="130528" y="2406542"/>
            <a:ext cx="2255279" cy="2255279"/>
          </a:xfrm>
          <a:prstGeom prst="rect">
            <a:avLst/>
          </a:prstGeom>
          <a:noFill/>
          <a:ln>
            <a:noFill/>
          </a:ln>
        </p:spPr>
      </p:pic>
      <p:pic>
        <p:nvPicPr>
          <p:cNvPr id="4" name="圖片 3" descr="一張含有 食物, 標誌 的圖片&#10;&#10;自動產生的描述">
            <a:extLst>
              <a:ext uri="{FF2B5EF4-FFF2-40B4-BE49-F238E27FC236}">
                <a16:creationId xmlns:a16="http://schemas.microsoft.com/office/drawing/2014/main" id="{55665432-EAA8-41C2-9B8A-6EF24AB26ACF}"/>
              </a:ext>
            </a:extLst>
          </p:cNvPr>
          <p:cNvPicPr>
            <a:picLocks noChangeAspect="1"/>
          </p:cNvPicPr>
          <p:nvPr/>
        </p:nvPicPr>
        <p:blipFill>
          <a:blip r:embed="rId7" cstate="print">
            <a:extLst>
              <a:ext uri="{28A0092B-C50C-407E-A947-70E740481C1C}">
                <a14:useLocalDpi xmlns:a14="http://schemas.microsoft.com/office/drawing/2010/main"/>
              </a:ext>
            </a:extLst>
          </a:blip>
          <a:stretch>
            <a:fillRect/>
          </a:stretch>
        </p:blipFill>
        <p:spPr>
          <a:xfrm>
            <a:off x="4585021" y="3620781"/>
            <a:ext cx="982923" cy="980454"/>
          </a:xfrm>
          <a:prstGeom prst="rect">
            <a:avLst/>
          </a:prstGeom>
        </p:spPr>
      </p:pic>
    </p:spTree>
    <p:extLst>
      <p:ext uri="{BB962C8B-B14F-4D97-AF65-F5344CB8AC3E}">
        <p14:creationId xmlns:p14="http://schemas.microsoft.com/office/powerpoint/2010/main" val="255708400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FD32B4-E0F3-BF45-B1C2-8A4D4291ADA0}"/>
              </a:ext>
            </a:extLst>
          </p:cNvPr>
          <p:cNvSpPr>
            <a:spLocks noGrp="1"/>
          </p:cNvSpPr>
          <p:nvPr>
            <p:ph type="title"/>
          </p:nvPr>
        </p:nvSpPr>
        <p:spPr>
          <a:xfrm>
            <a:off x="342076" y="288702"/>
            <a:ext cx="8535225" cy="493563"/>
          </a:xfrm>
        </p:spPr>
        <p:txBody>
          <a:bodyPr/>
          <a:lstStyle/>
          <a:p>
            <a:pPr>
              <a:lnSpc>
                <a:spcPct val="80000"/>
              </a:lnSpc>
            </a:pPr>
            <a:r>
              <a:rPr lang="en-US" altLang="zh-CN"/>
              <a:t>USB to</a:t>
            </a:r>
            <a:r>
              <a:rPr lang="zh-TW" altLang="en-US"/>
              <a:t> </a:t>
            </a:r>
            <a:r>
              <a:rPr lang="en-US" altLang="zh-TW"/>
              <a:t>5</a:t>
            </a:r>
            <a:r>
              <a:rPr lang="en-US" altLang="zh-CN"/>
              <a:t>GbE/2.5GbE adapter with QNAP </a:t>
            </a:r>
            <a:br>
              <a:rPr lang="en-US" altLang="zh-CN"/>
            </a:br>
            <a:r>
              <a:rPr lang="en-US" altLang="zh-CN"/>
              <a:t>QNA-UC5G1T</a:t>
            </a:r>
            <a:endParaRPr lang="en-US"/>
          </a:p>
        </p:txBody>
      </p:sp>
      <p:pic>
        <p:nvPicPr>
          <p:cNvPr id="3" name="圖片 26">
            <a:extLst>
              <a:ext uri="{FF2B5EF4-FFF2-40B4-BE49-F238E27FC236}">
                <a16:creationId xmlns:a16="http://schemas.microsoft.com/office/drawing/2014/main" id="{4E80DC31-69CF-E948-A097-A7DF35D4A382}"/>
              </a:ext>
            </a:extLst>
          </p:cNvPr>
          <p:cNvPicPr>
            <a:picLocks noChangeAspect="1"/>
          </p:cNvPicPr>
          <p:nvPr/>
        </p:nvPicPr>
        <p:blipFill>
          <a:blip r:embed="rId2" cstate="print">
            <a:extLst>
              <a:ext uri="{BEBA8EAE-BF5A-486C-A8C5-ECC9F3942E4B}">
                <a14:imgProps xmlns:a14="http://schemas.microsoft.com/office/drawing/2010/main">
                  <a14:imgLayer r:embed="rId3">
                    <a14:imgEffect>
                      <a14:colorTemperature colorTemp="5300"/>
                    </a14:imgEffect>
                  </a14:imgLayer>
                </a14:imgProps>
              </a:ext>
              <a:ext uri="{28A0092B-C50C-407E-A947-70E740481C1C}">
                <a14:useLocalDpi xmlns:a14="http://schemas.microsoft.com/office/drawing/2010/main"/>
              </a:ext>
            </a:extLst>
          </a:blip>
          <a:stretch>
            <a:fillRect/>
          </a:stretch>
        </p:blipFill>
        <p:spPr>
          <a:xfrm>
            <a:off x="6798440" y="945486"/>
            <a:ext cx="2145606" cy="2627889"/>
          </a:xfrm>
          <a:prstGeom prst="rect">
            <a:avLst/>
          </a:prstGeom>
          <a:effectLst>
            <a:outerShdw blurRad="50800" dist="38100" dir="5400000" algn="t" rotWithShape="0">
              <a:prstClr val="black">
                <a:alpha val="40000"/>
              </a:prstClr>
            </a:outerShdw>
          </a:effectLst>
        </p:spPr>
      </p:pic>
      <p:sp>
        <p:nvSpPr>
          <p:cNvPr id="4" name="Rectangle 3">
            <a:extLst>
              <a:ext uri="{FF2B5EF4-FFF2-40B4-BE49-F238E27FC236}">
                <a16:creationId xmlns:a16="http://schemas.microsoft.com/office/drawing/2014/main" id="{9C1AE715-FD4B-1D4E-93CD-6FD21887E2A5}"/>
              </a:ext>
            </a:extLst>
          </p:cNvPr>
          <p:cNvSpPr/>
          <p:nvPr/>
        </p:nvSpPr>
        <p:spPr>
          <a:xfrm>
            <a:off x="1756093" y="3538666"/>
            <a:ext cx="3134662" cy="1233671"/>
          </a:xfrm>
          <a:prstGeom prst="rect">
            <a:avLst/>
          </a:prstGeom>
        </p:spPr>
        <p:txBody>
          <a:bodyPr wrap="square" anchor="t">
            <a:spAutoFit/>
          </a:bodyPr>
          <a:lstStyle/>
          <a:p>
            <a:pPr>
              <a:lnSpc>
                <a:spcPts val="1450"/>
              </a:lnSpc>
            </a:pPr>
            <a:r>
              <a:rPr lang="en-US" altLang="zh-CN" sz="1200">
                <a:latin typeface="Arial" panose="020B0604020202020204" pitchFamily="34" charset="0"/>
                <a:ea typeface="微軟正黑體" panose="020B0604030504040204" pitchFamily="34" charset="-120"/>
                <a:cs typeface="Arial" panose="020B0604020202020204" pitchFamily="34" charset="0"/>
              </a:rPr>
              <a:t>QNA adapters do not support the following functions in QTS:</a:t>
            </a:r>
            <a:r>
              <a:rPr lang="en-US" altLang="zh-TW" sz="1200">
                <a:latin typeface="Arial" panose="020B0604020202020204" pitchFamily="34" charset="0"/>
                <a:ea typeface="微軟正黑體" panose="020B0604030504040204" pitchFamily="34" charset="-120"/>
                <a:cs typeface="Arial" panose="020B0604020202020204" pitchFamily="34" charset="0"/>
              </a:rPr>
              <a:t> 
</a:t>
            </a:r>
            <a:r>
              <a:rPr lang="zh-TW" altLang="en-US" sz="1200">
                <a:latin typeface="Arial" panose="020B0604020202020204" pitchFamily="34" charset="0"/>
                <a:ea typeface="微軟正黑體" panose="020B0604030504040204" pitchFamily="34" charset="-120"/>
                <a:cs typeface="Arial" panose="020B0604020202020204" pitchFamily="34" charset="0"/>
              </a:rPr>
              <a:t>◆ </a:t>
            </a:r>
            <a:r>
              <a:rPr lang="en-US" altLang="zh-CN" sz="1200">
                <a:latin typeface="Arial" panose="020B0604020202020204" pitchFamily="34" charset="0"/>
                <a:ea typeface="微軟正黑體" panose="020B0604030504040204" pitchFamily="34" charset="-120"/>
                <a:cs typeface="Arial" panose="020B0604020202020204" pitchFamily="34" charset="0"/>
              </a:rPr>
              <a:t>Port </a:t>
            </a:r>
            <a:r>
              <a:rPr lang="en-US" altLang="zh-CN" sz="1200" err="1">
                <a:latin typeface="Arial" panose="020B0604020202020204" pitchFamily="34" charset="0"/>
                <a:ea typeface="微軟正黑體" panose="020B0604030504040204" pitchFamily="34" charset="-120"/>
                <a:cs typeface="Arial" panose="020B0604020202020204" pitchFamily="34" charset="0"/>
              </a:rPr>
              <a:t>trunking</a:t>
            </a:r>
            <a:r>
              <a:rPr lang="en-US" altLang="zh-CN" sz="1200">
                <a:latin typeface="Arial" panose="020B0604020202020204" pitchFamily="34" charset="0"/>
                <a:ea typeface="微軟正黑體" panose="020B0604030504040204" pitchFamily="34" charset="-120"/>
                <a:cs typeface="Arial" panose="020B0604020202020204" pitchFamily="34" charset="0"/>
              </a:rPr>
              <a:t> (LACP)</a:t>
            </a:r>
            <a:r>
              <a:rPr lang="zh-CN" altLang="en-US" sz="1200">
                <a:latin typeface="Arial" panose="020B0604020202020204" pitchFamily="34" charset="0"/>
                <a:ea typeface="微軟正黑體" panose="020B0604030504040204" pitchFamily="34" charset="-120"/>
                <a:cs typeface="Arial" panose="020B0604020202020204" pitchFamily="34" charset="0"/>
              </a:rPr>
              <a:t>
</a:t>
            </a:r>
            <a:r>
              <a:rPr lang="zh-TW" altLang="en-US" sz="1200">
                <a:latin typeface="Arial" panose="020B0604020202020204" pitchFamily="34" charset="0"/>
                <a:ea typeface="微軟正黑體" panose="020B0604030504040204" pitchFamily="34" charset="-120"/>
                <a:cs typeface="Arial" panose="020B0604020202020204" pitchFamily="34" charset="0"/>
              </a:rPr>
              <a:t>◆ </a:t>
            </a:r>
            <a:r>
              <a:rPr lang="en-US" altLang="zh-CN" sz="1200">
                <a:latin typeface="Arial" panose="020B0604020202020204" pitchFamily="34" charset="0"/>
                <a:ea typeface="微軟正黑體" panose="020B0604030504040204" pitchFamily="34" charset="-120"/>
                <a:cs typeface="Arial" panose="020B0604020202020204" pitchFamily="34" charset="0"/>
              </a:rPr>
              <a:t>DHCP </a:t>
            </a:r>
            <a:r>
              <a:rPr lang="en-US" altLang="zh-TW" sz="1200">
                <a:latin typeface="Arial" panose="020B0604020202020204" pitchFamily="34" charset="0"/>
                <a:ea typeface="微軟正黑體" panose="020B0604030504040204" pitchFamily="34" charset="-120"/>
                <a:cs typeface="Arial" panose="020B0604020202020204" pitchFamily="34" charset="0"/>
              </a:rPr>
              <a:t>server</a:t>
            </a:r>
            <a:r>
              <a:rPr lang="zh-TW" altLang="en-US" sz="1200">
                <a:latin typeface="Arial" panose="020B0604020202020204" pitchFamily="34" charset="0"/>
                <a:ea typeface="微軟正黑體" panose="020B0604030504040204" pitchFamily="34" charset="-120"/>
                <a:cs typeface="Arial" panose="020B0604020202020204" pitchFamily="34" charset="0"/>
              </a:rPr>
              <a:t>
◆ </a:t>
            </a:r>
            <a:r>
              <a:rPr lang="en-US" altLang="zh-CN" sz="1200">
                <a:latin typeface="Arial" panose="020B0604020202020204" pitchFamily="34" charset="0"/>
                <a:ea typeface="微軟正黑體" panose="020B0604030504040204" pitchFamily="34" charset="-120"/>
                <a:cs typeface="Arial" panose="020B0604020202020204" pitchFamily="34" charset="0"/>
              </a:rPr>
              <a:t>RADVD </a:t>
            </a:r>
            <a:r>
              <a:rPr lang="en-US" altLang="zh-TW" sz="1200">
                <a:latin typeface="Arial" panose="020B0604020202020204" pitchFamily="34" charset="0"/>
                <a:ea typeface="微軟正黑體" panose="020B0604030504040204" pitchFamily="34" charset="-120"/>
                <a:cs typeface="Arial" panose="020B0604020202020204" pitchFamily="34" charset="0"/>
              </a:rPr>
              <a:t>server</a:t>
            </a:r>
            <a:r>
              <a:rPr lang="zh-TW" altLang="en-US" sz="1200">
                <a:latin typeface="Arial" panose="020B0604020202020204" pitchFamily="34" charset="0"/>
                <a:ea typeface="微軟正黑體" panose="020B0604030504040204" pitchFamily="34" charset="-120"/>
                <a:cs typeface="Arial" panose="020B0604020202020204" pitchFamily="34" charset="0"/>
              </a:rPr>
              <a:t>
◆ </a:t>
            </a:r>
            <a:r>
              <a:rPr lang="en-US" altLang="zh-TW" sz="1200">
                <a:latin typeface="Arial" panose="020B0604020202020204" pitchFamily="34" charset="0"/>
                <a:ea typeface="微軟正黑體" panose="020B0604030504040204" pitchFamily="34" charset="-120"/>
                <a:cs typeface="Arial" panose="020B0604020202020204" pitchFamily="34" charset="0"/>
              </a:rPr>
              <a:t>Static route</a:t>
            </a:r>
            <a:endParaRPr lang="en-US" sz="1200">
              <a:latin typeface="Arial" panose="020B0604020202020204" pitchFamily="34" charset="0"/>
              <a:ea typeface="微軟正黑體" panose="020B0604030504040204" pitchFamily="34" charset="-120"/>
              <a:cs typeface="Arial" panose="020B0604020202020204" pitchFamily="34" charset="0"/>
            </a:endParaRPr>
          </a:p>
        </p:txBody>
      </p:sp>
      <p:pic>
        <p:nvPicPr>
          <p:cNvPr id="12" name="圖片 7">
            <a:extLst>
              <a:ext uri="{FF2B5EF4-FFF2-40B4-BE49-F238E27FC236}">
                <a16:creationId xmlns:a16="http://schemas.microsoft.com/office/drawing/2014/main" id="{F1B88930-B45A-AB4A-B50F-43278B335D58}"/>
              </a:ext>
            </a:extLst>
          </p:cNvPr>
          <p:cNvPicPr>
            <a:picLocks noChangeAspect="1"/>
          </p:cNvPicPr>
          <p:nvPr/>
        </p:nvPicPr>
        <p:blipFill>
          <a:blip r:embed="rId4" cstate="print">
            <a:extLst>
              <a:ext uri="{28A0092B-C50C-407E-A947-70E740481C1C}">
                <a14:useLocalDpi xmlns:a14="http://schemas.microsoft.com/office/drawing/2010/main"/>
              </a:ext>
            </a:extLst>
          </a:blip>
          <a:srcRect/>
          <a:stretch/>
        </p:blipFill>
        <p:spPr>
          <a:xfrm rot="16200000">
            <a:off x="4750050" y="1988481"/>
            <a:ext cx="1839679" cy="1150003"/>
          </a:xfrm>
          <a:prstGeom prst="rect">
            <a:avLst/>
          </a:prstGeom>
          <a:effectLst>
            <a:outerShdw blurRad="50800" dist="38100" dir="2700000" algn="tl" rotWithShape="0">
              <a:prstClr val="black">
                <a:alpha val="40000"/>
              </a:prstClr>
            </a:outerShdw>
          </a:effectLst>
        </p:spPr>
      </p:pic>
      <p:sp>
        <p:nvSpPr>
          <p:cNvPr id="8" name="Shape 721">
            <a:extLst>
              <a:ext uri="{FF2B5EF4-FFF2-40B4-BE49-F238E27FC236}">
                <a16:creationId xmlns:a16="http://schemas.microsoft.com/office/drawing/2014/main" id="{200CD91F-176A-5A45-BA2C-F2287062231F}"/>
              </a:ext>
            </a:extLst>
          </p:cNvPr>
          <p:cNvSpPr/>
          <p:nvPr/>
        </p:nvSpPr>
        <p:spPr>
          <a:xfrm>
            <a:off x="7195033" y="2530341"/>
            <a:ext cx="212002" cy="275709"/>
          </a:xfrm>
          <a:prstGeom prst="roundRect">
            <a:avLst>
              <a:gd name="adj" fmla="val 16667"/>
            </a:avLst>
          </a:prstGeom>
          <a:solidFill>
            <a:srgbClr val="4ED7FD">
              <a:alpha val="52000"/>
            </a:srgbClr>
          </a:solidFill>
          <a:ln w="114300" cap="flat" cmpd="sng">
            <a:noFill/>
            <a:prstDash val="solid"/>
            <a:round/>
            <a:headEnd type="none" w="med" len="med"/>
            <a:tailEnd type="none" w="med" len="med"/>
          </a:ln>
        </p:spPr>
        <p:txBody>
          <a:bodyPr spcFirstLastPara="1" wrap="square" lIns="68578" tIns="68578" rIns="68578" bIns="68578" anchor="ctr" anchorCtr="0">
            <a:noAutofit/>
          </a:bodyPr>
          <a:lstStyle/>
          <a:p>
            <a:endParaRPr lang="zh-TW" altLang="en-US" sz="1800">
              <a:latin typeface="Arial" panose="020B0604020202020204" pitchFamily="34" charset="0"/>
              <a:cs typeface="Arial" panose="020B0604020202020204" pitchFamily="34" charset="0"/>
            </a:endParaRPr>
          </a:p>
        </p:txBody>
      </p:sp>
      <p:pic>
        <p:nvPicPr>
          <p:cNvPr id="15" name="Content Placeholder 4">
            <a:extLst>
              <a:ext uri="{FF2B5EF4-FFF2-40B4-BE49-F238E27FC236}">
                <a16:creationId xmlns:a16="http://schemas.microsoft.com/office/drawing/2014/main" id="{E6BCFDC0-AC14-6047-82D6-C49FE1029B8B}"/>
              </a:ext>
            </a:extLst>
          </p:cNvPr>
          <p:cNvPicPr>
            <a:picLocks noChangeAspect="1"/>
          </p:cNvPicPr>
          <p:nvPr/>
        </p:nvPicPr>
        <p:blipFill rotWithShape="1">
          <a:blip r:embed="rId5" cstate="print">
            <a:extLst>
              <a:ext uri="{28A0092B-C50C-407E-A947-70E740481C1C}">
                <a14:useLocalDpi xmlns:a14="http://schemas.microsoft.com/office/drawing/2010/main"/>
              </a:ext>
            </a:extLst>
          </a:blip>
          <a:srcRect/>
          <a:stretch/>
        </p:blipFill>
        <p:spPr>
          <a:xfrm>
            <a:off x="6840955" y="848342"/>
            <a:ext cx="2036346" cy="2561640"/>
          </a:xfrm>
          <a:prstGeom prst="rect">
            <a:avLst/>
          </a:prstGeom>
          <a:effectLst>
            <a:outerShdw blurRad="50800" dist="38100" dir="5400000" algn="t" rotWithShape="0">
              <a:prstClr val="black">
                <a:alpha val="40000"/>
              </a:prstClr>
            </a:outerShdw>
          </a:effectLst>
        </p:spPr>
      </p:pic>
      <p:pic>
        <p:nvPicPr>
          <p:cNvPr id="16" name="Picture 3" descr="C:\Users\user\Desktop\21_PPT對稿QNAP AQC107 10G網卡\7-01.png">
            <a:extLst>
              <a:ext uri="{FF2B5EF4-FFF2-40B4-BE49-F238E27FC236}">
                <a16:creationId xmlns:a16="http://schemas.microsoft.com/office/drawing/2014/main" id="{49A28620-DFD3-1840-A939-8E1FC0F48C69}"/>
              </a:ext>
            </a:extLst>
          </p:cNvPr>
          <p:cNvPicPr>
            <a:picLocks noChangeAspect="1" noChangeArrowheads="1"/>
          </p:cNvPicPr>
          <p:nvPr/>
        </p:nvPicPr>
        <p:blipFill>
          <a:blip r:embed="rId6" cstate="print"/>
          <a:stretch>
            <a:fillRect/>
          </a:stretch>
        </p:blipFill>
        <p:spPr bwMode="auto">
          <a:xfrm>
            <a:off x="5867463" y="2530748"/>
            <a:ext cx="3079144" cy="1463391"/>
          </a:xfrm>
          <a:prstGeom prst="rect">
            <a:avLst/>
          </a:prstGeom>
          <a:noFill/>
        </p:spPr>
      </p:pic>
      <p:sp>
        <p:nvSpPr>
          <p:cNvPr id="17" name="Shape 477">
            <a:extLst>
              <a:ext uri="{FF2B5EF4-FFF2-40B4-BE49-F238E27FC236}">
                <a16:creationId xmlns:a16="http://schemas.microsoft.com/office/drawing/2014/main" id="{260044FC-3962-F14E-B346-2CCD26F628F0}"/>
              </a:ext>
            </a:extLst>
          </p:cNvPr>
          <p:cNvSpPr/>
          <p:nvPr/>
        </p:nvSpPr>
        <p:spPr>
          <a:xfrm>
            <a:off x="7195033" y="3599910"/>
            <a:ext cx="1909028" cy="276975"/>
          </a:xfrm>
          <a:prstGeom prst="rect">
            <a:avLst/>
          </a:prstGeom>
          <a:noFill/>
          <a:ln>
            <a:noFill/>
          </a:ln>
        </p:spPr>
        <p:txBody>
          <a:bodyPr spcFirstLastPara="1" wrap="square" lIns="68578" tIns="34280" rIns="68578" bIns="34280" anchor="t" anchorCtr="0">
            <a:noAutofit/>
          </a:bodyPr>
          <a:lstStyle/>
          <a:p>
            <a:pPr>
              <a:buClr>
                <a:srgbClr val="FFFFFF"/>
              </a:buClr>
              <a:buSzPts val="1800"/>
            </a:pPr>
            <a:r>
              <a:rPr lang="en-US" altLang="zh-TW" sz="1400" b="1">
                <a:solidFill>
                  <a:srgbClr val="FFFFFF"/>
                </a:solidFill>
                <a:latin typeface="Arial" panose="020B0604020202020204" pitchFamily="34" charset="0"/>
                <a:ea typeface="Microsoft JhengHei"/>
                <a:cs typeface="Arial" panose="020B0604020202020204" pitchFamily="34" charset="0"/>
                <a:sym typeface="Microsoft JhengHei"/>
              </a:rPr>
              <a:t>Existing wiring</a:t>
            </a:r>
            <a:endParaRPr lang="zh-TW" altLang="en-US" sz="1400" b="1">
              <a:solidFill>
                <a:srgbClr val="FFFFFF"/>
              </a:solidFill>
              <a:latin typeface="Arial" panose="020B0604020202020204" pitchFamily="34" charset="0"/>
              <a:ea typeface="Microsoft JhengHei"/>
              <a:cs typeface="Arial" panose="020B0604020202020204" pitchFamily="34" charset="0"/>
              <a:sym typeface="Microsoft JhengHei"/>
            </a:endParaRPr>
          </a:p>
        </p:txBody>
      </p:sp>
      <p:cxnSp>
        <p:nvCxnSpPr>
          <p:cNvPr id="18" name="肘形接點 57">
            <a:extLst>
              <a:ext uri="{FF2B5EF4-FFF2-40B4-BE49-F238E27FC236}">
                <a16:creationId xmlns:a16="http://schemas.microsoft.com/office/drawing/2014/main" id="{3B0D4FDB-0201-B24A-981E-B5FF8E308AD5}"/>
              </a:ext>
            </a:extLst>
          </p:cNvPr>
          <p:cNvCxnSpPr/>
          <p:nvPr/>
        </p:nvCxnSpPr>
        <p:spPr>
          <a:xfrm flipV="1">
            <a:off x="1612078" y="2114072"/>
            <a:ext cx="1458710" cy="306034"/>
          </a:xfrm>
          <a:prstGeom prst="bentConnector3">
            <a:avLst>
              <a:gd name="adj1" fmla="val 32448"/>
            </a:avLst>
          </a:prstGeom>
          <a:ln w="38100">
            <a:solidFill>
              <a:srgbClr val="011F47"/>
            </a:solidFill>
          </a:ln>
        </p:spPr>
        <p:style>
          <a:lnRef idx="1">
            <a:schemeClr val="accent1"/>
          </a:lnRef>
          <a:fillRef idx="0">
            <a:schemeClr val="accent1"/>
          </a:fillRef>
          <a:effectRef idx="0">
            <a:schemeClr val="accent1"/>
          </a:effectRef>
          <a:fontRef idx="minor">
            <a:schemeClr val="tx1"/>
          </a:fontRef>
        </p:style>
      </p:cxnSp>
      <p:pic>
        <p:nvPicPr>
          <p:cNvPr id="19" name="Picture 3" descr="C:\Users\user\Desktop\21_PPT對稿QNAP AQC107 10G網卡\7-01.png">
            <a:extLst>
              <a:ext uri="{FF2B5EF4-FFF2-40B4-BE49-F238E27FC236}">
                <a16:creationId xmlns:a16="http://schemas.microsoft.com/office/drawing/2014/main" id="{2F0026C1-B874-9544-9B8C-FF327160D79C}"/>
              </a:ext>
            </a:extLst>
          </p:cNvPr>
          <p:cNvPicPr>
            <a:picLocks noChangeAspect="1" noChangeArrowheads="1"/>
          </p:cNvPicPr>
          <p:nvPr/>
        </p:nvPicPr>
        <p:blipFill rotWithShape="1">
          <a:blip r:embed="rId7" cstate="print">
            <a:extLst>
              <a:ext uri="{28A0092B-C50C-407E-A947-70E740481C1C}">
                <a14:useLocalDpi xmlns:a14="http://schemas.microsoft.com/office/drawing/2010/main"/>
              </a:ext>
            </a:extLst>
          </a:blip>
          <a:srcRect/>
          <a:stretch/>
        </p:blipFill>
        <p:spPr bwMode="auto">
          <a:xfrm flipH="1">
            <a:off x="1644710" y="2867003"/>
            <a:ext cx="1339754" cy="519307"/>
          </a:xfrm>
          <a:prstGeom prst="rect">
            <a:avLst/>
          </a:prstGeom>
          <a:noFill/>
        </p:spPr>
      </p:pic>
      <p:pic>
        <p:nvPicPr>
          <p:cNvPr id="20" name="Picture 3" descr="C:\Users\user\Desktop\21_PPT對稿QNAP AQC107 10G網卡\7-01.png">
            <a:extLst>
              <a:ext uri="{FF2B5EF4-FFF2-40B4-BE49-F238E27FC236}">
                <a16:creationId xmlns:a16="http://schemas.microsoft.com/office/drawing/2014/main" id="{2ACD8D09-051B-A84B-928B-5E35C127873E}"/>
              </a:ext>
            </a:extLst>
          </p:cNvPr>
          <p:cNvPicPr>
            <a:picLocks noChangeAspect="1" noChangeArrowheads="1"/>
          </p:cNvPicPr>
          <p:nvPr/>
        </p:nvPicPr>
        <p:blipFill>
          <a:blip r:embed="rId6" cstate="print"/>
          <a:stretch>
            <a:fillRect/>
          </a:stretch>
        </p:blipFill>
        <p:spPr bwMode="auto">
          <a:xfrm flipH="1">
            <a:off x="2132335" y="1913437"/>
            <a:ext cx="3079144" cy="1463391"/>
          </a:xfrm>
          <a:prstGeom prst="rect">
            <a:avLst/>
          </a:prstGeom>
          <a:noFill/>
        </p:spPr>
      </p:pic>
      <p:pic>
        <p:nvPicPr>
          <p:cNvPr id="21" name="Shape 430">
            <a:extLst>
              <a:ext uri="{FF2B5EF4-FFF2-40B4-BE49-F238E27FC236}">
                <a16:creationId xmlns:a16="http://schemas.microsoft.com/office/drawing/2014/main" id="{FE26293C-A9CD-7A42-913C-B23E5255D85E}"/>
              </a:ext>
            </a:extLst>
          </p:cNvPr>
          <p:cNvPicPr preferRelativeResize="0"/>
          <p:nvPr/>
        </p:nvPicPr>
        <p:blipFill>
          <a:blip r:embed="rId8" cstate="print">
            <a:alphaModFix/>
          </a:blip>
          <a:stretch>
            <a:fillRect/>
          </a:stretch>
        </p:blipFill>
        <p:spPr>
          <a:xfrm>
            <a:off x="3070790" y="1648129"/>
            <a:ext cx="984871" cy="702078"/>
          </a:xfrm>
          <a:prstGeom prst="rect">
            <a:avLst/>
          </a:prstGeom>
          <a:noFill/>
          <a:ln>
            <a:noFill/>
          </a:ln>
          <a:effectLst>
            <a:outerShdw blurRad="50800" dist="38100" dir="2700000" algn="tl" rotWithShape="0">
              <a:prstClr val="black">
                <a:alpha val="40000"/>
              </a:prstClr>
            </a:outerShdw>
          </a:effectLst>
        </p:spPr>
      </p:pic>
      <p:sp>
        <p:nvSpPr>
          <p:cNvPr id="22" name="Shape 443">
            <a:extLst>
              <a:ext uri="{FF2B5EF4-FFF2-40B4-BE49-F238E27FC236}">
                <a16:creationId xmlns:a16="http://schemas.microsoft.com/office/drawing/2014/main" id="{549ED49B-1DC2-3B4C-86C4-DC50EEAC8663}"/>
              </a:ext>
            </a:extLst>
          </p:cNvPr>
          <p:cNvSpPr txBox="1"/>
          <p:nvPr/>
        </p:nvSpPr>
        <p:spPr>
          <a:xfrm>
            <a:off x="2485746" y="1814452"/>
            <a:ext cx="756281" cy="294300"/>
          </a:xfrm>
          <a:prstGeom prst="rect">
            <a:avLst/>
          </a:prstGeom>
          <a:noFill/>
          <a:ln>
            <a:noFill/>
          </a:ln>
        </p:spPr>
        <p:txBody>
          <a:bodyPr spcFirstLastPara="1" wrap="square" lIns="68578" tIns="68578" rIns="68578" bIns="68578" anchor="ctr" anchorCtr="0">
            <a:noAutofit/>
          </a:bodyPr>
          <a:lstStyle/>
          <a:p>
            <a:pPr>
              <a:buClr>
                <a:srgbClr val="262626"/>
              </a:buClr>
              <a:buSzPts val="1200"/>
            </a:pPr>
            <a:r>
              <a:rPr lang="en-US" altLang="zh-TW" sz="1100" b="1">
                <a:solidFill>
                  <a:srgbClr val="00487E"/>
                </a:solidFill>
                <a:latin typeface="Arial" panose="020B0604020202020204" pitchFamily="34" charset="0"/>
                <a:cs typeface="Arial" panose="020B0604020202020204" pitchFamily="34" charset="0"/>
              </a:rPr>
              <a:t>Cat 5e</a:t>
            </a:r>
            <a:endParaRPr lang="en-US" sz="1100" b="1">
              <a:solidFill>
                <a:srgbClr val="00487E"/>
              </a:solidFill>
              <a:latin typeface="Arial" panose="020B0604020202020204" pitchFamily="34" charset="0"/>
              <a:ea typeface="Arial"/>
              <a:cs typeface="Arial" panose="020B0604020202020204" pitchFamily="34" charset="0"/>
              <a:sym typeface="Arial"/>
            </a:endParaRPr>
          </a:p>
        </p:txBody>
      </p:sp>
      <p:sp>
        <p:nvSpPr>
          <p:cNvPr id="23" name="Shape 444">
            <a:extLst>
              <a:ext uri="{FF2B5EF4-FFF2-40B4-BE49-F238E27FC236}">
                <a16:creationId xmlns:a16="http://schemas.microsoft.com/office/drawing/2014/main" id="{C63272E7-4EE7-A34C-94B9-273415CE85CC}"/>
              </a:ext>
            </a:extLst>
          </p:cNvPr>
          <p:cNvSpPr txBox="1"/>
          <p:nvPr/>
        </p:nvSpPr>
        <p:spPr>
          <a:xfrm>
            <a:off x="2084161" y="1814452"/>
            <a:ext cx="565578" cy="294300"/>
          </a:xfrm>
          <a:prstGeom prst="rect">
            <a:avLst/>
          </a:prstGeom>
          <a:noFill/>
          <a:ln>
            <a:noFill/>
          </a:ln>
        </p:spPr>
        <p:txBody>
          <a:bodyPr spcFirstLastPara="1" wrap="square" lIns="68578" tIns="68578" rIns="68578" bIns="68578" anchor="ctr" anchorCtr="0">
            <a:noAutofit/>
          </a:bodyPr>
          <a:lstStyle/>
          <a:p>
            <a:pPr>
              <a:buClr>
                <a:srgbClr val="262626"/>
              </a:buClr>
              <a:buSzPts val="1200"/>
            </a:pPr>
            <a:r>
              <a:rPr lang="en-US" altLang="zh-TW" sz="1100" b="1">
                <a:solidFill>
                  <a:srgbClr val="0156FF"/>
                </a:solidFill>
                <a:latin typeface="Arial" panose="020B0604020202020204" pitchFamily="34" charset="0"/>
                <a:cs typeface="Arial" panose="020B0604020202020204" pitchFamily="34" charset="0"/>
              </a:rPr>
              <a:t>5GbE</a:t>
            </a:r>
            <a:endParaRPr lang="en-US" sz="1100" b="1">
              <a:solidFill>
                <a:srgbClr val="0156FF"/>
              </a:solidFill>
              <a:latin typeface="Arial" panose="020B0604020202020204" pitchFamily="34" charset="0"/>
              <a:ea typeface="Arial"/>
              <a:cs typeface="Arial" panose="020B0604020202020204" pitchFamily="34" charset="0"/>
              <a:sym typeface="Arial"/>
            </a:endParaRPr>
          </a:p>
        </p:txBody>
      </p:sp>
      <p:sp>
        <p:nvSpPr>
          <p:cNvPr id="24" name="Shape 443">
            <a:extLst>
              <a:ext uri="{FF2B5EF4-FFF2-40B4-BE49-F238E27FC236}">
                <a16:creationId xmlns:a16="http://schemas.microsoft.com/office/drawing/2014/main" id="{5F6866E8-949E-FD4B-AD78-0EB54F63E788}"/>
              </a:ext>
            </a:extLst>
          </p:cNvPr>
          <p:cNvSpPr txBox="1"/>
          <p:nvPr/>
        </p:nvSpPr>
        <p:spPr>
          <a:xfrm>
            <a:off x="2485746" y="2575526"/>
            <a:ext cx="756281" cy="294300"/>
          </a:xfrm>
          <a:prstGeom prst="rect">
            <a:avLst/>
          </a:prstGeom>
          <a:noFill/>
          <a:ln>
            <a:noFill/>
          </a:ln>
        </p:spPr>
        <p:txBody>
          <a:bodyPr spcFirstLastPara="1" wrap="square" lIns="68578" tIns="68578" rIns="68578" bIns="68578" anchor="ctr" anchorCtr="0">
            <a:noAutofit/>
          </a:bodyPr>
          <a:lstStyle/>
          <a:p>
            <a:pPr>
              <a:buClr>
                <a:srgbClr val="262626"/>
              </a:buClr>
              <a:buSzPts val="1200"/>
            </a:pPr>
            <a:r>
              <a:rPr lang="en-US" altLang="zh-TW" sz="1100" b="1">
                <a:solidFill>
                  <a:srgbClr val="00487E"/>
                </a:solidFill>
                <a:latin typeface="Arial" panose="020B0604020202020204" pitchFamily="34" charset="0"/>
                <a:cs typeface="Arial" panose="020B0604020202020204" pitchFamily="34" charset="0"/>
              </a:rPr>
              <a:t>Cat 5e</a:t>
            </a:r>
            <a:endParaRPr lang="en-US" sz="1100" b="1">
              <a:solidFill>
                <a:srgbClr val="00487E"/>
              </a:solidFill>
              <a:latin typeface="Arial" panose="020B0604020202020204" pitchFamily="34" charset="0"/>
              <a:ea typeface="Arial"/>
              <a:cs typeface="Arial" panose="020B0604020202020204" pitchFamily="34" charset="0"/>
              <a:sym typeface="Arial"/>
            </a:endParaRPr>
          </a:p>
        </p:txBody>
      </p:sp>
      <p:sp>
        <p:nvSpPr>
          <p:cNvPr id="25" name="Shape 444">
            <a:extLst>
              <a:ext uri="{FF2B5EF4-FFF2-40B4-BE49-F238E27FC236}">
                <a16:creationId xmlns:a16="http://schemas.microsoft.com/office/drawing/2014/main" id="{351EAA35-D441-6845-B11A-7BFDF3BA84B7}"/>
              </a:ext>
            </a:extLst>
          </p:cNvPr>
          <p:cNvSpPr txBox="1"/>
          <p:nvPr/>
        </p:nvSpPr>
        <p:spPr>
          <a:xfrm>
            <a:off x="2084161" y="2575526"/>
            <a:ext cx="565578" cy="294300"/>
          </a:xfrm>
          <a:prstGeom prst="rect">
            <a:avLst/>
          </a:prstGeom>
          <a:noFill/>
          <a:ln>
            <a:noFill/>
          </a:ln>
        </p:spPr>
        <p:txBody>
          <a:bodyPr spcFirstLastPara="1" wrap="square" lIns="68578" tIns="68578" rIns="68578" bIns="68578" anchor="ctr" anchorCtr="0">
            <a:noAutofit/>
          </a:bodyPr>
          <a:lstStyle/>
          <a:p>
            <a:pPr>
              <a:buClr>
                <a:srgbClr val="262626"/>
              </a:buClr>
              <a:buSzPts val="1200"/>
            </a:pPr>
            <a:r>
              <a:rPr lang="en-US" altLang="zh-TW" sz="1100" b="1">
                <a:solidFill>
                  <a:srgbClr val="0156FF"/>
                </a:solidFill>
                <a:latin typeface="Arial" panose="020B0604020202020204" pitchFamily="34" charset="0"/>
                <a:cs typeface="Arial" panose="020B0604020202020204" pitchFamily="34" charset="0"/>
              </a:rPr>
              <a:t>5GbE</a:t>
            </a:r>
            <a:endParaRPr lang="en-US" sz="1100" b="1">
              <a:solidFill>
                <a:srgbClr val="0156FF"/>
              </a:solidFill>
              <a:latin typeface="Arial" panose="020B0604020202020204" pitchFamily="34" charset="0"/>
              <a:ea typeface="Arial"/>
              <a:cs typeface="Arial" panose="020B0604020202020204" pitchFamily="34" charset="0"/>
              <a:sym typeface="Arial"/>
            </a:endParaRPr>
          </a:p>
        </p:txBody>
      </p:sp>
      <p:sp>
        <p:nvSpPr>
          <p:cNvPr id="26" name="Shape 477">
            <a:extLst>
              <a:ext uri="{FF2B5EF4-FFF2-40B4-BE49-F238E27FC236}">
                <a16:creationId xmlns:a16="http://schemas.microsoft.com/office/drawing/2014/main" id="{EE36A213-51FA-454B-9F35-AA6CACE0C1C9}"/>
              </a:ext>
            </a:extLst>
          </p:cNvPr>
          <p:cNvSpPr/>
          <p:nvPr/>
        </p:nvSpPr>
        <p:spPr>
          <a:xfrm>
            <a:off x="1756093" y="3025534"/>
            <a:ext cx="1909028" cy="276975"/>
          </a:xfrm>
          <a:prstGeom prst="rect">
            <a:avLst/>
          </a:prstGeom>
          <a:noFill/>
          <a:ln>
            <a:noFill/>
          </a:ln>
        </p:spPr>
        <p:txBody>
          <a:bodyPr spcFirstLastPara="1" wrap="square" lIns="68578" tIns="34280" rIns="68578" bIns="34280" anchor="t" anchorCtr="0">
            <a:noAutofit/>
          </a:bodyPr>
          <a:lstStyle/>
          <a:p>
            <a:pPr>
              <a:buClr>
                <a:srgbClr val="FFFFFF"/>
              </a:buClr>
              <a:buSzPts val="1800"/>
            </a:pPr>
            <a:r>
              <a:rPr lang="en-US" altLang="zh-TW" sz="1400" b="1">
                <a:solidFill>
                  <a:srgbClr val="FFFFFF"/>
                </a:solidFill>
                <a:latin typeface="Arial" panose="020B0604020202020204" pitchFamily="34" charset="0"/>
                <a:ea typeface="Microsoft JhengHei"/>
                <a:cs typeface="Arial" panose="020B0604020202020204" pitchFamily="34" charset="0"/>
                <a:sym typeface="Microsoft JhengHei"/>
              </a:rPr>
              <a:t>Existing wiring</a:t>
            </a:r>
            <a:endParaRPr lang="zh-TW" altLang="en-US" sz="1400" b="1">
              <a:solidFill>
                <a:srgbClr val="FFFFFF"/>
              </a:solidFill>
              <a:latin typeface="Arial" panose="020B0604020202020204" pitchFamily="34" charset="0"/>
              <a:ea typeface="Microsoft JhengHei"/>
              <a:cs typeface="Arial" panose="020B0604020202020204" pitchFamily="34" charset="0"/>
              <a:sym typeface="Microsoft JhengHei"/>
            </a:endParaRPr>
          </a:p>
        </p:txBody>
      </p:sp>
      <p:cxnSp>
        <p:nvCxnSpPr>
          <p:cNvPr id="27" name="肘形接點 58">
            <a:extLst>
              <a:ext uri="{FF2B5EF4-FFF2-40B4-BE49-F238E27FC236}">
                <a16:creationId xmlns:a16="http://schemas.microsoft.com/office/drawing/2014/main" id="{DC2BAE2B-A3E6-D441-B2FC-9E1532001564}"/>
              </a:ext>
            </a:extLst>
          </p:cNvPr>
          <p:cNvCxnSpPr/>
          <p:nvPr/>
        </p:nvCxnSpPr>
        <p:spPr>
          <a:xfrm>
            <a:off x="1540071" y="2564122"/>
            <a:ext cx="1540957" cy="358701"/>
          </a:xfrm>
          <a:prstGeom prst="bentConnector3">
            <a:avLst>
              <a:gd name="adj1" fmla="val 34753"/>
            </a:avLst>
          </a:prstGeom>
          <a:ln w="38100">
            <a:solidFill>
              <a:srgbClr val="011F47"/>
            </a:solidFill>
          </a:ln>
        </p:spPr>
        <p:style>
          <a:lnRef idx="1">
            <a:schemeClr val="accent1"/>
          </a:lnRef>
          <a:fillRef idx="0">
            <a:schemeClr val="accent1"/>
          </a:fillRef>
          <a:effectRef idx="0">
            <a:schemeClr val="accent1"/>
          </a:effectRef>
          <a:fontRef idx="minor">
            <a:schemeClr val="tx1"/>
          </a:fontRef>
        </p:style>
      </p:cxnSp>
      <p:pic>
        <p:nvPicPr>
          <p:cNvPr id="28" name="Shape 431">
            <a:extLst>
              <a:ext uri="{FF2B5EF4-FFF2-40B4-BE49-F238E27FC236}">
                <a16:creationId xmlns:a16="http://schemas.microsoft.com/office/drawing/2014/main" id="{0962714F-93BD-FB46-AD2D-7BFE7468FDD4}"/>
              </a:ext>
            </a:extLst>
          </p:cNvPr>
          <p:cNvPicPr preferRelativeResize="0"/>
          <p:nvPr/>
        </p:nvPicPr>
        <p:blipFill>
          <a:blip r:embed="rId8" cstate="print">
            <a:alphaModFix/>
          </a:blip>
          <a:stretch>
            <a:fillRect/>
          </a:stretch>
        </p:blipFill>
        <p:spPr>
          <a:xfrm>
            <a:off x="3070790" y="2458219"/>
            <a:ext cx="984871" cy="702078"/>
          </a:xfrm>
          <a:prstGeom prst="rect">
            <a:avLst/>
          </a:prstGeom>
          <a:noFill/>
          <a:ln>
            <a:noFill/>
          </a:ln>
          <a:effectLst>
            <a:outerShdw blurRad="50800" dist="38100" dir="2700000" algn="tl" rotWithShape="0">
              <a:prstClr val="black">
                <a:alpha val="40000"/>
              </a:prstClr>
            </a:outerShdw>
          </a:effectLst>
        </p:spPr>
      </p:pic>
      <p:sp>
        <p:nvSpPr>
          <p:cNvPr id="29" name="Shape 435">
            <a:extLst>
              <a:ext uri="{FF2B5EF4-FFF2-40B4-BE49-F238E27FC236}">
                <a16:creationId xmlns:a16="http://schemas.microsoft.com/office/drawing/2014/main" id="{DF75064C-92DD-CD44-85EB-FE4B98B56103}"/>
              </a:ext>
            </a:extLst>
          </p:cNvPr>
          <p:cNvSpPr txBox="1"/>
          <p:nvPr/>
        </p:nvSpPr>
        <p:spPr>
          <a:xfrm>
            <a:off x="346748" y="2721953"/>
            <a:ext cx="1383662" cy="288409"/>
          </a:xfrm>
          <a:prstGeom prst="rect">
            <a:avLst/>
          </a:prstGeom>
          <a:noFill/>
          <a:ln>
            <a:noFill/>
          </a:ln>
        </p:spPr>
        <p:txBody>
          <a:bodyPr spcFirstLastPara="1" wrap="square" lIns="68578" tIns="68578" rIns="68578" bIns="68578" anchor="ctr" anchorCtr="0">
            <a:noAutofit/>
          </a:bodyPr>
          <a:lstStyle/>
          <a:p>
            <a:pPr>
              <a:buClr>
                <a:srgbClr val="262626"/>
              </a:buClr>
              <a:buSzPts val="1200"/>
            </a:pPr>
            <a:r>
              <a:rPr lang="en-US" altLang="zh-CN" sz="1000" b="1">
                <a:solidFill>
                  <a:srgbClr val="262626"/>
                </a:solidFill>
                <a:latin typeface="Arial" panose="020B0604020202020204" pitchFamily="34" charset="0"/>
                <a:ea typeface="微軟正黑體" panose="020B0604030504040204" pitchFamily="34" charset="-120"/>
                <a:cs typeface="Arial" panose="020B0604020202020204" pitchFamily="34" charset="0"/>
              </a:rPr>
              <a:t>QNAP 10GbE </a:t>
            </a:r>
            <a:r>
              <a:rPr lang="en-US" altLang="zh-TW" sz="1000" b="1">
                <a:solidFill>
                  <a:srgbClr val="262626"/>
                </a:solidFill>
                <a:latin typeface="Arial" panose="020B0604020202020204" pitchFamily="34" charset="0"/>
                <a:ea typeface="微軟正黑體" panose="020B0604030504040204" pitchFamily="34" charset="-120"/>
                <a:cs typeface="Arial" panose="020B0604020202020204" pitchFamily="34" charset="0"/>
              </a:rPr>
              <a:t>switch</a:t>
            </a:r>
            <a:endParaRPr lang="en-US" sz="1000" b="1">
              <a:solidFill>
                <a:srgbClr val="262626"/>
              </a:solidFill>
              <a:latin typeface="Arial" panose="020B0604020202020204" pitchFamily="34" charset="0"/>
              <a:ea typeface="微軟正黑體" panose="020B0604030504040204" pitchFamily="34" charset="-120"/>
              <a:cs typeface="Arial" panose="020B0604020202020204" pitchFamily="34" charset="0"/>
              <a:sym typeface="Arial"/>
            </a:endParaRPr>
          </a:p>
        </p:txBody>
      </p:sp>
      <p:pic>
        <p:nvPicPr>
          <p:cNvPr id="30" name="圖片 52" descr="一張含有 電子用品 的圖片&#10;&#10;描述是以非常高的可信度產生">
            <a:extLst>
              <a:ext uri="{FF2B5EF4-FFF2-40B4-BE49-F238E27FC236}">
                <a16:creationId xmlns:a16="http://schemas.microsoft.com/office/drawing/2014/main" id="{123B05AD-9659-BC4B-A318-4C07DC2DD053}"/>
              </a:ext>
            </a:extLst>
          </p:cNvPr>
          <p:cNvPicPr>
            <a:picLocks noChangeAspect="1"/>
          </p:cNvPicPr>
          <p:nvPr/>
        </p:nvPicPr>
        <p:blipFill>
          <a:blip r:embed="rId9" cstate="print">
            <a:extLst>
              <a:ext uri="{28A0092B-C50C-407E-A947-70E740481C1C}">
                <a14:useLocalDpi xmlns:a14="http://schemas.microsoft.com/office/drawing/2010/main"/>
              </a:ext>
            </a:extLst>
          </a:blip>
          <a:stretch>
            <a:fillRect/>
          </a:stretch>
        </p:blipFill>
        <p:spPr>
          <a:xfrm>
            <a:off x="3489220" y="1846426"/>
            <a:ext cx="704340" cy="555954"/>
          </a:xfrm>
          <a:prstGeom prst="rect">
            <a:avLst/>
          </a:prstGeom>
          <a:effectLst>
            <a:outerShdw blurRad="50800" dist="38100" dir="2700000" algn="tl" rotWithShape="0">
              <a:prstClr val="black">
                <a:alpha val="40000"/>
              </a:prstClr>
            </a:outerShdw>
          </a:effectLst>
        </p:spPr>
      </p:pic>
      <p:pic>
        <p:nvPicPr>
          <p:cNvPr id="31" name="圖片 53" descr="一張含有 電子用品 的圖片&#10;&#10;描述是以非常高的可信度產生">
            <a:extLst>
              <a:ext uri="{FF2B5EF4-FFF2-40B4-BE49-F238E27FC236}">
                <a16:creationId xmlns:a16="http://schemas.microsoft.com/office/drawing/2014/main" id="{89C7CA80-5E85-854F-993E-44268852AF88}"/>
              </a:ext>
            </a:extLst>
          </p:cNvPr>
          <p:cNvPicPr>
            <a:picLocks noChangeAspect="1"/>
          </p:cNvPicPr>
          <p:nvPr/>
        </p:nvPicPr>
        <p:blipFill>
          <a:blip r:embed="rId9" cstate="print">
            <a:extLst>
              <a:ext uri="{28A0092B-C50C-407E-A947-70E740481C1C}">
                <a14:useLocalDpi xmlns:a14="http://schemas.microsoft.com/office/drawing/2010/main"/>
              </a:ext>
            </a:extLst>
          </a:blip>
          <a:stretch>
            <a:fillRect/>
          </a:stretch>
        </p:blipFill>
        <p:spPr>
          <a:xfrm>
            <a:off x="3382892" y="2634423"/>
            <a:ext cx="704340" cy="555954"/>
          </a:xfrm>
          <a:prstGeom prst="rect">
            <a:avLst/>
          </a:prstGeom>
          <a:effectLst>
            <a:outerShdw blurRad="50800" dist="38100" dir="2700000" algn="tl" rotWithShape="0">
              <a:prstClr val="black">
                <a:alpha val="40000"/>
              </a:prstClr>
            </a:outerShdw>
          </a:effectLst>
        </p:spPr>
      </p:pic>
      <p:pic>
        <p:nvPicPr>
          <p:cNvPr id="32" name="Picture 2" descr="一張含有 天空, 電子用品 的圖片&#10;&#10;描述是以高可信度產生">
            <a:extLst>
              <a:ext uri="{FF2B5EF4-FFF2-40B4-BE49-F238E27FC236}">
                <a16:creationId xmlns:a16="http://schemas.microsoft.com/office/drawing/2014/main" id="{79649E10-B261-D141-B6CA-1AD50B2F58D3}"/>
              </a:ext>
            </a:extLst>
          </p:cNvPr>
          <p:cNvPicPr>
            <a:picLocks noChangeAspect="1" noChangeArrowheads="1"/>
          </p:cNvPicPr>
          <p:nvPr/>
        </p:nvPicPr>
        <p:blipFill>
          <a:blip r:embed="rId10" cstate="print">
            <a:extLst>
              <a:ext uri="{28A0092B-C50C-407E-A947-70E740481C1C}">
                <a14:useLocalDpi xmlns:a14="http://schemas.microsoft.com/office/drawing/2010/main"/>
              </a:ext>
            </a:extLst>
          </a:blip>
          <a:srcRect/>
          <a:stretch>
            <a:fillRect/>
          </a:stretch>
        </p:blipFill>
        <p:spPr bwMode="auto">
          <a:xfrm>
            <a:off x="199917" y="2265422"/>
            <a:ext cx="1797918" cy="464375"/>
          </a:xfrm>
          <a:prstGeom prst="rect">
            <a:avLst/>
          </a:prstGeom>
          <a:noFill/>
          <a:effectLst>
            <a:outerShdw blurRad="50800" dist="38100" dir="2700000" algn="tl" rotWithShape="0">
              <a:prstClr val="black">
                <a:alpha val="40000"/>
              </a:prstClr>
            </a:outerShdw>
          </a:effectLst>
        </p:spPr>
      </p:pic>
      <p:sp>
        <p:nvSpPr>
          <p:cNvPr id="33" name="Shape 434">
            <a:extLst>
              <a:ext uri="{FF2B5EF4-FFF2-40B4-BE49-F238E27FC236}">
                <a16:creationId xmlns:a16="http://schemas.microsoft.com/office/drawing/2014/main" id="{CFD1BE6D-F43E-EE47-A648-31CADF560224}"/>
              </a:ext>
            </a:extLst>
          </p:cNvPr>
          <p:cNvSpPr txBox="1"/>
          <p:nvPr/>
        </p:nvSpPr>
        <p:spPr>
          <a:xfrm>
            <a:off x="4016008" y="1671154"/>
            <a:ext cx="1159292" cy="400110"/>
          </a:xfrm>
          <a:prstGeom prst="rect">
            <a:avLst/>
          </a:prstGeom>
        </p:spPr>
        <p:txBody>
          <a:bodyPr wrap="none">
            <a:spAutoFit/>
          </a:bodyPr>
          <a:lstStyle>
            <a:defPPr>
              <a:defRPr lang="zh-TW"/>
            </a:defPPr>
            <a:lvl1pPr>
              <a:defRPr sz="1200">
                <a:latin typeface="微軟正黑體" panose="020B0604030504040204" pitchFamily="34" charset="-120"/>
                <a:ea typeface="微軟正黑體" panose="020B0604030504040204" pitchFamily="34" charset="-120"/>
                <a:cs typeface="Arial" panose="020B0604020202020204" pitchFamily="34" charset="0"/>
              </a:defRPr>
            </a:lvl1pPr>
          </a:lstStyle>
          <a:p>
            <a:r>
              <a:rPr lang="en-US" altLang="zh-TW" sz="1000">
                <a:latin typeface="Arial" panose="020B0604020202020204" pitchFamily="34" charset="0"/>
                <a:sym typeface="Arial"/>
              </a:rPr>
              <a:t>QXG-10G1T</a:t>
            </a:r>
          </a:p>
          <a:p>
            <a:r>
              <a:rPr lang="en-US" altLang="zh-CN" sz="1000">
                <a:latin typeface="Arial" panose="020B0604020202020204" pitchFamily="34" charset="0"/>
                <a:sym typeface="Arial"/>
              </a:rPr>
              <a:t>or QNA-UC5G1T</a:t>
            </a:r>
            <a:endParaRPr lang="en-US" altLang="zh-TW" sz="1000">
              <a:latin typeface="Arial" panose="020B0604020202020204" pitchFamily="34" charset="0"/>
              <a:sym typeface="Arial"/>
            </a:endParaRPr>
          </a:p>
        </p:txBody>
      </p:sp>
      <p:pic>
        <p:nvPicPr>
          <p:cNvPr id="34" name="Picture 2" descr="C:\Users\user\Desktop\21_PPT對稿QNAP AQC107 10G網卡\16.png">
            <a:extLst>
              <a:ext uri="{FF2B5EF4-FFF2-40B4-BE49-F238E27FC236}">
                <a16:creationId xmlns:a16="http://schemas.microsoft.com/office/drawing/2014/main" id="{D418FB1B-694E-014B-BE73-025E95E10D0A}"/>
              </a:ext>
            </a:extLst>
          </p:cNvPr>
          <p:cNvPicPr>
            <a:picLocks noChangeAspect="1" noChangeArrowheads="1"/>
          </p:cNvPicPr>
          <p:nvPr/>
        </p:nvPicPr>
        <p:blipFill>
          <a:blip r:embed="rId11" cstate="print"/>
          <a:srcRect/>
          <a:stretch>
            <a:fillRect/>
          </a:stretch>
        </p:blipFill>
        <p:spPr bwMode="auto">
          <a:xfrm>
            <a:off x="2994549" y="2052980"/>
            <a:ext cx="648072" cy="698762"/>
          </a:xfrm>
          <a:prstGeom prst="rect">
            <a:avLst/>
          </a:prstGeom>
          <a:noFill/>
          <a:effectLst>
            <a:outerShdw blurRad="50800" dist="38100" dir="2700000" algn="tl" rotWithShape="0">
              <a:prstClr val="black">
                <a:alpha val="40000"/>
              </a:prstClr>
            </a:outerShdw>
          </a:effectLst>
        </p:spPr>
      </p:pic>
      <p:sp>
        <p:nvSpPr>
          <p:cNvPr id="36" name="Rectangle 35">
            <a:extLst>
              <a:ext uri="{FF2B5EF4-FFF2-40B4-BE49-F238E27FC236}">
                <a16:creationId xmlns:a16="http://schemas.microsoft.com/office/drawing/2014/main" id="{F4FC7187-02BC-324E-B07D-B5E0D74E57C4}"/>
              </a:ext>
            </a:extLst>
          </p:cNvPr>
          <p:cNvSpPr/>
          <p:nvPr/>
        </p:nvSpPr>
        <p:spPr>
          <a:xfrm>
            <a:off x="5263473" y="1224602"/>
            <a:ext cx="1630575" cy="1200329"/>
          </a:xfrm>
          <a:prstGeom prst="rect">
            <a:avLst/>
          </a:prstGeom>
        </p:spPr>
        <p:txBody>
          <a:bodyPr wrap="none">
            <a:spAutoFit/>
          </a:bodyPr>
          <a:lstStyle/>
          <a:p>
            <a:r>
              <a:rPr lang="en-US" altLang="zh-CN" sz="1200" b="1">
                <a:latin typeface="Arial" panose="020B0604020202020204" pitchFamily="34" charset="0"/>
                <a:ea typeface="微軟正黑體" panose="020B0604030504040204" pitchFamily="34" charset="-120"/>
                <a:cs typeface="Arial" panose="020B0604020202020204" pitchFamily="34" charset="0"/>
                <a:sym typeface="Arial"/>
              </a:rPr>
              <a:t>QNAP</a:t>
            </a:r>
            <a:r>
              <a:rPr lang="zh-CN" altLang="en-US" sz="1200">
                <a:latin typeface="Arial" panose="020B0604020202020204" pitchFamily="34" charset="0"/>
                <a:ea typeface="微軟正黑體" panose="020B0604030504040204" pitchFamily="34" charset="-120"/>
                <a:cs typeface="Arial" panose="020B0604020202020204" pitchFamily="34" charset="0"/>
                <a:sym typeface="Arial"/>
              </a:rPr>
              <a:t>
</a:t>
            </a:r>
            <a:r>
              <a:rPr lang="en-US" altLang="zh-CN" sz="1200" b="1">
                <a:latin typeface="Arial" panose="020B0604020202020204" pitchFamily="34" charset="0"/>
                <a:ea typeface="微軟正黑體" panose="020B0604030504040204" pitchFamily="34" charset="-120"/>
                <a:cs typeface="Arial" panose="020B0604020202020204" pitchFamily="34" charset="0"/>
                <a:sym typeface="Arial"/>
              </a:rPr>
              <a:t>QNA-UC5G1T</a:t>
            </a:r>
            <a:r>
              <a:rPr lang="en-US" altLang="zh-CN" sz="1200">
                <a:latin typeface="Arial" panose="020B0604020202020204" pitchFamily="34" charset="0"/>
                <a:ea typeface="微軟正黑體" panose="020B0604030504040204" pitchFamily="34" charset="-120"/>
                <a:cs typeface="Arial" panose="020B0604020202020204" pitchFamily="34" charset="0"/>
                <a:sym typeface="Arial"/>
              </a:rPr>
              <a:t>: 
USB 3.2 Gen 1 to</a:t>
            </a:r>
            <a:r>
              <a:rPr lang="zh-TW" altLang="en-US" sz="1200">
                <a:latin typeface="Arial" panose="020B0604020202020204" pitchFamily="34" charset="0"/>
                <a:ea typeface="微軟正黑體" panose="020B0604030504040204" pitchFamily="34" charset="-120"/>
                <a:cs typeface="Arial" panose="020B0604020202020204" pitchFamily="34" charset="0"/>
                <a:sym typeface="Arial"/>
              </a:rPr>
              <a:t>
</a:t>
            </a:r>
            <a:r>
              <a:rPr lang="en-US" altLang="zh-TW" sz="1200">
                <a:latin typeface="Arial" panose="020B0604020202020204" pitchFamily="34" charset="0"/>
                <a:ea typeface="微軟正黑體" panose="020B0604030504040204" pitchFamily="34" charset="-120"/>
                <a:cs typeface="Arial" panose="020B0604020202020204" pitchFamily="34" charset="0"/>
                <a:sym typeface="Arial"/>
              </a:rPr>
              <a:t>5</a:t>
            </a:r>
            <a:r>
              <a:rPr lang="en-US" altLang="zh-CN" sz="1200">
                <a:latin typeface="Arial" panose="020B0604020202020204" pitchFamily="34" charset="0"/>
                <a:ea typeface="微軟正黑體" panose="020B0604030504040204" pitchFamily="34" charset="-120"/>
                <a:cs typeface="Arial" panose="020B0604020202020204" pitchFamily="34" charset="0"/>
                <a:sym typeface="Arial"/>
              </a:rPr>
              <a:t>GbE/2.5GbE/1GbE</a:t>
            </a:r>
            <a:r>
              <a:rPr lang="zh-CN" altLang="en-US" sz="1200">
                <a:latin typeface="Arial" panose="020B0604020202020204" pitchFamily="34" charset="0"/>
                <a:ea typeface="微軟正黑體" panose="020B0604030504040204" pitchFamily="34" charset="-120"/>
                <a:cs typeface="Arial" panose="020B0604020202020204" pitchFamily="34" charset="0"/>
                <a:sym typeface="Arial"/>
              </a:rPr>
              <a:t> 
</a:t>
            </a:r>
            <a:r>
              <a:rPr lang="en-US" altLang="zh-CN" sz="1200">
                <a:latin typeface="Arial" panose="020B0604020202020204" pitchFamily="34" charset="0"/>
                <a:ea typeface="微軟正黑體" panose="020B0604030504040204" pitchFamily="34" charset="-120"/>
                <a:cs typeface="Arial" panose="020B0604020202020204" pitchFamily="34" charset="0"/>
                <a:sym typeface="Arial"/>
              </a:rPr>
              <a:t>network adapter</a:t>
            </a:r>
            <a:r>
              <a:rPr lang="zh-TW" altLang="en-US" sz="1200">
                <a:latin typeface="Arial" panose="020B0604020202020204" pitchFamily="34" charset="0"/>
                <a:ea typeface="微軟正黑體" panose="020B0604030504040204" pitchFamily="34" charset="-120"/>
                <a:cs typeface="Arial" panose="020B0604020202020204" pitchFamily="34" charset="0"/>
                <a:sym typeface="Arial"/>
              </a:rPr>
              <a:t>
</a:t>
            </a:r>
            <a:endParaRPr lang="en-US" altLang="zh-CN" sz="1200">
              <a:latin typeface="Arial" panose="020B0604020202020204" pitchFamily="34" charset="0"/>
              <a:ea typeface="微軟正黑體" panose="020B0604030504040204" pitchFamily="34" charset="-120"/>
              <a:cs typeface="Arial" panose="020B0604020202020204" pitchFamily="34" charset="0"/>
              <a:sym typeface="Arial"/>
            </a:endParaRPr>
          </a:p>
        </p:txBody>
      </p:sp>
      <p:grpSp>
        <p:nvGrpSpPr>
          <p:cNvPr id="7" name="群組 6">
            <a:extLst>
              <a:ext uri="{FF2B5EF4-FFF2-40B4-BE49-F238E27FC236}">
                <a16:creationId xmlns:a16="http://schemas.microsoft.com/office/drawing/2014/main" id="{13CDF31F-9930-408F-A310-9B29F863EF3F}"/>
              </a:ext>
            </a:extLst>
          </p:cNvPr>
          <p:cNvGrpSpPr/>
          <p:nvPr/>
        </p:nvGrpSpPr>
        <p:grpSpPr>
          <a:xfrm>
            <a:off x="6211909" y="2366410"/>
            <a:ext cx="2150265" cy="408278"/>
            <a:chOff x="6315423" y="2366410"/>
            <a:chExt cx="2150265" cy="408278"/>
          </a:xfrm>
        </p:grpSpPr>
        <p:pic>
          <p:nvPicPr>
            <p:cNvPr id="40" name="圖片 40">
              <a:extLst>
                <a:ext uri="{FF2B5EF4-FFF2-40B4-BE49-F238E27FC236}">
                  <a16:creationId xmlns:a16="http://schemas.microsoft.com/office/drawing/2014/main" id="{5AB0D984-37F3-4295-9B70-85D46F43E9DA}"/>
                </a:ext>
              </a:extLst>
            </p:cNvPr>
            <p:cNvPicPr>
              <a:picLocks noChangeAspect="1"/>
            </p:cNvPicPr>
            <p:nvPr/>
          </p:nvPicPr>
          <p:blipFill rotWithShape="1">
            <a:blip r:embed="rId12" cstate="print">
              <a:extLst>
                <a:ext uri="{28A0092B-C50C-407E-A947-70E740481C1C}">
                  <a14:useLocalDpi xmlns:a14="http://schemas.microsoft.com/office/drawing/2010/main"/>
                </a:ext>
              </a:extLst>
            </a:blip>
            <a:srcRect b="-91695"/>
            <a:stretch/>
          </p:blipFill>
          <p:spPr>
            <a:xfrm rot="10800000">
              <a:off x="7817887" y="2366410"/>
              <a:ext cx="647801" cy="262400"/>
            </a:xfrm>
            <a:prstGeom prst="rect">
              <a:avLst/>
            </a:prstGeom>
            <a:effectLst>
              <a:outerShdw blurRad="50800" dist="38100" dir="2700000" algn="tl" rotWithShape="0">
                <a:prstClr val="black">
                  <a:alpha val="40000"/>
                </a:prstClr>
              </a:outerShdw>
            </a:effectLst>
          </p:spPr>
        </p:pic>
        <p:sp>
          <p:nvSpPr>
            <p:cNvPr id="6" name="矩形 5">
              <a:extLst>
                <a:ext uri="{FF2B5EF4-FFF2-40B4-BE49-F238E27FC236}">
                  <a16:creationId xmlns:a16="http://schemas.microsoft.com/office/drawing/2014/main" id="{6CF558A8-8405-46B6-8F84-9F2964251D5E}"/>
                </a:ext>
              </a:extLst>
            </p:cNvPr>
            <p:cNvSpPr/>
            <p:nvPr/>
          </p:nvSpPr>
          <p:spPr>
            <a:xfrm>
              <a:off x="6759013" y="2540624"/>
              <a:ext cx="1389625" cy="45719"/>
            </a:xfrm>
            <a:prstGeom prst="rect">
              <a:avLst/>
            </a:prstGeom>
            <a:gradFill flip="none" rotWithShape="1">
              <a:gsLst>
                <a:gs pos="53800">
                  <a:srgbClr val="2A2A2B"/>
                </a:gs>
                <a:gs pos="100000">
                  <a:srgbClr val="030303"/>
                </a:gs>
                <a:gs pos="0">
                  <a:srgbClr val="080500"/>
                </a:gs>
                <a:gs pos="0">
                  <a:srgbClr val="050506"/>
                </a:gs>
              </a:gsLst>
              <a:lin ang="5400000" scaled="1"/>
              <a:tileRect/>
            </a:gra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latin typeface="Arial" panose="020B0604020202020204" pitchFamily="34" charset="0"/>
                <a:cs typeface="Arial" panose="020B0604020202020204" pitchFamily="34" charset="0"/>
              </a:endParaRPr>
            </a:p>
          </p:txBody>
        </p:sp>
        <p:pic>
          <p:nvPicPr>
            <p:cNvPr id="39" name="圖片 40">
              <a:extLst>
                <a:ext uri="{FF2B5EF4-FFF2-40B4-BE49-F238E27FC236}">
                  <a16:creationId xmlns:a16="http://schemas.microsoft.com/office/drawing/2014/main" id="{F46E4917-0FC5-47D1-9710-614B73DB2AC3}"/>
                </a:ext>
              </a:extLst>
            </p:cNvPr>
            <p:cNvPicPr>
              <a:picLocks noChangeAspect="1"/>
            </p:cNvPicPr>
            <p:nvPr/>
          </p:nvPicPr>
          <p:blipFill rotWithShape="1">
            <a:blip r:embed="rId13" cstate="print">
              <a:extLst>
                <a:ext uri="{28A0092B-C50C-407E-A947-70E740481C1C}">
                  <a14:useLocalDpi xmlns:a14="http://schemas.microsoft.com/office/drawing/2010/main"/>
                </a:ext>
              </a:extLst>
            </a:blip>
            <a:srcRect t="-92140" b="-1"/>
            <a:stretch/>
          </p:blipFill>
          <p:spPr>
            <a:xfrm rot="10800000">
              <a:off x="6315423" y="2486108"/>
              <a:ext cx="566080" cy="288580"/>
            </a:xfrm>
            <a:prstGeom prst="rect">
              <a:avLst/>
            </a:prstGeom>
            <a:effectLst>
              <a:outerShdw blurRad="50800" dist="38100" dir="2700000" algn="tl" rotWithShape="0">
                <a:prstClr val="black">
                  <a:alpha val="40000"/>
                </a:prstClr>
              </a:outerShdw>
            </a:effectLst>
          </p:spPr>
        </p:pic>
      </p:grpSp>
      <p:grpSp>
        <p:nvGrpSpPr>
          <p:cNvPr id="13" name="群組 12">
            <a:extLst>
              <a:ext uri="{FF2B5EF4-FFF2-40B4-BE49-F238E27FC236}">
                <a16:creationId xmlns:a16="http://schemas.microsoft.com/office/drawing/2014/main" id="{82742A1C-1642-47F7-B98A-FA72C44E3FB1}"/>
              </a:ext>
            </a:extLst>
          </p:cNvPr>
          <p:cNvGrpSpPr/>
          <p:nvPr/>
        </p:nvGrpSpPr>
        <p:grpSpPr>
          <a:xfrm>
            <a:off x="1419302" y="3595750"/>
            <a:ext cx="311108" cy="369333"/>
            <a:chOff x="894019" y="3548549"/>
            <a:chExt cx="344815" cy="409348"/>
          </a:xfrm>
        </p:grpSpPr>
        <p:pic>
          <p:nvPicPr>
            <p:cNvPr id="11" name="圖形 10">
              <a:extLst>
                <a:ext uri="{FF2B5EF4-FFF2-40B4-BE49-F238E27FC236}">
                  <a16:creationId xmlns:a16="http://schemas.microsoft.com/office/drawing/2014/main" id="{883FFBEC-EA88-4430-A663-B1DC6DB6894B}"/>
                </a:ext>
              </a:extLst>
            </p:cNvPr>
            <p:cNvPicPr>
              <a:picLocks noChangeAspect="1"/>
            </p:cNvPicPr>
            <p:nvPr/>
          </p:nvPicPr>
          <p:blipFill>
            <a:blip r:embed="rId14" cstate="print">
              <a:extLst>
                <a:ext uri="{28A0092B-C50C-407E-A947-70E740481C1C}">
                  <a14:useLocalDpi xmlns:a14="http://schemas.microsoft.com/office/drawing/2010/main"/>
                </a:ext>
                <a:ext uri="{96DAC541-7B7A-43D3-8B79-37D633B846F1}">
                  <asvg:svgBlip xmlns:asvg="http://schemas.microsoft.com/office/drawing/2016/SVG/main" r:embed="rId15"/>
                </a:ext>
              </a:extLst>
            </a:blip>
            <a:stretch>
              <a:fillRect/>
            </a:stretch>
          </p:blipFill>
          <p:spPr>
            <a:xfrm>
              <a:off x="894019" y="3583544"/>
              <a:ext cx="344815" cy="309706"/>
            </a:xfrm>
            <a:prstGeom prst="rect">
              <a:avLst/>
            </a:prstGeom>
          </p:spPr>
        </p:pic>
        <p:sp>
          <p:nvSpPr>
            <p:cNvPr id="10" name="文字方塊 9">
              <a:extLst>
                <a:ext uri="{FF2B5EF4-FFF2-40B4-BE49-F238E27FC236}">
                  <a16:creationId xmlns:a16="http://schemas.microsoft.com/office/drawing/2014/main" id="{76449E50-92DA-4DE4-A2DA-C49539EB6431}"/>
                </a:ext>
              </a:extLst>
            </p:cNvPr>
            <p:cNvSpPr txBox="1"/>
            <p:nvPr/>
          </p:nvSpPr>
          <p:spPr>
            <a:xfrm>
              <a:off x="946010" y="3548549"/>
              <a:ext cx="144556" cy="409348"/>
            </a:xfrm>
            <a:prstGeom prst="rect">
              <a:avLst/>
            </a:prstGeom>
            <a:noFill/>
          </p:spPr>
          <p:txBody>
            <a:bodyPr wrap="square" rtlCol="0">
              <a:spAutoFit/>
            </a:bodyPr>
            <a:lstStyle/>
            <a:p>
              <a:r>
                <a:rPr lang="en-US" altLang="zh-TW" b="1">
                  <a:latin typeface="Arial" panose="020B0604020202020204" pitchFamily="34" charset="0"/>
                  <a:cs typeface="Arial" panose="020B0604020202020204" pitchFamily="34" charset="0"/>
                </a:rPr>
                <a:t>!</a:t>
              </a:r>
              <a:endParaRPr lang="zh-TW" altLang="en-US" b="1">
                <a:latin typeface="Arial" panose="020B0604020202020204" pitchFamily="34" charset="0"/>
                <a:cs typeface="Arial" panose="020B0604020202020204" pitchFamily="34" charset="0"/>
              </a:endParaRPr>
            </a:p>
          </p:txBody>
        </p:sp>
      </p:grpSp>
    </p:spTree>
    <p:extLst>
      <p:ext uri="{BB962C8B-B14F-4D97-AF65-F5344CB8AC3E}">
        <p14:creationId xmlns:p14="http://schemas.microsoft.com/office/powerpoint/2010/main" val="415751868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圖片 6">
            <a:extLst>
              <a:ext uri="{FF2B5EF4-FFF2-40B4-BE49-F238E27FC236}">
                <a16:creationId xmlns:a16="http://schemas.microsoft.com/office/drawing/2014/main" id="{D5DDA656-9F2E-43F0-BCD3-E0B38A594570}"/>
              </a:ext>
            </a:extLst>
          </p:cNvPr>
          <p:cNvPicPr>
            <a:picLocks noChangeAspect="1"/>
          </p:cNvPicPr>
          <p:nvPr/>
        </p:nvPicPr>
        <p:blipFill rotWithShape="1">
          <a:blip r:embed="rId3" cstate="print">
            <a:extLst>
              <a:ext uri="{28A0092B-C50C-407E-A947-70E740481C1C}">
                <a14:useLocalDpi xmlns:a14="http://schemas.microsoft.com/office/drawing/2010/main"/>
              </a:ext>
            </a:extLst>
          </a:blip>
          <a:srcRect/>
          <a:stretch/>
        </p:blipFill>
        <p:spPr>
          <a:xfrm>
            <a:off x="664198" y="1041877"/>
            <a:ext cx="7889007" cy="3128147"/>
          </a:xfrm>
          <a:prstGeom prst="rect">
            <a:avLst/>
          </a:prstGeom>
        </p:spPr>
      </p:pic>
      <p:sp>
        <p:nvSpPr>
          <p:cNvPr id="11" name="Rectangle 2"/>
          <p:cNvSpPr>
            <a:spLocks noChangeArrowheads="1"/>
          </p:cNvSpPr>
          <p:nvPr/>
        </p:nvSpPr>
        <p:spPr bwMode="auto">
          <a:xfrm>
            <a:off x="541087" y="4228116"/>
            <a:ext cx="4687093" cy="461657"/>
          </a:xfrm>
          <a:prstGeom prst="rect">
            <a:avLst/>
          </a:prstGeom>
          <a:noFill/>
          <a:ln w="9525">
            <a:noFill/>
            <a:miter lim="800000"/>
            <a:headEnd/>
            <a:tailEnd/>
          </a:ln>
        </p:spPr>
        <p:txBody>
          <a:bodyPr wrap="square" lIns="91431" tIns="45716" rIns="91431" bIns="45716">
            <a:spAutoFit/>
          </a:bodyPr>
          <a:lstStyle/>
          <a:p>
            <a:r>
              <a:rPr lang="en" altLang="zh-TW" sz="800">
                <a:latin typeface="Arial" panose="020B0604020202020204" pitchFamily="34" charset="0"/>
                <a:ea typeface="微軟正黑體" panose="020B0604030504040204" pitchFamily="34" charset="-120"/>
                <a:cs typeface="Arial" panose="020B0604020202020204" pitchFamily="34" charset="0"/>
                <a:sym typeface="Arial" panose="020B0604020202020204" pitchFamily="34" charset="0"/>
              </a:rPr>
              <a:t>Tested in QNAP Labs. Figures may vary by environment.​​</a:t>
            </a:r>
            <a:br>
              <a:rPr lang="zh-TW" altLang="en-US" sz="800">
                <a:latin typeface="Arial" panose="020B0604020202020204" pitchFamily="34" charset="0"/>
                <a:ea typeface="微軟正黑體" panose="020B0604030504040204" pitchFamily="34" charset="-120"/>
                <a:cs typeface="Arial" panose="020B0604020202020204" pitchFamily="34" charset="0"/>
              </a:rPr>
            </a:br>
            <a:r>
              <a:rPr lang="en-US" altLang="zh-TW" sz="800">
                <a:latin typeface="Arial" panose="020B0604020202020204" pitchFamily="34" charset="0"/>
                <a:ea typeface="微軟正黑體" panose="020B0604030504040204" pitchFamily="34" charset="-120"/>
                <a:cs typeface="Arial" panose="020B0604020202020204" pitchFamily="34" charset="0"/>
              </a:rPr>
              <a:t>Test environment:</a:t>
            </a:r>
            <a:br>
              <a:rPr lang="en-US" altLang="zh-TW" sz="800">
                <a:latin typeface="Arial" panose="020B0604020202020204" pitchFamily="34" charset="0"/>
                <a:ea typeface="微軟正黑體" panose="020B0604030504040204" pitchFamily="34" charset="-120"/>
                <a:cs typeface="Arial" panose="020B0604020202020204" pitchFamily="34" charset="0"/>
              </a:rPr>
            </a:br>
            <a:r>
              <a:rPr lang="en" altLang="zh-TW" sz="800">
                <a:latin typeface="Arial" panose="020B0604020202020204" pitchFamily="34" charset="0"/>
                <a:ea typeface="微軟正黑體" panose="020B0604030504040204" pitchFamily="34" charset="-120"/>
                <a:cs typeface="Arial" panose="020B0604020202020204" pitchFamily="34" charset="0"/>
              </a:rPr>
              <a:t>NAS:  TS-451D2-4G, QTS 4.4.2, 4 x Seagate ST1000NM0033 1TB HDDs, RAID 5, thick volume</a:t>
            </a:r>
            <a:endParaRPr lang="zh-TW" altLang="en-US" sz="800">
              <a:latin typeface="Arial" panose="020B0604020202020204" pitchFamily="34" charset="0"/>
              <a:ea typeface="Microsoft JhengHei" panose="020B0604030504040204" pitchFamily="34" charset="-120"/>
              <a:cs typeface="Arial" pitchFamily="34" charset="0"/>
              <a:sym typeface="Microsoft JhengHei"/>
            </a:endParaRPr>
          </a:p>
        </p:txBody>
      </p:sp>
      <p:sp>
        <p:nvSpPr>
          <p:cNvPr id="12" name="Rectangle 3"/>
          <p:cNvSpPr>
            <a:spLocks noChangeArrowheads="1"/>
          </p:cNvSpPr>
          <p:nvPr/>
        </p:nvSpPr>
        <p:spPr bwMode="auto">
          <a:xfrm>
            <a:off x="5132526" y="4226687"/>
            <a:ext cx="3470387" cy="461657"/>
          </a:xfrm>
          <a:prstGeom prst="rect">
            <a:avLst/>
          </a:prstGeom>
          <a:noFill/>
          <a:ln w="9525">
            <a:noFill/>
            <a:miter lim="800000"/>
            <a:headEnd/>
            <a:tailEnd/>
          </a:ln>
        </p:spPr>
        <p:txBody>
          <a:bodyPr wrap="square" lIns="91431" tIns="45716" rIns="91431" bIns="45716">
            <a:spAutoFit/>
          </a:bodyPr>
          <a:lstStyle/>
          <a:p>
            <a:r>
              <a:rPr lang="en-US" altLang="zh-TW" sz="800">
                <a:latin typeface="Arial" panose="020B0604020202020204" pitchFamily="34" charset="0"/>
                <a:ea typeface="微軟正黑體" panose="020B0604030504040204" pitchFamily="34" charset="-120"/>
                <a:cs typeface="Arial" panose="020B0604020202020204" pitchFamily="34" charset="0"/>
              </a:rPr>
              <a:t>Client </a:t>
            </a:r>
            <a:r>
              <a:rPr lang="en" altLang="zh-TW" sz="800">
                <a:latin typeface="Arial" panose="020B0604020202020204" pitchFamily="34" charset="0"/>
                <a:ea typeface="微軟正黑體" panose="020B0604030504040204" pitchFamily="34" charset="-120"/>
                <a:cs typeface="Arial" panose="020B0604020202020204" pitchFamily="34" charset="0"/>
              </a:rPr>
              <a:t>PC:  Windows 10 Pro, Intel Core i7-6700 3.4 GHz, 32GB RAM</a:t>
            </a:r>
            <a:r>
              <a:rPr lang="zh-TW" altLang="en" sz="800">
                <a:latin typeface="Arial" panose="020B0604020202020204" pitchFamily="34" charset="0"/>
                <a:ea typeface="微軟正黑體" panose="020B0604030504040204" pitchFamily="34" charset="-120"/>
                <a:cs typeface="Arial" panose="020B0604020202020204" pitchFamily="34" charset="0"/>
              </a:rPr>
              <a:t>。
</a:t>
            </a:r>
            <a:r>
              <a:rPr lang="en" altLang="zh-TW" sz="800" err="1">
                <a:latin typeface="Arial" panose="020B0604020202020204" pitchFamily="34" charset="0"/>
                <a:ea typeface="微軟正黑體" panose="020B0604030504040204" pitchFamily="34" charset="-120"/>
                <a:cs typeface="Arial" panose="020B0604020202020204" pitchFamily="34" charset="0"/>
              </a:rPr>
              <a:t>IOmeter</a:t>
            </a:r>
            <a:r>
              <a:rPr lang="en" altLang="zh-TW" sz="800">
                <a:latin typeface="Arial" panose="020B0604020202020204" pitchFamily="34" charset="0"/>
                <a:ea typeface="微軟正黑體" panose="020B0604030504040204" pitchFamily="34" charset="-120"/>
                <a:cs typeface="Arial" panose="020B0604020202020204" pitchFamily="34" charset="0"/>
              </a:rPr>
              <a:t>:  RAM*4, 30-sec ramp up time, 3-min seq. run time, 2 workers, 64-outstanding</a:t>
            </a:r>
            <a:r>
              <a:rPr lang="zh-TW" altLang="en" sz="800">
                <a:latin typeface="Arial" panose="020B0604020202020204" pitchFamily="34" charset="0"/>
                <a:ea typeface="微軟正黑體" panose="020B0604030504040204" pitchFamily="34" charset="-120"/>
                <a:cs typeface="Arial" panose="020B0604020202020204" pitchFamily="34" charset="0"/>
              </a:rPr>
              <a:t>。</a:t>
            </a:r>
            <a:endParaRPr lang="en-US" altLang="en-US" sz="800">
              <a:latin typeface="Arial" panose="020B0604020202020204" pitchFamily="34" charset="0"/>
              <a:ea typeface="Microsoft JhengHei" panose="020B0604030504040204" pitchFamily="34" charset="-120"/>
              <a:cs typeface="Arial" pitchFamily="34" charset="0"/>
              <a:sym typeface="Microsoft JhengHei"/>
            </a:endParaRPr>
          </a:p>
        </p:txBody>
      </p:sp>
      <p:sp>
        <p:nvSpPr>
          <p:cNvPr id="67" name="TextBox 6"/>
          <p:cNvSpPr txBox="1"/>
          <p:nvPr/>
        </p:nvSpPr>
        <p:spPr>
          <a:xfrm>
            <a:off x="1732559" y="3821612"/>
            <a:ext cx="1142859" cy="292380"/>
          </a:xfrm>
          <a:prstGeom prst="rect">
            <a:avLst/>
          </a:prstGeom>
          <a:noFill/>
        </p:spPr>
        <p:txBody>
          <a:bodyPr wrap="square" lIns="91431" tIns="45716" rIns="91431" bIns="45716" anchor="t">
            <a:spAutoFit/>
          </a:bodyPr>
          <a:lstStyle/>
          <a:p>
            <a:pPr algn="ctr">
              <a:defRPr/>
            </a:pPr>
            <a:r>
              <a:rPr lang="en-US" sz="1300">
                <a:latin typeface="Arial" panose="020B0604020202020204" pitchFamily="34" charset="0"/>
                <a:ea typeface="Microsoft JhengHei" panose="020B0604030504040204" pitchFamily="34" charset="-120"/>
                <a:cs typeface="Arial" panose="020B0604020202020204" pitchFamily="34" charset="0"/>
              </a:rPr>
              <a:t>Read</a:t>
            </a:r>
          </a:p>
        </p:txBody>
      </p:sp>
      <p:sp>
        <p:nvSpPr>
          <p:cNvPr id="68" name="TextBox 6"/>
          <p:cNvSpPr txBox="1"/>
          <p:nvPr/>
        </p:nvSpPr>
        <p:spPr>
          <a:xfrm>
            <a:off x="3083256" y="3821612"/>
            <a:ext cx="1142859" cy="292380"/>
          </a:xfrm>
          <a:prstGeom prst="rect">
            <a:avLst/>
          </a:prstGeom>
          <a:noFill/>
        </p:spPr>
        <p:txBody>
          <a:bodyPr wrap="square" lIns="91431" tIns="45716" rIns="91431" bIns="45716" anchor="t">
            <a:spAutoFit/>
          </a:bodyPr>
          <a:lstStyle/>
          <a:p>
            <a:pPr algn="ctr">
              <a:defRPr/>
            </a:pPr>
            <a:r>
              <a:rPr lang="en-US" altLang="zh-CN" sz="1300">
                <a:latin typeface="Arial" panose="020B0604020202020204" pitchFamily="34" charset="0"/>
                <a:ea typeface="Microsoft JhengHei" panose="020B0604030504040204" pitchFamily="34" charset="-120"/>
                <a:cs typeface="Arial" panose="020B0604020202020204" pitchFamily="34" charset="0"/>
              </a:rPr>
              <a:t>Write</a:t>
            </a:r>
            <a:endParaRPr lang="en-US" altLang="zh-TW" sz="1300">
              <a:latin typeface="Arial" panose="020B0604020202020204" pitchFamily="34" charset="0"/>
              <a:ea typeface="Microsoft JhengHei" panose="020B0604030504040204" pitchFamily="34" charset="-120"/>
              <a:cs typeface="Arial" panose="020B0604020202020204" pitchFamily="34" charset="0"/>
            </a:endParaRPr>
          </a:p>
        </p:txBody>
      </p:sp>
      <p:sp>
        <p:nvSpPr>
          <p:cNvPr id="56" name="文字方塊 55"/>
          <p:cNvSpPr txBox="1"/>
          <p:nvPr/>
        </p:nvSpPr>
        <p:spPr>
          <a:xfrm rot="16200000">
            <a:off x="145043" y="2430102"/>
            <a:ext cx="792088" cy="246221"/>
          </a:xfrm>
          <a:prstGeom prst="rect">
            <a:avLst/>
          </a:prstGeom>
          <a:noFill/>
        </p:spPr>
        <p:txBody>
          <a:bodyPr wrap="square" rtlCol="0">
            <a:spAutoFit/>
          </a:bodyPr>
          <a:lstStyle/>
          <a:p>
            <a:r>
              <a:rPr lang="en-US" altLang="zh-TW" sz="1000">
                <a:solidFill>
                  <a:schemeClr val="bg1">
                    <a:lumMod val="50000"/>
                  </a:schemeClr>
                </a:solidFill>
                <a:latin typeface="Arial" panose="020B0604020202020204" pitchFamily="34" charset="0"/>
                <a:ea typeface="Microsoft JhengHei" panose="020B0604030504040204" pitchFamily="34" charset="-120"/>
                <a:cs typeface="Arial" panose="020B0604020202020204" pitchFamily="34" charset="0"/>
              </a:rPr>
              <a:t>(MB/s)</a:t>
            </a:r>
            <a:endParaRPr lang="zh-TW" altLang="en-US" sz="1000">
              <a:solidFill>
                <a:schemeClr val="bg1">
                  <a:lumMod val="50000"/>
                </a:schemeClr>
              </a:solidFill>
              <a:latin typeface="Arial" panose="020B0604020202020204" pitchFamily="34" charset="0"/>
              <a:ea typeface="Microsoft JhengHei" panose="020B0604030504040204" pitchFamily="34" charset="-120"/>
              <a:cs typeface="Arial" panose="020B0604020202020204" pitchFamily="34" charset="0"/>
            </a:endParaRPr>
          </a:p>
        </p:txBody>
      </p:sp>
      <p:sp>
        <p:nvSpPr>
          <p:cNvPr id="63" name="標題 62"/>
          <p:cNvSpPr>
            <a:spLocks noGrp="1"/>
          </p:cNvSpPr>
          <p:nvPr>
            <p:ph type="title"/>
          </p:nvPr>
        </p:nvSpPr>
        <p:spPr/>
        <p:txBody>
          <a:bodyPr/>
          <a:lstStyle/>
          <a:p>
            <a:r>
              <a:rPr lang="en-US" altLang="zh-CN"/>
              <a:t>4 x HDDs, RAID 5, 2 x </a:t>
            </a:r>
            <a:r>
              <a:rPr lang="en-US" altLang="zh-CN" err="1"/>
              <a:t>GbE</a:t>
            </a:r>
            <a:r>
              <a:rPr lang="en-US" altLang="zh-CN"/>
              <a:t> </a:t>
            </a:r>
            <a:r>
              <a:rPr lang="en-US" altLang="zh-TW"/>
              <a:t>performance data</a:t>
            </a:r>
          </a:p>
        </p:txBody>
      </p:sp>
      <p:sp>
        <p:nvSpPr>
          <p:cNvPr id="38" name="TextBox 6">
            <a:extLst>
              <a:ext uri="{FF2B5EF4-FFF2-40B4-BE49-F238E27FC236}">
                <a16:creationId xmlns:a16="http://schemas.microsoft.com/office/drawing/2014/main" id="{08D18E22-47AF-104D-89F1-7EC23AC03D05}"/>
              </a:ext>
            </a:extLst>
          </p:cNvPr>
          <p:cNvSpPr txBox="1"/>
          <p:nvPr/>
        </p:nvSpPr>
        <p:spPr>
          <a:xfrm>
            <a:off x="1021462" y="1041877"/>
            <a:ext cx="3643468" cy="338546"/>
          </a:xfrm>
          <a:prstGeom prst="rect">
            <a:avLst/>
          </a:prstGeom>
          <a:noFill/>
        </p:spPr>
        <p:txBody>
          <a:bodyPr wrap="square" lIns="91431" tIns="45716" rIns="91431" bIns="45716" anchor="t">
            <a:spAutoFit/>
          </a:bodyPr>
          <a:lstStyle/>
          <a:p>
            <a:pPr algn="ctr">
              <a:defRPr/>
            </a:pPr>
            <a:r>
              <a:rPr lang="en-US" altLang="zh-TW" sz="1600">
                <a:latin typeface="Arial" panose="020B0604020202020204" pitchFamily="34" charset="0"/>
                <a:ea typeface="微軟正黑體" panose="020B0604030504040204" pitchFamily="34" charset="-120"/>
                <a:cs typeface="Arial" panose="020B0604020202020204" pitchFamily="34" charset="0"/>
              </a:rPr>
              <a:t>2 x </a:t>
            </a:r>
            <a:r>
              <a:rPr lang="en-US" altLang="zh-TW" sz="1600" err="1">
                <a:latin typeface="Arial" panose="020B0604020202020204" pitchFamily="34" charset="0"/>
                <a:ea typeface="微軟正黑體" panose="020B0604030504040204" pitchFamily="34" charset="-120"/>
                <a:cs typeface="Arial" panose="020B0604020202020204" pitchFamily="34" charset="0"/>
              </a:rPr>
              <a:t>GbE</a:t>
            </a:r>
            <a:r>
              <a:rPr lang="en-US" altLang="zh-TW" sz="1600">
                <a:latin typeface="Arial" panose="020B0604020202020204" pitchFamily="34" charset="0"/>
                <a:ea typeface="微軟正黑體" panose="020B0604030504040204" pitchFamily="34" charset="-120"/>
                <a:cs typeface="Arial" panose="020B0604020202020204" pitchFamily="34" charset="0"/>
              </a:rPr>
              <a:t> Windows sequential transfer</a:t>
            </a:r>
            <a:endParaRPr lang="en-US" b="1">
              <a:latin typeface="Arial" panose="020B0604020202020204" pitchFamily="34" charset="0"/>
              <a:ea typeface="微軟正黑體" panose="020B0604030504040204" pitchFamily="34" charset="-120"/>
              <a:cs typeface="Arial" panose="020B0604020202020204" pitchFamily="34" charset="0"/>
            </a:endParaRPr>
          </a:p>
        </p:txBody>
      </p:sp>
      <p:sp>
        <p:nvSpPr>
          <p:cNvPr id="39" name="TextBox 6">
            <a:extLst>
              <a:ext uri="{FF2B5EF4-FFF2-40B4-BE49-F238E27FC236}">
                <a16:creationId xmlns:a16="http://schemas.microsoft.com/office/drawing/2014/main" id="{B26B59E1-265B-5140-99D3-72360790556C}"/>
              </a:ext>
            </a:extLst>
          </p:cNvPr>
          <p:cNvSpPr txBox="1"/>
          <p:nvPr/>
        </p:nvSpPr>
        <p:spPr>
          <a:xfrm>
            <a:off x="5022193" y="1035554"/>
            <a:ext cx="3447723" cy="584767"/>
          </a:xfrm>
          <a:prstGeom prst="rect">
            <a:avLst/>
          </a:prstGeom>
          <a:noFill/>
        </p:spPr>
        <p:txBody>
          <a:bodyPr wrap="square" lIns="91431" tIns="45716" rIns="91431" bIns="45716" anchor="t">
            <a:spAutoFit/>
          </a:bodyPr>
          <a:lstStyle/>
          <a:p>
            <a:pPr algn="ctr">
              <a:defRPr/>
            </a:pPr>
            <a:r>
              <a:rPr lang="en-US" altLang="zh-TW" sz="1600">
                <a:latin typeface="Arial" panose="020B0604020202020204" pitchFamily="34" charset="0"/>
                <a:ea typeface="微軟正黑體" panose="020B0604030504040204" pitchFamily="34" charset="-120"/>
                <a:cs typeface="Arial" panose="020B0604020202020204" pitchFamily="34" charset="0"/>
              </a:rPr>
              <a:t>2 x </a:t>
            </a:r>
            <a:r>
              <a:rPr lang="en-US" altLang="zh-TW" sz="1600" err="1">
                <a:latin typeface="Arial" panose="020B0604020202020204" pitchFamily="34" charset="0"/>
                <a:ea typeface="微軟正黑體" panose="020B0604030504040204" pitchFamily="34" charset="-120"/>
                <a:cs typeface="Arial" panose="020B0604020202020204" pitchFamily="34" charset="0"/>
              </a:rPr>
              <a:t>GbE</a:t>
            </a:r>
            <a:r>
              <a:rPr lang="en-US" altLang="zh-TW" sz="1600">
                <a:latin typeface="Arial" panose="020B0604020202020204" pitchFamily="34" charset="0"/>
                <a:ea typeface="微軟正黑體" panose="020B0604030504040204" pitchFamily="34" charset="-120"/>
                <a:cs typeface="Arial" panose="020B0604020202020204" pitchFamily="34" charset="0"/>
              </a:rPr>
              <a:t> Windows sequential transfer, NAS volume encryption</a:t>
            </a:r>
          </a:p>
        </p:txBody>
      </p:sp>
      <p:sp>
        <p:nvSpPr>
          <p:cNvPr id="27" name="Shape 80">
            <a:extLst>
              <a:ext uri="{FF2B5EF4-FFF2-40B4-BE49-F238E27FC236}">
                <a16:creationId xmlns:a16="http://schemas.microsoft.com/office/drawing/2014/main" id="{EF93FE93-2092-474A-8971-EC35641D72FF}"/>
              </a:ext>
            </a:extLst>
          </p:cNvPr>
          <p:cNvSpPr/>
          <p:nvPr/>
        </p:nvSpPr>
        <p:spPr>
          <a:xfrm>
            <a:off x="3350957" y="1937340"/>
            <a:ext cx="609649" cy="1846648"/>
          </a:xfrm>
          <a:prstGeom prst="rect">
            <a:avLst/>
          </a:prstGeom>
          <a:gradFill>
            <a:gsLst>
              <a:gs pos="100000">
                <a:srgbClr val="EF206D"/>
              </a:gs>
              <a:gs pos="0">
                <a:srgbClr val="F7942F"/>
              </a:gs>
            </a:gsLst>
            <a:lin ang="5400000" scaled="0"/>
          </a:gradFill>
          <a:ln>
            <a:noFill/>
          </a:ln>
          <a:effectLst>
            <a:outerShdw blurRad="50800" dist="38100" dir="2700000" algn="tl" rotWithShape="0">
              <a:prstClr val="black">
                <a:alpha val="40000"/>
              </a:prstClr>
            </a:outerShdw>
          </a:effectLst>
          <a:scene3d>
            <a:camera prst="orthographicFront"/>
            <a:lightRig rig="threePt" dir="t"/>
          </a:scene3d>
          <a:sp3d>
            <a:bevelT w="38100" h="38100" prst="angle"/>
            <a:bevelB w="38100" h="38100"/>
          </a:sp3d>
        </p:spPr>
        <p:txBody>
          <a:bodyPr wrap="square" lIns="91425" tIns="45700" rIns="91425" bIns="45700" anchor="ctr" anchorCtr="0">
            <a:noAutofit/>
          </a:bodyPr>
          <a:lstStyle/>
          <a:p>
            <a:pPr marL="0" marR="0" lvl="0" indent="0" algn="ctr" rtl="0">
              <a:lnSpc>
                <a:spcPct val="100000"/>
              </a:lnSpc>
              <a:spcBef>
                <a:spcPts val="0"/>
              </a:spcBef>
              <a:spcAft>
                <a:spcPts val="0"/>
              </a:spcAft>
              <a:buClr>
                <a:srgbClr val="000000"/>
              </a:buClr>
              <a:buFont typeface="Arial"/>
              <a:buNone/>
            </a:pPr>
            <a:endParaRPr lang="en-US" sz="1400" b="0" i="0" u="none" strike="noStrike" cap="none">
              <a:solidFill>
                <a:schemeClr val="lt1"/>
              </a:solidFill>
              <a:latin typeface="Arial" panose="020B0604020202020204" pitchFamily="34" charset="0"/>
              <a:ea typeface="Arial"/>
              <a:cs typeface="Arial" panose="020B0604020202020204" pitchFamily="34" charset="0"/>
              <a:sym typeface="Arial"/>
            </a:endParaRPr>
          </a:p>
        </p:txBody>
      </p:sp>
      <p:sp>
        <p:nvSpPr>
          <p:cNvPr id="44" name="Shape 79">
            <a:extLst>
              <a:ext uri="{FF2B5EF4-FFF2-40B4-BE49-F238E27FC236}">
                <a16:creationId xmlns:a16="http://schemas.microsoft.com/office/drawing/2014/main" id="{8ABACFDE-14CB-47D8-A57F-67D2E51C95CC}"/>
              </a:ext>
            </a:extLst>
          </p:cNvPr>
          <p:cNvSpPr/>
          <p:nvPr/>
        </p:nvSpPr>
        <p:spPr>
          <a:xfrm>
            <a:off x="1993091" y="1937340"/>
            <a:ext cx="631335" cy="1841412"/>
          </a:xfrm>
          <a:prstGeom prst="rect">
            <a:avLst/>
          </a:prstGeom>
          <a:gradFill>
            <a:gsLst>
              <a:gs pos="100000">
                <a:srgbClr val="254BFF"/>
              </a:gs>
              <a:gs pos="0">
                <a:srgbClr val="83FFE4"/>
              </a:gs>
            </a:gsLst>
            <a:lin ang="5400000" scaled="0"/>
          </a:gradFill>
          <a:ln>
            <a:noFill/>
          </a:ln>
          <a:effectLst>
            <a:outerShdw blurRad="50800" dist="38100" dir="2700000" algn="tl" rotWithShape="0">
              <a:prstClr val="black">
                <a:alpha val="40000"/>
              </a:prstClr>
            </a:outerShdw>
          </a:effectLst>
          <a:scene3d>
            <a:camera prst="orthographicFront"/>
            <a:lightRig rig="threePt" dir="t"/>
          </a:scene3d>
          <a:sp3d>
            <a:bevelT w="38100" h="38100" prst="angle"/>
            <a:bevelB w="38100" h="38100"/>
          </a:sp3d>
        </p:spPr>
        <p:txBody>
          <a:bodyPr wrap="square" lIns="91425" tIns="45700" rIns="91425" bIns="45700" anchor="ctr" anchorCtr="0">
            <a:noAutofit/>
          </a:bodyPr>
          <a:lstStyle/>
          <a:p>
            <a:pPr marL="0" marR="0" lvl="0" indent="0" algn="ctr" rtl="0">
              <a:lnSpc>
                <a:spcPct val="100000"/>
              </a:lnSpc>
              <a:spcBef>
                <a:spcPts val="0"/>
              </a:spcBef>
              <a:spcAft>
                <a:spcPts val="0"/>
              </a:spcAft>
              <a:buClr>
                <a:srgbClr val="000000"/>
              </a:buClr>
              <a:buFont typeface="Arial"/>
              <a:buNone/>
            </a:pPr>
            <a:endParaRPr lang="en-US" sz="1400" b="0" i="0" u="none" strike="noStrike" cap="none">
              <a:solidFill>
                <a:schemeClr val="lt1"/>
              </a:solidFill>
              <a:latin typeface="Arial" panose="020B0604020202020204" pitchFamily="34" charset="0"/>
              <a:ea typeface="Arial"/>
              <a:cs typeface="Arial" panose="020B0604020202020204" pitchFamily="34" charset="0"/>
              <a:sym typeface="Arial"/>
            </a:endParaRPr>
          </a:p>
        </p:txBody>
      </p:sp>
      <p:sp>
        <p:nvSpPr>
          <p:cNvPr id="69" name="TextBox 20">
            <a:extLst>
              <a:ext uri="{FF2B5EF4-FFF2-40B4-BE49-F238E27FC236}">
                <a16:creationId xmlns:a16="http://schemas.microsoft.com/office/drawing/2014/main" id="{55F3EA07-3AE4-4C03-8EB1-F3EC11A66553}"/>
              </a:ext>
            </a:extLst>
          </p:cNvPr>
          <p:cNvSpPr txBox="1"/>
          <p:nvPr/>
        </p:nvSpPr>
        <p:spPr>
          <a:xfrm>
            <a:off x="2090644" y="1962388"/>
            <a:ext cx="493148" cy="307777"/>
          </a:xfrm>
          <a:prstGeom prst="rect">
            <a:avLst/>
          </a:prstGeom>
          <a:noFill/>
          <a:ln>
            <a:noFill/>
          </a:ln>
          <a:effectLst>
            <a:outerShdw blurRad="50800" dist="38100" dir="2700000" algn="tl" rotWithShape="0">
              <a:prstClr val="black">
                <a:alpha val="40000"/>
              </a:prstClr>
            </a:outerShdw>
          </a:effectLst>
        </p:spPr>
        <p:txBody>
          <a:bodyPr wrap="square" rtlCol="0">
            <a:spAutoFit/>
          </a:bodyPr>
          <a:lstStyle/>
          <a:p>
            <a:r>
              <a:rPr lang="en-US" altLang="zh-TW" sz="1400" b="1">
                <a:latin typeface="Arial" panose="020B0604020202020204" pitchFamily="34" charset="0"/>
                <a:ea typeface="Microsoft JhengHei" panose="020B0604030504040204" pitchFamily="34" charset="-120"/>
                <a:cs typeface="Arial" panose="020B0604020202020204" pitchFamily="34" charset="0"/>
              </a:rPr>
              <a:t>221</a:t>
            </a:r>
            <a:endParaRPr lang="en-US" sz="1400" b="1">
              <a:latin typeface="Arial" panose="020B0604020202020204" pitchFamily="34" charset="0"/>
              <a:ea typeface="Microsoft JhengHei" panose="020B0604030504040204" pitchFamily="34" charset="-120"/>
              <a:cs typeface="Arial" panose="020B0604020202020204" pitchFamily="34" charset="0"/>
            </a:endParaRPr>
          </a:p>
        </p:txBody>
      </p:sp>
      <p:sp>
        <p:nvSpPr>
          <p:cNvPr id="70" name="TextBox 20">
            <a:extLst>
              <a:ext uri="{FF2B5EF4-FFF2-40B4-BE49-F238E27FC236}">
                <a16:creationId xmlns:a16="http://schemas.microsoft.com/office/drawing/2014/main" id="{D34313E9-2182-4026-B65F-1A17B8169472}"/>
              </a:ext>
            </a:extLst>
          </p:cNvPr>
          <p:cNvSpPr txBox="1"/>
          <p:nvPr/>
        </p:nvSpPr>
        <p:spPr>
          <a:xfrm>
            <a:off x="3449269" y="1951966"/>
            <a:ext cx="493148" cy="307777"/>
          </a:xfrm>
          <a:prstGeom prst="rect">
            <a:avLst/>
          </a:prstGeom>
          <a:noFill/>
          <a:ln>
            <a:noFill/>
          </a:ln>
          <a:effectLst>
            <a:outerShdw blurRad="50800" dist="38100" dir="2700000" algn="tl" rotWithShape="0">
              <a:prstClr val="black">
                <a:alpha val="40000"/>
              </a:prstClr>
            </a:outerShdw>
          </a:effectLst>
        </p:spPr>
        <p:txBody>
          <a:bodyPr wrap="square" rtlCol="0">
            <a:spAutoFit/>
          </a:bodyPr>
          <a:lstStyle/>
          <a:p>
            <a:r>
              <a:rPr lang="en-US" altLang="zh-TW" sz="1400" b="1">
                <a:solidFill>
                  <a:schemeClr val="bg1"/>
                </a:solidFill>
                <a:latin typeface="Arial" panose="020B0604020202020204" pitchFamily="34" charset="0"/>
                <a:ea typeface="Microsoft JhengHei" panose="020B0604030504040204" pitchFamily="34" charset="-120"/>
                <a:cs typeface="Arial" panose="020B0604020202020204" pitchFamily="34" charset="0"/>
              </a:rPr>
              <a:t>221</a:t>
            </a:r>
            <a:endParaRPr lang="en-US" sz="1400" b="1">
              <a:solidFill>
                <a:schemeClr val="bg1"/>
              </a:solidFill>
              <a:latin typeface="Arial" panose="020B0604020202020204" pitchFamily="34" charset="0"/>
              <a:ea typeface="Microsoft JhengHei" panose="020B0604030504040204" pitchFamily="34" charset="-120"/>
              <a:cs typeface="Arial" panose="020B0604020202020204" pitchFamily="34" charset="0"/>
            </a:endParaRPr>
          </a:p>
        </p:txBody>
      </p:sp>
      <p:sp>
        <p:nvSpPr>
          <p:cNvPr id="55" name="Shape 80">
            <a:extLst>
              <a:ext uri="{FF2B5EF4-FFF2-40B4-BE49-F238E27FC236}">
                <a16:creationId xmlns:a16="http://schemas.microsoft.com/office/drawing/2014/main" id="{02FD8FA0-5CA7-4194-8BF1-99D00B5CDEF2}"/>
              </a:ext>
            </a:extLst>
          </p:cNvPr>
          <p:cNvSpPr/>
          <p:nvPr/>
        </p:nvSpPr>
        <p:spPr>
          <a:xfrm>
            <a:off x="7119280" y="2123317"/>
            <a:ext cx="609649" cy="1654399"/>
          </a:xfrm>
          <a:prstGeom prst="rect">
            <a:avLst/>
          </a:prstGeom>
          <a:gradFill>
            <a:gsLst>
              <a:gs pos="100000">
                <a:srgbClr val="EF206D"/>
              </a:gs>
              <a:gs pos="0">
                <a:srgbClr val="F7942F"/>
              </a:gs>
            </a:gsLst>
            <a:lin ang="5400000" scaled="0"/>
          </a:gradFill>
          <a:ln>
            <a:noFill/>
          </a:ln>
          <a:effectLst>
            <a:outerShdw blurRad="50800" dist="38100" dir="2700000" algn="tl" rotWithShape="0">
              <a:prstClr val="black">
                <a:alpha val="40000"/>
              </a:prstClr>
            </a:outerShdw>
          </a:effectLst>
          <a:scene3d>
            <a:camera prst="orthographicFront"/>
            <a:lightRig rig="threePt" dir="t"/>
          </a:scene3d>
          <a:sp3d>
            <a:bevelT w="38100" h="38100" prst="angle"/>
            <a:bevelB w="38100" h="38100"/>
          </a:sp3d>
        </p:spPr>
        <p:txBody>
          <a:bodyPr wrap="square" lIns="91425" tIns="45700" rIns="91425" bIns="45700" anchor="ctr" anchorCtr="0">
            <a:noAutofit/>
          </a:bodyPr>
          <a:lstStyle/>
          <a:p>
            <a:pPr marL="0" marR="0" lvl="0" indent="0" algn="ctr" rtl="0">
              <a:lnSpc>
                <a:spcPct val="100000"/>
              </a:lnSpc>
              <a:spcBef>
                <a:spcPts val="0"/>
              </a:spcBef>
              <a:spcAft>
                <a:spcPts val="0"/>
              </a:spcAft>
              <a:buClr>
                <a:srgbClr val="000000"/>
              </a:buClr>
              <a:buFont typeface="Arial"/>
              <a:buNone/>
            </a:pPr>
            <a:endParaRPr lang="en-US" sz="1400" b="0" i="0" u="none" strike="noStrike" cap="none">
              <a:solidFill>
                <a:schemeClr val="lt1"/>
              </a:solidFill>
              <a:latin typeface="Arial" panose="020B0604020202020204" pitchFamily="34" charset="0"/>
              <a:ea typeface="Arial"/>
              <a:cs typeface="Arial" panose="020B0604020202020204" pitchFamily="34" charset="0"/>
              <a:sym typeface="Arial"/>
            </a:endParaRPr>
          </a:p>
        </p:txBody>
      </p:sp>
      <p:sp>
        <p:nvSpPr>
          <p:cNvPr id="57" name="Shape 79">
            <a:extLst>
              <a:ext uri="{FF2B5EF4-FFF2-40B4-BE49-F238E27FC236}">
                <a16:creationId xmlns:a16="http://schemas.microsoft.com/office/drawing/2014/main" id="{DA9ABF24-0CF8-40C2-B0C3-775B3CF209DC}"/>
              </a:ext>
            </a:extLst>
          </p:cNvPr>
          <p:cNvSpPr/>
          <p:nvPr/>
        </p:nvSpPr>
        <p:spPr>
          <a:xfrm>
            <a:off x="5768701" y="1931069"/>
            <a:ext cx="631335" cy="1841412"/>
          </a:xfrm>
          <a:prstGeom prst="rect">
            <a:avLst/>
          </a:prstGeom>
          <a:gradFill>
            <a:gsLst>
              <a:gs pos="100000">
                <a:srgbClr val="254BFF"/>
              </a:gs>
              <a:gs pos="0">
                <a:srgbClr val="83FFE4"/>
              </a:gs>
            </a:gsLst>
            <a:lin ang="5400000" scaled="0"/>
          </a:gradFill>
          <a:ln>
            <a:noFill/>
          </a:ln>
          <a:effectLst>
            <a:outerShdw blurRad="50800" dist="38100" dir="2700000" algn="tl" rotWithShape="0">
              <a:prstClr val="black">
                <a:alpha val="40000"/>
              </a:prstClr>
            </a:outerShdw>
          </a:effectLst>
          <a:scene3d>
            <a:camera prst="orthographicFront"/>
            <a:lightRig rig="threePt" dir="t"/>
          </a:scene3d>
          <a:sp3d>
            <a:bevelT w="38100" h="38100" prst="angle"/>
            <a:bevelB w="38100" h="38100"/>
          </a:sp3d>
        </p:spPr>
        <p:txBody>
          <a:bodyPr wrap="square" lIns="91425" tIns="45700" rIns="91425" bIns="45700" anchor="ctr" anchorCtr="0">
            <a:noAutofit/>
          </a:bodyPr>
          <a:lstStyle/>
          <a:p>
            <a:pPr marL="0" marR="0" lvl="0" indent="0" algn="ctr" rtl="0">
              <a:lnSpc>
                <a:spcPct val="100000"/>
              </a:lnSpc>
              <a:spcBef>
                <a:spcPts val="0"/>
              </a:spcBef>
              <a:spcAft>
                <a:spcPts val="0"/>
              </a:spcAft>
              <a:buClr>
                <a:srgbClr val="000000"/>
              </a:buClr>
              <a:buFont typeface="Arial"/>
              <a:buNone/>
            </a:pPr>
            <a:endParaRPr lang="en-US" sz="1400" b="0" i="0" u="none" strike="noStrike" cap="none">
              <a:solidFill>
                <a:schemeClr val="lt1"/>
              </a:solidFill>
              <a:latin typeface="Arial" panose="020B0604020202020204" pitchFamily="34" charset="0"/>
              <a:ea typeface="Arial"/>
              <a:cs typeface="Arial" panose="020B0604020202020204" pitchFamily="34" charset="0"/>
              <a:sym typeface="Arial"/>
            </a:endParaRPr>
          </a:p>
        </p:txBody>
      </p:sp>
      <p:sp>
        <p:nvSpPr>
          <p:cNvPr id="58" name="TextBox 20">
            <a:extLst>
              <a:ext uri="{FF2B5EF4-FFF2-40B4-BE49-F238E27FC236}">
                <a16:creationId xmlns:a16="http://schemas.microsoft.com/office/drawing/2014/main" id="{EFB064A6-357D-4EB9-A2BB-79A80FCBC652}"/>
              </a:ext>
            </a:extLst>
          </p:cNvPr>
          <p:cNvSpPr txBox="1"/>
          <p:nvPr/>
        </p:nvSpPr>
        <p:spPr>
          <a:xfrm>
            <a:off x="5879800" y="1949344"/>
            <a:ext cx="493148" cy="307777"/>
          </a:xfrm>
          <a:prstGeom prst="rect">
            <a:avLst/>
          </a:prstGeom>
          <a:noFill/>
          <a:ln>
            <a:noFill/>
          </a:ln>
          <a:effectLst>
            <a:outerShdw blurRad="50800" dist="38100" dir="2700000" algn="tl" rotWithShape="0">
              <a:prstClr val="black">
                <a:alpha val="40000"/>
              </a:prstClr>
            </a:outerShdw>
          </a:effectLst>
        </p:spPr>
        <p:txBody>
          <a:bodyPr wrap="square" rtlCol="0">
            <a:spAutoFit/>
          </a:bodyPr>
          <a:lstStyle/>
          <a:p>
            <a:r>
              <a:rPr lang="en-US" altLang="zh-TW" sz="1400" b="1">
                <a:latin typeface="Arial" panose="020B0604020202020204" pitchFamily="34" charset="0"/>
                <a:ea typeface="Microsoft JhengHei" panose="020B0604030504040204" pitchFamily="34" charset="-120"/>
                <a:cs typeface="Arial" panose="020B0604020202020204" pitchFamily="34" charset="0"/>
              </a:rPr>
              <a:t>221</a:t>
            </a:r>
            <a:endParaRPr lang="en-US" sz="1400" b="1">
              <a:latin typeface="Arial" panose="020B0604020202020204" pitchFamily="34" charset="0"/>
              <a:ea typeface="Microsoft JhengHei" panose="020B0604030504040204" pitchFamily="34" charset="-120"/>
              <a:cs typeface="Arial" panose="020B0604020202020204" pitchFamily="34" charset="0"/>
            </a:endParaRPr>
          </a:p>
        </p:txBody>
      </p:sp>
      <p:sp>
        <p:nvSpPr>
          <p:cNvPr id="59" name="TextBox 20">
            <a:extLst>
              <a:ext uri="{FF2B5EF4-FFF2-40B4-BE49-F238E27FC236}">
                <a16:creationId xmlns:a16="http://schemas.microsoft.com/office/drawing/2014/main" id="{679D2CFA-EBA3-4AE9-8373-E811C41D2DF8}"/>
              </a:ext>
            </a:extLst>
          </p:cNvPr>
          <p:cNvSpPr txBox="1"/>
          <p:nvPr/>
        </p:nvSpPr>
        <p:spPr>
          <a:xfrm>
            <a:off x="7208693" y="2143916"/>
            <a:ext cx="493148" cy="307777"/>
          </a:xfrm>
          <a:prstGeom prst="rect">
            <a:avLst/>
          </a:prstGeom>
          <a:noFill/>
          <a:ln>
            <a:noFill/>
          </a:ln>
          <a:effectLst>
            <a:outerShdw blurRad="50800" dist="38100" dir="2700000" algn="tl" rotWithShape="0">
              <a:prstClr val="black">
                <a:alpha val="40000"/>
              </a:prstClr>
            </a:outerShdw>
          </a:effectLst>
        </p:spPr>
        <p:txBody>
          <a:bodyPr wrap="square" rtlCol="0">
            <a:spAutoFit/>
          </a:bodyPr>
          <a:lstStyle/>
          <a:p>
            <a:r>
              <a:rPr lang="en-US" altLang="zh-TW" sz="1400" b="1">
                <a:solidFill>
                  <a:schemeClr val="bg1"/>
                </a:solidFill>
                <a:latin typeface="Arial" panose="020B0604020202020204" pitchFamily="34" charset="0"/>
                <a:ea typeface="Microsoft JhengHei" panose="020B0604030504040204" pitchFamily="34" charset="-120"/>
                <a:cs typeface="Arial" panose="020B0604020202020204" pitchFamily="34" charset="0"/>
              </a:rPr>
              <a:t>195</a:t>
            </a:r>
            <a:endParaRPr lang="en-US" sz="1400" b="1">
              <a:solidFill>
                <a:schemeClr val="bg1"/>
              </a:solidFill>
              <a:latin typeface="Arial" panose="020B0604020202020204" pitchFamily="34" charset="0"/>
              <a:ea typeface="Microsoft JhengHei" panose="020B0604030504040204" pitchFamily="34" charset="-120"/>
              <a:cs typeface="Arial" panose="020B0604020202020204" pitchFamily="34" charset="0"/>
            </a:endParaRPr>
          </a:p>
        </p:txBody>
      </p:sp>
      <p:sp>
        <p:nvSpPr>
          <p:cNvPr id="21" name="TextBox 6">
            <a:extLst>
              <a:ext uri="{FF2B5EF4-FFF2-40B4-BE49-F238E27FC236}">
                <a16:creationId xmlns:a16="http://schemas.microsoft.com/office/drawing/2014/main" id="{2CAECAEA-41B5-7A4C-82B6-D6CBACE4B1B0}"/>
              </a:ext>
            </a:extLst>
          </p:cNvPr>
          <p:cNvSpPr txBox="1"/>
          <p:nvPr/>
        </p:nvSpPr>
        <p:spPr>
          <a:xfrm>
            <a:off x="5488219" y="3834379"/>
            <a:ext cx="1142859" cy="292380"/>
          </a:xfrm>
          <a:prstGeom prst="rect">
            <a:avLst/>
          </a:prstGeom>
          <a:noFill/>
        </p:spPr>
        <p:txBody>
          <a:bodyPr wrap="square" lIns="91431" tIns="45716" rIns="91431" bIns="45716" anchor="t">
            <a:spAutoFit/>
          </a:bodyPr>
          <a:lstStyle/>
          <a:p>
            <a:pPr algn="ctr">
              <a:defRPr/>
            </a:pPr>
            <a:r>
              <a:rPr lang="en-US" sz="1300">
                <a:latin typeface="Arial" panose="020B0604020202020204" pitchFamily="34" charset="0"/>
                <a:ea typeface="Microsoft JhengHei" panose="020B0604030504040204" pitchFamily="34" charset="-120"/>
                <a:cs typeface="Arial" panose="020B0604020202020204" pitchFamily="34" charset="0"/>
              </a:rPr>
              <a:t>Read</a:t>
            </a:r>
          </a:p>
        </p:txBody>
      </p:sp>
      <p:sp>
        <p:nvSpPr>
          <p:cNvPr id="22" name="TextBox 6">
            <a:extLst>
              <a:ext uri="{FF2B5EF4-FFF2-40B4-BE49-F238E27FC236}">
                <a16:creationId xmlns:a16="http://schemas.microsoft.com/office/drawing/2014/main" id="{76927D3F-2AC3-4448-BBEA-AE15B37B5FE3}"/>
              </a:ext>
            </a:extLst>
          </p:cNvPr>
          <p:cNvSpPr txBox="1"/>
          <p:nvPr/>
        </p:nvSpPr>
        <p:spPr>
          <a:xfrm>
            <a:off x="6838916" y="3834379"/>
            <a:ext cx="1142859" cy="292380"/>
          </a:xfrm>
          <a:prstGeom prst="rect">
            <a:avLst/>
          </a:prstGeom>
          <a:noFill/>
        </p:spPr>
        <p:txBody>
          <a:bodyPr wrap="square" lIns="91431" tIns="45716" rIns="91431" bIns="45716" anchor="t">
            <a:spAutoFit/>
          </a:bodyPr>
          <a:lstStyle/>
          <a:p>
            <a:pPr algn="ctr">
              <a:defRPr/>
            </a:pPr>
            <a:r>
              <a:rPr lang="en-US" altLang="zh-CN" sz="1300">
                <a:latin typeface="Arial" panose="020B0604020202020204" pitchFamily="34" charset="0"/>
                <a:ea typeface="Microsoft JhengHei" panose="020B0604030504040204" pitchFamily="34" charset="-120"/>
                <a:cs typeface="Arial" panose="020B0604020202020204" pitchFamily="34" charset="0"/>
              </a:rPr>
              <a:t>Write</a:t>
            </a:r>
            <a:endParaRPr lang="en-US" altLang="zh-TW" sz="1300">
              <a:latin typeface="Arial" panose="020B0604020202020204" pitchFamily="34" charset="0"/>
              <a:ea typeface="Microsoft JhengHei" panose="020B0604030504040204" pitchFamily="34" charset="-120"/>
              <a:cs typeface="Arial" panose="020B0604020202020204" pitchFamily="34" charset="0"/>
            </a:endParaRPr>
          </a:p>
        </p:txBody>
      </p:sp>
    </p:spTree>
    <p:extLst>
      <p:ext uri="{BB962C8B-B14F-4D97-AF65-F5344CB8AC3E}">
        <p14:creationId xmlns:p14="http://schemas.microsoft.com/office/powerpoint/2010/main" val="2513024267"/>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Shape 286"/>
        <p:cNvGrpSpPr/>
        <p:nvPr/>
      </p:nvGrpSpPr>
      <p:grpSpPr>
        <a:xfrm>
          <a:off x="0" y="0"/>
          <a:ext cx="0" cy="0"/>
          <a:chOff x="0" y="0"/>
          <a:chExt cx="0" cy="0"/>
        </a:xfrm>
      </p:grpSpPr>
    </p:spTree>
    <p:extLst>
      <p:ext uri="{BB962C8B-B14F-4D97-AF65-F5344CB8AC3E}">
        <p14:creationId xmlns:p14="http://schemas.microsoft.com/office/powerpoint/2010/main" val="704518531"/>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標題 2">
            <a:extLst>
              <a:ext uri="{FF2B5EF4-FFF2-40B4-BE49-F238E27FC236}">
                <a16:creationId xmlns:a16="http://schemas.microsoft.com/office/drawing/2014/main" id="{59EFD26F-61D7-D440-B737-737E10AF8D24}"/>
              </a:ext>
            </a:extLst>
          </p:cNvPr>
          <p:cNvSpPr>
            <a:spLocks noGrp="1"/>
          </p:cNvSpPr>
          <p:nvPr>
            <p:ph type="title"/>
          </p:nvPr>
        </p:nvSpPr>
        <p:spPr>
          <a:xfrm>
            <a:off x="173988" y="215873"/>
            <a:ext cx="8855712" cy="493563"/>
          </a:xfrm>
        </p:spPr>
        <p:txBody>
          <a:bodyPr>
            <a:noAutofit/>
          </a:bodyPr>
          <a:lstStyle/>
          <a:p>
            <a:pPr>
              <a:lnSpc>
                <a:spcPct val="100000"/>
              </a:lnSpc>
            </a:pPr>
            <a:r>
              <a:rPr lang="en-US" altLang="zh-TW"/>
              <a:t>A complete lineup for building up your home cloud</a:t>
            </a:r>
            <a:endParaRPr lang="zh-TW" altLang="en-US"/>
          </a:p>
        </p:txBody>
      </p:sp>
      <p:pic>
        <p:nvPicPr>
          <p:cNvPr id="5" name="圖片 4" hidden="1">
            <a:extLst>
              <a:ext uri="{FF2B5EF4-FFF2-40B4-BE49-F238E27FC236}">
                <a16:creationId xmlns:a16="http://schemas.microsoft.com/office/drawing/2014/main" id="{1DD60429-9859-394B-BBA9-C42E956A96BE}"/>
              </a:ext>
            </a:extLst>
          </p:cNvPr>
          <p:cNvPicPr>
            <a:picLocks noChangeAspect="1"/>
          </p:cNvPicPr>
          <p:nvPr/>
        </p:nvPicPr>
        <p:blipFill>
          <a:blip r:embed="rId3" cstate="print">
            <a:extLst>
              <a:ext uri="{28A0092B-C50C-407E-A947-70E740481C1C}">
                <a14:useLocalDpi xmlns:a14="http://schemas.microsoft.com/office/drawing/2010/main"/>
              </a:ext>
            </a:extLst>
          </a:blip>
          <a:stretch>
            <a:fillRect/>
          </a:stretch>
        </p:blipFill>
        <p:spPr>
          <a:xfrm>
            <a:off x="2449585" y="5204727"/>
            <a:ext cx="855809" cy="778367"/>
          </a:xfrm>
          <a:prstGeom prst="rect">
            <a:avLst/>
          </a:prstGeom>
        </p:spPr>
      </p:pic>
      <p:pic>
        <p:nvPicPr>
          <p:cNvPr id="7" name="圖形 6" hidden="1">
            <a:extLst>
              <a:ext uri="{FF2B5EF4-FFF2-40B4-BE49-F238E27FC236}">
                <a16:creationId xmlns:a16="http://schemas.microsoft.com/office/drawing/2014/main" id="{2CCFAF1B-E445-2A4E-861D-ED4C4D0729B0}"/>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2737726" y="-942265"/>
            <a:ext cx="567668" cy="669202"/>
          </a:xfrm>
          <a:prstGeom prst="rect">
            <a:avLst/>
          </a:prstGeom>
        </p:spPr>
      </p:pic>
      <p:graphicFrame>
        <p:nvGraphicFramePr>
          <p:cNvPr id="8" name="表格 10">
            <a:extLst>
              <a:ext uri="{FF2B5EF4-FFF2-40B4-BE49-F238E27FC236}">
                <a16:creationId xmlns:a16="http://schemas.microsoft.com/office/drawing/2014/main" id="{E677335B-D561-7F46-AFFC-981319972344}"/>
              </a:ext>
            </a:extLst>
          </p:cNvPr>
          <p:cNvGraphicFramePr>
            <a:graphicFrameLocks noGrp="1"/>
          </p:cNvGraphicFramePr>
          <p:nvPr>
            <p:extLst>
              <p:ext uri="{D42A27DB-BD31-4B8C-83A1-F6EECF244321}">
                <p14:modId xmlns:p14="http://schemas.microsoft.com/office/powerpoint/2010/main" val="1942194109"/>
              </p:ext>
            </p:extLst>
          </p:nvPr>
        </p:nvGraphicFramePr>
        <p:xfrm>
          <a:off x="385208" y="970418"/>
          <a:ext cx="8400479" cy="3692793"/>
        </p:xfrm>
        <a:graphic>
          <a:graphicData uri="http://schemas.openxmlformats.org/drawingml/2006/table">
            <a:tbl>
              <a:tblPr firstRow="1" bandRow="1">
                <a:tableStyleId>{7DF18680-E054-41AD-8BC1-D1AEF772440D}</a:tableStyleId>
              </a:tblPr>
              <a:tblGrid>
                <a:gridCol w="1005946">
                  <a:extLst>
                    <a:ext uri="{9D8B030D-6E8A-4147-A177-3AD203B41FA5}">
                      <a16:colId xmlns:a16="http://schemas.microsoft.com/office/drawing/2014/main" val="4012286021"/>
                    </a:ext>
                  </a:extLst>
                </a:gridCol>
                <a:gridCol w="1471448">
                  <a:extLst>
                    <a:ext uri="{9D8B030D-6E8A-4147-A177-3AD203B41FA5}">
                      <a16:colId xmlns:a16="http://schemas.microsoft.com/office/drawing/2014/main" val="3256335926"/>
                    </a:ext>
                  </a:extLst>
                </a:gridCol>
                <a:gridCol w="1387366">
                  <a:extLst>
                    <a:ext uri="{9D8B030D-6E8A-4147-A177-3AD203B41FA5}">
                      <a16:colId xmlns:a16="http://schemas.microsoft.com/office/drawing/2014/main" val="1704592778"/>
                    </a:ext>
                  </a:extLst>
                </a:gridCol>
                <a:gridCol w="1914938">
                  <a:extLst>
                    <a:ext uri="{9D8B030D-6E8A-4147-A177-3AD203B41FA5}">
                      <a16:colId xmlns:a16="http://schemas.microsoft.com/office/drawing/2014/main" val="1209350810"/>
                    </a:ext>
                  </a:extLst>
                </a:gridCol>
                <a:gridCol w="1317811">
                  <a:extLst>
                    <a:ext uri="{9D8B030D-6E8A-4147-A177-3AD203B41FA5}">
                      <a16:colId xmlns:a16="http://schemas.microsoft.com/office/drawing/2014/main" val="3069923488"/>
                    </a:ext>
                  </a:extLst>
                </a:gridCol>
                <a:gridCol w="1302970">
                  <a:extLst>
                    <a:ext uri="{9D8B030D-6E8A-4147-A177-3AD203B41FA5}">
                      <a16:colId xmlns:a16="http://schemas.microsoft.com/office/drawing/2014/main" val="2052291526"/>
                    </a:ext>
                  </a:extLst>
                </a:gridCol>
              </a:tblGrid>
              <a:tr h="339993">
                <a:tc>
                  <a:txBody>
                    <a:bodyPr/>
                    <a:lstStyle/>
                    <a:p>
                      <a:pPr algn="l"/>
                      <a:r>
                        <a:rPr lang="en-US" altLang="zh-Hant" sz="1000" b="1">
                          <a:solidFill>
                            <a:srgbClr val="393836"/>
                          </a:solidFill>
                          <a:latin typeface="Arial"/>
                          <a:ea typeface="微軟正黑體"/>
                          <a:cs typeface="Arial"/>
                        </a:rPr>
                        <a:t>NAS models</a:t>
                      </a:r>
                      <a:endParaRPr lang="en-US" sz="1000" b="1">
                        <a:solidFill>
                          <a:srgbClr val="393836"/>
                        </a:solidFill>
                        <a:latin typeface="Arial"/>
                        <a:ea typeface="微軟正黑體"/>
                        <a:cs typeface="Arial"/>
                      </a:endParaRPr>
                    </a:p>
                  </a:txBody>
                  <a:tcPr marL="68580" marR="68580" marT="34290" marB="34290" anchor="ctr">
                    <a:solidFill>
                      <a:srgbClr val="88C5DA"/>
                    </a:solidFill>
                  </a:tcPr>
                </a:tc>
                <a:tc>
                  <a:txBody>
                    <a:bodyPr/>
                    <a:lstStyle/>
                    <a:p>
                      <a:r>
                        <a:rPr lang="en-US" altLang="zh-TW" sz="1050" b="1">
                          <a:solidFill>
                            <a:srgbClr val="393836"/>
                          </a:solidFill>
                          <a:latin typeface="Arial"/>
                          <a:ea typeface="微軟正黑體"/>
                          <a:cs typeface="Arial"/>
                        </a:rPr>
                        <a:t>TS-451D2</a:t>
                      </a:r>
                      <a:endParaRPr lang="zh-TW" altLang="en-US" sz="1050" b="1">
                        <a:solidFill>
                          <a:srgbClr val="393836"/>
                        </a:solidFill>
                        <a:latin typeface="Arial"/>
                        <a:ea typeface="微軟正黑體"/>
                        <a:cs typeface="Arial"/>
                      </a:endParaRPr>
                    </a:p>
                  </a:txBody>
                  <a:tcPr anchor="ctr">
                    <a:solidFill>
                      <a:srgbClr val="88C5DA"/>
                    </a:solidFill>
                  </a:tcPr>
                </a:tc>
                <a:tc>
                  <a:txBody>
                    <a:bodyPr/>
                    <a:lstStyle/>
                    <a:p>
                      <a:r>
                        <a:rPr lang="en-US" altLang="zh-TW" sz="1000" b="1">
                          <a:solidFill>
                            <a:srgbClr val="393836"/>
                          </a:solidFill>
                          <a:latin typeface="Arial"/>
                          <a:ea typeface="微軟正黑體"/>
                          <a:cs typeface="Arial"/>
                        </a:rPr>
                        <a:t>TS-251D</a:t>
                      </a:r>
                      <a:endParaRPr lang="zh-TW" altLang="en-US" sz="1000" b="1">
                        <a:solidFill>
                          <a:srgbClr val="393836"/>
                        </a:solidFill>
                        <a:latin typeface="Arial"/>
                        <a:ea typeface="微軟正黑體"/>
                        <a:cs typeface="Arial"/>
                      </a:endParaRPr>
                    </a:p>
                  </a:txBody>
                  <a:tcPr anchor="ctr">
                    <a:solidFill>
                      <a:srgbClr val="88C5DA"/>
                    </a:solidFill>
                  </a:tcPr>
                </a:tc>
                <a:tc>
                  <a:txBody>
                    <a:bodyPr/>
                    <a:lstStyle/>
                    <a:p>
                      <a:r>
                        <a:rPr lang="en-US" altLang="zh-TW" sz="1000" b="1">
                          <a:solidFill>
                            <a:srgbClr val="393836"/>
                          </a:solidFill>
                          <a:latin typeface="Arial"/>
                          <a:ea typeface="微軟正黑體"/>
                          <a:cs typeface="Arial"/>
                        </a:rPr>
                        <a:t>TS-253D/453D/653D</a:t>
                      </a:r>
                      <a:endParaRPr lang="zh-TW" altLang="en-US" sz="1000" b="1">
                        <a:solidFill>
                          <a:srgbClr val="393836"/>
                        </a:solidFill>
                        <a:latin typeface="Arial"/>
                        <a:ea typeface="微軟正黑體"/>
                        <a:cs typeface="Arial"/>
                      </a:endParaRPr>
                    </a:p>
                  </a:txBody>
                  <a:tcPr anchor="ctr">
                    <a:solidFill>
                      <a:srgbClr val="88C5DA"/>
                    </a:solidFill>
                  </a:tcPr>
                </a:tc>
                <a:tc>
                  <a:txBody>
                    <a:bodyPr/>
                    <a:lstStyle/>
                    <a:p>
                      <a:r>
                        <a:rPr lang="en-US" altLang="zh-TW" sz="1000" b="1">
                          <a:solidFill>
                            <a:srgbClr val="393836"/>
                          </a:solidFill>
                          <a:latin typeface="Arial"/>
                          <a:ea typeface="微軟正黑體"/>
                          <a:cs typeface="Arial"/>
                        </a:rPr>
                        <a:t>TS-251+/451+</a:t>
                      </a:r>
                      <a:endParaRPr lang="zh-TW" altLang="en-US" sz="1000" b="1">
                        <a:solidFill>
                          <a:srgbClr val="393836"/>
                        </a:solidFill>
                        <a:latin typeface="Arial"/>
                        <a:ea typeface="微軟正黑體"/>
                        <a:cs typeface="Arial"/>
                      </a:endParaRPr>
                    </a:p>
                  </a:txBody>
                  <a:tcPr anchor="ctr">
                    <a:solidFill>
                      <a:srgbClr val="88C5DA"/>
                    </a:solidFill>
                  </a:tcPr>
                </a:tc>
                <a:tc>
                  <a:txBody>
                    <a:bodyPr/>
                    <a:lstStyle/>
                    <a:p>
                      <a:r>
                        <a:rPr lang="en-US" altLang="zh-TW" sz="1000" b="1">
                          <a:solidFill>
                            <a:srgbClr val="393836"/>
                          </a:solidFill>
                          <a:latin typeface="Arial"/>
                          <a:ea typeface="微軟正黑體"/>
                          <a:cs typeface="Arial"/>
                        </a:rPr>
                        <a:t>TS-231P3/431P3</a:t>
                      </a:r>
                      <a:endParaRPr lang="zh-TW" altLang="en-US" sz="1000" b="1">
                        <a:solidFill>
                          <a:srgbClr val="393836"/>
                        </a:solidFill>
                        <a:latin typeface="Arial"/>
                        <a:ea typeface="微軟正黑體"/>
                        <a:cs typeface="Arial"/>
                      </a:endParaRPr>
                    </a:p>
                  </a:txBody>
                  <a:tcPr anchor="ctr">
                    <a:solidFill>
                      <a:srgbClr val="88C5DA"/>
                    </a:solidFill>
                  </a:tcPr>
                </a:tc>
                <a:extLst>
                  <a:ext uri="{0D108BD9-81ED-4DB2-BD59-A6C34878D82A}">
                    <a16:rowId xmlns:a16="http://schemas.microsoft.com/office/drawing/2014/main" val="3868077260"/>
                  </a:ext>
                </a:extLst>
              </a:tr>
              <a:tr h="248774">
                <a:tc>
                  <a:txBody>
                    <a:bodyPr/>
                    <a:lstStyle/>
                    <a:p>
                      <a:pPr algn="l"/>
                      <a:r>
                        <a:rPr lang="en-US" altLang="zh-Hant" sz="1000" b="1">
                          <a:solidFill>
                            <a:srgbClr val="393836"/>
                          </a:solidFill>
                          <a:latin typeface="Arial"/>
                          <a:ea typeface="微軟正黑體"/>
                          <a:cs typeface="Arial"/>
                        </a:rPr>
                        <a:t>Processor</a:t>
                      </a:r>
                      <a:endParaRPr lang="en-US" sz="1000" b="1">
                        <a:solidFill>
                          <a:srgbClr val="393836"/>
                        </a:solidFill>
                        <a:latin typeface="Arial"/>
                        <a:ea typeface="微軟正黑體"/>
                        <a:cs typeface="Arial"/>
                      </a:endParaRPr>
                    </a:p>
                  </a:txBody>
                  <a:tcPr marL="68580" marR="68580" marT="34290" marB="34290" anchor="ctr"/>
                </a:tc>
                <a:tc gridSpan="2">
                  <a:txBody>
                    <a:bodyPr/>
                    <a:lstStyle/>
                    <a:p>
                      <a:r>
                        <a:rPr lang="en-US" altLang="zh-TW" sz="1000" b="0">
                          <a:solidFill>
                            <a:srgbClr val="393836"/>
                          </a:solidFill>
                          <a:latin typeface="Arial"/>
                          <a:ea typeface="微軟正黑體"/>
                          <a:cs typeface="Arial"/>
                        </a:rPr>
                        <a:t>Intel Celeron J4025 2-core 2.0 GHz, </a:t>
                      </a:r>
                      <a:endParaRPr lang="en-US" altLang="zh-TW" sz="1000" b="0">
                        <a:solidFill>
                          <a:srgbClr val="393836"/>
                        </a:solidFill>
                        <a:latin typeface="Arial" panose="020B0604020202020204" pitchFamily="34" charset="0"/>
                        <a:ea typeface="微軟正黑體" panose="020B0604030504040204" pitchFamily="34" charset="-120"/>
                        <a:cs typeface="Arial" panose="020B0604020202020204" pitchFamily="34" charset="0"/>
                      </a:endParaRPr>
                    </a:p>
                    <a:p>
                      <a:r>
                        <a:rPr lang="en-US" altLang="zh-TW" sz="1000" b="0">
                          <a:solidFill>
                            <a:srgbClr val="393836"/>
                          </a:solidFill>
                          <a:latin typeface="Arial"/>
                          <a:ea typeface="微軟正黑體"/>
                          <a:cs typeface="Arial"/>
                        </a:rPr>
                        <a:t>up to 2.9 GHz</a:t>
                      </a:r>
                      <a:endParaRPr lang="zh-TW" altLang="en-US" sz="1000" b="0">
                        <a:solidFill>
                          <a:srgbClr val="393836"/>
                        </a:solidFill>
                        <a:latin typeface="Arial"/>
                        <a:ea typeface="微軟正黑體"/>
                        <a:cs typeface="Arial"/>
                      </a:endParaRPr>
                    </a:p>
                  </a:txBody>
                  <a:tcPr anchor="ctr"/>
                </a:tc>
                <a:tc hMerge="1">
                  <a:txBody>
                    <a:bodyPr/>
                    <a:lstStyle/>
                    <a:p>
                      <a:endParaRPr lang="zh-TW" altLang="en-US"/>
                    </a:p>
                  </a:txBody>
                  <a:tcPr/>
                </a:tc>
                <a:tc>
                  <a:txBody>
                    <a:bodyPr/>
                    <a:lstStyle/>
                    <a:p>
                      <a:r>
                        <a:rPr lang="en-US" altLang="zh-TW" sz="1000" b="0">
                          <a:solidFill>
                            <a:srgbClr val="393836"/>
                          </a:solidFill>
                          <a:latin typeface="Arial"/>
                          <a:ea typeface="微軟正黑體"/>
                          <a:cs typeface="Arial"/>
                        </a:rPr>
                        <a:t>Intel Celeron J4125 4-core 2.0 GHz, up to 2.7 GHz</a:t>
                      </a:r>
                      <a:endParaRPr lang="zh-TW" altLang="en-US" sz="1000" b="0">
                        <a:solidFill>
                          <a:srgbClr val="393836"/>
                        </a:solidFill>
                        <a:latin typeface="Arial"/>
                        <a:ea typeface="微軟正黑體"/>
                        <a:cs typeface="Arial"/>
                      </a:endParaRPr>
                    </a:p>
                  </a:txBody>
                  <a:tcPr anchor="ct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altLang="zh-TW" sz="1000" b="0">
                          <a:solidFill>
                            <a:srgbClr val="393836"/>
                          </a:solidFill>
                          <a:latin typeface="Arial"/>
                          <a:ea typeface="微軟正黑體"/>
                          <a:cs typeface="Arial"/>
                        </a:rPr>
                        <a:t>Intel Celeron J1900 4-core 2.0 GHz, up to 2.42 GHz</a:t>
                      </a:r>
                      <a:endParaRPr lang="zh-TW" altLang="en-US" sz="1000" b="0">
                        <a:solidFill>
                          <a:srgbClr val="393836"/>
                        </a:solidFill>
                        <a:latin typeface="Arial"/>
                        <a:ea typeface="微軟正黑體"/>
                        <a:cs typeface="Arial"/>
                      </a:endParaRPr>
                    </a:p>
                  </a:txBody>
                  <a:tcPr anchor="ctr"/>
                </a:tc>
                <a:tc>
                  <a:txBody>
                    <a:bodyPr/>
                    <a:lstStyle/>
                    <a:p>
                      <a:r>
                        <a:rPr lang="en-US" altLang="zh-TW" sz="1000" b="0">
                          <a:solidFill>
                            <a:srgbClr val="393836"/>
                          </a:solidFill>
                          <a:latin typeface="Arial"/>
                          <a:ea typeface="微軟正黑體"/>
                          <a:cs typeface="Arial"/>
                        </a:rPr>
                        <a:t>Annapurna Labs AL314 4-core </a:t>
                      </a:r>
                      <a:endParaRPr lang="en-US" altLang="zh-TW" sz="1000" b="0">
                        <a:solidFill>
                          <a:srgbClr val="393836"/>
                        </a:solidFill>
                        <a:latin typeface="Arial" panose="020B0604020202020204" pitchFamily="34" charset="0"/>
                        <a:ea typeface="微軟正黑體" panose="020B0604030504040204" pitchFamily="34" charset="-120"/>
                        <a:cs typeface="Arial" panose="020B0604020202020204" pitchFamily="34" charset="0"/>
                      </a:endParaRPr>
                    </a:p>
                    <a:p>
                      <a:r>
                        <a:rPr lang="en-US" altLang="zh-TW" sz="1000" b="0">
                          <a:solidFill>
                            <a:srgbClr val="393836"/>
                          </a:solidFill>
                          <a:latin typeface="Arial"/>
                          <a:ea typeface="微軟正黑體"/>
                          <a:cs typeface="Arial"/>
                        </a:rPr>
                        <a:t>1.7 GHz</a:t>
                      </a:r>
                      <a:endParaRPr lang="zh-TW" altLang="en-US" sz="1000" b="0">
                        <a:solidFill>
                          <a:srgbClr val="393836"/>
                        </a:solidFill>
                        <a:latin typeface="Arial"/>
                        <a:ea typeface="微軟正黑體"/>
                        <a:cs typeface="Arial"/>
                      </a:endParaRPr>
                    </a:p>
                  </a:txBody>
                  <a:tcPr anchor="ctr"/>
                </a:tc>
                <a:extLst>
                  <a:ext uri="{0D108BD9-81ED-4DB2-BD59-A6C34878D82A}">
                    <a16:rowId xmlns:a16="http://schemas.microsoft.com/office/drawing/2014/main" val="1267590609"/>
                  </a:ext>
                </a:extLst>
              </a:tr>
              <a:tr h="0">
                <a:tc>
                  <a:txBody>
                    <a:bodyPr/>
                    <a:lstStyle/>
                    <a:p>
                      <a:pPr algn="l"/>
                      <a:r>
                        <a:rPr lang="en-US" altLang="zh-Hant" sz="1000" b="1">
                          <a:solidFill>
                            <a:srgbClr val="393836"/>
                          </a:solidFill>
                          <a:latin typeface="Arial"/>
                          <a:ea typeface="微軟正黑體"/>
                          <a:cs typeface="Arial"/>
                        </a:rPr>
                        <a:t>Memory</a:t>
                      </a:r>
                      <a:endParaRPr lang="en-US" sz="1000" b="1">
                        <a:solidFill>
                          <a:srgbClr val="393836"/>
                        </a:solidFill>
                        <a:latin typeface="Arial"/>
                        <a:ea typeface="微軟正黑體"/>
                        <a:cs typeface="Arial"/>
                      </a:endParaRPr>
                    </a:p>
                  </a:txBody>
                  <a:tcPr marL="68580" marR="68580" marT="34290" marB="34290" anchor="ctr"/>
                </a:tc>
                <a:tc gridSpan="3">
                  <a:txBody>
                    <a:bodyPr/>
                    <a:lstStyle/>
                    <a:p>
                      <a:pPr algn="ctr"/>
                      <a:r>
                        <a:rPr lang="en-US" altLang="zh-TW" sz="1000" b="0">
                          <a:solidFill>
                            <a:srgbClr val="393836"/>
                          </a:solidFill>
                          <a:latin typeface="Arial"/>
                          <a:ea typeface="微軟正黑體"/>
                          <a:cs typeface="Arial"/>
                        </a:rPr>
                        <a:t>DDR4, max. 8 GB</a:t>
                      </a:r>
                      <a:endParaRPr lang="zh-TW" altLang="en-US" sz="1000" b="0">
                        <a:solidFill>
                          <a:srgbClr val="393836"/>
                        </a:solidFill>
                        <a:latin typeface="Arial"/>
                        <a:ea typeface="微軟正黑體"/>
                        <a:cs typeface="Arial"/>
                      </a:endParaRPr>
                    </a:p>
                  </a:txBody>
                  <a:tcPr anchor="ctr"/>
                </a:tc>
                <a:tc hMerge="1">
                  <a:txBody>
                    <a:bodyPr/>
                    <a:lstStyle/>
                    <a:p>
                      <a:endParaRPr lang="zh-TW" altLang="en-US"/>
                    </a:p>
                  </a:txBody>
                  <a:tcPr/>
                </a:tc>
                <a:tc hMerge="1">
                  <a:txBody>
                    <a:bodyPr/>
                    <a:lstStyle/>
                    <a:p>
                      <a:endParaRPr lang="zh-TW" altLang="en-US"/>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altLang="zh-TW" sz="1000" b="0">
                          <a:solidFill>
                            <a:srgbClr val="393836"/>
                          </a:solidFill>
                          <a:latin typeface="Arial"/>
                          <a:ea typeface="微軟正黑體"/>
                          <a:cs typeface="Arial"/>
                        </a:rPr>
                        <a:t>DDR3L, max. 8 GB</a:t>
                      </a:r>
                      <a:endParaRPr lang="zh-TW" altLang="en-US" sz="1000" b="0">
                        <a:solidFill>
                          <a:srgbClr val="393836"/>
                        </a:solidFill>
                        <a:latin typeface="Arial"/>
                        <a:ea typeface="微軟正黑體"/>
                        <a:cs typeface="Arial"/>
                      </a:endParaRPr>
                    </a:p>
                  </a:txBody>
                  <a:tcPr anchor="ct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altLang="zh-TW" sz="1000" b="0">
                          <a:solidFill>
                            <a:srgbClr val="393836"/>
                          </a:solidFill>
                          <a:latin typeface="Arial"/>
                          <a:ea typeface="微軟正黑體"/>
                          <a:cs typeface="Arial"/>
                        </a:rPr>
                        <a:t>DDR3, max. 8 GB</a:t>
                      </a:r>
                      <a:endParaRPr lang="zh-TW" altLang="en-US" sz="1000" b="0">
                        <a:solidFill>
                          <a:srgbClr val="393836"/>
                        </a:solidFill>
                        <a:latin typeface="Arial"/>
                        <a:ea typeface="微軟正黑體"/>
                        <a:cs typeface="Arial"/>
                      </a:endParaRPr>
                    </a:p>
                  </a:txBody>
                  <a:tcPr anchor="ctr"/>
                </a:tc>
                <a:extLst>
                  <a:ext uri="{0D108BD9-81ED-4DB2-BD59-A6C34878D82A}">
                    <a16:rowId xmlns:a16="http://schemas.microsoft.com/office/drawing/2014/main" val="1885784668"/>
                  </a:ext>
                </a:extLst>
              </a:tr>
              <a:tr h="248774">
                <a:tc>
                  <a:txBody>
                    <a:bodyPr/>
                    <a:lstStyle/>
                    <a:p>
                      <a:pPr algn="l"/>
                      <a:r>
                        <a:rPr lang="en-US" sz="1000" b="1">
                          <a:solidFill>
                            <a:srgbClr val="393836"/>
                          </a:solidFill>
                          <a:latin typeface="Arial"/>
                          <a:ea typeface="微軟正黑體"/>
                          <a:cs typeface="Arial"/>
                        </a:rPr>
                        <a:t>PCIe slot</a:t>
                      </a:r>
                    </a:p>
                  </a:txBody>
                  <a:tcPr marL="68580" marR="68580" marT="34290" marB="34290" anchor="ctr"/>
                </a:tc>
                <a:tc>
                  <a:txBody>
                    <a:bodyPr/>
                    <a:lstStyle/>
                    <a:p>
                      <a:r>
                        <a:rPr lang="en-US" altLang="zh-TW" sz="1000" b="0">
                          <a:solidFill>
                            <a:srgbClr val="393836"/>
                          </a:solidFill>
                          <a:latin typeface="Arial"/>
                          <a:ea typeface="微軟正黑體"/>
                          <a:cs typeface="Arial"/>
                        </a:rPr>
                        <a:t>---</a:t>
                      </a:r>
                      <a:endParaRPr lang="zh-TW" altLang="en-US" sz="1000" b="0">
                        <a:solidFill>
                          <a:srgbClr val="393836"/>
                        </a:solidFill>
                        <a:latin typeface="Arial"/>
                        <a:ea typeface="微軟正黑體"/>
                        <a:cs typeface="Arial"/>
                      </a:endParaRPr>
                    </a:p>
                  </a:txBody>
                  <a:tcPr anchor="ctr"/>
                </a:tc>
                <a:tc>
                  <a:txBody>
                    <a:bodyPr/>
                    <a:lstStyle/>
                    <a:p>
                      <a:r>
                        <a:rPr lang="en-US" altLang="zh-TW" sz="1000" b="0">
                          <a:solidFill>
                            <a:srgbClr val="393836"/>
                          </a:solidFill>
                          <a:latin typeface="Arial"/>
                          <a:ea typeface="微軟正黑體"/>
                          <a:cs typeface="Arial"/>
                        </a:rPr>
                        <a:t>PCIe 2.0 x4</a:t>
                      </a:r>
                      <a:endParaRPr lang="zh-TW" altLang="en-US" sz="1000" b="0">
                        <a:solidFill>
                          <a:srgbClr val="393836"/>
                        </a:solidFill>
                        <a:latin typeface="Arial"/>
                        <a:ea typeface="微軟正黑體"/>
                        <a:cs typeface="Arial"/>
                      </a:endParaRPr>
                    </a:p>
                  </a:txBody>
                  <a:tcPr anchor="ctr"/>
                </a:tc>
                <a:tc>
                  <a:txBody>
                    <a:bodyPr/>
                    <a:lstStyle/>
                    <a:p>
                      <a:pPr marL="171450" indent="-171450">
                        <a:buFont typeface="Arial" panose="020B0604020202020204" pitchFamily="34" charset="0"/>
                        <a:buChar char="•"/>
                      </a:pPr>
                      <a:r>
                        <a:rPr lang="en-US" altLang="zh-TW" sz="1000" b="0">
                          <a:solidFill>
                            <a:srgbClr val="393836"/>
                          </a:solidFill>
                          <a:latin typeface="Arial"/>
                          <a:ea typeface="微軟正黑體"/>
                          <a:cs typeface="Arial"/>
                        </a:rPr>
                        <a:t>253D:  PCIe 2.0 x4</a:t>
                      </a:r>
                    </a:p>
                    <a:p>
                      <a:pPr marL="171450" marR="0" lvl="0" indent="-171450" algn="l" rtl="0" eaLnBrk="1" fontAlgn="auto" latinLnBrk="0" hangingPunct="1">
                        <a:lnSpc>
                          <a:spcPct val="100000"/>
                        </a:lnSpc>
                        <a:spcBef>
                          <a:spcPts val="0"/>
                        </a:spcBef>
                        <a:spcAft>
                          <a:spcPts val="0"/>
                        </a:spcAft>
                        <a:buFont typeface="Arial" panose="020B0604020202020204" pitchFamily="34" charset="0"/>
                        <a:buChar char="•"/>
                      </a:pPr>
                      <a:r>
                        <a:rPr lang="en-US" altLang="zh-TW" sz="1000" b="0">
                          <a:solidFill>
                            <a:srgbClr val="393836"/>
                          </a:solidFill>
                          <a:latin typeface="Arial"/>
                          <a:ea typeface="微軟正黑體"/>
                          <a:cs typeface="Arial"/>
                        </a:rPr>
                        <a:t>453D/653D:  PCIe 2.0 x2</a:t>
                      </a:r>
                      <a:endParaRPr lang="zh-TW" altLang="en-US" sz="1000" b="0">
                        <a:solidFill>
                          <a:srgbClr val="393836"/>
                        </a:solidFill>
                        <a:latin typeface="Arial"/>
                        <a:ea typeface="微軟正黑體"/>
                        <a:cs typeface="Arial"/>
                      </a:endParaRPr>
                    </a:p>
                  </a:txBody>
                  <a:tcPr anchor="ct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altLang="zh-TW" sz="1000" b="0">
                          <a:solidFill>
                            <a:srgbClr val="393836"/>
                          </a:solidFill>
                          <a:latin typeface="Arial"/>
                          <a:ea typeface="微軟正黑體"/>
                          <a:cs typeface="Arial"/>
                        </a:rPr>
                        <a:t>---</a:t>
                      </a:r>
                      <a:endParaRPr lang="zh-TW" altLang="en-US" sz="1000" b="0">
                        <a:solidFill>
                          <a:srgbClr val="393836"/>
                        </a:solidFill>
                        <a:latin typeface="Arial"/>
                        <a:ea typeface="微軟正黑體"/>
                        <a:cs typeface="Arial"/>
                      </a:endParaRPr>
                    </a:p>
                  </a:txBody>
                  <a:tcPr anchor="ct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altLang="zh-TW" sz="1000" b="0">
                          <a:solidFill>
                            <a:srgbClr val="393836"/>
                          </a:solidFill>
                          <a:latin typeface="Arial"/>
                          <a:ea typeface="微軟正黑體"/>
                          <a:cs typeface="Arial"/>
                        </a:rPr>
                        <a:t>---</a:t>
                      </a:r>
                      <a:endParaRPr lang="zh-TW" altLang="en-US" sz="1000" b="0">
                        <a:solidFill>
                          <a:srgbClr val="393836"/>
                        </a:solidFill>
                        <a:latin typeface="Arial"/>
                        <a:ea typeface="微軟正黑體"/>
                        <a:cs typeface="Arial"/>
                      </a:endParaRPr>
                    </a:p>
                  </a:txBody>
                  <a:tcPr anchor="ctr"/>
                </a:tc>
                <a:extLst>
                  <a:ext uri="{0D108BD9-81ED-4DB2-BD59-A6C34878D82A}">
                    <a16:rowId xmlns:a16="http://schemas.microsoft.com/office/drawing/2014/main" val="148500405"/>
                  </a:ext>
                </a:extLst>
              </a:tr>
              <a:tr h="168153">
                <a:tc>
                  <a:txBody>
                    <a:bodyPr/>
                    <a:lstStyle/>
                    <a:p>
                      <a:pPr algn="l"/>
                      <a:r>
                        <a:rPr lang="en-US" sz="1000" b="1">
                          <a:solidFill>
                            <a:srgbClr val="393836"/>
                          </a:solidFill>
                          <a:latin typeface="Arial"/>
                          <a:ea typeface="微軟正黑體"/>
                          <a:cs typeface="Arial"/>
                        </a:rPr>
                        <a:t>1GbE </a:t>
                      </a:r>
                      <a:r>
                        <a:rPr lang="en-US" altLang="zh-CN" sz="1000" b="1">
                          <a:solidFill>
                            <a:srgbClr val="393836"/>
                          </a:solidFill>
                          <a:latin typeface="Arial"/>
                          <a:ea typeface="微軟正黑體"/>
                          <a:cs typeface="Arial"/>
                        </a:rPr>
                        <a:t>port</a:t>
                      </a:r>
                      <a:endParaRPr lang="en-US" sz="1000" b="1">
                        <a:solidFill>
                          <a:srgbClr val="393836"/>
                        </a:solidFill>
                        <a:latin typeface="Arial"/>
                        <a:ea typeface="微軟正黑體"/>
                        <a:cs typeface="Arial"/>
                      </a:endParaRPr>
                    </a:p>
                  </a:txBody>
                  <a:tcPr marL="68580" marR="68580" marT="34290" marB="34290" anchor="ctr"/>
                </a:tc>
                <a:tc>
                  <a:txBody>
                    <a:bodyPr/>
                    <a:lstStyle/>
                    <a:p>
                      <a:r>
                        <a:rPr lang="en-US" altLang="zh-TW" sz="1000" b="0">
                          <a:solidFill>
                            <a:srgbClr val="393836"/>
                          </a:solidFill>
                          <a:latin typeface="Arial"/>
                          <a:ea typeface="微軟正黑體"/>
                          <a:cs typeface="Arial"/>
                        </a:rPr>
                        <a:t>2</a:t>
                      </a:r>
                      <a:endParaRPr lang="zh-TW" altLang="en-US" sz="1000" b="0">
                        <a:solidFill>
                          <a:srgbClr val="393836"/>
                        </a:solidFill>
                        <a:latin typeface="Arial"/>
                        <a:ea typeface="微軟正黑體"/>
                        <a:cs typeface="Arial"/>
                      </a:endParaRPr>
                    </a:p>
                  </a:txBody>
                  <a:tcPr anchor="ctr"/>
                </a:tc>
                <a:tc>
                  <a:txBody>
                    <a:bodyPr/>
                    <a:lstStyle/>
                    <a:p>
                      <a:r>
                        <a:rPr lang="en-US" altLang="zh-TW" sz="1000" b="0">
                          <a:solidFill>
                            <a:srgbClr val="393836"/>
                          </a:solidFill>
                          <a:latin typeface="Arial"/>
                          <a:ea typeface="微軟正黑體"/>
                          <a:cs typeface="Arial"/>
                        </a:rPr>
                        <a:t>1</a:t>
                      </a:r>
                      <a:endParaRPr lang="zh-TW" altLang="en-US" sz="1000" b="0">
                        <a:solidFill>
                          <a:srgbClr val="393836"/>
                        </a:solidFill>
                        <a:latin typeface="Arial"/>
                        <a:ea typeface="微軟正黑體"/>
                        <a:cs typeface="Arial"/>
                      </a:endParaRPr>
                    </a:p>
                  </a:txBody>
                  <a:tcPr anchor="ctr"/>
                </a:tc>
                <a:tc>
                  <a:txBody>
                    <a:bodyPr/>
                    <a:lstStyle/>
                    <a:p>
                      <a:r>
                        <a:rPr lang="en-US" altLang="zh-TW" sz="1000" b="0">
                          <a:solidFill>
                            <a:srgbClr val="393836"/>
                          </a:solidFill>
                          <a:latin typeface="Arial"/>
                          <a:ea typeface="微軟正黑體"/>
                          <a:cs typeface="Arial"/>
                        </a:rPr>
                        <a:t>---</a:t>
                      </a:r>
                      <a:endParaRPr lang="zh-TW" altLang="en-US" sz="1000" b="0">
                        <a:solidFill>
                          <a:srgbClr val="393836"/>
                        </a:solidFill>
                        <a:latin typeface="Arial"/>
                        <a:ea typeface="微軟正黑體"/>
                        <a:cs typeface="Arial"/>
                      </a:endParaRPr>
                    </a:p>
                  </a:txBody>
                  <a:tcPr anchor="ctr"/>
                </a:tc>
                <a:tc>
                  <a:txBody>
                    <a:bodyPr/>
                    <a:lstStyle/>
                    <a:p>
                      <a:r>
                        <a:rPr lang="en-US" altLang="zh-TW" sz="1000" b="0">
                          <a:solidFill>
                            <a:srgbClr val="393836"/>
                          </a:solidFill>
                          <a:latin typeface="Arial"/>
                          <a:ea typeface="微軟正黑體"/>
                          <a:cs typeface="Arial"/>
                        </a:rPr>
                        <a:t>2</a:t>
                      </a:r>
                      <a:endParaRPr lang="zh-TW" altLang="en-US" sz="1000" b="0">
                        <a:solidFill>
                          <a:srgbClr val="393836"/>
                        </a:solidFill>
                        <a:latin typeface="Arial"/>
                        <a:ea typeface="微軟正黑體"/>
                        <a:cs typeface="Arial"/>
                      </a:endParaRPr>
                    </a:p>
                  </a:txBody>
                  <a:tcPr anchor="ctr"/>
                </a:tc>
                <a:tc>
                  <a:txBody>
                    <a:bodyPr/>
                    <a:lstStyle/>
                    <a:p>
                      <a:r>
                        <a:rPr lang="en-US" altLang="zh-TW" sz="1000" b="0">
                          <a:solidFill>
                            <a:srgbClr val="393836"/>
                          </a:solidFill>
                          <a:latin typeface="Arial"/>
                          <a:ea typeface="微軟正黑體"/>
                          <a:cs typeface="Arial"/>
                        </a:rPr>
                        <a:t>1</a:t>
                      </a:r>
                      <a:endParaRPr lang="zh-TW" altLang="en-US" sz="1000" b="0">
                        <a:solidFill>
                          <a:srgbClr val="393836"/>
                        </a:solidFill>
                        <a:latin typeface="Arial"/>
                        <a:ea typeface="微軟正黑體"/>
                        <a:cs typeface="Arial"/>
                      </a:endParaRPr>
                    </a:p>
                  </a:txBody>
                  <a:tcPr anchor="ctr"/>
                </a:tc>
                <a:extLst>
                  <a:ext uri="{0D108BD9-81ED-4DB2-BD59-A6C34878D82A}">
                    <a16:rowId xmlns:a16="http://schemas.microsoft.com/office/drawing/2014/main" val="1802397323"/>
                  </a:ext>
                </a:extLst>
              </a:tr>
              <a:tr h="179670">
                <a:tc>
                  <a:txBody>
                    <a:bodyPr/>
                    <a:lstStyle/>
                    <a:p>
                      <a:pPr algn="l"/>
                      <a:r>
                        <a:rPr lang="en-US" sz="1000" b="1">
                          <a:solidFill>
                            <a:srgbClr val="393836"/>
                          </a:solidFill>
                          <a:latin typeface="Arial"/>
                          <a:ea typeface="微軟正黑體"/>
                          <a:cs typeface="Arial"/>
                        </a:rPr>
                        <a:t>2.5GbE port</a:t>
                      </a:r>
                    </a:p>
                  </a:txBody>
                  <a:tcPr marL="68580" marR="68580" marT="34290" marB="34290" anchor="ct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altLang="zh-TW" sz="1000" b="0">
                          <a:solidFill>
                            <a:srgbClr val="393836"/>
                          </a:solidFill>
                          <a:latin typeface="Arial"/>
                          <a:ea typeface="微軟正黑體"/>
                          <a:cs typeface="Arial"/>
                        </a:rPr>
                        <a:t>With a USB adapter</a:t>
                      </a:r>
                      <a:endParaRPr lang="zh-TW" altLang="en-US" sz="1000" b="0">
                        <a:solidFill>
                          <a:srgbClr val="393836"/>
                        </a:solidFill>
                        <a:latin typeface="Arial"/>
                        <a:ea typeface="微軟正黑體"/>
                        <a:cs typeface="Arial"/>
                      </a:endParaRPr>
                    </a:p>
                  </a:txBody>
                  <a:tcPr marL="68580" marR="68580" marT="34290" marB="34290" anchor="ct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altLang="zh-TW" sz="1000" b="0">
                          <a:solidFill>
                            <a:srgbClr val="393836"/>
                          </a:solidFill>
                          <a:latin typeface="Arial"/>
                          <a:ea typeface="微軟正黑體"/>
                          <a:cs typeface="Arial"/>
                        </a:rPr>
                        <a:t>With a PCIe or USB adapter</a:t>
                      </a:r>
                      <a:endParaRPr lang="zh-TW" altLang="en-US" sz="1000" b="0">
                        <a:solidFill>
                          <a:srgbClr val="393836"/>
                        </a:solidFill>
                        <a:latin typeface="Arial"/>
                        <a:ea typeface="微軟正黑體"/>
                        <a:cs typeface="Arial"/>
                      </a:endParaRPr>
                    </a:p>
                  </a:txBody>
                  <a:tcPr anchor="ct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altLang="zh-TW" sz="1000" b="0">
                          <a:solidFill>
                            <a:srgbClr val="393836"/>
                          </a:solidFill>
                          <a:latin typeface="Arial"/>
                          <a:ea typeface="微軟正黑體"/>
                          <a:cs typeface="Arial"/>
                        </a:rPr>
                        <a:t>2</a:t>
                      </a:r>
                      <a:endParaRPr lang="zh-TW" altLang="en-US" sz="1000" b="0">
                        <a:solidFill>
                          <a:srgbClr val="393836"/>
                        </a:solidFill>
                        <a:latin typeface="Arial"/>
                        <a:ea typeface="微軟正黑體"/>
                        <a:cs typeface="Arial"/>
                      </a:endParaRPr>
                    </a:p>
                  </a:txBody>
                  <a:tcPr anchor="ct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altLang="zh-TW" sz="1000" b="0">
                          <a:solidFill>
                            <a:srgbClr val="393836"/>
                          </a:solidFill>
                          <a:latin typeface="Arial"/>
                          <a:ea typeface="微軟正黑體"/>
                          <a:cs typeface="Arial"/>
                        </a:rPr>
                        <a:t>With a USB adapter</a:t>
                      </a:r>
                      <a:endParaRPr lang="zh-TW" altLang="en-US" sz="1000" b="0">
                        <a:solidFill>
                          <a:srgbClr val="393836"/>
                        </a:solidFill>
                        <a:latin typeface="Arial"/>
                        <a:ea typeface="微軟正黑體"/>
                        <a:cs typeface="Arial"/>
                      </a:endParaRPr>
                    </a:p>
                  </a:txBody>
                  <a:tcPr anchor="ctr"/>
                </a:tc>
                <a:tc>
                  <a:txBody>
                    <a:bodyPr/>
                    <a:lstStyle/>
                    <a:p>
                      <a:r>
                        <a:rPr lang="en-US" altLang="zh-TW" sz="1000" b="0">
                          <a:solidFill>
                            <a:srgbClr val="393836"/>
                          </a:solidFill>
                          <a:latin typeface="Arial"/>
                          <a:ea typeface="微軟正黑體"/>
                          <a:cs typeface="Arial"/>
                        </a:rPr>
                        <a:t>1</a:t>
                      </a:r>
                      <a:endParaRPr lang="zh-TW" altLang="en-US" sz="1000" b="0">
                        <a:solidFill>
                          <a:srgbClr val="393836"/>
                        </a:solidFill>
                        <a:latin typeface="Arial"/>
                        <a:ea typeface="微軟正黑體"/>
                        <a:cs typeface="Arial"/>
                      </a:endParaRPr>
                    </a:p>
                  </a:txBody>
                  <a:tcPr anchor="ctr"/>
                </a:tc>
                <a:extLst>
                  <a:ext uri="{0D108BD9-81ED-4DB2-BD59-A6C34878D82A}">
                    <a16:rowId xmlns:a16="http://schemas.microsoft.com/office/drawing/2014/main" val="2804733065"/>
                  </a:ext>
                </a:extLst>
              </a:tr>
              <a:tr h="17967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altLang="zh-TW" sz="1000" b="1">
                          <a:solidFill>
                            <a:srgbClr val="393836"/>
                          </a:solidFill>
                          <a:latin typeface="Arial"/>
                          <a:ea typeface="微軟正黑體"/>
                          <a:cs typeface="Arial"/>
                        </a:rPr>
                        <a:t>5GbE port</a:t>
                      </a:r>
                    </a:p>
                  </a:txBody>
                  <a:tcPr marL="68580" marR="68580" marT="34290" marB="34290" anchor="ct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altLang="zh-TW" sz="1000" b="0">
                          <a:solidFill>
                            <a:srgbClr val="393836"/>
                          </a:solidFill>
                          <a:latin typeface="Arial"/>
                          <a:ea typeface="微軟正黑體"/>
                          <a:cs typeface="Arial"/>
                        </a:rPr>
                        <a:t>With a USB adapter</a:t>
                      </a:r>
                      <a:endParaRPr lang="zh-TW" altLang="en-US" sz="1000" b="0">
                        <a:solidFill>
                          <a:srgbClr val="393836"/>
                        </a:solidFill>
                        <a:latin typeface="Arial"/>
                        <a:ea typeface="微軟正黑體"/>
                        <a:cs typeface="Arial"/>
                      </a:endParaRPr>
                    </a:p>
                  </a:txBody>
                  <a:tcPr marL="68580" marR="68580" marT="34290" marB="34290" anchor="ct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altLang="zh-TW" sz="1000" b="0">
                          <a:solidFill>
                            <a:srgbClr val="393836"/>
                          </a:solidFill>
                          <a:latin typeface="Arial"/>
                          <a:ea typeface="微軟正黑體"/>
                          <a:cs typeface="Arial"/>
                        </a:rPr>
                        <a:t>With a PCIe or USB adapter</a:t>
                      </a:r>
                      <a:endParaRPr lang="zh-TW" altLang="en-US" sz="1000" b="0">
                        <a:solidFill>
                          <a:srgbClr val="393836"/>
                        </a:solidFill>
                        <a:latin typeface="Arial"/>
                        <a:ea typeface="微軟正黑體"/>
                        <a:cs typeface="Arial"/>
                      </a:endParaRPr>
                    </a:p>
                  </a:txBody>
                  <a:tcPr anchor="ct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altLang="zh-TW" sz="1000" b="0">
                          <a:solidFill>
                            <a:srgbClr val="393836"/>
                          </a:solidFill>
                          <a:latin typeface="Arial"/>
                          <a:ea typeface="微軟正黑體"/>
                          <a:cs typeface="Arial"/>
                        </a:rPr>
                        <a:t>With a PCIe or USB adapter</a:t>
                      </a:r>
                      <a:endParaRPr lang="zh-TW" altLang="en-US" sz="1000" b="0">
                        <a:solidFill>
                          <a:srgbClr val="393836"/>
                        </a:solidFill>
                        <a:latin typeface="Arial"/>
                        <a:ea typeface="微軟正黑體"/>
                        <a:cs typeface="Arial"/>
                      </a:endParaRPr>
                    </a:p>
                  </a:txBody>
                  <a:tcPr anchor="ct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altLang="zh-TW" sz="1000" b="0">
                          <a:solidFill>
                            <a:srgbClr val="393836"/>
                          </a:solidFill>
                          <a:latin typeface="Arial"/>
                          <a:ea typeface="微軟正黑體"/>
                          <a:cs typeface="Arial"/>
                        </a:rPr>
                        <a:t>With a PCIe or USB adapter</a:t>
                      </a:r>
                      <a:endParaRPr lang="zh-TW" altLang="en-US" sz="1000" b="0">
                        <a:solidFill>
                          <a:srgbClr val="393836"/>
                        </a:solidFill>
                        <a:latin typeface="Arial"/>
                        <a:ea typeface="微軟正黑體"/>
                        <a:cs typeface="Arial"/>
                      </a:endParaRPr>
                    </a:p>
                  </a:txBody>
                  <a:tcPr anchor="ct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altLang="zh-TW" sz="1000" b="0">
                          <a:solidFill>
                            <a:srgbClr val="393836"/>
                          </a:solidFill>
                          <a:latin typeface="Arial"/>
                          <a:ea typeface="微軟正黑體"/>
                          <a:cs typeface="Arial"/>
                        </a:rPr>
                        <a:t>With a USB adapter</a:t>
                      </a:r>
                      <a:endParaRPr lang="zh-TW" altLang="en-US" sz="1000" b="0">
                        <a:solidFill>
                          <a:srgbClr val="393836"/>
                        </a:solidFill>
                        <a:latin typeface="Arial"/>
                        <a:ea typeface="微軟正黑體"/>
                        <a:cs typeface="Arial"/>
                      </a:endParaRPr>
                    </a:p>
                  </a:txBody>
                  <a:tcPr anchor="ctr"/>
                </a:tc>
                <a:extLst>
                  <a:ext uri="{0D108BD9-81ED-4DB2-BD59-A6C34878D82A}">
                    <a16:rowId xmlns:a16="http://schemas.microsoft.com/office/drawing/2014/main" val="3665905685"/>
                  </a:ext>
                </a:extLst>
              </a:tr>
              <a:tr h="179670">
                <a:tc>
                  <a:txBody>
                    <a:bodyPr/>
                    <a:lstStyle/>
                    <a:p>
                      <a:pPr algn="l"/>
                      <a:r>
                        <a:rPr lang="en-US" sz="1000" b="1">
                          <a:solidFill>
                            <a:srgbClr val="393836"/>
                          </a:solidFill>
                          <a:latin typeface="Arial"/>
                          <a:ea typeface="微軟正黑體"/>
                          <a:cs typeface="Arial"/>
                        </a:rPr>
                        <a:t>10GbE port</a:t>
                      </a:r>
                    </a:p>
                  </a:txBody>
                  <a:tcPr marL="68580" marR="68580" marT="34290" marB="34290" anchor="ct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altLang="zh-TW" sz="1000" b="0" u="none" strike="noStrike" kern="1200" cap="none" spc="0" normalizeH="0" baseline="0" noProof="0">
                          <a:ln>
                            <a:noFill/>
                          </a:ln>
                          <a:solidFill>
                            <a:srgbClr val="393836"/>
                          </a:solidFill>
                          <a:effectLst/>
                          <a:uLnTx/>
                          <a:uFillTx/>
                          <a:latin typeface="Arial"/>
                          <a:ea typeface="微軟正黑體"/>
                          <a:cs typeface="Arial"/>
                        </a:rPr>
                        <a:t>---</a:t>
                      </a:r>
                      <a:endParaRPr kumimoji="0" lang="zh-TW" altLang="en-US" sz="1000" b="0" i="0" u="none" strike="noStrike" kern="1200" cap="none" spc="0" normalizeH="0" baseline="0" noProof="0">
                        <a:ln>
                          <a:noFill/>
                        </a:ln>
                        <a:solidFill>
                          <a:srgbClr val="393836"/>
                        </a:solidFill>
                        <a:effectLst/>
                        <a:uLnTx/>
                        <a:uFillTx/>
                        <a:latin typeface="Arial"/>
                        <a:ea typeface="微軟正黑體"/>
                        <a:cs typeface="Arial"/>
                      </a:endParaRPr>
                    </a:p>
                  </a:txBody>
                  <a:tcPr marL="68580" marR="68580" marT="34290" marB="34290" anchor="ct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altLang="zh-TW" sz="1000" b="0">
                          <a:solidFill>
                            <a:srgbClr val="393836"/>
                          </a:solidFill>
                          <a:latin typeface="Arial"/>
                          <a:ea typeface="微軟正黑體"/>
                          <a:cs typeface="Arial"/>
                        </a:rPr>
                        <a:t>With a PCIe adapter</a:t>
                      </a:r>
                      <a:endParaRPr lang="zh-TW" altLang="en-US" sz="1000" b="0">
                        <a:solidFill>
                          <a:srgbClr val="393836"/>
                        </a:solidFill>
                        <a:latin typeface="Arial"/>
                        <a:ea typeface="微軟正黑體"/>
                        <a:cs typeface="Arial"/>
                      </a:endParaRPr>
                    </a:p>
                  </a:txBody>
                  <a:tcPr anchor="ct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altLang="zh-TW" sz="1000" b="0">
                          <a:solidFill>
                            <a:srgbClr val="393836"/>
                          </a:solidFill>
                          <a:latin typeface="Arial"/>
                          <a:ea typeface="微軟正黑體"/>
                          <a:cs typeface="Arial"/>
                        </a:rPr>
                        <a:t>With a PCIe adapter</a:t>
                      </a:r>
                      <a:endParaRPr lang="zh-TW" altLang="en-US" sz="1000" b="0">
                        <a:solidFill>
                          <a:srgbClr val="393836"/>
                        </a:solidFill>
                        <a:latin typeface="Arial"/>
                        <a:ea typeface="微軟正黑體"/>
                        <a:cs typeface="Arial"/>
                      </a:endParaRPr>
                    </a:p>
                  </a:txBody>
                  <a:tcPr anchor="ct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altLang="zh-TW" sz="1000" b="0" u="none" strike="noStrike" kern="1200" cap="none" spc="0" normalizeH="0" baseline="0" noProof="0">
                          <a:ln>
                            <a:noFill/>
                          </a:ln>
                          <a:solidFill>
                            <a:srgbClr val="393836"/>
                          </a:solidFill>
                          <a:effectLst/>
                          <a:uLnTx/>
                          <a:uFillTx/>
                          <a:latin typeface="Arial"/>
                          <a:ea typeface="微軟正黑體"/>
                          <a:cs typeface="Arial"/>
                        </a:rPr>
                        <a:t>---</a:t>
                      </a:r>
                      <a:endParaRPr kumimoji="0" lang="zh-TW" altLang="en-US" sz="1000" b="0" i="0" u="none" strike="noStrike" kern="1200" cap="none" spc="0" normalizeH="0" baseline="0" noProof="0">
                        <a:ln>
                          <a:noFill/>
                        </a:ln>
                        <a:solidFill>
                          <a:srgbClr val="393836"/>
                        </a:solidFill>
                        <a:effectLst/>
                        <a:uLnTx/>
                        <a:uFillTx/>
                        <a:latin typeface="Arial"/>
                        <a:ea typeface="微軟正黑體"/>
                        <a:cs typeface="Arial"/>
                      </a:endParaRPr>
                    </a:p>
                  </a:txBody>
                  <a:tcPr anchor="ct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altLang="zh-TW" sz="1000" b="0" u="none" strike="noStrike" kern="1200" cap="none" spc="0" normalizeH="0" baseline="0" noProof="0">
                          <a:ln>
                            <a:noFill/>
                          </a:ln>
                          <a:solidFill>
                            <a:srgbClr val="393836"/>
                          </a:solidFill>
                          <a:effectLst/>
                          <a:uLnTx/>
                          <a:uFillTx/>
                          <a:latin typeface="Arial"/>
                          <a:ea typeface="微軟正黑體"/>
                          <a:cs typeface="Arial"/>
                        </a:rPr>
                        <a:t>---</a:t>
                      </a:r>
                      <a:endParaRPr kumimoji="0" lang="zh-TW" altLang="en-US" sz="1000" b="0" i="0" u="none" strike="noStrike" kern="1200" cap="none" spc="0" normalizeH="0" baseline="0" noProof="0">
                        <a:ln>
                          <a:noFill/>
                        </a:ln>
                        <a:solidFill>
                          <a:srgbClr val="393836"/>
                        </a:solidFill>
                        <a:effectLst/>
                        <a:uLnTx/>
                        <a:uFillTx/>
                        <a:latin typeface="Arial"/>
                        <a:ea typeface="微軟正黑體"/>
                        <a:cs typeface="Arial"/>
                      </a:endParaRPr>
                    </a:p>
                  </a:txBody>
                  <a:tcPr anchor="ctr"/>
                </a:tc>
                <a:extLst>
                  <a:ext uri="{0D108BD9-81ED-4DB2-BD59-A6C34878D82A}">
                    <a16:rowId xmlns:a16="http://schemas.microsoft.com/office/drawing/2014/main" val="2727139040"/>
                  </a:ext>
                </a:extLst>
              </a:tr>
              <a:tr h="179670">
                <a:tc>
                  <a:txBody>
                    <a:bodyPr/>
                    <a:lstStyle/>
                    <a:p>
                      <a:pPr algn="l"/>
                      <a:r>
                        <a:rPr lang="en-US" sz="1000" b="1">
                          <a:solidFill>
                            <a:srgbClr val="393836"/>
                          </a:solidFill>
                          <a:latin typeface="Arial"/>
                          <a:ea typeface="微軟正黑體"/>
                          <a:cs typeface="Arial"/>
                        </a:rPr>
                        <a:t>USB port</a:t>
                      </a:r>
                    </a:p>
                  </a:txBody>
                  <a:tcPr marL="68580" marR="68580" marT="34290" marB="34290" anchor="ctr"/>
                </a:tc>
                <a:tc>
                  <a:txBody>
                    <a:bodyPr/>
                    <a:lstStyle/>
                    <a:p>
                      <a:r>
                        <a:rPr lang="en-US" altLang="zh-TW" sz="1000" b="0">
                          <a:solidFill>
                            <a:srgbClr val="393836"/>
                          </a:solidFill>
                          <a:latin typeface="Arial"/>
                          <a:ea typeface="微軟正黑體"/>
                          <a:cs typeface="Arial"/>
                        </a:rPr>
                        <a:t>4 x 3.2 Gen 1</a:t>
                      </a:r>
                      <a:endParaRPr lang="zh-TW" altLang="en-US" sz="1000" b="0">
                        <a:solidFill>
                          <a:srgbClr val="393836"/>
                        </a:solidFill>
                        <a:latin typeface="Arial"/>
                        <a:ea typeface="微軟正黑體"/>
                        <a:cs typeface="Arial"/>
                      </a:endParaRPr>
                    </a:p>
                  </a:txBody>
                  <a:tcPr anchor="ctr"/>
                </a:tc>
                <a:tc>
                  <a:txBody>
                    <a:bodyPr/>
                    <a:lstStyle/>
                    <a:p>
                      <a:r>
                        <a:rPr lang="en-US" altLang="zh-TW" sz="1000" b="0">
                          <a:solidFill>
                            <a:srgbClr val="393836"/>
                          </a:solidFill>
                          <a:latin typeface="Arial"/>
                          <a:ea typeface="微軟正黑體"/>
                          <a:cs typeface="Arial"/>
                        </a:rPr>
                        <a:t>2 x 3.2 Gen 1 </a:t>
                      </a:r>
                      <a:endParaRPr lang="en-US" altLang="zh-TW" sz="1000" b="0">
                        <a:solidFill>
                          <a:srgbClr val="393836"/>
                        </a:solidFill>
                        <a:latin typeface="Arial" panose="020B0604020202020204" pitchFamily="34" charset="0"/>
                        <a:ea typeface="微軟正黑體" panose="020B0604030504040204" pitchFamily="34" charset="-120"/>
                        <a:cs typeface="Arial" panose="020B0604020202020204" pitchFamily="34" charset="0"/>
                      </a:endParaRPr>
                    </a:p>
                    <a:p>
                      <a:r>
                        <a:rPr lang="en-US" altLang="zh-TW" sz="1000" b="0">
                          <a:solidFill>
                            <a:srgbClr val="393836"/>
                          </a:solidFill>
                          <a:latin typeface="Arial"/>
                          <a:ea typeface="微軟正黑體"/>
                          <a:cs typeface="Arial"/>
                        </a:rPr>
                        <a:t>+ 3 x 2.0</a:t>
                      </a:r>
                      <a:endParaRPr lang="zh-TW" altLang="en-US" sz="1000" b="0">
                        <a:solidFill>
                          <a:srgbClr val="393836"/>
                        </a:solidFill>
                        <a:latin typeface="Arial"/>
                        <a:ea typeface="微軟正黑體"/>
                        <a:cs typeface="Arial"/>
                      </a:endParaRPr>
                    </a:p>
                  </a:txBody>
                  <a:tcPr anchor="ctr"/>
                </a:tc>
                <a:tc>
                  <a:txBody>
                    <a:bodyPr/>
                    <a:lstStyle/>
                    <a:p>
                      <a:r>
                        <a:rPr lang="en-US" altLang="zh-TW" sz="1000" b="0">
                          <a:solidFill>
                            <a:srgbClr val="393836"/>
                          </a:solidFill>
                          <a:latin typeface="Arial"/>
                          <a:ea typeface="微軟正黑體"/>
                          <a:cs typeface="Arial"/>
                        </a:rPr>
                        <a:t>2 x 3.2 Gen 1 + 3 x 2.0</a:t>
                      </a:r>
                      <a:endParaRPr lang="zh-TW" altLang="en-US" sz="1000" b="0">
                        <a:solidFill>
                          <a:srgbClr val="393836"/>
                        </a:solidFill>
                        <a:latin typeface="Arial"/>
                        <a:ea typeface="微軟正黑體"/>
                        <a:cs typeface="Arial"/>
                      </a:endParaRPr>
                    </a:p>
                  </a:txBody>
                  <a:tcPr anchor="ctr"/>
                </a:tc>
                <a:tc>
                  <a:txBody>
                    <a:bodyPr/>
                    <a:lstStyle/>
                    <a:p>
                      <a:pPr marL="0" marR="0" lvl="0" indent="0" algn="l" rtl="0" eaLnBrk="1" fontAlgn="auto" latinLnBrk="0" hangingPunct="1">
                        <a:lnSpc>
                          <a:spcPct val="100000"/>
                        </a:lnSpc>
                        <a:spcBef>
                          <a:spcPts val="0"/>
                        </a:spcBef>
                        <a:spcAft>
                          <a:spcPts val="0"/>
                        </a:spcAft>
                        <a:buFontTx/>
                        <a:buNone/>
                      </a:pPr>
                      <a:r>
                        <a:rPr lang="en-US" altLang="zh-TW" sz="1000" b="0">
                          <a:solidFill>
                            <a:srgbClr val="393836"/>
                          </a:solidFill>
                          <a:latin typeface="Arial"/>
                          <a:ea typeface="微軟正黑體"/>
                          <a:cs typeface="Arial"/>
                        </a:rPr>
                        <a:t>2 x 3.2 Gen 1 </a:t>
                      </a:r>
                      <a:endParaRPr lang="en-US" altLang="zh-TW" sz="1000" b="0">
                        <a:solidFill>
                          <a:srgbClr val="393836"/>
                        </a:solidFill>
                        <a:latin typeface="Arial" panose="020B0604020202020204" pitchFamily="34" charset="0"/>
                        <a:ea typeface="微軟正黑體" panose="020B0604030504040204" pitchFamily="34" charset="-12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altLang="zh-TW" sz="1000" b="0">
                          <a:solidFill>
                            <a:srgbClr val="393836"/>
                          </a:solidFill>
                          <a:latin typeface="Arial"/>
                          <a:ea typeface="微軟正黑體"/>
                          <a:cs typeface="Arial"/>
                        </a:rPr>
                        <a:t>+ 2 x 2.0</a:t>
                      </a:r>
                      <a:endParaRPr lang="zh-TW" altLang="en-US" sz="1000" b="0">
                        <a:solidFill>
                          <a:srgbClr val="393836"/>
                        </a:solidFill>
                        <a:latin typeface="Arial"/>
                        <a:ea typeface="微軟正黑體"/>
                        <a:cs typeface="Arial"/>
                      </a:endParaRPr>
                    </a:p>
                  </a:txBody>
                  <a:tcPr anchor="ctr"/>
                </a:tc>
                <a:tc>
                  <a:txBody>
                    <a:bodyPr/>
                    <a:lstStyle/>
                    <a:p>
                      <a:r>
                        <a:rPr lang="en-US" altLang="zh-TW" sz="1000" b="0">
                          <a:solidFill>
                            <a:srgbClr val="393836"/>
                          </a:solidFill>
                          <a:latin typeface="Arial"/>
                          <a:ea typeface="微軟正黑體"/>
                          <a:cs typeface="Arial"/>
                        </a:rPr>
                        <a:t>3 x 3.2 Gen 1</a:t>
                      </a:r>
                      <a:endParaRPr lang="zh-TW" altLang="en-US" sz="1000" b="0">
                        <a:solidFill>
                          <a:srgbClr val="393836"/>
                        </a:solidFill>
                        <a:latin typeface="Arial"/>
                        <a:ea typeface="微軟正黑體"/>
                        <a:cs typeface="Arial"/>
                      </a:endParaRPr>
                    </a:p>
                  </a:txBody>
                  <a:tcPr anchor="ctr"/>
                </a:tc>
                <a:extLst>
                  <a:ext uri="{0D108BD9-81ED-4DB2-BD59-A6C34878D82A}">
                    <a16:rowId xmlns:a16="http://schemas.microsoft.com/office/drawing/2014/main" val="1815411142"/>
                  </a:ext>
                </a:extLst>
              </a:tr>
              <a:tr h="168153">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altLang="zh-TW" sz="1000" b="1">
                          <a:solidFill>
                            <a:srgbClr val="393836"/>
                          </a:solidFill>
                          <a:latin typeface="Arial"/>
                          <a:ea typeface="微軟正黑體"/>
                          <a:cs typeface="Arial"/>
                        </a:rPr>
                        <a:t>SSD cache</a:t>
                      </a:r>
                    </a:p>
                  </a:txBody>
                  <a:tcPr marL="68580" marR="68580" marT="34290" marB="34290" anchor="ctr"/>
                </a:tc>
                <a:tc>
                  <a:txBody>
                    <a:bodyPr/>
                    <a:lstStyle/>
                    <a:p>
                      <a:r>
                        <a:rPr lang="en-US" altLang="zh-TW" sz="1000" b="0">
                          <a:solidFill>
                            <a:srgbClr val="393836"/>
                          </a:solidFill>
                          <a:latin typeface="Arial"/>
                          <a:ea typeface="微軟正黑體"/>
                          <a:cs typeface="Arial"/>
                        </a:rPr>
                        <a:t>Yes</a:t>
                      </a:r>
                      <a:endParaRPr lang="zh-TW" altLang="en-US" sz="1000" b="0">
                        <a:solidFill>
                          <a:srgbClr val="393836"/>
                        </a:solidFill>
                        <a:latin typeface="Arial"/>
                        <a:ea typeface="微軟正黑體"/>
                        <a:cs typeface="Arial"/>
                      </a:endParaRPr>
                    </a:p>
                  </a:txBody>
                  <a:tcPr anchor="ct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altLang="zh-TW" sz="1000" b="0" i="0" u="none" strike="noStrike" kern="1200" cap="none" spc="0" normalizeH="0" baseline="0" noProof="0">
                          <a:ln>
                            <a:noFill/>
                          </a:ln>
                          <a:solidFill>
                            <a:srgbClr val="393836"/>
                          </a:solidFill>
                          <a:effectLst/>
                          <a:uLnTx/>
                          <a:uFillTx/>
                          <a:latin typeface="Arial"/>
                          <a:ea typeface="微軟正黑體"/>
                          <a:cs typeface="Arial"/>
                        </a:rPr>
                        <a:t>Yes</a:t>
                      </a:r>
                      <a:endParaRPr kumimoji="0" lang="zh-TW" altLang="en-US" sz="1000" b="0" i="0" u="none" strike="noStrike" kern="1200" cap="none" spc="0" normalizeH="0" baseline="0" noProof="0">
                        <a:ln>
                          <a:noFill/>
                        </a:ln>
                        <a:solidFill>
                          <a:srgbClr val="393836"/>
                        </a:solidFill>
                        <a:effectLst/>
                        <a:uLnTx/>
                        <a:uFillTx/>
                        <a:latin typeface="Arial"/>
                        <a:ea typeface="微軟正黑體"/>
                        <a:cs typeface="Arial"/>
                      </a:endParaRPr>
                    </a:p>
                  </a:txBody>
                  <a:tcPr anchor="ct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altLang="zh-TW" sz="1000" b="0" i="0" u="none" strike="noStrike" kern="1200" cap="none" spc="0" normalizeH="0" baseline="0" noProof="0">
                          <a:ln>
                            <a:noFill/>
                          </a:ln>
                          <a:solidFill>
                            <a:srgbClr val="393836"/>
                          </a:solidFill>
                          <a:effectLst/>
                          <a:uLnTx/>
                          <a:uFillTx/>
                          <a:latin typeface="Arial"/>
                          <a:ea typeface="微軟正黑體"/>
                          <a:cs typeface="Arial"/>
                        </a:rPr>
                        <a:t>Yes</a:t>
                      </a:r>
                      <a:endParaRPr kumimoji="0" lang="zh-TW" altLang="en-US" sz="1000" b="0" i="0" u="none" strike="noStrike" kern="1200" cap="none" spc="0" normalizeH="0" baseline="0" noProof="0">
                        <a:ln>
                          <a:noFill/>
                        </a:ln>
                        <a:solidFill>
                          <a:srgbClr val="393836"/>
                        </a:solidFill>
                        <a:effectLst/>
                        <a:uLnTx/>
                        <a:uFillTx/>
                        <a:latin typeface="Arial"/>
                        <a:ea typeface="微軟正黑體"/>
                        <a:cs typeface="Arial"/>
                      </a:endParaRPr>
                    </a:p>
                  </a:txBody>
                  <a:tcPr anchor="ct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altLang="zh-TW" sz="1000" b="0" i="0" u="none" strike="noStrike" kern="1200" cap="none" spc="0" normalizeH="0" baseline="0" noProof="0">
                          <a:ln>
                            <a:noFill/>
                          </a:ln>
                          <a:solidFill>
                            <a:srgbClr val="393836"/>
                          </a:solidFill>
                          <a:effectLst/>
                          <a:uLnTx/>
                          <a:uFillTx/>
                          <a:latin typeface="Arial"/>
                          <a:ea typeface="微軟正黑體"/>
                          <a:cs typeface="Arial"/>
                        </a:rPr>
                        <a:t>Yes</a:t>
                      </a:r>
                      <a:endParaRPr kumimoji="0" lang="zh-TW" altLang="en-US" sz="1000" b="0" i="0" u="none" strike="noStrike" kern="1200" cap="none" spc="0" normalizeH="0" baseline="0" noProof="0">
                        <a:ln>
                          <a:noFill/>
                        </a:ln>
                        <a:solidFill>
                          <a:srgbClr val="393836"/>
                        </a:solidFill>
                        <a:effectLst/>
                        <a:uLnTx/>
                        <a:uFillTx/>
                        <a:latin typeface="Arial"/>
                        <a:ea typeface="微軟正黑體"/>
                        <a:cs typeface="Arial"/>
                      </a:endParaRPr>
                    </a:p>
                  </a:txBody>
                  <a:tcPr anchor="ct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altLang="zh-TW" sz="1000" b="0" i="0" u="none" strike="noStrike" kern="1200" cap="none" spc="0" normalizeH="0" baseline="0" noProof="0">
                          <a:ln>
                            <a:noFill/>
                          </a:ln>
                          <a:solidFill>
                            <a:srgbClr val="393836"/>
                          </a:solidFill>
                          <a:effectLst/>
                          <a:uLnTx/>
                          <a:uFillTx/>
                          <a:latin typeface="Arial"/>
                          <a:ea typeface="微軟正黑體"/>
                          <a:cs typeface="Arial"/>
                        </a:rPr>
                        <a:t>Yes</a:t>
                      </a:r>
                      <a:endParaRPr kumimoji="0" lang="zh-TW" altLang="en-US" sz="1000" b="0" i="0" u="none" strike="noStrike" kern="1200" cap="none" spc="0" normalizeH="0" baseline="0" noProof="0">
                        <a:ln>
                          <a:noFill/>
                        </a:ln>
                        <a:solidFill>
                          <a:srgbClr val="393836"/>
                        </a:solidFill>
                        <a:effectLst/>
                        <a:uLnTx/>
                        <a:uFillTx/>
                        <a:latin typeface="Arial"/>
                        <a:ea typeface="微軟正黑體"/>
                        <a:cs typeface="Arial"/>
                      </a:endParaRPr>
                    </a:p>
                  </a:txBody>
                  <a:tcPr anchor="ctr"/>
                </a:tc>
                <a:extLst>
                  <a:ext uri="{0D108BD9-81ED-4DB2-BD59-A6C34878D82A}">
                    <a16:rowId xmlns:a16="http://schemas.microsoft.com/office/drawing/2014/main" val="793342769"/>
                  </a:ext>
                </a:extLst>
              </a:tr>
              <a:tr h="168152">
                <a:tc>
                  <a:txBody>
                    <a:bodyPr/>
                    <a:lstStyle/>
                    <a:p>
                      <a:pPr marL="0" lvl="0" indent="0" algn="l">
                        <a:lnSpc>
                          <a:spcPct val="100000"/>
                        </a:lnSpc>
                        <a:spcBef>
                          <a:spcPts val="0"/>
                        </a:spcBef>
                        <a:spcAft>
                          <a:spcPts val="0"/>
                        </a:spcAft>
                        <a:buNone/>
                      </a:pPr>
                      <a:r>
                        <a:rPr lang="en-US" altLang="zh-TW" sz="1000" b="1">
                          <a:solidFill>
                            <a:srgbClr val="393836"/>
                          </a:solidFill>
                          <a:latin typeface="Arial"/>
                          <a:ea typeface="微軟正黑體"/>
                          <a:cs typeface="Arial"/>
                        </a:rPr>
                        <a:t>HDMI output</a:t>
                      </a:r>
                    </a:p>
                  </a:txBody>
                  <a:tcPr marL="68580" marR="68580" marT="34290" marB="34290" anchor="ctr"/>
                </a:tc>
                <a:tc>
                  <a:txBody>
                    <a:bodyPr/>
                    <a:lstStyle/>
                    <a:p>
                      <a:pPr lvl="0">
                        <a:buNone/>
                      </a:pPr>
                      <a:r>
                        <a:rPr lang="en-US" altLang="zh-TW" sz="1000" b="0">
                          <a:solidFill>
                            <a:srgbClr val="393836"/>
                          </a:solidFill>
                          <a:latin typeface="Arial"/>
                          <a:ea typeface="微軟正黑體"/>
                          <a:cs typeface="Arial"/>
                        </a:rPr>
                        <a:t>4K 60Hz</a:t>
                      </a:r>
                    </a:p>
                  </a:txBody>
                  <a:tcPr anchor="ctr"/>
                </a:tc>
                <a:tc>
                  <a:txBody>
                    <a:bodyPr/>
                    <a:lstStyle/>
                    <a:p>
                      <a:pPr marL="0" lvl="0" indent="0" algn="l">
                        <a:lnSpc>
                          <a:spcPct val="100000"/>
                        </a:lnSpc>
                        <a:spcBef>
                          <a:spcPts val="0"/>
                        </a:spcBef>
                        <a:spcAft>
                          <a:spcPts val="0"/>
                        </a:spcAft>
                        <a:buNone/>
                      </a:pPr>
                      <a:r>
                        <a:rPr lang="en-US" sz="1000" b="0" i="0" u="none" strike="noStrike" kern="1200" cap="none" spc="0" normalizeH="0" baseline="0" noProof="0">
                          <a:ln>
                            <a:noFill/>
                          </a:ln>
                          <a:solidFill>
                            <a:srgbClr val="393836"/>
                          </a:solidFill>
                          <a:effectLst/>
                          <a:uLnTx/>
                          <a:uFillTx/>
                          <a:latin typeface="Arial"/>
                        </a:rPr>
                        <a:t>4K 60Hz</a:t>
                      </a:r>
                      <a:endParaRPr kumimoji="0" lang="zh-TW" altLang="en-US"/>
                    </a:p>
                  </a:txBody>
                  <a:tcPr anchor="ctr"/>
                </a:tc>
                <a:tc>
                  <a:txBody>
                    <a:bodyPr/>
                    <a:lstStyle/>
                    <a:p>
                      <a:pPr marL="0" lvl="0" indent="0" algn="l">
                        <a:lnSpc>
                          <a:spcPct val="100000"/>
                        </a:lnSpc>
                        <a:spcBef>
                          <a:spcPts val="0"/>
                        </a:spcBef>
                        <a:spcAft>
                          <a:spcPts val="0"/>
                        </a:spcAft>
                        <a:buNone/>
                      </a:pPr>
                      <a:r>
                        <a:rPr lang="en-US" sz="1000" b="0" i="0" u="none" strike="noStrike" kern="1200" cap="none" spc="0" normalizeH="0" baseline="0" noProof="0">
                          <a:ln>
                            <a:noFill/>
                          </a:ln>
                          <a:solidFill>
                            <a:srgbClr val="393836"/>
                          </a:solidFill>
                          <a:effectLst/>
                          <a:uLnTx/>
                          <a:uFillTx/>
                          <a:latin typeface="Arial"/>
                        </a:rPr>
                        <a:t>4K 60Hz</a:t>
                      </a:r>
                      <a:endParaRPr kumimoji="0" lang="zh-TW" altLang="en-US"/>
                    </a:p>
                  </a:txBody>
                  <a:tcPr anchor="ctr"/>
                </a:tc>
                <a:tc>
                  <a:txBody>
                    <a:bodyPr/>
                    <a:lstStyle/>
                    <a:p>
                      <a:pPr marL="0" lvl="0" indent="0" algn="l">
                        <a:lnSpc>
                          <a:spcPct val="100000"/>
                        </a:lnSpc>
                        <a:spcBef>
                          <a:spcPts val="0"/>
                        </a:spcBef>
                        <a:spcAft>
                          <a:spcPts val="0"/>
                        </a:spcAft>
                        <a:buNone/>
                      </a:pPr>
                      <a:r>
                        <a:rPr lang="en-US" sz="1000" b="0" i="0" u="none" strike="noStrike" kern="1200" cap="none" spc="0" normalizeH="0" baseline="0" noProof="0">
                          <a:ln>
                            <a:noFill/>
                          </a:ln>
                          <a:solidFill>
                            <a:srgbClr val="393836"/>
                          </a:solidFill>
                          <a:effectLst/>
                          <a:uLnTx/>
                          <a:uFillTx/>
                          <a:latin typeface="Arial"/>
                        </a:rPr>
                        <a:t>1080P 30Hz</a:t>
                      </a:r>
                      <a:endParaRPr kumimoji="0" lang="zh-TW" altLang="en-US"/>
                    </a:p>
                  </a:txBody>
                  <a:tcPr anchor="ctr"/>
                </a:tc>
                <a:tc>
                  <a:txBody>
                    <a:bodyPr/>
                    <a:lstStyle/>
                    <a:p>
                      <a:pPr marL="0" lvl="0" indent="0" algn="l" defTabSz="914400">
                        <a:lnSpc>
                          <a:spcPct val="100000"/>
                        </a:lnSpc>
                        <a:spcBef>
                          <a:spcPts val="0"/>
                        </a:spcBef>
                        <a:spcAft>
                          <a:spcPts val="0"/>
                        </a:spcAft>
                        <a:buClrTx/>
                        <a:buSzTx/>
                        <a:buNone/>
                        <a:tabLst/>
                        <a:defRPr/>
                      </a:pPr>
                      <a:r>
                        <a:rPr lang="en-US" sz="1000" b="0" i="0" u="none" strike="noStrike" kern="1200" cap="none" spc="0" normalizeH="0" baseline="0" noProof="0">
                          <a:ln>
                            <a:noFill/>
                          </a:ln>
                          <a:solidFill>
                            <a:srgbClr val="393836"/>
                          </a:solidFill>
                          <a:effectLst/>
                          <a:uLnTx/>
                          <a:uFillTx/>
                          <a:latin typeface="Arial"/>
                        </a:rPr>
                        <a:t>---</a:t>
                      </a:r>
                      <a:endParaRPr kumimoji="0" lang="zh-TW" altLang="en-US"/>
                    </a:p>
                  </a:txBody>
                  <a:tcPr anchor="ctr"/>
                </a:tc>
                <a:extLst>
                  <a:ext uri="{0D108BD9-81ED-4DB2-BD59-A6C34878D82A}">
                    <a16:rowId xmlns:a16="http://schemas.microsoft.com/office/drawing/2014/main" val="3154489156"/>
                  </a:ext>
                </a:extLst>
              </a:tr>
            </a:tbl>
          </a:graphicData>
        </a:graphic>
      </p:graphicFrame>
      <p:pic>
        <p:nvPicPr>
          <p:cNvPr id="12" name="圖形 11">
            <a:extLst>
              <a:ext uri="{FF2B5EF4-FFF2-40B4-BE49-F238E27FC236}">
                <a16:creationId xmlns:a16="http://schemas.microsoft.com/office/drawing/2014/main" id="{730F2C3C-A314-439C-8F47-6FD120A02582}"/>
              </a:ext>
            </a:extLst>
          </p:cNvPr>
          <p:cNvPicPr>
            <a:picLocks noChangeAspect="1"/>
          </p:cNvPicPr>
          <p:nvPr/>
        </p:nvPicPr>
        <p:blipFill>
          <a:blip r:embed="rId6" cstate="print">
            <a:extLst>
              <a:ext uri="{28A0092B-C50C-407E-A947-70E740481C1C}">
                <a14:useLocalDpi xmlns:a14="http://schemas.microsoft.com/office/drawing/2010/main"/>
              </a:ext>
              <a:ext uri="{96DAC541-7B7A-43D3-8B79-37D633B846F1}">
                <asvg:svgBlip xmlns:asvg="http://schemas.microsoft.com/office/drawing/2016/SVG/main" r:embed="rId7"/>
              </a:ext>
            </a:extLst>
          </a:blip>
          <a:stretch>
            <a:fillRect/>
          </a:stretch>
        </p:blipFill>
        <p:spPr>
          <a:xfrm>
            <a:off x="2199079" y="943524"/>
            <a:ext cx="569717" cy="344919"/>
          </a:xfrm>
          <a:prstGeom prst="rect">
            <a:avLst/>
          </a:prstGeom>
          <a:effectLst>
            <a:outerShdw blurRad="50800" dist="38100" dir="2700000" algn="tl" rotWithShape="0">
              <a:prstClr val="black">
                <a:alpha val="40000"/>
              </a:prstClr>
            </a:outerShdw>
          </a:effectLst>
        </p:spPr>
      </p:pic>
    </p:spTree>
    <p:extLst>
      <p:ext uri="{BB962C8B-B14F-4D97-AF65-F5344CB8AC3E}">
        <p14:creationId xmlns:p14="http://schemas.microsoft.com/office/powerpoint/2010/main" val="3937583794"/>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文字方塊 1">
            <a:extLst>
              <a:ext uri="{FF2B5EF4-FFF2-40B4-BE49-F238E27FC236}">
                <a16:creationId xmlns:a16="http://schemas.microsoft.com/office/drawing/2014/main" id="{4DDC42E0-8C0B-42F5-B6E2-CAD842D264EA}"/>
              </a:ext>
            </a:extLst>
          </p:cNvPr>
          <p:cNvSpPr txBox="1"/>
          <p:nvPr/>
        </p:nvSpPr>
        <p:spPr>
          <a:xfrm>
            <a:off x="663160" y="2003862"/>
            <a:ext cx="3357511" cy="1200329"/>
          </a:xfrm>
          <a:prstGeom prst="rect">
            <a:avLst/>
          </a:prstGeom>
          <a:noFill/>
        </p:spPr>
        <p:txBody>
          <a:bodyPr wrap="square" rtlCol="0">
            <a:spAutoFit/>
          </a:bodyPr>
          <a:lstStyle/>
          <a:p>
            <a:r>
              <a:rPr lang="en-US" altLang="zh-TW" sz="3600" i="1">
                <a:latin typeface="Arial" panose="020B0604020202020204" pitchFamily="34" charset="0"/>
                <a:ea typeface="微軟正黑體" panose="020B0604030504040204" pitchFamily="34" charset="-120"/>
                <a:cs typeface="Arial" panose="020B0604020202020204" pitchFamily="34" charset="0"/>
              </a:rPr>
              <a:t>Impressive, </a:t>
            </a:r>
          </a:p>
          <a:p>
            <a:r>
              <a:rPr lang="en-US" altLang="zh-TW" sz="3600" i="1">
                <a:latin typeface="Arial" panose="020B0604020202020204" pitchFamily="34" charset="0"/>
                <a:ea typeface="微軟正黑體" panose="020B0604030504040204" pitchFamily="34" charset="-120"/>
                <a:cs typeface="Arial" panose="020B0604020202020204" pitchFamily="34" charset="0"/>
              </a:rPr>
              <a:t>yet affordable!</a:t>
            </a:r>
            <a:endParaRPr lang="zh-TW" altLang="en-US" sz="3600" i="1">
              <a:latin typeface="Arial" panose="020B0604020202020204" pitchFamily="34" charset="0"/>
              <a:ea typeface="微軟正黑體" panose="020B0604030504040204" pitchFamily="34" charset="-120"/>
              <a:cs typeface="Arial" panose="020B0604020202020204" pitchFamily="34" charset="0"/>
            </a:endParaRPr>
          </a:p>
        </p:txBody>
      </p:sp>
      <p:sp>
        <p:nvSpPr>
          <p:cNvPr id="5" name="文字方塊 4">
            <a:extLst>
              <a:ext uri="{FF2B5EF4-FFF2-40B4-BE49-F238E27FC236}">
                <a16:creationId xmlns:a16="http://schemas.microsoft.com/office/drawing/2014/main" id="{9F85D2D5-D4B4-9242-B68E-122933B46397}"/>
              </a:ext>
            </a:extLst>
          </p:cNvPr>
          <p:cNvSpPr txBox="1"/>
          <p:nvPr/>
        </p:nvSpPr>
        <p:spPr>
          <a:xfrm>
            <a:off x="663160" y="3390332"/>
            <a:ext cx="2519265" cy="400110"/>
          </a:xfrm>
          <a:prstGeom prst="rect">
            <a:avLst/>
          </a:prstGeom>
          <a:noFill/>
        </p:spPr>
        <p:txBody>
          <a:bodyPr wrap="square" rtlCol="0">
            <a:spAutoFit/>
          </a:bodyPr>
          <a:lstStyle/>
          <a:p>
            <a:r>
              <a:rPr lang="en-US" altLang="zh-TW" sz="2000">
                <a:latin typeface="Arial" panose="020B0604020202020204" pitchFamily="34" charset="0"/>
                <a:ea typeface="微軟正黑體" panose="020B0604030504040204" pitchFamily="34" charset="-120"/>
                <a:cs typeface="Arial" panose="020B0604020202020204" pitchFamily="34" charset="0"/>
              </a:rPr>
              <a:t>Home cloud. Done.</a:t>
            </a:r>
            <a:endParaRPr lang="zh-TW" altLang="en-US" sz="2000">
              <a:latin typeface="Arial" panose="020B0604020202020204" pitchFamily="34" charset="0"/>
              <a:ea typeface="微軟正黑體" panose="020B0604030504040204" pitchFamily="34" charset="-120"/>
              <a:cs typeface="Arial" panose="020B0604020202020204" pitchFamily="34" charset="0"/>
            </a:endParaRPr>
          </a:p>
        </p:txBody>
      </p:sp>
      <p:sp>
        <p:nvSpPr>
          <p:cNvPr id="3" name="矩形: 圓角 2">
            <a:extLst>
              <a:ext uri="{FF2B5EF4-FFF2-40B4-BE49-F238E27FC236}">
                <a16:creationId xmlns:a16="http://schemas.microsoft.com/office/drawing/2014/main" id="{FFEDCBC2-3B50-4859-BD80-C4B38454A5E8}"/>
              </a:ext>
            </a:extLst>
          </p:cNvPr>
          <p:cNvSpPr/>
          <p:nvPr/>
        </p:nvSpPr>
        <p:spPr>
          <a:xfrm>
            <a:off x="828606" y="1270061"/>
            <a:ext cx="2645572" cy="607202"/>
          </a:xfrm>
          <a:prstGeom prst="roundRect">
            <a:avLst>
              <a:gd name="adj" fmla="val 50000"/>
            </a:avLst>
          </a:prstGeom>
          <a:solidFill>
            <a:srgbClr val="44494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TW" sz="3600">
                <a:latin typeface="Arial" panose="020B0604020202020204" pitchFamily="34" charset="0"/>
                <a:cs typeface="Arial" panose="020B0604020202020204" pitchFamily="34" charset="0"/>
              </a:rPr>
              <a:t>TS-451D2</a:t>
            </a:r>
            <a:endParaRPr lang="zh-TW" altLang="en-US" sz="3600">
              <a:latin typeface="Arial" panose="020B0604020202020204" pitchFamily="34" charset="0"/>
              <a:cs typeface="Arial" panose="020B0604020202020204" pitchFamily="34" charset="0"/>
            </a:endParaRPr>
          </a:p>
        </p:txBody>
      </p:sp>
      <p:pic>
        <p:nvPicPr>
          <p:cNvPr id="6" name="圖形 5">
            <a:extLst>
              <a:ext uri="{FF2B5EF4-FFF2-40B4-BE49-F238E27FC236}">
                <a16:creationId xmlns:a16="http://schemas.microsoft.com/office/drawing/2014/main" id="{58543AED-1139-41E0-A0CE-63FCEDE14230}"/>
              </a:ext>
            </a:extLst>
          </p:cNvPr>
          <p:cNvPicPr>
            <a:picLocks noChangeAspect="1"/>
          </p:cNvPicPr>
          <p:nvPr/>
        </p:nvPicPr>
        <p:blipFill>
          <a:blip r:embed="rId3" cstate="print">
            <a:extLst>
              <a:ext uri="{28A0092B-C50C-407E-A947-70E740481C1C}">
                <a14:useLocalDpi xmlns:a14="http://schemas.microsoft.com/office/drawing/2010/main"/>
              </a:ext>
              <a:ext uri="{96DAC541-7B7A-43D3-8B79-37D633B846F1}">
                <asvg:svgBlip xmlns:asvg="http://schemas.microsoft.com/office/drawing/2016/SVG/main" r:embed="rId4"/>
              </a:ext>
            </a:extLst>
          </a:blip>
          <a:stretch>
            <a:fillRect/>
          </a:stretch>
        </p:blipFill>
        <p:spPr>
          <a:xfrm flipH="1">
            <a:off x="3078084" y="3266238"/>
            <a:ext cx="777085" cy="487863"/>
          </a:xfrm>
          <a:prstGeom prst="rect">
            <a:avLst/>
          </a:prstGeom>
        </p:spPr>
      </p:pic>
      <p:sp>
        <p:nvSpPr>
          <p:cNvPr id="8" name="副標題 16">
            <a:extLst>
              <a:ext uri="{FF2B5EF4-FFF2-40B4-BE49-F238E27FC236}">
                <a16:creationId xmlns:a16="http://schemas.microsoft.com/office/drawing/2014/main" id="{BA0A129C-B60E-45CF-8CC5-B71174E411AC}"/>
              </a:ext>
            </a:extLst>
          </p:cNvPr>
          <p:cNvSpPr txBox="1">
            <a:spLocks/>
          </p:cNvSpPr>
          <p:nvPr/>
        </p:nvSpPr>
        <p:spPr>
          <a:xfrm>
            <a:off x="6240726" y="4775213"/>
            <a:ext cx="2842763" cy="242164"/>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altLang="zh-TW" sz="500">
                <a:solidFill>
                  <a:srgbClr val="333333"/>
                </a:solidFill>
                <a:latin typeface="Arial" panose="020B0604020202020204" pitchFamily="34" charset="0"/>
                <a:cs typeface="Arial" panose="020B0604020202020204" pitchFamily="34" charset="0"/>
              </a:rPr>
              <a:t>Copyright © 2020 QNAP Systems, Inc. All rights reserved. QNAP® and other names of QNAP Products are proprietary marks or registered trademarks of QNAP Systems, Inc. Other products and company names mentioned herein are trademarks of their respective holders.</a:t>
            </a:r>
            <a:endParaRPr lang="zh-TW" altLang="en-US" sz="500">
              <a:solidFill>
                <a:srgbClr val="333333"/>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13573942"/>
      </p:ext>
    </p:extLst>
  </p:cSld>
  <p:clrMapOvr>
    <a:masterClrMapping/>
  </p:clrMapOvr>
</p:sld>
</file>

<file path=ppt/theme/theme1.xml><?xml version="1.0" encoding="utf-8"?>
<a:theme xmlns:a="http://schemas.openxmlformats.org/drawingml/2006/main" name="Office 佈景主題">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佈景主題">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2272</Words>
  <Application>Microsoft Office PowerPoint</Application>
  <PresentationFormat>如螢幕大小 (16:9)</PresentationFormat>
  <Paragraphs>506</Paragraphs>
  <Slides>36</Slides>
  <Notes>30</Notes>
  <HiddenSlides>0</HiddenSlides>
  <MMClips>0</MMClips>
  <ScaleCrop>false</ScaleCrop>
  <HeadingPairs>
    <vt:vector size="6" baseType="variant">
      <vt:variant>
        <vt:lpstr>使用字型</vt:lpstr>
      </vt:variant>
      <vt:variant>
        <vt:i4>6</vt:i4>
      </vt:variant>
      <vt:variant>
        <vt:lpstr>佈景主題</vt:lpstr>
      </vt:variant>
      <vt:variant>
        <vt:i4>1</vt:i4>
      </vt:variant>
      <vt:variant>
        <vt:lpstr>投影片標題</vt:lpstr>
      </vt:variant>
      <vt:variant>
        <vt:i4>36</vt:i4>
      </vt:variant>
    </vt:vector>
  </HeadingPairs>
  <TitlesOfParts>
    <vt:vector size="43" baseType="lpstr">
      <vt:lpstr>Arial Unicode MS</vt:lpstr>
      <vt:lpstr>微軟正黑體</vt:lpstr>
      <vt:lpstr>微軟正黑體</vt:lpstr>
      <vt:lpstr>Arial</vt:lpstr>
      <vt:lpstr>Calibri</vt:lpstr>
      <vt:lpstr>Wingdings</vt:lpstr>
      <vt:lpstr>Office 佈景主題</vt:lpstr>
      <vt:lpstr>PowerPoint 簡報</vt:lpstr>
      <vt:lpstr>Need for a large storage space for increasing amount of video and work files</vt:lpstr>
      <vt:lpstr>4-bay TS-451D2 with up to 64TB capacity</vt:lpstr>
      <vt:lpstr>Intel Celeron J4025 dual-core 2.0GHz SoC</vt:lpstr>
      <vt:lpstr>4-bay TS-451D2 front view</vt:lpstr>
      <vt:lpstr>Intuitive HDD and SSD installations</vt:lpstr>
      <vt:lpstr>Effortless RAM Upgrade to 8GB</vt:lpstr>
      <vt:lpstr>4-bay TS-451D2 rear view</vt:lpstr>
      <vt:lpstr>Use QNAP NAS to build your personal cloud</vt:lpstr>
      <vt:lpstr>QuMagie smart albums and accelerated AI classification </vt:lpstr>
      <vt:lpstr>Use Qsync to organize and share daily photos </vt:lpstr>
      <vt:lpstr>Stream files to Apple TV, Fire TV, Android TV, Roku</vt:lpstr>
      <vt:lpstr>Set content sources for all multimedia applications</vt:lpstr>
      <vt:lpstr>Enjoy the content with Plex Media Server</vt:lpstr>
      <vt:lpstr>Full multimedia experience over competitors</vt:lpstr>
      <vt:lpstr>Up to 4K video real-time transcoding</vt:lpstr>
      <vt:lpstr>QNAP snapshot features for file recovery</vt:lpstr>
      <vt:lpstr>macOS Time Machine backup for multiple users</vt:lpstr>
      <vt:lpstr>Backup data with deduplication</vt:lpstr>
      <vt:lpstr>Qsirch 5.0 for NAS advanced file search &amp; management</vt:lpstr>
      <vt:lpstr>Connect to Dropbox, OneDrive, Google Drive and more​</vt:lpstr>
      <vt:lpstr>Connect to home or office NAS with​ myQNAPcloud and QNAP ID (QID)</vt:lpstr>
      <vt:lpstr>QNAP QVPN and QBelt protocol for anywhere access​</vt:lpstr>
      <vt:lpstr>Always get in touch with Notification Center</vt:lpstr>
      <vt:lpstr>QVR Pro surveillance center with IP cams</vt:lpstr>
      <vt:lpstr>Container Station for running multiple apps</vt:lpstr>
      <vt:lpstr>HybridMount provides two modes for file-based cloud storage gateway</vt:lpstr>
      <vt:lpstr>Use Virtual JBOD to expand NAS capacity</vt:lpstr>
      <vt:lpstr>Economical and flexible QNAP expansion enclosures for multi-platform usage</vt:lpstr>
      <vt:lpstr>One enclosure for two different uses:  internal expansion or external disk mode</vt:lpstr>
      <vt:lpstr>Extend warranty to 5 years to protect your assets</vt:lpstr>
      <vt:lpstr>USB to 5GbE/2.5GbE adapter with QNAP  QNA-UC5G1T</vt:lpstr>
      <vt:lpstr>4 x HDDs, RAID 5, 2 x GbE performance data</vt:lpstr>
      <vt:lpstr>PowerPoint 簡報</vt:lpstr>
      <vt:lpstr>A complete lineup for building up your home cloud</vt:lpstr>
      <vt:lpstr>PowerPoint 簡報</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簡報</dc:title>
  <dc:creator>胡燕蓉</dc:creator>
  <cp:lastModifiedBy>QNAP_Yvonne Tsai</cp:lastModifiedBy>
  <cp:revision>1</cp:revision>
  <dcterms:modified xsi:type="dcterms:W3CDTF">2020-08-20T02:04:20Z</dcterms:modified>
</cp:coreProperties>
</file>