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svg" ContentType="image/svg+xml"/>
  <Default Extension="tiff" ContentType="image/tiff"/>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handoutMasterIdLst>
    <p:handoutMasterId r:id="rId47"/>
  </p:handoutMasterIdLst>
  <p:sldIdLst>
    <p:sldId id="256" r:id="rId2"/>
    <p:sldId id="1402" r:id="rId3"/>
    <p:sldId id="1417" r:id="rId4"/>
    <p:sldId id="1418" r:id="rId5"/>
    <p:sldId id="1420" r:id="rId6"/>
    <p:sldId id="1421" r:id="rId7"/>
    <p:sldId id="1442" r:id="rId8"/>
    <p:sldId id="1437" r:id="rId9"/>
    <p:sldId id="1419" r:id="rId10"/>
    <p:sldId id="1434" r:id="rId11"/>
    <p:sldId id="1433" r:id="rId12"/>
    <p:sldId id="1422" r:id="rId13"/>
    <p:sldId id="1430" r:id="rId14"/>
    <p:sldId id="1438" r:id="rId15"/>
    <p:sldId id="1423" r:id="rId16"/>
    <p:sldId id="267" r:id="rId17"/>
    <p:sldId id="1424" r:id="rId18"/>
    <p:sldId id="1425" r:id="rId19"/>
    <p:sldId id="1427" r:id="rId20"/>
    <p:sldId id="1428" r:id="rId21"/>
    <p:sldId id="534" r:id="rId22"/>
    <p:sldId id="328" r:id="rId23"/>
    <p:sldId id="329" r:id="rId24"/>
    <p:sldId id="1426" r:id="rId25"/>
    <p:sldId id="298" r:id="rId26"/>
    <p:sldId id="297" r:id="rId27"/>
    <p:sldId id="1441" r:id="rId28"/>
    <p:sldId id="260" r:id="rId29"/>
    <p:sldId id="265" r:id="rId30"/>
    <p:sldId id="1367" r:id="rId31"/>
    <p:sldId id="273" r:id="rId32"/>
    <p:sldId id="264" r:id="rId33"/>
    <p:sldId id="272" r:id="rId34"/>
    <p:sldId id="1365" r:id="rId35"/>
    <p:sldId id="1332" r:id="rId36"/>
    <p:sldId id="294" r:id="rId37"/>
    <p:sldId id="276" r:id="rId38"/>
    <p:sldId id="1366" r:id="rId39"/>
    <p:sldId id="1360" r:id="rId40"/>
    <p:sldId id="1440" r:id="rId41"/>
    <p:sldId id="257" r:id="rId42"/>
    <p:sldId id="1431" r:id="rId43"/>
    <p:sldId id="1429" r:id="rId44"/>
    <p:sldId id="292" r:id="rId45"/>
  </p:sldIdLst>
  <p:sldSz cx="12192000" cy="6858000"/>
  <p:notesSz cx="6858000" cy="9144000"/>
  <p:defaultTex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BD4FF"/>
    <a:srgbClr val="204088"/>
    <a:srgbClr val="1264BE"/>
    <a:srgbClr val="0060A8"/>
    <a:srgbClr val="EE4F00"/>
    <a:srgbClr val="FA5300"/>
    <a:srgbClr val="FF6011"/>
    <a:srgbClr val="FF7127"/>
    <a:srgbClr val="D15A1C"/>
    <a:srgbClr val="345BA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DD8E08E-E9E2-294A-BC31-E9F0ACD7D0EE}" v="10" dt="2020-08-12T08:29:34.889"/>
    <p1510:client id="{1F47ED86-5F0D-463C-AE26-60B91B5DFA70}" v="88" dt="2020-08-13T07:39:40.939"/>
    <p1510:client id="{51EB5AD8-2BA4-1665-42FE-681891E24CFE}" v="487" dt="2020-08-12T11:12:37.398"/>
    <p1510:client id="{57E8E54A-6E1E-4A46-BAC7-DAEEEFF0B2BD}" v="1534" dt="2020-08-13T06:40:16.369"/>
    <p1510:client id="{7B41702E-F1A0-4A4F-A25E-06A6A49059FB}" v="1363" dt="2020-08-13T01:49:23.189"/>
    <p1510:client id="{7FA53829-83C3-4004-8ED9-8EF027C8D611}" v="1146" dt="2020-08-13T06:22:03.868"/>
    <p1510:client id="{88B32F17-1458-019C-C58B-0B9B86A004C8}" v="91" dt="2020-08-13T10:09:50.648"/>
    <p1510:client id="{F5F87C42-23A5-436D-956C-7D04803E52AA}" v="6508" dt="2020-08-12T07:54:06.23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8" d="100"/>
          <a:sy n="118" d="100"/>
        </p:scale>
        <p:origin x="748"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5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25644E80-D620-4609-95C2-F2EC5FF34C1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TW" altLang="en-US"/>
          </a:p>
        </p:txBody>
      </p:sp>
      <p:sp>
        <p:nvSpPr>
          <p:cNvPr id="3" name="日期版面配置區 2">
            <a:extLst>
              <a:ext uri="{FF2B5EF4-FFF2-40B4-BE49-F238E27FC236}">
                <a16:creationId xmlns:a16="http://schemas.microsoft.com/office/drawing/2014/main" id="{B7C66983-1509-45C9-BE94-598E5401F8EA}"/>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69D9552-F602-4BFB-AE68-AA041113FDD3}" type="datetimeFigureOut">
              <a:rPr lang="zh-TW" altLang="en-US" smtClean="0"/>
              <a:t>2020/8/13</a:t>
            </a:fld>
            <a:endParaRPr lang="zh-TW" altLang="en-US"/>
          </a:p>
        </p:txBody>
      </p:sp>
      <p:sp>
        <p:nvSpPr>
          <p:cNvPr id="4" name="頁尾版面配置區 3">
            <a:extLst>
              <a:ext uri="{FF2B5EF4-FFF2-40B4-BE49-F238E27FC236}">
                <a16:creationId xmlns:a16="http://schemas.microsoft.com/office/drawing/2014/main" id="{20D3DB94-A049-48D8-86D0-D2D88EDD94A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TW" altLang="en-US"/>
          </a:p>
        </p:txBody>
      </p:sp>
      <p:sp>
        <p:nvSpPr>
          <p:cNvPr id="5" name="投影片編號版面配置區 4">
            <a:extLst>
              <a:ext uri="{FF2B5EF4-FFF2-40B4-BE49-F238E27FC236}">
                <a16:creationId xmlns:a16="http://schemas.microsoft.com/office/drawing/2014/main" id="{1E01BD96-1E40-4EDB-AC92-F4943F7BBEC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8E4F2B9-3636-4346-B81C-9CAED22D16A4}" type="slidenum">
              <a:rPr lang="zh-TW" altLang="en-US" smtClean="0"/>
              <a:t>‹#›</a:t>
            </a:fld>
            <a:endParaRPr lang="zh-TW" altLang="en-US"/>
          </a:p>
        </p:txBody>
      </p:sp>
    </p:spTree>
    <p:extLst>
      <p:ext uri="{BB962C8B-B14F-4D97-AF65-F5344CB8AC3E}">
        <p14:creationId xmlns:p14="http://schemas.microsoft.com/office/powerpoint/2010/main" val="341746986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zh-TW" altLang="en-US"/>
          </a:p>
        </p:txBody>
      </p:sp>
      <p:sp>
        <p:nvSpPr>
          <p:cNvPr id="3" name="日期版面配置區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AD7A14-9368-5744-95A4-2585111155BC}" type="datetimeFigureOut">
              <a:rPr kumimoji="1" lang="zh-TW" altLang="en-US" smtClean="0"/>
              <a:t>2020/8/13</a:t>
            </a:fld>
            <a:endParaRPr kumimoji="1" lang="zh-TW" altLang="en-US"/>
          </a:p>
        </p:txBody>
      </p:sp>
      <p:sp>
        <p:nvSpPr>
          <p:cNvPr id="4" name="投影片影像版面配置區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TW" altLang="en-US"/>
          </a:p>
        </p:txBody>
      </p:sp>
      <p:sp>
        <p:nvSpPr>
          <p:cNvPr id="5" name="備忘稿版面配置區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zh-TW" altLang="en-US"/>
              <a:t>按一下以編輯母片文字樣式</a:t>
            </a:r>
          </a:p>
          <a:p>
            <a:pPr lvl="1"/>
            <a:r>
              <a:rPr kumimoji="1" lang="zh-TW" altLang="en-US"/>
              <a:t>第二層</a:t>
            </a:r>
          </a:p>
          <a:p>
            <a:pPr lvl="2"/>
            <a:r>
              <a:rPr kumimoji="1" lang="zh-TW" altLang="en-US"/>
              <a:t>第三層</a:t>
            </a:r>
          </a:p>
          <a:p>
            <a:pPr lvl="3"/>
            <a:r>
              <a:rPr kumimoji="1" lang="zh-TW" altLang="en-US"/>
              <a:t>第四層</a:t>
            </a:r>
          </a:p>
          <a:p>
            <a:pPr lvl="4"/>
            <a:r>
              <a:rPr kumimoji="1" lang="zh-TW" altLang="en-US"/>
              <a:t>第五層</a:t>
            </a:r>
          </a:p>
        </p:txBody>
      </p:sp>
      <p:sp>
        <p:nvSpPr>
          <p:cNvPr id="6" name="頁尾版面配置區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zh-TW" altLang="en-US"/>
          </a:p>
        </p:txBody>
      </p:sp>
      <p:sp>
        <p:nvSpPr>
          <p:cNvPr id="7" name="投影片編號版面配置區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34DBAD-4833-584E-ACDA-B6AB6135B046}" type="slidenum">
              <a:rPr kumimoji="1" lang="zh-TW" altLang="en-US" smtClean="0"/>
              <a:t>‹#›</a:t>
            </a:fld>
            <a:endParaRPr kumimoji="1" lang="zh-TW" altLang="en-US"/>
          </a:p>
        </p:txBody>
      </p:sp>
    </p:spTree>
    <p:extLst>
      <p:ext uri="{BB962C8B-B14F-4D97-AF65-F5344CB8AC3E}">
        <p14:creationId xmlns:p14="http://schemas.microsoft.com/office/powerpoint/2010/main" val="21455456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a:t>
            </a:fld>
            <a:endParaRPr kumimoji="1" lang="zh-TW" altLang="en-US"/>
          </a:p>
        </p:txBody>
      </p:sp>
    </p:spTree>
    <p:extLst>
      <p:ext uri="{BB962C8B-B14F-4D97-AF65-F5344CB8AC3E}">
        <p14:creationId xmlns:p14="http://schemas.microsoft.com/office/powerpoint/2010/main" val="7860098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CPU logo</a:t>
            </a:r>
          </a:p>
          <a:p>
            <a:r>
              <a:rPr kumimoji="1" lang="en-US" altLang="zh-TW"/>
              <a:t>QuTS hero</a:t>
            </a:r>
          </a:p>
          <a:p>
            <a:r>
              <a:rPr kumimoji="1" lang="en-US" altLang="zh-TW"/>
              <a:t>10Gbe</a:t>
            </a:r>
            <a:endParaRPr kumimoji="1"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24</a:t>
            </a:fld>
            <a:endParaRPr kumimoji="1" lang="zh-TW" altLang="en-US"/>
          </a:p>
        </p:txBody>
      </p:sp>
    </p:spTree>
    <p:extLst>
      <p:ext uri="{BB962C8B-B14F-4D97-AF65-F5344CB8AC3E}">
        <p14:creationId xmlns:p14="http://schemas.microsoft.com/office/powerpoint/2010/main" val="43968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45CD77D7-CB0D-4B52-9C75-8F9A4515AC85}" type="slidenum">
              <a:rPr lang="zh-TW" altLang="en-US" smtClean="0"/>
              <a:pPr/>
              <a:t>35</a:t>
            </a:fld>
            <a:endParaRPr lang="zh-TW" altLang="en-US"/>
          </a:p>
        </p:txBody>
      </p:sp>
    </p:spTree>
    <p:extLst>
      <p:ext uri="{BB962C8B-B14F-4D97-AF65-F5344CB8AC3E}">
        <p14:creationId xmlns:p14="http://schemas.microsoft.com/office/powerpoint/2010/main" val="155821065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kumimoji="1" lang="en-US" altLang="zh-TW"/>
              <a:t>Snapsync </a:t>
            </a:r>
            <a:r>
              <a:rPr kumimoji="1" lang="zh-TW" altLang="en-US"/>
              <a:t>的資料可以立即使用，降低</a:t>
            </a:r>
            <a:r>
              <a:rPr kumimoji="1" lang="en-US" altLang="zh-TW"/>
              <a:t>load. No need to recover</a:t>
            </a:r>
            <a:endParaRPr kumimoji="1"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36</a:t>
            </a:fld>
            <a:endParaRPr kumimoji="1" lang="zh-TW" altLang="en-US"/>
          </a:p>
        </p:txBody>
      </p:sp>
    </p:spTree>
    <p:extLst>
      <p:ext uri="{BB962C8B-B14F-4D97-AF65-F5344CB8AC3E}">
        <p14:creationId xmlns:p14="http://schemas.microsoft.com/office/powerpoint/2010/main" val="41571687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g5e846305aa_0_6:notes"/>
          <p:cNvSpPr>
            <a:spLocks noGrp="1" noRot="1" noChangeAspect="1"/>
          </p:cNvSpPr>
          <p:nvPr>
            <p:ph type="sldImg" idx="2"/>
          </p:nvPr>
        </p:nvSpPr>
        <p:spPr>
          <a:xfrm>
            <a:off x="90488" y="744538"/>
            <a:ext cx="6616700" cy="3722687"/>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 name="Google Shape;64;g5e846305aa_0_6:notes"/>
          <p:cNvSpPr txBox="1">
            <a:spLocks noGrp="1"/>
          </p:cNvSpPr>
          <p:nvPr>
            <p:ph type="body" idx="1"/>
          </p:nvPr>
        </p:nvSpPr>
        <p:spPr>
          <a:xfrm>
            <a:off x="679768" y="4715153"/>
            <a:ext cx="5438140" cy="446698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00114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50C8F1E4-BFE0-49D8-8F18-9CDB5DD4A658}" type="slidenum">
              <a:rPr lang="zh-TW" altLang="en-US" smtClean="0"/>
              <a:t>39</a:t>
            </a:fld>
            <a:endParaRPr lang="zh-TW" altLang="en-US"/>
          </a:p>
        </p:txBody>
      </p:sp>
    </p:spTree>
    <p:extLst>
      <p:ext uri="{BB962C8B-B14F-4D97-AF65-F5344CB8AC3E}">
        <p14:creationId xmlns:p14="http://schemas.microsoft.com/office/powerpoint/2010/main" val="10266926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kumimoji="1"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43</a:t>
            </a:fld>
            <a:endParaRPr kumimoji="1" lang="zh-TW" altLang="en-US"/>
          </a:p>
        </p:txBody>
      </p:sp>
    </p:spTree>
    <p:extLst>
      <p:ext uri="{BB962C8B-B14F-4D97-AF65-F5344CB8AC3E}">
        <p14:creationId xmlns:p14="http://schemas.microsoft.com/office/powerpoint/2010/main" val="5858195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5</a:t>
            </a:fld>
            <a:endParaRPr kumimoji="1" lang="zh-TW" altLang="en-US"/>
          </a:p>
        </p:txBody>
      </p:sp>
    </p:spTree>
    <p:extLst>
      <p:ext uri="{BB962C8B-B14F-4D97-AF65-F5344CB8AC3E}">
        <p14:creationId xmlns:p14="http://schemas.microsoft.com/office/powerpoint/2010/main" val="2996669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6</a:t>
            </a:fld>
            <a:endParaRPr kumimoji="1" lang="zh-TW" altLang="en-US"/>
          </a:p>
        </p:txBody>
      </p:sp>
    </p:spTree>
    <p:extLst>
      <p:ext uri="{BB962C8B-B14F-4D97-AF65-F5344CB8AC3E}">
        <p14:creationId xmlns:p14="http://schemas.microsoft.com/office/powerpoint/2010/main" val="4207573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8</a:t>
            </a:fld>
            <a:endParaRPr kumimoji="1" lang="zh-TW" altLang="en-US"/>
          </a:p>
        </p:txBody>
      </p:sp>
    </p:spTree>
    <p:extLst>
      <p:ext uri="{BB962C8B-B14F-4D97-AF65-F5344CB8AC3E}">
        <p14:creationId xmlns:p14="http://schemas.microsoft.com/office/powerpoint/2010/main" val="12582676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10</a:t>
            </a:fld>
            <a:endParaRPr kumimoji="1" lang="zh-TW" altLang="en-US"/>
          </a:p>
        </p:txBody>
      </p:sp>
    </p:spTree>
    <p:extLst>
      <p:ext uri="{BB962C8B-B14F-4D97-AF65-F5344CB8AC3E}">
        <p14:creationId xmlns:p14="http://schemas.microsoft.com/office/powerpoint/2010/main" val="23615338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11</a:t>
            </a:fld>
            <a:endParaRPr kumimoji="1" lang="zh-TW" altLang="en-US"/>
          </a:p>
        </p:txBody>
      </p:sp>
    </p:spTree>
    <p:extLst>
      <p:ext uri="{BB962C8B-B14F-4D97-AF65-F5344CB8AC3E}">
        <p14:creationId xmlns:p14="http://schemas.microsoft.com/office/powerpoint/2010/main" val="1781151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5"/>
          </p:nvPr>
        </p:nvSpPr>
        <p:spPr/>
        <p:txBody>
          <a:bodyPr/>
          <a:lstStyle/>
          <a:p>
            <a:fld id="{A134DBAD-4833-584E-ACDA-B6AB6135B046}" type="slidenum">
              <a:rPr kumimoji="1" lang="zh-TW" altLang="en-US" smtClean="0"/>
              <a:t>16</a:t>
            </a:fld>
            <a:endParaRPr kumimoji="1" lang="zh-TW" altLang="en-US"/>
          </a:p>
        </p:txBody>
      </p:sp>
    </p:spTree>
    <p:extLst>
      <p:ext uri="{BB962C8B-B14F-4D97-AF65-F5344CB8AC3E}">
        <p14:creationId xmlns:p14="http://schemas.microsoft.com/office/powerpoint/2010/main" val="16523501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Shape 1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122" name="Shape 122"/>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b="0" i="0" u="none" strike="noStrike" cap="none">
              <a:latin typeface="Arial"/>
              <a:ea typeface="Arial"/>
              <a:cs typeface="Arial"/>
              <a:sym typeface="Arial"/>
            </a:endParaRPr>
          </a:p>
        </p:txBody>
      </p:sp>
    </p:spTree>
    <p:extLst>
      <p:ext uri="{BB962C8B-B14F-4D97-AF65-F5344CB8AC3E}">
        <p14:creationId xmlns:p14="http://schemas.microsoft.com/office/powerpoint/2010/main" val="2441377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
        <p:nvSpPr>
          <p:cNvPr id="4" name="投影片編號版面配置區 3"/>
          <p:cNvSpPr>
            <a:spLocks noGrp="1"/>
          </p:cNvSpPr>
          <p:nvPr>
            <p:ph type="sldNum" sz="quarter" idx="10"/>
          </p:nvPr>
        </p:nvSpPr>
        <p:spPr/>
        <p:txBody>
          <a:bodyPr/>
          <a:lstStyle/>
          <a:p>
            <a:fld id="{AEEEEC4F-8CEE-4429-9622-C5BE726EDDB1}" type="slidenum">
              <a:rPr lang="zh-TW" altLang="en-US" smtClean="0"/>
              <a:pPr/>
              <a:t>23</a:t>
            </a:fld>
            <a:endParaRPr lang="zh-TW" altLang="en-US"/>
          </a:p>
        </p:txBody>
      </p:sp>
    </p:spTree>
    <p:extLst>
      <p:ext uri="{BB962C8B-B14F-4D97-AF65-F5344CB8AC3E}">
        <p14:creationId xmlns:p14="http://schemas.microsoft.com/office/powerpoint/2010/main" val="261620867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5.jpeg"/><Relationship Id="rId1" Type="http://schemas.openxmlformats.org/officeDocument/2006/relationships/slideMaster" Target="../slideMasters/slideMaster1.xml"/><Relationship Id="rId4" Type="http://schemas.openxmlformats.org/officeDocument/2006/relationships/image" Target="../media/image8.jpe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15DCD639-41E0-4755-8C37-3D544B0E91CD}"/>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3768" y="1412"/>
            <a:ext cx="12186976" cy="6855174"/>
          </a:xfrm>
          <a:prstGeom prst="rect">
            <a:avLst/>
          </a:prstGeom>
        </p:spPr>
      </p:pic>
    </p:spTree>
    <p:extLst>
      <p:ext uri="{BB962C8B-B14F-4D97-AF65-F5344CB8AC3E}">
        <p14:creationId xmlns:p14="http://schemas.microsoft.com/office/powerpoint/2010/main" val="42616408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2_標題投影片">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D52ECA3B-3853-48D7-AEB6-F0AA33CB8081}"/>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79551"/>
            <a:ext cx="12192000" cy="5377840"/>
          </a:xfrm>
          <a:prstGeom prst="rect">
            <a:avLst/>
          </a:prstGeom>
        </p:spPr>
      </p:pic>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6380114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5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447126E-44AD-4F19-869E-B14DEDA9FC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1720" y="1276"/>
            <a:ext cx="12180280" cy="6855446"/>
          </a:xfrm>
          <a:prstGeom prst="rect">
            <a:avLst/>
          </a:prstGeom>
        </p:spPr>
      </p:pic>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1867051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447126E-44AD-4F19-869E-B14DEDA9FC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57150" y="2554"/>
            <a:ext cx="12249150" cy="6855446"/>
          </a:xfrm>
          <a:prstGeom prst="rect">
            <a:avLst/>
          </a:prstGeom>
        </p:spPr>
      </p:pic>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306826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8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88759" y="1"/>
            <a:ext cx="11598442" cy="1303786"/>
          </a:xfrm>
        </p:spPr>
        <p:txBody>
          <a:bodyPr/>
          <a:lstStyle>
            <a:lvl1pPr>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4" name="圖片 3" descr="一張含有 坐, 監視器, 時鐘, 白色 的圖片&#10;&#10;自動產生的描述">
            <a:extLst>
              <a:ext uri="{FF2B5EF4-FFF2-40B4-BE49-F238E27FC236}">
                <a16:creationId xmlns:a16="http://schemas.microsoft.com/office/drawing/2014/main" id="{7D36111C-B34E-4550-A52D-3A8D36BD0C55}"/>
              </a:ext>
            </a:extLst>
          </p:cNvPr>
          <p:cNvPicPr>
            <a:picLocks noChangeAspect="1"/>
          </p:cNvPicPr>
          <p:nvPr userDrawn="1"/>
        </p:nvPicPr>
        <p:blipFill rotWithShape="1">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b="33497"/>
          <a:stretch/>
        </p:blipFill>
        <p:spPr>
          <a:xfrm>
            <a:off x="2505704" y="1386450"/>
            <a:ext cx="6992616" cy="503059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7479013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標題投影片">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4EAD7F5-19CC-4C3B-A2BC-02C9298BD4C0}"/>
              </a:ext>
            </a:extLst>
          </p:cNvPr>
          <p:cNvSpPr>
            <a:spLocks noGrp="1"/>
          </p:cNvSpPr>
          <p:nvPr>
            <p:ph type="title"/>
          </p:nvPr>
        </p:nvSpPr>
        <p:spPr>
          <a:xfrm>
            <a:off x="296186" y="177800"/>
            <a:ext cx="11598442" cy="1278467"/>
          </a:xfrm>
        </p:spPr>
        <p:txBody>
          <a:bodyPr/>
          <a:lstStyle>
            <a:lvl1pPr>
              <a:lnSpc>
                <a:spcPts val="4400"/>
              </a:lnSpc>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1273877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0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447126E-44AD-4F19-869E-B14DEDA9FCA3}"/>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1489040"/>
            <a:ext cx="12192000" cy="5368960"/>
          </a:xfrm>
          <a:prstGeom prst="rect">
            <a:avLst/>
          </a:prstGeom>
        </p:spPr>
      </p:pic>
      <p:sp>
        <p:nvSpPr>
          <p:cNvPr id="4" name="標題 1">
            <a:extLst>
              <a:ext uri="{FF2B5EF4-FFF2-40B4-BE49-F238E27FC236}">
                <a16:creationId xmlns:a16="http://schemas.microsoft.com/office/drawing/2014/main" id="{C4EAD7F5-19CC-4C3B-A2BC-02C9298BD4C0}"/>
              </a:ext>
            </a:extLst>
          </p:cNvPr>
          <p:cNvSpPr>
            <a:spLocks noGrp="1"/>
          </p:cNvSpPr>
          <p:nvPr>
            <p:ph type="title"/>
          </p:nvPr>
        </p:nvSpPr>
        <p:spPr>
          <a:xfrm>
            <a:off x="288759" y="0"/>
            <a:ext cx="11598442" cy="1400037"/>
          </a:xfrm>
        </p:spPr>
        <p:txBody>
          <a:bodyPr/>
          <a:lstStyle>
            <a:lvl1pPr>
              <a:lnSpc>
                <a:spcPts val="4400"/>
              </a:lnSpc>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15316023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1_標題投影片">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4EAD7F5-19CC-4C3B-A2BC-02C9298BD4C0}"/>
              </a:ext>
            </a:extLst>
          </p:cNvPr>
          <p:cNvSpPr>
            <a:spLocks noGrp="1"/>
          </p:cNvSpPr>
          <p:nvPr>
            <p:ph type="title"/>
          </p:nvPr>
        </p:nvSpPr>
        <p:spPr>
          <a:xfrm>
            <a:off x="288759" y="0"/>
            <a:ext cx="11598442" cy="1400037"/>
          </a:xfrm>
        </p:spPr>
        <p:txBody>
          <a:bodyPr/>
          <a:lstStyle>
            <a:lvl1pPr>
              <a:lnSpc>
                <a:spcPts val="4400"/>
              </a:lnSpc>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3816971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3_標題投影片">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4EAD7F5-19CC-4C3B-A2BC-02C9298BD4C0}"/>
              </a:ext>
            </a:extLst>
          </p:cNvPr>
          <p:cNvSpPr>
            <a:spLocks noGrp="1"/>
          </p:cNvSpPr>
          <p:nvPr>
            <p:ph type="title"/>
          </p:nvPr>
        </p:nvSpPr>
        <p:spPr>
          <a:xfrm>
            <a:off x="288759" y="0"/>
            <a:ext cx="11598442" cy="1400037"/>
          </a:xfrm>
        </p:spPr>
        <p:txBody>
          <a:bodyPr/>
          <a:lstStyle>
            <a:lvl1pPr>
              <a:lnSpc>
                <a:spcPts val="4400"/>
              </a:lnSpc>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2" name="圖片 1">
            <a:extLst>
              <a:ext uri="{FF2B5EF4-FFF2-40B4-BE49-F238E27FC236}">
                <a16:creationId xmlns:a16="http://schemas.microsoft.com/office/drawing/2014/main" id="{9BE85D51-E9EE-40AD-8F3D-E4F818A6E25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8" y="1479550"/>
            <a:ext cx="12189623" cy="5377314"/>
          </a:xfrm>
          <a:prstGeom prst="rect">
            <a:avLst/>
          </a:prstGeom>
        </p:spPr>
      </p:pic>
    </p:spTree>
    <p:extLst>
      <p:ext uri="{BB962C8B-B14F-4D97-AF65-F5344CB8AC3E}">
        <p14:creationId xmlns:p14="http://schemas.microsoft.com/office/powerpoint/2010/main" val="22861108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1_標題投影片">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C4EAD7F5-19CC-4C3B-A2BC-02C9298BD4C0}"/>
              </a:ext>
            </a:extLst>
          </p:cNvPr>
          <p:cNvSpPr>
            <a:spLocks noGrp="1"/>
          </p:cNvSpPr>
          <p:nvPr>
            <p:ph type="title"/>
          </p:nvPr>
        </p:nvSpPr>
        <p:spPr>
          <a:xfrm>
            <a:off x="288759" y="0"/>
            <a:ext cx="11598442" cy="1400037"/>
          </a:xfrm>
        </p:spPr>
        <p:txBody>
          <a:bodyPr/>
          <a:lstStyle>
            <a:lvl1pPr>
              <a:lnSpc>
                <a:spcPts val="4400"/>
              </a:lnSpc>
              <a:defRPr>
                <a:solidFill>
                  <a:schemeClr val="bg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5" name="圖形 4">
            <a:extLst>
              <a:ext uri="{FF2B5EF4-FFF2-40B4-BE49-F238E27FC236}">
                <a16:creationId xmlns:a16="http://schemas.microsoft.com/office/drawing/2014/main" id="{EEDF3BE1-BC3B-4DE6-A906-70D210F05FF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457348" y="6463311"/>
            <a:ext cx="1292286" cy="394689"/>
          </a:xfrm>
          <a:prstGeom prst="rect">
            <a:avLst/>
          </a:prstGeom>
        </p:spPr>
      </p:pic>
    </p:spTree>
    <p:extLst>
      <p:ext uri="{BB962C8B-B14F-4D97-AF65-F5344CB8AC3E}">
        <p14:creationId xmlns:p14="http://schemas.microsoft.com/office/powerpoint/2010/main" val="1445284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9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BEA1CE06-72A5-4C16-84E5-A30B52E4ADA4}"/>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188" y="1479550"/>
            <a:ext cx="12189623" cy="5377314"/>
          </a:xfrm>
          <a:prstGeom prst="rect">
            <a:avLst/>
          </a:prstGeom>
        </p:spPr>
      </p:pic>
      <p:sp>
        <p:nvSpPr>
          <p:cNvPr id="3" name="Title 1">
            <a:extLst>
              <a:ext uri="{FF2B5EF4-FFF2-40B4-BE49-F238E27FC236}">
                <a16:creationId xmlns:a16="http://schemas.microsoft.com/office/drawing/2014/main" id="{0CB71DB9-E85F-4FFA-B6A0-FD9478B1CA10}"/>
              </a:ext>
            </a:extLst>
          </p:cNvPr>
          <p:cNvSpPr>
            <a:spLocks noGrp="1"/>
          </p:cNvSpPr>
          <p:nvPr>
            <p:ph type="title"/>
          </p:nvPr>
        </p:nvSpPr>
        <p:spPr>
          <a:xfrm>
            <a:off x="367937" y="121920"/>
            <a:ext cx="10515600" cy="1097280"/>
          </a:xfrm>
          <a:prstGeom prst="rect">
            <a:avLst/>
          </a:prstGeom>
        </p:spPr>
        <p:txBody>
          <a:bodyPr>
            <a:normAutofit/>
          </a:bodyPr>
          <a:lstStyle>
            <a:lvl1pPr>
              <a:defRPr sz="5067" b="1">
                <a:solidFill>
                  <a:schemeClr val="bg1"/>
                </a:solidFill>
                <a:latin typeface="微軟正黑體" panose="020B0604030504040204" pitchFamily="34" charset="-120"/>
                <a:ea typeface="微軟正黑體" panose="020B0604030504040204" pitchFamily="34" charset="-120"/>
              </a:defRPr>
            </a:lvl1pPr>
          </a:lstStyle>
          <a:p>
            <a:endParaRPr lang="en-US"/>
          </a:p>
        </p:txBody>
      </p:sp>
    </p:spTree>
    <p:extLst>
      <p:ext uri="{BB962C8B-B14F-4D97-AF65-F5344CB8AC3E}">
        <p14:creationId xmlns:p14="http://schemas.microsoft.com/office/powerpoint/2010/main" val="29517028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6D1401D7-68C1-426D-AF70-9CD1511B0D7C}"/>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21330228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447126E-44AD-4F19-869E-B14DEDA9FC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1" y="0"/>
            <a:ext cx="12233709" cy="6857998"/>
          </a:xfrm>
          <a:prstGeom prst="rect">
            <a:avLst/>
          </a:prstGeom>
        </p:spPr>
      </p:pic>
    </p:spTree>
    <p:extLst>
      <p:ext uri="{BB962C8B-B14F-4D97-AF65-F5344CB8AC3E}">
        <p14:creationId xmlns:p14="http://schemas.microsoft.com/office/powerpoint/2010/main" val="1286043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_標題投影片">
    <p:spTree>
      <p:nvGrpSpPr>
        <p:cNvPr id="1" name=""/>
        <p:cNvGrpSpPr/>
        <p:nvPr/>
      </p:nvGrpSpPr>
      <p:grpSpPr>
        <a:xfrm>
          <a:off x="0" y="0"/>
          <a:ext cx="0" cy="0"/>
          <a:chOff x="0" y="0"/>
          <a:chExt cx="0" cy="0"/>
        </a:xfrm>
      </p:grpSpPr>
      <p:pic>
        <p:nvPicPr>
          <p:cNvPr id="2" name="圖片 1">
            <a:extLst>
              <a:ext uri="{FF2B5EF4-FFF2-40B4-BE49-F238E27FC236}">
                <a16:creationId xmlns:a16="http://schemas.microsoft.com/office/drawing/2014/main" id="{98A47874-00E6-4557-AC36-700BE473A4A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5399" y="1"/>
            <a:ext cx="12186601" cy="6857997"/>
          </a:xfrm>
          <a:prstGeom prst="rect">
            <a:avLst/>
          </a:prstGeom>
        </p:spPr>
      </p:pic>
    </p:spTree>
    <p:extLst>
      <p:ext uri="{BB962C8B-B14F-4D97-AF65-F5344CB8AC3E}">
        <p14:creationId xmlns:p14="http://schemas.microsoft.com/office/powerpoint/2010/main" val="26948674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4447126E-44AD-4F19-869E-B14DEDA9FCA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0" y="1"/>
            <a:ext cx="12192000" cy="6857997"/>
          </a:xfrm>
          <a:prstGeom prst="rect">
            <a:avLst/>
          </a:prstGeom>
        </p:spPr>
      </p:pic>
    </p:spTree>
    <p:extLst>
      <p:ext uri="{BB962C8B-B14F-4D97-AF65-F5344CB8AC3E}">
        <p14:creationId xmlns:p14="http://schemas.microsoft.com/office/powerpoint/2010/main" val="87547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2_標題投影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149828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a:p>
        </p:txBody>
      </p:sp>
      <p:sp>
        <p:nvSpPr>
          <p:cNvPr id="3" name="Content Placeholder 2"/>
          <p:cNvSpPr>
            <a:spLocks noGrp="1"/>
          </p:cNvSpPr>
          <p:nvPr>
            <p:ph idx="1"/>
          </p:nvPr>
        </p:nvSpPr>
        <p:spPr/>
        <p:txBody>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Date Placeholder 3"/>
          <p:cNvSpPr>
            <a:spLocks noGrp="1"/>
          </p:cNvSpPr>
          <p:nvPr>
            <p:ph type="dt" sz="half" idx="10"/>
          </p:nvPr>
        </p:nvSpPr>
        <p:spPr/>
        <p:txBody>
          <a:bodyPr/>
          <a:lstStyle/>
          <a:p>
            <a:fld id="{48A87A34-81AB-432B-8DAE-1953F412C126}" type="datetimeFigureOut">
              <a:rPr lang="en-US" smtClean="0"/>
              <a:t>8/13/2020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a:p>
        </p:txBody>
      </p:sp>
    </p:spTree>
    <p:extLst>
      <p:ext uri="{BB962C8B-B14F-4D97-AF65-F5344CB8AC3E}">
        <p14:creationId xmlns:p14="http://schemas.microsoft.com/office/powerpoint/2010/main" val="266950281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4_標題投影片">
    <p:spTree>
      <p:nvGrpSpPr>
        <p:cNvPr id="1" name=""/>
        <p:cNvGrpSpPr/>
        <p:nvPr/>
      </p:nvGrpSpPr>
      <p:grpSpPr>
        <a:xfrm>
          <a:off x="0" y="0"/>
          <a:ext cx="0" cy="0"/>
          <a:chOff x="0" y="0"/>
          <a:chExt cx="0" cy="0"/>
        </a:xfrm>
      </p:grpSpPr>
      <p:pic>
        <p:nvPicPr>
          <p:cNvPr id="8" name="圖片 7">
            <a:extLst>
              <a:ext uri="{FF2B5EF4-FFF2-40B4-BE49-F238E27FC236}">
                <a16:creationId xmlns:a16="http://schemas.microsoft.com/office/drawing/2014/main" id="{BCC6B3A1-57D5-4E10-B705-9D970ACF9045}"/>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1" y="13297"/>
            <a:ext cx="12192000" cy="6844094"/>
          </a:xfrm>
          <a:prstGeom prst="rect">
            <a:avLst/>
          </a:prstGeom>
        </p:spPr>
      </p:pic>
      <p:sp>
        <p:nvSpPr>
          <p:cNvPr id="6" name="Title 1">
            <a:extLst>
              <a:ext uri="{FF2B5EF4-FFF2-40B4-BE49-F238E27FC236}">
                <a16:creationId xmlns:a16="http://schemas.microsoft.com/office/drawing/2014/main" id="{DE413165-EAC0-4093-BF9F-35F5F78B19C8}"/>
              </a:ext>
            </a:extLst>
          </p:cNvPr>
          <p:cNvSpPr>
            <a:spLocks noGrp="1"/>
          </p:cNvSpPr>
          <p:nvPr>
            <p:ph type="title"/>
          </p:nvPr>
        </p:nvSpPr>
        <p:spPr>
          <a:xfrm>
            <a:off x="312484" y="168306"/>
            <a:ext cx="11760245" cy="1371159"/>
          </a:xfrm>
          <a:prstGeom prst="rect">
            <a:avLst/>
          </a:prstGeom>
        </p:spPr>
        <p:txBody>
          <a:bodyPr>
            <a:normAutofit/>
          </a:bodyPr>
          <a:lstStyle>
            <a:lvl1pPr>
              <a:defRPr sz="5067" b="0">
                <a:solidFill>
                  <a:schemeClr val="bg1"/>
                </a:solidFill>
                <a:latin typeface="微軟正黑體" panose="020B0604030504040204" pitchFamily="34" charset="-120"/>
                <a:ea typeface="微軟正黑體" panose="020B0604030504040204" pitchFamily="34" charset="-120"/>
              </a:defRPr>
            </a:lvl1pPr>
          </a:lstStyle>
          <a:p>
            <a:endParaRPr lang="en-US"/>
          </a:p>
        </p:txBody>
      </p:sp>
      <p:pic>
        <p:nvPicPr>
          <p:cNvPr id="3" name="圖片 2">
            <a:extLst>
              <a:ext uri="{FF2B5EF4-FFF2-40B4-BE49-F238E27FC236}">
                <a16:creationId xmlns:a16="http://schemas.microsoft.com/office/drawing/2014/main" id="{24F6399F-1B20-463B-A0B1-14AC77E2A312}"/>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1187" y="1796374"/>
            <a:ext cx="12189625" cy="5060956"/>
          </a:xfrm>
          <a:prstGeom prst="rect">
            <a:avLst/>
          </a:prstGeom>
        </p:spPr>
      </p:pic>
    </p:spTree>
    <p:extLst>
      <p:ext uri="{BB962C8B-B14F-4D97-AF65-F5344CB8AC3E}">
        <p14:creationId xmlns:p14="http://schemas.microsoft.com/office/powerpoint/2010/main" val="2038790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4108233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標題投影片">
    <p:spTree>
      <p:nvGrpSpPr>
        <p:cNvPr id="1" name=""/>
        <p:cNvGrpSpPr/>
        <p:nvPr/>
      </p:nvGrpSpPr>
      <p:grpSpPr>
        <a:xfrm>
          <a:off x="0" y="0"/>
          <a:ext cx="0" cy="0"/>
          <a:chOff x="0" y="0"/>
          <a:chExt cx="0" cy="0"/>
        </a:xfrm>
      </p:grpSpPr>
      <p:pic>
        <p:nvPicPr>
          <p:cNvPr id="4" name="圖片 3" descr="一張含有 螢幕擷取畫面, 窗戶, 坐, 尋找 的圖片&#10;&#10;自動產生的描述">
            <a:extLst>
              <a:ext uri="{FF2B5EF4-FFF2-40B4-BE49-F238E27FC236}">
                <a16:creationId xmlns:a16="http://schemas.microsoft.com/office/drawing/2014/main" id="{05785A4A-169A-42C5-8B5A-748FC3AFD9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0" y="609"/>
            <a:ext cx="12192000" cy="6856781"/>
          </a:xfrm>
          <a:prstGeom prst="rect">
            <a:avLst/>
          </a:prstGeom>
        </p:spPr>
      </p:pic>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41158506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8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pic>
        <p:nvPicPr>
          <p:cNvPr id="4" name="圖片 3" descr="一張含有 螢幕擷取畫面, 窗戶, 冰箱, 大 的圖片&#10;&#10;自動產生的描述">
            <a:extLst>
              <a:ext uri="{FF2B5EF4-FFF2-40B4-BE49-F238E27FC236}">
                <a16:creationId xmlns:a16="http://schemas.microsoft.com/office/drawing/2014/main" id="{0907B0BD-9714-41E0-BF11-B187C00C3E8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0"/>
            <a:ext cx="12192000" cy="6264724"/>
          </a:xfrm>
          <a:prstGeom prst="rect">
            <a:avLst/>
          </a:prstGeom>
        </p:spPr>
      </p:pic>
      <p:pic>
        <p:nvPicPr>
          <p:cNvPr id="2" name="圖片 1">
            <a:extLst>
              <a:ext uri="{FF2B5EF4-FFF2-40B4-BE49-F238E27FC236}">
                <a16:creationId xmlns:a16="http://schemas.microsoft.com/office/drawing/2014/main" id="{82B3169A-C88B-4250-B0FC-E29336B2931D}"/>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607979"/>
            <a:ext cx="12191999" cy="4090177"/>
          </a:xfrm>
          <a:prstGeom prst="rect">
            <a:avLst/>
          </a:prstGeom>
        </p:spPr>
      </p:pic>
    </p:spTree>
    <p:extLst>
      <p:ext uri="{BB962C8B-B14F-4D97-AF65-F5344CB8AC3E}">
        <p14:creationId xmlns:p14="http://schemas.microsoft.com/office/powerpoint/2010/main" val="1050664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0_標題投影片">
    <p:spTree>
      <p:nvGrpSpPr>
        <p:cNvPr id="1" name=""/>
        <p:cNvGrpSpPr/>
        <p:nvPr/>
      </p:nvGrpSpPr>
      <p:grpSpPr>
        <a:xfrm>
          <a:off x="0" y="0"/>
          <a:ext cx="0" cy="0"/>
          <a:chOff x="0" y="0"/>
          <a:chExt cx="0" cy="0"/>
        </a:xfrm>
      </p:grpSpPr>
      <p:sp>
        <p:nvSpPr>
          <p:cNvPr id="8" name="標題 1">
            <a:extLst>
              <a:ext uri="{FF2B5EF4-FFF2-40B4-BE49-F238E27FC236}">
                <a16:creationId xmlns:a16="http://schemas.microsoft.com/office/drawing/2014/main" id="{A29395B3-15EE-45A7-9201-BF4000B283D6}"/>
              </a:ext>
            </a:extLst>
          </p:cNvPr>
          <p:cNvSpPr txBox="1">
            <a:spLocks/>
          </p:cNvSpPr>
          <p:nvPr userDrawn="1"/>
        </p:nvSpPr>
        <p:spPr>
          <a:xfrm>
            <a:off x="296186" y="152401"/>
            <a:ext cx="11598442" cy="13037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r>
              <a:rPr lang="zh-TW" altLang="en-US"/>
              <a:t>按一下以編輯母片標題樣式</a:t>
            </a:r>
          </a:p>
        </p:txBody>
      </p:sp>
      <p:pic>
        <p:nvPicPr>
          <p:cNvPr id="9" name="圖片 8" descr="一張含有 螢幕擷取畫面, 窗戶, 冰箱, 大 的圖片&#10;&#10;自動產生的描述">
            <a:extLst>
              <a:ext uri="{FF2B5EF4-FFF2-40B4-BE49-F238E27FC236}">
                <a16:creationId xmlns:a16="http://schemas.microsoft.com/office/drawing/2014/main" id="{F2113F39-3595-4E3A-89BC-4D2DC9B3A6E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610"/>
            <a:ext cx="12192000" cy="6264724"/>
          </a:xfrm>
          <a:prstGeom prst="rect">
            <a:avLst/>
          </a:prstGeom>
        </p:spPr>
      </p:pic>
      <p:pic>
        <p:nvPicPr>
          <p:cNvPr id="10" name="圖片 9">
            <a:extLst>
              <a:ext uri="{FF2B5EF4-FFF2-40B4-BE49-F238E27FC236}">
                <a16:creationId xmlns:a16="http://schemas.microsoft.com/office/drawing/2014/main" id="{DF0DFDB2-8D13-48E1-8D2C-F3164D358A9A}"/>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a:off x="0" y="1607979"/>
            <a:ext cx="12191999" cy="4970621"/>
          </a:xfrm>
          <a:prstGeom prst="rect">
            <a:avLst/>
          </a:prstGeom>
        </p:spPr>
      </p:pic>
      <p:pic>
        <p:nvPicPr>
          <p:cNvPr id="2" name="圖片 1">
            <a:extLst>
              <a:ext uri="{FF2B5EF4-FFF2-40B4-BE49-F238E27FC236}">
                <a16:creationId xmlns:a16="http://schemas.microsoft.com/office/drawing/2014/main" id="{164161A5-F9D7-44A2-B36B-40B010989362}"/>
              </a:ext>
            </a:extLst>
          </p:cNvPr>
          <p:cNvPicPr>
            <a:picLocks noChangeAspect="1"/>
          </p:cNvPicPr>
          <p:nvPr userDrawn="1"/>
        </p:nvPicPr>
        <p:blipFill rotWithShape="1">
          <a:blip r:embed="rId4" cstate="print">
            <a:extLst>
              <a:ext uri="{28A0092B-C50C-407E-A947-70E740481C1C}">
                <a14:useLocalDpi xmlns:a14="http://schemas.microsoft.com/office/drawing/2010/main"/>
              </a:ext>
            </a:extLst>
          </a:blip>
          <a:srcRect/>
          <a:stretch/>
        </p:blipFill>
        <p:spPr>
          <a:xfrm>
            <a:off x="-1" y="1694046"/>
            <a:ext cx="12190813" cy="5163345"/>
          </a:xfrm>
          <a:prstGeom prst="rect">
            <a:avLst/>
          </a:prstGeom>
        </p:spPr>
      </p:pic>
    </p:spTree>
    <p:extLst>
      <p:ext uri="{BB962C8B-B14F-4D97-AF65-F5344CB8AC3E}">
        <p14:creationId xmlns:p14="http://schemas.microsoft.com/office/powerpoint/2010/main" val="30462193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3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B64E6B-EF7B-45AF-8F8B-0CD4A337600C}"/>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1489075"/>
            <a:ext cx="12192000" cy="5368925"/>
          </a:xfrm>
          <a:prstGeom prst="rect">
            <a:avLst/>
          </a:prstGeom>
        </p:spPr>
      </p:pic>
    </p:spTree>
    <p:extLst>
      <p:ext uri="{BB962C8B-B14F-4D97-AF65-F5344CB8AC3E}">
        <p14:creationId xmlns:p14="http://schemas.microsoft.com/office/powerpoint/2010/main" val="895529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4_標題投影片">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8B64E6B-EF7B-45AF-8F8B-0CD4A337600C}"/>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 y="0"/>
            <a:ext cx="12194167" cy="6858000"/>
          </a:xfrm>
          <a:prstGeom prst="rect">
            <a:avLst/>
          </a:prstGeom>
        </p:spPr>
      </p:pic>
    </p:spTree>
    <p:extLst>
      <p:ext uri="{BB962C8B-B14F-4D97-AF65-F5344CB8AC3E}">
        <p14:creationId xmlns:p14="http://schemas.microsoft.com/office/powerpoint/2010/main" val="42872365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6_標題投影片">
    <p:spTree>
      <p:nvGrpSpPr>
        <p:cNvPr id="1" name=""/>
        <p:cNvGrpSpPr/>
        <p:nvPr/>
      </p:nvGrpSpPr>
      <p:grpSpPr>
        <a:xfrm>
          <a:off x="0" y="0"/>
          <a:ext cx="0" cy="0"/>
          <a:chOff x="0" y="0"/>
          <a:chExt cx="0" cy="0"/>
        </a:xfrm>
      </p:grpSpPr>
      <p:sp>
        <p:nvSpPr>
          <p:cNvPr id="3" name="標題 1">
            <a:extLst>
              <a:ext uri="{FF2B5EF4-FFF2-40B4-BE49-F238E27FC236}">
                <a16:creationId xmlns:a16="http://schemas.microsoft.com/office/drawing/2014/main" id="{B7CEBB1D-9888-422C-A826-D41BCA8C27BD}"/>
              </a:ext>
            </a:extLst>
          </p:cNvPr>
          <p:cNvSpPr>
            <a:spLocks noGrp="1"/>
          </p:cNvSpPr>
          <p:nvPr>
            <p:ph type="title"/>
          </p:nvPr>
        </p:nvSpPr>
        <p:spPr>
          <a:xfrm>
            <a:off x="296186" y="152401"/>
            <a:ext cx="11598442" cy="1303786"/>
          </a:xfrm>
        </p:spPr>
        <p:txBody>
          <a:bodyPr/>
          <a:lstStyle>
            <a:lvl1pPr>
              <a:defRPr>
                <a:solidFill>
                  <a:schemeClr val="tx1"/>
                </a:solidFill>
                <a:latin typeface="微軟正黑體" panose="020B0604030504040204" pitchFamily="34" charset="-120"/>
                <a:ea typeface="微軟正黑體" panose="020B0604030504040204" pitchFamily="34" charset="-120"/>
              </a:defRPr>
            </a:lvl1pPr>
          </a:lstStyle>
          <a:p>
            <a:r>
              <a:rPr lang="zh-TW" altLang="en-US"/>
              <a:t>按一下以編輯母片標題樣式</a:t>
            </a:r>
          </a:p>
        </p:txBody>
      </p:sp>
    </p:spTree>
    <p:extLst>
      <p:ext uri="{BB962C8B-B14F-4D97-AF65-F5344CB8AC3E}">
        <p14:creationId xmlns:p14="http://schemas.microsoft.com/office/powerpoint/2010/main" val="2295990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標題版面配置區 1">
            <a:extLst>
              <a:ext uri="{FF2B5EF4-FFF2-40B4-BE49-F238E27FC236}">
                <a16:creationId xmlns:a16="http://schemas.microsoft.com/office/drawing/2014/main" id="{B109D17E-F781-4754-AC95-BB80BC16074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TW" altLang="en-US"/>
              <a:t>按一下以編輯母片標題樣式</a:t>
            </a:r>
          </a:p>
        </p:txBody>
      </p:sp>
      <p:sp>
        <p:nvSpPr>
          <p:cNvPr id="3" name="文字版面配置區 2">
            <a:extLst>
              <a:ext uri="{FF2B5EF4-FFF2-40B4-BE49-F238E27FC236}">
                <a16:creationId xmlns:a16="http://schemas.microsoft.com/office/drawing/2014/main" id="{6692C874-0A9F-4C45-8D1D-264572ECB0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a:extLst>
              <a:ext uri="{FF2B5EF4-FFF2-40B4-BE49-F238E27FC236}">
                <a16:creationId xmlns:a16="http://schemas.microsoft.com/office/drawing/2014/main" id="{A9EB6031-43E4-4B87-9889-BDC844DB73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4DA6564-A63B-441E-8B3E-C5532FAACC1E}" type="datetimeFigureOut">
              <a:rPr lang="zh-TW" altLang="en-US" smtClean="0"/>
              <a:t>2020/8/13</a:t>
            </a:fld>
            <a:endParaRPr lang="zh-TW" altLang="en-US"/>
          </a:p>
        </p:txBody>
      </p:sp>
      <p:sp>
        <p:nvSpPr>
          <p:cNvPr id="5" name="頁尾版面配置區 4">
            <a:extLst>
              <a:ext uri="{FF2B5EF4-FFF2-40B4-BE49-F238E27FC236}">
                <a16:creationId xmlns:a16="http://schemas.microsoft.com/office/drawing/2014/main" id="{C57713CC-1642-456E-8158-CF7D8ACA9B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a:extLst>
              <a:ext uri="{FF2B5EF4-FFF2-40B4-BE49-F238E27FC236}">
                <a16:creationId xmlns:a16="http://schemas.microsoft.com/office/drawing/2014/main" id="{1C7D7C38-F6FA-4961-A353-A56CDC09A7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74FE4E-A0D4-4371-83BF-7817E3ACD8A3}" type="slidenum">
              <a:rPr lang="zh-TW" altLang="en-US" smtClean="0"/>
              <a:t>‹#›</a:t>
            </a:fld>
            <a:endParaRPr lang="zh-TW" altLang="en-US"/>
          </a:p>
        </p:txBody>
      </p:sp>
      <p:pic>
        <p:nvPicPr>
          <p:cNvPr id="8" name="圖片 7">
            <a:extLst>
              <a:ext uri="{FF2B5EF4-FFF2-40B4-BE49-F238E27FC236}">
                <a16:creationId xmlns:a16="http://schemas.microsoft.com/office/drawing/2014/main" id="{8434E1C3-4059-4B1D-A94B-45B1A81A926D}"/>
              </a:ext>
            </a:extLst>
          </p:cNvPr>
          <p:cNvPicPr>
            <a:picLocks noChangeAspect="1"/>
          </p:cNvPicPr>
          <p:nvPr userDrawn="1"/>
        </p:nvPicPr>
        <p:blipFill>
          <a:blip r:embed="rId27">
            <a:extLst>
              <a:ext uri="{28A0092B-C50C-407E-A947-70E740481C1C}">
                <a14:useLocalDpi xmlns:a14="http://schemas.microsoft.com/office/drawing/2010/main"/>
              </a:ext>
            </a:extLst>
          </a:blip>
          <a:srcRect/>
          <a:stretch/>
        </p:blipFill>
        <p:spPr>
          <a:xfrm>
            <a:off x="0" y="609"/>
            <a:ext cx="12191998" cy="6856780"/>
          </a:xfrm>
          <a:prstGeom prst="rect">
            <a:avLst/>
          </a:prstGeom>
        </p:spPr>
      </p:pic>
    </p:spTree>
    <p:extLst>
      <p:ext uri="{BB962C8B-B14F-4D97-AF65-F5344CB8AC3E}">
        <p14:creationId xmlns:p14="http://schemas.microsoft.com/office/powerpoint/2010/main" val="208323884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84" r:id="rId4"/>
    <p:sldLayoutId id="2147483678" r:id="rId5"/>
    <p:sldLayoutId id="2147483680" r:id="rId6"/>
    <p:sldLayoutId id="2147483683" r:id="rId7"/>
    <p:sldLayoutId id="2147483685" r:id="rId8"/>
    <p:sldLayoutId id="2147483676" r:id="rId9"/>
    <p:sldLayoutId id="2147483682" r:id="rId10"/>
    <p:sldLayoutId id="2147483675" r:id="rId11"/>
    <p:sldLayoutId id="2147483677" r:id="rId12"/>
    <p:sldLayoutId id="2147483667" r:id="rId13"/>
    <p:sldLayoutId id="2147483662" r:id="rId14"/>
    <p:sldLayoutId id="2147483669" r:id="rId15"/>
    <p:sldLayoutId id="2147483681" r:id="rId16"/>
    <p:sldLayoutId id="2147483673" r:id="rId17"/>
    <p:sldLayoutId id="2147483671" r:id="rId18"/>
    <p:sldLayoutId id="2147483668" r:id="rId19"/>
    <p:sldLayoutId id="2147483663" r:id="rId20"/>
    <p:sldLayoutId id="2147483664" r:id="rId21"/>
    <p:sldLayoutId id="2147483665" r:id="rId22"/>
    <p:sldLayoutId id="2147483672" r:id="rId23"/>
    <p:sldLayoutId id="2147483670" r:id="rId24"/>
    <p:sldLayoutId id="2147483674" r:id="rId2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90.svg"/><Relationship Id="rId13" Type="http://schemas.openxmlformats.org/officeDocument/2006/relationships/image" Target="../media/image94.png"/><Relationship Id="rId18" Type="http://schemas.openxmlformats.org/officeDocument/2006/relationships/image" Target="../media/image85.png"/><Relationship Id="rId3" Type="http://schemas.openxmlformats.org/officeDocument/2006/relationships/image" Target="../media/image80.png"/><Relationship Id="rId7" Type="http://schemas.openxmlformats.org/officeDocument/2006/relationships/image" Target="../media/image89.png"/><Relationship Id="rId12" Type="http://schemas.microsoft.com/office/2007/relationships/hdphoto" Target="../media/hdphoto4.wdp"/><Relationship Id="rId17" Type="http://schemas.openxmlformats.org/officeDocument/2006/relationships/image" Target="../media/image44.png"/><Relationship Id="rId2" Type="http://schemas.openxmlformats.org/officeDocument/2006/relationships/notesSlide" Target="../notesSlides/notesSlide5.xml"/><Relationship Id="rId16" Type="http://schemas.openxmlformats.org/officeDocument/2006/relationships/image" Target="../media/image97.png"/><Relationship Id="rId1" Type="http://schemas.openxmlformats.org/officeDocument/2006/relationships/slideLayout" Target="../slideLayouts/slideLayout5.xml"/><Relationship Id="rId6" Type="http://schemas.openxmlformats.org/officeDocument/2006/relationships/image" Target="../media/image88.svg"/><Relationship Id="rId11" Type="http://schemas.openxmlformats.org/officeDocument/2006/relationships/image" Target="../media/image93.png"/><Relationship Id="rId5" Type="http://schemas.openxmlformats.org/officeDocument/2006/relationships/image" Target="../media/image87.png"/><Relationship Id="rId15" Type="http://schemas.openxmlformats.org/officeDocument/2006/relationships/image" Target="../media/image96.svg"/><Relationship Id="rId10" Type="http://schemas.openxmlformats.org/officeDocument/2006/relationships/image" Target="../media/image92.svg"/><Relationship Id="rId19" Type="http://schemas.openxmlformats.org/officeDocument/2006/relationships/image" Target="../media/image86.svg"/><Relationship Id="rId4" Type="http://schemas.openxmlformats.org/officeDocument/2006/relationships/image" Target="../media/image81.svg"/><Relationship Id="rId9" Type="http://schemas.openxmlformats.org/officeDocument/2006/relationships/image" Target="../media/image91.png"/><Relationship Id="rId14" Type="http://schemas.openxmlformats.org/officeDocument/2006/relationships/image" Target="../media/image95.png"/></Relationships>
</file>

<file path=ppt/slides/_rels/slide1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98.png"/><Relationship Id="rId7" Type="http://schemas.openxmlformats.org/officeDocument/2006/relationships/image" Target="../media/image101.png"/><Relationship Id="rId12" Type="http://schemas.openxmlformats.org/officeDocument/2006/relationships/image" Target="../media/image86.sv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00.png"/><Relationship Id="rId11" Type="http://schemas.openxmlformats.org/officeDocument/2006/relationships/image" Target="../media/image85.png"/><Relationship Id="rId5" Type="http://schemas.microsoft.com/office/2007/relationships/hdphoto" Target="../media/hdphoto5.wdp"/><Relationship Id="rId10" Type="http://schemas.openxmlformats.org/officeDocument/2006/relationships/image" Target="../media/image44.png"/><Relationship Id="rId4" Type="http://schemas.openxmlformats.org/officeDocument/2006/relationships/image" Target="../media/image99.png"/><Relationship Id="rId9" Type="http://schemas.openxmlformats.org/officeDocument/2006/relationships/image" Target="../media/image102.png"/></Relationships>
</file>

<file path=ppt/slides/_rels/slide1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103.png"/><Relationship Id="rId1" Type="http://schemas.openxmlformats.org/officeDocument/2006/relationships/slideLayout" Target="../slideLayouts/slideLayout3.xml"/><Relationship Id="rId5" Type="http://schemas.openxmlformats.org/officeDocument/2006/relationships/image" Target="../media/image30.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44.png"/><Relationship Id="rId4" Type="http://schemas.openxmlformats.org/officeDocument/2006/relationships/image" Target="../media/image106.png"/></Relationships>
</file>

<file path=ppt/slides/_rels/slide14.xml.rels><?xml version="1.0" encoding="UTF-8" standalone="yes"?>
<Relationships xmlns="http://schemas.openxmlformats.org/package/2006/relationships"><Relationship Id="rId3" Type="http://schemas.openxmlformats.org/officeDocument/2006/relationships/image" Target="../media/image108.png"/><Relationship Id="rId7" Type="http://schemas.openxmlformats.org/officeDocument/2006/relationships/image" Target="../media/image110.png"/><Relationship Id="rId2" Type="http://schemas.openxmlformats.org/officeDocument/2006/relationships/image" Target="../media/image107.png"/><Relationship Id="rId1" Type="http://schemas.openxmlformats.org/officeDocument/2006/relationships/slideLayout" Target="../slideLayouts/slideLayout5.xml"/><Relationship Id="rId6" Type="http://schemas.openxmlformats.org/officeDocument/2006/relationships/image" Target="../media/image102.png"/><Relationship Id="rId5" Type="http://schemas.openxmlformats.org/officeDocument/2006/relationships/image" Target="../media/image44.png"/><Relationship Id="rId4" Type="http://schemas.openxmlformats.org/officeDocument/2006/relationships/image" Target="../media/image109.png"/></Relationships>
</file>

<file path=ppt/slides/_rels/slide1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1.xml"/></Relationships>
</file>

<file path=ppt/slides/_rels/slide16.xml.rels><?xml version="1.0" encoding="UTF-8" standalone="yes"?>
<Relationships xmlns="http://schemas.openxmlformats.org/package/2006/relationships"><Relationship Id="rId8" Type="http://schemas.openxmlformats.org/officeDocument/2006/relationships/image" Target="../media/image116.png"/><Relationship Id="rId13" Type="http://schemas.openxmlformats.org/officeDocument/2006/relationships/image" Target="../media/image44.png"/><Relationship Id="rId3" Type="http://schemas.openxmlformats.org/officeDocument/2006/relationships/image" Target="../media/image111.tiff"/><Relationship Id="rId7" Type="http://schemas.openxmlformats.org/officeDocument/2006/relationships/image" Target="../media/image115.png"/><Relationship Id="rId12" Type="http://schemas.openxmlformats.org/officeDocument/2006/relationships/image" Target="../media/image119.png"/><Relationship Id="rId2" Type="http://schemas.openxmlformats.org/officeDocument/2006/relationships/notesSlide" Target="../notesSlides/notesSlide7.xml"/><Relationship Id="rId16" Type="http://schemas.openxmlformats.org/officeDocument/2006/relationships/image" Target="../media/image122.tiff"/><Relationship Id="rId1" Type="http://schemas.openxmlformats.org/officeDocument/2006/relationships/slideLayout" Target="../slideLayouts/slideLayout3.xml"/><Relationship Id="rId6" Type="http://schemas.openxmlformats.org/officeDocument/2006/relationships/image" Target="../media/image114.jpeg"/><Relationship Id="rId11" Type="http://schemas.microsoft.com/office/2007/relationships/hdphoto" Target="../media/hdphoto7.wdp"/><Relationship Id="rId5" Type="http://schemas.openxmlformats.org/officeDocument/2006/relationships/image" Target="../media/image113.tiff"/><Relationship Id="rId15" Type="http://schemas.openxmlformats.org/officeDocument/2006/relationships/image" Target="../media/image121.tiff"/><Relationship Id="rId10" Type="http://schemas.openxmlformats.org/officeDocument/2006/relationships/image" Target="../media/image118.png"/><Relationship Id="rId4" Type="http://schemas.openxmlformats.org/officeDocument/2006/relationships/image" Target="../media/image112.tiff"/><Relationship Id="rId9" Type="http://schemas.openxmlformats.org/officeDocument/2006/relationships/image" Target="../media/image117.png"/><Relationship Id="rId14" Type="http://schemas.openxmlformats.org/officeDocument/2006/relationships/image" Target="../media/image120.tiff"/></Relationships>
</file>

<file path=ppt/slides/_rels/slide1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23.jpeg"/><Relationship Id="rId1" Type="http://schemas.openxmlformats.org/officeDocument/2006/relationships/slideLayout" Target="../slideLayouts/slideLayout3.xml"/><Relationship Id="rId6" Type="http://schemas.openxmlformats.org/officeDocument/2006/relationships/image" Target="../media/image125.tiff"/><Relationship Id="rId5" Type="http://schemas.openxmlformats.org/officeDocument/2006/relationships/image" Target="../media/image124.tiff"/><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112.tiff"/><Relationship Id="rId3" Type="http://schemas.openxmlformats.org/officeDocument/2006/relationships/image" Target="../media/image127.png"/><Relationship Id="rId7" Type="http://schemas.openxmlformats.org/officeDocument/2006/relationships/image" Target="../media/image130.png"/><Relationship Id="rId2" Type="http://schemas.openxmlformats.org/officeDocument/2006/relationships/image" Target="../media/image126.jpeg"/><Relationship Id="rId1" Type="http://schemas.openxmlformats.org/officeDocument/2006/relationships/slideLayout" Target="../slideLayouts/slideLayout12.xml"/><Relationship Id="rId6" Type="http://schemas.openxmlformats.org/officeDocument/2006/relationships/image" Target="../media/image25.png"/><Relationship Id="rId5" Type="http://schemas.openxmlformats.org/officeDocument/2006/relationships/image" Target="../media/image129.png"/><Relationship Id="rId4" Type="http://schemas.openxmlformats.org/officeDocument/2006/relationships/image" Target="../media/image128.png"/></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2.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1.png"/><Relationship Id="rId7" Type="http://schemas.openxmlformats.org/officeDocument/2006/relationships/image" Target="../media/image136.png"/><Relationship Id="rId2" Type="http://schemas.openxmlformats.org/officeDocument/2006/relationships/image" Target="../media/image133.png"/><Relationship Id="rId1" Type="http://schemas.openxmlformats.org/officeDocument/2006/relationships/slideLayout" Target="../slideLayouts/slideLayout9.xml"/><Relationship Id="rId6" Type="http://schemas.openxmlformats.org/officeDocument/2006/relationships/image" Target="../media/image44.png"/><Relationship Id="rId5" Type="http://schemas.openxmlformats.org/officeDocument/2006/relationships/image" Target="../media/image135.png"/><Relationship Id="rId10" Type="http://schemas.microsoft.com/office/2007/relationships/hdphoto" Target="../media/hdphoto9.wdp"/><Relationship Id="rId4" Type="http://schemas.openxmlformats.org/officeDocument/2006/relationships/image" Target="../media/image134.png"/><Relationship Id="rId9" Type="http://schemas.openxmlformats.org/officeDocument/2006/relationships/image" Target="../media/image137.png"/></Relationships>
</file>

<file path=ppt/slides/_rels/slide22.xml.rels><?xml version="1.0" encoding="UTF-8" standalone="yes"?>
<Relationships xmlns="http://schemas.openxmlformats.org/package/2006/relationships"><Relationship Id="rId8" Type="http://schemas.openxmlformats.org/officeDocument/2006/relationships/image" Target="../media/image142.svg"/><Relationship Id="rId3" Type="http://schemas.openxmlformats.org/officeDocument/2006/relationships/image" Target="../media/image31.png"/><Relationship Id="rId7" Type="http://schemas.openxmlformats.org/officeDocument/2006/relationships/image" Target="../media/image141.png"/><Relationship Id="rId12" Type="http://schemas.openxmlformats.org/officeDocument/2006/relationships/image" Target="../media/image146.sv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140.png"/><Relationship Id="rId11" Type="http://schemas.openxmlformats.org/officeDocument/2006/relationships/image" Target="../media/image145.png"/><Relationship Id="rId5" Type="http://schemas.openxmlformats.org/officeDocument/2006/relationships/image" Target="../media/image139.png"/><Relationship Id="rId10" Type="http://schemas.openxmlformats.org/officeDocument/2006/relationships/image" Target="../media/image144.svg"/><Relationship Id="rId4" Type="http://schemas.openxmlformats.org/officeDocument/2006/relationships/image" Target="../media/image138.png"/><Relationship Id="rId9" Type="http://schemas.openxmlformats.org/officeDocument/2006/relationships/image" Target="../media/image143.png"/></Relationships>
</file>

<file path=ppt/slides/_rels/slide23.xml.rels><?xml version="1.0" encoding="UTF-8" standalone="yes"?>
<Relationships xmlns="http://schemas.openxmlformats.org/package/2006/relationships"><Relationship Id="rId3" Type="http://schemas.openxmlformats.org/officeDocument/2006/relationships/image" Target="../media/image147.png"/><Relationship Id="rId7" Type="http://schemas.openxmlformats.org/officeDocument/2006/relationships/image" Target="../media/image151.pn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150.svg"/><Relationship Id="rId5" Type="http://schemas.openxmlformats.org/officeDocument/2006/relationships/image" Target="../media/image149.png"/><Relationship Id="rId4" Type="http://schemas.openxmlformats.org/officeDocument/2006/relationships/image" Target="../media/image148.png"/></Relationships>
</file>

<file path=ppt/slides/_rels/slide24.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26.jpeg"/><Relationship Id="rId7" Type="http://schemas.openxmlformats.org/officeDocument/2006/relationships/image" Target="../media/image155.jpeg"/><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image" Target="../media/image154.png"/><Relationship Id="rId5" Type="http://schemas.openxmlformats.org/officeDocument/2006/relationships/image" Target="../media/image153.png"/><Relationship Id="rId4" Type="http://schemas.openxmlformats.org/officeDocument/2006/relationships/image" Target="../media/image152.png"/><Relationship Id="rId9" Type="http://schemas.openxmlformats.org/officeDocument/2006/relationships/image" Target="../media/image112.tiff"/></Relationships>
</file>

<file path=ppt/slides/_rels/slide25.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14.xml"/><Relationship Id="rId4" Type="http://schemas.openxmlformats.org/officeDocument/2006/relationships/image" Target="../media/image154.png"/></Relationships>
</file>

<file path=ppt/slides/_rels/slide2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jpeg"/><Relationship Id="rId1" Type="http://schemas.openxmlformats.org/officeDocument/2006/relationships/slideLayout" Target="../slideLayouts/slideLayout15.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32.png"/><Relationship Id="rId1" Type="http://schemas.openxmlformats.org/officeDocument/2006/relationships/slideLayout" Target="../slideLayouts/slideLayout19.xml"/></Relationships>
</file>

<file path=ppt/slides/_rels/slide28.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31.png"/><Relationship Id="rId1" Type="http://schemas.openxmlformats.org/officeDocument/2006/relationships/slideLayout" Target="../slideLayouts/slideLayout14.xml"/><Relationship Id="rId6" Type="http://schemas.openxmlformats.org/officeDocument/2006/relationships/image" Target="../media/image159.png"/><Relationship Id="rId5" Type="http://schemas.openxmlformats.org/officeDocument/2006/relationships/image" Target="../media/image44.png"/><Relationship Id="rId4" Type="http://schemas.openxmlformats.org/officeDocument/2006/relationships/image" Target="../media/image154.png"/></Relationships>
</file>

<file path=ppt/slides/_rels/slide29.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6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jpe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image" Target="../media/image163.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8" Type="http://schemas.openxmlformats.org/officeDocument/2006/relationships/image" Target="../media/image171.png"/><Relationship Id="rId13" Type="http://schemas.openxmlformats.org/officeDocument/2006/relationships/image" Target="../media/image176.svg"/><Relationship Id="rId3" Type="http://schemas.openxmlformats.org/officeDocument/2006/relationships/image" Target="../media/image31.png"/><Relationship Id="rId7" Type="http://schemas.openxmlformats.org/officeDocument/2006/relationships/image" Target="../media/image170.svg"/><Relationship Id="rId12" Type="http://schemas.openxmlformats.org/officeDocument/2006/relationships/image" Target="../media/image175.png"/><Relationship Id="rId2"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69.png"/><Relationship Id="rId11" Type="http://schemas.openxmlformats.org/officeDocument/2006/relationships/image" Target="../media/image174.svg"/><Relationship Id="rId5" Type="http://schemas.openxmlformats.org/officeDocument/2006/relationships/image" Target="../media/image168.svg"/><Relationship Id="rId10" Type="http://schemas.openxmlformats.org/officeDocument/2006/relationships/image" Target="../media/image173.png"/><Relationship Id="rId4" Type="http://schemas.openxmlformats.org/officeDocument/2006/relationships/image" Target="../media/image167.png"/><Relationship Id="rId9" Type="http://schemas.openxmlformats.org/officeDocument/2006/relationships/image" Target="../media/image172.svg"/><Relationship Id="rId14" Type="http://schemas.openxmlformats.org/officeDocument/2006/relationships/image" Target="../media/image132.png"/></Relationships>
</file>

<file path=ppt/slides/_rels/slide34.xml.rels><?xml version="1.0" encoding="UTF-8" standalone="yes"?>
<Relationships xmlns="http://schemas.openxmlformats.org/package/2006/relationships"><Relationship Id="rId8" Type="http://schemas.openxmlformats.org/officeDocument/2006/relationships/image" Target="../media/image181.png"/><Relationship Id="rId3" Type="http://schemas.openxmlformats.org/officeDocument/2006/relationships/image" Target="../media/image31.png"/><Relationship Id="rId7" Type="http://schemas.openxmlformats.org/officeDocument/2006/relationships/image" Target="../media/image180.png"/><Relationship Id="rId2" Type="http://schemas.openxmlformats.org/officeDocument/2006/relationships/image" Target="../media/image132.png"/><Relationship Id="rId1" Type="http://schemas.openxmlformats.org/officeDocument/2006/relationships/slideLayout" Target="../slideLayouts/slideLayout17.xml"/><Relationship Id="rId6" Type="http://schemas.openxmlformats.org/officeDocument/2006/relationships/image" Target="../media/image179.tiff"/><Relationship Id="rId5" Type="http://schemas.openxmlformats.org/officeDocument/2006/relationships/image" Target="../media/image178.png"/><Relationship Id="rId4" Type="http://schemas.openxmlformats.org/officeDocument/2006/relationships/image" Target="../media/image177.tiff"/></Relationships>
</file>

<file path=ppt/slides/_rels/slide35.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183.png"/><Relationship Id="rId5" Type="http://schemas.openxmlformats.org/officeDocument/2006/relationships/image" Target="../media/image182.png"/><Relationship Id="rId4" Type="http://schemas.openxmlformats.org/officeDocument/2006/relationships/image" Target="../media/image31.png"/></Relationships>
</file>

<file path=ppt/slides/_rels/slide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4.png"/><Relationship Id="rId5" Type="http://schemas.openxmlformats.org/officeDocument/2006/relationships/image" Target="../media/image186.svg"/><Relationship Id="rId4" Type="http://schemas.openxmlformats.org/officeDocument/2006/relationships/image" Target="../media/image185.png"/></Relationships>
</file>

<file path=ppt/slides/_rels/slide37.xml.rels><?xml version="1.0" encoding="UTF-8" standalone="yes"?>
<Relationships xmlns="http://schemas.openxmlformats.org/package/2006/relationships"><Relationship Id="rId3" Type="http://schemas.openxmlformats.org/officeDocument/2006/relationships/image" Target="../media/image188.png"/><Relationship Id="rId7" Type="http://schemas.openxmlformats.org/officeDocument/2006/relationships/image" Target="../media/image190.png"/><Relationship Id="rId2" Type="http://schemas.openxmlformats.org/officeDocument/2006/relationships/image" Target="../media/image187.jpeg"/><Relationship Id="rId1" Type="http://schemas.openxmlformats.org/officeDocument/2006/relationships/slideLayout" Target="../slideLayouts/slideLayout3.xml"/><Relationship Id="rId6" Type="http://schemas.microsoft.com/office/2007/relationships/hdphoto" Target="../media/hdphoto11.wdp"/><Relationship Id="rId5" Type="http://schemas.openxmlformats.org/officeDocument/2006/relationships/image" Target="../media/image189.png"/><Relationship Id="rId4" Type="http://schemas.microsoft.com/office/2007/relationships/hdphoto" Target="../media/hdphoto10.wdp"/></Relationships>
</file>

<file path=ppt/slides/_rels/slide38.xml.rels><?xml version="1.0" encoding="UTF-8" standalone="yes"?>
<Relationships xmlns="http://schemas.openxmlformats.org/package/2006/relationships"><Relationship Id="rId8" Type="http://schemas.microsoft.com/office/2007/relationships/hdphoto" Target="../media/hdphoto12.wdp"/><Relationship Id="rId13" Type="http://schemas.openxmlformats.org/officeDocument/2006/relationships/image" Target="../media/image196.png"/><Relationship Id="rId18" Type="http://schemas.openxmlformats.org/officeDocument/2006/relationships/image" Target="../media/image201.png"/><Relationship Id="rId3" Type="http://schemas.openxmlformats.org/officeDocument/2006/relationships/image" Target="../media/image132.png"/><Relationship Id="rId7" Type="http://schemas.openxmlformats.org/officeDocument/2006/relationships/image" Target="../media/image194.png"/><Relationship Id="rId12" Type="http://schemas.openxmlformats.org/officeDocument/2006/relationships/image" Target="../media/image98.png"/><Relationship Id="rId17" Type="http://schemas.openxmlformats.org/officeDocument/2006/relationships/image" Target="../media/image200.svg"/><Relationship Id="rId2" Type="http://schemas.openxmlformats.org/officeDocument/2006/relationships/notesSlide" Target="../notesSlides/notesSlide13.xml"/><Relationship Id="rId16" Type="http://schemas.openxmlformats.org/officeDocument/2006/relationships/image" Target="../media/image199.png"/><Relationship Id="rId1" Type="http://schemas.openxmlformats.org/officeDocument/2006/relationships/slideLayout" Target="../slideLayouts/slideLayout3.xml"/><Relationship Id="rId6" Type="http://schemas.openxmlformats.org/officeDocument/2006/relationships/image" Target="../media/image193.svg"/><Relationship Id="rId11" Type="http://schemas.openxmlformats.org/officeDocument/2006/relationships/image" Target="../media/image195.png"/><Relationship Id="rId5" Type="http://schemas.openxmlformats.org/officeDocument/2006/relationships/image" Target="../media/image192.png"/><Relationship Id="rId15" Type="http://schemas.openxmlformats.org/officeDocument/2006/relationships/image" Target="../media/image198.svg"/><Relationship Id="rId10" Type="http://schemas.openxmlformats.org/officeDocument/2006/relationships/image" Target="../media/image44.png"/><Relationship Id="rId19" Type="http://schemas.openxmlformats.org/officeDocument/2006/relationships/image" Target="../media/image202.svg"/><Relationship Id="rId4" Type="http://schemas.openxmlformats.org/officeDocument/2006/relationships/image" Target="../media/image191.png"/><Relationship Id="rId9" Type="http://schemas.openxmlformats.org/officeDocument/2006/relationships/image" Target="../media/image31.png"/><Relationship Id="rId14" Type="http://schemas.openxmlformats.org/officeDocument/2006/relationships/image" Target="../media/image197.png"/></Relationships>
</file>

<file path=ppt/slides/_rels/slide39.xml.rels><?xml version="1.0" encoding="UTF-8" standalone="yes"?>
<Relationships xmlns="http://schemas.openxmlformats.org/package/2006/relationships"><Relationship Id="rId13" Type="http://schemas.openxmlformats.org/officeDocument/2006/relationships/image" Target="../media/image208.png"/><Relationship Id="rId18" Type="http://schemas.openxmlformats.org/officeDocument/2006/relationships/image" Target="../media/image213.png"/><Relationship Id="rId26" Type="http://schemas.openxmlformats.org/officeDocument/2006/relationships/image" Target="../media/image221.png"/><Relationship Id="rId21" Type="http://schemas.openxmlformats.org/officeDocument/2006/relationships/image" Target="../media/image216.png"/><Relationship Id="rId34" Type="http://schemas.openxmlformats.org/officeDocument/2006/relationships/image" Target="../media/image97.png"/><Relationship Id="rId7" Type="http://schemas.microsoft.com/office/2007/relationships/hdphoto" Target="../media/hdphoto5.wdp"/><Relationship Id="rId12" Type="http://schemas.openxmlformats.org/officeDocument/2006/relationships/image" Target="../media/image207.png"/><Relationship Id="rId17" Type="http://schemas.openxmlformats.org/officeDocument/2006/relationships/image" Target="../media/image212.png"/><Relationship Id="rId25" Type="http://schemas.openxmlformats.org/officeDocument/2006/relationships/image" Target="../media/image220.png"/><Relationship Id="rId33" Type="http://schemas.microsoft.com/office/2007/relationships/hdphoto" Target="../media/hdphoto6.wdp"/><Relationship Id="rId2" Type="http://schemas.openxmlformats.org/officeDocument/2006/relationships/notesSlide" Target="../notesSlides/notesSlide14.xml"/><Relationship Id="rId16" Type="http://schemas.openxmlformats.org/officeDocument/2006/relationships/image" Target="../media/image211.png"/><Relationship Id="rId20" Type="http://schemas.openxmlformats.org/officeDocument/2006/relationships/image" Target="../media/image215.png"/><Relationship Id="rId29" Type="http://schemas.openxmlformats.org/officeDocument/2006/relationships/image" Target="../media/image224.png"/><Relationship Id="rId1" Type="http://schemas.openxmlformats.org/officeDocument/2006/relationships/slideLayout" Target="../slideLayouts/slideLayout8.xml"/><Relationship Id="rId6" Type="http://schemas.openxmlformats.org/officeDocument/2006/relationships/image" Target="../media/image99.png"/><Relationship Id="rId11" Type="http://schemas.openxmlformats.org/officeDocument/2006/relationships/image" Target="../media/image206.svg"/><Relationship Id="rId24" Type="http://schemas.openxmlformats.org/officeDocument/2006/relationships/image" Target="../media/image219.png"/><Relationship Id="rId32" Type="http://schemas.openxmlformats.org/officeDocument/2006/relationships/image" Target="../media/image101.png"/><Relationship Id="rId37" Type="http://schemas.microsoft.com/office/2007/relationships/hdphoto" Target="../media/hdphoto13.wdp"/><Relationship Id="rId5" Type="http://schemas.openxmlformats.org/officeDocument/2006/relationships/image" Target="../media/image44.png"/><Relationship Id="rId15" Type="http://schemas.openxmlformats.org/officeDocument/2006/relationships/image" Target="../media/image210.png"/><Relationship Id="rId23" Type="http://schemas.openxmlformats.org/officeDocument/2006/relationships/image" Target="../media/image218.png"/><Relationship Id="rId28" Type="http://schemas.openxmlformats.org/officeDocument/2006/relationships/image" Target="../media/image223.png"/><Relationship Id="rId36" Type="http://schemas.openxmlformats.org/officeDocument/2006/relationships/image" Target="../media/image227.png"/><Relationship Id="rId10" Type="http://schemas.openxmlformats.org/officeDocument/2006/relationships/image" Target="../media/image205.png"/><Relationship Id="rId19" Type="http://schemas.openxmlformats.org/officeDocument/2006/relationships/image" Target="../media/image214.png"/><Relationship Id="rId31" Type="http://schemas.openxmlformats.org/officeDocument/2006/relationships/image" Target="../media/image226.png"/><Relationship Id="rId4" Type="http://schemas.openxmlformats.org/officeDocument/2006/relationships/image" Target="../media/image191.png"/><Relationship Id="rId9" Type="http://schemas.openxmlformats.org/officeDocument/2006/relationships/image" Target="../media/image204.png"/><Relationship Id="rId14" Type="http://schemas.openxmlformats.org/officeDocument/2006/relationships/image" Target="../media/image209.png"/><Relationship Id="rId22" Type="http://schemas.openxmlformats.org/officeDocument/2006/relationships/image" Target="../media/image217.png"/><Relationship Id="rId27" Type="http://schemas.openxmlformats.org/officeDocument/2006/relationships/image" Target="../media/image222.png"/><Relationship Id="rId30" Type="http://schemas.openxmlformats.org/officeDocument/2006/relationships/image" Target="../media/image225.png"/><Relationship Id="rId35" Type="http://schemas.microsoft.com/office/2007/relationships/hdphoto" Target="../media/hdphoto4.wdp"/><Relationship Id="rId8" Type="http://schemas.openxmlformats.org/officeDocument/2006/relationships/image" Target="../media/image203.png"/><Relationship Id="rId3" Type="http://schemas.openxmlformats.org/officeDocument/2006/relationships/image" Target="../media/image102.png"/></Relationships>
</file>

<file path=ppt/slides/_rels/slide4.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2.png"/><Relationship Id="rId3" Type="http://schemas.openxmlformats.org/officeDocument/2006/relationships/image" Target="../media/image32.jpeg"/><Relationship Id="rId7" Type="http://schemas.openxmlformats.org/officeDocument/2006/relationships/image" Target="../media/image36.svg"/><Relationship Id="rId12"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5" Type="http://schemas.openxmlformats.org/officeDocument/2006/relationships/image" Target="../media/image30.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 Id="rId14" Type="http://schemas.openxmlformats.org/officeDocument/2006/relationships/image" Target="../media/image43.png"/></Relationships>
</file>

<file path=ppt/slides/_rels/slide40.xml.rels><?xml version="1.0" encoding="UTF-8" standalone="yes"?>
<Relationships xmlns="http://schemas.openxmlformats.org/package/2006/relationships"><Relationship Id="rId13" Type="http://schemas.openxmlformats.org/officeDocument/2006/relationships/image" Target="../media/image226.png"/><Relationship Id="rId18" Type="http://schemas.openxmlformats.org/officeDocument/2006/relationships/image" Target="../media/image212.png"/><Relationship Id="rId26" Type="http://schemas.openxmlformats.org/officeDocument/2006/relationships/image" Target="../media/image234.png"/><Relationship Id="rId3" Type="http://schemas.openxmlformats.org/officeDocument/2006/relationships/image" Target="../media/image228.png"/><Relationship Id="rId21" Type="http://schemas.openxmlformats.org/officeDocument/2006/relationships/image" Target="../media/image210.png"/><Relationship Id="rId7" Type="http://schemas.openxmlformats.org/officeDocument/2006/relationships/image" Target="../media/image221.png"/><Relationship Id="rId12" Type="http://schemas.openxmlformats.org/officeDocument/2006/relationships/image" Target="../media/image220.png"/><Relationship Id="rId17" Type="http://schemas.openxmlformats.org/officeDocument/2006/relationships/image" Target="../media/image209.png"/><Relationship Id="rId25" Type="http://schemas.openxmlformats.org/officeDocument/2006/relationships/image" Target="../media/image215.png"/><Relationship Id="rId33" Type="http://schemas.openxmlformats.org/officeDocument/2006/relationships/image" Target="../media/image241.png"/><Relationship Id="rId2" Type="http://schemas.openxmlformats.org/officeDocument/2006/relationships/image" Target="../media/image44.png"/><Relationship Id="rId16" Type="http://schemas.openxmlformats.org/officeDocument/2006/relationships/image" Target="../media/image214.png"/><Relationship Id="rId20" Type="http://schemas.openxmlformats.org/officeDocument/2006/relationships/image" Target="../media/image213.png"/><Relationship Id="rId29" Type="http://schemas.openxmlformats.org/officeDocument/2006/relationships/image" Target="../media/image237.svg"/><Relationship Id="rId1" Type="http://schemas.openxmlformats.org/officeDocument/2006/relationships/slideLayout" Target="../slideLayouts/slideLayout3.xml"/><Relationship Id="rId6" Type="http://schemas.openxmlformats.org/officeDocument/2006/relationships/image" Target="../media/image230.svg"/><Relationship Id="rId11" Type="http://schemas.openxmlformats.org/officeDocument/2006/relationships/image" Target="../media/image231.png"/><Relationship Id="rId24" Type="http://schemas.openxmlformats.org/officeDocument/2006/relationships/image" Target="../media/image233.png"/><Relationship Id="rId32" Type="http://schemas.openxmlformats.org/officeDocument/2006/relationships/image" Target="../media/image240.png"/><Relationship Id="rId5" Type="http://schemas.openxmlformats.org/officeDocument/2006/relationships/image" Target="../media/image229.png"/><Relationship Id="rId15" Type="http://schemas.openxmlformats.org/officeDocument/2006/relationships/image" Target="../media/image232.png"/><Relationship Id="rId23" Type="http://schemas.openxmlformats.org/officeDocument/2006/relationships/image" Target="../media/image207.png"/><Relationship Id="rId28" Type="http://schemas.openxmlformats.org/officeDocument/2006/relationships/image" Target="../media/image236.png"/><Relationship Id="rId10" Type="http://schemas.openxmlformats.org/officeDocument/2006/relationships/image" Target="../media/image219.png"/><Relationship Id="rId19" Type="http://schemas.openxmlformats.org/officeDocument/2006/relationships/image" Target="../media/image211.png"/><Relationship Id="rId31" Type="http://schemas.openxmlformats.org/officeDocument/2006/relationships/image" Target="../media/image239.tiff"/><Relationship Id="rId4" Type="http://schemas.microsoft.com/office/2007/relationships/hdphoto" Target="../media/hdphoto14.wdp"/><Relationship Id="rId9" Type="http://schemas.openxmlformats.org/officeDocument/2006/relationships/image" Target="../media/image218.png"/><Relationship Id="rId14" Type="http://schemas.openxmlformats.org/officeDocument/2006/relationships/image" Target="../media/image224.png"/><Relationship Id="rId22" Type="http://schemas.openxmlformats.org/officeDocument/2006/relationships/image" Target="../media/image208.png"/><Relationship Id="rId27" Type="http://schemas.openxmlformats.org/officeDocument/2006/relationships/image" Target="../media/image235.png"/><Relationship Id="rId30" Type="http://schemas.openxmlformats.org/officeDocument/2006/relationships/image" Target="../media/image238.png"/><Relationship Id="rId8" Type="http://schemas.openxmlformats.org/officeDocument/2006/relationships/image" Target="../media/image222.png"/></Relationships>
</file>

<file path=ppt/slides/_rels/slide41.xml.rels><?xml version="1.0" encoding="UTF-8" standalone="yes"?>
<Relationships xmlns="http://schemas.openxmlformats.org/package/2006/relationships"><Relationship Id="rId8" Type="http://schemas.openxmlformats.org/officeDocument/2006/relationships/image" Target="../media/image112.tiff"/><Relationship Id="rId3" Type="http://schemas.openxmlformats.org/officeDocument/2006/relationships/image" Target="../media/image243.png"/><Relationship Id="rId7" Type="http://schemas.openxmlformats.org/officeDocument/2006/relationships/image" Target="../media/image246.png"/><Relationship Id="rId2" Type="http://schemas.openxmlformats.org/officeDocument/2006/relationships/image" Target="../media/image242.jpeg"/><Relationship Id="rId1" Type="http://schemas.openxmlformats.org/officeDocument/2006/relationships/slideLayout" Target="../slideLayouts/slideLayout20.xml"/><Relationship Id="rId6" Type="http://schemas.openxmlformats.org/officeDocument/2006/relationships/image" Target="../media/image245.png"/><Relationship Id="rId11" Type="http://schemas.openxmlformats.org/officeDocument/2006/relationships/image" Target="../media/image248.png"/><Relationship Id="rId5" Type="http://schemas.openxmlformats.org/officeDocument/2006/relationships/image" Target="../media/image244.png"/><Relationship Id="rId10" Type="http://schemas.microsoft.com/office/2007/relationships/hdphoto" Target="../media/hdphoto16.wdp"/><Relationship Id="rId4" Type="http://schemas.microsoft.com/office/2007/relationships/hdphoto" Target="../media/hdphoto15.wdp"/><Relationship Id="rId9" Type="http://schemas.openxmlformats.org/officeDocument/2006/relationships/image" Target="../media/image247.png"/></Relationships>
</file>

<file path=ppt/slides/_rels/slide42.xml.rels><?xml version="1.0" encoding="UTF-8" standalone="yes"?>
<Relationships xmlns="http://schemas.openxmlformats.org/package/2006/relationships"><Relationship Id="rId3" Type="http://schemas.openxmlformats.org/officeDocument/2006/relationships/image" Target="../media/image81.svg"/><Relationship Id="rId7" Type="http://schemas.openxmlformats.org/officeDocument/2006/relationships/image" Target="../media/image252.png"/><Relationship Id="rId2" Type="http://schemas.openxmlformats.org/officeDocument/2006/relationships/image" Target="../media/image80.png"/><Relationship Id="rId1" Type="http://schemas.openxmlformats.org/officeDocument/2006/relationships/slideLayout" Target="../slideLayouts/slideLayout5.xml"/><Relationship Id="rId6" Type="http://schemas.openxmlformats.org/officeDocument/2006/relationships/image" Target="../media/image251.png"/><Relationship Id="rId5" Type="http://schemas.openxmlformats.org/officeDocument/2006/relationships/image" Target="../media/image250.png"/><Relationship Id="rId4" Type="http://schemas.openxmlformats.org/officeDocument/2006/relationships/image" Target="../media/image249.png"/></Relationships>
</file>

<file path=ppt/slides/_rels/slide43.xml.rels><?xml version="1.0" encoding="UTF-8" standalone="yes"?>
<Relationships xmlns="http://schemas.openxmlformats.org/package/2006/relationships"><Relationship Id="rId8" Type="http://schemas.openxmlformats.org/officeDocument/2006/relationships/image" Target="../media/image253.wmf"/><Relationship Id="rId3" Type="http://schemas.openxmlformats.org/officeDocument/2006/relationships/notesSlide" Target="../notesSlides/notesSlide15.xml"/><Relationship Id="rId7" Type="http://schemas.openxmlformats.org/officeDocument/2006/relationships/oleObject" Target="../embeddings/oleObject1.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256.png"/><Relationship Id="rId11" Type="http://schemas.openxmlformats.org/officeDocument/2006/relationships/image" Target="../media/image259.jpeg"/><Relationship Id="rId5" Type="http://schemas.openxmlformats.org/officeDocument/2006/relationships/image" Target="../media/image255.png"/><Relationship Id="rId10" Type="http://schemas.openxmlformats.org/officeDocument/2006/relationships/image" Target="../media/image258.png"/><Relationship Id="rId4" Type="http://schemas.openxmlformats.org/officeDocument/2006/relationships/image" Target="../media/image254.png"/><Relationship Id="rId9" Type="http://schemas.openxmlformats.org/officeDocument/2006/relationships/image" Target="../media/image257.png"/></Relationships>
</file>

<file path=ppt/slides/_rels/slide4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image" Target="../media/image260.png"/><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4.png"/><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7.png"/><Relationship Id="rId11" Type="http://schemas.openxmlformats.org/officeDocument/2006/relationships/image" Target="../media/image52.sv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svg"/></Relationships>
</file>

<file path=ppt/slides/_rels/slide6.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26.jpeg"/><Relationship Id="rId7" Type="http://schemas.openxmlformats.org/officeDocument/2006/relationships/image" Target="../media/image57.sv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svg"/><Relationship Id="rId4" Type="http://schemas.openxmlformats.org/officeDocument/2006/relationships/image" Target="../media/image54.png"/><Relationship Id="rId9" Type="http://schemas.openxmlformats.org/officeDocument/2006/relationships/image" Target="../media/image59.png"/></Relationships>
</file>

<file path=ppt/slides/_rels/slide7.xml.rels><?xml version="1.0" encoding="UTF-8" standalone="yes"?>
<Relationships xmlns="http://schemas.openxmlformats.org/package/2006/relationships"><Relationship Id="rId8" Type="http://schemas.openxmlformats.org/officeDocument/2006/relationships/image" Target="../media/image63.jpeg"/><Relationship Id="rId13" Type="http://schemas.openxmlformats.org/officeDocument/2006/relationships/image" Target="../media/image67.png"/><Relationship Id="rId3" Type="http://schemas.openxmlformats.org/officeDocument/2006/relationships/image" Target="../media/image61.png"/><Relationship Id="rId7" Type="http://schemas.openxmlformats.org/officeDocument/2006/relationships/image" Target="../media/image62.png"/><Relationship Id="rId12" Type="http://schemas.openxmlformats.org/officeDocument/2006/relationships/image" Target="../media/image66.jpeg"/><Relationship Id="rId2" Type="http://schemas.openxmlformats.org/officeDocument/2006/relationships/image" Target="../media/image60.png"/><Relationship Id="rId1" Type="http://schemas.openxmlformats.org/officeDocument/2006/relationships/slideLayout" Target="../slideLayouts/slideLayout5.xml"/><Relationship Id="rId6" Type="http://schemas.openxmlformats.org/officeDocument/2006/relationships/image" Target="../media/image36.svg"/><Relationship Id="rId11" Type="http://schemas.openxmlformats.org/officeDocument/2006/relationships/image" Target="../media/image44.png"/><Relationship Id="rId5" Type="http://schemas.openxmlformats.org/officeDocument/2006/relationships/image" Target="../media/image35.png"/><Relationship Id="rId10" Type="http://schemas.openxmlformats.org/officeDocument/2006/relationships/image" Target="../media/image65.jpeg"/><Relationship Id="rId4" Type="http://schemas.microsoft.com/office/2007/relationships/hdphoto" Target="../media/hdphoto2.wdp"/><Relationship Id="rId9" Type="http://schemas.openxmlformats.org/officeDocument/2006/relationships/image" Target="../media/image64.jpeg"/></Relationships>
</file>

<file path=ppt/slides/_rels/slide8.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26.jpeg"/><Relationship Id="rId7" Type="http://schemas.openxmlformats.org/officeDocument/2006/relationships/image" Target="../media/image71.sv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70.png"/><Relationship Id="rId5" Type="http://schemas.openxmlformats.org/officeDocument/2006/relationships/image" Target="../media/image69.svg"/><Relationship Id="rId4" Type="http://schemas.openxmlformats.org/officeDocument/2006/relationships/image" Target="../media/image68.png"/></Relationships>
</file>

<file path=ppt/slides/_rels/slide9.xml.rels><?xml version="1.0" encoding="UTF-8" standalone="yes"?>
<Relationships xmlns="http://schemas.openxmlformats.org/package/2006/relationships"><Relationship Id="rId8" Type="http://schemas.openxmlformats.org/officeDocument/2006/relationships/image" Target="../media/image78.png"/><Relationship Id="rId13" Type="http://schemas.openxmlformats.org/officeDocument/2006/relationships/image" Target="../media/image83.png"/><Relationship Id="rId3" Type="http://schemas.microsoft.com/office/2007/relationships/hdphoto" Target="../media/hdphoto3.wdp"/><Relationship Id="rId7" Type="http://schemas.openxmlformats.org/officeDocument/2006/relationships/image" Target="../media/image77.png"/><Relationship Id="rId12" Type="http://schemas.openxmlformats.org/officeDocument/2006/relationships/image" Target="../media/image82.tiff"/><Relationship Id="rId17" Type="http://schemas.openxmlformats.org/officeDocument/2006/relationships/image" Target="../media/image86.svg"/><Relationship Id="rId2" Type="http://schemas.openxmlformats.org/officeDocument/2006/relationships/image" Target="../media/image73.png"/><Relationship Id="rId16" Type="http://schemas.openxmlformats.org/officeDocument/2006/relationships/image" Target="../media/image85.png"/><Relationship Id="rId1" Type="http://schemas.openxmlformats.org/officeDocument/2006/relationships/slideLayout" Target="../slideLayouts/slideLayout5.xml"/><Relationship Id="rId6" Type="http://schemas.openxmlformats.org/officeDocument/2006/relationships/image" Target="../media/image76.png"/><Relationship Id="rId11" Type="http://schemas.openxmlformats.org/officeDocument/2006/relationships/image" Target="../media/image81.svg"/><Relationship Id="rId5" Type="http://schemas.openxmlformats.org/officeDocument/2006/relationships/image" Target="../media/image75.png"/><Relationship Id="rId15" Type="http://schemas.openxmlformats.org/officeDocument/2006/relationships/image" Target="../media/image44.pn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png"/><Relationship Id="rId14" Type="http://schemas.openxmlformats.org/officeDocument/2006/relationships/image" Target="../media/image8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02722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 name="矩形: 圓角 150">
            <a:extLst>
              <a:ext uri="{FF2B5EF4-FFF2-40B4-BE49-F238E27FC236}">
                <a16:creationId xmlns:a16="http://schemas.microsoft.com/office/drawing/2014/main" id="{0CB4EB88-65A9-44F9-B19F-520D94E91573}"/>
              </a:ext>
            </a:extLst>
          </p:cNvPr>
          <p:cNvSpPr/>
          <p:nvPr/>
        </p:nvSpPr>
        <p:spPr>
          <a:xfrm rot="10800000">
            <a:off x="12468913" y="1985721"/>
            <a:ext cx="5750984" cy="4549105"/>
          </a:xfrm>
          <a:prstGeom prst="roundRect">
            <a:avLst>
              <a:gd name="adj" fmla="val 5128"/>
            </a:avLst>
          </a:prstGeom>
          <a:gradFill>
            <a:gsLst>
              <a:gs pos="0">
                <a:srgbClr val="AEEFFC">
                  <a:alpha val="0"/>
                </a:srgbClr>
              </a:gs>
              <a:gs pos="100000">
                <a:srgbClr val="9BEBFB">
                  <a:alpha val="4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034" name="矩形: 圓角 1033">
            <a:extLst>
              <a:ext uri="{FF2B5EF4-FFF2-40B4-BE49-F238E27FC236}">
                <a16:creationId xmlns:a16="http://schemas.microsoft.com/office/drawing/2014/main" id="{18C7862E-CAC4-46C7-AAB3-7D094EF4E671}"/>
              </a:ext>
            </a:extLst>
          </p:cNvPr>
          <p:cNvSpPr/>
          <p:nvPr/>
        </p:nvSpPr>
        <p:spPr>
          <a:xfrm rot="10800000">
            <a:off x="6176051" y="1985791"/>
            <a:ext cx="5750984" cy="4549105"/>
          </a:xfrm>
          <a:prstGeom prst="roundRect">
            <a:avLst>
              <a:gd name="adj" fmla="val 5128"/>
            </a:avLst>
          </a:prstGeom>
          <a:gradFill>
            <a:gsLst>
              <a:gs pos="0">
                <a:srgbClr val="AEEFFC">
                  <a:alpha val="0"/>
                </a:srgbClr>
              </a:gs>
              <a:gs pos="100000">
                <a:srgbClr val="9BEBFB">
                  <a:alpha val="49804"/>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035" name="矩形: 圓角 53">
            <a:extLst>
              <a:ext uri="{FF2B5EF4-FFF2-40B4-BE49-F238E27FC236}">
                <a16:creationId xmlns:a16="http://schemas.microsoft.com/office/drawing/2014/main" id="{B6F9EA69-6CF8-42F0-8929-0524A557F208}"/>
              </a:ext>
            </a:extLst>
          </p:cNvPr>
          <p:cNvSpPr/>
          <p:nvPr/>
        </p:nvSpPr>
        <p:spPr>
          <a:xfrm>
            <a:off x="6192008" y="1985792"/>
            <a:ext cx="5734031"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sp>
        <p:nvSpPr>
          <p:cNvPr id="10" name="矩形: 圓角 9">
            <a:extLst>
              <a:ext uri="{FF2B5EF4-FFF2-40B4-BE49-F238E27FC236}">
                <a16:creationId xmlns:a16="http://schemas.microsoft.com/office/drawing/2014/main" id="{1BC387B3-4AA0-46D3-B5CC-96AD48AC8139}"/>
              </a:ext>
            </a:extLst>
          </p:cNvPr>
          <p:cNvSpPr/>
          <p:nvPr/>
        </p:nvSpPr>
        <p:spPr>
          <a:xfrm rot="10800000">
            <a:off x="255797" y="1985790"/>
            <a:ext cx="5750984" cy="4549105"/>
          </a:xfrm>
          <a:prstGeom prst="roundRect">
            <a:avLst>
              <a:gd name="adj" fmla="val 5128"/>
            </a:avLst>
          </a:prstGeom>
          <a:gradFill>
            <a:gsLst>
              <a:gs pos="0">
                <a:srgbClr val="73E3F9">
                  <a:alpha val="0"/>
                </a:srgbClr>
              </a:gs>
              <a:gs pos="100000">
                <a:srgbClr val="73E3F9">
                  <a:alpha val="50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3869" y="322078"/>
            <a:ext cx="12191999" cy="1303786"/>
          </a:xfrm>
        </p:spPr>
        <p:txBody>
          <a:bodyPr>
            <a:normAutofit fontScale="90000"/>
          </a:bodyPr>
          <a:lstStyle/>
          <a:p>
            <a:pPr algn="ctr">
              <a:lnSpc>
                <a:spcPts val="4000"/>
              </a:lnSpc>
            </a:pPr>
            <a:r>
              <a:rPr lang="en-US" altLang="zh-TW" b="1">
                <a:latin typeface="Arial" panose="020B0604020202020204" pitchFamily="34" charset="0"/>
                <a:ea typeface="微軟正黑體"/>
                <a:cs typeface="Arial" panose="020B0604020202020204" pitchFamily="34" charset="0"/>
              </a:rPr>
              <a:t>SnapSync</a:t>
            </a:r>
            <a:r>
              <a:rPr lang="en-US" altLang="zh-TW" sz="4700" b="1">
                <a:latin typeface="Arial" panose="020B0604020202020204" pitchFamily="34" charset="0"/>
                <a:ea typeface="微軟正黑體"/>
                <a:cs typeface="Arial" panose="020B0604020202020204" pitchFamily="34" charset="0"/>
              </a:rPr>
              <a:t> </a:t>
            </a:r>
            <a:r>
              <a:rPr lang="en-US" altLang="zh-TW" sz="4000" b="1">
                <a:latin typeface="Arial" panose="020B0604020202020204" pitchFamily="34" charset="0"/>
                <a:ea typeface="微軟正黑體"/>
                <a:cs typeface="Arial" panose="020B0604020202020204" pitchFamily="34" charset="0"/>
              </a:rPr>
              <a:t>– </a:t>
            </a:r>
            <a:r>
              <a:rPr lang="en-US" altLang="zh-TW" sz="3300" b="1">
                <a:latin typeface="Arial" panose="020B0604020202020204" pitchFamily="34" charset="0"/>
                <a:ea typeface="微軟正黑體"/>
                <a:cs typeface="Arial" panose="020B0604020202020204" pitchFamily="34" charset="0"/>
              </a:rPr>
              <a:t>cost-effective unified replication solution built into QuTS hero for backup, data protection &amp; disaster recovery</a:t>
            </a:r>
            <a:endParaRPr lang="zh-TW" altLang="en-US" sz="3300" b="1">
              <a:latin typeface="Arial" panose="020B0604020202020204" pitchFamily="34" charset="0"/>
              <a:ea typeface="微軟正黑體"/>
              <a:cs typeface="Arial" panose="020B0604020202020204" pitchFamily="34" charset="0"/>
            </a:endParaRPr>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3" cstate="print">
            <a:alphaModFix amt="0"/>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425137" y="6139617"/>
            <a:ext cx="954080" cy="279758"/>
          </a:xfrm>
          <a:prstGeom prst="rect">
            <a:avLst/>
          </a:prstGeom>
        </p:spPr>
      </p:pic>
      <p:sp>
        <p:nvSpPr>
          <p:cNvPr id="5" name="文字方塊 4">
            <a:extLst>
              <a:ext uri="{FF2B5EF4-FFF2-40B4-BE49-F238E27FC236}">
                <a16:creationId xmlns:a16="http://schemas.microsoft.com/office/drawing/2014/main" id="{0CE5EAA2-1713-4B3A-B015-7F0D4CCDD1CF}"/>
              </a:ext>
            </a:extLst>
          </p:cNvPr>
          <p:cNvSpPr txBox="1"/>
          <p:nvPr/>
        </p:nvSpPr>
        <p:spPr>
          <a:xfrm>
            <a:off x="6603705" y="2551532"/>
            <a:ext cx="1737976" cy="307777"/>
          </a:xfrm>
          <a:prstGeom prst="rect">
            <a:avLst/>
          </a:prstGeom>
          <a:noFill/>
        </p:spPr>
        <p:txBody>
          <a:bodyPr wrap="none" rtlCol="0">
            <a:spAutoFit/>
          </a:bodyPr>
          <a:lstStyle/>
          <a:p>
            <a:r>
              <a:rPr lang="en-US" altLang="zh-TW" sz="1400" b="1">
                <a:solidFill>
                  <a:srgbClr val="C00000"/>
                </a:solidFill>
                <a:latin typeface="Arial" panose="020B0604020202020204" pitchFamily="34" charset="0"/>
                <a:cs typeface="Arial" panose="020B0604020202020204" pitchFamily="34" charset="0"/>
              </a:rPr>
              <a:t>Production Server</a:t>
            </a:r>
            <a:endParaRPr lang="zh-TW" altLang="en-US" sz="1400" b="1">
              <a:solidFill>
                <a:srgbClr val="C00000"/>
              </a:solidFill>
              <a:latin typeface="Arial" panose="020B0604020202020204" pitchFamily="34" charset="0"/>
              <a:cs typeface="Arial" panose="020B0604020202020204" pitchFamily="34" charset="0"/>
            </a:endParaRPr>
          </a:p>
        </p:txBody>
      </p:sp>
      <p:grpSp>
        <p:nvGrpSpPr>
          <p:cNvPr id="34" name="群組 33">
            <a:extLst>
              <a:ext uri="{FF2B5EF4-FFF2-40B4-BE49-F238E27FC236}">
                <a16:creationId xmlns:a16="http://schemas.microsoft.com/office/drawing/2014/main" id="{1A12574E-6F16-4794-B4CE-2264D4EFA3D2}"/>
              </a:ext>
            </a:extLst>
          </p:cNvPr>
          <p:cNvGrpSpPr/>
          <p:nvPr/>
        </p:nvGrpSpPr>
        <p:grpSpPr>
          <a:xfrm>
            <a:off x="3842187" y="5591358"/>
            <a:ext cx="1922922" cy="368547"/>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35" name="手繪多邊形: 圖案 34">
              <a:extLst>
                <a:ext uri="{FF2B5EF4-FFF2-40B4-BE49-F238E27FC236}">
                  <a16:creationId xmlns:a16="http://schemas.microsoft.com/office/drawing/2014/main" id="{E709A172-E2C2-4800-B9A3-0B4E22E1C0D1}"/>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18235BC5-95CE-4350-9558-323F407737E3}"/>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E3417C95-EAA1-40C9-AD78-D2193C14AD5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B9412DC0-320F-4498-A77E-9DF5E6C33396}"/>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35235672-521F-4F61-A2F2-177FE43E25D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50828D86-BED4-43C8-98A5-5442FB4C585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5A93D149-8E34-4A8D-9335-5EB3032A7336}"/>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E28490B-3347-405D-AB43-DC845C8BA2C8}"/>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BDCFF920-F7CA-4C52-AB53-D11EA74F4EE9}"/>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B77C092F-8CA7-423C-8BD5-808AD700F55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7096EC2A-D679-4CC4-B0C5-9683582D8638}"/>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1FBAE6CC-B8B3-4511-9411-BBA6910F9090}"/>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B4E593FA-3BA0-49CE-86E9-EFB23F3972B5}"/>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C470FD64-2597-4104-8E7F-3EACF3AA7A8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A6F68E7-0230-434B-9592-7FFDA64071C0}"/>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8ABCD80C-C2EC-42E6-BC71-731695295099}"/>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63295CF3-5497-4315-8F57-F777542D425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00A1FBC9-19AC-4E01-B890-738561FB78C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665C0C08-F99A-48AF-BF7E-0BF0E7FF7CF6}"/>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29E6C751-6C98-43C2-BECE-1A9DA1B5B7B3}"/>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FD196CFD-56DC-482F-9287-60B6F452A1F7}"/>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9C1F7567-D5C8-465D-8BE1-0601CB8E5F98}"/>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5B4EDB8B-11CC-4597-8929-66821F4279C6}"/>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E573A723-DDA2-45D6-A2F3-87DC0EFA5CCC}"/>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B6EE8AAF-6A36-460F-96E9-766C1FC2DD5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FE878937-ECD3-4E23-9F58-3E509FB9F212}"/>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E51B260C-15CE-4D85-A234-2FABEDD2E075}"/>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6387073A-79E9-487F-8C3F-47D0E66CAC21}"/>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0755E196-6FDB-49E2-B43C-A9FCBBE2B71E}"/>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E445910C-3A7B-401F-B7EF-4C89FC377F5A}"/>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8E395DA-4A1C-4664-B264-E05AE3D8849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957785E-D60C-44E5-83A1-74DFAA6F71A0}"/>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F25583F4-3393-4C4A-A81E-4CE9DB01E873}"/>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5E647AD6-4F34-495F-A054-BCA6996219F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4BFAE8CA-74B6-44C2-8A20-8A5047E51FD0}"/>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337EA0EE-A7EA-4E51-9F9A-B930C39A0E03}"/>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378A86FE-6942-4DFB-9332-97945FA3B60B}"/>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54BD6BC0-C922-4218-A8EB-00F506547A65}"/>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C7DF3419-F958-4B4C-82A4-7F80F3BFC526}"/>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2915587-A6A7-422E-963C-4FADD25B190A}"/>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72852ED3-B04E-4613-A0B0-A0ACDCFB3D49}"/>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6" name="矩形: 圓角 53">
            <a:extLst>
              <a:ext uri="{FF2B5EF4-FFF2-40B4-BE49-F238E27FC236}">
                <a16:creationId xmlns:a16="http://schemas.microsoft.com/office/drawing/2014/main" id="{6EFF4489-C520-4270-838E-D8C26BE89F59}"/>
              </a:ext>
            </a:extLst>
          </p:cNvPr>
          <p:cNvSpPr/>
          <p:nvPr/>
        </p:nvSpPr>
        <p:spPr>
          <a:xfrm>
            <a:off x="271754" y="1985791"/>
            <a:ext cx="5734031" cy="3334937"/>
          </a:xfrm>
          <a:prstGeom prst="roundRect">
            <a:avLst>
              <a:gd name="adj" fmla="val 5085"/>
            </a:avLst>
          </a:prstGeom>
          <a:noFill/>
          <a:ln w="28575" cap="flat">
            <a:gradFill>
              <a:gsLst>
                <a:gs pos="0">
                  <a:srgbClr val="0D0B64"/>
                </a:gs>
                <a:gs pos="77000">
                  <a:srgbClr val="274DA5">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cxnSp>
        <p:nvCxnSpPr>
          <p:cNvPr id="124" name="直線單箭頭接點 915">
            <a:extLst>
              <a:ext uri="{FF2B5EF4-FFF2-40B4-BE49-F238E27FC236}">
                <a16:creationId xmlns:a16="http://schemas.microsoft.com/office/drawing/2014/main" id="{77AF93E1-0362-41F2-89D5-2A691C4A2012}"/>
              </a:ext>
            </a:extLst>
          </p:cNvPr>
          <p:cNvCxnSpPr>
            <a:cxnSpLocks/>
          </p:cNvCxnSpPr>
          <p:nvPr/>
        </p:nvCxnSpPr>
        <p:spPr>
          <a:xfrm>
            <a:off x="1517561" y="3778812"/>
            <a:ext cx="0" cy="1501274"/>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30" name="群組 29">
            <a:extLst>
              <a:ext uri="{FF2B5EF4-FFF2-40B4-BE49-F238E27FC236}">
                <a16:creationId xmlns:a16="http://schemas.microsoft.com/office/drawing/2014/main" id="{B3D76A7F-4343-4060-99EF-52B303EE385A}"/>
              </a:ext>
            </a:extLst>
          </p:cNvPr>
          <p:cNvGrpSpPr/>
          <p:nvPr/>
        </p:nvGrpSpPr>
        <p:grpSpPr>
          <a:xfrm>
            <a:off x="854633" y="2764605"/>
            <a:ext cx="1305178" cy="1014204"/>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31" name="手繪多邊形: 圖案 30">
              <a:extLst>
                <a:ext uri="{FF2B5EF4-FFF2-40B4-BE49-F238E27FC236}">
                  <a16:creationId xmlns:a16="http://schemas.microsoft.com/office/drawing/2014/main" id="{1DF1EF7B-B1FE-4C61-B554-F24A5A572FB9}"/>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D417AD7-7591-47D5-8571-DD71C57B761A}"/>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8A4F0DE2-AAA3-4333-992F-CDAD75E8BDE1}"/>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cxnSp>
        <p:nvCxnSpPr>
          <p:cNvPr id="126" name="直線單箭頭接點 915">
            <a:extLst>
              <a:ext uri="{FF2B5EF4-FFF2-40B4-BE49-F238E27FC236}">
                <a16:creationId xmlns:a16="http://schemas.microsoft.com/office/drawing/2014/main" id="{D8B4D818-D76F-47B6-8B56-5C5AB3E32FB7}"/>
              </a:ext>
            </a:extLst>
          </p:cNvPr>
          <p:cNvCxnSpPr>
            <a:cxnSpLocks/>
          </p:cNvCxnSpPr>
          <p:nvPr/>
        </p:nvCxnSpPr>
        <p:spPr>
          <a:xfrm>
            <a:off x="2401847" y="5756582"/>
            <a:ext cx="1370053"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25" name="群組 124">
            <a:extLst>
              <a:ext uri="{FF2B5EF4-FFF2-40B4-BE49-F238E27FC236}">
                <a16:creationId xmlns:a16="http://schemas.microsoft.com/office/drawing/2014/main" id="{724BED0E-D9E4-48E3-8D1F-ED3CF22FE480}"/>
              </a:ext>
            </a:extLst>
          </p:cNvPr>
          <p:cNvGrpSpPr/>
          <p:nvPr/>
        </p:nvGrpSpPr>
        <p:grpSpPr>
          <a:xfrm>
            <a:off x="452142" y="5403073"/>
            <a:ext cx="1953886" cy="625854"/>
            <a:chOff x="452142" y="5403073"/>
            <a:chExt cx="1953886" cy="625854"/>
          </a:xfrm>
          <a:effectLst>
            <a:outerShdw blurRad="50800" dist="38100" dir="2700000" algn="tl" rotWithShape="0">
              <a:prstClr val="black">
                <a:alpha val="40000"/>
              </a:prstClr>
            </a:outerShdw>
          </a:effectLst>
        </p:grpSpPr>
        <p:sp>
          <p:nvSpPr>
            <p:cNvPr id="15" name="矩形: 圓角 14">
              <a:extLst>
                <a:ext uri="{FF2B5EF4-FFF2-40B4-BE49-F238E27FC236}">
                  <a16:creationId xmlns:a16="http://schemas.microsoft.com/office/drawing/2014/main" id="{BA70BFFE-B84C-4E85-9F63-0F1511D7C9F5}"/>
                </a:ext>
              </a:extLst>
            </p:cNvPr>
            <p:cNvSpPr/>
            <p:nvPr/>
          </p:nvSpPr>
          <p:spPr>
            <a:xfrm>
              <a:off x="465288" y="5416385"/>
              <a:ext cx="1930209" cy="610730"/>
            </a:xfrm>
            <a:prstGeom prst="roundRect">
              <a:avLst>
                <a:gd name="adj" fmla="val 9313"/>
              </a:avLst>
            </a:prstGeom>
            <a:gradFill>
              <a:gsLst>
                <a:gs pos="4000">
                  <a:srgbClr val="284EA6"/>
                </a:gs>
                <a:gs pos="100000">
                  <a:srgbClr val="3965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19" name="矩形: 圓角 18">
              <a:extLst>
                <a:ext uri="{FF2B5EF4-FFF2-40B4-BE49-F238E27FC236}">
                  <a16:creationId xmlns:a16="http://schemas.microsoft.com/office/drawing/2014/main" id="{1610F7DA-2C72-4157-B256-046CA455ECD1}"/>
                </a:ext>
              </a:extLst>
            </p:cNvPr>
            <p:cNvSpPr/>
            <p:nvPr/>
          </p:nvSpPr>
          <p:spPr>
            <a:xfrm>
              <a:off x="2313813"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0" name="矩形: 圓角 19">
              <a:extLst>
                <a:ext uri="{FF2B5EF4-FFF2-40B4-BE49-F238E27FC236}">
                  <a16:creationId xmlns:a16="http://schemas.microsoft.com/office/drawing/2014/main" id="{790AB0DE-CED2-4AFC-A8A0-FC3C0F450B28}"/>
                </a:ext>
              </a:extLst>
            </p:cNvPr>
            <p:cNvSpPr/>
            <p:nvPr/>
          </p:nvSpPr>
          <p:spPr>
            <a:xfrm>
              <a:off x="494264"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16" name="圖形 15">
              <a:extLst>
                <a:ext uri="{FF2B5EF4-FFF2-40B4-BE49-F238E27FC236}">
                  <a16:creationId xmlns:a16="http://schemas.microsoft.com/office/drawing/2014/main" id="{B818513E-1FA6-4DF4-82AC-A4EC278A245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142" y="5403073"/>
              <a:ext cx="1953886" cy="625854"/>
            </a:xfrm>
            <a:prstGeom prst="rect">
              <a:avLst/>
            </a:prstGeom>
          </p:spPr>
        </p:pic>
      </p:grpSp>
      <p:sp>
        <p:nvSpPr>
          <p:cNvPr id="1024" name="矩形 901">
            <a:extLst>
              <a:ext uri="{FF2B5EF4-FFF2-40B4-BE49-F238E27FC236}">
                <a16:creationId xmlns:a16="http://schemas.microsoft.com/office/drawing/2014/main" id="{FE28DC69-4CD9-4FE4-A20C-D2F41462186A}"/>
              </a:ext>
            </a:extLst>
          </p:cNvPr>
          <p:cNvSpPr/>
          <p:nvPr/>
        </p:nvSpPr>
        <p:spPr>
          <a:xfrm>
            <a:off x="803632" y="4330517"/>
            <a:ext cx="670376" cy="26161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5" name="矩形 901">
            <a:extLst>
              <a:ext uri="{FF2B5EF4-FFF2-40B4-BE49-F238E27FC236}">
                <a16:creationId xmlns:a16="http://schemas.microsoft.com/office/drawing/2014/main" id="{4EF6D8F3-D875-492E-B6EF-CE52E068B0AD}"/>
              </a:ext>
            </a:extLst>
          </p:cNvPr>
          <p:cNvSpPr/>
          <p:nvPr/>
        </p:nvSpPr>
        <p:spPr>
          <a:xfrm>
            <a:off x="481902" y="6101144"/>
            <a:ext cx="1877630" cy="261610"/>
          </a:xfrm>
          <a:prstGeom prst="rect">
            <a:avLst/>
          </a:prstGeom>
        </p:spPr>
        <p:txBody>
          <a:bodyPr wrap="square" anchor="t">
            <a:spAutoFit/>
          </a:bodyPr>
          <a:lstStyle/>
          <a:p>
            <a:pPr algn="ctr"/>
            <a:r>
              <a:rPr lang="en-US" altLang="zh-TW" sz="1100" b="1">
                <a:solidFill>
                  <a:srgbClr val="204088"/>
                </a:solidFill>
                <a:latin typeface="Arial" panose="020B0604020202020204" pitchFamily="34" charset="0"/>
                <a:ea typeface="Microsoft JhengHei"/>
                <a:cs typeface="Arial" panose="020B0604020202020204" pitchFamily="34" charset="0"/>
              </a:rPr>
              <a:t>Primary NAS</a:t>
            </a:r>
            <a:endParaRPr lang="en-US" sz="1100">
              <a:solidFill>
                <a:srgbClr val="204088"/>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7" name="矩形 901">
            <a:extLst>
              <a:ext uri="{FF2B5EF4-FFF2-40B4-BE49-F238E27FC236}">
                <a16:creationId xmlns:a16="http://schemas.microsoft.com/office/drawing/2014/main" id="{9ED728F6-192B-451F-BD80-E30A11A985E7}"/>
              </a:ext>
            </a:extLst>
          </p:cNvPr>
          <p:cNvSpPr/>
          <p:nvPr/>
        </p:nvSpPr>
        <p:spPr>
          <a:xfrm>
            <a:off x="3878632" y="6036646"/>
            <a:ext cx="1877630" cy="261610"/>
          </a:xfrm>
          <a:prstGeom prst="rect">
            <a:avLst/>
          </a:prstGeom>
        </p:spPr>
        <p:txBody>
          <a:bodyPr wrap="square" anchor="t">
            <a:spAutoFit/>
          </a:bodyPr>
          <a:lstStyle/>
          <a:p>
            <a:pPr algn="ctr"/>
            <a:r>
              <a:rPr lang="en-US" altLang="zh-TW" sz="1100" b="1">
                <a:solidFill>
                  <a:srgbClr val="204088"/>
                </a:solidFill>
                <a:latin typeface="Arial" panose="020B0604020202020204" pitchFamily="34" charset="0"/>
                <a:ea typeface="Microsoft JhengHei"/>
                <a:cs typeface="Arial" panose="020B0604020202020204" pitchFamily="34" charset="0"/>
              </a:rPr>
              <a:t>Secondary NAS</a:t>
            </a:r>
            <a:endParaRPr lang="en-US" sz="1100">
              <a:solidFill>
                <a:srgbClr val="204088"/>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29" name="矩形 901">
            <a:extLst>
              <a:ext uri="{FF2B5EF4-FFF2-40B4-BE49-F238E27FC236}">
                <a16:creationId xmlns:a16="http://schemas.microsoft.com/office/drawing/2014/main" id="{FCBD8F35-3214-4DF2-A66F-81BBA3427902}"/>
              </a:ext>
            </a:extLst>
          </p:cNvPr>
          <p:cNvSpPr/>
          <p:nvPr/>
        </p:nvSpPr>
        <p:spPr>
          <a:xfrm>
            <a:off x="2177982" y="5445093"/>
            <a:ext cx="1877630" cy="261610"/>
          </a:xfrm>
          <a:prstGeom prst="rect">
            <a:avLst/>
          </a:prstGeom>
        </p:spPr>
        <p:txBody>
          <a:bodyPr wrap="square" anchor="t">
            <a:spAutoFit/>
          </a:bodyPr>
          <a:lstStyle/>
          <a:p>
            <a:pPr algn="ctr"/>
            <a:r>
              <a:rPr lang="en-US" altLang="zh-TW" sz="1100" b="1">
                <a:solidFill>
                  <a:srgbClr val="C00000"/>
                </a:solidFill>
                <a:latin typeface="Arial" panose="020B0604020202020204" pitchFamily="34" charset="0"/>
                <a:ea typeface="Microsoft JhengHei"/>
                <a:cs typeface="Arial" panose="020B0604020202020204" pitchFamily="34" charset="0"/>
              </a:rPr>
              <a:t>By schedule</a:t>
            </a:r>
            <a:endParaRPr lang="en-US" sz="11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31" name="矩形 901">
            <a:extLst>
              <a:ext uri="{FF2B5EF4-FFF2-40B4-BE49-F238E27FC236}">
                <a16:creationId xmlns:a16="http://schemas.microsoft.com/office/drawing/2014/main" id="{4E0D5415-7C8C-4249-8B69-C53E27DA45E3}"/>
              </a:ext>
            </a:extLst>
          </p:cNvPr>
          <p:cNvSpPr/>
          <p:nvPr/>
        </p:nvSpPr>
        <p:spPr>
          <a:xfrm>
            <a:off x="2165387" y="5825858"/>
            <a:ext cx="1877630" cy="238527"/>
          </a:xfrm>
          <a:prstGeom prst="rect">
            <a:avLst/>
          </a:prstGeom>
        </p:spPr>
        <p:txBody>
          <a:bodyPr wrap="square" anchor="t">
            <a:spAutoFit/>
          </a:bodyPr>
          <a:lstStyle/>
          <a:p>
            <a:pPr algn="ctr"/>
            <a:r>
              <a:rPr lang="en-US" altLang="zh-TW" sz="950" b="1">
                <a:solidFill>
                  <a:srgbClr val="274DA5"/>
                </a:solidFill>
                <a:latin typeface="Arial" panose="020B0604020202020204" pitchFamily="34" charset="0"/>
                <a:ea typeface="Microsoft JhengHei"/>
                <a:cs typeface="Arial" panose="020B0604020202020204" pitchFamily="34" charset="0"/>
              </a:rPr>
              <a:t>Snapshot send</a:t>
            </a:r>
            <a:endParaRPr lang="en-US" sz="95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57" name="群組 156">
            <a:extLst>
              <a:ext uri="{FF2B5EF4-FFF2-40B4-BE49-F238E27FC236}">
                <a16:creationId xmlns:a16="http://schemas.microsoft.com/office/drawing/2014/main" id="{76006182-0BA8-41BD-A43D-96472E9C2011}"/>
              </a:ext>
            </a:extLst>
          </p:cNvPr>
          <p:cNvGrpSpPr/>
          <p:nvPr/>
        </p:nvGrpSpPr>
        <p:grpSpPr>
          <a:xfrm>
            <a:off x="9798939" y="5579602"/>
            <a:ext cx="1922922" cy="368547"/>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158" name="手繪多邊形: 圖案 157">
              <a:extLst>
                <a:ext uri="{FF2B5EF4-FFF2-40B4-BE49-F238E27FC236}">
                  <a16:creationId xmlns:a16="http://schemas.microsoft.com/office/drawing/2014/main" id="{498E2D3C-437E-46D2-9C69-EA528130A686}"/>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159" name="手繪多邊形: 圖案 158">
              <a:extLst>
                <a:ext uri="{FF2B5EF4-FFF2-40B4-BE49-F238E27FC236}">
                  <a16:creationId xmlns:a16="http://schemas.microsoft.com/office/drawing/2014/main" id="{30F8AE05-D17E-4D1B-9DB5-1E316451673C}"/>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160" name="手繪多邊形: 圖案 159">
              <a:extLst>
                <a:ext uri="{FF2B5EF4-FFF2-40B4-BE49-F238E27FC236}">
                  <a16:creationId xmlns:a16="http://schemas.microsoft.com/office/drawing/2014/main" id="{92F4ED5B-3DC1-4EC5-A283-7DE72AC5C147}"/>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61" name="手繪多邊形: 圖案 160">
              <a:extLst>
                <a:ext uri="{FF2B5EF4-FFF2-40B4-BE49-F238E27FC236}">
                  <a16:creationId xmlns:a16="http://schemas.microsoft.com/office/drawing/2014/main" id="{3C61C9D9-FE41-460C-AD38-C8111BE99121}"/>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62" name="手繪多邊形: 圖案 161">
              <a:extLst>
                <a:ext uri="{FF2B5EF4-FFF2-40B4-BE49-F238E27FC236}">
                  <a16:creationId xmlns:a16="http://schemas.microsoft.com/office/drawing/2014/main" id="{68069181-38FB-4D5C-971F-DD30005FF1FB}"/>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3" name="手繪多邊形: 圖案 162">
              <a:extLst>
                <a:ext uri="{FF2B5EF4-FFF2-40B4-BE49-F238E27FC236}">
                  <a16:creationId xmlns:a16="http://schemas.microsoft.com/office/drawing/2014/main" id="{EBE04F14-936B-4EA5-A0CB-E7D43457559B}"/>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4" name="手繪多邊形: 圖案 163">
              <a:extLst>
                <a:ext uri="{FF2B5EF4-FFF2-40B4-BE49-F238E27FC236}">
                  <a16:creationId xmlns:a16="http://schemas.microsoft.com/office/drawing/2014/main" id="{9D4A0860-C37E-434F-A061-CC5538296517}"/>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165" name="手繪多邊形: 圖案 164">
              <a:extLst>
                <a:ext uri="{FF2B5EF4-FFF2-40B4-BE49-F238E27FC236}">
                  <a16:creationId xmlns:a16="http://schemas.microsoft.com/office/drawing/2014/main" id="{480C444F-B052-4089-BCCE-500E6CFF0CA7}"/>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66" name="手繪多邊形: 圖案 165">
              <a:extLst>
                <a:ext uri="{FF2B5EF4-FFF2-40B4-BE49-F238E27FC236}">
                  <a16:creationId xmlns:a16="http://schemas.microsoft.com/office/drawing/2014/main" id="{D18E03D2-8B55-419D-B8C2-B7EFE416A604}"/>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67" name="手繪多邊形: 圖案 166">
              <a:extLst>
                <a:ext uri="{FF2B5EF4-FFF2-40B4-BE49-F238E27FC236}">
                  <a16:creationId xmlns:a16="http://schemas.microsoft.com/office/drawing/2014/main" id="{85B87E41-ABA0-455C-8D2C-E0E012A22D05}"/>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68" name="手繪多邊形: 圖案 167">
              <a:extLst>
                <a:ext uri="{FF2B5EF4-FFF2-40B4-BE49-F238E27FC236}">
                  <a16:creationId xmlns:a16="http://schemas.microsoft.com/office/drawing/2014/main" id="{266294AD-645B-444F-9104-69AD6B2C4206}"/>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69" name="手繪多邊形: 圖案 168">
              <a:extLst>
                <a:ext uri="{FF2B5EF4-FFF2-40B4-BE49-F238E27FC236}">
                  <a16:creationId xmlns:a16="http://schemas.microsoft.com/office/drawing/2014/main" id="{50D43747-6C2A-4B24-BF7E-940F12BA7334}"/>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0" name="手繪多邊形: 圖案 169">
              <a:extLst>
                <a:ext uri="{FF2B5EF4-FFF2-40B4-BE49-F238E27FC236}">
                  <a16:creationId xmlns:a16="http://schemas.microsoft.com/office/drawing/2014/main" id="{B87CA485-7926-4E5B-BB83-3F0607834358}"/>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1" name="手繪多邊形: 圖案 170">
              <a:extLst>
                <a:ext uri="{FF2B5EF4-FFF2-40B4-BE49-F238E27FC236}">
                  <a16:creationId xmlns:a16="http://schemas.microsoft.com/office/drawing/2014/main" id="{71E0F41E-AD7F-44A6-8912-BF1CDA2255B2}"/>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72" name="手繪多邊形: 圖案 171">
              <a:extLst>
                <a:ext uri="{FF2B5EF4-FFF2-40B4-BE49-F238E27FC236}">
                  <a16:creationId xmlns:a16="http://schemas.microsoft.com/office/drawing/2014/main" id="{09C2CD44-0355-42A4-BBCF-32A286B3A785}"/>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173" name="手繪多邊形: 圖案 172">
              <a:extLst>
                <a:ext uri="{FF2B5EF4-FFF2-40B4-BE49-F238E27FC236}">
                  <a16:creationId xmlns:a16="http://schemas.microsoft.com/office/drawing/2014/main" id="{D28B75DA-0FDE-467E-8C6D-FD5F08AF0332}"/>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4" name="手繪多邊形: 圖案 173">
              <a:extLst>
                <a:ext uri="{FF2B5EF4-FFF2-40B4-BE49-F238E27FC236}">
                  <a16:creationId xmlns:a16="http://schemas.microsoft.com/office/drawing/2014/main" id="{9C7CD583-8CBA-44DA-8BDC-692D5FCE13D4}"/>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175" name="手繪多邊形: 圖案 174">
              <a:extLst>
                <a:ext uri="{FF2B5EF4-FFF2-40B4-BE49-F238E27FC236}">
                  <a16:creationId xmlns:a16="http://schemas.microsoft.com/office/drawing/2014/main" id="{2DDF9E03-E840-4F51-824F-34E1811E330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76" name="手繪多邊形: 圖案 175">
              <a:extLst>
                <a:ext uri="{FF2B5EF4-FFF2-40B4-BE49-F238E27FC236}">
                  <a16:creationId xmlns:a16="http://schemas.microsoft.com/office/drawing/2014/main" id="{0BE4859B-DEE1-4E3A-AE11-69BF5A55FE70}"/>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77" name="手繪多邊形: 圖案 176">
              <a:extLst>
                <a:ext uri="{FF2B5EF4-FFF2-40B4-BE49-F238E27FC236}">
                  <a16:creationId xmlns:a16="http://schemas.microsoft.com/office/drawing/2014/main" id="{674D90E5-4438-4C26-9176-C8CA2DF39E4F}"/>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78" name="手繪多邊形: 圖案 177">
              <a:extLst>
                <a:ext uri="{FF2B5EF4-FFF2-40B4-BE49-F238E27FC236}">
                  <a16:creationId xmlns:a16="http://schemas.microsoft.com/office/drawing/2014/main" id="{1D4E5C10-874B-4138-AD76-AFEE24A62868}"/>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79" name="手繪多邊形: 圖案 178">
              <a:extLst>
                <a:ext uri="{FF2B5EF4-FFF2-40B4-BE49-F238E27FC236}">
                  <a16:creationId xmlns:a16="http://schemas.microsoft.com/office/drawing/2014/main" id="{B82BF7DA-123F-436F-B8E1-393B54EADA27}"/>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0" name="手繪多邊形: 圖案 179">
              <a:extLst>
                <a:ext uri="{FF2B5EF4-FFF2-40B4-BE49-F238E27FC236}">
                  <a16:creationId xmlns:a16="http://schemas.microsoft.com/office/drawing/2014/main" id="{7FEE3045-A028-4ABF-B0B5-FFC31D1680F6}"/>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1" name="手繪多邊形: 圖案 180">
              <a:extLst>
                <a:ext uri="{FF2B5EF4-FFF2-40B4-BE49-F238E27FC236}">
                  <a16:creationId xmlns:a16="http://schemas.microsoft.com/office/drawing/2014/main" id="{11DF19BC-F2A3-412B-B1A2-5E6F51103BC2}"/>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2" name="手繪多邊形: 圖案 181">
              <a:extLst>
                <a:ext uri="{FF2B5EF4-FFF2-40B4-BE49-F238E27FC236}">
                  <a16:creationId xmlns:a16="http://schemas.microsoft.com/office/drawing/2014/main" id="{2DD760A1-7A92-4398-9A3B-A1D606992CBA}"/>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3" name="手繪多邊形: 圖案 182">
              <a:extLst>
                <a:ext uri="{FF2B5EF4-FFF2-40B4-BE49-F238E27FC236}">
                  <a16:creationId xmlns:a16="http://schemas.microsoft.com/office/drawing/2014/main" id="{F63DC1A9-9DEC-4FBA-9FE4-A86E59B59BBB}"/>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4" name="手繪多邊形: 圖案 183">
              <a:extLst>
                <a:ext uri="{FF2B5EF4-FFF2-40B4-BE49-F238E27FC236}">
                  <a16:creationId xmlns:a16="http://schemas.microsoft.com/office/drawing/2014/main" id="{E7D7CAB3-C7C9-4BA4-AB27-8DDF3AFA666A}"/>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5" name="手繪多邊形: 圖案 184">
              <a:extLst>
                <a:ext uri="{FF2B5EF4-FFF2-40B4-BE49-F238E27FC236}">
                  <a16:creationId xmlns:a16="http://schemas.microsoft.com/office/drawing/2014/main" id="{17F6FED3-464F-49DA-8BAB-D422E6A425B8}"/>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186" name="手繪多邊形: 圖案 185">
              <a:extLst>
                <a:ext uri="{FF2B5EF4-FFF2-40B4-BE49-F238E27FC236}">
                  <a16:creationId xmlns:a16="http://schemas.microsoft.com/office/drawing/2014/main" id="{2BC9EA69-F372-4987-AF83-9F093F45A1FC}"/>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187" name="手繪多邊形: 圖案 186">
              <a:extLst>
                <a:ext uri="{FF2B5EF4-FFF2-40B4-BE49-F238E27FC236}">
                  <a16:creationId xmlns:a16="http://schemas.microsoft.com/office/drawing/2014/main" id="{1568BB57-C70B-4DA6-9457-291F9C5E7FA7}"/>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88" name="手繪多邊形: 圖案 187">
              <a:extLst>
                <a:ext uri="{FF2B5EF4-FFF2-40B4-BE49-F238E27FC236}">
                  <a16:creationId xmlns:a16="http://schemas.microsoft.com/office/drawing/2014/main" id="{F1B54F12-C8E5-401D-85F5-A8FFFA145654}"/>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89" name="手繪多邊形: 圖案 188">
              <a:extLst>
                <a:ext uri="{FF2B5EF4-FFF2-40B4-BE49-F238E27FC236}">
                  <a16:creationId xmlns:a16="http://schemas.microsoft.com/office/drawing/2014/main" id="{86AF5466-CFC6-4CC9-8050-73EF708D977F}"/>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90" name="手繪多邊形: 圖案 189">
              <a:extLst>
                <a:ext uri="{FF2B5EF4-FFF2-40B4-BE49-F238E27FC236}">
                  <a16:creationId xmlns:a16="http://schemas.microsoft.com/office/drawing/2014/main" id="{9A234726-3C0A-4B35-A10A-323A6F95A600}"/>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1" name="手繪多邊形: 圖案 190">
              <a:extLst>
                <a:ext uri="{FF2B5EF4-FFF2-40B4-BE49-F238E27FC236}">
                  <a16:creationId xmlns:a16="http://schemas.microsoft.com/office/drawing/2014/main" id="{DC11947B-CDC3-4EA4-8379-8162DE12E27B}"/>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2" name="手繪多邊形: 圖案 191">
              <a:extLst>
                <a:ext uri="{FF2B5EF4-FFF2-40B4-BE49-F238E27FC236}">
                  <a16:creationId xmlns:a16="http://schemas.microsoft.com/office/drawing/2014/main" id="{2AD21101-6767-4167-9964-1771D47B9A1F}"/>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193" name="手繪多邊形: 圖案 192">
              <a:extLst>
                <a:ext uri="{FF2B5EF4-FFF2-40B4-BE49-F238E27FC236}">
                  <a16:creationId xmlns:a16="http://schemas.microsoft.com/office/drawing/2014/main" id="{E501F4D8-2F77-40B6-9E6F-D1A44C7BD9F6}"/>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194" name="手繪多邊形: 圖案 193">
              <a:extLst>
                <a:ext uri="{FF2B5EF4-FFF2-40B4-BE49-F238E27FC236}">
                  <a16:creationId xmlns:a16="http://schemas.microsoft.com/office/drawing/2014/main" id="{56667E1A-CFD7-40B6-9925-D118B85DFD87}"/>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195" name="手繪多邊形: 圖案 194">
              <a:extLst>
                <a:ext uri="{FF2B5EF4-FFF2-40B4-BE49-F238E27FC236}">
                  <a16:creationId xmlns:a16="http://schemas.microsoft.com/office/drawing/2014/main" id="{76C0A705-CF81-4F41-AF16-499989FDA8CE}"/>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196" name="手繪多邊形: 圖案 195">
              <a:extLst>
                <a:ext uri="{FF2B5EF4-FFF2-40B4-BE49-F238E27FC236}">
                  <a16:creationId xmlns:a16="http://schemas.microsoft.com/office/drawing/2014/main" id="{1B6FAE53-93B3-48BF-830B-FB80D47FD408}"/>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197" name="手繪多邊形: 圖案 196">
              <a:extLst>
                <a:ext uri="{FF2B5EF4-FFF2-40B4-BE49-F238E27FC236}">
                  <a16:creationId xmlns:a16="http://schemas.microsoft.com/office/drawing/2014/main" id="{22866893-3CEF-4701-A9D7-9D06CA09B8DA}"/>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198" name="手繪多邊形: 圖案 197">
              <a:extLst>
                <a:ext uri="{FF2B5EF4-FFF2-40B4-BE49-F238E27FC236}">
                  <a16:creationId xmlns:a16="http://schemas.microsoft.com/office/drawing/2014/main" id="{A4292AD3-CB0F-4D29-8708-38016F5A7A61}"/>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199" name="群組 198">
            <a:extLst>
              <a:ext uri="{FF2B5EF4-FFF2-40B4-BE49-F238E27FC236}">
                <a16:creationId xmlns:a16="http://schemas.microsoft.com/office/drawing/2014/main" id="{1A7A7B29-38B2-43AC-BAB9-DA37EB25CC95}"/>
              </a:ext>
            </a:extLst>
          </p:cNvPr>
          <p:cNvGrpSpPr/>
          <p:nvPr/>
        </p:nvGrpSpPr>
        <p:grpSpPr>
          <a:xfrm>
            <a:off x="6396194" y="5391317"/>
            <a:ext cx="1953886" cy="625854"/>
            <a:chOff x="452142" y="5403073"/>
            <a:chExt cx="1953886" cy="625854"/>
          </a:xfrm>
          <a:effectLst>
            <a:outerShdw blurRad="50800" dist="38100" dir="2700000" algn="tl" rotWithShape="0">
              <a:prstClr val="black">
                <a:alpha val="40000"/>
              </a:prstClr>
            </a:outerShdw>
          </a:effectLst>
        </p:grpSpPr>
        <p:sp>
          <p:nvSpPr>
            <p:cNvPr id="200" name="矩形: 圓角 199">
              <a:extLst>
                <a:ext uri="{FF2B5EF4-FFF2-40B4-BE49-F238E27FC236}">
                  <a16:creationId xmlns:a16="http://schemas.microsoft.com/office/drawing/2014/main" id="{F6A73602-A948-4AAA-BD50-95DA90F9F16B}"/>
                </a:ext>
              </a:extLst>
            </p:cNvPr>
            <p:cNvSpPr/>
            <p:nvPr/>
          </p:nvSpPr>
          <p:spPr>
            <a:xfrm>
              <a:off x="465288" y="5416385"/>
              <a:ext cx="1930209" cy="610730"/>
            </a:xfrm>
            <a:prstGeom prst="roundRect">
              <a:avLst>
                <a:gd name="adj" fmla="val 9313"/>
              </a:avLst>
            </a:prstGeom>
            <a:gradFill>
              <a:gsLst>
                <a:gs pos="4000">
                  <a:srgbClr val="284EA6"/>
                </a:gs>
                <a:gs pos="100000">
                  <a:srgbClr val="3965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01" name="矩形: 圓角 200">
              <a:extLst>
                <a:ext uri="{FF2B5EF4-FFF2-40B4-BE49-F238E27FC236}">
                  <a16:creationId xmlns:a16="http://schemas.microsoft.com/office/drawing/2014/main" id="{508EE9A0-9690-4A1B-B765-C6F431DE1FAA}"/>
                </a:ext>
              </a:extLst>
            </p:cNvPr>
            <p:cNvSpPr/>
            <p:nvPr/>
          </p:nvSpPr>
          <p:spPr>
            <a:xfrm>
              <a:off x="2313813"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02" name="矩形: 圓角 201">
              <a:extLst>
                <a:ext uri="{FF2B5EF4-FFF2-40B4-BE49-F238E27FC236}">
                  <a16:creationId xmlns:a16="http://schemas.microsoft.com/office/drawing/2014/main" id="{08CF905E-42BE-4D86-B832-046E8B89A13F}"/>
                </a:ext>
              </a:extLst>
            </p:cNvPr>
            <p:cNvSpPr/>
            <p:nvPr/>
          </p:nvSpPr>
          <p:spPr>
            <a:xfrm>
              <a:off x="494264"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203" name="圖形 202">
              <a:extLst>
                <a:ext uri="{FF2B5EF4-FFF2-40B4-BE49-F238E27FC236}">
                  <a16:creationId xmlns:a16="http://schemas.microsoft.com/office/drawing/2014/main" id="{5B732330-D4B2-479B-97A9-824F1BF093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142" y="5403073"/>
              <a:ext cx="1953886" cy="625854"/>
            </a:xfrm>
            <a:prstGeom prst="rect">
              <a:avLst/>
            </a:prstGeom>
          </p:spPr>
        </p:pic>
      </p:grpSp>
      <p:cxnSp>
        <p:nvCxnSpPr>
          <p:cNvPr id="130" name="直線單箭頭接點 915">
            <a:extLst>
              <a:ext uri="{FF2B5EF4-FFF2-40B4-BE49-F238E27FC236}">
                <a16:creationId xmlns:a16="http://schemas.microsoft.com/office/drawing/2014/main" id="{A9E17B61-5222-4096-9FA9-65966B4A7D8A}"/>
              </a:ext>
            </a:extLst>
          </p:cNvPr>
          <p:cNvCxnSpPr>
            <a:cxnSpLocks/>
          </p:cNvCxnSpPr>
          <p:nvPr/>
        </p:nvCxnSpPr>
        <p:spPr>
          <a:xfrm>
            <a:off x="7370415" y="3149959"/>
            <a:ext cx="0" cy="2130127"/>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9" name="矩形 901">
            <a:extLst>
              <a:ext uri="{FF2B5EF4-FFF2-40B4-BE49-F238E27FC236}">
                <a16:creationId xmlns:a16="http://schemas.microsoft.com/office/drawing/2014/main" id="{49E9B746-F9DA-4BA4-BDAB-CCC9E33629FF}"/>
              </a:ext>
            </a:extLst>
          </p:cNvPr>
          <p:cNvSpPr/>
          <p:nvPr/>
        </p:nvSpPr>
        <p:spPr>
          <a:xfrm>
            <a:off x="6663535" y="4331049"/>
            <a:ext cx="670376" cy="26161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Normal</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1" name="矩形 901">
            <a:extLst>
              <a:ext uri="{FF2B5EF4-FFF2-40B4-BE49-F238E27FC236}">
                <a16:creationId xmlns:a16="http://schemas.microsoft.com/office/drawing/2014/main" id="{B79659AF-3BB7-4A46-9FBB-ABCC649D852D}"/>
              </a:ext>
            </a:extLst>
          </p:cNvPr>
          <p:cNvSpPr/>
          <p:nvPr/>
        </p:nvSpPr>
        <p:spPr>
          <a:xfrm>
            <a:off x="6425625" y="6101676"/>
            <a:ext cx="1877630" cy="261610"/>
          </a:xfrm>
          <a:prstGeom prst="rect">
            <a:avLst/>
          </a:prstGeom>
        </p:spPr>
        <p:txBody>
          <a:bodyPr wrap="square" anchor="t">
            <a:spAutoFit/>
          </a:bodyPr>
          <a:lstStyle/>
          <a:p>
            <a:pPr algn="ctr"/>
            <a:r>
              <a:rPr lang="en-US" altLang="zh-TW" sz="1100" b="1">
                <a:solidFill>
                  <a:srgbClr val="204088"/>
                </a:solidFill>
                <a:latin typeface="Arial" panose="020B0604020202020204" pitchFamily="34" charset="0"/>
                <a:ea typeface="Microsoft JhengHei"/>
                <a:cs typeface="Arial" panose="020B0604020202020204" pitchFamily="34" charset="0"/>
              </a:rPr>
              <a:t>Primary NAS</a:t>
            </a:r>
            <a:endParaRPr lang="en-US" sz="1100">
              <a:solidFill>
                <a:srgbClr val="204088"/>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2" name="矩形 901">
            <a:extLst>
              <a:ext uri="{FF2B5EF4-FFF2-40B4-BE49-F238E27FC236}">
                <a16:creationId xmlns:a16="http://schemas.microsoft.com/office/drawing/2014/main" id="{D039AA77-661F-46EB-88FC-95149FD41BD1}"/>
              </a:ext>
            </a:extLst>
          </p:cNvPr>
          <p:cNvSpPr/>
          <p:nvPr/>
        </p:nvSpPr>
        <p:spPr>
          <a:xfrm>
            <a:off x="9822355" y="6037178"/>
            <a:ext cx="1877630" cy="261610"/>
          </a:xfrm>
          <a:prstGeom prst="rect">
            <a:avLst/>
          </a:prstGeom>
        </p:spPr>
        <p:txBody>
          <a:bodyPr wrap="square" anchor="t">
            <a:spAutoFit/>
          </a:bodyPr>
          <a:lstStyle/>
          <a:p>
            <a:pPr algn="ctr"/>
            <a:r>
              <a:rPr lang="en-US" altLang="zh-TW" sz="1100" b="1">
                <a:solidFill>
                  <a:srgbClr val="204088"/>
                </a:solidFill>
                <a:latin typeface="Arial" panose="020B0604020202020204" pitchFamily="34" charset="0"/>
                <a:ea typeface="Microsoft JhengHei"/>
                <a:cs typeface="Arial" panose="020B0604020202020204" pitchFamily="34" charset="0"/>
              </a:rPr>
              <a:t>Secondary NAS</a:t>
            </a:r>
            <a:endParaRPr lang="en-US" sz="1100">
              <a:solidFill>
                <a:srgbClr val="204088"/>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38" name="直線單箭頭接點 915">
            <a:extLst>
              <a:ext uri="{FF2B5EF4-FFF2-40B4-BE49-F238E27FC236}">
                <a16:creationId xmlns:a16="http://schemas.microsoft.com/office/drawing/2014/main" id="{37C5CC5F-621B-4586-9801-6298C8F4AFCA}"/>
              </a:ext>
            </a:extLst>
          </p:cNvPr>
          <p:cNvCxnSpPr>
            <a:cxnSpLocks/>
          </p:cNvCxnSpPr>
          <p:nvPr/>
        </p:nvCxnSpPr>
        <p:spPr>
          <a:xfrm>
            <a:off x="8358615" y="5753714"/>
            <a:ext cx="1370053" cy="0"/>
          </a:xfrm>
          <a:prstGeom prst="straightConnector1">
            <a:avLst/>
          </a:prstGeom>
          <a:ln w="19050">
            <a:gradFill>
              <a:gsLst>
                <a:gs pos="0">
                  <a:srgbClr val="00379A"/>
                </a:gs>
                <a:gs pos="100000">
                  <a:srgbClr val="274DA5"/>
                </a:gs>
              </a:gsLst>
              <a:lin ang="5400000" scaled="1"/>
            </a:gradFill>
            <a:headEnd type="none"/>
            <a:tailEnd type="triangle"/>
          </a:ln>
        </p:spPr>
        <p:style>
          <a:lnRef idx="1">
            <a:schemeClr val="accent1"/>
          </a:lnRef>
          <a:fillRef idx="0">
            <a:schemeClr val="accent1"/>
          </a:fillRef>
          <a:effectRef idx="0">
            <a:schemeClr val="accent1"/>
          </a:effectRef>
          <a:fontRef idx="minor">
            <a:schemeClr val="tx1"/>
          </a:fontRef>
        </p:style>
      </p:cxnSp>
      <p:sp>
        <p:nvSpPr>
          <p:cNvPr id="13" name="矩形 901">
            <a:extLst>
              <a:ext uri="{FF2B5EF4-FFF2-40B4-BE49-F238E27FC236}">
                <a16:creationId xmlns:a16="http://schemas.microsoft.com/office/drawing/2014/main" id="{D5032C3F-071C-4094-AB61-187F77300B30}"/>
              </a:ext>
            </a:extLst>
          </p:cNvPr>
          <p:cNvSpPr/>
          <p:nvPr/>
        </p:nvSpPr>
        <p:spPr>
          <a:xfrm>
            <a:off x="8146449" y="6005925"/>
            <a:ext cx="1877630" cy="307777"/>
          </a:xfrm>
          <a:prstGeom prst="rect">
            <a:avLst/>
          </a:prstGeom>
        </p:spPr>
        <p:txBody>
          <a:bodyPr wrap="square" anchor="t">
            <a:spAutoFit/>
          </a:bodyPr>
          <a:lstStyle/>
          <a:p>
            <a:pPr algn="ctr"/>
            <a:r>
              <a:rPr lang="en-US" altLang="zh-TW" sz="1400" b="1">
                <a:solidFill>
                  <a:srgbClr val="C00000"/>
                </a:solidFill>
                <a:latin typeface="Arial" panose="020B0604020202020204" pitchFamily="34" charset="0"/>
                <a:ea typeface="Microsoft JhengHei"/>
                <a:cs typeface="Arial" panose="020B0604020202020204" pitchFamily="34" charset="0"/>
              </a:rPr>
              <a:t>Real-time Snapshot</a:t>
            </a:r>
            <a:endParaRPr lang="en-US" sz="1400">
              <a:solidFill>
                <a:srgbClr val="C00000"/>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141" name="直線單箭頭接點 915">
            <a:extLst>
              <a:ext uri="{FF2B5EF4-FFF2-40B4-BE49-F238E27FC236}">
                <a16:creationId xmlns:a16="http://schemas.microsoft.com/office/drawing/2014/main" id="{572D98E9-4A70-4E4D-944C-707F86C905ED}"/>
              </a:ext>
            </a:extLst>
          </p:cNvPr>
          <p:cNvCxnSpPr>
            <a:cxnSpLocks/>
          </p:cNvCxnSpPr>
          <p:nvPr/>
        </p:nvCxnSpPr>
        <p:spPr>
          <a:xfrm>
            <a:off x="7791450" y="3149958"/>
            <a:ext cx="1885950" cy="2320189"/>
          </a:xfrm>
          <a:prstGeom prst="straightConnector1">
            <a:avLst/>
          </a:prstGeom>
          <a:ln w="19050" cap="rnd">
            <a:gradFill>
              <a:gsLst>
                <a:gs pos="0">
                  <a:srgbClr val="00379A"/>
                </a:gs>
                <a:gs pos="100000">
                  <a:srgbClr val="274DA5"/>
                </a:gs>
              </a:gsLst>
              <a:lin ang="5400000" scaled="1"/>
            </a:gradFill>
            <a:prstDash val="sysDash"/>
            <a:round/>
            <a:headEnd type="none"/>
            <a:tailEnd type="triangle"/>
          </a:ln>
        </p:spPr>
        <p:style>
          <a:lnRef idx="1">
            <a:schemeClr val="accent1"/>
          </a:lnRef>
          <a:fillRef idx="0">
            <a:schemeClr val="accent1"/>
          </a:fillRef>
          <a:effectRef idx="0">
            <a:schemeClr val="accent1"/>
          </a:effectRef>
          <a:fontRef idx="minor">
            <a:schemeClr val="tx1"/>
          </a:fontRef>
        </p:style>
      </p:cxnSp>
      <p:grpSp>
        <p:nvGrpSpPr>
          <p:cNvPr id="1044" name="群組 1043">
            <a:extLst>
              <a:ext uri="{FF2B5EF4-FFF2-40B4-BE49-F238E27FC236}">
                <a16:creationId xmlns:a16="http://schemas.microsoft.com/office/drawing/2014/main" id="{2C55573E-10BF-4C20-B7AB-74B453E7148A}"/>
              </a:ext>
            </a:extLst>
          </p:cNvPr>
          <p:cNvGrpSpPr/>
          <p:nvPr/>
        </p:nvGrpSpPr>
        <p:grpSpPr>
          <a:xfrm>
            <a:off x="6409340" y="2890885"/>
            <a:ext cx="2149752" cy="259074"/>
            <a:chOff x="6409340" y="2839578"/>
            <a:chExt cx="2149752" cy="259074"/>
          </a:xfrm>
          <a:effectLst>
            <a:outerShdw blurRad="50800" dist="38100" dir="2700000" algn="tl" rotWithShape="0">
              <a:prstClr val="black">
                <a:alpha val="40000"/>
              </a:prstClr>
            </a:outerShdw>
          </a:effectLst>
        </p:grpSpPr>
        <p:sp>
          <p:nvSpPr>
            <p:cNvPr id="209" name="矩形: 圓角 208">
              <a:extLst>
                <a:ext uri="{FF2B5EF4-FFF2-40B4-BE49-F238E27FC236}">
                  <a16:creationId xmlns:a16="http://schemas.microsoft.com/office/drawing/2014/main" id="{50096527-7E6E-4498-AAF7-1EB3235B10BC}"/>
                </a:ext>
              </a:extLst>
            </p:cNvPr>
            <p:cNvSpPr/>
            <p:nvPr/>
          </p:nvSpPr>
          <p:spPr>
            <a:xfrm>
              <a:off x="6410338" y="2847594"/>
              <a:ext cx="2148754" cy="251058"/>
            </a:xfrm>
            <a:prstGeom prst="roundRect">
              <a:avLst>
                <a:gd name="adj" fmla="val 9313"/>
              </a:avLst>
            </a:prstGeom>
            <a:gradFill>
              <a:gsLst>
                <a:gs pos="4000">
                  <a:srgbClr val="1B3394"/>
                </a:gs>
                <a:gs pos="100000">
                  <a:srgbClr val="3259A0"/>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1043" name="圖形 1042">
              <a:extLst>
                <a:ext uri="{FF2B5EF4-FFF2-40B4-BE49-F238E27FC236}">
                  <a16:creationId xmlns:a16="http://schemas.microsoft.com/office/drawing/2014/main" id="{69305072-F00A-495C-8B5D-FE122C6B0DC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409340" y="2839578"/>
              <a:ext cx="2149751" cy="259073"/>
            </a:xfrm>
            <a:prstGeom prst="rect">
              <a:avLst/>
            </a:prstGeom>
          </p:spPr>
        </p:pic>
      </p:grpSp>
      <p:sp>
        <p:nvSpPr>
          <p:cNvPr id="24" name="矩形 901">
            <a:extLst>
              <a:ext uri="{FF2B5EF4-FFF2-40B4-BE49-F238E27FC236}">
                <a16:creationId xmlns:a16="http://schemas.microsoft.com/office/drawing/2014/main" id="{1839276D-8DF8-4AD2-9DC8-A7F3934E3B33}"/>
              </a:ext>
            </a:extLst>
          </p:cNvPr>
          <p:cNvSpPr/>
          <p:nvPr/>
        </p:nvSpPr>
        <p:spPr>
          <a:xfrm>
            <a:off x="9059023" y="4290922"/>
            <a:ext cx="2013693" cy="261610"/>
          </a:xfrm>
          <a:prstGeom prst="rect">
            <a:avLst/>
          </a:prstGeom>
        </p:spPr>
        <p:txBody>
          <a:bodyPr wrap="none" anchor="t">
            <a:spAutoFit/>
          </a:bodyPr>
          <a:lstStyle/>
          <a:p>
            <a:r>
              <a:rPr lang="en-US" altLang="zh-TW" sz="1100" b="1">
                <a:solidFill>
                  <a:srgbClr val="274DA5"/>
                </a:solidFill>
                <a:latin typeface="Arial" panose="020B0604020202020204" pitchFamily="34" charset="0"/>
                <a:ea typeface="Microsoft JhengHei"/>
                <a:cs typeface="Arial" panose="020B0604020202020204" pitchFamily="34" charset="0"/>
              </a:rPr>
              <a:t>Disaster Recovery (RPO=0)</a:t>
            </a:r>
            <a:endParaRPr lang="en-US" sz="11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901">
            <a:extLst>
              <a:ext uri="{FF2B5EF4-FFF2-40B4-BE49-F238E27FC236}">
                <a16:creationId xmlns:a16="http://schemas.microsoft.com/office/drawing/2014/main" id="{866887A5-4F14-46BC-8B87-6C72181035BC}"/>
              </a:ext>
            </a:extLst>
          </p:cNvPr>
          <p:cNvSpPr/>
          <p:nvPr/>
        </p:nvSpPr>
        <p:spPr>
          <a:xfrm>
            <a:off x="8163683" y="6223385"/>
            <a:ext cx="1944763" cy="246221"/>
          </a:xfrm>
          <a:prstGeom prst="rect">
            <a:avLst/>
          </a:prstGeom>
        </p:spPr>
        <p:txBody>
          <a:bodyPr wrap="none" anchor="t">
            <a:spAutoFit/>
          </a:bodyPr>
          <a:lstStyle/>
          <a:p>
            <a:r>
              <a:rPr lang="en-US" sz="1000" b="1">
                <a:solidFill>
                  <a:schemeClr val="tx1">
                    <a:lumMod val="75000"/>
                    <a:lumOff val="25000"/>
                  </a:schemeClr>
                </a:solidFill>
                <a:latin typeface="Arial" panose="020B0604020202020204" pitchFamily="34" charset="0"/>
                <a:ea typeface="Microsoft JhengHei"/>
                <a:cs typeface="Arial" panose="020B0604020202020204" pitchFamily="34" charset="0"/>
              </a:rPr>
              <a:t>(Round Trip Latency &lt; 5ms)</a:t>
            </a:r>
            <a:endParaRPr lang="en-US" sz="1000">
              <a:solidFill>
                <a:schemeClr val="tx1">
                  <a:lumMod val="75000"/>
                  <a:lumOff val="2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52" name="矩形: 圓角 53">
            <a:extLst>
              <a:ext uri="{FF2B5EF4-FFF2-40B4-BE49-F238E27FC236}">
                <a16:creationId xmlns:a16="http://schemas.microsoft.com/office/drawing/2014/main" id="{3943E1CB-A9ED-4D3F-BEB9-FF9374640A12}"/>
              </a:ext>
            </a:extLst>
          </p:cNvPr>
          <p:cNvSpPr/>
          <p:nvPr/>
        </p:nvSpPr>
        <p:spPr>
          <a:xfrm>
            <a:off x="12486862" y="1985791"/>
            <a:ext cx="5734031" cy="3334937"/>
          </a:xfrm>
          <a:prstGeom prst="roundRect">
            <a:avLst>
              <a:gd name="adj" fmla="val 5085"/>
            </a:avLst>
          </a:prstGeom>
          <a:noFill/>
          <a:ln w="28575" cap="flat">
            <a:gradFill>
              <a:gsLst>
                <a:gs pos="0">
                  <a:srgbClr val="1563DD"/>
                </a:gs>
                <a:gs pos="77000">
                  <a:srgbClr val="0E9CF4">
                    <a:alpha val="0"/>
                  </a:srgbClr>
                </a:gs>
              </a:gsLst>
              <a:lin ang="5400000" scaled="1"/>
            </a:gradFill>
            <a:prstDash val="solid"/>
            <a:miter/>
          </a:ln>
          <a:effectLst>
            <a:outerShdw blurRad="50800" dist="38100" dir="2700000" algn="tl" rotWithShape="0">
              <a:prstClr val="black">
                <a:alpha val="40000"/>
              </a:prstClr>
            </a:outerShdw>
          </a:effectLst>
        </p:spPr>
        <p:txBody>
          <a:bodyPr rtlCol="0" anchor="ctr"/>
          <a:lstStyle/>
          <a:p>
            <a:endParaRPr lang="zh-TW" altLang="en-US" sz="2400" b="1">
              <a:solidFill>
                <a:schemeClr val="tx1"/>
              </a:solidFill>
            </a:endParaRPr>
          </a:p>
        </p:txBody>
      </p:sp>
      <p:grpSp>
        <p:nvGrpSpPr>
          <p:cNvPr id="156" name="群組 155">
            <a:extLst>
              <a:ext uri="{FF2B5EF4-FFF2-40B4-BE49-F238E27FC236}">
                <a16:creationId xmlns:a16="http://schemas.microsoft.com/office/drawing/2014/main" id="{5B0D505C-2614-453E-9AFE-46EEDB9CD8C9}"/>
              </a:ext>
            </a:extLst>
          </p:cNvPr>
          <p:cNvGrpSpPr/>
          <p:nvPr/>
        </p:nvGrpSpPr>
        <p:grpSpPr>
          <a:xfrm>
            <a:off x="16092797" y="5579601"/>
            <a:ext cx="1922922" cy="368547"/>
            <a:chOff x="4388896" y="4191428"/>
            <a:chExt cx="1165610" cy="223402"/>
          </a:xfrm>
          <a:gradFill>
            <a:gsLst>
              <a:gs pos="100000">
                <a:srgbClr val="3965B5"/>
              </a:gs>
              <a:gs pos="0">
                <a:srgbClr val="274DA5"/>
              </a:gs>
            </a:gsLst>
            <a:lin ang="0" scaled="0"/>
          </a:gradFill>
          <a:effectLst>
            <a:outerShdw blurRad="50800" dist="38100" dir="2700000" algn="tl" rotWithShape="0">
              <a:prstClr val="black">
                <a:alpha val="40000"/>
              </a:prstClr>
            </a:outerShdw>
          </a:effectLst>
        </p:grpSpPr>
        <p:sp>
          <p:nvSpPr>
            <p:cNvPr id="204" name="手繪多邊形: 圖案 203">
              <a:extLst>
                <a:ext uri="{FF2B5EF4-FFF2-40B4-BE49-F238E27FC236}">
                  <a16:creationId xmlns:a16="http://schemas.microsoft.com/office/drawing/2014/main" id="{4221B4DB-CCC6-46E9-8425-E1CEB2DC6E2A}"/>
                </a:ext>
              </a:extLst>
            </p:cNvPr>
            <p:cNvSpPr/>
            <p:nvPr/>
          </p:nvSpPr>
          <p:spPr>
            <a:xfrm>
              <a:off x="4390688" y="4193220"/>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205" name="手繪多邊形: 圖案 204">
              <a:extLst>
                <a:ext uri="{FF2B5EF4-FFF2-40B4-BE49-F238E27FC236}">
                  <a16:creationId xmlns:a16="http://schemas.microsoft.com/office/drawing/2014/main" id="{86B2FC94-2C82-4DB4-92AF-19E5928CF11A}"/>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206" name="手繪多邊形: 圖案 205">
              <a:extLst>
                <a:ext uri="{FF2B5EF4-FFF2-40B4-BE49-F238E27FC236}">
                  <a16:creationId xmlns:a16="http://schemas.microsoft.com/office/drawing/2014/main" id="{B3EA5676-B4F0-4C03-AD4F-4D206D483F23}"/>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07" name="手繪多邊形: 圖案 206">
              <a:extLst>
                <a:ext uri="{FF2B5EF4-FFF2-40B4-BE49-F238E27FC236}">
                  <a16:creationId xmlns:a16="http://schemas.microsoft.com/office/drawing/2014/main" id="{E1C43DE5-2D95-4993-9E85-68AC5AE0A88D}"/>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08" name="手繪多邊形: 圖案 207">
              <a:extLst>
                <a:ext uri="{FF2B5EF4-FFF2-40B4-BE49-F238E27FC236}">
                  <a16:creationId xmlns:a16="http://schemas.microsoft.com/office/drawing/2014/main" id="{02A5348B-6661-4C24-9529-3DE3091180D7}"/>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12" name="手繪多邊形: 圖案 211">
              <a:extLst>
                <a:ext uri="{FF2B5EF4-FFF2-40B4-BE49-F238E27FC236}">
                  <a16:creationId xmlns:a16="http://schemas.microsoft.com/office/drawing/2014/main" id="{75C752C7-3FC2-436B-9E9F-A8977CAFC40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13" name="手繪多邊形: 圖案 212">
              <a:extLst>
                <a:ext uri="{FF2B5EF4-FFF2-40B4-BE49-F238E27FC236}">
                  <a16:creationId xmlns:a16="http://schemas.microsoft.com/office/drawing/2014/main" id="{281A9FFB-A553-44AB-943B-35BC0264935F}"/>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214" name="手繪多邊形: 圖案 213">
              <a:extLst>
                <a:ext uri="{FF2B5EF4-FFF2-40B4-BE49-F238E27FC236}">
                  <a16:creationId xmlns:a16="http://schemas.microsoft.com/office/drawing/2014/main" id="{9F7070D7-768A-4F32-9C92-BA54CE21C62B}"/>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15" name="手繪多邊形: 圖案 214">
              <a:extLst>
                <a:ext uri="{FF2B5EF4-FFF2-40B4-BE49-F238E27FC236}">
                  <a16:creationId xmlns:a16="http://schemas.microsoft.com/office/drawing/2014/main" id="{1DB788B3-D4B3-4AA4-B303-42DFDEDF57D7}"/>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16" name="手繪多邊形: 圖案 215">
              <a:extLst>
                <a:ext uri="{FF2B5EF4-FFF2-40B4-BE49-F238E27FC236}">
                  <a16:creationId xmlns:a16="http://schemas.microsoft.com/office/drawing/2014/main" id="{711B2E3E-A5C2-45B6-A932-5A60C11C5CEF}"/>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17" name="手繪多邊形: 圖案 216">
              <a:extLst>
                <a:ext uri="{FF2B5EF4-FFF2-40B4-BE49-F238E27FC236}">
                  <a16:creationId xmlns:a16="http://schemas.microsoft.com/office/drawing/2014/main" id="{ED998FE6-2FF6-4ABD-BEFA-3DBD640A3984}"/>
                </a:ext>
              </a:extLst>
            </p:cNvPr>
            <p:cNvSpPr/>
            <p:nvPr/>
          </p:nvSpPr>
          <p:spPr>
            <a:xfrm>
              <a:off x="4978049" y="4251353"/>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18" name="手繪多邊形: 圖案 217">
              <a:extLst>
                <a:ext uri="{FF2B5EF4-FFF2-40B4-BE49-F238E27FC236}">
                  <a16:creationId xmlns:a16="http://schemas.microsoft.com/office/drawing/2014/main" id="{C8869872-12E2-4F91-8D7A-AD8EBE21FB8B}"/>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19" name="手繪多邊形: 圖案 218">
              <a:extLst>
                <a:ext uri="{FF2B5EF4-FFF2-40B4-BE49-F238E27FC236}">
                  <a16:creationId xmlns:a16="http://schemas.microsoft.com/office/drawing/2014/main" id="{98A78FB2-156D-44F6-821E-E8694DC23216}"/>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0" name="手繪多邊形: 圖案 219">
              <a:extLst>
                <a:ext uri="{FF2B5EF4-FFF2-40B4-BE49-F238E27FC236}">
                  <a16:creationId xmlns:a16="http://schemas.microsoft.com/office/drawing/2014/main" id="{A894AA21-1FE0-4E8D-97E6-9213E42520CE}"/>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21" name="手繪多邊形: 圖案 220">
              <a:extLst>
                <a:ext uri="{FF2B5EF4-FFF2-40B4-BE49-F238E27FC236}">
                  <a16:creationId xmlns:a16="http://schemas.microsoft.com/office/drawing/2014/main" id="{D3038DAC-4A39-4FA7-B0BC-B0BA15B8952B}"/>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222" name="手繪多邊形: 圖案 221">
              <a:extLst>
                <a:ext uri="{FF2B5EF4-FFF2-40B4-BE49-F238E27FC236}">
                  <a16:creationId xmlns:a16="http://schemas.microsoft.com/office/drawing/2014/main" id="{D38C8B69-CCEA-4ED8-8D81-A38F7E87BB78}"/>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3" name="手繪多邊形: 圖案 222">
              <a:extLst>
                <a:ext uri="{FF2B5EF4-FFF2-40B4-BE49-F238E27FC236}">
                  <a16:creationId xmlns:a16="http://schemas.microsoft.com/office/drawing/2014/main" id="{C66BF6DD-F68D-4506-AFCB-D8405FC338A8}"/>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224" name="手繪多邊形: 圖案 223">
              <a:extLst>
                <a:ext uri="{FF2B5EF4-FFF2-40B4-BE49-F238E27FC236}">
                  <a16:creationId xmlns:a16="http://schemas.microsoft.com/office/drawing/2014/main" id="{E5CEED6D-A671-492E-8F79-5B5F86DC564C}"/>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25" name="手繪多邊形: 圖案 224">
              <a:extLst>
                <a:ext uri="{FF2B5EF4-FFF2-40B4-BE49-F238E27FC236}">
                  <a16:creationId xmlns:a16="http://schemas.microsoft.com/office/drawing/2014/main" id="{054868BC-3A7C-4A16-981B-721019111A0A}"/>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26" name="手繪多邊形: 圖案 225">
              <a:extLst>
                <a:ext uri="{FF2B5EF4-FFF2-40B4-BE49-F238E27FC236}">
                  <a16:creationId xmlns:a16="http://schemas.microsoft.com/office/drawing/2014/main" id="{C33BF20B-96F2-48D3-9080-977F7ADBF2F4}"/>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27" name="手繪多邊形: 圖案 226">
              <a:extLst>
                <a:ext uri="{FF2B5EF4-FFF2-40B4-BE49-F238E27FC236}">
                  <a16:creationId xmlns:a16="http://schemas.microsoft.com/office/drawing/2014/main" id="{4685EA28-FE8F-4D7F-A9F0-EE04122FE6BD}"/>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28" name="手繪多邊形: 圖案 227">
              <a:extLst>
                <a:ext uri="{FF2B5EF4-FFF2-40B4-BE49-F238E27FC236}">
                  <a16:creationId xmlns:a16="http://schemas.microsoft.com/office/drawing/2014/main" id="{EC8E8DDD-5B61-45D1-88E8-A9347C4C43F3}"/>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29" name="手繪多邊形: 圖案 228">
              <a:extLst>
                <a:ext uri="{FF2B5EF4-FFF2-40B4-BE49-F238E27FC236}">
                  <a16:creationId xmlns:a16="http://schemas.microsoft.com/office/drawing/2014/main" id="{52039802-ED3A-4E78-AC6C-F4E1B0C720DA}"/>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0" name="手繪多邊形: 圖案 229">
              <a:extLst>
                <a:ext uri="{FF2B5EF4-FFF2-40B4-BE49-F238E27FC236}">
                  <a16:creationId xmlns:a16="http://schemas.microsoft.com/office/drawing/2014/main" id="{5E35293B-A340-4E18-BCB0-940B9D095CE2}"/>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1" name="手繪多邊形: 圖案 230">
              <a:extLst>
                <a:ext uri="{FF2B5EF4-FFF2-40B4-BE49-F238E27FC236}">
                  <a16:creationId xmlns:a16="http://schemas.microsoft.com/office/drawing/2014/main" id="{DE6992C4-392C-4870-A3AB-3EE8D4188B4F}"/>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2" name="手繪多邊形: 圖案 231">
              <a:extLst>
                <a:ext uri="{FF2B5EF4-FFF2-40B4-BE49-F238E27FC236}">
                  <a16:creationId xmlns:a16="http://schemas.microsoft.com/office/drawing/2014/main" id="{31F2FF36-E439-4119-A1D6-18D9C169ACBC}"/>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3" name="手繪多邊形: 圖案 232">
              <a:extLst>
                <a:ext uri="{FF2B5EF4-FFF2-40B4-BE49-F238E27FC236}">
                  <a16:creationId xmlns:a16="http://schemas.microsoft.com/office/drawing/2014/main" id="{910DC31A-78B8-43EA-A92F-09412C47BAA5}"/>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4" name="手繪多邊形: 圖案 233">
              <a:extLst>
                <a:ext uri="{FF2B5EF4-FFF2-40B4-BE49-F238E27FC236}">
                  <a16:creationId xmlns:a16="http://schemas.microsoft.com/office/drawing/2014/main" id="{DA52C8C9-48F0-4554-BAB5-8D95B09B4880}"/>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235" name="手繪多邊形: 圖案 234">
              <a:extLst>
                <a:ext uri="{FF2B5EF4-FFF2-40B4-BE49-F238E27FC236}">
                  <a16:creationId xmlns:a16="http://schemas.microsoft.com/office/drawing/2014/main" id="{34CBEDC4-28B2-4148-854A-832EA49189FB}"/>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236" name="手繪多邊形: 圖案 235">
              <a:extLst>
                <a:ext uri="{FF2B5EF4-FFF2-40B4-BE49-F238E27FC236}">
                  <a16:creationId xmlns:a16="http://schemas.microsoft.com/office/drawing/2014/main" id="{FA0DEC0E-44CF-4B61-A09F-279583249856}"/>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37" name="手繪多邊形: 圖案 236">
              <a:extLst>
                <a:ext uri="{FF2B5EF4-FFF2-40B4-BE49-F238E27FC236}">
                  <a16:creationId xmlns:a16="http://schemas.microsoft.com/office/drawing/2014/main" id="{BF5CC3CA-EF93-4EDD-A0C1-70292951EFBA}"/>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38" name="手繪多邊形: 圖案 237">
              <a:extLst>
                <a:ext uri="{FF2B5EF4-FFF2-40B4-BE49-F238E27FC236}">
                  <a16:creationId xmlns:a16="http://schemas.microsoft.com/office/drawing/2014/main" id="{BE6BCBCC-AEE4-4DA2-80A1-718BD2DDADA0}"/>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39" name="手繪多邊形: 圖案 238">
              <a:extLst>
                <a:ext uri="{FF2B5EF4-FFF2-40B4-BE49-F238E27FC236}">
                  <a16:creationId xmlns:a16="http://schemas.microsoft.com/office/drawing/2014/main" id="{6FC649F3-3C1B-4825-97D4-3243D0710A88}"/>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40" name="手繪多邊形: 圖案 239">
              <a:extLst>
                <a:ext uri="{FF2B5EF4-FFF2-40B4-BE49-F238E27FC236}">
                  <a16:creationId xmlns:a16="http://schemas.microsoft.com/office/drawing/2014/main" id="{75750122-4918-4D68-887D-00112FA936A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41" name="手繪多邊形: 圖案 240">
              <a:extLst>
                <a:ext uri="{FF2B5EF4-FFF2-40B4-BE49-F238E27FC236}">
                  <a16:creationId xmlns:a16="http://schemas.microsoft.com/office/drawing/2014/main" id="{7BFA7323-EBA2-4FDD-BFD3-9A3CDB522373}"/>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242" name="手繪多邊形: 圖案 241">
              <a:extLst>
                <a:ext uri="{FF2B5EF4-FFF2-40B4-BE49-F238E27FC236}">
                  <a16:creationId xmlns:a16="http://schemas.microsoft.com/office/drawing/2014/main" id="{9CCACC5C-ED9C-46A9-A9A8-EF6FDB816979}"/>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243" name="手繪多邊形: 圖案 242">
              <a:extLst>
                <a:ext uri="{FF2B5EF4-FFF2-40B4-BE49-F238E27FC236}">
                  <a16:creationId xmlns:a16="http://schemas.microsoft.com/office/drawing/2014/main" id="{5FFBCE03-28DB-4EB8-808B-41962F256004}"/>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244" name="手繪多邊形: 圖案 243">
              <a:extLst>
                <a:ext uri="{FF2B5EF4-FFF2-40B4-BE49-F238E27FC236}">
                  <a16:creationId xmlns:a16="http://schemas.microsoft.com/office/drawing/2014/main" id="{E99A3C04-44EE-4A79-AEBB-E82869188D98}"/>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245" name="手繪多邊形: 圖案 244">
              <a:extLst>
                <a:ext uri="{FF2B5EF4-FFF2-40B4-BE49-F238E27FC236}">
                  <a16:creationId xmlns:a16="http://schemas.microsoft.com/office/drawing/2014/main" id="{F1BA00EC-1F9E-4C28-BF86-A9573DDF37A1}"/>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246" name="手繪多邊形: 圖案 245">
              <a:extLst>
                <a:ext uri="{FF2B5EF4-FFF2-40B4-BE49-F238E27FC236}">
                  <a16:creationId xmlns:a16="http://schemas.microsoft.com/office/drawing/2014/main" id="{78C559A8-2C9E-47FF-A82E-7DD2BBE49E38}"/>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247" name="手繪多邊形: 圖案 246">
              <a:extLst>
                <a:ext uri="{FF2B5EF4-FFF2-40B4-BE49-F238E27FC236}">
                  <a16:creationId xmlns:a16="http://schemas.microsoft.com/office/drawing/2014/main" id="{33DD37FA-0B84-4D90-AFD0-918A315B4A26}"/>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grpSp>
        <p:nvGrpSpPr>
          <p:cNvPr id="248" name="群組 247">
            <a:extLst>
              <a:ext uri="{FF2B5EF4-FFF2-40B4-BE49-F238E27FC236}">
                <a16:creationId xmlns:a16="http://schemas.microsoft.com/office/drawing/2014/main" id="{0371F45D-DA8F-4FA5-9F9F-60037303C31F}"/>
              </a:ext>
            </a:extLst>
          </p:cNvPr>
          <p:cNvGrpSpPr/>
          <p:nvPr/>
        </p:nvGrpSpPr>
        <p:grpSpPr>
          <a:xfrm>
            <a:off x="12690052" y="5391316"/>
            <a:ext cx="1953886" cy="625854"/>
            <a:chOff x="452142" y="5403073"/>
            <a:chExt cx="1953886" cy="625854"/>
          </a:xfrm>
          <a:effectLst>
            <a:outerShdw blurRad="50800" dist="38100" dir="2700000" algn="tl" rotWithShape="0">
              <a:prstClr val="black">
                <a:alpha val="40000"/>
              </a:prstClr>
            </a:outerShdw>
          </a:effectLst>
        </p:grpSpPr>
        <p:sp>
          <p:nvSpPr>
            <p:cNvPr id="249" name="矩形: 圓角 248">
              <a:extLst>
                <a:ext uri="{FF2B5EF4-FFF2-40B4-BE49-F238E27FC236}">
                  <a16:creationId xmlns:a16="http://schemas.microsoft.com/office/drawing/2014/main" id="{CC5900D7-F4F2-4E84-A1E1-5116304372C3}"/>
                </a:ext>
              </a:extLst>
            </p:cNvPr>
            <p:cNvSpPr/>
            <p:nvPr/>
          </p:nvSpPr>
          <p:spPr>
            <a:xfrm>
              <a:off x="465288" y="5416385"/>
              <a:ext cx="1930209" cy="610730"/>
            </a:xfrm>
            <a:prstGeom prst="roundRect">
              <a:avLst>
                <a:gd name="adj" fmla="val 9313"/>
              </a:avLst>
            </a:prstGeom>
            <a:gradFill>
              <a:gsLst>
                <a:gs pos="4000">
                  <a:srgbClr val="284EA6"/>
                </a:gs>
                <a:gs pos="100000">
                  <a:srgbClr val="3965B5"/>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50" name="矩形: 圓角 249">
              <a:extLst>
                <a:ext uri="{FF2B5EF4-FFF2-40B4-BE49-F238E27FC236}">
                  <a16:creationId xmlns:a16="http://schemas.microsoft.com/office/drawing/2014/main" id="{5231AABD-1256-4442-9F71-809D0AB9FF78}"/>
                </a:ext>
              </a:extLst>
            </p:cNvPr>
            <p:cNvSpPr/>
            <p:nvPr/>
          </p:nvSpPr>
          <p:spPr>
            <a:xfrm>
              <a:off x="2313813"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251" name="矩形: 圓角 250">
              <a:extLst>
                <a:ext uri="{FF2B5EF4-FFF2-40B4-BE49-F238E27FC236}">
                  <a16:creationId xmlns:a16="http://schemas.microsoft.com/office/drawing/2014/main" id="{06D130A1-5A58-40D2-87CB-D4C417402D7E}"/>
                </a:ext>
              </a:extLst>
            </p:cNvPr>
            <p:cNvSpPr/>
            <p:nvPr/>
          </p:nvSpPr>
          <p:spPr>
            <a:xfrm>
              <a:off x="494264" y="5640616"/>
              <a:ext cx="45719" cy="169431"/>
            </a:xfrm>
            <a:prstGeom prst="roundRect">
              <a:avLst>
                <a:gd name="adj" fmla="val 50000"/>
              </a:avLst>
            </a:prstGeom>
            <a:solidFill>
              <a:srgbClr val="E4F6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252" name="圖形 251">
              <a:extLst>
                <a:ext uri="{FF2B5EF4-FFF2-40B4-BE49-F238E27FC236}">
                  <a16:creationId xmlns:a16="http://schemas.microsoft.com/office/drawing/2014/main" id="{C5ABACD5-A2B4-489C-9268-31E39C4FD04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52142" y="5403073"/>
              <a:ext cx="1953886" cy="625854"/>
            </a:xfrm>
            <a:prstGeom prst="rect">
              <a:avLst/>
            </a:prstGeom>
          </p:spPr>
        </p:pic>
      </p:grpSp>
      <p:sp>
        <p:nvSpPr>
          <p:cNvPr id="254" name="矩形 901">
            <a:extLst>
              <a:ext uri="{FF2B5EF4-FFF2-40B4-BE49-F238E27FC236}">
                <a16:creationId xmlns:a16="http://schemas.microsoft.com/office/drawing/2014/main" id="{AF19129F-825B-4815-917D-85A740057D92}"/>
              </a:ext>
            </a:extLst>
          </p:cNvPr>
          <p:cNvSpPr/>
          <p:nvPr/>
        </p:nvSpPr>
        <p:spPr>
          <a:xfrm>
            <a:off x="12882108" y="3993837"/>
            <a:ext cx="758937" cy="184666"/>
          </a:xfrm>
          <a:prstGeom prst="rect">
            <a:avLst/>
          </a:prstGeom>
        </p:spPr>
        <p:txBody>
          <a:bodyPr wrap="square" anchor="t">
            <a:spAutoFit/>
          </a:bodyPr>
          <a:lstStyle/>
          <a:p>
            <a:pPr algn="ctr"/>
            <a:r>
              <a:rPr lang="en-US" altLang="zh-TW" sz="600" b="1">
                <a:solidFill>
                  <a:srgbClr val="00B050"/>
                </a:solidFill>
                <a:latin typeface="Arial" panose="020B0604020202020204" pitchFamily="34" charset="0"/>
                <a:ea typeface="Microsoft JhengHei"/>
                <a:cs typeface="Arial" panose="020B0604020202020204" pitchFamily="34" charset="0"/>
              </a:rPr>
              <a:t>(Write ok)</a:t>
            </a:r>
            <a:endParaRPr lang="en-US" sz="600">
              <a:solidFill>
                <a:srgbClr val="00B050"/>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5" name="矩形 901">
            <a:extLst>
              <a:ext uri="{FF2B5EF4-FFF2-40B4-BE49-F238E27FC236}">
                <a16:creationId xmlns:a16="http://schemas.microsoft.com/office/drawing/2014/main" id="{E155F837-02F0-46BA-819A-024B51719AE7}"/>
              </a:ext>
            </a:extLst>
          </p:cNvPr>
          <p:cNvSpPr/>
          <p:nvPr/>
        </p:nvSpPr>
        <p:spPr>
          <a:xfrm>
            <a:off x="12457422" y="6082425"/>
            <a:ext cx="1877630" cy="230832"/>
          </a:xfrm>
          <a:prstGeom prst="rect">
            <a:avLst/>
          </a:prstGeom>
        </p:spPr>
        <p:txBody>
          <a:bodyPr wrap="square" anchor="t">
            <a:spAutoFit/>
          </a:bodyPr>
          <a:lstStyle/>
          <a:p>
            <a:pPr algn="ctr"/>
            <a:r>
              <a:rPr lang="en-US" altLang="zh-TW" sz="900" b="1">
                <a:solidFill>
                  <a:srgbClr val="274DA5"/>
                </a:solidFill>
                <a:latin typeface="Arial" panose="020B0604020202020204" pitchFamily="34" charset="0"/>
                <a:ea typeface="Microsoft JhengHei"/>
                <a:cs typeface="Arial" panose="020B0604020202020204" pitchFamily="34" charset="0"/>
              </a:rPr>
              <a:t>Primary NAS</a:t>
            </a:r>
            <a:endParaRPr lang="en-US" sz="9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6" name="矩形 901">
            <a:extLst>
              <a:ext uri="{FF2B5EF4-FFF2-40B4-BE49-F238E27FC236}">
                <a16:creationId xmlns:a16="http://schemas.microsoft.com/office/drawing/2014/main" id="{FF81F1E0-B14B-4640-965C-30D5F16DDFD5}"/>
              </a:ext>
            </a:extLst>
          </p:cNvPr>
          <p:cNvSpPr/>
          <p:nvPr/>
        </p:nvSpPr>
        <p:spPr>
          <a:xfrm>
            <a:off x="16116213" y="6037177"/>
            <a:ext cx="1877630" cy="230832"/>
          </a:xfrm>
          <a:prstGeom prst="rect">
            <a:avLst/>
          </a:prstGeom>
        </p:spPr>
        <p:txBody>
          <a:bodyPr wrap="square" anchor="t">
            <a:spAutoFit/>
          </a:bodyPr>
          <a:lstStyle/>
          <a:p>
            <a:pPr algn="ctr"/>
            <a:r>
              <a:rPr lang="en-US" altLang="zh-TW" sz="900" b="1">
                <a:solidFill>
                  <a:srgbClr val="274DA5"/>
                </a:solidFill>
                <a:latin typeface="Arial" panose="020B0604020202020204" pitchFamily="34" charset="0"/>
                <a:ea typeface="Microsoft JhengHei"/>
                <a:cs typeface="Arial" panose="020B0604020202020204" pitchFamily="34" charset="0"/>
              </a:rPr>
              <a:t>Secondary NAS</a:t>
            </a:r>
            <a:endParaRPr lang="en-US" sz="90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63" name="矩形 901">
            <a:extLst>
              <a:ext uri="{FF2B5EF4-FFF2-40B4-BE49-F238E27FC236}">
                <a16:creationId xmlns:a16="http://schemas.microsoft.com/office/drawing/2014/main" id="{58024135-0A30-4435-ABB3-40E6C716FDF7}"/>
              </a:ext>
            </a:extLst>
          </p:cNvPr>
          <p:cNvSpPr/>
          <p:nvPr/>
        </p:nvSpPr>
        <p:spPr>
          <a:xfrm>
            <a:off x="14950526" y="4675534"/>
            <a:ext cx="931665" cy="384721"/>
          </a:xfrm>
          <a:prstGeom prst="rect">
            <a:avLst/>
          </a:prstGeom>
        </p:spPr>
        <p:txBody>
          <a:bodyPr wrap="none" anchor="t">
            <a:spAutoFit/>
          </a:bodyPr>
          <a:lstStyle/>
          <a:p>
            <a:r>
              <a:rPr lang="en-US" altLang="zh-TW" sz="950" b="1">
                <a:solidFill>
                  <a:srgbClr val="274DA5"/>
                </a:solidFill>
                <a:latin typeface="Arial" panose="020B0604020202020204" pitchFamily="34" charset="0"/>
                <a:ea typeface="Microsoft JhengHei"/>
                <a:cs typeface="Arial" panose="020B0604020202020204" pitchFamily="34" charset="0"/>
              </a:rPr>
              <a:t>Memory of</a:t>
            </a:r>
          </a:p>
          <a:p>
            <a:r>
              <a:rPr lang="en-US" sz="950" b="1">
                <a:solidFill>
                  <a:srgbClr val="274DA5"/>
                </a:solidFill>
                <a:latin typeface="Arial" panose="020B0604020202020204" pitchFamily="34" charset="0"/>
                <a:ea typeface="Microsoft JhengHei"/>
                <a:cs typeface="Arial" panose="020B0604020202020204" pitchFamily="34" charset="0"/>
              </a:rPr>
              <a:t>Primary NAS</a:t>
            </a:r>
            <a:endParaRPr lang="en-US" sz="95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266" name="群組 265">
            <a:extLst>
              <a:ext uri="{FF2B5EF4-FFF2-40B4-BE49-F238E27FC236}">
                <a16:creationId xmlns:a16="http://schemas.microsoft.com/office/drawing/2014/main" id="{97DED859-EDBA-4B63-BE54-C1543CF4B064}"/>
              </a:ext>
            </a:extLst>
          </p:cNvPr>
          <p:cNvGrpSpPr/>
          <p:nvPr/>
        </p:nvGrpSpPr>
        <p:grpSpPr>
          <a:xfrm>
            <a:off x="13014406" y="2775858"/>
            <a:ext cx="1305178" cy="1014204"/>
            <a:chOff x="-1775124" y="4074892"/>
            <a:chExt cx="620254" cy="492851"/>
          </a:xfrm>
          <a:gradFill>
            <a:gsLst>
              <a:gs pos="0">
                <a:srgbClr val="193093"/>
              </a:gs>
              <a:gs pos="100000">
                <a:srgbClr val="32599E"/>
              </a:gs>
            </a:gsLst>
            <a:lin ang="0" scaled="0"/>
          </a:gradFill>
          <a:effectLst>
            <a:outerShdw blurRad="50800" dist="38100" dir="2700000" algn="tl" rotWithShape="0">
              <a:prstClr val="black">
                <a:alpha val="40000"/>
              </a:prstClr>
            </a:outerShdw>
          </a:effectLst>
        </p:grpSpPr>
        <p:sp>
          <p:nvSpPr>
            <p:cNvPr id="267" name="手繪多邊形: 圖案 266">
              <a:extLst>
                <a:ext uri="{FF2B5EF4-FFF2-40B4-BE49-F238E27FC236}">
                  <a16:creationId xmlns:a16="http://schemas.microsoft.com/office/drawing/2014/main" id="{9CFB5F6D-28E8-4B10-912F-99BE85A760C4}"/>
                </a:ext>
              </a:extLst>
            </p:cNvPr>
            <p:cNvSpPr/>
            <p:nvPr/>
          </p:nvSpPr>
          <p:spPr>
            <a:xfrm>
              <a:off x="-1775124" y="4074892"/>
              <a:ext cx="620254"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268" name="手繪多邊形: 圖案 267">
              <a:extLst>
                <a:ext uri="{FF2B5EF4-FFF2-40B4-BE49-F238E27FC236}">
                  <a16:creationId xmlns:a16="http://schemas.microsoft.com/office/drawing/2014/main" id="{A4572223-A9D0-49E2-A985-9BBE8A2601C2}"/>
                </a:ext>
              </a:extLst>
            </p:cNvPr>
            <p:cNvSpPr/>
            <p:nvPr/>
          </p:nvSpPr>
          <p:spPr>
            <a:xfrm>
              <a:off x="-1617128" y="4548185"/>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269" name="手繪多邊形: 圖案 268">
              <a:extLst>
                <a:ext uri="{FF2B5EF4-FFF2-40B4-BE49-F238E27FC236}">
                  <a16:creationId xmlns:a16="http://schemas.microsoft.com/office/drawing/2014/main" id="{5A20E957-4157-4880-AF40-110CE519C4D7}"/>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cxnSp>
        <p:nvCxnSpPr>
          <p:cNvPr id="270" name="直線單箭頭接點 915">
            <a:extLst>
              <a:ext uri="{FF2B5EF4-FFF2-40B4-BE49-F238E27FC236}">
                <a16:creationId xmlns:a16="http://schemas.microsoft.com/office/drawing/2014/main" id="{422DC9A9-7C83-4980-8E81-514A89C6841C}"/>
              </a:ext>
            </a:extLst>
          </p:cNvPr>
          <p:cNvCxnSpPr>
            <a:cxnSpLocks/>
          </p:cNvCxnSpPr>
          <p:nvPr/>
        </p:nvCxnSpPr>
        <p:spPr>
          <a:xfrm flipV="1">
            <a:off x="13543310" y="3884949"/>
            <a:ext cx="0" cy="1314094"/>
          </a:xfrm>
          <a:prstGeom prst="straightConnector1">
            <a:avLst/>
          </a:prstGeom>
          <a:ln w="19050">
            <a:solidFill>
              <a:srgbClr val="00B050"/>
            </a:solidFill>
            <a:prstDash val="sysDot"/>
            <a:headEnd type="none"/>
            <a:tailEnd type="triangle"/>
          </a:ln>
        </p:spPr>
        <p:style>
          <a:lnRef idx="1">
            <a:schemeClr val="accent1"/>
          </a:lnRef>
          <a:fillRef idx="0">
            <a:schemeClr val="accent1"/>
          </a:fillRef>
          <a:effectRef idx="0">
            <a:schemeClr val="accent1"/>
          </a:effectRef>
          <a:fontRef idx="minor">
            <a:schemeClr val="tx1"/>
          </a:fontRef>
        </p:style>
      </p:cxnSp>
      <p:sp>
        <p:nvSpPr>
          <p:cNvPr id="81" name="矩形: 圓角 80">
            <a:extLst>
              <a:ext uri="{FF2B5EF4-FFF2-40B4-BE49-F238E27FC236}">
                <a16:creationId xmlns:a16="http://schemas.microsoft.com/office/drawing/2014/main" id="{FF93FBE8-95A4-4698-9429-343085FB43BC}"/>
              </a:ext>
            </a:extLst>
          </p:cNvPr>
          <p:cNvSpPr/>
          <p:nvPr/>
        </p:nvSpPr>
        <p:spPr>
          <a:xfrm>
            <a:off x="13135884" y="2855003"/>
            <a:ext cx="1066800" cy="549118"/>
          </a:xfrm>
          <a:prstGeom prst="roundRect">
            <a:avLst>
              <a:gd name="adj" fmla="val 5103"/>
            </a:avLst>
          </a:prstGeom>
          <a:solidFill>
            <a:schemeClr val="bg1">
              <a:alpha val="3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pic>
        <p:nvPicPr>
          <p:cNvPr id="80" name="圖形 79">
            <a:extLst>
              <a:ext uri="{FF2B5EF4-FFF2-40B4-BE49-F238E27FC236}">
                <a16:creationId xmlns:a16="http://schemas.microsoft.com/office/drawing/2014/main" id="{E0F63303-012C-4833-A751-730772ECE1A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418375" y="2891766"/>
            <a:ext cx="513525" cy="485258"/>
          </a:xfrm>
          <a:prstGeom prst="rect">
            <a:avLst/>
          </a:prstGeom>
          <a:effectLst>
            <a:outerShdw blurRad="50800" dist="38100" dir="2700000" algn="tl" rotWithShape="0">
              <a:prstClr val="black">
                <a:alpha val="40000"/>
              </a:prstClr>
            </a:outerShdw>
          </a:effectLst>
        </p:spPr>
      </p:pic>
      <p:cxnSp>
        <p:nvCxnSpPr>
          <p:cNvPr id="88" name="接點: 肘形 87">
            <a:extLst>
              <a:ext uri="{FF2B5EF4-FFF2-40B4-BE49-F238E27FC236}">
                <a16:creationId xmlns:a16="http://schemas.microsoft.com/office/drawing/2014/main" id="{58D8AD13-4ED3-4C0C-9578-EF5C3367E23B}"/>
              </a:ext>
            </a:extLst>
          </p:cNvPr>
          <p:cNvCxnSpPr/>
          <p:nvPr/>
        </p:nvCxnSpPr>
        <p:spPr>
          <a:xfrm>
            <a:off x="14760039" y="5050335"/>
            <a:ext cx="1278327" cy="637017"/>
          </a:xfrm>
          <a:prstGeom prst="bentConnector3">
            <a:avLst>
              <a:gd name="adj1" fmla="val -3213"/>
            </a:avLst>
          </a:prstGeom>
          <a:ln w="19050">
            <a:solidFill>
              <a:srgbClr val="274DA5"/>
            </a:solidFill>
            <a:tailEnd type="triangle"/>
          </a:ln>
        </p:spPr>
        <p:style>
          <a:lnRef idx="1">
            <a:schemeClr val="accent1"/>
          </a:lnRef>
          <a:fillRef idx="0">
            <a:schemeClr val="accent1"/>
          </a:fillRef>
          <a:effectRef idx="0">
            <a:schemeClr val="accent1"/>
          </a:effectRef>
          <a:fontRef idx="minor">
            <a:schemeClr val="tx1"/>
          </a:fontRef>
        </p:style>
      </p:cxnSp>
      <p:cxnSp>
        <p:nvCxnSpPr>
          <p:cNvPr id="274" name="接點: 肘形 273">
            <a:extLst>
              <a:ext uri="{FF2B5EF4-FFF2-40B4-BE49-F238E27FC236}">
                <a16:creationId xmlns:a16="http://schemas.microsoft.com/office/drawing/2014/main" id="{EC3EDDF8-CC9F-420A-88F5-31C04C3A3985}"/>
              </a:ext>
            </a:extLst>
          </p:cNvPr>
          <p:cNvCxnSpPr>
            <a:cxnSpLocks/>
          </p:cNvCxnSpPr>
          <p:nvPr/>
        </p:nvCxnSpPr>
        <p:spPr>
          <a:xfrm rot="10800000">
            <a:off x="14809638" y="5255662"/>
            <a:ext cx="1272806" cy="326896"/>
          </a:xfrm>
          <a:prstGeom prst="bentConnector3">
            <a:avLst>
              <a:gd name="adj1" fmla="val 99890"/>
            </a:avLst>
          </a:prstGeom>
          <a:ln w="19050">
            <a:solidFill>
              <a:srgbClr val="0D9FF5"/>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94" name="矩形 901">
            <a:extLst>
              <a:ext uri="{FF2B5EF4-FFF2-40B4-BE49-F238E27FC236}">
                <a16:creationId xmlns:a16="http://schemas.microsoft.com/office/drawing/2014/main" id="{CDC25274-70A7-41A4-8254-D3CCCACEA9BF}"/>
              </a:ext>
            </a:extLst>
          </p:cNvPr>
          <p:cNvSpPr/>
          <p:nvPr/>
        </p:nvSpPr>
        <p:spPr>
          <a:xfrm>
            <a:off x="14964909" y="5340540"/>
            <a:ext cx="1036999" cy="184666"/>
          </a:xfrm>
          <a:prstGeom prst="rect">
            <a:avLst/>
          </a:prstGeom>
        </p:spPr>
        <p:txBody>
          <a:bodyPr wrap="square" anchor="t">
            <a:spAutoFit/>
          </a:bodyPr>
          <a:lstStyle/>
          <a:p>
            <a:r>
              <a:rPr lang="en-US" altLang="zh-TW" sz="600" b="1">
                <a:solidFill>
                  <a:srgbClr val="0D9EF5"/>
                </a:solidFill>
                <a:latin typeface="Arial" panose="020B0604020202020204" pitchFamily="34" charset="0"/>
                <a:ea typeface="Microsoft JhengHei"/>
                <a:cs typeface="Arial" panose="020B0604020202020204" pitchFamily="34" charset="0"/>
              </a:rPr>
              <a:t>(Write ok)</a:t>
            </a:r>
          </a:p>
        </p:txBody>
      </p:sp>
      <p:cxnSp>
        <p:nvCxnSpPr>
          <p:cNvPr id="277" name="直線單箭頭接點 915">
            <a:extLst>
              <a:ext uri="{FF2B5EF4-FFF2-40B4-BE49-F238E27FC236}">
                <a16:creationId xmlns:a16="http://schemas.microsoft.com/office/drawing/2014/main" id="{30C7D911-CF2F-48CF-A25D-F4D11A948EBC}"/>
              </a:ext>
            </a:extLst>
          </p:cNvPr>
          <p:cNvCxnSpPr>
            <a:cxnSpLocks/>
          </p:cNvCxnSpPr>
          <p:nvPr/>
        </p:nvCxnSpPr>
        <p:spPr>
          <a:xfrm>
            <a:off x="14418013" y="4839629"/>
            <a:ext cx="0" cy="873611"/>
          </a:xfrm>
          <a:prstGeom prst="straightConnector1">
            <a:avLst/>
          </a:prstGeom>
          <a:ln w="19050">
            <a:solidFill>
              <a:srgbClr val="FF0000"/>
            </a:solidFill>
            <a:headEnd type="none"/>
            <a:tailEnd type="triangle"/>
          </a:ln>
          <a:effectLst>
            <a:glow rad="25400">
              <a:schemeClr val="bg1">
                <a:alpha val="47000"/>
              </a:schemeClr>
            </a:glow>
          </a:effectLst>
        </p:spPr>
        <p:style>
          <a:lnRef idx="1">
            <a:schemeClr val="accent1"/>
          </a:lnRef>
          <a:fillRef idx="0">
            <a:schemeClr val="accent1"/>
          </a:fillRef>
          <a:effectRef idx="0">
            <a:schemeClr val="accent1"/>
          </a:effectRef>
          <a:fontRef idx="minor">
            <a:schemeClr val="tx1"/>
          </a:fontRef>
        </p:style>
      </p:cxnSp>
      <p:pic>
        <p:nvPicPr>
          <p:cNvPr id="85" name="圖片 84">
            <a:extLst>
              <a:ext uri="{FF2B5EF4-FFF2-40B4-BE49-F238E27FC236}">
                <a16:creationId xmlns:a16="http://schemas.microsoft.com/office/drawing/2014/main" id="{2997275A-E64A-4A8D-B322-161298389F3F}"/>
              </a:ext>
            </a:extLst>
          </p:cNvPr>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0000" contrast="20000"/>
                    </a14:imgEffect>
                  </a14:imgLayer>
                </a14:imgProps>
              </a:ext>
              <a:ext uri="{28A0092B-C50C-407E-A947-70E740481C1C}">
                <a14:useLocalDpi xmlns:a14="http://schemas.microsoft.com/office/drawing/2010/main"/>
              </a:ext>
            </a:extLst>
          </a:blip>
          <a:srcRect/>
          <a:stretch/>
        </p:blipFill>
        <p:spPr>
          <a:xfrm>
            <a:off x="14073961" y="4593325"/>
            <a:ext cx="840614" cy="621319"/>
          </a:xfrm>
          <a:prstGeom prst="rect">
            <a:avLst/>
          </a:prstGeom>
          <a:effectLst>
            <a:outerShdw blurRad="50800" dist="38100" dir="2700000" algn="tl" rotWithShape="0">
              <a:prstClr val="black">
                <a:alpha val="40000"/>
              </a:prstClr>
            </a:outerShdw>
          </a:effectLst>
        </p:spPr>
      </p:pic>
      <p:pic>
        <p:nvPicPr>
          <p:cNvPr id="84" name="圖形 83">
            <a:extLst>
              <a:ext uri="{FF2B5EF4-FFF2-40B4-BE49-F238E27FC236}">
                <a16:creationId xmlns:a16="http://schemas.microsoft.com/office/drawing/2014/main" id="{4D636799-3114-480F-A925-09A0924BA1B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4216168" y="4671432"/>
            <a:ext cx="513525" cy="485258"/>
          </a:xfrm>
          <a:prstGeom prst="rect">
            <a:avLst/>
          </a:prstGeom>
          <a:effectLst>
            <a:outerShdw blurRad="50800" dist="38100" dir="2700000" algn="tl" rotWithShape="0">
              <a:prstClr val="black">
                <a:alpha val="40000"/>
              </a:prstClr>
            </a:outerShdw>
          </a:effectLst>
        </p:spPr>
      </p:pic>
      <p:cxnSp>
        <p:nvCxnSpPr>
          <p:cNvPr id="278" name="直線單箭頭接點 915">
            <a:extLst>
              <a:ext uri="{FF2B5EF4-FFF2-40B4-BE49-F238E27FC236}">
                <a16:creationId xmlns:a16="http://schemas.microsoft.com/office/drawing/2014/main" id="{DC11A88D-94BE-4F22-892C-AC1950B9E2CD}"/>
              </a:ext>
            </a:extLst>
          </p:cNvPr>
          <p:cNvCxnSpPr>
            <a:cxnSpLocks/>
          </p:cNvCxnSpPr>
          <p:nvPr/>
        </p:nvCxnSpPr>
        <p:spPr>
          <a:xfrm flipV="1">
            <a:off x="14205635" y="5247573"/>
            <a:ext cx="0" cy="931333"/>
          </a:xfrm>
          <a:prstGeom prst="straightConnector1">
            <a:avLst/>
          </a:prstGeom>
          <a:ln w="19050">
            <a:solidFill>
              <a:srgbClr val="FF8C0D"/>
            </a:solidFill>
            <a:prstDash val="sysDot"/>
            <a:headEnd type="none"/>
            <a:tailEnd type="triangle"/>
          </a:ln>
          <a:effectLst/>
        </p:spPr>
        <p:style>
          <a:lnRef idx="1">
            <a:schemeClr val="accent1"/>
          </a:lnRef>
          <a:fillRef idx="0">
            <a:schemeClr val="accent1"/>
          </a:fillRef>
          <a:effectRef idx="0">
            <a:schemeClr val="accent1"/>
          </a:effectRef>
          <a:fontRef idx="minor">
            <a:schemeClr val="tx1"/>
          </a:fontRef>
        </p:style>
      </p:cxnSp>
      <p:pic>
        <p:nvPicPr>
          <p:cNvPr id="83" name="圖片 82" descr="一張含有 電子用品, 相片, 差異, 電腦 的圖片&#10;&#10;自動產生的描述">
            <a:extLst>
              <a:ext uri="{FF2B5EF4-FFF2-40B4-BE49-F238E27FC236}">
                <a16:creationId xmlns:a16="http://schemas.microsoft.com/office/drawing/2014/main" id="{4DCE76DA-6E37-4304-B749-760F7779B70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13863626" y="5682583"/>
            <a:ext cx="796460" cy="649393"/>
          </a:xfrm>
          <a:prstGeom prst="rect">
            <a:avLst/>
          </a:prstGeom>
        </p:spPr>
      </p:pic>
      <p:sp>
        <p:nvSpPr>
          <p:cNvPr id="98" name="矩形 901">
            <a:extLst>
              <a:ext uri="{FF2B5EF4-FFF2-40B4-BE49-F238E27FC236}">
                <a16:creationId xmlns:a16="http://schemas.microsoft.com/office/drawing/2014/main" id="{B278235F-3F46-407C-940D-898C46CC2823}"/>
              </a:ext>
            </a:extLst>
          </p:cNvPr>
          <p:cNvSpPr/>
          <p:nvPr/>
        </p:nvSpPr>
        <p:spPr>
          <a:xfrm>
            <a:off x="13545427" y="5249811"/>
            <a:ext cx="511358" cy="184666"/>
          </a:xfrm>
          <a:prstGeom prst="rect">
            <a:avLst/>
          </a:prstGeom>
        </p:spPr>
        <p:txBody>
          <a:bodyPr wrap="square" anchor="t">
            <a:spAutoFit/>
          </a:bodyPr>
          <a:lstStyle/>
          <a:p>
            <a:r>
              <a:rPr lang="en-US" altLang="zh-TW" sz="600" b="1">
                <a:solidFill>
                  <a:srgbClr val="FF8C0D"/>
                </a:solidFill>
                <a:latin typeface="Arial" panose="020B0604020202020204" pitchFamily="34" charset="0"/>
                <a:ea typeface="Microsoft JhengHei"/>
                <a:cs typeface="Arial" panose="020B0604020202020204" pitchFamily="34" charset="0"/>
              </a:rPr>
              <a:t>(Write ok)</a:t>
            </a:r>
          </a:p>
        </p:txBody>
      </p:sp>
      <p:sp>
        <p:nvSpPr>
          <p:cNvPr id="100" name="矩形 99">
            <a:extLst>
              <a:ext uri="{FF2B5EF4-FFF2-40B4-BE49-F238E27FC236}">
                <a16:creationId xmlns:a16="http://schemas.microsoft.com/office/drawing/2014/main" id="{C32B6039-4695-4133-AFA5-4FCCF747581E}"/>
              </a:ext>
            </a:extLst>
          </p:cNvPr>
          <p:cNvSpPr/>
          <p:nvPr/>
        </p:nvSpPr>
        <p:spPr>
          <a:xfrm>
            <a:off x="14483244" y="5477667"/>
            <a:ext cx="132887" cy="13756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p>
        </p:txBody>
      </p:sp>
      <p:sp>
        <p:nvSpPr>
          <p:cNvPr id="101" name="矩形 100">
            <a:extLst>
              <a:ext uri="{FF2B5EF4-FFF2-40B4-BE49-F238E27FC236}">
                <a16:creationId xmlns:a16="http://schemas.microsoft.com/office/drawing/2014/main" id="{623211F9-D2FE-43FD-A327-D87C4BE7EA3B}"/>
              </a:ext>
            </a:extLst>
          </p:cNvPr>
          <p:cNvSpPr/>
          <p:nvPr/>
        </p:nvSpPr>
        <p:spPr>
          <a:xfrm>
            <a:off x="15905079" y="5790095"/>
            <a:ext cx="132887" cy="137564"/>
          </a:xfrm>
          <a:prstGeom prst="rect">
            <a:avLst/>
          </a:prstGeom>
          <a:solidFill>
            <a:srgbClr val="274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2</a:t>
            </a:r>
          </a:p>
        </p:txBody>
      </p:sp>
      <p:sp>
        <p:nvSpPr>
          <p:cNvPr id="102" name="矩形 101">
            <a:extLst>
              <a:ext uri="{FF2B5EF4-FFF2-40B4-BE49-F238E27FC236}">
                <a16:creationId xmlns:a16="http://schemas.microsoft.com/office/drawing/2014/main" id="{BDB7717F-F8E7-4E7A-9BF2-EF20EA051F7E}"/>
              </a:ext>
            </a:extLst>
          </p:cNvPr>
          <p:cNvSpPr/>
          <p:nvPr/>
        </p:nvSpPr>
        <p:spPr>
          <a:xfrm>
            <a:off x="14891712" y="5364091"/>
            <a:ext cx="132887" cy="137564"/>
          </a:xfrm>
          <a:prstGeom prst="rect">
            <a:avLst/>
          </a:prstGeom>
          <a:solidFill>
            <a:srgbClr val="0D9F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p>
        </p:txBody>
      </p:sp>
      <p:sp>
        <p:nvSpPr>
          <p:cNvPr id="105" name="矩形 104">
            <a:extLst>
              <a:ext uri="{FF2B5EF4-FFF2-40B4-BE49-F238E27FC236}">
                <a16:creationId xmlns:a16="http://schemas.microsoft.com/office/drawing/2014/main" id="{3D68D744-60A6-4CF6-81AC-C533D76AE393}"/>
              </a:ext>
            </a:extLst>
          </p:cNvPr>
          <p:cNvSpPr/>
          <p:nvPr/>
        </p:nvSpPr>
        <p:spPr>
          <a:xfrm>
            <a:off x="13800407" y="4721696"/>
            <a:ext cx="132887" cy="137564"/>
          </a:xfrm>
          <a:prstGeom prst="rect">
            <a:avLst/>
          </a:prstGeom>
          <a:solidFill>
            <a:srgbClr val="456B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1</a:t>
            </a:r>
          </a:p>
        </p:txBody>
      </p:sp>
      <p:sp>
        <p:nvSpPr>
          <p:cNvPr id="106" name="矩形 105">
            <a:extLst>
              <a:ext uri="{FF2B5EF4-FFF2-40B4-BE49-F238E27FC236}">
                <a16:creationId xmlns:a16="http://schemas.microsoft.com/office/drawing/2014/main" id="{9541C4E8-631C-41ED-BA66-2E75DC2ACA2B}"/>
              </a:ext>
            </a:extLst>
          </p:cNvPr>
          <p:cNvSpPr/>
          <p:nvPr/>
        </p:nvSpPr>
        <p:spPr>
          <a:xfrm>
            <a:off x="14007321" y="5276893"/>
            <a:ext cx="132887" cy="137564"/>
          </a:xfrm>
          <a:prstGeom prst="rect">
            <a:avLst/>
          </a:prstGeom>
          <a:solidFill>
            <a:srgbClr val="FF8C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3</a:t>
            </a:r>
          </a:p>
        </p:txBody>
      </p:sp>
      <p:sp>
        <p:nvSpPr>
          <p:cNvPr id="107" name="矩形 106">
            <a:extLst>
              <a:ext uri="{FF2B5EF4-FFF2-40B4-BE49-F238E27FC236}">
                <a16:creationId xmlns:a16="http://schemas.microsoft.com/office/drawing/2014/main" id="{13F0714C-5823-48A3-B8B4-E2F1B3326F87}"/>
              </a:ext>
            </a:extLst>
          </p:cNvPr>
          <p:cNvSpPr/>
          <p:nvPr/>
        </p:nvSpPr>
        <p:spPr>
          <a:xfrm>
            <a:off x="13307151" y="3870757"/>
            <a:ext cx="132887" cy="137564"/>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8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4</a:t>
            </a:r>
          </a:p>
        </p:txBody>
      </p:sp>
      <p:grpSp>
        <p:nvGrpSpPr>
          <p:cNvPr id="78" name="群組 77">
            <a:extLst>
              <a:ext uri="{FF2B5EF4-FFF2-40B4-BE49-F238E27FC236}">
                <a16:creationId xmlns:a16="http://schemas.microsoft.com/office/drawing/2014/main" id="{EDC92366-7A2F-4842-8DB4-AEBCD4159170}"/>
              </a:ext>
            </a:extLst>
          </p:cNvPr>
          <p:cNvGrpSpPr/>
          <p:nvPr/>
        </p:nvGrpSpPr>
        <p:grpSpPr>
          <a:xfrm>
            <a:off x="4510482" y="5066771"/>
            <a:ext cx="625854" cy="625854"/>
            <a:chOff x="4435908" y="4889651"/>
            <a:chExt cx="759453" cy="759453"/>
          </a:xfrm>
        </p:grpSpPr>
        <p:sp>
          <p:nvSpPr>
            <p:cNvPr id="21" name="手繪多邊形: 圖案 956">
              <a:extLst>
                <a:ext uri="{FF2B5EF4-FFF2-40B4-BE49-F238E27FC236}">
                  <a16:creationId xmlns:a16="http://schemas.microsoft.com/office/drawing/2014/main" id="{468C8411-952F-4185-91E8-04B5397CBFA9}"/>
                </a:ext>
              </a:extLst>
            </p:cNvPr>
            <p:cNvSpPr/>
            <p:nvPr/>
          </p:nvSpPr>
          <p:spPr>
            <a:xfrm>
              <a:off x="4435908" y="4889651"/>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28" name="圖形 27">
              <a:extLst>
                <a:ext uri="{FF2B5EF4-FFF2-40B4-BE49-F238E27FC236}">
                  <a16:creationId xmlns:a16="http://schemas.microsoft.com/office/drawing/2014/main" id="{59BF8C8C-5C4D-4E81-9766-E07D32789121}"/>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545942" y="5052140"/>
              <a:ext cx="542227" cy="408344"/>
            </a:xfrm>
            <a:prstGeom prst="rect">
              <a:avLst/>
            </a:prstGeom>
            <a:effectLst>
              <a:outerShdw blurRad="50800" dist="38100" dir="2700000" algn="tl" rotWithShape="0">
                <a:prstClr val="black">
                  <a:alpha val="40000"/>
                </a:prstClr>
              </a:outerShdw>
            </a:effectLst>
          </p:spPr>
        </p:pic>
      </p:grpSp>
      <p:grpSp>
        <p:nvGrpSpPr>
          <p:cNvPr id="77" name="群組 76">
            <a:extLst>
              <a:ext uri="{FF2B5EF4-FFF2-40B4-BE49-F238E27FC236}">
                <a16:creationId xmlns:a16="http://schemas.microsoft.com/office/drawing/2014/main" id="{1AA0C984-B3A3-4FFD-B6BC-DE5D787FEB6E}"/>
              </a:ext>
            </a:extLst>
          </p:cNvPr>
          <p:cNvGrpSpPr/>
          <p:nvPr/>
        </p:nvGrpSpPr>
        <p:grpSpPr>
          <a:xfrm>
            <a:off x="1689476" y="4970328"/>
            <a:ext cx="625854" cy="625854"/>
            <a:chOff x="1633663" y="4907432"/>
            <a:chExt cx="759453" cy="759453"/>
          </a:xfrm>
        </p:grpSpPr>
        <p:sp>
          <p:nvSpPr>
            <p:cNvPr id="29" name="手繪多邊形: 圖案 956">
              <a:extLst>
                <a:ext uri="{FF2B5EF4-FFF2-40B4-BE49-F238E27FC236}">
                  <a16:creationId xmlns:a16="http://schemas.microsoft.com/office/drawing/2014/main" id="{CD171EC5-65FD-4759-A152-1E5A94CCB453}"/>
                </a:ext>
              </a:extLst>
            </p:cNvPr>
            <p:cNvSpPr/>
            <p:nvPr/>
          </p:nvSpPr>
          <p:spPr>
            <a:xfrm>
              <a:off x="1633663" y="4907432"/>
              <a:ext cx="759453" cy="759453"/>
            </a:xfrm>
            <a:custGeom>
              <a:avLst/>
              <a:gdLst>
                <a:gd name="connsiteX0" fmla="*/ 343795 w 685481"/>
                <a:gd name="connsiteY0" fmla="*/ 687591 h 687590"/>
                <a:gd name="connsiteX1" fmla="*/ 0 w 685481"/>
                <a:gd name="connsiteY1" fmla="*/ 343795 h 687590"/>
                <a:gd name="connsiteX2" fmla="*/ 343795 w 685481"/>
                <a:gd name="connsiteY2" fmla="*/ 0 h 687590"/>
                <a:gd name="connsiteX3" fmla="*/ 687591 w 685481"/>
                <a:gd name="connsiteY3" fmla="*/ 343795 h 687590"/>
                <a:gd name="connsiteX4" fmla="*/ 343795 w 685481"/>
                <a:gd name="connsiteY4" fmla="*/ 687591 h 6875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5481" h="687590">
                  <a:moveTo>
                    <a:pt x="343795" y="687591"/>
                  </a:moveTo>
                  <a:cubicBezTo>
                    <a:pt x="154223" y="687591"/>
                    <a:pt x="0" y="533347"/>
                    <a:pt x="0" y="343795"/>
                  </a:cubicBezTo>
                  <a:cubicBezTo>
                    <a:pt x="0" y="154244"/>
                    <a:pt x="154244" y="0"/>
                    <a:pt x="343795" y="0"/>
                  </a:cubicBezTo>
                  <a:cubicBezTo>
                    <a:pt x="533347" y="0"/>
                    <a:pt x="687591" y="154223"/>
                    <a:pt x="687591" y="343795"/>
                  </a:cubicBezTo>
                  <a:cubicBezTo>
                    <a:pt x="687591" y="533368"/>
                    <a:pt x="533389" y="687591"/>
                    <a:pt x="343795" y="687591"/>
                  </a:cubicBezTo>
                  <a:close/>
                </a:path>
              </a:pathLst>
            </a:custGeom>
            <a:gradFill>
              <a:gsLst>
                <a:gs pos="0">
                  <a:srgbClr val="FC8123"/>
                </a:gs>
                <a:gs pos="100000">
                  <a:srgbClr val="F6B21A"/>
                </a:gs>
              </a:gsLst>
              <a:lin ang="5400000" scaled="1"/>
            </a:gradFill>
            <a:ln w="19050" cap="flat">
              <a:solidFill>
                <a:schemeClr val="bg1">
                  <a:lumMod val="95000"/>
                </a:schemeClr>
              </a:solidFill>
              <a:prstDash val="solid"/>
              <a:miter/>
            </a:ln>
            <a:effectLst>
              <a:outerShdw blurRad="50800" dist="38100" dir="2700000" algn="tl" rotWithShape="0">
                <a:prstClr val="black">
                  <a:alpha val="40000"/>
                </a:prstClr>
              </a:outerShdw>
            </a:effectLst>
          </p:spPr>
          <p:txBody>
            <a:bodyPr rtlCol="0" anchor="ctr"/>
            <a:lstStyle/>
            <a:p>
              <a:endParaRPr lang="zh-TW" altLang="en-US">
                <a:latin typeface="Arial" panose="020B0604020202020204" pitchFamily="34" charset="0"/>
                <a:cs typeface="Arial" panose="020B0604020202020204" pitchFamily="34" charset="0"/>
              </a:endParaRPr>
            </a:p>
          </p:txBody>
        </p:sp>
        <p:pic>
          <p:nvPicPr>
            <p:cNvPr id="76" name="圖形 75">
              <a:extLst>
                <a:ext uri="{FF2B5EF4-FFF2-40B4-BE49-F238E27FC236}">
                  <a16:creationId xmlns:a16="http://schemas.microsoft.com/office/drawing/2014/main" id="{BAE52F23-2994-4029-9475-979F68FCD5F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743697" y="5069921"/>
              <a:ext cx="542227" cy="408344"/>
            </a:xfrm>
            <a:prstGeom prst="rect">
              <a:avLst/>
            </a:prstGeom>
            <a:effectLst>
              <a:outerShdw blurRad="50800" dist="38100" dir="2700000" algn="tl" rotWithShape="0">
                <a:prstClr val="black">
                  <a:alpha val="40000"/>
                </a:prstClr>
              </a:outerShdw>
            </a:effectLst>
          </p:spPr>
        </p:pic>
      </p:grpSp>
      <p:cxnSp>
        <p:nvCxnSpPr>
          <p:cNvPr id="305" name="接點: 肘形 304">
            <a:extLst>
              <a:ext uri="{FF2B5EF4-FFF2-40B4-BE49-F238E27FC236}">
                <a16:creationId xmlns:a16="http://schemas.microsoft.com/office/drawing/2014/main" id="{5F26C7C3-B1DB-462E-9F09-2FB94B70E95D}"/>
              </a:ext>
            </a:extLst>
          </p:cNvPr>
          <p:cNvCxnSpPr>
            <a:cxnSpLocks/>
          </p:cNvCxnSpPr>
          <p:nvPr/>
        </p:nvCxnSpPr>
        <p:spPr>
          <a:xfrm rot="16200000" flipH="1">
            <a:off x="13292242" y="4216771"/>
            <a:ext cx="1161704" cy="304120"/>
          </a:xfrm>
          <a:prstGeom prst="bentConnector2">
            <a:avLst/>
          </a:prstGeom>
          <a:ln w="19050">
            <a:solidFill>
              <a:srgbClr val="456B2B"/>
            </a:solidFill>
            <a:tailEnd type="triangle"/>
          </a:ln>
        </p:spPr>
        <p:style>
          <a:lnRef idx="1">
            <a:schemeClr val="accent1"/>
          </a:lnRef>
          <a:fillRef idx="0">
            <a:schemeClr val="accent1"/>
          </a:fillRef>
          <a:effectRef idx="0">
            <a:schemeClr val="accent1"/>
          </a:effectRef>
          <a:fontRef idx="minor">
            <a:schemeClr val="tx1"/>
          </a:fontRef>
        </p:style>
      </p:cxnSp>
      <p:pic>
        <p:nvPicPr>
          <p:cNvPr id="86" name="圖片 85">
            <a:extLst>
              <a:ext uri="{FF2B5EF4-FFF2-40B4-BE49-F238E27FC236}">
                <a16:creationId xmlns:a16="http://schemas.microsoft.com/office/drawing/2014/main" id="{3FBE9C2E-A70B-4C91-9B26-4D58D84CAA30}"/>
              </a:ext>
            </a:extLst>
          </p:cNvPr>
          <p:cNvPicPr>
            <a:picLocks noChangeAspect="1"/>
          </p:cNvPicPr>
          <p:nvPr/>
        </p:nvPicPr>
        <p:blipFill>
          <a:blip r:embed="rId16">
            <a:extLst>
              <a:ext uri="{BEBA8EAE-BF5A-486C-A8C5-ECC9F3942E4B}">
                <a14:imgProps xmlns:a14="http://schemas.microsoft.com/office/drawing/2010/main">
                  <a14:imgLayer r:embed="rId12">
                    <a14:imgEffect>
                      <a14:brightnessContrast bright="-20000" contrast="40000"/>
                    </a14:imgEffect>
                  </a14:imgLayer>
                </a14:imgProps>
              </a:ext>
              <a:ext uri="{28A0092B-C50C-407E-A947-70E740481C1C}">
                <a14:useLocalDpi xmlns:a14="http://schemas.microsoft.com/office/drawing/2010/main"/>
              </a:ext>
            </a:extLst>
          </a:blip>
          <a:srcRect/>
          <a:stretch/>
        </p:blipFill>
        <p:spPr>
          <a:xfrm>
            <a:off x="449279" y="1985721"/>
            <a:ext cx="3950141" cy="448591"/>
          </a:xfrm>
          <a:prstGeom prst="rect">
            <a:avLst/>
          </a:prstGeom>
          <a:effectLst>
            <a:outerShdw blurRad="50800" dist="38100" dir="2700000" algn="tl" rotWithShape="0">
              <a:prstClr val="black">
                <a:alpha val="40000"/>
              </a:prstClr>
            </a:outerShdw>
          </a:effectLst>
        </p:spPr>
      </p:pic>
      <p:pic>
        <p:nvPicPr>
          <p:cNvPr id="87" name="圖片 86">
            <a:extLst>
              <a:ext uri="{FF2B5EF4-FFF2-40B4-BE49-F238E27FC236}">
                <a16:creationId xmlns:a16="http://schemas.microsoft.com/office/drawing/2014/main" id="{F7384889-A4BA-4AEA-9AD4-3DC1717853EE}"/>
              </a:ext>
            </a:extLst>
          </p:cNvPr>
          <p:cNvPicPr>
            <a:picLocks noChangeAspect="1"/>
          </p:cNvPicPr>
          <p:nvPr/>
        </p:nvPicPr>
        <p:blipFill>
          <a:blip r:embed="rId17">
            <a:extLst>
              <a:ext uri="{28A0092B-C50C-407E-A947-70E740481C1C}">
                <a14:useLocalDpi xmlns:a14="http://schemas.microsoft.com/office/drawing/2010/main"/>
              </a:ext>
            </a:extLst>
          </a:blip>
          <a:srcRect/>
          <a:stretch/>
        </p:blipFill>
        <p:spPr>
          <a:xfrm>
            <a:off x="6409306" y="2001238"/>
            <a:ext cx="3192424" cy="448591"/>
          </a:xfrm>
          <a:prstGeom prst="rect">
            <a:avLst/>
          </a:prstGeom>
          <a:effectLst>
            <a:outerShdw blurRad="50800" dist="38100" dir="2700000" algn="tl" rotWithShape="0">
              <a:prstClr val="black">
                <a:alpha val="40000"/>
              </a:prstClr>
            </a:outerShdw>
          </a:effectLst>
        </p:spPr>
      </p:pic>
      <p:sp>
        <p:nvSpPr>
          <p:cNvPr id="79" name="文字方塊 78">
            <a:extLst>
              <a:ext uri="{FF2B5EF4-FFF2-40B4-BE49-F238E27FC236}">
                <a16:creationId xmlns:a16="http://schemas.microsoft.com/office/drawing/2014/main" id="{C961A582-9C9C-4C2C-8BBE-8EED9E2BAE30}"/>
              </a:ext>
            </a:extLst>
          </p:cNvPr>
          <p:cNvSpPr txBox="1"/>
          <p:nvPr/>
        </p:nvSpPr>
        <p:spPr>
          <a:xfrm>
            <a:off x="-63500" y="2040982"/>
            <a:ext cx="5049012"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Schedule SnapSync: 5min~60min</a:t>
            </a:r>
            <a:endParaRPr lang="zh-TW" altLang="en-US" sz="1700" b="1">
              <a:solidFill>
                <a:schemeClr val="bg1"/>
              </a:solidFill>
            </a:endParaRPr>
          </a:p>
        </p:txBody>
      </p:sp>
      <p:sp>
        <p:nvSpPr>
          <p:cNvPr id="1037" name="文字方塊 1036">
            <a:extLst>
              <a:ext uri="{FF2B5EF4-FFF2-40B4-BE49-F238E27FC236}">
                <a16:creationId xmlns:a16="http://schemas.microsoft.com/office/drawing/2014/main" id="{5DC1F922-346F-41E4-B08A-73BD7B266E29}"/>
              </a:ext>
            </a:extLst>
          </p:cNvPr>
          <p:cNvSpPr txBox="1"/>
          <p:nvPr/>
        </p:nvSpPr>
        <p:spPr>
          <a:xfrm>
            <a:off x="6391883" y="2025499"/>
            <a:ext cx="3209847"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Realtime SnapSync: RPO=0</a:t>
            </a:r>
          </a:p>
        </p:txBody>
      </p:sp>
      <p:pic>
        <p:nvPicPr>
          <p:cNvPr id="89" name="圖片 88">
            <a:extLst>
              <a:ext uri="{FF2B5EF4-FFF2-40B4-BE49-F238E27FC236}">
                <a16:creationId xmlns:a16="http://schemas.microsoft.com/office/drawing/2014/main" id="{DD70AA9B-DE67-418D-8591-178C303E0D14}"/>
              </a:ext>
            </a:extLst>
          </p:cNvPr>
          <p:cNvPicPr>
            <a:picLocks noChangeAspect="1"/>
          </p:cNvPicPr>
          <p:nvPr/>
        </p:nvPicPr>
        <p:blipFill>
          <a:blip r:embed="rId17">
            <a:extLst>
              <a:ext uri="{28A0092B-C50C-407E-A947-70E740481C1C}">
                <a14:useLocalDpi xmlns:a14="http://schemas.microsoft.com/office/drawing/2010/main"/>
              </a:ext>
            </a:extLst>
          </a:blip>
          <a:srcRect/>
          <a:stretch/>
        </p:blipFill>
        <p:spPr>
          <a:xfrm>
            <a:off x="12733886" y="2001237"/>
            <a:ext cx="3192424" cy="448591"/>
          </a:xfrm>
          <a:prstGeom prst="rect">
            <a:avLst/>
          </a:prstGeom>
          <a:effectLst>
            <a:outerShdw blurRad="50800" dist="38100" dir="2700000" algn="tl" rotWithShape="0">
              <a:prstClr val="black">
                <a:alpha val="40000"/>
              </a:prstClr>
            </a:outerShdw>
          </a:effectLst>
        </p:spPr>
      </p:pic>
      <p:sp>
        <p:nvSpPr>
          <p:cNvPr id="155" name="文字方塊 154">
            <a:extLst>
              <a:ext uri="{FF2B5EF4-FFF2-40B4-BE49-F238E27FC236}">
                <a16:creationId xmlns:a16="http://schemas.microsoft.com/office/drawing/2014/main" id="{C95609BF-C3FF-452C-B3C0-27BF9361848B}"/>
              </a:ext>
            </a:extLst>
          </p:cNvPr>
          <p:cNvSpPr txBox="1"/>
          <p:nvPr/>
        </p:nvSpPr>
        <p:spPr>
          <a:xfrm>
            <a:off x="12685741" y="2040981"/>
            <a:ext cx="3209847" cy="353943"/>
          </a:xfrm>
          <a:prstGeom prst="rect">
            <a:avLst/>
          </a:prstGeom>
          <a:noFill/>
        </p:spPr>
        <p:txBody>
          <a:bodyPr wrap="square">
            <a:spAutoFit/>
          </a:bodyPr>
          <a:lstStyle/>
          <a:p>
            <a:pPr algn="ctr"/>
            <a:r>
              <a:rPr lang="en-US" altLang="zh-TW" sz="1700" b="1">
                <a:solidFill>
                  <a:schemeClr val="bg1"/>
                </a:solidFill>
                <a:latin typeface="Arial" panose="020B0604020202020204" pitchFamily="34" charset="0"/>
              </a:rPr>
              <a:t>Realtime SnapSync: RPO=0</a:t>
            </a:r>
          </a:p>
        </p:txBody>
      </p:sp>
      <p:pic>
        <p:nvPicPr>
          <p:cNvPr id="3" name="圖形 1">
            <a:extLst>
              <a:ext uri="{FF2B5EF4-FFF2-40B4-BE49-F238E27FC236}">
                <a16:creationId xmlns:a16="http://schemas.microsoft.com/office/drawing/2014/main" id="{39C0E74D-208F-42B3-87FD-88DA5F6165CB}"/>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55033" y="24942"/>
            <a:ext cx="716172" cy="457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923602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 name="矩形: 圓角 76">
            <a:extLst>
              <a:ext uri="{FF2B5EF4-FFF2-40B4-BE49-F238E27FC236}">
                <a16:creationId xmlns:a16="http://schemas.microsoft.com/office/drawing/2014/main" id="{32209578-69E5-4D98-B861-2C3553126925}"/>
              </a:ext>
            </a:extLst>
          </p:cNvPr>
          <p:cNvSpPr/>
          <p:nvPr/>
        </p:nvSpPr>
        <p:spPr>
          <a:xfrm>
            <a:off x="8744738" y="5194184"/>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9" name="圖片 78">
            <a:extLst>
              <a:ext uri="{FF2B5EF4-FFF2-40B4-BE49-F238E27FC236}">
                <a16:creationId xmlns:a16="http://schemas.microsoft.com/office/drawing/2014/main" id="{EF73A272-D19C-4ACA-8CA4-94406E0E43CB}"/>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8744738" y="4572865"/>
            <a:ext cx="3149598" cy="621319"/>
          </a:xfrm>
          <a:prstGeom prst="rect">
            <a:avLst/>
          </a:prstGeom>
          <a:effectLst>
            <a:outerShdw blurRad="50800" dist="38100" dir="2700000" algn="tl" rotWithShape="0">
              <a:prstClr val="black">
                <a:alpha val="40000"/>
              </a:prstClr>
            </a:outerShdw>
          </a:effectLst>
        </p:spPr>
      </p:pic>
      <p:sp>
        <p:nvSpPr>
          <p:cNvPr id="73" name="矩形: 圓角 72">
            <a:extLst>
              <a:ext uri="{FF2B5EF4-FFF2-40B4-BE49-F238E27FC236}">
                <a16:creationId xmlns:a16="http://schemas.microsoft.com/office/drawing/2014/main" id="{791A3708-504D-4164-A340-B02A0B90E253}"/>
              </a:ext>
            </a:extLst>
          </p:cNvPr>
          <p:cNvSpPr/>
          <p:nvPr/>
        </p:nvSpPr>
        <p:spPr>
          <a:xfrm>
            <a:off x="8402727" y="3152601"/>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5" name="圖片 74">
            <a:extLst>
              <a:ext uri="{FF2B5EF4-FFF2-40B4-BE49-F238E27FC236}">
                <a16:creationId xmlns:a16="http://schemas.microsoft.com/office/drawing/2014/main" id="{FF3C1FAE-2059-4918-B6A4-27C6FBB9F458}"/>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contrast="20000"/>
                    </a14:imgEffect>
                  </a14:imgLayer>
                </a14:imgProps>
              </a:ext>
              <a:ext uri="{28A0092B-C50C-407E-A947-70E740481C1C}">
                <a14:useLocalDpi xmlns:a14="http://schemas.microsoft.com/office/drawing/2010/main"/>
              </a:ext>
            </a:extLst>
          </a:blip>
          <a:srcRect/>
          <a:stretch/>
        </p:blipFill>
        <p:spPr>
          <a:xfrm>
            <a:off x="8402726" y="2531282"/>
            <a:ext cx="3149598" cy="621319"/>
          </a:xfrm>
          <a:prstGeom prst="rect">
            <a:avLst/>
          </a:prstGeom>
          <a:effectLst>
            <a:outerShdw blurRad="50800" dist="38100" dir="2700000" algn="tl" rotWithShape="0">
              <a:prstClr val="black">
                <a:alpha val="40000"/>
              </a:prstClr>
            </a:outerShdw>
          </a:effectLst>
        </p:spPr>
      </p:pic>
      <p:pic>
        <p:nvPicPr>
          <p:cNvPr id="4" name="圖片 3" descr="一張含有 鏡, 畫畫 的圖片&#10;&#10;自動產生的描述">
            <a:extLst>
              <a:ext uri="{FF2B5EF4-FFF2-40B4-BE49-F238E27FC236}">
                <a16:creationId xmlns:a16="http://schemas.microsoft.com/office/drawing/2014/main" id="{DDB07293-7488-4150-8A1A-68B73D0402A4}"/>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0" y="3705148"/>
            <a:ext cx="12192000" cy="2848051"/>
          </a:xfrm>
          <a:prstGeom prst="rect">
            <a:avLst/>
          </a:prstGeom>
        </p:spPr>
      </p:pic>
      <p:sp>
        <p:nvSpPr>
          <p:cNvPr id="67" name="矩形: 圓角 66">
            <a:extLst>
              <a:ext uri="{FF2B5EF4-FFF2-40B4-BE49-F238E27FC236}">
                <a16:creationId xmlns:a16="http://schemas.microsoft.com/office/drawing/2014/main" id="{993DC35B-AF09-4B3B-A529-F0DAB052475B}"/>
              </a:ext>
            </a:extLst>
          </p:cNvPr>
          <p:cNvSpPr/>
          <p:nvPr/>
        </p:nvSpPr>
        <p:spPr>
          <a:xfrm>
            <a:off x="4512513" y="2408037"/>
            <a:ext cx="3149598" cy="102997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3" name="矩形: 圓角 62">
            <a:extLst>
              <a:ext uri="{FF2B5EF4-FFF2-40B4-BE49-F238E27FC236}">
                <a16:creationId xmlns:a16="http://schemas.microsoft.com/office/drawing/2014/main" id="{BF4A2C32-0F35-4CF9-A50F-A80574BDFE94}"/>
              </a:ext>
            </a:extLst>
          </p:cNvPr>
          <p:cNvSpPr/>
          <p:nvPr/>
        </p:nvSpPr>
        <p:spPr>
          <a:xfrm>
            <a:off x="262466" y="5200047"/>
            <a:ext cx="3149598" cy="1024116"/>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1" name="矩形: 圓角 60">
            <a:extLst>
              <a:ext uri="{FF2B5EF4-FFF2-40B4-BE49-F238E27FC236}">
                <a16:creationId xmlns:a16="http://schemas.microsoft.com/office/drawing/2014/main" id="{8A4EE1C7-8171-4CD9-A91B-E0384A19EBBC}"/>
              </a:ext>
            </a:extLst>
          </p:cNvPr>
          <p:cNvSpPr/>
          <p:nvPr/>
        </p:nvSpPr>
        <p:spPr>
          <a:xfrm>
            <a:off x="740615" y="3130417"/>
            <a:ext cx="3149598" cy="1026143"/>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E5C66867-5919-4E1A-B837-8C5DA6A8FBEF}"/>
              </a:ext>
            </a:extLst>
          </p:cNvPr>
          <p:cNvSpPr>
            <a:spLocks noGrp="1"/>
          </p:cNvSpPr>
          <p:nvPr>
            <p:ph type="title"/>
          </p:nvPr>
        </p:nvSpPr>
        <p:spPr>
          <a:xfrm>
            <a:off x="0" y="108875"/>
            <a:ext cx="12192000" cy="1303786"/>
          </a:xfrm>
        </p:spPr>
        <p:txBody>
          <a:bodyPr>
            <a:normAutofit/>
          </a:bodyPr>
          <a:lstStyle/>
          <a:p>
            <a:pPr algn="ctr"/>
            <a:r>
              <a:rPr lang="en-US" altLang="zh-TW" sz="4000" b="1">
                <a:latin typeface="Arial" panose="020B0604020202020204" pitchFamily="34" charset="0"/>
                <a:ea typeface="微軟正黑體"/>
                <a:cs typeface="Arial" panose="020B0604020202020204" pitchFamily="34" charset="0"/>
              </a:rPr>
              <a:t>The benefit of SnapSync</a:t>
            </a:r>
            <a:endParaRPr lang="zh-TW" altLang="en-US" sz="4000">
              <a:latin typeface="Arial" panose="020B0604020202020204" pitchFamily="34" charset="0"/>
              <a:cs typeface="Arial" panose="020B0604020202020204" pitchFamily="34" charset="0"/>
            </a:endParaRPr>
          </a:p>
        </p:txBody>
      </p:sp>
      <p:pic>
        <p:nvPicPr>
          <p:cNvPr id="7" name="圖片 6" descr="一張含有 綠色, 坐, 握住 的圖片&#10;&#10;自動產生的描述">
            <a:extLst>
              <a:ext uri="{FF2B5EF4-FFF2-40B4-BE49-F238E27FC236}">
                <a16:creationId xmlns:a16="http://schemas.microsoft.com/office/drawing/2014/main" id="{76F7D907-9266-48F1-A55D-75740EEC5361}"/>
              </a:ext>
            </a:extLst>
          </p:cNvPr>
          <p:cNvPicPr>
            <a:picLocks noChangeAspect="1"/>
          </p:cNvPicPr>
          <p:nvPr/>
        </p:nvPicPr>
        <p:blipFill rotWithShape="1">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a:ext>
            </a:extLst>
          </a:blip>
          <a:srcRect b="15432"/>
          <a:stretch/>
        </p:blipFill>
        <p:spPr>
          <a:xfrm>
            <a:off x="254000" y="4586164"/>
            <a:ext cx="3166533" cy="621318"/>
          </a:xfrm>
          <a:prstGeom prst="rect">
            <a:avLst/>
          </a:prstGeom>
          <a:effectLst>
            <a:outerShdw blurRad="50800" dist="38100" dir="2700000" algn="tl" rotWithShape="0">
              <a:prstClr val="black">
                <a:alpha val="40000"/>
              </a:prstClr>
            </a:outerShdw>
          </a:effectLst>
        </p:spPr>
      </p:pic>
      <p:sp>
        <p:nvSpPr>
          <p:cNvPr id="11" name="文字方塊 10">
            <a:extLst>
              <a:ext uri="{FF2B5EF4-FFF2-40B4-BE49-F238E27FC236}">
                <a16:creationId xmlns:a16="http://schemas.microsoft.com/office/drawing/2014/main" id="{BFD5DB4C-B13A-48B4-8A09-D6BCBC20195D}"/>
              </a:ext>
            </a:extLst>
          </p:cNvPr>
          <p:cNvSpPr txBox="1"/>
          <p:nvPr/>
        </p:nvSpPr>
        <p:spPr>
          <a:xfrm>
            <a:off x="203829" y="5395873"/>
            <a:ext cx="3274598" cy="584775"/>
          </a:xfrm>
          <a:prstGeom prst="rect">
            <a:avLst/>
          </a:prstGeom>
          <a:noFill/>
        </p:spPr>
        <p:txBody>
          <a:bodyPr wrap="square">
            <a:spAutoFit/>
          </a:bodyPr>
          <a:lstStyle/>
          <a:p>
            <a:pPr algn="ctr"/>
            <a:r>
              <a:rPr lang="en-US" altLang="zh-TW" sz="1600" i="0" u="none" strike="noStrike">
                <a:solidFill>
                  <a:srgbClr val="000000"/>
                </a:solidFill>
                <a:effectLst/>
                <a:latin typeface="Arial" panose="020B0604020202020204" pitchFamily="34" charset="0"/>
                <a:ea typeface="Microsoft JhengHei" panose="020B0604030504040204" pitchFamily="34" charset="-120"/>
                <a:cs typeface="Arial" panose="020B0604020202020204" pitchFamily="34" charset="0"/>
              </a:rPr>
              <a:t>Data retention, compliance, and multi-version requirement</a:t>
            </a:r>
            <a:endPar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3" name="文字方塊 12">
            <a:extLst>
              <a:ext uri="{FF2B5EF4-FFF2-40B4-BE49-F238E27FC236}">
                <a16:creationId xmlns:a16="http://schemas.microsoft.com/office/drawing/2014/main" id="{3AAC4D6A-33D3-4815-A97A-D2C76620A2A6}"/>
              </a:ext>
            </a:extLst>
          </p:cNvPr>
          <p:cNvSpPr txBox="1"/>
          <p:nvPr/>
        </p:nvSpPr>
        <p:spPr>
          <a:xfrm>
            <a:off x="-478368" y="4722938"/>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Reliability &amp; Compliance</a:t>
            </a:r>
          </a:p>
        </p:txBody>
      </p:sp>
      <p:pic>
        <p:nvPicPr>
          <p:cNvPr id="15" name="圖片 14">
            <a:extLst>
              <a:ext uri="{FF2B5EF4-FFF2-40B4-BE49-F238E27FC236}">
                <a16:creationId xmlns:a16="http://schemas.microsoft.com/office/drawing/2014/main" id="{CE09A308-5D84-4A0A-A892-F7BC28B75A3F}"/>
              </a:ext>
            </a:extLst>
          </p:cNvPr>
          <p:cNvPicPr>
            <a:picLocks noChangeAspect="1"/>
          </p:cNvPicPr>
          <p:nvPr/>
        </p:nvPicPr>
        <p:blipFill>
          <a:blip r:embed="rId9">
            <a:extLst>
              <a:ext uri="{28A0092B-C50C-407E-A947-70E740481C1C}">
                <a14:useLocalDpi xmlns:a14="http://schemas.microsoft.com/office/drawing/2010/main"/>
              </a:ext>
            </a:extLst>
          </a:blip>
          <a:srcRect/>
          <a:stretch/>
        </p:blipFill>
        <p:spPr>
          <a:xfrm>
            <a:off x="736602" y="2531282"/>
            <a:ext cx="3170548" cy="621319"/>
          </a:xfrm>
          <a:prstGeom prst="rect">
            <a:avLst/>
          </a:prstGeom>
          <a:effectLst>
            <a:outerShdw blurRad="50800" dist="38100" dir="2700000" algn="tl" rotWithShape="0">
              <a:prstClr val="black">
                <a:alpha val="40000"/>
              </a:prstClr>
            </a:outerShdw>
          </a:effectLst>
        </p:spPr>
      </p:pic>
      <p:sp>
        <p:nvSpPr>
          <p:cNvPr id="19" name="文字方塊 18">
            <a:extLst>
              <a:ext uri="{FF2B5EF4-FFF2-40B4-BE49-F238E27FC236}">
                <a16:creationId xmlns:a16="http://schemas.microsoft.com/office/drawing/2014/main" id="{3279F016-866D-4AED-AB28-2CF0F8640E66}"/>
              </a:ext>
            </a:extLst>
          </p:cNvPr>
          <p:cNvSpPr txBox="1"/>
          <p:nvPr/>
        </p:nvSpPr>
        <p:spPr>
          <a:xfrm>
            <a:off x="624415" y="3199816"/>
            <a:ext cx="3323392" cy="914866"/>
          </a:xfrm>
          <a:prstGeom prst="rect">
            <a:avLst/>
          </a:prstGeom>
          <a:noFill/>
        </p:spPr>
        <p:txBody>
          <a:bodyPr wrap="square">
            <a:spAutoFit/>
          </a:bodyPr>
          <a:lstStyle/>
          <a:p>
            <a:pPr algn="ctr">
              <a:lnSpc>
                <a:spcPts val="2150"/>
              </a:lnSpc>
            </a:pPr>
            <a:r>
              <a:rPr lang="en-US" altLang="zh-TW" sz="1600" i="0" u="none" strike="noStrike">
                <a:solidFill>
                  <a:srgbClr val="000000"/>
                </a:solidFill>
                <a:effectLst/>
                <a:latin typeface="Arial" panose="020B0604020202020204" pitchFamily="34" charset="0"/>
                <a:ea typeface="Microsoft JhengHei" panose="020B0604030504040204" pitchFamily="34" charset="-120"/>
                <a:cs typeface="Arial" panose="020B0604020202020204" pitchFamily="34" charset="0"/>
              </a:rPr>
              <a:t>Reduce Cost &amp; Network Bandwidth Utilization</a:t>
            </a:r>
            <a:r>
              <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 built-in compress/dedup for transmission</a:t>
            </a:r>
          </a:p>
        </p:txBody>
      </p:sp>
      <p:sp>
        <p:nvSpPr>
          <p:cNvPr id="21" name="文字方塊 20">
            <a:extLst>
              <a:ext uri="{FF2B5EF4-FFF2-40B4-BE49-F238E27FC236}">
                <a16:creationId xmlns:a16="http://schemas.microsoft.com/office/drawing/2014/main" id="{892C2DD2-B0A9-470D-8EBC-EE17800277F4}"/>
              </a:ext>
            </a:extLst>
          </p:cNvPr>
          <p:cNvSpPr txBox="1"/>
          <p:nvPr/>
        </p:nvSpPr>
        <p:spPr>
          <a:xfrm>
            <a:off x="-8689" y="2653308"/>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Cost Efficiency</a:t>
            </a:r>
          </a:p>
        </p:txBody>
      </p:sp>
      <p:pic>
        <p:nvPicPr>
          <p:cNvPr id="23" name="圖片 22">
            <a:extLst>
              <a:ext uri="{FF2B5EF4-FFF2-40B4-BE49-F238E27FC236}">
                <a16:creationId xmlns:a16="http://schemas.microsoft.com/office/drawing/2014/main" id="{61B2A1A8-E664-4B55-B79C-1CBCA4BFC8EE}"/>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4508500" y="1786718"/>
            <a:ext cx="3174999" cy="621319"/>
          </a:xfrm>
          <a:prstGeom prst="rect">
            <a:avLst/>
          </a:prstGeom>
          <a:effectLst>
            <a:outerShdw blurRad="50800" dist="38100" dir="2700000" algn="tl" rotWithShape="0">
              <a:prstClr val="black">
                <a:alpha val="40000"/>
              </a:prstClr>
            </a:outerShdw>
          </a:effectLst>
        </p:spPr>
      </p:pic>
      <p:sp>
        <p:nvSpPr>
          <p:cNvPr id="27" name="文字方塊 26">
            <a:extLst>
              <a:ext uri="{FF2B5EF4-FFF2-40B4-BE49-F238E27FC236}">
                <a16:creationId xmlns:a16="http://schemas.microsoft.com/office/drawing/2014/main" id="{53126C06-2144-4755-BC30-BF2BED8F6384}"/>
              </a:ext>
            </a:extLst>
          </p:cNvPr>
          <p:cNvSpPr txBox="1"/>
          <p:nvPr/>
        </p:nvSpPr>
        <p:spPr>
          <a:xfrm>
            <a:off x="4533901" y="2464782"/>
            <a:ext cx="3123754" cy="938719"/>
          </a:xfrm>
          <a:prstGeom prst="rect">
            <a:avLst/>
          </a:prstGeom>
          <a:noFill/>
        </p:spPr>
        <p:txBody>
          <a:bodyPr wrap="square">
            <a:spAutoFit/>
          </a:bodyPr>
          <a:lstStyle/>
          <a:p>
            <a:pPr algn="ctr">
              <a:lnSpc>
                <a:spcPts val="2150"/>
              </a:lnSpc>
            </a:pP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Real time replication - </a:t>
            </a:r>
            <a:r>
              <a:rPr lang="en-US" altLang="zh-TW" sz="1600" i="0" u="none" strike="noStrike">
                <a:solidFill>
                  <a:srgbClr val="000000"/>
                </a:solidFill>
                <a:effectLst/>
                <a:latin typeface="Arial" panose="020B0604020202020204" pitchFamily="34" charset="0"/>
                <a:ea typeface="Microsoft JhengHei" panose="020B0604030504040204" pitchFamily="34" charset="-120"/>
                <a:cs typeface="Arial" panose="020B0604020202020204" pitchFamily="34" charset="0"/>
              </a:rPr>
              <a:t>Reduce downtime and protect against data loss</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9" name="文字方塊 28">
            <a:extLst>
              <a:ext uri="{FF2B5EF4-FFF2-40B4-BE49-F238E27FC236}">
                <a16:creationId xmlns:a16="http://schemas.microsoft.com/office/drawing/2014/main" id="{D3E41C10-0B48-4125-8025-4FA34F023D6E}"/>
              </a:ext>
            </a:extLst>
          </p:cNvPr>
          <p:cNvSpPr txBox="1"/>
          <p:nvPr/>
        </p:nvSpPr>
        <p:spPr>
          <a:xfrm>
            <a:off x="3784598" y="1921394"/>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Lowest RPO</a:t>
            </a:r>
          </a:p>
        </p:txBody>
      </p:sp>
      <p:sp>
        <p:nvSpPr>
          <p:cNvPr id="49" name="文字方塊 48">
            <a:extLst>
              <a:ext uri="{FF2B5EF4-FFF2-40B4-BE49-F238E27FC236}">
                <a16:creationId xmlns:a16="http://schemas.microsoft.com/office/drawing/2014/main" id="{B5B28547-01D1-4181-B727-D0F6FA871A40}"/>
              </a:ext>
            </a:extLst>
          </p:cNvPr>
          <p:cNvSpPr txBox="1"/>
          <p:nvPr/>
        </p:nvSpPr>
        <p:spPr>
          <a:xfrm>
            <a:off x="8673771" y="5398135"/>
            <a:ext cx="3274598" cy="584775"/>
          </a:xfrm>
          <a:prstGeom prst="rect">
            <a:avLst/>
          </a:prstGeom>
          <a:noFill/>
        </p:spPr>
        <p:txBody>
          <a:bodyPr wrap="square">
            <a:spAutoFit/>
          </a:bodyPr>
          <a:lstStyle/>
          <a:p>
            <a:pPr algn="ctr"/>
            <a:r>
              <a:rPr lang="en-US" altLang="zh-TW" sz="1600" i="0" u="none" strike="noStrike">
                <a:solidFill>
                  <a:srgbClr val="000000"/>
                </a:solidFill>
                <a:effectLst/>
                <a:latin typeface="Arial" panose="020B0604020202020204" pitchFamily="34" charset="0"/>
                <a:ea typeface="Microsoft JhengHei" panose="020B0604030504040204" pitchFamily="34" charset="-120"/>
                <a:cs typeface="Arial" panose="020B0604020202020204" pitchFamily="34" charset="0"/>
              </a:rPr>
              <a:t>CDM (Copy Data Management) for Data analytics</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1" name="文字方塊 50">
            <a:extLst>
              <a:ext uri="{FF2B5EF4-FFF2-40B4-BE49-F238E27FC236}">
                <a16:creationId xmlns:a16="http://schemas.microsoft.com/office/drawing/2014/main" id="{900D912A-C5DB-4FDB-A318-EC120864D7AA}"/>
              </a:ext>
            </a:extLst>
          </p:cNvPr>
          <p:cNvSpPr txBox="1"/>
          <p:nvPr/>
        </p:nvSpPr>
        <p:spPr>
          <a:xfrm>
            <a:off x="8736271" y="4581352"/>
            <a:ext cx="3166533" cy="630942"/>
          </a:xfrm>
          <a:prstGeom prst="rect">
            <a:avLst/>
          </a:prstGeom>
          <a:noFill/>
        </p:spPr>
        <p:txBody>
          <a:bodyPr wrap="square">
            <a:spAutoFit/>
          </a:bodyPr>
          <a:lstStyle/>
          <a:p>
            <a:pPr algn="ctr">
              <a:lnSpc>
                <a:spcPts val="2100"/>
              </a:lnSpc>
            </a:pP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Data Independence &amp; </a:t>
            </a:r>
          </a:p>
          <a:p>
            <a:pPr algn="ctr">
              <a:lnSpc>
                <a:spcPts val="2100"/>
              </a:lnSpc>
            </a:pP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Consistency</a:t>
            </a:r>
          </a:p>
        </p:txBody>
      </p:sp>
      <p:sp>
        <p:nvSpPr>
          <p:cNvPr id="57" name="文字方塊 56">
            <a:extLst>
              <a:ext uri="{FF2B5EF4-FFF2-40B4-BE49-F238E27FC236}">
                <a16:creationId xmlns:a16="http://schemas.microsoft.com/office/drawing/2014/main" id="{11DD1575-7BC4-4874-9A22-91999FF88359}"/>
              </a:ext>
            </a:extLst>
          </p:cNvPr>
          <p:cNvSpPr txBox="1"/>
          <p:nvPr/>
        </p:nvSpPr>
        <p:spPr>
          <a:xfrm>
            <a:off x="8415648" y="3183689"/>
            <a:ext cx="3123754" cy="977191"/>
          </a:xfrm>
          <a:prstGeom prst="rect">
            <a:avLst/>
          </a:prstGeom>
          <a:noFill/>
        </p:spPr>
        <p:txBody>
          <a:bodyPr wrap="square">
            <a:spAutoFit/>
          </a:bodyPr>
          <a:lstStyle/>
          <a:p>
            <a:pPr algn="ctr">
              <a:lnSpc>
                <a:spcPts val="2250"/>
              </a:lnSpc>
            </a:pPr>
            <a:r>
              <a:rPr lang="en-US" altLang="zh-TW" sz="1600" i="0" u="none" strike="noStrike">
                <a:solidFill>
                  <a:srgbClr val="000000"/>
                </a:solidFill>
                <a:effectLst/>
                <a:latin typeface="Arial" panose="020B0604020202020204" pitchFamily="34" charset="0"/>
                <a:ea typeface="Microsoft JhengHei" panose="020B0604030504040204" pitchFamily="34" charset="-120"/>
                <a:cs typeface="Arial" panose="020B0604020202020204" pitchFamily="34" charset="0"/>
              </a:rPr>
              <a:t>Distribute big Amount of Data easily </a:t>
            </a:r>
            <a:r>
              <a:rPr lang="en-US" altLang="zh-TW" sz="1600" i="0" u="none" strike="noStrike">
                <a:solidFill>
                  <a:srgbClr val="000000"/>
                </a:solidFill>
                <a:effectLst/>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for enterprise data </a:t>
            </a:r>
            <a:r>
              <a:rPr lang="en-US" altLang="zh-TW"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migration and copy</a:t>
            </a:r>
            <a:endParaRPr lang="zh-TW" altLang="en-US" sz="16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59" name="文字方塊 58">
            <a:extLst>
              <a:ext uri="{FF2B5EF4-FFF2-40B4-BE49-F238E27FC236}">
                <a16:creationId xmlns:a16="http://schemas.microsoft.com/office/drawing/2014/main" id="{4D44C903-5592-473D-AE1A-9421AF5DD7B3}"/>
              </a:ext>
            </a:extLst>
          </p:cNvPr>
          <p:cNvSpPr txBox="1"/>
          <p:nvPr/>
        </p:nvSpPr>
        <p:spPr>
          <a:xfrm>
            <a:off x="7679043" y="2659736"/>
            <a:ext cx="4631267" cy="384721"/>
          </a:xfrm>
          <a:prstGeom prst="rect">
            <a:avLst/>
          </a:prstGeom>
          <a:noFill/>
        </p:spPr>
        <p:txBody>
          <a:bodyPr wrap="square">
            <a:spAutoFit/>
          </a:bodyPr>
          <a:lstStyle/>
          <a:p>
            <a:pPr algn="ctr"/>
            <a:r>
              <a:rPr lang="en-US" altLang="zh-TW" sz="1900" b="1">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Flexibility &amp; Scalability</a:t>
            </a:r>
          </a:p>
        </p:txBody>
      </p:sp>
      <p:sp>
        <p:nvSpPr>
          <p:cNvPr id="65" name="文字方塊 64">
            <a:extLst>
              <a:ext uri="{FF2B5EF4-FFF2-40B4-BE49-F238E27FC236}">
                <a16:creationId xmlns:a16="http://schemas.microsoft.com/office/drawing/2014/main" id="{449741E9-7EE8-4DE6-A378-362C43E441EF}"/>
              </a:ext>
            </a:extLst>
          </p:cNvPr>
          <p:cNvSpPr txBox="1"/>
          <p:nvPr/>
        </p:nvSpPr>
        <p:spPr>
          <a:xfrm>
            <a:off x="4816777" y="5334317"/>
            <a:ext cx="2541069" cy="646331"/>
          </a:xfrm>
          <a:prstGeom prst="rect">
            <a:avLst/>
          </a:prstGeom>
          <a:noFill/>
        </p:spPr>
        <p:txBody>
          <a:bodyPr wrap="square">
            <a:spAutoFit/>
          </a:bodyPr>
          <a:lstStyle/>
          <a:p>
            <a:pPr algn="ctr"/>
            <a:r>
              <a:rPr lang="en-US" altLang="zh-TW" sz="3600" b="1">
                <a:solidFill>
                  <a:srgbClr val="FF8C0D"/>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SnapSync</a:t>
            </a:r>
          </a:p>
        </p:txBody>
      </p:sp>
      <p:pic>
        <p:nvPicPr>
          <p:cNvPr id="3" name="圖形 1">
            <a:extLst>
              <a:ext uri="{FF2B5EF4-FFF2-40B4-BE49-F238E27FC236}">
                <a16:creationId xmlns:a16="http://schemas.microsoft.com/office/drawing/2014/main" id="{CEEDE01E-3AFD-4BEF-9D64-0DCB56E83A8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20430" y="60893"/>
            <a:ext cx="716172" cy="457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7697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矩形: 圓角 12">
            <a:extLst>
              <a:ext uri="{FF2B5EF4-FFF2-40B4-BE49-F238E27FC236}">
                <a16:creationId xmlns:a16="http://schemas.microsoft.com/office/drawing/2014/main" id="{E4D9BED3-EEAC-4208-B91E-851580286CE0}"/>
              </a:ext>
            </a:extLst>
          </p:cNvPr>
          <p:cNvSpPr/>
          <p:nvPr/>
        </p:nvSpPr>
        <p:spPr>
          <a:xfrm>
            <a:off x="226453" y="1794083"/>
            <a:ext cx="4558581" cy="2260744"/>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FC58E303-7BB5-44F0-8C54-AE406F37FEB4}"/>
              </a:ext>
            </a:extLst>
          </p:cNvPr>
          <p:cNvSpPr>
            <a:spLocks noGrp="1"/>
          </p:cNvSpPr>
          <p:nvPr>
            <p:ph type="title"/>
          </p:nvPr>
        </p:nvSpPr>
        <p:spPr>
          <a:xfrm>
            <a:off x="0" y="271720"/>
            <a:ext cx="12192000" cy="1082561"/>
          </a:xfrm>
        </p:spPr>
        <p:txBody>
          <a:bodyPr>
            <a:normAutofit/>
          </a:bodyPr>
          <a:lstStyle/>
          <a:p>
            <a:pPr algn="ctr"/>
            <a:r>
              <a:rPr lang="en-US" altLang="zh-TW" sz="4000" b="1">
                <a:latin typeface="Arial" panose="020B0604020202020204" pitchFamily="34" charset="0"/>
                <a:ea typeface="微軟正黑體"/>
                <a:cs typeface="Arial" panose="020B0604020202020204" pitchFamily="34" charset="0"/>
                <a:sym typeface="Arial" panose="020B0604020202020204" pitchFamily="34" charset="0"/>
              </a:rPr>
              <a:t>WORM (Write Once Read Many times)</a:t>
            </a:r>
            <a:endParaRPr lang="en-US" sz="4000" b="1">
              <a:latin typeface="Arial" panose="020B0604020202020204" pitchFamily="34" charset="0"/>
              <a:ea typeface="微軟正黑體"/>
              <a:cs typeface="Arial" panose="020B0604020202020204" pitchFamily="34" charset="0"/>
              <a:sym typeface="Arial" panose="020B0604020202020204" pitchFamily="34" charset="0"/>
            </a:endParaRPr>
          </a:p>
        </p:txBody>
      </p:sp>
      <p:pic>
        <p:nvPicPr>
          <p:cNvPr id="3" name="Picture 6" descr="A screenshot of a cell phone&#10;&#10;Description generated with very high confidence">
            <a:extLst>
              <a:ext uri="{FF2B5EF4-FFF2-40B4-BE49-F238E27FC236}">
                <a16:creationId xmlns:a16="http://schemas.microsoft.com/office/drawing/2014/main" id="{E1E54314-FE11-40BD-886A-ACCEDB15A8D3}"/>
              </a:ext>
            </a:extLst>
          </p:cNvPr>
          <p:cNvPicPr>
            <a:picLocks noChangeAspect="1"/>
          </p:cNvPicPr>
          <p:nvPr/>
        </p:nvPicPr>
        <p:blipFill>
          <a:blip r:embed="rId2"/>
          <a:stretch>
            <a:fillRect/>
          </a:stretch>
        </p:blipFill>
        <p:spPr>
          <a:xfrm>
            <a:off x="5085342" y="1794083"/>
            <a:ext cx="7012082" cy="3524660"/>
          </a:xfrm>
          <a:prstGeom prst="rect">
            <a:avLst/>
          </a:prstGeom>
          <a:effectLst>
            <a:reflection blurRad="6350" stA="50000" endA="300" endPos="38500" dist="50800" dir="5400000" sy="-100000" algn="bl" rotWithShape="0"/>
          </a:effectLst>
        </p:spPr>
      </p:pic>
      <p:pic>
        <p:nvPicPr>
          <p:cNvPr id="6" name="圖片 5">
            <a:extLst>
              <a:ext uri="{FF2B5EF4-FFF2-40B4-BE49-F238E27FC236}">
                <a16:creationId xmlns:a16="http://schemas.microsoft.com/office/drawing/2014/main" id="{2C59F764-3577-4843-A421-F62C371A0A94}"/>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76200" y="4063261"/>
            <a:ext cx="5122333" cy="1677307"/>
          </a:xfrm>
          <a:prstGeom prst="rect">
            <a:avLst/>
          </a:prstGeom>
        </p:spPr>
      </p:pic>
      <p:sp>
        <p:nvSpPr>
          <p:cNvPr id="7" name="Google Shape;667;p35">
            <a:extLst>
              <a:ext uri="{FF2B5EF4-FFF2-40B4-BE49-F238E27FC236}">
                <a16:creationId xmlns:a16="http://schemas.microsoft.com/office/drawing/2014/main" id="{5AA2827C-1F55-4F33-A765-E4E184985074}"/>
              </a:ext>
            </a:extLst>
          </p:cNvPr>
          <p:cNvSpPr txBox="1"/>
          <p:nvPr/>
        </p:nvSpPr>
        <p:spPr>
          <a:xfrm>
            <a:off x="372299" y="1973898"/>
            <a:ext cx="4341805" cy="2514601"/>
          </a:xfrm>
          <a:prstGeom prst="rect">
            <a:avLst/>
          </a:prstGeom>
          <a:noFill/>
          <a:ln>
            <a:noFill/>
          </a:ln>
        </p:spPr>
        <p:txBody>
          <a:bodyPr spcFirstLastPara="1" wrap="square" lIns="45675" tIns="45675" rIns="45675" bIns="45675" anchor="t" anchorCtr="0">
            <a:noAutofit/>
          </a:bodyPr>
          <a:lstStyle/>
          <a:p>
            <a:pPr>
              <a:lnSpc>
                <a:spcPts val="2800"/>
              </a:lnSpc>
              <a:buClr>
                <a:srgbClr val="F2F2F2"/>
              </a:buClr>
              <a:buSzPts val="2400"/>
            </a:pPr>
            <a:r>
              <a:rPr lang="en-US" altLang="zh-TW" sz="1850">
                <a:latin typeface="Arial" panose="020B0604020202020204" pitchFamily="34" charset="0"/>
                <a:ea typeface="微軟正黑體"/>
                <a:cs typeface="Arial" panose="020B0604020202020204" pitchFamily="34" charset="0"/>
                <a:sym typeface="Arial" panose="020B0604020202020204" pitchFamily="34" charset="0"/>
              </a:rPr>
              <a:t>WORM is used to avoid modification of saved data. Once this feature is enabled, data in shared folders can only be read and cannot be deleted or modified to ensure data integrity. </a:t>
            </a:r>
            <a:endParaRPr lang="en-US" altLang="zh-TW" sz="1850">
              <a:latin typeface="Arial" panose="020B0604020202020204" pitchFamily="34" charset="0"/>
              <a:ea typeface="+mn-lt"/>
              <a:cs typeface="Arial" panose="020B0604020202020204" pitchFamily="34" charset="0"/>
            </a:endParaRPr>
          </a:p>
        </p:txBody>
      </p:sp>
      <p:sp>
        <p:nvSpPr>
          <p:cNvPr id="9" name="Google Shape;667;p35">
            <a:extLst>
              <a:ext uri="{FF2B5EF4-FFF2-40B4-BE49-F238E27FC236}">
                <a16:creationId xmlns:a16="http://schemas.microsoft.com/office/drawing/2014/main" id="{6ADAD856-23D6-48B9-BF06-824E9910DCE4}"/>
              </a:ext>
            </a:extLst>
          </p:cNvPr>
          <p:cNvSpPr txBox="1"/>
          <p:nvPr/>
        </p:nvSpPr>
        <p:spPr>
          <a:xfrm>
            <a:off x="292130" y="4202641"/>
            <a:ext cx="4254470" cy="931345"/>
          </a:xfrm>
          <a:prstGeom prst="rect">
            <a:avLst/>
          </a:prstGeom>
          <a:noFill/>
          <a:ln>
            <a:noFill/>
          </a:ln>
        </p:spPr>
        <p:txBody>
          <a:bodyPr spcFirstLastPara="1" wrap="square" lIns="45675" tIns="45675" rIns="45675" bIns="45675" anchor="t" anchorCtr="0">
            <a:noAutofit/>
          </a:bodyPr>
          <a:lstStyle/>
          <a:p>
            <a:pPr marL="25400" lvl="1">
              <a:lnSpc>
                <a:spcPts val="2600"/>
              </a:lnSpc>
              <a:spcBef>
                <a:spcPts val="400"/>
              </a:spcBef>
              <a:buClr>
                <a:srgbClr val="00B0F0"/>
              </a:buClr>
              <a:buSzPct val="70000"/>
            </a:pPr>
            <a:r>
              <a:rPr lang="en-US" sz="2000" b="1" i="0" u="none" strike="noStrike" cap="none">
                <a:solidFill>
                  <a:srgbClr val="C00000"/>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Enterprise</a:t>
            </a:r>
            <a:r>
              <a:rPr lang="en-US" sz="2000" b="1">
                <a:solidFill>
                  <a:srgbClr val="C00000"/>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 Mode </a:t>
            </a:r>
            <a:r>
              <a:rPr lang="en-US" sz="2000" i="0" u="none" strike="noStrike" cap="none">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a:t>
            </a:r>
            <a:r>
              <a:rPr lang="en-US" sz="2000">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 </a:t>
            </a:r>
            <a:r>
              <a:rPr lang="en-US" sz="2000" i="0" u="none" strike="noStrike" cap="none">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sym typeface="Arial" panose="020B0604020202020204" pitchFamily="34" charset="0"/>
              </a:rPr>
              <a:t>remove the shared folder through QTS hero UI or SSH commands (QCLI). </a:t>
            </a:r>
            <a:endParaRPr lang="zh-TW" altLang="en-US" sz="1900" i="0" u="none" strike="noStrike" cap="none">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endParaRPr>
          </a:p>
        </p:txBody>
      </p:sp>
      <p:pic>
        <p:nvPicPr>
          <p:cNvPr id="10" name="圖片 9">
            <a:extLst>
              <a:ext uri="{FF2B5EF4-FFF2-40B4-BE49-F238E27FC236}">
                <a16:creationId xmlns:a16="http://schemas.microsoft.com/office/drawing/2014/main" id="{25CC17B2-CF82-4E5F-A6DC-95941F7A0B2B}"/>
              </a:ext>
            </a:extLst>
          </p:cNvPr>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a:ext>
            </a:extLst>
          </a:blip>
          <a:stretch>
            <a:fillRect/>
          </a:stretch>
        </p:blipFill>
        <p:spPr>
          <a:xfrm>
            <a:off x="76200" y="5353309"/>
            <a:ext cx="5122333" cy="1589481"/>
          </a:xfrm>
          <a:prstGeom prst="rect">
            <a:avLst/>
          </a:prstGeom>
        </p:spPr>
      </p:pic>
      <p:sp>
        <p:nvSpPr>
          <p:cNvPr id="11" name="Google Shape;667;p35">
            <a:extLst>
              <a:ext uri="{FF2B5EF4-FFF2-40B4-BE49-F238E27FC236}">
                <a16:creationId xmlns:a16="http://schemas.microsoft.com/office/drawing/2014/main" id="{DB0EAA20-1B31-4882-9140-C4BD9E4BA8CF}"/>
              </a:ext>
            </a:extLst>
          </p:cNvPr>
          <p:cNvSpPr txBox="1"/>
          <p:nvPr/>
        </p:nvSpPr>
        <p:spPr>
          <a:xfrm>
            <a:off x="290597" y="5464301"/>
            <a:ext cx="4412397" cy="771857"/>
          </a:xfrm>
          <a:prstGeom prst="rect">
            <a:avLst/>
          </a:prstGeom>
          <a:noFill/>
          <a:ln>
            <a:noFill/>
          </a:ln>
        </p:spPr>
        <p:txBody>
          <a:bodyPr spcFirstLastPara="1" wrap="square" lIns="45675" tIns="45675" rIns="45675" bIns="45675" anchor="t" anchorCtr="0">
            <a:noAutofit/>
          </a:bodyPr>
          <a:lstStyle/>
          <a:p>
            <a:pPr marL="25400" lvl="1">
              <a:lnSpc>
                <a:spcPts val="2600"/>
              </a:lnSpc>
              <a:spcBef>
                <a:spcPts val="400"/>
              </a:spcBef>
              <a:buClr>
                <a:srgbClr val="00B0F0"/>
              </a:buClr>
              <a:buSzPct val="70000"/>
            </a:pPr>
            <a:r>
              <a:rPr lang="en-US" sz="2000" b="1">
                <a:solidFill>
                  <a:srgbClr val="C00000"/>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Compliance Mode</a:t>
            </a:r>
            <a:r>
              <a:rPr lang="en-US" altLang="zh-TW" sz="2000" b="1">
                <a:solidFill>
                  <a:srgbClr val="C00000"/>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 </a:t>
            </a:r>
            <a:r>
              <a:rPr lang="en-US" altLang="zh-TW" sz="2000">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rPr>
              <a:t>: </a:t>
            </a:r>
            <a:r>
              <a:rPr lang="en-US" altLang="zh-TW" sz="1800">
                <a:latin typeface="Arial" panose="020B0604020202020204" pitchFamily="34" charset="0"/>
                <a:ea typeface="微軟正黑體"/>
                <a:cs typeface="Arial" panose="020B0604020202020204" pitchFamily="34" charset="0"/>
                <a:sym typeface="Arial" panose="020B0604020202020204" pitchFamily="34" charset="0"/>
              </a:rPr>
              <a:t> Have to take the Storage Pool offline and remove the Pool if want to destroy data.</a:t>
            </a:r>
            <a:endParaRPr lang="zh-TW" altLang="en-US" sz="1900" i="0" u="none" strike="noStrike" cap="none">
              <a:solidFill>
                <a:schemeClr val="bg1"/>
              </a:solidFill>
              <a:latin typeface="Arial" panose="020B0604020202020204" pitchFamily="34" charset="0"/>
              <a:ea typeface="Microsoft JhengHei" panose="020B0604030504040204" pitchFamily="34" charset="-120"/>
              <a:cs typeface="Arial" panose="020B0604020202020204" pitchFamily="34" charset="0"/>
              <a:sym typeface="Arial" panose="020B0604020202020204" pitchFamily="34" charset="0"/>
            </a:endParaRPr>
          </a:p>
        </p:txBody>
      </p:sp>
      <p:pic>
        <p:nvPicPr>
          <p:cNvPr id="8" name="圖片 7">
            <a:extLst>
              <a:ext uri="{FF2B5EF4-FFF2-40B4-BE49-F238E27FC236}">
                <a16:creationId xmlns:a16="http://schemas.microsoft.com/office/drawing/2014/main" id="{435F4E44-06D9-4B79-AD1D-AE4B83B4BFF3}"/>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84964" y="1778298"/>
            <a:ext cx="107166" cy="2335012"/>
          </a:xfrm>
          <a:prstGeom prst="rect">
            <a:avLst/>
          </a:prstGeom>
          <a:effectLst>
            <a:outerShdw blurRad="50800" dist="38100" algn="l" rotWithShape="0">
              <a:prstClr val="black">
                <a:alpha val="40000"/>
              </a:prstClr>
            </a:outerShdw>
          </a:effectLst>
        </p:spPr>
      </p:pic>
      <p:pic>
        <p:nvPicPr>
          <p:cNvPr id="20" name="圖片 19">
            <a:extLst>
              <a:ext uri="{FF2B5EF4-FFF2-40B4-BE49-F238E27FC236}">
                <a16:creationId xmlns:a16="http://schemas.microsoft.com/office/drawing/2014/main" id="{28DB016C-1834-4E6C-BD2B-FBC20DE12B19}"/>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flipH="1">
            <a:off x="4702994" y="1789846"/>
            <a:ext cx="107166" cy="2335011"/>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3668485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圖片 144" descr="一張含有 監視器, 螢幕, 食物 的圖片&#10;&#10;自動產生的描述">
            <a:extLst>
              <a:ext uri="{FF2B5EF4-FFF2-40B4-BE49-F238E27FC236}">
                <a16:creationId xmlns:a16="http://schemas.microsoft.com/office/drawing/2014/main" id="{05371B58-8FED-414F-9EC8-E3F41A618EB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t="-6683"/>
          <a:stretch/>
        </p:blipFill>
        <p:spPr>
          <a:xfrm flipH="1">
            <a:off x="6300868" y="3729270"/>
            <a:ext cx="4066726" cy="1025121"/>
          </a:xfrm>
          <a:prstGeom prst="rect">
            <a:avLst/>
          </a:prstGeom>
          <a:effectLst>
            <a:outerShdw blurRad="50800" dist="38100" dir="2700000" algn="tl" rotWithShape="0">
              <a:prstClr val="black">
                <a:alpha val="40000"/>
              </a:prstClr>
            </a:outerShdw>
          </a:effectLst>
        </p:spPr>
      </p:pic>
      <p:pic>
        <p:nvPicPr>
          <p:cNvPr id="80" name="圖片 79" descr="一張含有 監視器, 螢幕, 食物 的圖片&#10;&#10;自動產生的描述">
            <a:extLst>
              <a:ext uri="{FF2B5EF4-FFF2-40B4-BE49-F238E27FC236}">
                <a16:creationId xmlns:a16="http://schemas.microsoft.com/office/drawing/2014/main" id="{34A418CB-ACC1-4BC5-B71F-9F0F3E4EC3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808620" y="3796418"/>
            <a:ext cx="1693729" cy="960912"/>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FE26623C-3903-4921-9E55-0308E5A16B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68428"/>
          <a:stretch/>
        </p:blipFill>
        <p:spPr>
          <a:xfrm>
            <a:off x="4781594" y="3715100"/>
            <a:ext cx="1433462" cy="1161786"/>
          </a:xfrm>
          <a:prstGeom prst="rect">
            <a:avLst/>
          </a:prstGeom>
          <a:effectLst>
            <a:outerShdw blurRad="50800" dist="38100" dir="2700000" algn="tl" rotWithShape="0">
              <a:prstClr val="black">
                <a:alpha val="40000"/>
              </a:prstClr>
            </a:outerShdw>
          </a:effectLst>
        </p:spPr>
      </p:pic>
      <p:pic>
        <p:nvPicPr>
          <p:cNvPr id="23" name="圖片 22">
            <a:extLst>
              <a:ext uri="{FF2B5EF4-FFF2-40B4-BE49-F238E27FC236}">
                <a16:creationId xmlns:a16="http://schemas.microsoft.com/office/drawing/2014/main" id="{D0D1ED54-CCB7-4C46-9273-7DECC852E3C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467182" y="1909560"/>
            <a:ext cx="4565407" cy="1398360"/>
          </a:xfrm>
          <a:prstGeom prst="rect">
            <a:avLst/>
          </a:prstGeom>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354CE30D-777A-4D67-9FEF-D117CB8A362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467182" y="5071937"/>
            <a:ext cx="4565407" cy="1403191"/>
          </a:xfrm>
          <a:prstGeom prst="rect">
            <a:avLst/>
          </a:prstGeom>
          <a:effectLst>
            <a:outerShdw blurRad="50800" dist="38100" dir="2700000" algn="tl" rotWithShape="0">
              <a:prstClr val="black">
                <a:alpha val="40000"/>
              </a:prstClr>
            </a:outerShdw>
          </a:effectLst>
        </p:spPr>
      </p:pic>
      <p:sp>
        <p:nvSpPr>
          <p:cNvPr id="43" name="文字方塊 42">
            <a:extLst>
              <a:ext uri="{FF2B5EF4-FFF2-40B4-BE49-F238E27FC236}">
                <a16:creationId xmlns:a16="http://schemas.microsoft.com/office/drawing/2014/main" id="{F0AFFEF1-3A30-4447-82B2-929672E58281}"/>
              </a:ext>
            </a:extLst>
          </p:cNvPr>
          <p:cNvSpPr txBox="1"/>
          <p:nvPr/>
        </p:nvSpPr>
        <p:spPr>
          <a:xfrm>
            <a:off x="3021911" y="293026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63" name="文字方塊 62">
            <a:extLst>
              <a:ext uri="{FF2B5EF4-FFF2-40B4-BE49-F238E27FC236}">
                <a16:creationId xmlns:a16="http://schemas.microsoft.com/office/drawing/2014/main" id="{0558B8A7-B560-4DE9-B5DD-3D9DF28F1E82}"/>
              </a:ext>
            </a:extLst>
          </p:cNvPr>
          <p:cNvSpPr txBox="1"/>
          <p:nvPr/>
        </p:nvSpPr>
        <p:spPr>
          <a:xfrm>
            <a:off x="3027346" y="615252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65" name="矩形: 圓角 64">
            <a:extLst>
              <a:ext uri="{FF2B5EF4-FFF2-40B4-BE49-F238E27FC236}">
                <a16:creationId xmlns:a16="http://schemas.microsoft.com/office/drawing/2014/main" id="{E42ADEF7-C552-4725-8E4B-218EA6FA44D5}"/>
              </a:ext>
            </a:extLst>
          </p:cNvPr>
          <p:cNvSpPr/>
          <p:nvPr/>
        </p:nvSpPr>
        <p:spPr>
          <a:xfrm>
            <a:off x="2361341" y="5237853"/>
            <a:ext cx="411404"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81" name="矩形: 圓角 80">
            <a:extLst>
              <a:ext uri="{FF2B5EF4-FFF2-40B4-BE49-F238E27FC236}">
                <a16:creationId xmlns:a16="http://schemas.microsoft.com/office/drawing/2014/main" id="{06FE49FF-587E-4FF3-9DE6-CF90D767B55A}"/>
              </a:ext>
            </a:extLst>
          </p:cNvPr>
          <p:cNvSpPr/>
          <p:nvPr/>
        </p:nvSpPr>
        <p:spPr>
          <a:xfrm>
            <a:off x="3264976" y="3584860"/>
            <a:ext cx="406258" cy="679042"/>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85" name="矩形: 圓角 84">
            <a:extLst>
              <a:ext uri="{FF2B5EF4-FFF2-40B4-BE49-F238E27FC236}">
                <a16:creationId xmlns:a16="http://schemas.microsoft.com/office/drawing/2014/main" id="{655C9E03-7E18-4475-8A9C-90AF075271A8}"/>
              </a:ext>
            </a:extLst>
          </p:cNvPr>
          <p:cNvSpPr/>
          <p:nvPr/>
        </p:nvSpPr>
        <p:spPr>
          <a:xfrm>
            <a:off x="3791177" y="3591413"/>
            <a:ext cx="406258" cy="679042"/>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87" name="文字方塊 86">
            <a:extLst>
              <a:ext uri="{FF2B5EF4-FFF2-40B4-BE49-F238E27FC236}">
                <a16:creationId xmlns:a16="http://schemas.microsoft.com/office/drawing/2014/main" id="{D5193FAB-ADDA-453A-8068-E60AAA1313F6}"/>
              </a:ext>
            </a:extLst>
          </p:cNvPr>
          <p:cNvSpPr txBox="1"/>
          <p:nvPr/>
        </p:nvSpPr>
        <p:spPr>
          <a:xfrm>
            <a:off x="3754877" y="3571442"/>
            <a:ext cx="479433" cy="657854"/>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89" name="矩形: 圓角 88">
            <a:extLst>
              <a:ext uri="{FF2B5EF4-FFF2-40B4-BE49-F238E27FC236}">
                <a16:creationId xmlns:a16="http://schemas.microsoft.com/office/drawing/2014/main" id="{271AEAD6-5B73-4D76-9043-3A875F6D772E}"/>
              </a:ext>
            </a:extLst>
          </p:cNvPr>
          <p:cNvSpPr/>
          <p:nvPr/>
        </p:nvSpPr>
        <p:spPr>
          <a:xfrm>
            <a:off x="4307203" y="3593232"/>
            <a:ext cx="406258" cy="679042"/>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1" name="文字方塊 90">
            <a:extLst>
              <a:ext uri="{FF2B5EF4-FFF2-40B4-BE49-F238E27FC236}">
                <a16:creationId xmlns:a16="http://schemas.microsoft.com/office/drawing/2014/main" id="{865C2A21-0E3B-496B-A7D2-2BDA76800D17}"/>
              </a:ext>
            </a:extLst>
          </p:cNvPr>
          <p:cNvSpPr txBox="1"/>
          <p:nvPr/>
        </p:nvSpPr>
        <p:spPr>
          <a:xfrm>
            <a:off x="4270903" y="3573261"/>
            <a:ext cx="479433" cy="657854"/>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93" name="矩形: 圓角 92">
            <a:extLst>
              <a:ext uri="{FF2B5EF4-FFF2-40B4-BE49-F238E27FC236}">
                <a16:creationId xmlns:a16="http://schemas.microsoft.com/office/drawing/2014/main" id="{DB424E8D-F12C-4C5D-8002-769D56BABFBC}"/>
              </a:ext>
            </a:extLst>
          </p:cNvPr>
          <p:cNvSpPr/>
          <p:nvPr/>
        </p:nvSpPr>
        <p:spPr>
          <a:xfrm>
            <a:off x="3185439" y="4563676"/>
            <a:ext cx="1735879" cy="310565"/>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文字方塊 94">
            <a:extLst>
              <a:ext uri="{FF2B5EF4-FFF2-40B4-BE49-F238E27FC236}">
                <a16:creationId xmlns:a16="http://schemas.microsoft.com/office/drawing/2014/main" id="{8E4B5E39-2110-4914-9774-B34821F81DF2}"/>
              </a:ext>
            </a:extLst>
          </p:cNvPr>
          <p:cNvSpPr txBox="1"/>
          <p:nvPr/>
        </p:nvSpPr>
        <p:spPr>
          <a:xfrm>
            <a:off x="3118659" y="4600051"/>
            <a:ext cx="1635384" cy="276999"/>
          </a:xfrm>
          <a:prstGeom prst="rect">
            <a:avLst/>
          </a:prstGeom>
          <a:noFill/>
        </p:spPr>
        <p:txBody>
          <a:bodyPr wrap="none" lIns="91440" tIns="45720" rIns="91440" bIns="45720" rtlCol="0" anchor="t">
            <a:spAutoFit/>
          </a:bodyPr>
          <a:lstStyle/>
          <a:p>
            <a:pPr algn="ctr"/>
            <a:r>
              <a:rPr kumimoji="1" lang="en-US" altLang="zh-TW" sz="1200">
                <a:solidFill>
                  <a:srgbClr val="ABE9FF"/>
                </a:solidFill>
                <a:latin typeface="Arial" panose="020B0604020202020204" pitchFamily="34" charset="0"/>
                <a:ea typeface="新細明體"/>
                <a:cs typeface="Arial" panose="020B0604020202020204" pitchFamily="34" charset="0"/>
              </a:rPr>
              <a:t>Data E </a:t>
            </a:r>
            <a:r>
              <a:rPr kumimoji="1" lang="en-US" altLang="zh-TW" sz="1200">
                <a:solidFill>
                  <a:srgbClr val="EDE753"/>
                </a:solidFill>
                <a:latin typeface="Arial" panose="020B0604020202020204" pitchFamily="34" charset="0"/>
                <a:ea typeface="新細明體"/>
                <a:cs typeface="Arial" panose="020B0604020202020204" pitchFamily="34" charset="0"/>
              </a:rPr>
              <a:t>put discretely</a:t>
            </a:r>
            <a:endParaRPr kumimoji="1" lang="zh-TW" altLang="en-US" sz="1200">
              <a:solidFill>
                <a:srgbClr val="EDE753"/>
              </a:solidFill>
              <a:latin typeface="Arial" panose="020B0604020202020204" pitchFamily="34" charset="0"/>
              <a:cs typeface="Arial" panose="020B0604020202020204" pitchFamily="34" charset="0"/>
            </a:endParaRPr>
          </a:p>
        </p:txBody>
      </p:sp>
      <p:sp>
        <p:nvSpPr>
          <p:cNvPr id="13" name="文字方塊 12">
            <a:extLst>
              <a:ext uri="{FF2B5EF4-FFF2-40B4-BE49-F238E27FC236}">
                <a16:creationId xmlns:a16="http://schemas.microsoft.com/office/drawing/2014/main" id="{EDCD4C0E-5D6D-4A0B-915F-12FB647160C8}"/>
              </a:ext>
            </a:extLst>
          </p:cNvPr>
          <p:cNvSpPr txBox="1"/>
          <p:nvPr/>
        </p:nvSpPr>
        <p:spPr>
          <a:xfrm>
            <a:off x="271070" y="2001510"/>
            <a:ext cx="1008609" cy="476734"/>
          </a:xfrm>
          <a:prstGeom prst="rect">
            <a:avLst/>
          </a:prstGeom>
          <a:noFill/>
        </p:spPr>
        <p:txBody>
          <a:bodyPr wrap="none" rtlCol="0">
            <a:spAutoFit/>
          </a:bodyPr>
          <a:lstStyle/>
          <a:p>
            <a:pPr>
              <a:lnSpc>
                <a:spcPct val="150000"/>
              </a:lnSpc>
              <a:buClr>
                <a:schemeClr val="tx1"/>
              </a:buClr>
              <a:buSzPct val="90000"/>
            </a:pPr>
            <a:r>
              <a:rPr kumimoji="1" lang="en-US" altLang="zh-TW"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4" name="矩形: 圓角 13">
            <a:extLst>
              <a:ext uri="{FF2B5EF4-FFF2-40B4-BE49-F238E27FC236}">
                <a16:creationId xmlns:a16="http://schemas.microsoft.com/office/drawing/2014/main" id="{376C7798-D4B6-4FAB-A6F1-D7CE637AD896}"/>
              </a:ext>
            </a:extLst>
          </p:cNvPr>
          <p:cNvSpPr/>
          <p:nvPr/>
        </p:nvSpPr>
        <p:spPr>
          <a:xfrm>
            <a:off x="233693" y="2009372"/>
            <a:ext cx="1065697" cy="541221"/>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 name="矩形: 圓角 15">
            <a:extLst>
              <a:ext uri="{FF2B5EF4-FFF2-40B4-BE49-F238E27FC236}">
                <a16:creationId xmlns:a16="http://schemas.microsoft.com/office/drawing/2014/main" id="{61287CDB-6258-458D-B362-FD6248140A02}"/>
              </a:ext>
            </a:extLst>
          </p:cNvPr>
          <p:cNvSpPr/>
          <p:nvPr/>
        </p:nvSpPr>
        <p:spPr>
          <a:xfrm>
            <a:off x="1628055" y="5239454"/>
            <a:ext cx="743781"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D8447FAC-5FC1-438F-9A4B-E2C7DC033AF9}"/>
              </a:ext>
            </a:extLst>
          </p:cNvPr>
          <p:cNvSpPr txBox="1"/>
          <p:nvPr/>
        </p:nvSpPr>
        <p:spPr>
          <a:xfrm>
            <a:off x="1761670" y="5241579"/>
            <a:ext cx="499381"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18" name="矩形: 圓角 17">
            <a:extLst>
              <a:ext uri="{FF2B5EF4-FFF2-40B4-BE49-F238E27FC236}">
                <a16:creationId xmlns:a16="http://schemas.microsoft.com/office/drawing/2014/main" id="{9DEBD837-F1EB-492B-B4EB-CFD5F30B7A5F}"/>
              </a:ext>
            </a:extLst>
          </p:cNvPr>
          <p:cNvSpPr/>
          <p:nvPr/>
        </p:nvSpPr>
        <p:spPr>
          <a:xfrm>
            <a:off x="2765129" y="5239454"/>
            <a:ext cx="499380"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EADC30D1-EE91-4657-906A-69AD8E67E9C0}"/>
              </a:ext>
            </a:extLst>
          </p:cNvPr>
          <p:cNvSpPr txBox="1"/>
          <p:nvPr/>
        </p:nvSpPr>
        <p:spPr>
          <a:xfrm>
            <a:off x="2725417" y="5233112"/>
            <a:ext cx="589297" cy="677108"/>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B</a:t>
            </a:r>
          </a:p>
        </p:txBody>
      </p:sp>
      <p:sp>
        <p:nvSpPr>
          <p:cNvPr id="20" name="矩形: 圓角 19">
            <a:extLst>
              <a:ext uri="{FF2B5EF4-FFF2-40B4-BE49-F238E27FC236}">
                <a16:creationId xmlns:a16="http://schemas.microsoft.com/office/drawing/2014/main" id="{BE44AB2E-3C7F-480F-93AE-C6317BE3B295}"/>
              </a:ext>
            </a:extLst>
          </p:cNvPr>
          <p:cNvSpPr/>
          <p:nvPr/>
        </p:nvSpPr>
        <p:spPr>
          <a:xfrm>
            <a:off x="3676159" y="5244235"/>
            <a:ext cx="100189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B3764C41-805E-4B46-9963-2E71575EF0EC}"/>
              </a:ext>
            </a:extLst>
          </p:cNvPr>
          <p:cNvSpPr txBox="1"/>
          <p:nvPr/>
        </p:nvSpPr>
        <p:spPr>
          <a:xfrm>
            <a:off x="3870505" y="5237270"/>
            <a:ext cx="624249" cy="685226"/>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C</a:t>
            </a:r>
          </a:p>
        </p:txBody>
      </p:sp>
      <p:sp>
        <p:nvSpPr>
          <p:cNvPr id="22" name="矩形: 圓角 21">
            <a:extLst>
              <a:ext uri="{FF2B5EF4-FFF2-40B4-BE49-F238E27FC236}">
                <a16:creationId xmlns:a16="http://schemas.microsoft.com/office/drawing/2014/main" id="{4B22BAB5-8E5A-436C-BAF4-1E96DC53F4BF}"/>
              </a:ext>
            </a:extLst>
          </p:cNvPr>
          <p:cNvSpPr/>
          <p:nvPr/>
        </p:nvSpPr>
        <p:spPr>
          <a:xfrm>
            <a:off x="5073061" y="5239454"/>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25CC186C-F2CD-456A-84DD-694DED4A7B01}"/>
              </a:ext>
            </a:extLst>
          </p:cNvPr>
          <p:cNvSpPr txBox="1"/>
          <p:nvPr/>
        </p:nvSpPr>
        <p:spPr>
          <a:xfrm>
            <a:off x="5134270" y="5232489"/>
            <a:ext cx="624249" cy="685226"/>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D</a:t>
            </a:r>
          </a:p>
        </p:txBody>
      </p:sp>
      <p:sp>
        <p:nvSpPr>
          <p:cNvPr id="28" name="矩形: 圓角 27">
            <a:extLst>
              <a:ext uri="{FF2B5EF4-FFF2-40B4-BE49-F238E27FC236}">
                <a16:creationId xmlns:a16="http://schemas.microsoft.com/office/drawing/2014/main" id="{F86C2B31-25ED-4906-AFD0-F0D3EC3DF9DD}"/>
              </a:ext>
            </a:extLst>
          </p:cNvPr>
          <p:cNvSpPr/>
          <p:nvPr/>
        </p:nvSpPr>
        <p:spPr>
          <a:xfrm>
            <a:off x="3259457" y="5237853"/>
            <a:ext cx="416702"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0" name="矩形: 圓角 29">
            <a:extLst>
              <a:ext uri="{FF2B5EF4-FFF2-40B4-BE49-F238E27FC236}">
                <a16:creationId xmlns:a16="http://schemas.microsoft.com/office/drawing/2014/main" id="{75B5147D-3971-4CF3-8975-27A3F1D336AC}"/>
              </a:ext>
            </a:extLst>
          </p:cNvPr>
          <p:cNvSpPr/>
          <p:nvPr/>
        </p:nvSpPr>
        <p:spPr>
          <a:xfrm>
            <a:off x="4673819" y="5237853"/>
            <a:ext cx="40087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73" name="文字方塊 72">
            <a:extLst>
              <a:ext uri="{FF2B5EF4-FFF2-40B4-BE49-F238E27FC236}">
                <a16:creationId xmlns:a16="http://schemas.microsoft.com/office/drawing/2014/main" id="{6925F823-7AC0-4D10-B55E-D28A1F5ED8C4}"/>
              </a:ext>
            </a:extLst>
          </p:cNvPr>
          <p:cNvSpPr txBox="1"/>
          <p:nvPr/>
        </p:nvSpPr>
        <p:spPr>
          <a:xfrm>
            <a:off x="2378911" y="5238696"/>
            <a:ext cx="354370"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32" name="文字方塊 31">
            <a:extLst>
              <a:ext uri="{FF2B5EF4-FFF2-40B4-BE49-F238E27FC236}">
                <a16:creationId xmlns:a16="http://schemas.microsoft.com/office/drawing/2014/main" id="{9ADBEC53-073F-4D27-960C-88B3EC9D8EB5}"/>
              </a:ext>
            </a:extLst>
          </p:cNvPr>
          <p:cNvSpPr txBox="1"/>
          <p:nvPr/>
        </p:nvSpPr>
        <p:spPr>
          <a:xfrm>
            <a:off x="3215592" y="5235538"/>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34" name="文字方塊 33">
            <a:extLst>
              <a:ext uri="{FF2B5EF4-FFF2-40B4-BE49-F238E27FC236}">
                <a16:creationId xmlns:a16="http://schemas.microsoft.com/office/drawing/2014/main" id="{B5C81CDC-CA40-4144-B9C5-03CAFAC338CE}"/>
              </a:ext>
            </a:extLst>
          </p:cNvPr>
          <p:cNvSpPr txBox="1"/>
          <p:nvPr/>
        </p:nvSpPr>
        <p:spPr>
          <a:xfrm>
            <a:off x="4617755" y="5215518"/>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36" name="矩形: 圓角 35">
            <a:extLst>
              <a:ext uri="{FF2B5EF4-FFF2-40B4-BE49-F238E27FC236}">
                <a16:creationId xmlns:a16="http://schemas.microsoft.com/office/drawing/2014/main" id="{6B7D92E5-6093-4DD7-8B38-729739773F83}"/>
              </a:ext>
            </a:extLst>
          </p:cNvPr>
          <p:cNvSpPr/>
          <p:nvPr/>
        </p:nvSpPr>
        <p:spPr>
          <a:xfrm>
            <a:off x="1620843" y="2152196"/>
            <a:ext cx="743781"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B397C178-85A7-4CB2-A9E3-9FFE4396482C}"/>
              </a:ext>
            </a:extLst>
          </p:cNvPr>
          <p:cNvSpPr txBox="1"/>
          <p:nvPr/>
        </p:nvSpPr>
        <p:spPr>
          <a:xfrm>
            <a:off x="1737526" y="2163846"/>
            <a:ext cx="499381"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40" name="矩形: 圓角 39">
            <a:extLst>
              <a:ext uri="{FF2B5EF4-FFF2-40B4-BE49-F238E27FC236}">
                <a16:creationId xmlns:a16="http://schemas.microsoft.com/office/drawing/2014/main" id="{6A4BFD4B-A59B-4E67-B4CC-DF2F7E74FAEC}"/>
              </a:ext>
            </a:extLst>
          </p:cNvPr>
          <p:cNvSpPr/>
          <p:nvPr/>
        </p:nvSpPr>
        <p:spPr>
          <a:xfrm>
            <a:off x="2757917" y="2152196"/>
            <a:ext cx="499380"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42" name="文字方塊 41">
            <a:extLst>
              <a:ext uri="{FF2B5EF4-FFF2-40B4-BE49-F238E27FC236}">
                <a16:creationId xmlns:a16="http://schemas.microsoft.com/office/drawing/2014/main" id="{90E83060-AB15-41CE-81AE-2B65EC04A994}"/>
              </a:ext>
            </a:extLst>
          </p:cNvPr>
          <p:cNvSpPr txBox="1"/>
          <p:nvPr/>
        </p:nvSpPr>
        <p:spPr>
          <a:xfrm>
            <a:off x="2709738" y="2163846"/>
            <a:ext cx="589297"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B</a:t>
            </a:r>
          </a:p>
        </p:txBody>
      </p:sp>
      <p:sp>
        <p:nvSpPr>
          <p:cNvPr id="44" name="矩形: 圓角 43">
            <a:extLst>
              <a:ext uri="{FF2B5EF4-FFF2-40B4-BE49-F238E27FC236}">
                <a16:creationId xmlns:a16="http://schemas.microsoft.com/office/drawing/2014/main" id="{BD09E7AC-17A5-43EE-BAE2-18C720CA1144}"/>
              </a:ext>
            </a:extLst>
          </p:cNvPr>
          <p:cNvSpPr/>
          <p:nvPr/>
        </p:nvSpPr>
        <p:spPr>
          <a:xfrm>
            <a:off x="3668947" y="2156977"/>
            <a:ext cx="100189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19403B77-AAD0-462D-B971-CD056BDD3B92}"/>
              </a:ext>
            </a:extLst>
          </p:cNvPr>
          <p:cNvSpPr txBox="1"/>
          <p:nvPr/>
        </p:nvSpPr>
        <p:spPr>
          <a:xfrm>
            <a:off x="3863293" y="2151070"/>
            <a:ext cx="624249"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C</a:t>
            </a:r>
          </a:p>
        </p:txBody>
      </p:sp>
      <p:sp>
        <p:nvSpPr>
          <p:cNvPr id="48" name="矩形: 圓角 47">
            <a:extLst>
              <a:ext uri="{FF2B5EF4-FFF2-40B4-BE49-F238E27FC236}">
                <a16:creationId xmlns:a16="http://schemas.microsoft.com/office/drawing/2014/main" id="{488E27D2-0568-46D7-967A-4D76B14942A5}"/>
              </a:ext>
            </a:extLst>
          </p:cNvPr>
          <p:cNvSpPr/>
          <p:nvPr/>
        </p:nvSpPr>
        <p:spPr>
          <a:xfrm>
            <a:off x="5065849" y="2152196"/>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5D59B3DE-D4F9-4710-B9B6-DF624E5F6E35}"/>
              </a:ext>
            </a:extLst>
          </p:cNvPr>
          <p:cNvSpPr txBox="1"/>
          <p:nvPr/>
        </p:nvSpPr>
        <p:spPr>
          <a:xfrm>
            <a:off x="5127058" y="2154756"/>
            <a:ext cx="624249"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D</a:t>
            </a:r>
          </a:p>
        </p:txBody>
      </p:sp>
      <p:pic>
        <p:nvPicPr>
          <p:cNvPr id="101" name="圖片 100">
            <a:extLst>
              <a:ext uri="{FF2B5EF4-FFF2-40B4-BE49-F238E27FC236}">
                <a16:creationId xmlns:a16="http://schemas.microsoft.com/office/drawing/2014/main" id="{A54CA1D1-4C30-4715-92B2-17D200C8401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74980" y="1905001"/>
            <a:ext cx="4565407" cy="1426856"/>
          </a:xfrm>
          <a:prstGeom prst="rect">
            <a:avLst/>
          </a:prstGeom>
          <a:effectLst>
            <a:outerShdw blurRad="50800" dist="38100" dir="2700000" algn="tl" rotWithShape="0">
              <a:prstClr val="black">
                <a:alpha val="40000"/>
              </a:prstClr>
            </a:outerShdw>
          </a:effectLst>
        </p:spPr>
      </p:pic>
      <p:pic>
        <p:nvPicPr>
          <p:cNvPr id="103" name="圖片 102">
            <a:extLst>
              <a:ext uri="{FF2B5EF4-FFF2-40B4-BE49-F238E27FC236}">
                <a16:creationId xmlns:a16="http://schemas.microsoft.com/office/drawing/2014/main" id="{461C6043-DC07-406E-99F8-E0FB9E8C534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79120" y="5071938"/>
            <a:ext cx="4565407" cy="1431786"/>
          </a:xfrm>
          <a:prstGeom prst="rect">
            <a:avLst/>
          </a:prstGeom>
          <a:effectLst>
            <a:outerShdw blurRad="50800" dist="38100" dir="2700000" algn="tl" rotWithShape="0">
              <a:prstClr val="black">
                <a:alpha val="40000"/>
              </a:prstClr>
            </a:outerShdw>
          </a:effectLst>
        </p:spPr>
      </p:pic>
      <p:sp>
        <p:nvSpPr>
          <p:cNvPr id="105" name="矩形: 圓角 104">
            <a:extLst>
              <a:ext uri="{FF2B5EF4-FFF2-40B4-BE49-F238E27FC236}">
                <a16:creationId xmlns:a16="http://schemas.microsoft.com/office/drawing/2014/main" id="{CE5A55F6-27F9-4D6C-BEE6-3BF758DE04F3}"/>
              </a:ext>
            </a:extLst>
          </p:cNvPr>
          <p:cNvSpPr/>
          <p:nvPr/>
        </p:nvSpPr>
        <p:spPr>
          <a:xfrm>
            <a:off x="6424177"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07" name="文字方塊 106">
            <a:extLst>
              <a:ext uri="{FF2B5EF4-FFF2-40B4-BE49-F238E27FC236}">
                <a16:creationId xmlns:a16="http://schemas.microsoft.com/office/drawing/2014/main" id="{B3781CAC-F15E-423F-A8FE-620FDE6C4278}"/>
              </a:ext>
            </a:extLst>
          </p:cNvPr>
          <p:cNvSpPr txBox="1"/>
          <p:nvPr/>
        </p:nvSpPr>
        <p:spPr>
          <a:xfrm>
            <a:off x="6470554" y="2166168"/>
            <a:ext cx="515895"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09" name="矩形: 圓角 108">
            <a:extLst>
              <a:ext uri="{FF2B5EF4-FFF2-40B4-BE49-F238E27FC236}">
                <a16:creationId xmlns:a16="http://schemas.microsoft.com/office/drawing/2014/main" id="{B4C78D26-1D5B-468A-934D-3FAA5A96ED74}"/>
              </a:ext>
            </a:extLst>
          </p:cNvPr>
          <p:cNvSpPr/>
          <p:nvPr/>
        </p:nvSpPr>
        <p:spPr>
          <a:xfrm>
            <a:off x="7282528" y="2154134"/>
            <a:ext cx="515894"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1" name="文字方塊 110">
            <a:extLst>
              <a:ext uri="{FF2B5EF4-FFF2-40B4-BE49-F238E27FC236}">
                <a16:creationId xmlns:a16="http://schemas.microsoft.com/office/drawing/2014/main" id="{7072C18C-62B9-4EE1-91D8-9126716B64BA}"/>
              </a:ext>
            </a:extLst>
          </p:cNvPr>
          <p:cNvSpPr txBox="1"/>
          <p:nvPr/>
        </p:nvSpPr>
        <p:spPr>
          <a:xfrm>
            <a:off x="7165516" y="2166168"/>
            <a:ext cx="740996"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13" name="矩形: 圓角 112">
            <a:extLst>
              <a:ext uri="{FF2B5EF4-FFF2-40B4-BE49-F238E27FC236}">
                <a16:creationId xmlns:a16="http://schemas.microsoft.com/office/drawing/2014/main" id="{5F381602-B70F-46E2-92F3-31CF451357C0}"/>
              </a:ext>
            </a:extLst>
          </p:cNvPr>
          <p:cNvSpPr/>
          <p:nvPr/>
        </p:nvSpPr>
        <p:spPr>
          <a:xfrm>
            <a:off x="8028939"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5" name="矩形: 圓角 114">
            <a:extLst>
              <a:ext uri="{FF2B5EF4-FFF2-40B4-BE49-F238E27FC236}">
                <a16:creationId xmlns:a16="http://schemas.microsoft.com/office/drawing/2014/main" id="{70F8F46D-53BD-4373-A007-6E7B9B0E14F5}"/>
              </a:ext>
            </a:extLst>
          </p:cNvPr>
          <p:cNvSpPr/>
          <p:nvPr/>
        </p:nvSpPr>
        <p:spPr>
          <a:xfrm>
            <a:off x="8823305"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7" name="文字方塊 116">
            <a:extLst>
              <a:ext uri="{FF2B5EF4-FFF2-40B4-BE49-F238E27FC236}">
                <a16:creationId xmlns:a16="http://schemas.microsoft.com/office/drawing/2014/main" id="{03B3AD9E-A87A-402A-B1BF-BE904523981C}"/>
              </a:ext>
            </a:extLst>
          </p:cNvPr>
          <p:cNvSpPr txBox="1"/>
          <p:nvPr/>
        </p:nvSpPr>
        <p:spPr>
          <a:xfrm>
            <a:off x="7977929" y="2161090"/>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19" name="文字方塊 118">
            <a:extLst>
              <a:ext uri="{FF2B5EF4-FFF2-40B4-BE49-F238E27FC236}">
                <a16:creationId xmlns:a16="http://schemas.microsoft.com/office/drawing/2014/main" id="{E62A6B35-9644-4E85-8BFF-67297ED0C50C}"/>
              </a:ext>
            </a:extLst>
          </p:cNvPr>
          <p:cNvSpPr txBox="1"/>
          <p:nvPr/>
        </p:nvSpPr>
        <p:spPr>
          <a:xfrm>
            <a:off x="8805933" y="2166167"/>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I</a:t>
            </a:r>
          </a:p>
        </p:txBody>
      </p:sp>
      <p:sp>
        <p:nvSpPr>
          <p:cNvPr id="121" name="矩形: 圓角 120">
            <a:extLst>
              <a:ext uri="{FF2B5EF4-FFF2-40B4-BE49-F238E27FC236}">
                <a16:creationId xmlns:a16="http://schemas.microsoft.com/office/drawing/2014/main" id="{A10DB679-98AC-4101-8B85-DE313DEBCF63}"/>
              </a:ext>
            </a:extLst>
          </p:cNvPr>
          <p:cNvSpPr/>
          <p:nvPr/>
        </p:nvSpPr>
        <p:spPr>
          <a:xfrm>
            <a:off x="6424177" y="5256005"/>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23" name="文字方塊 122">
            <a:extLst>
              <a:ext uri="{FF2B5EF4-FFF2-40B4-BE49-F238E27FC236}">
                <a16:creationId xmlns:a16="http://schemas.microsoft.com/office/drawing/2014/main" id="{817C080A-5EC9-4E1D-B435-31A02FB97283}"/>
              </a:ext>
            </a:extLst>
          </p:cNvPr>
          <p:cNvSpPr txBox="1"/>
          <p:nvPr/>
        </p:nvSpPr>
        <p:spPr>
          <a:xfrm>
            <a:off x="6470554" y="5268039"/>
            <a:ext cx="515895"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25" name="矩形: 圓角 124">
            <a:extLst>
              <a:ext uri="{FF2B5EF4-FFF2-40B4-BE49-F238E27FC236}">
                <a16:creationId xmlns:a16="http://schemas.microsoft.com/office/drawing/2014/main" id="{DB54FDED-C569-497A-910A-2AD37CCD5E40}"/>
              </a:ext>
            </a:extLst>
          </p:cNvPr>
          <p:cNvSpPr/>
          <p:nvPr/>
        </p:nvSpPr>
        <p:spPr>
          <a:xfrm>
            <a:off x="7282528" y="5256005"/>
            <a:ext cx="515894"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27" name="文字方塊 126">
            <a:extLst>
              <a:ext uri="{FF2B5EF4-FFF2-40B4-BE49-F238E27FC236}">
                <a16:creationId xmlns:a16="http://schemas.microsoft.com/office/drawing/2014/main" id="{717914D3-F7BD-4570-8DB7-3DD4FD16A742}"/>
              </a:ext>
            </a:extLst>
          </p:cNvPr>
          <p:cNvSpPr txBox="1"/>
          <p:nvPr/>
        </p:nvSpPr>
        <p:spPr>
          <a:xfrm>
            <a:off x="7165516" y="5268039"/>
            <a:ext cx="740996"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29" name="矩形: 圓角 128">
            <a:extLst>
              <a:ext uri="{FF2B5EF4-FFF2-40B4-BE49-F238E27FC236}">
                <a16:creationId xmlns:a16="http://schemas.microsoft.com/office/drawing/2014/main" id="{21558C05-72C5-4174-B2D6-A9F917716EAE}"/>
              </a:ext>
            </a:extLst>
          </p:cNvPr>
          <p:cNvSpPr/>
          <p:nvPr/>
        </p:nvSpPr>
        <p:spPr>
          <a:xfrm>
            <a:off x="8028939" y="5256005"/>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31" name="矩形: 圓角 130">
            <a:extLst>
              <a:ext uri="{FF2B5EF4-FFF2-40B4-BE49-F238E27FC236}">
                <a16:creationId xmlns:a16="http://schemas.microsoft.com/office/drawing/2014/main" id="{55CCE059-FB56-4F6B-ADDE-131552B0A55E}"/>
              </a:ext>
            </a:extLst>
          </p:cNvPr>
          <p:cNvSpPr/>
          <p:nvPr/>
        </p:nvSpPr>
        <p:spPr>
          <a:xfrm>
            <a:off x="8823305" y="5256005"/>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33" name="文字方塊 132">
            <a:extLst>
              <a:ext uri="{FF2B5EF4-FFF2-40B4-BE49-F238E27FC236}">
                <a16:creationId xmlns:a16="http://schemas.microsoft.com/office/drawing/2014/main" id="{2927B925-3752-4392-963D-1F7E280D01A6}"/>
              </a:ext>
            </a:extLst>
          </p:cNvPr>
          <p:cNvSpPr txBox="1"/>
          <p:nvPr/>
        </p:nvSpPr>
        <p:spPr>
          <a:xfrm>
            <a:off x="7977929" y="5262961"/>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35" name="文字方塊 134">
            <a:extLst>
              <a:ext uri="{FF2B5EF4-FFF2-40B4-BE49-F238E27FC236}">
                <a16:creationId xmlns:a16="http://schemas.microsoft.com/office/drawing/2014/main" id="{32C7CD50-E663-42BB-86E4-E00E718A02A0}"/>
              </a:ext>
            </a:extLst>
          </p:cNvPr>
          <p:cNvSpPr txBox="1"/>
          <p:nvPr/>
        </p:nvSpPr>
        <p:spPr>
          <a:xfrm>
            <a:off x="8805933" y="5268038"/>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I</a:t>
            </a:r>
          </a:p>
        </p:txBody>
      </p:sp>
      <p:cxnSp>
        <p:nvCxnSpPr>
          <p:cNvPr id="136" name="直線接點 135">
            <a:extLst>
              <a:ext uri="{FF2B5EF4-FFF2-40B4-BE49-F238E27FC236}">
                <a16:creationId xmlns:a16="http://schemas.microsoft.com/office/drawing/2014/main" id="{58C72E6E-DAA4-479B-81B3-CE60AE00D3EF}"/>
              </a:ext>
            </a:extLst>
          </p:cNvPr>
          <p:cNvCxnSpPr>
            <a:cxnSpLocks/>
          </p:cNvCxnSpPr>
          <p:nvPr/>
        </p:nvCxnSpPr>
        <p:spPr>
          <a:xfrm>
            <a:off x="9606280" y="1905001"/>
            <a:ext cx="0" cy="1426856"/>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EBD0AE3E-5C5B-4304-A923-4182E2C832DA}"/>
              </a:ext>
            </a:extLst>
          </p:cNvPr>
          <p:cNvCxnSpPr>
            <a:cxnSpLocks/>
          </p:cNvCxnSpPr>
          <p:nvPr/>
        </p:nvCxnSpPr>
        <p:spPr>
          <a:xfrm>
            <a:off x="9600844" y="1905001"/>
            <a:ext cx="0" cy="1426856"/>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CDA8A261-E8CA-4FE9-906F-61574861D1FB}"/>
              </a:ext>
            </a:extLst>
          </p:cNvPr>
          <p:cNvCxnSpPr>
            <a:cxnSpLocks/>
          </p:cNvCxnSpPr>
          <p:nvPr/>
        </p:nvCxnSpPr>
        <p:spPr>
          <a:xfrm>
            <a:off x="9606280" y="5071938"/>
            <a:ext cx="0" cy="1420830"/>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D36A3C29-68B8-403F-AB30-7F575F9E1511}"/>
              </a:ext>
            </a:extLst>
          </p:cNvPr>
          <p:cNvCxnSpPr>
            <a:cxnSpLocks/>
          </p:cNvCxnSpPr>
          <p:nvPr/>
        </p:nvCxnSpPr>
        <p:spPr>
          <a:xfrm>
            <a:off x="9600844" y="5071938"/>
            <a:ext cx="0" cy="1420830"/>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47" name="矩形: 圓角 146">
            <a:extLst>
              <a:ext uri="{FF2B5EF4-FFF2-40B4-BE49-F238E27FC236}">
                <a16:creationId xmlns:a16="http://schemas.microsoft.com/office/drawing/2014/main" id="{C090D3F1-0DAA-401E-AF8D-96FC6CC442B2}"/>
              </a:ext>
            </a:extLst>
          </p:cNvPr>
          <p:cNvSpPr/>
          <p:nvPr/>
        </p:nvSpPr>
        <p:spPr>
          <a:xfrm>
            <a:off x="9802884" y="5250563"/>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49" name="文字方塊 148">
            <a:extLst>
              <a:ext uri="{FF2B5EF4-FFF2-40B4-BE49-F238E27FC236}">
                <a16:creationId xmlns:a16="http://schemas.microsoft.com/office/drawing/2014/main" id="{5E3A0E8D-58F0-4C26-8FAA-C180DA3D1DFD}"/>
              </a:ext>
            </a:extLst>
          </p:cNvPr>
          <p:cNvSpPr txBox="1"/>
          <p:nvPr/>
        </p:nvSpPr>
        <p:spPr>
          <a:xfrm>
            <a:off x="9922063" y="5259068"/>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151" name="文字方塊 150">
            <a:extLst>
              <a:ext uri="{FF2B5EF4-FFF2-40B4-BE49-F238E27FC236}">
                <a16:creationId xmlns:a16="http://schemas.microsoft.com/office/drawing/2014/main" id="{4732E02A-CE4D-40E5-8AC2-449A40C2802B}"/>
              </a:ext>
            </a:extLst>
          </p:cNvPr>
          <p:cNvSpPr txBox="1"/>
          <p:nvPr/>
        </p:nvSpPr>
        <p:spPr>
          <a:xfrm>
            <a:off x="7347761" y="612650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3" name="文字方塊 152">
            <a:extLst>
              <a:ext uri="{FF2B5EF4-FFF2-40B4-BE49-F238E27FC236}">
                <a16:creationId xmlns:a16="http://schemas.microsoft.com/office/drawing/2014/main" id="{88C0B99B-4BA8-476D-8D93-9B73768B3ECD}"/>
              </a:ext>
            </a:extLst>
          </p:cNvPr>
          <p:cNvSpPr txBox="1"/>
          <p:nvPr/>
        </p:nvSpPr>
        <p:spPr>
          <a:xfrm>
            <a:off x="7347761" y="2939738"/>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5" name="文字方塊 154">
            <a:extLst>
              <a:ext uri="{FF2B5EF4-FFF2-40B4-BE49-F238E27FC236}">
                <a16:creationId xmlns:a16="http://schemas.microsoft.com/office/drawing/2014/main" id="{08F32600-5B32-4F91-B710-75CF9DF87027}"/>
              </a:ext>
            </a:extLst>
          </p:cNvPr>
          <p:cNvSpPr txBox="1"/>
          <p:nvPr/>
        </p:nvSpPr>
        <p:spPr>
          <a:xfrm>
            <a:off x="9731958" y="2832138"/>
            <a:ext cx="950901" cy="425758"/>
          </a:xfrm>
          <a:prstGeom prst="rect">
            <a:avLst/>
          </a:prstGeom>
          <a:noFill/>
        </p:spPr>
        <p:txBody>
          <a:bodyPr wrap="none" rtlCol="0">
            <a:spAutoFit/>
          </a:bodyPr>
          <a:lstStyle/>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Reserved</a:t>
            </a:r>
          </a:p>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7" name="文字方塊 156">
            <a:extLst>
              <a:ext uri="{FF2B5EF4-FFF2-40B4-BE49-F238E27FC236}">
                <a16:creationId xmlns:a16="http://schemas.microsoft.com/office/drawing/2014/main" id="{5D3AE27B-E411-4656-BBE8-A291A4E3224B}"/>
              </a:ext>
            </a:extLst>
          </p:cNvPr>
          <p:cNvSpPr txBox="1"/>
          <p:nvPr/>
        </p:nvSpPr>
        <p:spPr>
          <a:xfrm>
            <a:off x="9688666" y="6058543"/>
            <a:ext cx="950901" cy="425758"/>
          </a:xfrm>
          <a:prstGeom prst="rect">
            <a:avLst/>
          </a:prstGeom>
          <a:noFill/>
        </p:spPr>
        <p:txBody>
          <a:bodyPr wrap="none" rtlCol="0">
            <a:spAutoFit/>
          </a:bodyPr>
          <a:lstStyle/>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Reserved</a:t>
            </a:r>
          </a:p>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9" name="矩形: 圓角 158">
            <a:extLst>
              <a:ext uri="{FF2B5EF4-FFF2-40B4-BE49-F238E27FC236}">
                <a16:creationId xmlns:a16="http://schemas.microsoft.com/office/drawing/2014/main" id="{8318F138-BBB6-4122-A9B6-BFDAB40F41EC}"/>
              </a:ext>
            </a:extLst>
          </p:cNvPr>
          <p:cNvSpPr/>
          <p:nvPr/>
        </p:nvSpPr>
        <p:spPr>
          <a:xfrm>
            <a:off x="6178339" y="4386062"/>
            <a:ext cx="3741438" cy="529980"/>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文字方塊 160">
            <a:extLst>
              <a:ext uri="{FF2B5EF4-FFF2-40B4-BE49-F238E27FC236}">
                <a16:creationId xmlns:a16="http://schemas.microsoft.com/office/drawing/2014/main" id="{0B2B6E9F-045F-4B9B-95F7-153910C895F9}"/>
              </a:ext>
            </a:extLst>
          </p:cNvPr>
          <p:cNvSpPr txBox="1"/>
          <p:nvPr/>
        </p:nvSpPr>
        <p:spPr>
          <a:xfrm>
            <a:off x="6057861" y="4416009"/>
            <a:ext cx="3899270" cy="486480"/>
          </a:xfrm>
          <a:prstGeom prst="rect">
            <a:avLst/>
          </a:prstGeom>
          <a:noFill/>
        </p:spPr>
        <p:txBody>
          <a:bodyPr wrap="square" lIns="91440" tIns="45720" rIns="91440" bIns="45720" rtlCol="0" anchor="t">
            <a:spAutoFit/>
          </a:bodyPr>
          <a:lstStyle/>
          <a:p>
            <a:pPr algn="ctr">
              <a:lnSpc>
                <a:spcPts val="1550"/>
              </a:lnSpc>
            </a:pPr>
            <a:r>
              <a:rPr kumimoji="1" lang="en-US" altLang="zh-TW" sz="1200">
                <a:solidFill>
                  <a:srgbClr val="FFFF00"/>
                </a:solidFill>
                <a:latin typeface="Arial" panose="020B0604020202020204" pitchFamily="34" charset="0"/>
                <a:ea typeface="新細明體"/>
                <a:cs typeface="Arial" panose="020B0604020202020204" pitchFamily="34" charset="0"/>
              </a:rPr>
              <a:t>Write</a:t>
            </a:r>
            <a:r>
              <a:rPr kumimoji="1" lang="en-US" altLang="zh-TW" sz="1200">
                <a:solidFill>
                  <a:srgbClr val="ABE9FF"/>
                </a:solidFill>
                <a:latin typeface="Arial" panose="020B0604020202020204" pitchFamily="34" charset="0"/>
                <a:ea typeface="新細明體"/>
                <a:cs typeface="Arial" panose="020B0604020202020204" pitchFamily="34" charset="0"/>
              </a:rPr>
              <a:t> Data E </a:t>
            </a:r>
            <a:r>
              <a:rPr kumimoji="1" lang="en-US" altLang="zh-TW" sz="1200">
                <a:solidFill>
                  <a:srgbClr val="FFFF00"/>
                </a:solidFill>
                <a:latin typeface="Arial" panose="020B0604020202020204" pitchFamily="34" charset="0"/>
                <a:ea typeface="新細明體"/>
                <a:cs typeface="Arial" panose="020B0604020202020204" pitchFamily="34" charset="0"/>
              </a:rPr>
              <a:t>to reserved space then remove </a:t>
            </a:r>
            <a:r>
              <a:rPr kumimoji="1" lang="en-US" altLang="zh-TW" sz="1200">
                <a:solidFill>
                  <a:srgbClr val="ABE9FF"/>
                </a:solidFill>
                <a:latin typeface="Arial" panose="020B0604020202020204" pitchFamily="34" charset="0"/>
                <a:ea typeface="新細明體"/>
                <a:cs typeface="Arial" panose="020B0604020202020204" pitchFamily="34" charset="0"/>
              </a:rPr>
              <a:t>Data H </a:t>
            </a:r>
            <a:r>
              <a:rPr kumimoji="1" lang="en-US" altLang="zh-TW" sz="1200">
                <a:solidFill>
                  <a:srgbClr val="FFFF00"/>
                </a:solidFill>
                <a:latin typeface="Arial" panose="020B0604020202020204" pitchFamily="34" charset="0"/>
                <a:ea typeface="新細明體"/>
                <a:cs typeface="Arial" panose="020B0604020202020204" pitchFamily="34" charset="0"/>
              </a:rPr>
              <a:t>(recycle planning) to keep same reserved size</a:t>
            </a:r>
            <a:endParaRPr kumimoji="1" lang="zh-TW" altLang="en-US" sz="1200">
              <a:solidFill>
                <a:srgbClr val="FFFF00"/>
              </a:solidFill>
              <a:latin typeface="Arial" panose="020B0604020202020204" pitchFamily="34" charset="0"/>
              <a:cs typeface="Arial" panose="020B0604020202020204" pitchFamily="34" charset="0"/>
            </a:endParaRPr>
          </a:p>
        </p:txBody>
      </p:sp>
      <p:sp>
        <p:nvSpPr>
          <p:cNvPr id="97" name="矩形: 圓角 96">
            <a:extLst>
              <a:ext uri="{FF2B5EF4-FFF2-40B4-BE49-F238E27FC236}">
                <a16:creationId xmlns:a16="http://schemas.microsoft.com/office/drawing/2014/main" id="{B0EEA8F6-4138-43BE-8D0B-F58B968A7982}"/>
              </a:ext>
            </a:extLst>
          </p:cNvPr>
          <p:cNvSpPr/>
          <p:nvPr/>
        </p:nvSpPr>
        <p:spPr>
          <a:xfrm>
            <a:off x="5730106" y="3567619"/>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9" name="文字方塊 98">
            <a:extLst>
              <a:ext uri="{FF2B5EF4-FFF2-40B4-BE49-F238E27FC236}">
                <a16:creationId xmlns:a16="http://schemas.microsoft.com/office/drawing/2014/main" id="{4FE8902F-51A8-4803-A77A-2E6A1F64555D}"/>
              </a:ext>
            </a:extLst>
          </p:cNvPr>
          <p:cNvSpPr txBox="1"/>
          <p:nvPr/>
        </p:nvSpPr>
        <p:spPr>
          <a:xfrm>
            <a:off x="5849285" y="3604999"/>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164" name="文字方塊 163">
            <a:extLst>
              <a:ext uri="{FF2B5EF4-FFF2-40B4-BE49-F238E27FC236}">
                <a16:creationId xmlns:a16="http://schemas.microsoft.com/office/drawing/2014/main" id="{43974D95-091D-446E-8C8D-77046CE98FD6}"/>
              </a:ext>
            </a:extLst>
          </p:cNvPr>
          <p:cNvSpPr txBox="1"/>
          <p:nvPr/>
        </p:nvSpPr>
        <p:spPr>
          <a:xfrm>
            <a:off x="11025167" y="1997501"/>
            <a:ext cx="859531" cy="476734"/>
          </a:xfrm>
          <a:prstGeom prst="rect">
            <a:avLst/>
          </a:prstGeom>
          <a:noFill/>
        </p:spPr>
        <p:txBody>
          <a:bodyPr wrap="none" rtlCol="0">
            <a:spAutoFit/>
          </a:bodyPr>
          <a:lstStyle/>
          <a:p>
            <a:pPr>
              <a:lnSpc>
                <a:spcPct val="150000"/>
              </a:lnSpc>
              <a:buClr>
                <a:schemeClr val="tx1"/>
              </a:buClr>
              <a:buSzPct val="90000"/>
            </a:pPr>
            <a:r>
              <a:rPr kumimoji="1" lang="en-US" altLang="zh-TW"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 OP</a:t>
            </a:r>
            <a:endParaRPr kumimoji="1" lang="zh-TW" altLang="en-US"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82" name="文字方塊 81">
            <a:extLst>
              <a:ext uri="{FF2B5EF4-FFF2-40B4-BE49-F238E27FC236}">
                <a16:creationId xmlns:a16="http://schemas.microsoft.com/office/drawing/2014/main" id="{B7990C68-7FE2-40EF-A133-2DEB729EDA9E}"/>
              </a:ext>
            </a:extLst>
          </p:cNvPr>
          <p:cNvSpPr txBox="1"/>
          <p:nvPr/>
        </p:nvSpPr>
        <p:spPr>
          <a:xfrm>
            <a:off x="3234924" y="3571442"/>
            <a:ext cx="479433" cy="657854"/>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215" name="矩形: 圓角 214">
            <a:extLst>
              <a:ext uri="{FF2B5EF4-FFF2-40B4-BE49-F238E27FC236}">
                <a16:creationId xmlns:a16="http://schemas.microsoft.com/office/drawing/2014/main" id="{07761818-BDF0-4D7F-A3DD-1314644C787C}"/>
              </a:ext>
            </a:extLst>
          </p:cNvPr>
          <p:cNvSpPr/>
          <p:nvPr/>
        </p:nvSpPr>
        <p:spPr>
          <a:xfrm>
            <a:off x="3268146" y="4160219"/>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0" name="矩形: 圓角 199">
            <a:extLst>
              <a:ext uri="{FF2B5EF4-FFF2-40B4-BE49-F238E27FC236}">
                <a16:creationId xmlns:a16="http://schemas.microsoft.com/office/drawing/2014/main" id="{BA7C0318-18C8-4BFE-A0B3-CDCDE086C1C5}"/>
              </a:ext>
            </a:extLst>
          </p:cNvPr>
          <p:cNvSpPr/>
          <p:nvPr/>
        </p:nvSpPr>
        <p:spPr>
          <a:xfrm>
            <a:off x="3261157" y="4158411"/>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02" name="文字方塊 201">
            <a:extLst>
              <a:ext uri="{FF2B5EF4-FFF2-40B4-BE49-F238E27FC236}">
                <a16:creationId xmlns:a16="http://schemas.microsoft.com/office/drawing/2014/main" id="{3C4382EA-E482-495B-BC88-8C88AFE78BDE}"/>
              </a:ext>
            </a:extLst>
          </p:cNvPr>
          <p:cNvSpPr txBox="1"/>
          <p:nvPr/>
        </p:nvSpPr>
        <p:spPr>
          <a:xfrm>
            <a:off x="3183825" y="4182444"/>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P1</a:t>
            </a:r>
          </a:p>
        </p:txBody>
      </p:sp>
      <p:sp>
        <p:nvSpPr>
          <p:cNvPr id="217" name="矩形: 圓角 216">
            <a:extLst>
              <a:ext uri="{FF2B5EF4-FFF2-40B4-BE49-F238E27FC236}">
                <a16:creationId xmlns:a16="http://schemas.microsoft.com/office/drawing/2014/main" id="{FAF0596F-AA11-45CF-A714-AC89D07CD712}"/>
              </a:ext>
            </a:extLst>
          </p:cNvPr>
          <p:cNvSpPr/>
          <p:nvPr/>
        </p:nvSpPr>
        <p:spPr>
          <a:xfrm>
            <a:off x="3799353" y="4163188"/>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9" name="矩形: 圓角 218">
            <a:extLst>
              <a:ext uri="{FF2B5EF4-FFF2-40B4-BE49-F238E27FC236}">
                <a16:creationId xmlns:a16="http://schemas.microsoft.com/office/drawing/2014/main" id="{FD74ABC1-8FF6-419C-A9EE-646FDE122E89}"/>
              </a:ext>
            </a:extLst>
          </p:cNvPr>
          <p:cNvSpPr/>
          <p:nvPr/>
        </p:nvSpPr>
        <p:spPr>
          <a:xfrm>
            <a:off x="3792364" y="4161380"/>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1" name="文字方塊 220">
            <a:extLst>
              <a:ext uri="{FF2B5EF4-FFF2-40B4-BE49-F238E27FC236}">
                <a16:creationId xmlns:a16="http://schemas.microsoft.com/office/drawing/2014/main" id="{103C7378-49EB-458A-884E-F15F827A25A1}"/>
              </a:ext>
            </a:extLst>
          </p:cNvPr>
          <p:cNvSpPr txBox="1"/>
          <p:nvPr/>
        </p:nvSpPr>
        <p:spPr>
          <a:xfrm>
            <a:off x="3715032" y="4185413"/>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P2</a:t>
            </a:r>
          </a:p>
        </p:txBody>
      </p:sp>
      <p:sp>
        <p:nvSpPr>
          <p:cNvPr id="223" name="矩形: 圓角 222">
            <a:extLst>
              <a:ext uri="{FF2B5EF4-FFF2-40B4-BE49-F238E27FC236}">
                <a16:creationId xmlns:a16="http://schemas.microsoft.com/office/drawing/2014/main" id="{96B3E52F-6023-4B3D-9076-0E4D07804842}"/>
              </a:ext>
            </a:extLst>
          </p:cNvPr>
          <p:cNvSpPr/>
          <p:nvPr/>
        </p:nvSpPr>
        <p:spPr>
          <a:xfrm>
            <a:off x="4318631" y="4162467"/>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5" name="矩形: 圓角 224">
            <a:extLst>
              <a:ext uri="{FF2B5EF4-FFF2-40B4-BE49-F238E27FC236}">
                <a16:creationId xmlns:a16="http://schemas.microsoft.com/office/drawing/2014/main" id="{17044107-7F0A-4E20-9B50-094928C60E80}"/>
              </a:ext>
            </a:extLst>
          </p:cNvPr>
          <p:cNvSpPr/>
          <p:nvPr/>
        </p:nvSpPr>
        <p:spPr>
          <a:xfrm>
            <a:off x="4311642" y="4160659"/>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7" name="文字方塊 226">
            <a:extLst>
              <a:ext uri="{FF2B5EF4-FFF2-40B4-BE49-F238E27FC236}">
                <a16:creationId xmlns:a16="http://schemas.microsoft.com/office/drawing/2014/main" id="{4FA21C9F-38D3-4335-9076-ECE88CEC02FD}"/>
              </a:ext>
            </a:extLst>
          </p:cNvPr>
          <p:cNvSpPr txBox="1"/>
          <p:nvPr/>
        </p:nvSpPr>
        <p:spPr>
          <a:xfrm>
            <a:off x="4234310" y="4184692"/>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P3</a:t>
            </a:r>
          </a:p>
        </p:txBody>
      </p:sp>
      <p:sp>
        <p:nvSpPr>
          <p:cNvPr id="229" name="矩形: 圓角 228">
            <a:extLst>
              <a:ext uri="{FF2B5EF4-FFF2-40B4-BE49-F238E27FC236}">
                <a16:creationId xmlns:a16="http://schemas.microsoft.com/office/drawing/2014/main" id="{98B80483-AE16-46B3-8F59-8DAF46EA3039}"/>
              </a:ext>
            </a:extLst>
          </p:cNvPr>
          <p:cNvSpPr/>
          <p:nvPr/>
        </p:nvSpPr>
        <p:spPr>
          <a:xfrm>
            <a:off x="2378007" y="5807154"/>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1" name="矩形: 圓角 230">
            <a:extLst>
              <a:ext uri="{FF2B5EF4-FFF2-40B4-BE49-F238E27FC236}">
                <a16:creationId xmlns:a16="http://schemas.microsoft.com/office/drawing/2014/main" id="{BDBF9320-F09E-4F6C-9BF7-CEE66C1624A5}"/>
              </a:ext>
            </a:extLst>
          </p:cNvPr>
          <p:cNvSpPr/>
          <p:nvPr/>
        </p:nvSpPr>
        <p:spPr>
          <a:xfrm>
            <a:off x="2371018" y="5805346"/>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3" name="文字方塊 232">
            <a:extLst>
              <a:ext uri="{FF2B5EF4-FFF2-40B4-BE49-F238E27FC236}">
                <a16:creationId xmlns:a16="http://schemas.microsoft.com/office/drawing/2014/main" id="{08FFBD4D-FFD8-4462-8B00-34D8142FC65F}"/>
              </a:ext>
            </a:extLst>
          </p:cNvPr>
          <p:cNvSpPr txBox="1"/>
          <p:nvPr/>
        </p:nvSpPr>
        <p:spPr>
          <a:xfrm>
            <a:off x="2293686" y="5829379"/>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P3</a:t>
            </a:r>
          </a:p>
        </p:txBody>
      </p:sp>
      <p:sp>
        <p:nvSpPr>
          <p:cNvPr id="235" name="矩形: 圓角 234">
            <a:extLst>
              <a:ext uri="{FF2B5EF4-FFF2-40B4-BE49-F238E27FC236}">
                <a16:creationId xmlns:a16="http://schemas.microsoft.com/office/drawing/2014/main" id="{0CD662A7-2546-4822-9B19-3A2D9443064D}"/>
              </a:ext>
            </a:extLst>
          </p:cNvPr>
          <p:cNvSpPr/>
          <p:nvPr/>
        </p:nvSpPr>
        <p:spPr>
          <a:xfrm>
            <a:off x="3283976" y="5806763"/>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7" name="矩形: 圓角 236">
            <a:extLst>
              <a:ext uri="{FF2B5EF4-FFF2-40B4-BE49-F238E27FC236}">
                <a16:creationId xmlns:a16="http://schemas.microsoft.com/office/drawing/2014/main" id="{07CCD95D-6E3B-44B8-A80A-C3AC1D619B10}"/>
              </a:ext>
            </a:extLst>
          </p:cNvPr>
          <p:cNvSpPr/>
          <p:nvPr/>
        </p:nvSpPr>
        <p:spPr>
          <a:xfrm>
            <a:off x="3276987" y="5804955"/>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9" name="文字方塊 238">
            <a:extLst>
              <a:ext uri="{FF2B5EF4-FFF2-40B4-BE49-F238E27FC236}">
                <a16:creationId xmlns:a16="http://schemas.microsoft.com/office/drawing/2014/main" id="{E57AD043-A21D-4EB3-A0E8-020763A45969}"/>
              </a:ext>
            </a:extLst>
          </p:cNvPr>
          <p:cNvSpPr txBox="1"/>
          <p:nvPr/>
        </p:nvSpPr>
        <p:spPr>
          <a:xfrm>
            <a:off x="3199655" y="5828988"/>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P1</a:t>
            </a:r>
          </a:p>
        </p:txBody>
      </p:sp>
      <p:sp>
        <p:nvSpPr>
          <p:cNvPr id="241" name="矩形: 圓角 240">
            <a:extLst>
              <a:ext uri="{FF2B5EF4-FFF2-40B4-BE49-F238E27FC236}">
                <a16:creationId xmlns:a16="http://schemas.microsoft.com/office/drawing/2014/main" id="{A138EE4E-974E-4798-987A-B2B8DEF83C81}"/>
              </a:ext>
            </a:extLst>
          </p:cNvPr>
          <p:cNvSpPr/>
          <p:nvPr/>
        </p:nvSpPr>
        <p:spPr>
          <a:xfrm>
            <a:off x="4680863" y="5808193"/>
            <a:ext cx="396056" cy="312445"/>
          </a:xfrm>
          <a:prstGeom prst="roundRect">
            <a:avLst>
              <a:gd name="adj" fmla="val 3660"/>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3" name="矩形: 圓角 242">
            <a:extLst>
              <a:ext uri="{FF2B5EF4-FFF2-40B4-BE49-F238E27FC236}">
                <a16:creationId xmlns:a16="http://schemas.microsoft.com/office/drawing/2014/main" id="{1EA84466-E172-4B2D-983C-A43249B808CF}"/>
              </a:ext>
            </a:extLst>
          </p:cNvPr>
          <p:cNvSpPr/>
          <p:nvPr/>
        </p:nvSpPr>
        <p:spPr>
          <a:xfrm>
            <a:off x="4673874" y="5806385"/>
            <a:ext cx="400870" cy="320122"/>
          </a:xfrm>
          <a:prstGeom prst="roundRect">
            <a:avLst>
              <a:gd name="adj" fmla="val 1163"/>
            </a:avLst>
          </a:prstGeom>
          <a:noFill/>
          <a:ln w="25400">
            <a:solidFill>
              <a:srgbClr val="FF601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5" name="文字方塊 244">
            <a:extLst>
              <a:ext uri="{FF2B5EF4-FFF2-40B4-BE49-F238E27FC236}">
                <a16:creationId xmlns:a16="http://schemas.microsoft.com/office/drawing/2014/main" id="{31B15299-E435-4211-9948-EAC9347F31A2}"/>
              </a:ext>
            </a:extLst>
          </p:cNvPr>
          <p:cNvSpPr txBox="1"/>
          <p:nvPr/>
        </p:nvSpPr>
        <p:spPr>
          <a:xfrm>
            <a:off x="4596542" y="5830418"/>
            <a:ext cx="570762" cy="298800"/>
          </a:xfrm>
          <a:prstGeom prst="rect">
            <a:avLst/>
          </a:prstGeom>
          <a:noFill/>
        </p:spPr>
        <p:txBody>
          <a:bodyPr wrap="square">
            <a:spAutoFit/>
          </a:bodyPr>
          <a:lstStyle/>
          <a:p>
            <a:pPr algn="ctr">
              <a:lnSpc>
                <a:spcPts val="1600"/>
              </a:lnSpc>
            </a:pPr>
            <a:r>
              <a:rPr lang="en-US" altLang="zh-TW" sz="1450" b="1">
                <a:solidFill>
                  <a:srgbClr val="EE4F00"/>
                </a:solidFill>
                <a:latin typeface="Arial" panose="020B0604020202020204" pitchFamily="34" charset="0"/>
                <a:ea typeface="微軟正黑體" panose="020B0604030504040204" pitchFamily="34" charset="-120"/>
                <a:cs typeface="Arial" panose="020B0604020202020204" pitchFamily="34" charset="0"/>
              </a:rPr>
              <a:t>P2</a:t>
            </a:r>
          </a:p>
        </p:txBody>
      </p:sp>
      <p:sp>
        <p:nvSpPr>
          <p:cNvPr id="98" name="標題 1">
            <a:extLst>
              <a:ext uri="{FF2B5EF4-FFF2-40B4-BE49-F238E27FC236}">
                <a16:creationId xmlns:a16="http://schemas.microsoft.com/office/drawing/2014/main" id="{0E22D7FF-FE10-40DA-8E65-525B6D66CC46}"/>
              </a:ext>
            </a:extLst>
          </p:cNvPr>
          <p:cNvSpPr txBox="1">
            <a:spLocks/>
          </p:cNvSpPr>
          <p:nvPr/>
        </p:nvSpPr>
        <p:spPr>
          <a:xfrm>
            <a:off x="1" y="247594"/>
            <a:ext cx="12191999" cy="1303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ts val="4200"/>
              </a:lnSpc>
            </a:pPr>
            <a:r>
              <a:rPr lang="en-US" altLang="zh-TW" sz="4000" b="1">
                <a:latin typeface="Arial" panose="020B0604020202020204" pitchFamily="34" charset="0"/>
                <a:ea typeface="Microsoft JhengHei"/>
                <a:cs typeface="Arial" panose="020B0604020202020204" pitchFamily="34" charset="0"/>
              </a:rPr>
              <a:t>Pool over-provisioning</a:t>
            </a:r>
            <a:br>
              <a:rPr lang="en-US" altLang="ja-JP" sz="6000">
                <a:latin typeface="Arial" panose="020B0604020202020204" pitchFamily="34" charset="0"/>
                <a:ea typeface="Microsoft JhengHei"/>
                <a:cs typeface="Arial" panose="020B0604020202020204" pitchFamily="34" charset="0"/>
              </a:rPr>
            </a:br>
            <a:r>
              <a:rPr lang="en-US" altLang="ja-JP" sz="2320">
                <a:latin typeface="Arial" panose="020B0604020202020204" pitchFamily="34" charset="0"/>
                <a:ea typeface="Microsoft JhengHei"/>
                <a:cs typeface="Arial" panose="020B0604020202020204" pitchFamily="34" charset="0"/>
              </a:rPr>
              <a:t>Improve the performance for fragmented pool</a:t>
            </a:r>
            <a:r>
              <a:rPr lang="ja-JP" altLang="zh-TW" sz="2320">
                <a:latin typeface="Arial" panose="020B0604020202020204" pitchFamily="34" charset="0"/>
                <a:ea typeface="Microsoft JhengHei"/>
                <a:cs typeface="Arial" panose="020B0604020202020204" pitchFamily="34" charset="0"/>
              </a:rPr>
              <a:t> (</a:t>
            </a:r>
            <a:r>
              <a:rPr lang="en-US" altLang="ja-JP" sz="2320">
                <a:latin typeface="Arial" panose="020B0604020202020204" pitchFamily="34" charset="0"/>
                <a:ea typeface="Microsoft JhengHei"/>
                <a:cs typeface="Arial" panose="020B0604020202020204" pitchFamily="34" charset="0"/>
              </a:rPr>
              <a:t>The scenario when big block write to </a:t>
            </a:r>
            <a:r>
              <a:rPr lang="en-US" altLang="ja-JP" sz="2320">
                <a:latin typeface="Arial" panose="020B0604020202020204" pitchFamily="34" charset="0"/>
                <a:ea typeface="微軟正黑體"/>
                <a:cs typeface="Arial" panose="020B0604020202020204" pitchFamily="34" charset="0"/>
              </a:rPr>
              <a:t>HD</a:t>
            </a:r>
            <a:r>
              <a:rPr lang="ja-JP" altLang="zh-TW" sz="2320">
                <a:latin typeface="Arial" panose="020B0604020202020204" pitchFamily="34" charset="0"/>
                <a:ea typeface="Microsoft JhengHei"/>
                <a:cs typeface="Arial" panose="020B0604020202020204" pitchFamily="34" charset="0"/>
              </a:rPr>
              <a:t>D</a:t>
            </a:r>
            <a:r>
              <a:rPr lang="en-US" altLang="ja-JP" sz="2320">
                <a:latin typeface="Arial" panose="020B0604020202020204" pitchFamily="34" charset="0"/>
                <a:ea typeface="Microsoft JhengHei"/>
                <a:cs typeface="Arial" panose="020B0604020202020204" pitchFamily="34" charset="0"/>
              </a:rPr>
              <a:t> </a:t>
            </a:r>
            <a:r>
              <a:rPr lang="ja-JP" altLang="zh-TW" sz="2320">
                <a:latin typeface="Arial" panose="020B0604020202020204" pitchFamily="34" charset="0"/>
                <a:ea typeface="Microsoft JhengHei"/>
                <a:cs typeface="Arial" panose="020B0604020202020204" pitchFamily="34" charset="0"/>
              </a:rPr>
              <a:t>)</a:t>
            </a:r>
            <a:endParaRPr lang="zh-TW" altLang="en-US" sz="2320">
              <a:latin typeface="Arial" panose="020B0604020202020204" pitchFamily="34" charset="0"/>
              <a:cs typeface="Arial" panose="020B0604020202020204" pitchFamily="34" charset="0"/>
            </a:endParaRPr>
          </a:p>
        </p:txBody>
      </p:sp>
      <p:sp>
        <p:nvSpPr>
          <p:cNvPr id="3" name="矩形: 圓角 2">
            <a:extLst>
              <a:ext uri="{FF2B5EF4-FFF2-40B4-BE49-F238E27FC236}">
                <a16:creationId xmlns:a16="http://schemas.microsoft.com/office/drawing/2014/main" id="{11A8A752-F883-4C64-8F19-A024ABF43489}"/>
              </a:ext>
            </a:extLst>
          </p:cNvPr>
          <p:cNvSpPr/>
          <p:nvPr/>
        </p:nvSpPr>
        <p:spPr>
          <a:xfrm>
            <a:off x="10922085" y="2002938"/>
            <a:ext cx="1065697" cy="541221"/>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695067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 name="圖片 144" descr="一張含有 監視器, 螢幕, 食物 的圖片&#10;&#10;自動產生的描述">
            <a:extLst>
              <a:ext uri="{FF2B5EF4-FFF2-40B4-BE49-F238E27FC236}">
                <a16:creationId xmlns:a16="http://schemas.microsoft.com/office/drawing/2014/main" id="{05371B58-8FED-414F-9EC8-E3F41A618EB4}"/>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 t="-6683"/>
          <a:stretch/>
        </p:blipFill>
        <p:spPr>
          <a:xfrm flipH="1">
            <a:off x="6301863" y="3668508"/>
            <a:ext cx="4246020" cy="1069944"/>
          </a:xfrm>
          <a:prstGeom prst="rect">
            <a:avLst/>
          </a:prstGeom>
          <a:effectLst>
            <a:outerShdw blurRad="50800" dist="38100" dir="2700000" algn="tl" rotWithShape="0">
              <a:prstClr val="black">
                <a:alpha val="40000"/>
              </a:prstClr>
            </a:outerShdw>
          </a:effectLst>
        </p:spPr>
      </p:pic>
      <p:pic>
        <p:nvPicPr>
          <p:cNvPr id="80" name="圖片 79" descr="一張含有 監視器, 螢幕, 食物 的圖片&#10;&#10;自動產生的描述">
            <a:extLst>
              <a:ext uri="{FF2B5EF4-FFF2-40B4-BE49-F238E27FC236}">
                <a16:creationId xmlns:a16="http://schemas.microsoft.com/office/drawing/2014/main" id="{34A418CB-ACC1-4BC5-B71F-9F0F3E4EC3D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19968" y="3672904"/>
            <a:ext cx="1469612" cy="907124"/>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FE26623C-3903-4921-9E55-0308E5A16BFC}"/>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b="-168428"/>
          <a:stretch/>
        </p:blipFill>
        <p:spPr>
          <a:xfrm>
            <a:off x="3921978" y="3627445"/>
            <a:ext cx="2276144" cy="1143857"/>
          </a:xfrm>
          <a:prstGeom prst="rect">
            <a:avLst/>
          </a:prstGeom>
          <a:effectLst>
            <a:outerShdw blurRad="50800" dist="38100" dir="2700000" algn="tl" rotWithShape="0">
              <a:prstClr val="black">
                <a:alpha val="40000"/>
              </a:prstClr>
            </a:outerShdw>
          </a:effectLst>
        </p:spPr>
      </p:pic>
      <p:pic>
        <p:nvPicPr>
          <p:cNvPr id="23" name="圖片 22">
            <a:extLst>
              <a:ext uri="{FF2B5EF4-FFF2-40B4-BE49-F238E27FC236}">
                <a16:creationId xmlns:a16="http://schemas.microsoft.com/office/drawing/2014/main" id="{D0D1ED54-CCB7-4C46-9273-7DECC852E3C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450248" y="1909560"/>
            <a:ext cx="4565407" cy="1398360"/>
          </a:xfrm>
          <a:prstGeom prst="rect">
            <a:avLst/>
          </a:prstGeom>
          <a:effectLst>
            <a:outerShdw blurRad="50800" dist="38100" dir="2700000" algn="tl" rotWithShape="0">
              <a:prstClr val="black">
                <a:alpha val="40000"/>
              </a:prstClr>
            </a:outerShdw>
          </a:effectLst>
        </p:spPr>
      </p:pic>
      <p:pic>
        <p:nvPicPr>
          <p:cNvPr id="25" name="圖片 24">
            <a:extLst>
              <a:ext uri="{FF2B5EF4-FFF2-40B4-BE49-F238E27FC236}">
                <a16:creationId xmlns:a16="http://schemas.microsoft.com/office/drawing/2014/main" id="{354CE30D-777A-4D67-9FEF-D117CB8A3620}"/>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1450248" y="5071937"/>
            <a:ext cx="4565407" cy="1403191"/>
          </a:xfrm>
          <a:prstGeom prst="rect">
            <a:avLst/>
          </a:prstGeom>
          <a:effectLst>
            <a:outerShdw blurRad="50800" dist="38100" dir="2700000" algn="tl" rotWithShape="0">
              <a:prstClr val="black">
                <a:alpha val="40000"/>
              </a:prstClr>
            </a:outerShdw>
          </a:effectLst>
        </p:spPr>
      </p:pic>
      <p:sp>
        <p:nvSpPr>
          <p:cNvPr id="43" name="文字方塊 42">
            <a:extLst>
              <a:ext uri="{FF2B5EF4-FFF2-40B4-BE49-F238E27FC236}">
                <a16:creationId xmlns:a16="http://schemas.microsoft.com/office/drawing/2014/main" id="{F0AFFEF1-3A30-4447-82B2-929672E58281}"/>
              </a:ext>
            </a:extLst>
          </p:cNvPr>
          <p:cNvSpPr txBox="1"/>
          <p:nvPr/>
        </p:nvSpPr>
        <p:spPr>
          <a:xfrm>
            <a:off x="3004977" y="293026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63" name="文字方塊 62">
            <a:extLst>
              <a:ext uri="{FF2B5EF4-FFF2-40B4-BE49-F238E27FC236}">
                <a16:creationId xmlns:a16="http://schemas.microsoft.com/office/drawing/2014/main" id="{0558B8A7-B560-4DE9-B5DD-3D9DF28F1E82}"/>
              </a:ext>
            </a:extLst>
          </p:cNvPr>
          <p:cNvSpPr txBox="1"/>
          <p:nvPr/>
        </p:nvSpPr>
        <p:spPr>
          <a:xfrm>
            <a:off x="3010412" y="615252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93" name="矩形: 圓角 92">
            <a:extLst>
              <a:ext uri="{FF2B5EF4-FFF2-40B4-BE49-F238E27FC236}">
                <a16:creationId xmlns:a16="http://schemas.microsoft.com/office/drawing/2014/main" id="{DB424E8D-F12C-4C5D-8002-769D56BABFBC}"/>
              </a:ext>
            </a:extLst>
          </p:cNvPr>
          <p:cNvSpPr/>
          <p:nvPr/>
        </p:nvSpPr>
        <p:spPr>
          <a:xfrm>
            <a:off x="2343752" y="4405298"/>
            <a:ext cx="3259878" cy="543646"/>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5" name="文字方塊 94">
            <a:extLst>
              <a:ext uri="{FF2B5EF4-FFF2-40B4-BE49-F238E27FC236}">
                <a16:creationId xmlns:a16="http://schemas.microsoft.com/office/drawing/2014/main" id="{8E4B5E39-2110-4914-9774-B34821F81DF2}"/>
              </a:ext>
            </a:extLst>
          </p:cNvPr>
          <p:cNvSpPr txBox="1"/>
          <p:nvPr/>
        </p:nvSpPr>
        <p:spPr>
          <a:xfrm>
            <a:off x="2387339" y="4450640"/>
            <a:ext cx="3171735" cy="461665"/>
          </a:xfrm>
          <a:prstGeom prst="rect">
            <a:avLst/>
          </a:prstGeom>
          <a:noFill/>
        </p:spPr>
        <p:txBody>
          <a:bodyPr wrap="square" lIns="91440" tIns="45720" rIns="91440" bIns="45720" rtlCol="0" anchor="t">
            <a:spAutoFit/>
          </a:bodyPr>
          <a:lstStyle/>
          <a:p>
            <a:r>
              <a:rPr kumimoji="1" lang="en-US" sz="1200">
                <a:solidFill>
                  <a:srgbClr val="EDE753"/>
                </a:solidFill>
                <a:latin typeface="Arial" panose="020B0604020202020204" pitchFamily="34" charset="0"/>
                <a:ea typeface="新細明體"/>
                <a:cs typeface="Arial" panose="020B0604020202020204" pitchFamily="34" charset="0"/>
              </a:rPr>
              <a:t>1. Move </a:t>
            </a:r>
            <a:r>
              <a:rPr kumimoji="1" lang="en-US" sz="1200">
                <a:solidFill>
                  <a:srgbClr val="ABE9FF"/>
                </a:solidFill>
                <a:latin typeface="Arial" panose="020B0604020202020204" pitchFamily="34" charset="0"/>
                <a:ea typeface="新細明體"/>
                <a:cs typeface="Arial" panose="020B0604020202020204" pitchFamily="34" charset="0"/>
              </a:rPr>
              <a:t>Data C</a:t>
            </a:r>
            <a:r>
              <a:rPr kumimoji="1" lang="en-US" sz="1200">
                <a:solidFill>
                  <a:srgbClr val="EDE753"/>
                </a:solidFill>
                <a:latin typeface="Arial" panose="020B0604020202020204" pitchFamily="34" charset="0"/>
                <a:ea typeface="新細明體"/>
                <a:cs typeface="Arial" panose="020B0604020202020204" pitchFamily="34" charset="0"/>
              </a:rPr>
              <a:t>, Move </a:t>
            </a:r>
            <a:r>
              <a:rPr kumimoji="1" lang="en-US" sz="1200">
                <a:solidFill>
                  <a:srgbClr val="ABE9FF"/>
                </a:solidFill>
                <a:latin typeface="Arial" panose="020B0604020202020204" pitchFamily="34" charset="0"/>
                <a:ea typeface="新細明體"/>
                <a:cs typeface="Arial" panose="020B0604020202020204" pitchFamily="34" charset="0"/>
              </a:rPr>
              <a:t>Data B</a:t>
            </a:r>
            <a:r>
              <a:rPr kumimoji="1" lang="en-US" sz="1200">
                <a:solidFill>
                  <a:srgbClr val="EDE753"/>
                </a:solidFill>
                <a:latin typeface="Arial" panose="020B0604020202020204" pitchFamily="34" charset="0"/>
                <a:ea typeface="新細明體"/>
                <a:cs typeface="Arial" panose="020B0604020202020204" pitchFamily="34" charset="0"/>
              </a:rPr>
              <a:t>, then </a:t>
            </a:r>
            <a:r>
              <a:rPr kumimoji="1" lang="en-US" sz="1200">
                <a:solidFill>
                  <a:srgbClr val="ABE9FF"/>
                </a:solidFill>
                <a:latin typeface="Arial" panose="020B0604020202020204" pitchFamily="34" charset="0"/>
                <a:ea typeface="新細明體"/>
                <a:cs typeface="Arial" panose="020B0604020202020204" pitchFamily="34" charset="0"/>
              </a:rPr>
              <a:t>Data A </a:t>
            </a:r>
            <a:endParaRPr kumimoji="1" lang="zh-TW" altLang="en-US" sz="1200">
              <a:solidFill>
                <a:srgbClr val="ABE9FF"/>
              </a:solidFill>
              <a:latin typeface="Arial" panose="020B0604020202020204" pitchFamily="34" charset="0"/>
              <a:ea typeface="新細明體"/>
              <a:cs typeface="Arial" panose="020B0604020202020204" pitchFamily="34" charset="0"/>
            </a:endParaRPr>
          </a:p>
          <a:p>
            <a:r>
              <a:rPr kumimoji="1" lang="en-US" sz="1200">
                <a:solidFill>
                  <a:srgbClr val="EDE753"/>
                </a:solidFill>
                <a:latin typeface="Arial" panose="020B0604020202020204" pitchFamily="34" charset="0"/>
                <a:ea typeface="新細明體"/>
                <a:cs typeface="Arial" panose="020B0604020202020204" pitchFamily="34" charset="0"/>
              </a:rPr>
              <a:t>2. Write </a:t>
            </a:r>
            <a:r>
              <a:rPr kumimoji="1" lang="en-US" altLang="zh-TW" sz="1200">
                <a:solidFill>
                  <a:srgbClr val="ABE9FF"/>
                </a:solidFill>
                <a:latin typeface="Arial" panose="020B0604020202020204" pitchFamily="34" charset="0"/>
                <a:ea typeface="新細明體"/>
                <a:cs typeface="Arial" panose="020B0604020202020204" pitchFamily="34" charset="0"/>
              </a:rPr>
              <a:t>Data E</a:t>
            </a:r>
            <a:endParaRPr lang="en-US" altLang="zh-TW" sz="1200">
              <a:solidFill>
                <a:srgbClr val="EDE753"/>
              </a:solidFill>
              <a:latin typeface="Arial" panose="020B0604020202020204" pitchFamily="34" charset="0"/>
              <a:ea typeface="新細明體"/>
              <a:cs typeface="Arial" panose="020B0604020202020204" pitchFamily="34" charset="0"/>
            </a:endParaRPr>
          </a:p>
        </p:txBody>
      </p:sp>
      <p:sp>
        <p:nvSpPr>
          <p:cNvPr id="16" name="矩形: 圓角 15">
            <a:extLst>
              <a:ext uri="{FF2B5EF4-FFF2-40B4-BE49-F238E27FC236}">
                <a16:creationId xmlns:a16="http://schemas.microsoft.com/office/drawing/2014/main" id="{61287CDB-6258-458D-B362-FD6248140A02}"/>
              </a:ext>
            </a:extLst>
          </p:cNvPr>
          <p:cNvSpPr/>
          <p:nvPr/>
        </p:nvSpPr>
        <p:spPr>
          <a:xfrm>
            <a:off x="2489662" y="5266348"/>
            <a:ext cx="743781"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7" name="文字方塊 16">
            <a:extLst>
              <a:ext uri="{FF2B5EF4-FFF2-40B4-BE49-F238E27FC236}">
                <a16:creationId xmlns:a16="http://schemas.microsoft.com/office/drawing/2014/main" id="{D8447FAC-5FC1-438F-9A4B-E2C7DC033AF9}"/>
              </a:ext>
            </a:extLst>
          </p:cNvPr>
          <p:cNvSpPr txBox="1"/>
          <p:nvPr/>
        </p:nvSpPr>
        <p:spPr>
          <a:xfrm>
            <a:off x="2605348" y="5295368"/>
            <a:ext cx="499381"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18" name="矩形: 圓角 17">
            <a:extLst>
              <a:ext uri="{FF2B5EF4-FFF2-40B4-BE49-F238E27FC236}">
                <a16:creationId xmlns:a16="http://schemas.microsoft.com/office/drawing/2014/main" id="{9DEBD837-F1EB-492B-B4EB-CFD5F30B7A5F}"/>
              </a:ext>
            </a:extLst>
          </p:cNvPr>
          <p:cNvSpPr/>
          <p:nvPr/>
        </p:nvSpPr>
        <p:spPr>
          <a:xfrm>
            <a:off x="3348830" y="5257383"/>
            <a:ext cx="499380"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9" name="文字方塊 18">
            <a:extLst>
              <a:ext uri="{FF2B5EF4-FFF2-40B4-BE49-F238E27FC236}">
                <a16:creationId xmlns:a16="http://schemas.microsoft.com/office/drawing/2014/main" id="{EADC30D1-EE91-4657-906A-69AD8E67E9C0}"/>
              </a:ext>
            </a:extLst>
          </p:cNvPr>
          <p:cNvSpPr txBox="1"/>
          <p:nvPr/>
        </p:nvSpPr>
        <p:spPr>
          <a:xfrm>
            <a:off x="3282225" y="5304830"/>
            <a:ext cx="589297" cy="677108"/>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B</a:t>
            </a:r>
          </a:p>
        </p:txBody>
      </p:sp>
      <p:sp>
        <p:nvSpPr>
          <p:cNvPr id="20" name="矩形: 圓角 19">
            <a:extLst>
              <a:ext uri="{FF2B5EF4-FFF2-40B4-BE49-F238E27FC236}">
                <a16:creationId xmlns:a16="http://schemas.microsoft.com/office/drawing/2014/main" id="{BE44AB2E-3C7F-480F-93AE-C6317BE3B295}"/>
              </a:ext>
            </a:extLst>
          </p:cNvPr>
          <p:cNvSpPr/>
          <p:nvPr/>
        </p:nvSpPr>
        <p:spPr>
          <a:xfrm>
            <a:off x="3972990" y="5244235"/>
            <a:ext cx="1001893" cy="696876"/>
          </a:xfrm>
          <a:prstGeom prst="roundRect">
            <a:avLst>
              <a:gd name="adj" fmla="val 0"/>
            </a:avLst>
          </a:prstGeom>
          <a:solidFill>
            <a:schemeClr val="bg1"/>
          </a:solidFill>
          <a:ln w="28575">
            <a:solidFill>
              <a:srgbClr val="FF0000"/>
            </a:solid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21" name="文字方塊 20">
            <a:extLst>
              <a:ext uri="{FF2B5EF4-FFF2-40B4-BE49-F238E27FC236}">
                <a16:creationId xmlns:a16="http://schemas.microsoft.com/office/drawing/2014/main" id="{B3764C41-805E-4B46-9963-2E71575EF0EC}"/>
              </a:ext>
            </a:extLst>
          </p:cNvPr>
          <p:cNvSpPr txBox="1"/>
          <p:nvPr/>
        </p:nvSpPr>
        <p:spPr>
          <a:xfrm>
            <a:off x="4158371" y="5291058"/>
            <a:ext cx="624249" cy="685226"/>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C</a:t>
            </a:r>
          </a:p>
        </p:txBody>
      </p:sp>
      <p:sp>
        <p:nvSpPr>
          <p:cNvPr id="22" name="矩形: 圓角 21">
            <a:extLst>
              <a:ext uri="{FF2B5EF4-FFF2-40B4-BE49-F238E27FC236}">
                <a16:creationId xmlns:a16="http://schemas.microsoft.com/office/drawing/2014/main" id="{4B22BAB5-8E5A-436C-BAF4-1E96DC53F4BF}"/>
              </a:ext>
            </a:extLst>
          </p:cNvPr>
          <p:cNvSpPr/>
          <p:nvPr/>
        </p:nvSpPr>
        <p:spPr>
          <a:xfrm>
            <a:off x="5056127" y="5239454"/>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25CC186C-F2CD-456A-84DD-694DED4A7B01}"/>
              </a:ext>
            </a:extLst>
          </p:cNvPr>
          <p:cNvSpPr txBox="1"/>
          <p:nvPr/>
        </p:nvSpPr>
        <p:spPr>
          <a:xfrm>
            <a:off x="5117336" y="5232489"/>
            <a:ext cx="624249" cy="685226"/>
          </a:xfrm>
          <a:prstGeom prst="rect">
            <a:avLst/>
          </a:prstGeom>
          <a:noFill/>
        </p:spPr>
        <p:txBody>
          <a:bodyPr wrap="square">
            <a:spAutoFit/>
          </a:bodyPr>
          <a:lstStyle/>
          <a:p>
            <a:pPr algn="ctr" defTabSz="1329169">
              <a:defRPr/>
            </a:pPr>
            <a:r>
              <a:rPr lang="en-US" altLang="zh-TW" sz="3800">
                <a:solidFill>
                  <a:srgbClr val="1977D5"/>
                </a:solidFill>
                <a:latin typeface="Arial" panose="020B0604020202020204" pitchFamily="34" charset="0"/>
                <a:cs typeface="Arial" panose="020B0604020202020204" pitchFamily="34" charset="0"/>
              </a:rPr>
              <a:t>D</a:t>
            </a:r>
          </a:p>
        </p:txBody>
      </p:sp>
      <p:sp>
        <p:nvSpPr>
          <p:cNvPr id="36" name="矩形: 圓角 35">
            <a:extLst>
              <a:ext uri="{FF2B5EF4-FFF2-40B4-BE49-F238E27FC236}">
                <a16:creationId xmlns:a16="http://schemas.microsoft.com/office/drawing/2014/main" id="{6B7D92E5-6093-4DD7-8B38-729739773F83}"/>
              </a:ext>
            </a:extLst>
          </p:cNvPr>
          <p:cNvSpPr/>
          <p:nvPr/>
        </p:nvSpPr>
        <p:spPr>
          <a:xfrm>
            <a:off x="1603909" y="2152196"/>
            <a:ext cx="743781"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8" name="文字方塊 37">
            <a:extLst>
              <a:ext uri="{FF2B5EF4-FFF2-40B4-BE49-F238E27FC236}">
                <a16:creationId xmlns:a16="http://schemas.microsoft.com/office/drawing/2014/main" id="{B397C178-85A7-4CB2-A9E3-9FFE4396482C}"/>
              </a:ext>
            </a:extLst>
          </p:cNvPr>
          <p:cNvSpPr txBox="1"/>
          <p:nvPr/>
        </p:nvSpPr>
        <p:spPr>
          <a:xfrm>
            <a:off x="1720592" y="2163846"/>
            <a:ext cx="499381"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A</a:t>
            </a:r>
          </a:p>
        </p:txBody>
      </p:sp>
      <p:sp>
        <p:nvSpPr>
          <p:cNvPr id="40" name="矩形: 圓角 39">
            <a:extLst>
              <a:ext uri="{FF2B5EF4-FFF2-40B4-BE49-F238E27FC236}">
                <a16:creationId xmlns:a16="http://schemas.microsoft.com/office/drawing/2014/main" id="{6A4BFD4B-A59B-4E67-B4CC-DF2F7E74FAEC}"/>
              </a:ext>
            </a:extLst>
          </p:cNvPr>
          <p:cNvSpPr/>
          <p:nvPr/>
        </p:nvSpPr>
        <p:spPr>
          <a:xfrm>
            <a:off x="2740983" y="2152196"/>
            <a:ext cx="499380"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42" name="文字方塊 41">
            <a:extLst>
              <a:ext uri="{FF2B5EF4-FFF2-40B4-BE49-F238E27FC236}">
                <a16:creationId xmlns:a16="http://schemas.microsoft.com/office/drawing/2014/main" id="{90E83060-AB15-41CE-81AE-2B65EC04A994}"/>
              </a:ext>
            </a:extLst>
          </p:cNvPr>
          <p:cNvSpPr txBox="1"/>
          <p:nvPr/>
        </p:nvSpPr>
        <p:spPr>
          <a:xfrm>
            <a:off x="2692804" y="2163846"/>
            <a:ext cx="589297"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B</a:t>
            </a:r>
          </a:p>
        </p:txBody>
      </p:sp>
      <p:sp>
        <p:nvSpPr>
          <p:cNvPr id="44" name="矩形: 圓角 43">
            <a:extLst>
              <a:ext uri="{FF2B5EF4-FFF2-40B4-BE49-F238E27FC236}">
                <a16:creationId xmlns:a16="http://schemas.microsoft.com/office/drawing/2014/main" id="{BD09E7AC-17A5-43EE-BAE2-18C720CA1144}"/>
              </a:ext>
            </a:extLst>
          </p:cNvPr>
          <p:cNvSpPr/>
          <p:nvPr/>
        </p:nvSpPr>
        <p:spPr>
          <a:xfrm>
            <a:off x="3652013" y="2156977"/>
            <a:ext cx="100189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46" name="文字方塊 45">
            <a:extLst>
              <a:ext uri="{FF2B5EF4-FFF2-40B4-BE49-F238E27FC236}">
                <a16:creationId xmlns:a16="http://schemas.microsoft.com/office/drawing/2014/main" id="{19403B77-AAD0-462D-B971-CD056BDD3B92}"/>
              </a:ext>
            </a:extLst>
          </p:cNvPr>
          <p:cNvSpPr txBox="1"/>
          <p:nvPr/>
        </p:nvSpPr>
        <p:spPr>
          <a:xfrm>
            <a:off x="3846359" y="2151070"/>
            <a:ext cx="624249"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C</a:t>
            </a:r>
          </a:p>
        </p:txBody>
      </p:sp>
      <p:sp>
        <p:nvSpPr>
          <p:cNvPr id="48" name="矩形: 圓角 47">
            <a:extLst>
              <a:ext uri="{FF2B5EF4-FFF2-40B4-BE49-F238E27FC236}">
                <a16:creationId xmlns:a16="http://schemas.microsoft.com/office/drawing/2014/main" id="{488E27D2-0568-46D7-967A-4D76B14942A5}"/>
              </a:ext>
            </a:extLst>
          </p:cNvPr>
          <p:cNvSpPr/>
          <p:nvPr/>
        </p:nvSpPr>
        <p:spPr>
          <a:xfrm>
            <a:off x="5048915" y="2152196"/>
            <a:ext cx="817763" cy="696876"/>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54" name="文字方塊 53">
            <a:extLst>
              <a:ext uri="{FF2B5EF4-FFF2-40B4-BE49-F238E27FC236}">
                <a16:creationId xmlns:a16="http://schemas.microsoft.com/office/drawing/2014/main" id="{5D59B3DE-D4F9-4710-B9B6-DF624E5F6E35}"/>
              </a:ext>
            </a:extLst>
          </p:cNvPr>
          <p:cNvSpPr txBox="1"/>
          <p:nvPr/>
        </p:nvSpPr>
        <p:spPr>
          <a:xfrm>
            <a:off x="5110124" y="2154756"/>
            <a:ext cx="624249" cy="646331"/>
          </a:xfrm>
          <a:prstGeom prst="rect">
            <a:avLst/>
          </a:prstGeom>
          <a:noFill/>
        </p:spPr>
        <p:txBody>
          <a:bodyPr wrap="square">
            <a:spAutoFit/>
          </a:bodyPr>
          <a:lstStyle/>
          <a:p>
            <a:pPr algn="ctr" defTabSz="1329169">
              <a:defRPr/>
            </a:pPr>
            <a:r>
              <a:rPr lang="en-US" altLang="zh-TW" sz="3600">
                <a:solidFill>
                  <a:srgbClr val="1977D5"/>
                </a:solidFill>
                <a:latin typeface="Arial" panose="020B0604020202020204" pitchFamily="34" charset="0"/>
                <a:cs typeface="Arial" panose="020B0604020202020204" pitchFamily="34" charset="0"/>
              </a:rPr>
              <a:t>D</a:t>
            </a:r>
          </a:p>
        </p:txBody>
      </p:sp>
      <p:pic>
        <p:nvPicPr>
          <p:cNvPr id="101" name="圖片 100">
            <a:extLst>
              <a:ext uri="{FF2B5EF4-FFF2-40B4-BE49-F238E27FC236}">
                <a16:creationId xmlns:a16="http://schemas.microsoft.com/office/drawing/2014/main" id="{A54CA1D1-4C30-4715-92B2-17D200C8401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58046" y="1905001"/>
            <a:ext cx="4565407" cy="1426856"/>
          </a:xfrm>
          <a:prstGeom prst="rect">
            <a:avLst/>
          </a:prstGeom>
          <a:effectLst>
            <a:outerShdw blurRad="50800" dist="38100" dir="2700000" algn="tl" rotWithShape="0">
              <a:prstClr val="black">
                <a:alpha val="40000"/>
              </a:prstClr>
            </a:outerShdw>
          </a:effectLst>
        </p:spPr>
      </p:pic>
      <p:pic>
        <p:nvPicPr>
          <p:cNvPr id="103" name="圖片 102">
            <a:extLst>
              <a:ext uri="{FF2B5EF4-FFF2-40B4-BE49-F238E27FC236}">
                <a16:creationId xmlns:a16="http://schemas.microsoft.com/office/drawing/2014/main" id="{461C6043-DC07-406E-99F8-E0FB9E8C534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162186" y="5071938"/>
            <a:ext cx="4565407" cy="1431786"/>
          </a:xfrm>
          <a:prstGeom prst="rect">
            <a:avLst/>
          </a:prstGeom>
          <a:effectLst>
            <a:outerShdw blurRad="50800" dist="38100" dir="2700000" algn="tl" rotWithShape="0">
              <a:prstClr val="black">
                <a:alpha val="40000"/>
              </a:prstClr>
            </a:outerShdw>
          </a:effectLst>
        </p:spPr>
      </p:pic>
      <p:sp>
        <p:nvSpPr>
          <p:cNvPr id="105" name="矩形: 圓角 104">
            <a:extLst>
              <a:ext uri="{FF2B5EF4-FFF2-40B4-BE49-F238E27FC236}">
                <a16:creationId xmlns:a16="http://schemas.microsoft.com/office/drawing/2014/main" id="{CE5A55F6-27F9-4D6C-BEE6-3BF758DE04F3}"/>
              </a:ext>
            </a:extLst>
          </p:cNvPr>
          <p:cNvSpPr/>
          <p:nvPr/>
        </p:nvSpPr>
        <p:spPr>
          <a:xfrm>
            <a:off x="6407243"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07" name="文字方塊 106">
            <a:extLst>
              <a:ext uri="{FF2B5EF4-FFF2-40B4-BE49-F238E27FC236}">
                <a16:creationId xmlns:a16="http://schemas.microsoft.com/office/drawing/2014/main" id="{B3781CAC-F15E-423F-A8FE-620FDE6C4278}"/>
              </a:ext>
            </a:extLst>
          </p:cNvPr>
          <p:cNvSpPr txBox="1"/>
          <p:nvPr/>
        </p:nvSpPr>
        <p:spPr>
          <a:xfrm>
            <a:off x="6453620" y="2166168"/>
            <a:ext cx="515895"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09" name="矩形: 圓角 108">
            <a:extLst>
              <a:ext uri="{FF2B5EF4-FFF2-40B4-BE49-F238E27FC236}">
                <a16:creationId xmlns:a16="http://schemas.microsoft.com/office/drawing/2014/main" id="{B4C78D26-1D5B-468A-934D-3FAA5A96ED74}"/>
              </a:ext>
            </a:extLst>
          </p:cNvPr>
          <p:cNvSpPr/>
          <p:nvPr/>
        </p:nvSpPr>
        <p:spPr>
          <a:xfrm>
            <a:off x="7193876" y="2154134"/>
            <a:ext cx="515894"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1" name="文字方塊 110">
            <a:extLst>
              <a:ext uri="{FF2B5EF4-FFF2-40B4-BE49-F238E27FC236}">
                <a16:creationId xmlns:a16="http://schemas.microsoft.com/office/drawing/2014/main" id="{7072C18C-62B9-4EE1-91D8-9126716B64BA}"/>
              </a:ext>
            </a:extLst>
          </p:cNvPr>
          <p:cNvSpPr txBox="1"/>
          <p:nvPr/>
        </p:nvSpPr>
        <p:spPr>
          <a:xfrm>
            <a:off x="7085829" y="2166168"/>
            <a:ext cx="740996"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13" name="矩形: 圓角 112">
            <a:extLst>
              <a:ext uri="{FF2B5EF4-FFF2-40B4-BE49-F238E27FC236}">
                <a16:creationId xmlns:a16="http://schemas.microsoft.com/office/drawing/2014/main" id="{5F381602-B70F-46E2-92F3-31CF451357C0}"/>
              </a:ext>
            </a:extLst>
          </p:cNvPr>
          <p:cNvSpPr/>
          <p:nvPr/>
        </p:nvSpPr>
        <p:spPr>
          <a:xfrm>
            <a:off x="7913393"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5" name="矩形: 圓角 114">
            <a:extLst>
              <a:ext uri="{FF2B5EF4-FFF2-40B4-BE49-F238E27FC236}">
                <a16:creationId xmlns:a16="http://schemas.microsoft.com/office/drawing/2014/main" id="{70F8F46D-53BD-4373-A007-6E7B9B0E14F5}"/>
              </a:ext>
            </a:extLst>
          </p:cNvPr>
          <p:cNvSpPr/>
          <p:nvPr/>
        </p:nvSpPr>
        <p:spPr>
          <a:xfrm>
            <a:off x="8806371" y="2154134"/>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17" name="文字方塊 116">
            <a:extLst>
              <a:ext uri="{FF2B5EF4-FFF2-40B4-BE49-F238E27FC236}">
                <a16:creationId xmlns:a16="http://schemas.microsoft.com/office/drawing/2014/main" id="{03B3AD9E-A87A-402A-B1BF-BE904523981C}"/>
              </a:ext>
            </a:extLst>
          </p:cNvPr>
          <p:cNvSpPr txBox="1"/>
          <p:nvPr/>
        </p:nvSpPr>
        <p:spPr>
          <a:xfrm>
            <a:off x="7880312" y="2170055"/>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19" name="文字方塊 118">
            <a:extLst>
              <a:ext uri="{FF2B5EF4-FFF2-40B4-BE49-F238E27FC236}">
                <a16:creationId xmlns:a16="http://schemas.microsoft.com/office/drawing/2014/main" id="{E62A6B35-9644-4E85-8BFF-67297ED0C50C}"/>
              </a:ext>
            </a:extLst>
          </p:cNvPr>
          <p:cNvSpPr txBox="1"/>
          <p:nvPr/>
        </p:nvSpPr>
        <p:spPr>
          <a:xfrm>
            <a:off x="8788999" y="2166167"/>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I</a:t>
            </a:r>
          </a:p>
        </p:txBody>
      </p:sp>
      <p:sp>
        <p:nvSpPr>
          <p:cNvPr id="121" name="矩形: 圓角 120">
            <a:extLst>
              <a:ext uri="{FF2B5EF4-FFF2-40B4-BE49-F238E27FC236}">
                <a16:creationId xmlns:a16="http://schemas.microsoft.com/office/drawing/2014/main" id="{A10DB679-98AC-4101-8B85-DE313DEBCF63}"/>
              </a:ext>
            </a:extLst>
          </p:cNvPr>
          <p:cNvSpPr/>
          <p:nvPr/>
        </p:nvSpPr>
        <p:spPr>
          <a:xfrm>
            <a:off x="6407243" y="5256005"/>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23" name="文字方塊 122">
            <a:extLst>
              <a:ext uri="{FF2B5EF4-FFF2-40B4-BE49-F238E27FC236}">
                <a16:creationId xmlns:a16="http://schemas.microsoft.com/office/drawing/2014/main" id="{817C080A-5EC9-4E1D-B435-31A02FB97283}"/>
              </a:ext>
            </a:extLst>
          </p:cNvPr>
          <p:cNvSpPr txBox="1"/>
          <p:nvPr/>
        </p:nvSpPr>
        <p:spPr>
          <a:xfrm>
            <a:off x="6453620" y="5268039"/>
            <a:ext cx="515895"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F</a:t>
            </a:r>
          </a:p>
        </p:txBody>
      </p:sp>
      <p:sp>
        <p:nvSpPr>
          <p:cNvPr id="125" name="矩形: 圓角 124">
            <a:extLst>
              <a:ext uri="{FF2B5EF4-FFF2-40B4-BE49-F238E27FC236}">
                <a16:creationId xmlns:a16="http://schemas.microsoft.com/office/drawing/2014/main" id="{DB54FDED-C569-497A-910A-2AD37CCD5E40}"/>
              </a:ext>
            </a:extLst>
          </p:cNvPr>
          <p:cNvSpPr/>
          <p:nvPr/>
        </p:nvSpPr>
        <p:spPr>
          <a:xfrm>
            <a:off x="7193876" y="5256005"/>
            <a:ext cx="515894"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27" name="文字方塊 126">
            <a:extLst>
              <a:ext uri="{FF2B5EF4-FFF2-40B4-BE49-F238E27FC236}">
                <a16:creationId xmlns:a16="http://schemas.microsoft.com/office/drawing/2014/main" id="{717914D3-F7BD-4570-8DB7-3DD4FD16A742}"/>
              </a:ext>
            </a:extLst>
          </p:cNvPr>
          <p:cNvSpPr txBox="1"/>
          <p:nvPr/>
        </p:nvSpPr>
        <p:spPr>
          <a:xfrm>
            <a:off x="7085829" y="5285969"/>
            <a:ext cx="740996"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G</a:t>
            </a:r>
          </a:p>
        </p:txBody>
      </p:sp>
      <p:sp>
        <p:nvSpPr>
          <p:cNvPr id="129" name="矩形: 圓角 128">
            <a:extLst>
              <a:ext uri="{FF2B5EF4-FFF2-40B4-BE49-F238E27FC236}">
                <a16:creationId xmlns:a16="http://schemas.microsoft.com/office/drawing/2014/main" id="{21558C05-72C5-4174-B2D6-A9F917716EAE}"/>
              </a:ext>
            </a:extLst>
          </p:cNvPr>
          <p:cNvSpPr/>
          <p:nvPr/>
        </p:nvSpPr>
        <p:spPr>
          <a:xfrm>
            <a:off x="7877534" y="5247040"/>
            <a:ext cx="578938" cy="700522"/>
          </a:xfrm>
          <a:prstGeom prst="roundRect">
            <a:avLst>
              <a:gd name="adj" fmla="val 0"/>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31" name="矩形: 圓角 130">
            <a:extLst>
              <a:ext uri="{FF2B5EF4-FFF2-40B4-BE49-F238E27FC236}">
                <a16:creationId xmlns:a16="http://schemas.microsoft.com/office/drawing/2014/main" id="{55CCE059-FB56-4F6B-ADDE-131552B0A55E}"/>
              </a:ext>
            </a:extLst>
          </p:cNvPr>
          <p:cNvSpPr/>
          <p:nvPr/>
        </p:nvSpPr>
        <p:spPr>
          <a:xfrm>
            <a:off x="8483641" y="5256005"/>
            <a:ext cx="578938" cy="700522"/>
          </a:xfrm>
          <a:prstGeom prst="roundRect">
            <a:avLst>
              <a:gd name="adj" fmla="val 0"/>
            </a:avLst>
          </a:prstGeom>
          <a:solidFill>
            <a:schemeClr val="bg1"/>
          </a:solidFill>
          <a:ln w="28575">
            <a:solidFill>
              <a:srgbClr val="FF0000"/>
            </a:solidFill>
            <a:prstDash val="sysDot"/>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33" name="文字方塊 132">
            <a:extLst>
              <a:ext uri="{FF2B5EF4-FFF2-40B4-BE49-F238E27FC236}">
                <a16:creationId xmlns:a16="http://schemas.microsoft.com/office/drawing/2014/main" id="{2927B925-3752-4392-963D-1F7E280D01A6}"/>
              </a:ext>
            </a:extLst>
          </p:cNvPr>
          <p:cNvSpPr txBox="1"/>
          <p:nvPr/>
        </p:nvSpPr>
        <p:spPr>
          <a:xfrm>
            <a:off x="7826524" y="5280891"/>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H</a:t>
            </a:r>
          </a:p>
        </p:txBody>
      </p:sp>
      <p:sp>
        <p:nvSpPr>
          <p:cNvPr id="135" name="文字方塊 134">
            <a:extLst>
              <a:ext uri="{FF2B5EF4-FFF2-40B4-BE49-F238E27FC236}">
                <a16:creationId xmlns:a16="http://schemas.microsoft.com/office/drawing/2014/main" id="{32C7CD50-E663-42BB-86E4-E00E718A02A0}"/>
              </a:ext>
            </a:extLst>
          </p:cNvPr>
          <p:cNvSpPr txBox="1"/>
          <p:nvPr/>
        </p:nvSpPr>
        <p:spPr>
          <a:xfrm>
            <a:off x="8430411" y="5268038"/>
            <a:ext cx="644892" cy="646331"/>
          </a:xfrm>
          <a:prstGeom prst="rect">
            <a:avLst/>
          </a:prstGeom>
          <a:noFill/>
        </p:spPr>
        <p:txBody>
          <a:bodyPr wrap="square">
            <a:spAutoFit/>
          </a:bodyPr>
          <a:lstStyle/>
          <a:p>
            <a:pPr algn="ctr" defTabSz="1329169">
              <a:defRPr/>
            </a:pPr>
            <a:r>
              <a:rPr lang="en-US" altLang="zh-TW" sz="3600">
                <a:solidFill>
                  <a:srgbClr val="007E6C"/>
                </a:solidFill>
                <a:latin typeface="Arial" panose="020B0604020202020204" pitchFamily="34" charset="0"/>
                <a:cs typeface="Arial" panose="020B0604020202020204" pitchFamily="34" charset="0"/>
              </a:rPr>
              <a:t>I</a:t>
            </a:r>
          </a:p>
        </p:txBody>
      </p:sp>
      <p:cxnSp>
        <p:nvCxnSpPr>
          <p:cNvPr id="136" name="直線接點 135">
            <a:extLst>
              <a:ext uri="{FF2B5EF4-FFF2-40B4-BE49-F238E27FC236}">
                <a16:creationId xmlns:a16="http://schemas.microsoft.com/office/drawing/2014/main" id="{58C72E6E-DAA4-479B-81B3-CE60AE00D3EF}"/>
              </a:ext>
            </a:extLst>
          </p:cNvPr>
          <p:cNvCxnSpPr>
            <a:cxnSpLocks/>
          </p:cNvCxnSpPr>
          <p:nvPr/>
        </p:nvCxnSpPr>
        <p:spPr>
          <a:xfrm>
            <a:off x="9589346" y="1905001"/>
            <a:ext cx="0" cy="1426856"/>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37" name="直線接點 136">
            <a:extLst>
              <a:ext uri="{FF2B5EF4-FFF2-40B4-BE49-F238E27FC236}">
                <a16:creationId xmlns:a16="http://schemas.microsoft.com/office/drawing/2014/main" id="{EBD0AE3E-5C5B-4304-A923-4182E2C832DA}"/>
              </a:ext>
            </a:extLst>
          </p:cNvPr>
          <p:cNvCxnSpPr>
            <a:cxnSpLocks/>
          </p:cNvCxnSpPr>
          <p:nvPr/>
        </p:nvCxnSpPr>
        <p:spPr>
          <a:xfrm>
            <a:off x="9583910" y="1905001"/>
            <a:ext cx="0" cy="1426856"/>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cxnSp>
        <p:nvCxnSpPr>
          <p:cNvPr id="140" name="直線接點 139">
            <a:extLst>
              <a:ext uri="{FF2B5EF4-FFF2-40B4-BE49-F238E27FC236}">
                <a16:creationId xmlns:a16="http://schemas.microsoft.com/office/drawing/2014/main" id="{CDA8A261-E8CA-4FE9-906F-61574861D1FB}"/>
              </a:ext>
            </a:extLst>
          </p:cNvPr>
          <p:cNvCxnSpPr>
            <a:cxnSpLocks/>
          </p:cNvCxnSpPr>
          <p:nvPr/>
        </p:nvCxnSpPr>
        <p:spPr>
          <a:xfrm>
            <a:off x="9589346" y="5071938"/>
            <a:ext cx="0" cy="1420830"/>
          </a:xfrm>
          <a:prstGeom prst="line">
            <a:avLst/>
          </a:prstGeom>
          <a:ln w="28575">
            <a:solidFill>
              <a:schemeClr val="bg1">
                <a:alpha val="48000"/>
              </a:schemeClr>
            </a:solidFill>
          </a:ln>
        </p:spPr>
        <p:style>
          <a:lnRef idx="1">
            <a:schemeClr val="accent1"/>
          </a:lnRef>
          <a:fillRef idx="0">
            <a:schemeClr val="accent1"/>
          </a:fillRef>
          <a:effectRef idx="0">
            <a:schemeClr val="accent1"/>
          </a:effectRef>
          <a:fontRef idx="minor">
            <a:schemeClr val="tx1"/>
          </a:fontRef>
        </p:style>
      </p:cxnSp>
      <p:cxnSp>
        <p:nvCxnSpPr>
          <p:cNvPr id="141" name="直線接點 140">
            <a:extLst>
              <a:ext uri="{FF2B5EF4-FFF2-40B4-BE49-F238E27FC236}">
                <a16:creationId xmlns:a16="http://schemas.microsoft.com/office/drawing/2014/main" id="{D36A3C29-68B8-403F-AB30-7F575F9E1511}"/>
              </a:ext>
            </a:extLst>
          </p:cNvPr>
          <p:cNvCxnSpPr>
            <a:cxnSpLocks/>
          </p:cNvCxnSpPr>
          <p:nvPr/>
        </p:nvCxnSpPr>
        <p:spPr>
          <a:xfrm>
            <a:off x="9583910" y="5071938"/>
            <a:ext cx="0" cy="1420830"/>
          </a:xfrm>
          <a:prstGeom prst="line">
            <a:avLst/>
          </a:prstGeom>
          <a:ln w="28575">
            <a:solidFill>
              <a:schemeClr val="bg1">
                <a:alpha val="38000"/>
              </a:schemeClr>
            </a:solidFill>
          </a:ln>
        </p:spPr>
        <p:style>
          <a:lnRef idx="1">
            <a:schemeClr val="accent1"/>
          </a:lnRef>
          <a:fillRef idx="0">
            <a:schemeClr val="accent1"/>
          </a:fillRef>
          <a:effectRef idx="0">
            <a:schemeClr val="accent1"/>
          </a:effectRef>
          <a:fontRef idx="minor">
            <a:schemeClr val="tx1"/>
          </a:fontRef>
        </p:style>
      </p:cxnSp>
      <p:sp>
        <p:nvSpPr>
          <p:cNvPr id="147" name="矩形: 圓角 146">
            <a:extLst>
              <a:ext uri="{FF2B5EF4-FFF2-40B4-BE49-F238E27FC236}">
                <a16:creationId xmlns:a16="http://schemas.microsoft.com/office/drawing/2014/main" id="{C090D3F1-0DAA-401E-AF8D-96FC6CC442B2}"/>
              </a:ext>
            </a:extLst>
          </p:cNvPr>
          <p:cNvSpPr/>
          <p:nvPr/>
        </p:nvSpPr>
        <p:spPr>
          <a:xfrm>
            <a:off x="9956279" y="5250563"/>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49" name="文字方塊 148">
            <a:extLst>
              <a:ext uri="{FF2B5EF4-FFF2-40B4-BE49-F238E27FC236}">
                <a16:creationId xmlns:a16="http://schemas.microsoft.com/office/drawing/2014/main" id="{5E3A0E8D-58F0-4C26-8FAA-C180DA3D1DFD}"/>
              </a:ext>
            </a:extLst>
          </p:cNvPr>
          <p:cNvSpPr txBox="1"/>
          <p:nvPr/>
        </p:nvSpPr>
        <p:spPr>
          <a:xfrm>
            <a:off x="10075458" y="5259068"/>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151" name="文字方塊 150">
            <a:extLst>
              <a:ext uri="{FF2B5EF4-FFF2-40B4-BE49-F238E27FC236}">
                <a16:creationId xmlns:a16="http://schemas.microsoft.com/office/drawing/2014/main" id="{4732E02A-CE4D-40E5-8AC2-449A40C2802B}"/>
              </a:ext>
            </a:extLst>
          </p:cNvPr>
          <p:cNvSpPr txBox="1"/>
          <p:nvPr/>
        </p:nvSpPr>
        <p:spPr>
          <a:xfrm>
            <a:off x="7330827" y="6126507"/>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3" name="文字方塊 152">
            <a:extLst>
              <a:ext uri="{FF2B5EF4-FFF2-40B4-BE49-F238E27FC236}">
                <a16:creationId xmlns:a16="http://schemas.microsoft.com/office/drawing/2014/main" id="{88C0B99B-4BA8-476D-8D93-9B73768B3ECD}"/>
              </a:ext>
            </a:extLst>
          </p:cNvPr>
          <p:cNvSpPr txBox="1"/>
          <p:nvPr/>
        </p:nvSpPr>
        <p:spPr>
          <a:xfrm>
            <a:off x="7330827" y="2939738"/>
            <a:ext cx="1428596" cy="307777"/>
          </a:xfrm>
          <a:prstGeom prst="rect">
            <a:avLst/>
          </a:prstGeom>
          <a:noFill/>
        </p:spPr>
        <p:txBody>
          <a:bodyPr wrap="none" rtlCol="0">
            <a:spAutoFit/>
          </a:bodyPr>
          <a:lstStyle/>
          <a:p>
            <a:pPr algn="ctr"/>
            <a:r>
              <a:rPr kumimoji="1" lang="en-US" altLang="zh-TW" sz="1400">
                <a:solidFill>
                  <a:schemeClr val="bg1"/>
                </a:solidFill>
                <a:latin typeface="Arial" panose="020B0604020202020204" pitchFamily="34" charset="0"/>
                <a:cs typeface="Arial" panose="020B0604020202020204" pitchFamily="34" charset="0"/>
              </a:rPr>
              <a:t>Pool free 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5" name="文字方塊 154">
            <a:extLst>
              <a:ext uri="{FF2B5EF4-FFF2-40B4-BE49-F238E27FC236}">
                <a16:creationId xmlns:a16="http://schemas.microsoft.com/office/drawing/2014/main" id="{08F32600-5B32-4F91-B710-75CF9DF87027}"/>
              </a:ext>
            </a:extLst>
          </p:cNvPr>
          <p:cNvSpPr txBox="1"/>
          <p:nvPr/>
        </p:nvSpPr>
        <p:spPr>
          <a:xfrm>
            <a:off x="9715024" y="2832138"/>
            <a:ext cx="950901" cy="425758"/>
          </a:xfrm>
          <a:prstGeom prst="rect">
            <a:avLst/>
          </a:prstGeom>
          <a:noFill/>
        </p:spPr>
        <p:txBody>
          <a:bodyPr wrap="none" rtlCol="0">
            <a:spAutoFit/>
          </a:bodyPr>
          <a:lstStyle/>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Reserved</a:t>
            </a:r>
          </a:p>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7" name="文字方塊 156">
            <a:extLst>
              <a:ext uri="{FF2B5EF4-FFF2-40B4-BE49-F238E27FC236}">
                <a16:creationId xmlns:a16="http://schemas.microsoft.com/office/drawing/2014/main" id="{5D3AE27B-E411-4656-BBE8-A291A4E3224B}"/>
              </a:ext>
            </a:extLst>
          </p:cNvPr>
          <p:cNvSpPr txBox="1"/>
          <p:nvPr/>
        </p:nvSpPr>
        <p:spPr>
          <a:xfrm>
            <a:off x="9671732" y="6058543"/>
            <a:ext cx="950901" cy="425758"/>
          </a:xfrm>
          <a:prstGeom prst="rect">
            <a:avLst/>
          </a:prstGeom>
          <a:noFill/>
        </p:spPr>
        <p:txBody>
          <a:bodyPr wrap="none" rtlCol="0">
            <a:spAutoFit/>
          </a:bodyPr>
          <a:lstStyle/>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Reserved</a:t>
            </a:r>
          </a:p>
          <a:p>
            <a:pPr algn="ctr">
              <a:lnSpc>
                <a:spcPts val="1300"/>
              </a:lnSpc>
            </a:pPr>
            <a:r>
              <a:rPr kumimoji="1" lang="en-US" altLang="zh-TW" sz="1400">
                <a:solidFill>
                  <a:schemeClr val="bg1"/>
                </a:solidFill>
                <a:latin typeface="Arial" panose="020B0604020202020204" pitchFamily="34" charset="0"/>
                <a:cs typeface="Arial" panose="020B0604020202020204" pitchFamily="34" charset="0"/>
              </a:rPr>
              <a:t>space</a:t>
            </a:r>
            <a:endParaRPr kumimoji="1" lang="zh-TW" altLang="en-US" sz="1400">
              <a:solidFill>
                <a:schemeClr val="bg1"/>
              </a:solidFill>
              <a:latin typeface="Arial" panose="020B0604020202020204" pitchFamily="34" charset="0"/>
              <a:cs typeface="Arial" panose="020B0604020202020204" pitchFamily="34" charset="0"/>
            </a:endParaRPr>
          </a:p>
        </p:txBody>
      </p:sp>
      <p:sp>
        <p:nvSpPr>
          <p:cNvPr id="159" name="矩形: 圓角 158">
            <a:extLst>
              <a:ext uri="{FF2B5EF4-FFF2-40B4-BE49-F238E27FC236}">
                <a16:creationId xmlns:a16="http://schemas.microsoft.com/office/drawing/2014/main" id="{8318F138-BBB6-4122-A9B6-BFDAB40F41EC}"/>
              </a:ext>
            </a:extLst>
          </p:cNvPr>
          <p:cNvSpPr/>
          <p:nvPr/>
        </p:nvSpPr>
        <p:spPr>
          <a:xfrm>
            <a:off x="6197264" y="4405984"/>
            <a:ext cx="3750403" cy="543783"/>
          </a:xfrm>
          <a:prstGeom prst="roundRect">
            <a:avLst>
              <a:gd name="adj" fmla="val 5784"/>
            </a:avLst>
          </a:prstGeom>
          <a:solidFill>
            <a:srgbClr val="3B59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61" name="文字方塊 160">
            <a:extLst>
              <a:ext uri="{FF2B5EF4-FFF2-40B4-BE49-F238E27FC236}">
                <a16:creationId xmlns:a16="http://schemas.microsoft.com/office/drawing/2014/main" id="{0B2B6E9F-045F-4B9B-95F7-153910C895F9}"/>
              </a:ext>
            </a:extLst>
          </p:cNvPr>
          <p:cNvSpPr txBox="1"/>
          <p:nvPr/>
        </p:nvSpPr>
        <p:spPr>
          <a:xfrm>
            <a:off x="6256080" y="4409036"/>
            <a:ext cx="3899270" cy="486480"/>
          </a:xfrm>
          <a:prstGeom prst="rect">
            <a:avLst/>
          </a:prstGeom>
          <a:noFill/>
        </p:spPr>
        <p:txBody>
          <a:bodyPr wrap="square" lIns="91440" tIns="45720" rIns="91440" bIns="45720" rtlCol="0" anchor="t">
            <a:spAutoFit/>
          </a:bodyPr>
          <a:lstStyle/>
          <a:p>
            <a:pPr>
              <a:lnSpc>
                <a:spcPts val="1550"/>
              </a:lnSpc>
            </a:pPr>
            <a:r>
              <a:rPr kumimoji="1" lang="en-US" altLang="zh-TW" sz="1200">
                <a:solidFill>
                  <a:srgbClr val="FFFF00"/>
                </a:solidFill>
                <a:latin typeface="Arial" panose="020B0604020202020204" pitchFamily="34" charset="0"/>
                <a:ea typeface="新細明體"/>
                <a:cs typeface="Arial" panose="020B0604020202020204" pitchFamily="34" charset="0"/>
              </a:rPr>
              <a:t>1. Write</a:t>
            </a:r>
            <a:r>
              <a:rPr kumimoji="1" lang="en-US" altLang="zh-TW" sz="1200">
                <a:solidFill>
                  <a:srgbClr val="ABE9FF"/>
                </a:solidFill>
                <a:latin typeface="Arial" panose="020B0604020202020204" pitchFamily="34" charset="0"/>
                <a:ea typeface="新細明體"/>
                <a:cs typeface="Arial" panose="020B0604020202020204" pitchFamily="34" charset="0"/>
              </a:rPr>
              <a:t> Data E </a:t>
            </a:r>
            <a:r>
              <a:rPr kumimoji="1" lang="en-US" altLang="zh-TW" sz="1200">
                <a:solidFill>
                  <a:srgbClr val="FFFF00"/>
                </a:solidFill>
                <a:latin typeface="Arial" panose="020B0604020202020204" pitchFamily="34" charset="0"/>
                <a:ea typeface="新細明體"/>
                <a:cs typeface="Arial" panose="020B0604020202020204" pitchFamily="34" charset="0"/>
              </a:rPr>
              <a:t>to reserved space, return ok.</a:t>
            </a:r>
            <a:br>
              <a:rPr kumimoji="1" lang="en-US" altLang="zh-TW" sz="1200">
                <a:solidFill>
                  <a:srgbClr val="FFFF00"/>
                </a:solidFill>
                <a:latin typeface="Arial" panose="020B0604020202020204" pitchFamily="34" charset="0"/>
                <a:ea typeface="新細明體"/>
                <a:cs typeface="Arial" panose="020B0604020202020204" pitchFamily="34" charset="0"/>
              </a:rPr>
            </a:br>
            <a:r>
              <a:rPr kumimoji="1" lang="en-US" altLang="zh-TW" sz="1200">
                <a:solidFill>
                  <a:srgbClr val="FFFF00"/>
                </a:solidFill>
                <a:latin typeface="Arial" panose="020B0604020202020204" pitchFamily="34" charset="0"/>
                <a:ea typeface="新細明體"/>
                <a:cs typeface="Arial" panose="020B0604020202020204" pitchFamily="34" charset="0"/>
              </a:rPr>
              <a:t>2. Move </a:t>
            </a:r>
            <a:r>
              <a:rPr kumimoji="1" lang="en-US" altLang="zh-TW" sz="1200">
                <a:solidFill>
                  <a:srgbClr val="ABE9FF"/>
                </a:solidFill>
                <a:latin typeface="Arial" panose="020B0604020202020204" pitchFamily="34" charset="0"/>
                <a:ea typeface="新細明體"/>
                <a:cs typeface="Arial" panose="020B0604020202020204" pitchFamily="34" charset="0"/>
              </a:rPr>
              <a:t>Data I </a:t>
            </a:r>
            <a:r>
              <a:rPr kumimoji="1" lang="en-US" altLang="zh-TW" sz="1200">
                <a:solidFill>
                  <a:srgbClr val="FFFF00"/>
                </a:solidFill>
                <a:latin typeface="Arial" panose="020B0604020202020204" pitchFamily="34" charset="0"/>
                <a:ea typeface="新細明體"/>
                <a:cs typeface="Arial" panose="020B0604020202020204" pitchFamily="34" charset="0"/>
              </a:rPr>
              <a:t> to keep same reserved size.</a:t>
            </a:r>
            <a:endParaRPr kumimoji="1" lang="zh-TW" altLang="en-US" sz="1200">
              <a:solidFill>
                <a:srgbClr val="FFFF00"/>
              </a:solidFill>
              <a:latin typeface="Arial" panose="020B0604020202020204" pitchFamily="34" charset="0"/>
              <a:cs typeface="Arial" panose="020B0604020202020204" pitchFamily="34" charset="0"/>
            </a:endParaRPr>
          </a:p>
        </p:txBody>
      </p:sp>
      <p:sp>
        <p:nvSpPr>
          <p:cNvPr id="97" name="矩形: 圓角 96">
            <a:extLst>
              <a:ext uri="{FF2B5EF4-FFF2-40B4-BE49-F238E27FC236}">
                <a16:creationId xmlns:a16="http://schemas.microsoft.com/office/drawing/2014/main" id="{B0EEA8F6-4138-43BE-8D0B-F58B968A7982}"/>
              </a:ext>
            </a:extLst>
          </p:cNvPr>
          <p:cNvSpPr/>
          <p:nvPr/>
        </p:nvSpPr>
        <p:spPr>
          <a:xfrm>
            <a:off x="5713172" y="3497893"/>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9" name="文字方塊 98">
            <a:extLst>
              <a:ext uri="{FF2B5EF4-FFF2-40B4-BE49-F238E27FC236}">
                <a16:creationId xmlns:a16="http://schemas.microsoft.com/office/drawing/2014/main" id="{4FE8902F-51A8-4803-A77A-2E6A1F64555D}"/>
              </a:ext>
            </a:extLst>
          </p:cNvPr>
          <p:cNvSpPr txBox="1"/>
          <p:nvPr/>
        </p:nvSpPr>
        <p:spPr>
          <a:xfrm>
            <a:off x="5805457" y="3544237"/>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sp>
        <p:nvSpPr>
          <p:cNvPr id="96" name="矩形: 圓角 95">
            <a:extLst>
              <a:ext uri="{FF2B5EF4-FFF2-40B4-BE49-F238E27FC236}">
                <a16:creationId xmlns:a16="http://schemas.microsoft.com/office/drawing/2014/main" id="{D94DA3C2-6BAC-4B94-B8FC-202EB2E5D7DF}"/>
              </a:ext>
            </a:extLst>
          </p:cNvPr>
          <p:cNvSpPr/>
          <p:nvPr/>
        </p:nvSpPr>
        <p:spPr>
          <a:xfrm>
            <a:off x="1625266" y="5298306"/>
            <a:ext cx="737740" cy="707295"/>
          </a:xfrm>
          <a:prstGeom prst="roundRect">
            <a:avLst>
              <a:gd name="adj" fmla="val 0"/>
            </a:avLst>
          </a:prstGeom>
          <a:solidFill>
            <a:srgbClr val="EDE75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8" name="文字方塊 97">
            <a:extLst>
              <a:ext uri="{FF2B5EF4-FFF2-40B4-BE49-F238E27FC236}">
                <a16:creationId xmlns:a16="http://schemas.microsoft.com/office/drawing/2014/main" id="{63931E5B-AD30-4D1A-AC49-46F4F36DAE7F}"/>
              </a:ext>
            </a:extLst>
          </p:cNvPr>
          <p:cNvSpPr txBox="1"/>
          <p:nvPr/>
        </p:nvSpPr>
        <p:spPr>
          <a:xfrm>
            <a:off x="1744445" y="5335686"/>
            <a:ext cx="499381" cy="646331"/>
          </a:xfrm>
          <a:prstGeom prst="rect">
            <a:avLst/>
          </a:prstGeom>
          <a:noFill/>
        </p:spPr>
        <p:txBody>
          <a:bodyPr wrap="square">
            <a:spAutoFit/>
          </a:bodyPr>
          <a:lstStyle/>
          <a:p>
            <a:pPr algn="ctr" defTabSz="1329169">
              <a:defRPr/>
            </a:pPr>
            <a:r>
              <a:rPr lang="en-US" altLang="zh-TW" sz="3600">
                <a:solidFill>
                  <a:srgbClr val="224B9A"/>
                </a:solidFill>
                <a:latin typeface="Arial" panose="020B0604020202020204" pitchFamily="34" charset="0"/>
                <a:cs typeface="Arial" panose="020B0604020202020204" pitchFamily="34" charset="0"/>
              </a:rPr>
              <a:t>E</a:t>
            </a:r>
          </a:p>
        </p:txBody>
      </p:sp>
      <p:pic>
        <p:nvPicPr>
          <p:cNvPr id="5" name="圖片 5" descr="一張含有 畫畫 的圖片&#10;&#10;自動產生的描述">
            <a:extLst>
              <a:ext uri="{FF2B5EF4-FFF2-40B4-BE49-F238E27FC236}">
                <a16:creationId xmlns:a16="http://schemas.microsoft.com/office/drawing/2014/main" id="{21E09F39-A72C-453D-B915-F444DE06D830}"/>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3255868" y="3540871"/>
            <a:ext cx="633133" cy="595033"/>
          </a:xfrm>
          <a:prstGeom prst="rect">
            <a:avLst/>
          </a:prstGeom>
        </p:spPr>
      </p:pic>
      <p:sp>
        <p:nvSpPr>
          <p:cNvPr id="10" name="標題 1">
            <a:extLst>
              <a:ext uri="{FF2B5EF4-FFF2-40B4-BE49-F238E27FC236}">
                <a16:creationId xmlns:a16="http://schemas.microsoft.com/office/drawing/2014/main" id="{3AF0769A-6CD9-4D35-BCB9-D4087F441C77}"/>
              </a:ext>
            </a:extLst>
          </p:cNvPr>
          <p:cNvSpPr txBox="1">
            <a:spLocks/>
          </p:cNvSpPr>
          <p:nvPr/>
        </p:nvSpPr>
        <p:spPr>
          <a:xfrm>
            <a:off x="1" y="239163"/>
            <a:ext cx="12191999" cy="130378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微軟正黑體" panose="020B0604030504040204" pitchFamily="34" charset="-120"/>
                <a:ea typeface="微軟正黑體" panose="020B0604030504040204" pitchFamily="34" charset="-120"/>
                <a:cs typeface="+mj-cs"/>
              </a:defRPr>
            </a:lvl1pPr>
          </a:lstStyle>
          <a:p>
            <a:pPr algn="ctr">
              <a:lnSpc>
                <a:spcPts val="4200"/>
              </a:lnSpc>
            </a:pPr>
            <a:r>
              <a:rPr lang="en-US" altLang="zh-TW" sz="4000" b="1">
                <a:latin typeface="Arial" panose="020B0604020202020204" pitchFamily="34" charset="0"/>
                <a:ea typeface="Microsoft JhengHei"/>
                <a:cs typeface="Arial" panose="020B0604020202020204" pitchFamily="34" charset="0"/>
              </a:rPr>
              <a:t>Pool over-provisioning</a:t>
            </a:r>
            <a:br>
              <a:rPr lang="en-US" altLang="ja-JP" sz="6000">
                <a:latin typeface="Arial" panose="020B0604020202020204" pitchFamily="34" charset="0"/>
                <a:ea typeface="Microsoft JhengHei"/>
                <a:cs typeface="Arial" panose="020B0604020202020204" pitchFamily="34" charset="0"/>
              </a:rPr>
            </a:br>
            <a:r>
              <a:rPr lang="en-US" altLang="ja-JP" sz="2320">
                <a:latin typeface="Arial" panose="020B0604020202020204" pitchFamily="34" charset="0"/>
                <a:ea typeface="Microsoft JhengHei"/>
                <a:cs typeface="Arial" panose="020B0604020202020204" pitchFamily="34" charset="0"/>
              </a:rPr>
              <a:t>Improve the performance for fragmented pool (The scenario when small block write to SSD)</a:t>
            </a:r>
            <a:endParaRPr lang="zh-TW" altLang="en-US" sz="2320">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BF6E549C-7E97-4369-873A-0B1C5000E7EC}"/>
              </a:ext>
            </a:extLst>
          </p:cNvPr>
          <p:cNvSpPr txBox="1"/>
          <p:nvPr/>
        </p:nvSpPr>
        <p:spPr>
          <a:xfrm>
            <a:off x="271070" y="2001510"/>
            <a:ext cx="1008609" cy="476734"/>
          </a:xfrm>
          <a:prstGeom prst="rect">
            <a:avLst/>
          </a:prstGeom>
          <a:noFill/>
        </p:spPr>
        <p:txBody>
          <a:bodyPr wrap="none" rtlCol="0">
            <a:spAutoFit/>
          </a:bodyPr>
          <a:lstStyle/>
          <a:p>
            <a:pPr>
              <a:lnSpc>
                <a:spcPct val="150000"/>
              </a:lnSpc>
              <a:buClr>
                <a:schemeClr val="tx1"/>
              </a:buClr>
              <a:buSzPct val="90000"/>
            </a:pPr>
            <a:r>
              <a:rPr kumimoji="1" lang="en-US" altLang="zh-TW"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w/o OP</a:t>
            </a:r>
            <a:endParaRPr kumimoji="1" lang="zh-TW" altLang="en-US"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7" name="矩形: 圓角 26">
            <a:extLst>
              <a:ext uri="{FF2B5EF4-FFF2-40B4-BE49-F238E27FC236}">
                <a16:creationId xmlns:a16="http://schemas.microsoft.com/office/drawing/2014/main" id="{704E6C8B-2BAA-4E8C-978B-6EFDCDF83FA6}"/>
              </a:ext>
            </a:extLst>
          </p:cNvPr>
          <p:cNvSpPr/>
          <p:nvPr/>
        </p:nvSpPr>
        <p:spPr>
          <a:xfrm>
            <a:off x="233693" y="2009372"/>
            <a:ext cx="1065697" cy="541221"/>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8" name="文字方塊 27">
            <a:extLst>
              <a:ext uri="{FF2B5EF4-FFF2-40B4-BE49-F238E27FC236}">
                <a16:creationId xmlns:a16="http://schemas.microsoft.com/office/drawing/2014/main" id="{719B2C41-DE0E-40A2-962C-14E1BA1D9FB7}"/>
              </a:ext>
            </a:extLst>
          </p:cNvPr>
          <p:cNvSpPr txBox="1"/>
          <p:nvPr/>
        </p:nvSpPr>
        <p:spPr>
          <a:xfrm>
            <a:off x="11025167" y="1997501"/>
            <a:ext cx="859531" cy="476734"/>
          </a:xfrm>
          <a:prstGeom prst="rect">
            <a:avLst/>
          </a:prstGeom>
          <a:noFill/>
        </p:spPr>
        <p:txBody>
          <a:bodyPr wrap="none" rtlCol="0">
            <a:spAutoFit/>
          </a:bodyPr>
          <a:lstStyle/>
          <a:p>
            <a:pPr>
              <a:lnSpc>
                <a:spcPct val="150000"/>
              </a:lnSpc>
              <a:buClr>
                <a:schemeClr val="tx1"/>
              </a:buClr>
              <a:buSzPct val="90000"/>
            </a:pPr>
            <a:r>
              <a:rPr kumimoji="1" lang="en-US" altLang="zh-TW"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rPr>
              <a:t>w/ OP</a:t>
            </a:r>
            <a:endParaRPr kumimoji="1" lang="zh-TW" altLang="en-US" sz="1900" b="1">
              <a:solidFill>
                <a:schemeClr val="tx1">
                  <a:lumMod val="85000"/>
                  <a:lumOff val="15000"/>
                </a:schemeClr>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9" name="矩形: 圓角 28">
            <a:extLst>
              <a:ext uri="{FF2B5EF4-FFF2-40B4-BE49-F238E27FC236}">
                <a16:creationId xmlns:a16="http://schemas.microsoft.com/office/drawing/2014/main" id="{25313677-6DDD-4E6C-A728-1B1AE6D13B70}"/>
              </a:ext>
            </a:extLst>
          </p:cNvPr>
          <p:cNvSpPr/>
          <p:nvPr/>
        </p:nvSpPr>
        <p:spPr>
          <a:xfrm>
            <a:off x="10922085" y="2002938"/>
            <a:ext cx="1065697" cy="541221"/>
          </a:xfrm>
          <a:prstGeom prst="roundRect">
            <a:avLst>
              <a:gd name="adj" fmla="val 7114"/>
            </a:avLst>
          </a:prstGeom>
          <a:noFill/>
          <a:ln w="19050">
            <a:solidFill>
              <a:schemeClr val="tx1">
                <a:lumMod val="85000"/>
                <a:lumOff val="1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0" name="箭號: 左-右雙向 29">
            <a:extLst>
              <a:ext uri="{FF2B5EF4-FFF2-40B4-BE49-F238E27FC236}">
                <a16:creationId xmlns:a16="http://schemas.microsoft.com/office/drawing/2014/main" id="{00FC3202-7A75-4BC5-B164-CCC1B33FB569}"/>
              </a:ext>
            </a:extLst>
          </p:cNvPr>
          <p:cNvSpPr/>
          <p:nvPr/>
        </p:nvSpPr>
        <p:spPr>
          <a:xfrm>
            <a:off x="9733930" y="2271996"/>
            <a:ext cx="893426" cy="484632"/>
          </a:xfrm>
          <a:prstGeom prst="leftRightArrow">
            <a:avLst/>
          </a:prstGeom>
          <a:gradFill>
            <a:gsLst>
              <a:gs pos="16000">
                <a:srgbClr val="FF581D"/>
              </a:gs>
              <a:gs pos="85000">
                <a:srgbClr val="F04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0FEFF"/>
                </a:solidFill>
                <a:latin typeface="微軟正黑體"/>
                <a:ea typeface="微軟正黑體"/>
                <a:cs typeface="Calibri"/>
              </a:rPr>
              <a:t>10%</a:t>
            </a:r>
            <a:endParaRPr lang="zh-TW" altLang="en-US" sz="1600" b="1">
              <a:solidFill>
                <a:srgbClr val="00FEFF"/>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31" name="箭號: 向右 30">
            <a:extLst>
              <a:ext uri="{FF2B5EF4-FFF2-40B4-BE49-F238E27FC236}">
                <a16:creationId xmlns:a16="http://schemas.microsoft.com/office/drawing/2014/main" id="{3D4D6B3A-B0D9-448E-904A-4FBF69E44919}"/>
              </a:ext>
            </a:extLst>
          </p:cNvPr>
          <p:cNvSpPr/>
          <p:nvPr/>
        </p:nvSpPr>
        <p:spPr>
          <a:xfrm>
            <a:off x="4167340" y="6018296"/>
            <a:ext cx="619821" cy="177133"/>
          </a:xfrm>
          <a:prstGeom prst="rightArrow">
            <a:avLst>
              <a:gd name="adj1" fmla="val 50000"/>
              <a:gd name="adj2" fmla="val 68813"/>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32" name="箭號: 向右 31">
            <a:extLst>
              <a:ext uri="{FF2B5EF4-FFF2-40B4-BE49-F238E27FC236}">
                <a16:creationId xmlns:a16="http://schemas.microsoft.com/office/drawing/2014/main" id="{1640556D-7C5C-4301-8AD7-0CC38AD8CBC8}"/>
              </a:ext>
            </a:extLst>
          </p:cNvPr>
          <p:cNvSpPr/>
          <p:nvPr/>
        </p:nvSpPr>
        <p:spPr>
          <a:xfrm>
            <a:off x="3351551" y="6018296"/>
            <a:ext cx="485351" cy="177133"/>
          </a:xfrm>
          <a:prstGeom prst="rightArrow">
            <a:avLst>
              <a:gd name="adj1" fmla="val 50000"/>
              <a:gd name="adj2" fmla="val 78220"/>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33" name="箭號: 向右 32">
            <a:extLst>
              <a:ext uri="{FF2B5EF4-FFF2-40B4-BE49-F238E27FC236}">
                <a16:creationId xmlns:a16="http://schemas.microsoft.com/office/drawing/2014/main" id="{2163DCAA-F758-40EE-B418-2EA18A446ACE}"/>
              </a:ext>
            </a:extLst>
          </p:cNvPr>
          <p:cNvSpPr/>
          <p:nvPr/>
        </p:nvSpPr>
        <p:spPr>
          <a:xfrm>
            <a:off x="2544728" y="6018295"/>
            <a:ext cx="619821" cy="177133"/>
          </a:xfrm>
          <a:prstGeom prst="rightArrow">
            <a:avLst>
              <a:gd name="adj1" fmla="val 50000"/>
              <a:gd name="adj2" fmla="val 71949"/>
            </a:avLst>
          </a:prstGeom>
          <a:gradFill>
            <a:gsLst>
              <a:gs pos="16000">
                <a:srgbClr val="FF581D"/>
              </a:gs>
              <a:gs pos="85000">
                <a:srgbClr val="FF0000"/>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
        <p:nvSpPr>
          <p:cNvPr id="34" name="箭號: 左-右雙向 33">
            <a:extLst>
              <a:ext uri="{FF2B5EF4-FFF2-40B4-BE49-F238E27FC236}">
                <a16:creationId xmlns:a16="http://schemas.microsoft.com/office/drawing/2014/main" id="{06472392-00FD-45E2-9AFF-7B91B55B1BD4}"/>
              </a:ext>
            </a:extLst>
          </p:cNvPr>
          <p:cNvSpPr/>
          <p:nvPr/>
        </p:nvSpPr>
        <p:spPr>
          <a:xfrm>
            <a:off x="9087528" y="5384236"/>
            <a:ext cx="860139" cy="484632"/>
          </a:xfrm>
          <a:prstGeom prst="leftRightArrow">
            <a:avLst/>
          </a:prstGeom>
          <a:gradFill>
            <a:gsLst>
              <a:gs pos="16000">
                <a:srgbClr val="FF581D"/>
              </a:gs>
              <a:gs pos="85000">
                <a:srgbClr val="F04000"/>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1600" b="1">
                <a:solidFill>
                  <a:srgbClr val="00FEFF"/>
                </a:solidFill>
                <a:latin typeface="微軟正黑體"/>
                <a:ea typeface="微軟正黑體"/>
                <a:cs typeface="Calibri"/>
              </a:rPr>
              <a:t>10%</a:t>
            </a:r>
            <a:endParaRPr lang="zh-TW" altLang="en-US" sz="1600" b="1">
              <a:solidFill>
                <a:srgbClr val="00FEFF"/>
              </a:solidFill>
              <a:latin typeface="微軟正黑體" panose="020B0604030504040204" pitchFamily="34" charset="-120"/>
              <a:ea typeface="微軟正黑體" panose="020B0604030504040204" pitchFamily="34" charset="-120"/>
              <a:cs typeface="Calibri"/>
              <a:sym typeface="Arial" panose="020B0604020202020204" pitchFamily="34" charset="0"/>
            </a:endParaRPr>
          </a:p>
        </p:txBody>
      </p:sp>
    </p:spTree>
    <p:extLst>
      <p:ext uri="{BB962C8B-B14F-4D97-AF65-F5344CB8AC3E}">
        <p14:creationId xmlns:p14="http://schemas.microsoft.com/office/powerpoint/2010/main" val="2896673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82E031B-AAB1-7E44-86ED-B7D04446310D}"/>
              </a:ext>
            </a:extLst>
          </p:cNvPr>
          <p:cNvSpPr txBox="1"/>
          <p:nvPr/>
        </p:nvSpPr>
        <p:spPr>
          <a:xfrm>
            <a:off x="2783973" y="1027044"/>
            <a:ext cx="6624054" cy="938719"/>
          </a:xfrm>
          <a:prstGeom prst="rect">
            <a:avLst/>
          </a:prstGeom>
          <a:noFill/>
          <a:effectLst/>
        </p:spPr>
        <p:txBody>
          <a:bodyPr wrap="square" rtlCol="0" anchor="t">
            <a:spAutoFit/>
          </a:bodyPr>
          <a:lstStyle/>
          <a:p>
            <a:pPr algn="ctr"/>
            <a:r>
              <a:rPr kumimoji="1" lang="en-US" altLang="zh-TW" sz="5500">
                <a:solidFill>
                  <a:schemeClr val="tx1">
                    <a:lumMod val="85000"/>
                    <a:lumOff val="15000"/>
                  </a:schemeClr>
                </a:solidFill>
                <a:latin typeface="Arial" panose="020B0604020202020204" pitchFamily="34" charset="0"/>
                <a:ea typeface="微軟正黑體"/>
                <a:cs typeface="Arial" panose="020B0604020202020204" pitchFamily="34" charset="0"/>
              </a:rPr>
              <a:t>QuTS hero NAS</a:t>
            </a:r>
            <a:endParaRPr kumimoji="1" lang="zh-TW" altLang="en-US" sz="5500">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sp>
        <p:nvSpPr>
          <p:cNvPr id="4" name="文字方塊 3">
            <a:extLst>
              <a:ext uri="{FF2B5EF4-FFF2-40B4-BE49-F238E27FC236}">
                <a16:creationId xmlns:a16="http://schemas.microsoft.com/office/drawing/2014/main" id="{E94E67A6-C683-47F1-AA4E-E70709FA4ABC}"/>
              </a:ext>
            </a:extLst>
          </p:cNvPr>
          <p:cNvSpPr txBox="1"/>
          <p:nvPr/>
        </p:nvSpPr>
        <p:spPr>
          <a:xfrm>
            <a:off x="802821" y="2395602"/>
            <a:ext cx="10586356" cy="861774"/>
          </a:xfrm>
          <a:prstGeom prst="rect">
            <a:avLst/>
          </a:prstGeom>
          <a:noFill/>
          <a:effectLst/>
        </p:spPr>
        <p:txBody>
          <a:bodyPr wrap="square" rtlCol="0" anchor="t">
            <a:spAutoFit/>
          </a:bodyPr>
          <a:lstStyle/>
          <a:p>
            <a:pPr algn="ctr"/>
            <a:r>
              <a:rPr kumimoji="1" lang="en-US" altLang="zh-TW" sz="5000" b="1">
                <a:solidFill>
                  <a:schemeClr val="tx1">
                    <a:lumMod val="85000"/>
                    <a:lumOff val="15000"/>
                  </a:schemeClr>
                </a:solidFill>
                <a:latin typeface="Arial" panose="020B0604020202020204" pitchFamily="34" charset="0"/>
                <a:ea typeface="微軟正黑體"/>
                <a:cs typeface="Arial" panose="020B0604020202020204" pitchFamily="34" charset="0"/>
              </a:rPr>
              <a:t>The ZFS QNAP NAS</a:t>
            </a:r>
            <a:endParaRPr lang="en-US" altLang="zh-TW" sz="5000" b="1">
              <a:solidFill>
                <a:schemeClr val="tx1">
                  <a:lumMod val="85000"/>
                  <a:lumOff val="15000"/>
                </a:schemeClr>
              </a:solidFill>
              <a:latin typeface="Arial" panose="020B0604020202020204" pitchFamily="34" charset="0"/>
              <a:ea typeface="微軟正黑體"/>
              <a:cs typeface="Arial" panose="020B0604020202020204" pitchFamily="34" charset="0"/>
            </a:endParaRPr>
          </a:p>
        </p:txBody>
      </p:sp>
      <p:pic>
        <p:nvPicPr>
          <p:cNvPr id="3" name="圖片 2">
            <a:extLst>
              <a:ext uri="{FF2B5EF4-FFF2-40B4-BE49-F238E27FC236}">
                <a16:creationId xmlns:a16="http://schemas.microsoft.com/office/drawing/2014/main" id="{6A235E02-0B16-4FC0-8AC6-0DB6FA27C95D}"/>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4329111" y="2129353"/>
            <a:ext cx="3533775" cy="85725"/>
          </a:xfrm>
          <a:prstGeom prst="rect">
            <a:avLst/>
          </a:prstGeom>
          <a:ln>
            <a:noFill/>
          </a:ln>
        </p:spPr>
      </p:pic>
    </p:spTree>
    <p:extLst>
      <p:ext uri="{BB962C8B-B14F-4D97-AF65-F5344CB8AC3E}">
        <p14:creationId xmlns:p14="http://schemas.microsoft.com/office/powerpoint/2010/main" val="15890077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10">
            <a:extLst>
              <a:ext uri="{FF2B5EF4-FFF2-40B4-BE49-F238E27FC236}">
                <a16:creationId xmlns:a16="http://schemas.microsoft.com/office/drawing/2014/main" id="{AA5551DE-C0B0-4091-B4B7-FEC83228AA48}"/>
              </a:ext>
            </a:extLst>
          </p:cNvPr>
          <p:cNvSpPr/>
          <p:nvPr/>
        </p:nvSpPr>
        <p:spPr>
          <a:xfrm>
            <a:off x="396210" y="5347879"/>
            <a:ext cx="11598439" cy="984756"/>
          </a:xfrm>
          <a:prstGeom prst="rect">
            <a:avLst/>
          </a:prstGeom>
          <a:gradFill flip="none" rotWithShape="1">
            <a:gsLst>
              <a:gs pos="0">
                <a:srgbClr val="73E3F9">
                  <a:alpha val="0"/>
                </a:srgbClr>
              </a:gs>
              <a:gs pos="100000">
                <a:srgbClr val="73E3F9">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4D1309EF-648A-4BB1-B631-830E68E8ACAD}"/>
              </a:ext>
            </a:extLst>
          </p:cNvPr>
          <p:cNvSpPr/>
          <p:nvPr/>
        </p:nvSpPr>
        <p:spPr>
          <a:xfrm>
            <a:off x="396211" y="2157255"/>
            <a:ext cx="11598439" cy="2118022"/>
          </a:xfrm>
          <a:prstGeom prst="rect">
            <a:avLst/>
          </a:prstGeom>
          <a:gradFill flip="none" rotWithShape="1">
            <a:gsLst>
              <a:gs pos="0">
                <a:srgbClr val="73E3F9">
                  <a:alpha val="0"/>
                </a:srgbClr>
              </a:gs>
              <a:gs pos="100000">
                <a:srgbClr val="73E3F9">
                  <a:alpha val="50000"/>
                </a:srgb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 name="標題 1">
            <a:extLst>
              <a:ext uri="{FF2B5EF4-FFF2-40B4-BE49-F238E27FC236}">
                <a16:creationId xmlns:a16="http://schemas.microsoft.com/office/drawing/2014/main" id="{8576B720-F729-4D86-BFE4-D6501C85D905}"/>
              </a:ext>
            </a:extLst>
          </p:cNvPr>
          <p:cNvSpPr>
            <a:spLocks noGrp="1"/>
          </p:cNvSpPr>
          <p:nvPr>
            <p:ph type="title"/>
          </p:nvPr>
        </p:nvSpPr>
        <p:spPr>
          <a:xfrm>
            <a:off x="1782927" y="152401"/>
            <a:ext cx="11598442" cy="1303786"/>
          </a:xfrm>
        </p:spPr>
        <p:txBody>
          <a:bodyPr>
            <a:normAutofit/>
          </a:bodyPr>
          <a:lstStyle/>
          <a:p>
            <a:r>
              <a:rPr lang="en-US" altLang="zh-TW" sz="4000" b="1">
                <a:latin typeface="Arial" panose="020B0604020202020204" pitchFamily="34" charset="0"/>
                <a:cs typeface="Arial" panose="020B0604020202020204" pitchFamily="34" charset="0"/>
              </a:rPr>
              <a:t>QuTS hero Rackmount NAS</a:t>
            </a:r>
            <a:endParaRPr lang="zh-TW" altLang="en-US" sz="4000" b="1">
              <a:latin typeface="Arial" panose="020B0604020202020204" pitchFamily="34" charset="0"/>
              <a:cs typeface="Arial" panose="020B0604020202020204" pitchFamily="34" charset="0"/>
            </a:endParaRPr>
          </a:p>
        </p:txBody>
      </p:sp>
      <p:pic>
        <p:nvPicPr>
          <p:cNvPr id="15" name="圖片 14">
            <a:extLst>
              <a:ext uri="{FF2B5EF4-FFF2-40B4-BE49-F238E27FC236}">
                <a16:creationId xmlns:a16="http://schemas.microsoft.com/office/drawing/2014/main" id="{8EA66BAA-2F81-7940-ABE9-4801168E5B2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76229" y="3251154"/>
            <a:ext cx="2238169" cy="677501"/>
          </a:xfrm>
          <a:prstGeom prst="rect">
            <a:avLst/>
          </a:prstGeom>
        </p:spPr>
      </p:pic>
      <p:pic>
        <p:nvPicPr>
          <p:cNvPr id="21" name="圖片 20">
            <a:extLst>
              <a:ext uri="{FF2B5EF4-FFF2-40B4-BE49-F238E27FC236}">
                <a16:creationId xmlns:a16="http://schemas.microsoft.com/office/drawing/2014/main" id="{754CA6C2-527C-DE47-A390-44707D9A58F8}"/>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8680966" y="226309"/>
            <a:ext cx="3175687" cy="1077798"/>
          </a:xfrm>
          <a:prstGeom prst="rect">
            <a:avLst/>
          </a:prstGeom>
          <a:effectLst>
            <a:outerShdw blurRad="50800" dist="38100" dir="2700000" algn="tl" rotWithShape="0">
              <a:prstClr val="black">
                <a:alpha val="40000"/>
              </a:prstClr>
            </a:outerShdw>
          </a:effectLst>
        </p:spPr>
      </p:pic>
      <p:sp>
        <p:nvSpPr>
          <p:cNvPr id="22" name="文字方塊 21">
            <a:extLst>
              <a:ext uri="{FF2B5EF4-FFF2-40B4-BE49-F238E27FC236}">
                <a16:creationId xmlns:a16="http://schemas.microsoft.com/office/drawing/2014/main" id="{BCA18E9F-29B6-3148-8715-4143A8668985}"/>
              </a:ext>
            </a:extLst>
          </p:cNvPr>
          <p:cNvSpPr txBox="1"/>
          <p:nvPr/>
        </p:nvSpPr>
        <p:spPr>
          <a:xfrm>
            <a:off x="4940207" y="3856931"/>
            <a:ext cx="1335622" cy="276999"/>
          </a:xfrm>
          <a:prstGeom prst="rect">
            <a:avLst/>
          </a:prstGeom>
          <a:noFill/>
        </p:spPr>
        <p:txBody>
          <a:bodyPr wrap="none" rtlCol="0">
            <a:spAutoFit/>
          </a:bodyPr>
          <a:lstStyle/>
          <a:p>
            <a:pPr algn="ctr"/>
            <a:r>
              <a:rPr kumimoji="1" lang="en-US" altLang="zh-TW" sz="1200">
                <a:latin typeface="Arial" panose="020B0604020202020204" pitchFamily="34" charset="0"/>
                <a:cs typeface="Arial" panose="020B0604020202020204" pitchFamily="34" charset="0"/>
              </a:rPr>
              <a:t>TS-h1283XU-RP</a:t>
            </a:r>
            <a:endParaRPr kumimoji="1" lang="zh-TW" altLang="en-US" sz="1200">
              <a:latin typeface="Arial" panose="020B0604020202020204" pitchFamily="34" charset="0"/>
              <a:cs typeface="Arial" panose="020B0604020202020204" pitchFamily="34" charset="0"/>
            </a:endParaRPr>
          </a:p>
        </p:txBody>
      </p:sp>
      <p:sp>
        <p:nvSpPr>
          <p:cNvPr id="26" name="文字方塊 25">
            <a:extLst>
              <a:ext uri="{FF2B5EF4-FFF2-40B4-BE49-F238E27FC236}">
                <a16:creationId xmlns:a16="http://schemas.microsoft.com/office/drawing/2014/main" id="{CC5C94ED-B3B7-2F4A-A890-8439CF8403CF}"/>
              </a:ext>
            </a:extLst>
          </p:cNvPr>
          <p:cNvSpPr txBox="1"/>
          <p:nvPr/>
        </p:nvSpPr>
        <p:spPr>
          <a:xfrm>
            <a:off x="4912582" y="5978513"/>
            <a:ext cx="1335622" cy="276999"/>
          </a:xfrm>
          <a:prstGeom prst="rect">
            <a:avLst/>
          </a:prstGeom>
          <a:noFill/>
        </p:spPr>
        <p:txBody>
          <a:bodyPr wrap="none" rtlCol="0">
            <a:spAutoFit/>
          </a:bodyPr>
          <a:lstStyle/>
          <a:p>
            <a:r>
              <a:rPr kumimoji="1" lang="en-US" altLang="zh-TW" sz="1200">
                <a:latin typeface="Arial" panose="020B0604020202020204" pitchFamily="34" charset="0"/>
                <a:cs typeface="Arial" panose="020B0604020202020204" pitchFamily="34" charset="0"/>
              </a:rPr>
              <a:t>TS-h1886XU-RP</a:t>
            </a:r>
            <a:endParaRPr kumimoji="1" lang="zh-TW" altLang="en-US" sz="1200">
              <a:latin typeface="Arial" panose="020B0604020202020204" pitchFamily="34" charset="0"/>
              <a:cs typeface="Arial" panose="020B0604020202020204" pitchFamily="34" charset="0"/>
            </a:endParaRPr>
          </a:p>
        </p:txBody>
      </p:sp>
      <p:pic>
        <p:nvPicPr>
          <p:cNvPr id="29" name="圖片 28">
            <a:extLst>
              <a:ext uri="{FF2B5EF4-FFF2-40B4-BE49-F238E27FC236}">
                <a16:creationId xmlns:a16="http://schemas.microsoft.com/office/drawing/2014/main" id="{02D23F78-C2C6-5448-97B3-3C6E216F273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049983" y="2195985"/>
            <a:ext cx="1987138" cy="758711"/>
          </a:xfrm>
          <a:prstGeom prst="rect">
            <a:avLst/>
          </a:prstGeom>
          <a:effectLst>
            <a:outerShdw blurRad="50800" dist="38100" dir="2700000" algn="tl" rotWithShape="0">
              <a:prstClr val="black">
                <a:alpha val="40000"/>
              </a:prstClr>
            </a:outerShdw>
          </a:effectLst>
        </p:spPr>
      </p:pic>
      <p:sp>
        <p:nvSpPr>
          <p:cNvPr id="30" name="文字方塊 29">
            <a:extLst>
              <a:ext uri="{FF2B5EF4-FFF2-40B4-BE49-F238E27FC236}">
                <a16:creationId xmlns:a16="http://schemas.microsoft.com/office/drawing/2014/main" id="{DAA6AE73-52A7-964E-98E3-A2EF0446EACE}"/>
              </a:ext>
            </a:extLst>
          </p:cNvPr>
          <p:cNvSpPr txBox="1"/>
          <p:nvPr/>
        </p:nvSpPr>
        <p:spPr>
          <a:xfrm>
            <a:off x="7390395" y="3881213"/>
            <a:ext cx="1335622" cy="276999"/>
          </a:xfrm>
          <a:prstGeom prst="rect">
            <a:avLst/>
          </a:prstGeom>
          <a:noFill/>
        </p:spPr>
        <p:txBody>
          <a:bodyPr wrap="none" rtlCol="0">
            <a:spAutoFit/>
          </a:bodyPr>
          <a:lstStyle/>
          <a:p>
            <a:r>
              <a:rPr kumimoji="1" lang="en-US" altLang="zh-TW" sz="1200">
                <a:latin typeface="Arial" panose="020B0604020202020204" pitchFamily="34" charset="0"/>
                <a:cs typeface="Arial" panose="020B0604020202020204" pitchFamily="34" charset="0"/>
              </a:rPr>
              <a:t>TS-h1683XU-RP</a:t>
            </a:r>
            <a:endParaRPr kumimoji="1" lang="zh-TW" altLang="en-US" sz="1200">
              <a:latin typeface="Arial" panose="020B0604020202020204" pitchFamily="34" charset="0"/>
              <a:cs typeface="Arial" panose="020B0604020202020204" pitchFamily="34" charset="0"/>
            </a:endParaRPr>
          </a:p>
        </p:txBody>
      </p:sp>
      <p:sp>
        <p:nvSpPr>
          <p:cNvPr id="31" name="文字方塊 30">
            <a:extLst>
              <a:ext uri="{FF2B5EF4-FFF2-40B4-BE49-F238E27FC236}">
                <a16:creationId xmlns:a16="http://schemas.microsoft.com/office/drawing/2014/main" id="{44C5D1C6-16FD-6D41-9992-16DBAC8B90EB}"/>
              </a:ext>
            </a:extLst>
          </p:cNvPr>
          <p:cNvSpPr txBox="1"/>
          <p:nvPr/>
        </p:nvSpPr>
        <p:spPr>
          <a:xfrm>
            <a:off x="9875218" y="3875611"/>
            <a:ext cx="1335622" cy="276999"/>
          </a:xfrm>
          <a:prstGeom prst="rect">
            <a:avLst/>
          </a:prstGeom>
          <a:noFill/>
        </p:spPr>
        <p:txBody>
          <a:bodyPr wrap="none" rtlCol="0">
            <a:spAutoFit/>
          </a:bodyPr>
          <a:lstStyle/>
          <a:p>
            <a:r>
              <a:rPr kumimoji="1" lang="en-US" altLang="zh-TW" sz="1200">
                <a:latin typeface="Arial" panose="020B0604020202020204" pitchFamily="34" charset="0"/>
                <a:cs typeface="Arial" panose="020B0604020202020204" pitchFamily="34" charset="0"/>
              </a:rPr>
              <a:t>TS-h2483XU-RP</a:t>
            </a:r>
            <a:endParaRPr kumimoji="1" lang="zh-TW" altLang="en-US" sz="1200">
              <a:latin typeface="Arial" panose="020B0604020202020204" pitchFamily="34" charset="0"/>
              <a:cs typeface="Arial" panose="020B0604020202020204" pitchFamily="34" charset="0"/>
            </a:endParaRPr>
          </a:p>
        </p:txBody>
      </p:sp>
      <p:sp>
        <p:nvSpPr>
          <p:cNvPr id="32" name="文字方塊 31">
            <a:extLst>
              <a:ext uri="{FF2B5EF4-FFF2-40B4-BE49-F238E27FC236}">
                <a16:creationId xmlns:a16="http://schemas.microsoft.com/office/drawing/2014/main" id="{30A598DA-F445-8545-8F7B-AA66930A42DB}"/>
              </a:ext>
            </a:extLst>
          </p:cNvPr>
          <p:cNvSpPr txBox="1"/>
          <p:nvPr/>
        </p:nvSpPr>
        <p:spPr>
          <a:xfrm>
            <a:off x="7646646" y="2905728"/>
            <a:ext cx="824265" cy="276999"/>
          </a:xfrm>
          <a:prstGeom prst="rect">
            <a:avLst/>
          </a:prstGeom>
          <a:noFill/>
        </p:spPr>
        <p:txBody>
          <a:bodyPr wrap="none" rtlCol="0">
            <a:spAutoFit/>
          </a:bodyPr>
          <a:lstStyle/>
          <a:p>
            <a:r>
              <a:rPr kumimoji="1" lang="en-US" altLang="zh-TW" sz="1200">
                <a:latin typeface="Arial" panose="020B0604020202020204" pitchFamily="34" charset="0"/>
                <a:cs typeface="Arial" panose="020B0604020202020204" pitchFamily="34" charset="0"/>
              </a:rPr>
              <a:t>GM-1000</a:t>
            </a:r>
            <a:endParaRPr kumimoji="1" lang="zh-TW" altLang="en-US" sz="1200">
              <a:latin typeface="Arial" panose="020B0604020202020204" pitchFamily="34" charset="0"/>
              <a:cs typeface="Arial" panose="020B0604020202020204" pitchFamily="34" charset="0"/>
            </a:endParaRPr>
          </a:p>
        </p:txBody>
      </p:sp>
      <p:cxnSp>
        <p:nvCxnSpPr>
          <p:cNvPr id="6" name="直線接點 5">
            <a:extLst>
              <a:ext uri="{FF2B5EF4-FFF2-40B4-BE49-F238E27FC236}">
                <a16:creationId xmlns:a16="http://schemas.microsoft.com/office/drawing/2014/main" id="{17148804-6430-2F4B-A672-5C9350E93EF9}"/>
              </a:ext>
            </a:extLst>
          </p:cNvPr>
          <p:cNvCxnSpPr>
            <a:cxnSpLocks/>
          </p:cNvCxnSpPr>
          <p:nvPr/>
        </p:nvCxnSpPr>
        <p:spPr>
          <a:xfrm>
            <a:off x="4293909" y="1781603"/>
            <a:ext cx="0" cy="4570698"/>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7" name="直線接點 36">
            <a:extLst>
              <a:ext uri="{FF2B5EF4-FFF2-40B4-BE49-F238E27FC236}">
                <a16:creationId xmlns:a16="http://schemas.microsoft.com/office/drawing/2014/main" id="{13B588A3-CA51-7947-923A-8AF2831B424A}"/>
              </a:ext>
            </a:extLst>
          </p:cNvPr>
          <p:cNvCxnSpPr>
            <a:cxnSpLocks/>
          </p:cNvCxnSpPr>
          <p:nvPr/>
        </p:nvCxnSpPr>
        <p:spPr>
          <a:xfrm>
            <a:off x="6836454" y="1781603"/>
            <a:ext cx="0" cy="4570698"/>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cxnSp>
        <p:nvCxnSpPr>
          <p:cNvPr id="38" name="直線接點 37">
            <a:extLst>
              <a:ext uri="{FF2B5EF4-FFF2-40B4-BE49-F238E27FC236}">
                <a16:creationId xmlns:a16="http://schemas.microsoft.com/office/drawing/2014/main" id="{585E89C3-FBF7-BB49-8144-966B41EC6954}"/>
              </a:ext>
            </a:extLst>
          </p:cNvPr>
          <p:cNvCxnSpPr>
            <a:cxnSpLocks/>
          </p:cNvCxnSpPr>
          <p:nvPr/>
        </p:nvCxnSpPr>
        <p:spPr>
          <a:xfrm>
            <a:off x="9181681" y="1752656"/>
            <a:ext cx="0" cy="4570698"/>
          </a:xfrm>
          <a:prstGeom prst="line">
            <a:avLst/>
          </a:prstGeom>
          <a:ln>
            <a:solidFill>
              <a:schemeClr val="tx1">
                <a:lumMod val="50000"/>
                <a:lumOff val="50000"/>
              </a:schemeClr>
            </a:solidFill>
            <a:prstDash val="lgDash"/>
          </a:ln>
        </p:spPr>
        <p:style>
          <a:lnRef idx="1">
            <a:schemeClr val="accent1"/>
          </a:lnRef>
          <a:fillRef idx="0">
            <a:schemeClr val="accent1"/>
          </a:fillRef>
          <a:effectRef idx="0">
            <a:schemeClr val="accent1"/>
          </a:effectRef>
          <a:fontRef idx="minor">
            <a:schemeClr val="tx1"/>
          </a:fontRef>
        </p:style>
      </p:cxnSp>
      <p:sp>
        <p:nvSpPr>
          <p:cNvPr id="39" name="文字方塊 38">
            <a:extLst>
              <a:ext uri="{FF2B5EF4-FFF2-40B4-BE49-F238E27FC236}">
                <a16:creationId xmlns:a16="http://schemas.microsoft.com/office/drawing/2014/main" id="{F63B19BC-59B8-2B44-BA22-E961F6285835}"/>
              </a:ext>
            </a:extLst>
          </p:cNvPr>
          <p:cNvSpPr txBox="1"/>
          <p:nvPr/>
        </p:nvSpPr>
        <p:spPr>
          <a:xfrm>
            <a:off x="2761701" y="1770490"/>
            <a:ext cx="463588" cy="353943"/>
          </a:xfrm>
          <a:prstGeom prst="rect">
            <a:avLst/>
          </a:prstGeom>
          <a:noFill/>
        </p:spPr>
        <p:txBody>
          <a:bodyPr wrap="none" rtlCol="0">
            <a:spAutoFit/>
          </a:bodyPr>
          <a:lstStyle/>
          <a:p>
            <a:r>
              <a:rPr kumimoji="1" lang="en-US" altLang="zh-TW" sz="1700">
                <a:latin typeface="Arial" panose="020B0604020202020204" pitchFamily="34" charset="0"/>
                <a:ea typeface="微軟正黑體" panose="020B0604030504040204" pitchFamily="34" charset="-120"/>
                <a:cs typeface="Arial" panose="020B0604020202020204" pitchFamily="34" charset="0"/>
              </a:rPr>
              <a:t>1U</a:t>
            </a:r>
            <a:endParaRPr kumimoji="1" lang="zh-TW" altLang="en-US" sz="1700">
              <a:latin typeface="Arial" panose="020B0604020202020204" pitchFamily="34" charset="0"/>
              <a:ea typeface="微軟正黑體" panose="020B0604030504040204" pitchFamily="34" charset="-120"/>
              <a:cs typeface="Arial" panose="020B0604020202020204" pitchFamily="34" charset="0"/>
            </a:endParaRPr>
          </a:p>
        </p:txBody>
      </p:sp>
      <p:sp>
        <p:nvSpPr>
          <p:cNvPr id="40" name="文字方塊 39">
            <a:extLst>
              <a:ext uri="{FF2B5EF4-FFF2-40B4-BE49-F238E27FC236}">
                <a16:creationId xmlns:a16="http://schemas.microsoft.com/office/drawing/2014/main" id="{6AD60834-0764-5549-861A-0DFA905856CC}"/>
              </a:ext>
            </a:extLst>
          </p:cNvPr>
          <p:cNvSpPr txBox="1"/>
          <p:nvPr/>
        </p:nvSpPr>
        <p:spPr>
          <a:xfrm>
            <a:off x="5234011" y="1765971"/>
            <a:ext cx="463588" cy="353943"/>
          </a:xfrm>
          <a:prstGeom prst="rect">
            <a:avLst/>
          </a:prstGeom>
          <a:noFill/>
        </p:spPr>
        <p:txBody>
          <a:bodyPr wrap="none" rtlCol="0">
            <a:spAutoFit/>
          </a:bodyPr>
          <a:lstStyle/>
          <a:p>
            <a:r>
              <a:rPr kumimoji="1" lang="en-US" altLang="zh-TW" sz="1700">
                <a:latin typeface="Arial" panose="020B0604020202020204" pitchFamily="34" charset="0"/>
                <a:ea typeface="微軟正黑體" panose="020B0604030504040204" pitchFamily="34" charset="-120"/>
                <a:cs typeface="Arial" panose="020B0604020202020204" pitchFamily="34" charset="0"/>
              </a:rPr>
              <a:t>2U</a:t>
            </a:r>
            <a:endParaRPr kumimoji="1" lang="zh-TW" altLang="en-US" sz="1700">
              <a:latin typeface="Arial" panose="020B0604020202020204" pitchFamily="34" charset="0"/>
              <a:ea typeface="微軟正黑體" panose="020B0604030504040204" pitchFamily="34" charset="-120"/>
              <a:cs typeface="Arial" panose="020B0604020202020204" pitchFamily="34" charset="0"/>
            </a:endParaRPr>
          </a:p>
        </p:txBody>
      </p:sp>
      <p:sp>
        <p:nvSpPr>
          <p:cNvPr id="41" name="文字方塊 40">
            <a:extLst>
              <a:ext uri="{FF2B5EF4-FFF2-40B4-BE49-F238E27FC236}">
                <a16:creationId xmlns:a16="http://schemas.microsoft.com/office/drawing/2014/main" id="{BE17DFCC-4402-6140-BA71-05FE10C098A3}"/>
              </a:ext>
            </a:extLst>
          </p:cNvPr>
          <p:cNvSpPr txBox="1"/>
          <p:nvPr/>
        </p:nvSpPr>
        <p:spPr>
          <a:xfrm>
            <a:off x="7728020" y="1729969"/>
            <a:ext cx="463588" cy="353943"/>
          </a:xfrm>
          <a:prstGeom prst="rect">
            <a:avLst/>
          </a:prstGeom>
          <a:noFill/>
        </p:spPr>
        <p:txBody>
          <a:bodyPr wrap="none" rtlCol="0">
            <a:spAutoFit/>
          </a:bodyPr>
          <a:lstStyle/>
          <a:p>
            <a:r>
              <a:rPr kumimoji="1" lang="en-US" altLang="zh-TW" sz="1700">
                <a:latin typeface="Arial" panose="020B0604020202020204" pitchFamily="34" charset="0"/>
                <a:ea typeface="微軟正黑體" panose="020B0604030504040204" pitchFamily="34" charset="-120"/>
                <a:cs typeface="Arial" panose="020B0604020202020204" pitchFamily="34" charset="0"/>
              </a:rPr>
              <a:t>3U</a:t>
            </a:r>
            <a:endParaRPr kumimoji="1" lang="zh-TW" altLang="en-US" sz="1700">
              <a:latin typeface="Arial" panose="020B0604020202020204" pitchFamily="34" charset="0"/>
              <a:ea typeface="微軟正黑體" panose="020B0604030504040204" pitchFamily="34" charset="-120"/>
              <a:cs typeface="Arial" panose="020B0604020202020204" pitchFamily="34" charset="0"/>
            </a:endParaRPr>
          </a:p>
        </p:txBody>
      </p:sp>
      <p:sp>
        <p:nvSpPr>
          <p:cNvPr id="42" name="文字方塊 41">
            <a:extLst>
              <a:ext uri="{FF2B5EF4-FFF2-40B4-BE49-F238E27FC236}">
                <a16:creationId xmlns:a16="http://schemas.microsoft.com/office/drawing/2014/main" id="{A218E312-98E6-D94E-9F61-C59BA379F14C}"/>
              </a:ext>
            </a:extLst>
          </p:cNvPr>
          <p:cNvSpPr txBox="1"/>
          <p:nvPr/>
        </p:nvSpPr>
        <p:spPr>
          <a:xfrm>
            <a:off x="10124577" y="1730652"/>
            <a:ext cx="463588" cy="353943"/>
          </a:xfrm>
          <a:prstGeom prst="rect">
            <a:avLst/>
          </a:prstGeom>
          <a:noFill/>
        </p:spPr>
        <p:txBody>
          <a:bodyPr wrap="none" rtlCol="0">
            <a:spAutoFit/>
          </a:bodyPr>
          <a:lstStyle/>
          <a:p>
            <a:r>
              <a:rPr kumimoji="1" lang="en-US" altLang="zh-TW" sz="1700">
                <a:latin typeface="Arial" panose="020B0604020202020204" pitchFamily="34" charset="0"/>
                <a:ea typeface="微軟正黑體" panose="020B0604030504040204" pitchFamily="34" charset="-120"/>
                <a:cs typeface="Arial" panose="020B0604020202020204" pitchFamily="34" charset="0"/>
              </a:rPr>
              <a:t>4U</a:t>
            </a:r>
            <a:endParaRPr kumimoji="1" lang="zh-TW" altLang="en-US" sz="1700">
              <a:latin typeface="Arial" panose="020B0604020202020204" pitchFamily="34" charset="0"/>
              <a:ea typeface="微軟正黑體" panose="020B0604030504040204" pitchFamily="34" charset="-120"/>
              <a:cs typeface="Arial" panose="020B0604020202020204" pitchFamily="34" charset="0"/>
            </a:endParaRPr>
          </a:p>
        </p:txBody>
      </p:sp>
      <p:pic>
        <p:nvPicPr>
          <p:cNvPr id="43" name="圖片 42" descr="一張含有 食物 的圖片&#10;&#10;自動產生的描述">
            <a:extLst>
              <a:ext uri="{FF2B5EF4-FFF2-40B4-BE49-F238E27FC236}">
                <a16:creationId xmlns:a16="http://schemas.microsoft.com/office/drawing/2014/main" id="{2FE8202F-C28B-4B4E-8E90-965840CD48DD}"/>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60855" y="2769253"/>
            <a:ext cx="1029352" cy="1029352"/>
          </a:xfrm>
          <a:prstGeom prst="rect">
            <a:avLst/>
          </a:prstGeom>
          <a:effectLst>
            <a:outerShdw blurRad="266700" dist="355600" dir="5400000" sx="93000" sy="93000" rotWithShape="0">
              <a:prstClr val="black">
                <a:alpha val="29000"/>
              </a:prstClr>
            </a:outerShdw>
          </a:effectLst>
        </p:spPr>
      </p:pic>
      <p:pic>
        <p:nvPicPr>
          <p:cNvPr id="44" name="圖片 43" descr="一張含有 食物 的圖片&#10;&#10;自動產生的描述">
            <a:extLst>
              <a:ext uri="{FF2B5EF4-FFF2-40B4-BE49-F238E27FC236}">
                <a16:creationId xmlns:a16="http://schemas.microsoft.com/office/drawing/2014/main" id="{C330799E-39C7-444B-BACD-4897B207786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353662" y="5358300"/>
            <a:ext cx="1029352" cy="1029352"/>
          </a:xfrm>
          <a:prstGeom prst="rect">
            <a:avLst/>
          </a:prstGeom>
          <a:effectLst>
            <a:outerShdw blurRad="266700" dist="355600" dir="5400000" sx="93000" sy="93000" rotWithShape="0">
              <a:prstClr val="black">
                <a:alpha val="29000"/>
              </a:prstClr>
            </a:outerShdw>
          </a:effectLst>
        </p:spPr>
      </p:pic>
      <p:pic>
        <p:nvPicPr>
          <p:cNvPr id="5" name="圖片 4" descr="一張含有 室內, 電腦, 狗, 大 的圖片&#10;&#10;自動產生的描述">
            <a:extLst>
              <a:ext uri="{FF2B5EF4-FFF2-40B4-BE49-F238E27FC236}">
                <a16:creationId xmlns:a16="http://schemas.microsoft.com/office/drawing/2014/main" id="{77AD9C6C-09BF-4D08-A6C5-B388A0ACDE6F}"/>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9417035" y="2833208"/>
            <a:ext cx="2211896" cy="1132692"/>
          </a:xfrm>
          <a:prstGeom prst="rect">
            <a:avLst/>
          </a:prstGeom>
        </p:spPr>
      </p:pic>
      <p:pic>
        <p:nvPicPr>
          <p:cNvPr id="7" name="圖片 6" descr="一張含有 室內, 監視器, 微波爐, 電腦 的圖片&#10;&#10;自動產生的描述">
            <a:extLst>
              <a:ext uri="{FF2B5EF4-FFF2-40B4-BE49-F238E27FC236}">
                <a16:creationId xmlns:a16="http://schemas.microsoft.com/office/drawing/2014/main" id="{991987DE-92B4-4C24-8AE2-A846B3E1C3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6981015" y="3120026"/>
            <a:ext cx="2155531" cy="826323"/>
          </a:xfrm>
          <a:prstGeom prst="rect">
            <a:avLst/>
          </a:prstGeom>
        </p:spPr>
      </p:pic>
      <p:pic>
        <p:nvPicPr>
          <p:cNvPr id="8" name="圖片 7" descr="一張含有 室內, 電腦, 坐, 烤箱 的圖片&#10;&#10;自動產生的描述">
            <a:extLst>
              <a:ext uri="{FF2B5EF4-FFF2-40B4-BE49-F238E27FC236}">
                <a16:creationId xmlns:a16="http://schemas.microsoft.com/office/drawing/2014/main" id="{FDD4E3C9-3460-4E6F-8AC8-DFF241B89C73}"/>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532884" y="5434893"/>
            <a:ext cx="2090042" cy="515544"/>
          </a:xfrm>
          <a:prstGeom prst="rect">
            <a:avLst/>
          </a:prstGeom>
        </p:spPr>
      </p:pic>
      <p:grpSp>
        <p:nvGrpSpPr>
          <p:cNvPr id="53" name="群組 52">
            <a:extLst>
              <a:ext uri="{FF2B5EF4-FFF2-40B4-BE49-F238E27FC236}">
                <a16:creationId xmlns:a16="http://schemas.microsoft.com/office/drawing/2014/main" id="{4E4B4058-59CA-41BB-878E-AB6C82889F9E}"/>
              </a:ext>
            </a:extLst>
          </p:cNvPr>
          <p:cNvGrpSpPr/>
          <p:nvPr/>
        </p:nvGrpSpPr>
        <p:grpSpPr>
          <a:xfrm>
            <a:off x="8566153" y="3120026"/>
            <a:ext cx="552535" cy="291574"/>
            <a:chOff x="8629947" y="3120026"/>
            <a:chExt cx="552535" cy="291574"/>
          </a:xfrm>
        </p:grpSpPr>
        <p:pic>
          <p:nvPicPr>
            <p:cNvPr id="25" name="圖片 24" descr="一張含有 食物, 花, 畫畫 的圖片&#10;&#10;自動產生的描述">
              <a:extLst>
                <a:ext uri="{FF2B5EF4-FFF2-40B4-BE49-F238E27FC236}">
                  <a16:creationId xmlns:a16="http://schemas.microsoft.com/office/drawing/2014/main" id="{CDAD7D2C-956C-4CAB-B693-E84BFBCC3714}"/>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a:xfrm>
              <a:off x="8629947" y="3120026"/>
              <a:ext cx="552535" cy="291574"/>
            </a:xfrm>
            <a:prstGeom prst="rect">
              <a:avLst/>
            </a:prstGeom>
            <a:effectLst>
              <a:outerShdw blurRad="50800" dist="38100" dir="2700000" algn="tl" rotWithShape="0">
                <a:prstClr val="black">
                  <a:alpha val="40000"/>
                </a:prstClr>
              </a:outerShdw>
            </a:effectLst>
          </p:spPr>
        </p:pic>
        <p:pic>
          <p:nvPicPr>
            <p:cNvPr id="28" name="圖片 27">
              <a:extLst>
                <a:ext uri="{FF2B5EF4-FFF2-40B4-BE49-F238E27FC236}">
                  <a16:creationId xmlns:a16="http://schemas.microsoft.com/office/drawing/2014/main" id="{A9056A8B-81A8-4663-8BA1-7E8E1421000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8731550" y="3182765"/>
              <a:ext cx="373989" cy="186994"/>
            </a:xfrm>
            <a:prstGeom prst="rect">
              <a:avLst/>
            </a:prstGeom>
          </p:spPr>
        </p:pic>
      </p:grpSp>
      <p:pic>
        <p:nvPicPr>
          <p:cNvPr id="33" name="圖片 32" descr="一張含有 食物, 花, 畫畫 的圖片&#10;&#10;自動產生的描述">
            <a:extLst>
              <a:ext uri="{FF2B5EF4-FFF2-40B4-BE49-F238E27FC236}">
                <a16:creationId xmlns:a16="http://schemas.microsoft.com/office/drawing/2014/main" id="{59DA0111-119B-40BE-9DEA-77099334F933}"/>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a:xfrm>
            <a:off x="11157804" y="3124598"/>
            <a:ext cx="552535" cy="291574"/>
          </a:xfrm>
          <a:prstGeom prst="rect">
            <a:avLst/>
          </a:prstGeom>
          <a:effectLst>
            <a:outerShdw blurRad="50800" dist="38100" dir="2700000" algn="tl" rotWithShape="0">
              <a:prstClr val="black">
                <a:alpha val="40000"/>
              </a:prstClr>
            </a:outerShdw>
          </a:effectLst>
        </p:spPr>
      </p:pic>
      <p:pic>
        <p:nvPicPr>
          <p:cNvPr id="35" name="圖片 34">
            <a:extLst>
              <a:ext uri="{FF2B5EF4-FFF2-40B4-BE49-F238E27FC236}">
                <a16:creationId xmlns:a16="http://schemas.microsoft.com/office/drawing/2014/main" id="{883DC921-4353-48BB-A0A7-AF64906E611D}"/>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1259407" y="3187337"/>
            <a:ext cx="373989" cy="186994"/>
          </a:xfrm>
          <a:prstGeom prst="rect">
            <a:avLst/>
          </a:prstGeom>
        </p:spPr>
      </p:pic>
      <p:grpSp>
        <p:nvGrpSpPr>
          <p:cNvPr id="52" name="群組 51">
            <a:extLst>
              <a:ext uri="{FF2B5EF4-FFF2-40B4-BE49-F238E27FC236}">
                <a16:creationId xmlns:a16="http://schemas.microsoft.com/office/drawing/2014/main" id="{47F1487B-6040-4410-87A4-7D7AB9981595}"/>
              </a:ext>
            </a:extLst>
          </p:cNvPr>
          <p:cNvGrpSpPr/>
          <p:nvPr/>
        </p:nvGrpSpPr>
        <p:grpSpPr>
          <a:xfrm>
            <a:off x="6221220" y="5398405"/>
            <a:ext cx="552535" cy="291574"/>
            <a:chOff x="11310204" y="3276998"/>
            <a:chExt cx="552535" cy="291574"/>
          </a:xfrm>
        </p:grpSpPr>
        <p:pic>
          <p:nvPicPr>
            <p:cNvPr id="49" name="圖片 48" descr="一張含有 食物, 花, 畫畫 的圖片&#10;&#10;自動產生的描述">
              <a:extLst>
                <a:ext uri="{FF2B5EF4-FFF2-40B4-BE49-F238E27FC236}">
                  <a16:creationId xmlns:a16="http://schemas.microsoft.com/office/drawing/2014/main" id="{18849EFC-C7FF-47A5-A195-C6761A3622E8}"/>
                </a:ext>
              </a:extLst>
            </p:cNvPr>
            <p:cNvPicPr>
              <a:picLocks noChangeAspect="1"/>
            </p:cNvPicPr>
            <p:nvPr/>
          </p:nvPicPr>
          <p:blipFill>
            <a:blip r:embed="rId10" cstate="print">
              <a:extLst>
                <a:ext uri="{BEBA8EAE-BF5A-486C-A8C5-ECC9F3942E4B}">
                  <a14:imgProps xmlns:a14="http://schemas.microsoft.com/office/drawing/2010/main">
                    <a14:imgLayer r:embed="rId11">
                      <a14:imgEffect>
                        <a14:brightnessContrast contrast="20000"/>
                      </a14:imgEffect>
                    </a14:imgLayer>
                  </a14:imgProps>
                </a:ext>
                <a:ext uri="{28A0092B-C50C-407E-A947-70E740481C1C}">
                  <a14:useLocalDpi xmlns:a14="http://schemas.microsoft.com/office/drawing/2010/main"/>
                </a:ext>
              </a:extLst>
            </a:blip>
            <a:stretch>
              <a:fillRect/>
            </a:stretch>
          </p:blipFill>
          <p:spPr>
            <a:xfrm>
              <a:off x="11310204" y="3276998"/>
              <a:ext cx="552535" cy="291574"/>
            </a:xfrm>
            <a:prstGeom prst="rect">
              <a:avLst/>
            </a:prstGeom>
            <a:effectLst>
              <a:outerShdw blurRad="50800" dist="38100" dir="2700000" algn="tl" rotWithShape="0">
                <a:prstClr val="black">
                  <a:alpha val="40000"/>
                </a:prstClr>
              </a:outerShdw>
            </a:effectLst>
          </p:spPr>
        </p:pic>
        <p:pic>
          <p:nvPicPr>
            <p:cNvPr id="51" name="圖片 50">
              <a:extLst>
                <a:ext uri="{FF2B5EF4-FFF2-40B4-BE49-F238E27FC236}">
                  <a16:creationId xmlns:a16="http://schemas.microsoft.com/office/drawing/2014/main" id="{64FC60CB-F27B-4C57-99D2-56AA235F1207}"/>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11411807" y="3339737"/>
              <a:ext cx="373989" cy="186994"/>
            </a:xfrm>
            <a:prstGeom prst="rect">
              <a:avLst/>
            </a:prstGeom>
          </p:spPr>
        </p:pic>
      </p:grpSp>
      <p:pic>
        <p:nvPicPr>
          <p:cNvPr id="55" name="圖片 54">
            <a:extLst>
              <a:ext uri="{FF2B5EF4-FFF2-40B4-BE49-F238E27FC236}">
                <a16:creationId xmlns:a16="http://schemas.microsoft.com/office/drawing/2014/main" id="{549C63EC-A3FE-4628-A294-3993ACCD7082}"/>
              </a:ext>
            </a:extLst>
          </p:cNvPr>
          <p:cNvPicPr>
            <a:picLocks noChangeAspect="1"/>
          </p:cNvPicPr>
          <p:nvPr/>
        </p:nvPicPr>
        <p:blipFill>
          <a:blip r:embed="rId13">
            <a:extLst>
              <a:ext uri="{28A0092B-C50C-407E-A947-70E740481C1C}">
                <a14:useLocalDpi xmlns:a14="http://schemas.microsoft.com/office/drawing/2010/main"/>
              </a:ext>
            </a:extLst>
          </a:blip>
          <a:srcRect/>
          <a:stretch/>
        </p:blipFill>
        <p:spPr>
          <a:xfrm>
            <a:off x="396206" y="4242819"/>
            <a:ext cx="11598442" cy="994070"/>
          </a:xfrm>
          <a:prstGeom prst="rect">
            <a:avLst/>
          </a:prstGeom>
          <a:effectLst>
            <a:outerShdw blurRad="50800" dist="38100" dir="2700000" algn="tl" rotWithShape="0">
              <a:prstClr val="black">
                <a:alpha val="40000"/>
              </a:prstClr>
            </a:outerShdw>
          </a:effectLst>
        </p:spPr>
      </p:pic>
      <p:pic>
        <p:nvPicPr>
          <p:cNvPr id="4" name="圖片 3">
            <a:extLst>
              <a:ext uri="{FF2B5EF4-FFF2-40B4-BE49-F238E27FC236}">
                <a16:creationId xmlns:a16="http://schemas.microsoft.com/office/drawing/2014/main" id="{EEFFC83E-E021-D649-A08B-B477C1E4F8EC}"/>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4303336" y="4347937"/>
            <a:ext cx="2508627" cy="639239"/>
          </a:xfrm>
          <a:prstGeom prst="rect">
            <a:avLst/>
          </a:prstGeom>
        </p:spPr>
      </p:pic>
      <p:pic>
        <p:nvPicPr>
          <p:cNvPr id="16" name="圖片 15">
            <a:extLst>
              <a:ext uri="{FF2B5EF4-FFF2-40B4-BE49-F238E27FC236}">
                <a16:creationId xmlns:a16="http://schemas.microsoft.com/office/drawing/2014/main" id="{8B129A51-E87B-5942-BD94-3519FB011DCC}"/>
              </a:ext>
            </a:extLst>
          </p:cNvPr>
          <p:cNvPicPr>
            <a:picLocks noChangeAspect="1"/>
          </p:cNvPicPr>
          <p:nvPr/>
        </p:nvPicPr>
        <p:blipFill rotWithShape="1">
          <a:blip r:embed="rId15" cstate="print">
            <a:extLst>
              <a:ext uri="{28A0092B-C50C-407E-A947-70E740481C1C}">
                <a14:useLocalDpi xmlns:a14="http://schemas.microsoft.com/office/drawing/2010/main"/>
              </a:ext>
            </a:extLst>
          </a:blip>
          <a:srcRect/>
          <a:stretch/>
        </p:blipFill>
        <p:spPr>
          <a:xfrm>
            <a:off x="2066509" y="4493954"/>
            <a:ext cx="2145304" cy="547628"/>
          </a:xfrm>
          <a:prstGeom prst="rect">
            <a:avLst/>
          </a:prstGeom>
        </p:spPr>
      </p:pic>
      <p:sp>
        <p:nvSpPr>
          <p:cNvPr id="23" name="文字方塊 22">
            <a:extLst>
              <a:ext uri="{FF2B5EF4-FFF2-40B4-BE49-F238E27FC236}">
                <a16:creationId xmlns:a16="http://schemas.microsoft.com/office/drawing/2014/main" id="{9E470D8E-E232-8547-B91B-6A45CF13FC82}"/>
              </a:ext>
            </a:extLst>
          </p:cNvPr>
          <p:cNvSpPr txBox="1"/>
          <p:nvPr/>
        </p:nvSpPr>
        <p:spPr>
          <a:xfrm>
            <a:off x="2508106" y="4888674"/>
            <a:ext cx="1250663" cy="276999"/>
          </a:xfrm>
          <a:prstGeom prst="rect">
            <a:avLst/>
          </a:prstGeom>
          <a:noFill/>
        </p:spPr>
        <p:txBody>
          <a:bodyPr wrap="none" rtlCol="0">
            <a:spAutoFit/>
          </a:bodyPr>
          <a:lstStyle/>
          <a:p>
            <a:pPr algn="ctr"/>
            <a:r>
              <a:rPr kumimoji="1" lang="en-US" altLang="zh-TW" sz="1200">
                <a:solidFill>
                  <a:schemeClr val="bg1"/>
                </a:solidFill>
                <a:latin typeface="Arial" panose="020B0604020202020204" pitchFamily="34" charset="0"/>
                <a:cs typeface="Arial" panose="020B0604020202020204" pitchFamily="34" charset="0"/>
              </a:rPr>
              <a:t>TS-h977XU-RP</a:t>
            </a:r>
            <a:endParaRPr kumimoji="1" lang="zh-TW" altLang="en-US" sz="1200">
              <a:solidFill>
                <a:schemeClr val="bg1"/>
              </a:solidFill>
              <a:latin typeface="Arial" panose="020B0604020202020204" pitchFamily="34" charset="0"/>
              <a:cs typeface="Arial" panose="020B0604020202020204" pitchFamily="34" charset="0"/>
            </a:endParaRPr>
          </a:p>
        </p:txBody>
      </p:sp>
      <p:sp>
        <p:nvSpPr>
          <p:cNvPr id="24" name="文字方塊 23">
            <a:extLst>
              <a:ext uri="{FF2B5EF4-FFF2-40B4-BE49-F238E27FC236}">
                <a16:creationId xmlns:a16="http://schemas.microsoft.com/office/drawing/2014/main" id="{21410965-AC0D-0A48-9595-DCE4E6C9AF1F}"/>
              </a:ext>
            </a:extLst>
          </p:cNvPr>
          <p:cNvSpPr txBox="1"/>
          <p:nvPr/>
        </p:nvSpPr>
        <p:spPr>
          <a:xfrm>
            <a:off x="4897371" y="4929803"/>
            <a:ext cx="1335622" cy="276999"/>
          </a:xfrm>
          <a:prstGeom prst="rect">
            <a:avLst/>
          </a:prstGeom>
          <a:noFill/>
        </p:spPr>
        <p:txBody>
          <a:bodyPr wrap="none" rtlCol="0">
            <a:spAutoFit/>
          </a:bodyPr>
          <a:lstStyle/>
          <a:p>
            <a:pPr algn="ctr"/>
            <a:r>
              <a:rPr kumimoji="1" lang="en-US" altLang="zh-TW" sz="1200">
                <a:solidFill>
                  <a:schemeClr val="bg1"/>
                </a:solidFill>
                <a:latin typeface="Arial" panose="020B0604020202020204" pitchFamily="34" charset="0"/>
                <a:cs typeface="Arial" panose="020B0604020202020204" pitchFamily="34" charset="0"/>
              </a:rPr>
              <a:t>TS-h1277XU-RP</a:t>
            </a:r>
            <a:endParaRPr kumimoji="1" lang="zh-TW" altLang="en-US" sz="1200">
              <a:solidFill>
                <a:schemeClr val="bg1"/>
              </a:solidFill>
              <a:latin typeface="Arial" panose="020B0604020202020204" pitchFamily="34" charset="0"/>
              <a:cs typeface="Arial" panose="020B0604020202020204" pitchFamily="34" charset="0"/>
            </a:endParaRPr>
          </a:p>
        </p:txBody>
      </p:sp>
      <p:pic>
        <p:nvPicPr>
          <p:cNvPr id="9" name="圖片 8">
            <a:extLst>
              <a:ext uri="{FF2B5EF4-FFF2-40B4-BE49-F238E27FC236}">
                <a16:creationId xmlns:a16="http://schemas.microsoft.com/office/drawing/2014/main" id="{3D95DF70-81C9-1B45-A5F2-C191220C37F9}"/>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353661" y="4234988"/>
            <a:ext cx="1043739" cy="10174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467597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E7ECB6F1-2409-4859-AA70-FDCD08FF84A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980" y="1476542"/>
            <a:ext cx="12192980" cy="5381458"/>
          </a:xfrm>
          <a:prstGeom prst="rect">
            <a:avLst/>
          </a:prstGeom>
        </p:spPr>
      </p:pic>
      <p:sp>
        <p:nvSpPr>
          <p:cNvPr id="2" name="標題 1">
            <a:extLst>
              <a:ext uri="{FF2B5EF4-FFF2-40B4-BE49-F238E27FC236}">
                <a16:creationId xmlns:a16="http://schemas.microsoft.com/office/drawing/2014/main" id="{8576B720-F729-4D86-BFE4-D6501C85D905}"/>
              </a:ext>
            </a:extLst>
          </p:cNvPr>
          <p:cNvSpPr>
            <a:spLocks noGrp="1"/>
          </p:cNvSpPr>
          <p:nvPr>
            <p:ph type="title"/>
          </p:nvPr>
        </p:nvSpPr>
        <p:spPr>
          <a:xfrm>
            <a:off x="-980" y="152401"/>
            <a:ext cx="12192980" cy="1303786"/>
          </a:xfrm>
        </p:spPr>
        <p:txBody>
          <a:bodyPr>
            <a:normAutofit/>
          </a:bodyPr>
          <a:lstStyle/>
          <a:p>
            <a:pPr algn="ctr"/>
            <a:r>
              <a:rPr lang="en-US" altLang="zh-TW" sz="4000" b="1">
                <a:latin typeface="Arial" panose="020B0604020202020204" pitchFamily="34" charset="0"/>
                <a:cs typeface="Arial" panose="020B0604020202020204" pitchFamily="34" charset="0"/>
              </a:rPr>
              <a:t>QuTS hero Desktop NAS</a:t>
            </a:r>
            <a:endParaRPr lang="zh-TW" altLang="en-US" sz="4000" b="1">
              <a:latin typeface="Arial" panose="020B0604020202020204" pitchFamily="34" charset="0"/>
              <a:cs typeface="Arial" panose="020B0604020202020204" pitchFamily="34" charset="0"/>
            </a:endParaRPr>
          </a:p>
        </p:txBody>
      </p:sp>
      <p:pic>
        <p:nvPicPr>
          <p:cNvPr id="6" name="圖片 5" descr="一張含有 食物 的圖片&#10;&#10;自動產生的描述">
            <a:extLst>
              <a:ext uri="{FF2B5EF4-FFF2-40B4-BE49-F238E27FC236}">
                <a16:creationId xmlns:a16="http://schemas.microsoft.com/office/drawing/2014/main" id="{031BCFE3-909A-FA43-AC9A-8015833771A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72256" y="3057786"/>
            <a:ext cx="1029352" cy="1029352"/>
          </a:xfrm>
          <a:prstGeom prst="rect">
            <a:avLst/>
          </a:prstGeom>
          <a:effectLst>
            <a:outerShdw blurRad="266700" dist="355600" dir="5400000" sx="93000" sy="93000" rotWithShape="0">
              <a:prstClr val="black">
                <a:alpha val="29000"/>
              </a:prstClr>
            </a:outerShdw>
          </a:effectLst>
        </p:spPr>
      </p:pic>
      <p:sp>
        <p:nvSpPr>
          <p:cNvPr id="9" name="文字方塊 8">
            <a:extLst>
              <a:ext uri="{FF2B5EF4-FFF2-40B4-BE49-F238E27FC236}">
                <a16:creationId xmlns:a16="http://schemas.microsoft.com/office/drawing/2014/main" id="{8DEA3D95-6B3A-2F4B-96FA-BBC6588DA3EC}"/>
              </a:ext>
            </a:extLst>
          </p:cNvPr>
          <p:cNvSpPr txBox="1"/>
          <p:nvPr/>
        </p:nvSpPr>
        <p:spPr>
          <a:xfrm>
            <a:off x="3573573" y="5766936"/>
            <a:ext cx="1069524" cy="369332"/>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TS-h886</a:t>
            </a:r>
            <a:endParaRPr kumimoji="1" lang="zh-TW" altLang="en-US">
              <a:latin typeface="Arial" panose="020B0604020202020204" pitchFamily="34" charset="0"/>
              <a:cs typeface="Arial" panose="020B0604020202020204" pitchFamily="34" charset="0"/>
            </a:endParaRPr>
          </a:p>
        </p:txBody>
      </p:sp>
      <p:sp>
        <p:nvSpPr>
          <p:cNvPr id="10" name="文字方塊 9">
            <a:extLst>
              <a:ext uri="{FF2B5EF4-FFF2-40B4-BE49-F238E27FC236}">
                <a16:creationId xmlns:a16="http://schemas.microsoft.com/office/drawing/2014/main" id="{F9009B4F-C793-304E-AF1F-5683AFC55EF8}"/>
              </a:ext>
            </a:extLst>
          </p:cNvPr>
          <p:cNvSpPr txBox="1"/>
          <p:nvPr/>
        </p:nvSpPr>
        <p:spPr>
          <a:xfrm>
            <a:off x="8176741" y="5753289"/>
            <a:ext cx="1069524" cy="369332"/>
          </a:xfrm>
          <a:prstGeom prst="rect">
            <a:avLst/>
          </a:prstGeom>
          <a:noFill/>
        </p:spPr>
        <p:txBody>
          <a:bodyPr wrap="none" rtlCol="0">
            <a:spAutoFit/>
          </a:bodyPr>
          <a:lstStyle/>
          <a:p>
            <a:r>
              <a:rPr kumimoji="1" lang="en-US" altLang="zh-TW">
                <a:latin typeface="Arial" panose="020B0604020202020204" pitchFamily="34" charset="0"/>
                <a:cs typeface="Arial" panose="020B0604020202020204" pitchFamily="34" charset="0"/>
              </a:rPr>
              <a:t>TS-h686</a:t>
            </a:r>
            <a:endParaRPr kumimoji="1" lang="zh-TW" altLang="en-US">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9BFA1FDA-48D7-47E7-A962-C9570980F9A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2267354" y="5467684"/>
            <a:ext cx="3714401" cy="420721"/>
          </a:xfrm>
          <a:prstGeom prst="rect">
            <a:avLst/>
          </a:prstGeom>
        </p:spPr>
      </p:pic>
      <p:pic>
        <p:nvPicPr>
          <p:cNvPr id="7" name="圖片 6">
            <a:extLst>
              <a:ext uri="{FF2B5EF4-FFF2-40B4-BE49-F238E27FC236}">
                <a16:creationId xmlns:a16="http://schemas.microsoft.com/office/drawing/2014/main" id="{35839A9D-1A62-F24D-9333-34665C88F74C}"/>
              </a:ext>
            </a:extLst>
          </p:cNvPr>
          <p:cNvPicPr>
            <a:picLocks noChangeAspect="1"/>
          </p:cNvPicPr>
          <p:nvPr/>
        </p:nvPicPr>
        <p:blipFill>
          <a:blip r:embed="rId5"/>
          <a:stretch>
            <a:fillRect/>
          </a:stretch>
        </p:blipFill>
        <p:spPr>
          <a:xfrm>
            <a:off x="2014208" y="2085974"/>
            <a:ext cx="4220695" cy="3667315"/>
          </a:xfrm>
          <a:prstGeom prst="rect">
            <a:avLst/>
          </a:prstGeom>
          <a:effectLst>
            <a:outerShdw blurRad="50800" dist="38100" dir="2700000" algn="tl" rotWithShape="0">
              <a:prstClr val="black">
                <a:alpha val="40000"/>
              </a:prstClr>
            </a:outerShdw>
          </a:effectLst>
        </p:spPr>
      </p:pic>
      <p:pic>
        <p:nvPicPr>
          <p:cNvPr id="5" name="圖片 4">
            <a:extLst>
              <a:ext uri="{FF2B5EF4-FFF2-40B4-BE49-F238E27FC236}">
                <a16:creationId xmlns:a16="http://schemas.microsoft.com/office/drawing/2014/main" id="{81D3BC77-1C97-4D27-A538-A5BC2AF5893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flipV="1">
            <a:off x="7170450" y="5467682"/>
            <a:ext cx="2783072" cy="420721"/>
          </a:xfrm>
          <a:prstGeom prst="rect">
            <a:avLst/>
          </a:prstGeom>
        </p:spPr>
      </p:pic>
      <p:pic>
        <p:nvPicPr>
          <p:cNvPr id="13" name="圖片 12">
            <a:extLst>
              <a:ext uri="{FF2B5EF4-FFF2-40B4-BE49-F238E27FC236}">
                <a16:creationId xmlns:a16="http://schemas.microsoft.com/office/drawing/2014/main" id="{F5A66AED-9E4E-6442-80B8-930CF889445C}"/>
              </a:ext>
            </a:extLst>
          </p:cNvPr>
          <p:cNvPicPr>
            <a:picLocks noChangeAspect="1"/>
          </p:cNvPicPr>
          <p:nvPr/>
        </p:nvPicPr>
        <p:blipFill>
          <a:blip r:embed="rId6"/>
          <a:stretch>
            <a:fillRect/>
          </a:stretch>
        </p:blipFill>
        <p:spPr>
          <a:xfrm>
            <a:off x="6507278" y="2085974"/>
            <a:ext cx="4220695" cy="366731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711732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一張含有 窗戶, 室內, 小, 開啟 的圖片&#10;&#10;自動產生的描述">
            <a:extLst>
              <a:ext uri="{FF2B5EF4-FFF2-40B4-BE49-F238E27FC236}">
                <a16:creationId xmlns:a16="http://schemas.microsoft.com/office/drawing/2014/main" id="{479FD63F-FBD1-4FAA-92DE-948E10FB8A6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850" y="0"/>
            <a:ext cx="12251803" cy="6858000"/>
          </a:xfrm>
          <a:prstGeom prst="rect">
            <a:avLst/>
          </a:prstGeom>
        </p:spPr>
      </p:pic>
      <p:pic>
        <p:nvPicPr>
          <p:cNvPr id="30" name="圖片 29" descr="一張含有 草, 立體, 雙, 側邊 的圖片&#10;&#10;自動產生的描述">
            <a:extLst>
              <a:ext uri="{FF2B5EF4-FFF2-40B4-BE49-F238E27FC236}">
                <a16:creationId xmlns:a16="http://schemas.microsoft.com/office/drawing/2014/main" id="{B637DA83-2DBD-458C-ABE5-8C8D3B6862B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275605" y="4267575"/>
            <a:ext cx="5916395" cy="2084012"/>
          </a:xfrm>
          <a:prstGeom prst="rect">
            <a:avLst/>
          </a:prstGeom>
        </p:spPr>
      </p:pic>
      <p:pic>
        <p:nvPicPr>
          <p:cNvPr id="32" name="圖片 31" descr="一張含有 電腦, 電子用品, 公車, 完整 的圖片&#10;&#10;自動產生的描述">
            <a:extLst>
              <a:ext uri="{FF2B5EF4-FFF2-40B4-BE49-F238E27FC236}">
                <a16:creationId xmlns:a16="http://schemas.microsoft.com/office/drawing/2014/main" id="{DA299A61-F301-48DF-88B4-EA809527D08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l="20316"/>
          <a:stretch/>
        </p:blipFill>
        <p:spPr>
          <a:xfrm>
            <a:off x="-69850" y="3719577"/>
            <a:ext cx="6064619" cy="2708210"/>
          </a:xfrm>
          <a:prstGeom prst="rect">
            <a:avLst/>
          </a:prstGeom>
        </p:spPr>
      </p:pic>
      <p:pic>
        <p:nvPicPr>
          <p:cNvPr id="36" name="圖片 35">
            <a:extLst>
              <a:ext uri="{FF2B5EF4-FFF2-40B4-BE49-F238E27FC236}">
                <a16:creationId xmlns:a16="http://schemas.microsoft.com/office/drawing/2014/main" id="{82ADD9AC-5F42-4255-A233-DDC13DC479E5}"/>
              </a:ext>
            </a:extLst>
          </p:cNvPr>
          <p:cNvPicPr>
            <a:picLocks noChangeAspect="1"/>
          </p:cNvPicPr>
          <p:nvPr/>
        </p:nvPicPr>
        <p:blipFill>
          <a:blip r:embed="rId5" cstate="print">
            <a:extLst>
              <a:ext uri="{28A0092B-C50C-407E-A947-70E740481C1C}">
                <a14:useLocalDpi xmlns:a14="http://schemas.microsoft.com/office/drawing/2010/main"/>
              </a:ext>
            </a:extLst>
          </a:blip>
          <a:srcRect/>
          <a:stretch/>
        </p:blipFill>
        <p:spPr>
          <a:xfrm>
            <a:off x="3854773" y="1254650"/>
            <a:ext cx="3993828" cy="555074"/>
          </a:xfrm>
          <a:prstGeom prst="rect">
            <a:avLst/>
          </a:prstGeom>
        </p:spPr>
      </p:pic>
      <p:pic>
        <p:nvPicPr>
          <p:cNvPr id="3" name="圖片 2">
            <a:extLst>
              <a:ext uri="{FF2B5EF4-FFF2-40B4-BE49-F238E27FC236}">
                <a16:creationId xmlns:a16="http://schemas.microsoft.com/office/drawing/2014/main" id="{92B4136B-A1D8-45D9-A95A-D4D9D2AADB04}"/>
              </a:ext>
            </a:extLst>
          </p:cNvPr>
          <p:cNvPicPr>
            <a:picLocks noChangeAspect="1"/>
          </p:cNvPicPr>
          <p:nvPr/>
        </p:nvPicPr>
        <p:blipFill>
          <a:blip r:embed="rId6">
            <a:alphaModFix amt="80000"/>
            <a:extLst>
              <a:ext uri="{28A0092B-C50C-407E-A947-70E740481C1C}">
                <a14:useLocalDpi xmlns:a14="http://schemas.microsoft.com/office/drawing/2010/main"/>
              </a:ext>
            </a:extLst>
          </a:blip>
          <a:srcRect/>
          <a:stretch/>
        </p:blipFill>
        <p:spPr>
          <a:xfrm>
            <a:off x="4084799" y="2153135"/>
            <a:ext cx="3533775" cy="85725"/>
          </a:xfrm>
          <a:prstGeom prst="rect">
            <a:avLst/>
          </a:prstGeom>
        </p:spPr>
      </p:pic>
      <p:pic>
        <p:nvPicPr>
          <p:cNvPr id="5" name="圖片 4">
            <a:extLst>
              <a:ext uri="{FF2B5EF4-FFF2-40B4-BE49-F238E27FC236}">
                <a16:creationId xmlns:a16="http://schemas.microsoft.com/office/drawing/2014/main" id="{C6C84BEB-967C-4830-AEF9-7B84C431557D}"/>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3880834" y="2583348"/>
            <a:ext cx="3953213" cy="555075"/>
          </a:xfrm>
          <a:prstGeom prst="rect">
            <a:avLst/>
          </a:prstGeom>
        </p:spPr>
      </p:pic>
      <p:pic>
        <p:nvPicPr>
          <p:cNvPr id="8" name="圖片 7">
            <a:extLst>
              <a:ext uri="{FF2B5EF4-FFF2-40B4-BE49-F238E27FC236}">
                <a16:creationId xmlns:a16="http://schemas.microsoft.com/office/drawing/2014/main" id="{4A3504F3-4FA8-814E-BB95-2958E1F87C6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9090932" y="875180"/>
            <a:ext cx="2897867" cy="9835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71313925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A04887-2CB1-6942-8A23-25CEF73B0858}"/>
              </a:ext>
            </a:extLst>
          </p:cNvPr>
          <p:cNvSpPr>
            <a:spLocks noGrp="1"/>
          </p:cNvSpPr>
          <p:nvPr>
            <p:ph type="title"/>
          </p:nvPr>
        </p:nvSpPr>
        <p:spPr>
          <a:xfrm>
            <a:off x="0" y="152401"/>
            <a:ext cx="12192000" cy="1303786"/>
          </a:xfrm>
        </p:spPr>
        <p:txBody>
          <a:bodyPr>
            <a:normAutofit/>
          </a:bodyPr>
          <a:lstStyle/>
          <a:p>
            <a:pPr algn="ctr"/>
            <a:r>
              <a:rPr kumimoji="1" lang="en-US" altLang="zh-TW" sz="4000" b="1">
                <a:solidFill>
                  <a:schemeClr val="tx1"/>
                </a:solidFill>
                <a:latin typeface="Arial" panose="020B0604020202020204" pitchFamily="34" charset="0"/>
                <a:cs typeface="Arial" panose="020B0604020202020204" pitchFamily="34" charset="0"/>
              </a:rPr>
              <a:t>Intel Xeon E-2236 </a:t>
            </a:r>
            <a:r>
              <a:rPr kumimoji="1" lang="en-US" altLang="zh-CN" sz="4000" b="1">
                <a:solidFill>
                  <a:schemeClr val="tx1"/>
                </a:solidFill>
                <a:latin typeface="Arial" panose="020B0604020202020204" pitchFamily="34" charset="0"/>
                <a:cs typeface="Arial" panose="020B0604020202020204" pitchFamily="34" charset="0"/>
              </a:rPr>
              <a:t>Enterprise Processor</a:t>
            </a:r>
            <a:endParaRPr kumimoji="1" lang="zh-TW" altLang="en-US" sz="4000" b="1">
              <a:solidFill>
                <a:schemeClr val="tx1"/>
              </a:solidFill>
              <a:latin typeface="Arial" panose="020B0604020202020204" pitchFamily="34" charset="0"/>
              <a:cs typeface="Arial" panose="020B0604020202020204" pitchFamily="34" charset="0"/>
            </a:endParaRPr>
          </a:p>
        </p:txBody>
      </p:sp>
      <p:pic>
        <p:nvPicPr>
          <p:cNvPr id="4" name="圖片 3" descr="一張含有 食物 的圖片&#10;&#10;自動產生的描述">
            <a:extLst>
              <a:ext uri="{FF2B5EF4-FFF2-40B4-BE49-F238E27FC236}">
                <a16:creationId xmlns:a16="http://schemas.microsoft.com/office/drawing/2014/main" id="{7FA0B0A4-6ADD-BC48-A986-4409E2AB1A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733386" y="2214993"/>
            <a:ext cx="3663385" cy="3663385"/>
          </a:xfrm>
          <a:prstGeom prst="rect">
            <a:avLst/>
          </a:prstGeom>
          <a:effectLst>
            <a:outerShdw blurRad="190500" dist="355600" dir="5400000" sx="93000" sy="93000" rotWithShape="0">
              <a:prstClr val="black">
                <a:alpha val="64000"/>
              </a:prstClr>
            </a:outerShdw>
          </a:effectLst>
        </p:spPr>
      </p:pic>
      <p:sp>
        <p:nvSpPr>
          <p:cNvPr id="10" name="矩形: 圓角 9">
            <a:extLst>
              <a:ext uri="{FF2B5EF4-FFF2-40B4-BE49-F238E27FC236}">
                <a16:creationId xmlns:a16="http://schemas.microsoft.com/office/drawing/2014/main" id="{65A2F44D-FEC4-4F9B-97B8-AD88801E88BD}"/>
              </a:ext>
            </a:extLst>
          </p:cNvPr>
          <p:cNvSpPr/>
          <p:nvPr/>
        </p:nvSpPr>
        <p:spPr>
          <a:xfrm>
            <a:off x="687115" y="3179883"/>
            <a:ext cx="5303520" cy="1945170"/>
          </a:xfrm>
          <a:prstGeom prst="roundRect">
            <a:avLst>
              <a:gd name="adj" fmla="val 0"/>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微軟正黑體"/>
              <a:ea typeface="微軟正黑體"/>
            </a:endParaRPr>
          </a:p>
        </p:txBody>
      </p:sp>
      <p:sp>
        <p:nvSpPr>
          <p:cNvPr id="5" name="矩形 4">
            <a:extLst>
              <a:ext uri="{FF2B5EF4-FFF2-40B4-BE49-F238E27FC236}">
                <a16:creationId xmlns:a16="http://schemas.microsoft.com/office/drawing/2014/main" id="{67B0A241-BE3E-3648-AC53-431DA923ACAE}"/>
              </a:ext>
            </a:extLst>
          </p:cNvPr>
          <p:cNvSpPr/>
          <p:nvPr/>
        </p:nvSpPr>
        <p:spPr>
          <a:xfrm>
            <a:off x="897847" y="3391156"/>
            <a:ext cx="5303520" cy="1483419"/>
          </a:xfrm>
          <a:prstGeom prst="rect">
            <a:avLst/>
          </a:prstGeom>
          <a:effectLst/>
        </p:spPr>
        <p:txBody>
          <a:bodyPr wrap="square">
            <a:spAutoFit/>
          </a:bodyPr>
          <a:lstStyle/>
          <a:p>
            <a:pPr>
              <a:lnSpc>
                <a:spcPts val="3300"/>
              </a:lnSpc>
              <a:spcBef>
                <a:spcPts val="600"/>
              </a:spcBef>
              <a:buClr>
                <a:srgbClr val="FF0000"/>
              </a:buClr>
              <a:buSzPct val="100000"/>
              <a:tabLst>
                <a:tab pos="180975" algn="l"/>
              </a:tabLst>
            </a:pPr>
            <a:r>
              <a:rPr lang="en-US" altLang="zh-TW" sz="2500" b="1">
                <a:latin typeface="Arial" panose="020B0604020202020204" pitchFamily="34" charset="0"/>
                <a:ea typeface="Microsoft JhengHei"/>
                <a:cs typeface="Arial" panose="020B0604020202020204" pitchFamily="34" charset="0"/>
              </a:rPr>
              <a:t>Intel</a:t>
            </a:r>
            <a:r>
              <a:rPr lang="en-US" altLang="zh-TW" sz="2500" b="1" baseline="30000">
                <a:latin typeface="Arial" panose="020B0604020202020204" pitchFamily="34" charset="0"/>
                <a:ea typeface="Microsoft JhengHei"/>
                <a:cs typeface="Arial" panose="020B0604020202020204" pitchFamily="34" charset="0"/>
              </a:rPr>
              <a:t>®</a:t>
            </a:r>
            <a:r>
              <a:rPr lang="en-US" altLang="zh-TW" sz="2500" b="1">
                <a:latin typeface="Arial" panose="020B0604020202020204" pitchFamily="34" charset="0"/>
                <a:ea typeface="Microsoft JhengHei"/>
                <a:cs typeface="Arial" panose="020B0604020202020204" pitchFamily="34" charset="0"/>
              </a:rPr>
              <a:t> </a:t>
            </a:r>
            <a:r>
              <a:rPr lang="en-US" altLang="zh-TW" sz="2500" b="1">
                <a:solidFill>
                  <a:srgbClr val="1574DC"/>
                </a:solidFill>
                <a:latin typeface="Arial" panose="020B0604020202020204" pitchFamily="34" charset="0"/>
                <a:ea typeface="Microsoft JhengHei"/>
                <a:cs typeface="Arial" panose="020B0604020202020204" pitchFamily="34" charset="0"/>
              </a:rPr>
              <a:t>Xeon</a:t>
            </a:r>
            <a:r>
              <a:rPr lang="en-US" altLang="zh-TW" sz="2500" b="1" baseline="30000">
                <a:solidFill>
                  <a:srgbClr val="1574DC"/>
                </a:solidFill>
                <a:latin typeface="Arial" panose="020B0604020202020204" pitchFamily="34" charset="0"/>
                <a:ea typeface="Microsoft JhengHei"/>
                <a:cs typeface="Arial" panose="020B0604020202020204" pitchFamily="34" charset="0"/>
              </a:rPr>
              <a:t>®</a:t>
            </a:r>
            <a:r>
              <a:rPr lang="en-US" altLang="zh-TW" sz="2500" b="1">
                <a:solidFill>
                  <a:srgbClr val="1574DC"/>
                </a:solidFill>
                <a:latin typeface="Arial" panose="020B0604020202020204" pitchFamily="34" charset="0"/>
                <a:ea typeface="Microsoft JhengHei"/>
                <a:cs typeface="Arial" panose="020B0604020202020204" pitchFamily="34" charset="0"/>
              </a:rPr>
              <a:t> E-2236 </a:t>
            </a:r>
          </a:p>
          <a:p>
            <a:pPr lvl="1" indent="-457200">
              <a:lnSpc>
                <a:spcPts val="3300"/>
              </a:lnSpc>
              <a:spcBef>
                <a:spcPts val="600"/>
              </a:spcBef>
              <a:buClr>
                <a:srgbClr val="FF0000"/>
              </a:buClr>
              <a:buSzPct val="100000"/>
              <a:tabLst>
                <a:tab pos="0" algn="l"/>
              </a:tabLst>
            </a:pPr>
            <a:r>
              <a:rPr lang="en-US" altLang="zh-TW" sz="2500" b="1">
                <a:solidFill>
                  <a:srgbClr val="1574DC"/>
                </a:solidFill>
                <a:latin typeface="Arial" panose="020B0604020202020204" pitchFamily="34" charset="0"/>
                <a:ea typeface="Microsoft JhengHei"/>
                <a:cs typeface="Arial" panose="020B0604020202020204" pitchFamily="34" charset="0"/>
              </a:rPr>
              <a:t>6-core</a:t>
            </a:r>
            <a:r>
              <a:rPr lang="zh-TW" altLang="en-US" sz="2500" b="1">
                <a:solidFill>
                  <a:srgbClr val="1574DC"/>
                </a:solidFill>
                <a:latin typeface="Arial" panose="020B0604020202020204" pitchFamily="34" charset="0"/>
                <a:ea typeface="Microsoft JhengHei"/>
                <a:cs typeface="Arial" panose="020B0604020202020204" pitchFamily="34" charset="0"/>
              </a:rPr>
              <a:t> </a:t>
            </a:r>
            <a:r>
              <a:rPr lang="en-US" altLang="zh-TW" sz="2500" b="1">
                <a:latin typeface="Arial" panose="020B0604020202020204" pitchFamily="34" charset="0"/>
                <a:ea typeface="Microsoft JhengHei"/>
                <a:cs typeface="Arial" panose="020B0604020202020204" pitchFamily="34" charset="0"/>
              </a:rPr>
              <a:t>/</a:t>
            </a:r>
            <a:r>
              <a:rPr lang="zh-TW" altLang="en-US" sz="2500" b="1">
                <a:solidFill>
                  <a:schemeClr val="bg1"/>
                </a:solidFill>
                <a:latin typeface="Arial" panose="020B0604020202020204" pitchFamily="34" charset="0"/>
                <a:ea typeface="Microsoft JhengHei"/>
                <a:cs typeface="Arial" panose="020B0604020202020204" pitchFamily="34" charset="0"/>
              </a:rPr>
              <a:t> </a:t>
            </a:r>
            <a:r>
              <a:rPr lang="en-US" altLang="zh-TW" sz="2500" b="1">
                <a:solidFill>
                  <a:srgbClr val="1574DC"/>
                </a:solidFill>
                <a:latin typeface="Arial" panose="020B0604020202020204" pitchFamily="34" charset="0"/>
                <a:ea typeface="Microsoft JhengHei"/>
                <a:cs typeface="Arial" panose="020B0604020202020204" pitchFamily="34" charset="0"/>
              </a:rPr>
              <a:t>12-thread </a:t>
            </a:r>
            <a:r>
              <a:rPr lang="en-US" altLang="zh-TW" sz="2500" b="1">
                <a:latin typeface="Arial" panose="020B0604020202020204" pitchFamily="34" charset="0"/>
                <a:ea typeface="Microsoft JhengHei"/>
                <a:cs typeface="Arial" panose="020B0604020202020204" pitchFamily="34" charset="0"/>
              </a:rPr>
              <a:t>processor</a:t>
            </a:r>
            <a:endParaRPr lang="en-US" altLang="zh-CN" sz="2500" b="1">
              <a:latin typeface="Arial" panose="020B0604020202020204" pitchFamily="34" charset="0"/>
              <a:ea typeface="Microsoft JhengHei"/>
              <a:cs typeface="Arial" panose="020B0604020202020204" pitchFamily="34" charset="0"/>
            </a:endParaRPr>
          </a:p>
          <a:p>
            <a:pPr lvl="1" indent="-457200">
              <a:lnSpc>
                <a:spcPts val="3300"/>
              </a:lnSpc>
              <a:spcBef>
                <a:spcPts val="600"/>
              </a:spcBef>
              <a:buClr>
                <a:srgbClr val="FF0000"/>
              </a:buClr>
              <a:buSzPct val="100000"/>
              <a:tabLst>
                <a:tab pos="0" algn="l"/>
              </a:tabLst>
            </a:pPr>
            <a:r>
              <a:rPr lang="en-US" altLang="zh-TW" sz="2500" b="1">
                <a:latin typeface="Arial" panose="020B0604020202020204" pitchFamily="34" charset="0"/>
                <a:ea typeface="Microsoft JhengHei"/>
                <a:cs typeface="Arial" panose="020B0604020202020204" pitchFamily="34" charset="0"/>
              </a:rPr>
              <a:t>3.4 GHz, max boost to</a:t>
            </a:r>
            <a:r>
              <a:rPr lang="zh-TW" altLang="en-US" sz="2500" b="1">
                <a:latin typeface="Arial" panose="020B0604020202020204" pitchFamily="34" charset="0"/>
                <a:ea typeface="Microsoft JhengHei"/>
                <a:cs typeface="Arial" panose="020B0604020202020204" pitchFamily="34" charset="0"/>
              </a:rPr>
              <a:t> </a:t>
            </a:r>
            <a:r>
              <a:rPr lang="en-US" altLang="zh-TW" sz="2500" b="1">
                <a:latin typeface="Arial" panose="020B0604020202020204" pitchFamily="34" charset="0"/>
                <a:ea typeface="Microsoft JhengHei"/>
                <a:cs typeface="Arial" panose="020B0604020202020204" pitchFamily="34" charset="0"/>
              </a:rPr>
              <a:t>4.8 GHz   </a:t>
            </a:r>
          </a:p>
        </p:txBody>
      </p:sp>
      <p:pic>
        <p:nvPicPr>
          <p:cNvPr id="22" name="圖片 21">
            <a:extLst>
              <a:ext uri="{FF2B5EF4-FFF2-40B4-BE49-F238E27FC236}">
                <a16:creationId xmlns:a16="http://schemas.microsoft.com/office/drawing/2014/main" id="{D4240B9E-A880-4232-AA7C-0BC78C6A0F9D}"/>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09778" y="3179883"/>
            <a:ext cx="105488" cy="2000129"/>
          </a:xfrm>
          <a:prstGeom prst="rect">
            <a:avLst/>
          </a:prstGeom>
          <a:effectLst>
            <a:outerShdw blurRad="50800" dist="38100" algn="l" rotWithShape="0">
              <a:prstClr val="black">
                <a:alpha val="40000"/>
              </a:prstClr>
            </a:outerShdw>
          </a:effectLst>
        </p:spPr>
      </p:pic>
      <p:pic>
        <p:nvPicPr>
          <p:cNvPr id="26" name="圖片 25">
            <a:extLst>
              <a:ext uri="{FF2B5EF4-FFF2-40B4-BE49-F238E27FC236}">
                <a16:creationId xmlns:a16="http://schemas.microsoft.com/office/drawing/2014/main" id="{38A94FED-82C4-4803-807A-127B03DA442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5947766" y="3179882"/>
            <a:ext cx="105488" cy="2000129"/>
          </a:xfrm>
          <a:prstGeom prst="rect">
            <a:avLst/>
          </a:prstGeom>
          <a:effectLst>
            <a:outerShdw blurRad="50800" dist="38100" algn="l" rotWithShape="0">
              <a:prstClr val="black">
                <a:alpha val="40000"/>
              </a:prstClr>
            </a:outerShdw>
          </a:effectLst>
        </p:spPr>
      </p:pic>
      <p:pic>
        <p:nvPicPr>
          <p:cNvPr id="28" name="圖片 27">
            <a:extLst>
              <a:ext uri="{FF2B5EF4-FFF2-40B4-BE49-F238E27FC236}">
                <a16:creationId xmlns:a16="http://schemas.microsoft.com/office/drawing/2014/main" id="{D5D202C0-F3D5-4908-B182-8DD3ED9FB7AA}"/>
              </a:ext>
            </a:extLst>
          </p:cNvPr>
          <p:cNvPicPr>
            <a:picLocks noChangeAspect="1"/>
          </p:cNvPicPr>
          <p:nvPr/>
        </p:nvPicPr>
        <p:blipFill rotWithShape="1">
          <a:blip r:embed="rId4" cstate="print">
            <a:alphaModFix amt="79000"/>
            <a:extLst>
              <a:ext uri="{28A0092B-C50C-407E-A947-70E740481C1C}">
                <a14:useLocalDpi xmlns:a14="http://schemas.microsoft.com/office/drawing/2010/main"/>
              </a:ext>
            </a:extLst>
          </a:blip>
          <a:srcRect l="7217" r="-2411"/>
          <a:stretch/>
        </p:blipFill>
        <p:spPr>
          <a:xfrm flipV="1">
            <a:off x="609778" y="4874575"/>
            <a:ext cx="6051722" cy="420721"/>
          </a:xfrm>
          <a:prstGeom prst="rect">
            <a:avLst/>
          </a:prstGeom>
        </p:spPr>
      </p:pic>
    </p:spTree>
    <p:extLst>
      <p:ext uri="{BB962C8B-B14F-4D97-AF65-F5344CB8AC3E}">
        <p14:creationId xmlns:p14="http://schemas.microsoft.com/office/powerpoint/2010/main" val="3075821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682E031B-AAB1-7E44-86ED-B7D04446310D}"/>
              </a:ext>
            </a:extLst>
          </p:cNvPr>
          <p:cNvSpPr txBox="1"/>
          <p:nvPr/>
        </p:nvSpPr>
        <p:spPr>
          <a:xfrm>
            <a:off x="5474432" y="1390811"/>
            <a:ext cx="6532385" cy="1759456"/>
          </a:xfrm>
          <a:prstGeom prst="rect">
            <a:avLst/>
          </a:prstGeom>
          <a:noFill/>
          <a:effectLst/>
        </p:spPr>
        <p:txBody>
          <a:bodyPr wrap="square" rtlCol="0" anchor="t">
            <a:spAutoFit/>
          </a:bodyPr>
          <a:lstStyle/>
          <a:p>
            <a:pPr algn="ctr">
              <a:lnSpc>
                <a:spcPts val="6500"/>
              </a:lnSpc>
            </a:pPr>
            <a:r>
              <a:rPr kumimoji="1" lang="en-US" altLang="zh-TW" sz="5500">
                <a:latin typeface="Arial" panose="020B0604020202020204" pitchFamily="34" charset="0"/>
                <a:ea typeface="微軟正黑體"/>
                <a:cs typeface="Arial" panose="020B0604020202020204" pitchFamily="34" charset="0"/>
              </a:rPr>
              <a:t>ZFS Operating System </a:t>
            </a:r>
          </a:p>
        </p:txBody>
      </p:sp>
      <p:sp>
        <p:nvSpPr>
          <p:cNvPr id="4" name="文字方塊 3">
            <a:extLst>
              <a:ext uri="{FF2B5EF4-FFF2-40B4-BE49-F238E27FC236}">
                <a16:creationId xmlns:a16="http://schemas.microsoft.com/office/drawing/2014/main" id="{E94E67A6-C683-47F1-AA4E-E70709FA4ABC}"/>
              </a:ext>
            </a:extLst>
          </p:cNvPr>
          <p:cNvSpPr txBox="1"/>
          <p:nvPr/>
        </p:nvSpPr>
        <p:spPr>
          <a:xfrm>
            <a:off x="3507207" y="3878124"/>
            <a:ext cx="10586356" cy="925894"/>
          </a:xfrm>
          <a:prstGeom prst="rect">
            <a:avLst/>
          </a:prstGeom>
          <a:noFill/>
          <a:effectLst/>
        </p:spPr>
        <p:txBody>
          <a:bodyPr wrap="square" rtlCol="0" anchor="t">
            <a:spAutoFit/>
          </a:bodyPr>
          <a:lstStyle/>
          <a:p>
            <a:pPr algn="ctr">
              <a:lnSpc>
                <a:spcPts val="6500"/>
              </a:lnSpc>
            </a:pPr>
            <a:r>
              <a:rPr kumimoji="1" lang="en-US" altLang="zh-TW" sz="5500" b="1">
                <a:latin typeface="Arial" panose="020B0604020202020204" pitchFamily="34" charset="0"/>
                <a:ea typeface="微軟正黑體"/>
                <a:cs typeface="Arial" panose="020B0604020202020204" pitchFamily="34" charset="0"/>
              </a:rPr>
              <a:t>QuTS hero</a:t>
            </a:r>
          </a:p>
        </p:txBody>
      </p:sp>
      <p:pic>
        <p:nvPicPr>
          <p:cNvPr id="3" name="圖片 2">
            <a:extLst>
              <a:ext uri="{FF2B5EF4-FFF2-40B4-BE49-F238E27FC236}">
                <a16:creationId xmlns:a16="http://schemas.microsoft.com/office/drawing/2014/main" id="{5910C9B2-2A78-4E32-B136-66B57FCC0BC3}"/>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973736" y="3471333"/>
            <a:ext cx="3533775" cy="85725"/>
          </a:xfrm>
          <a:prstGeom prst="rect">
            <a:avLst/>
          </a:prstGeom>
        </p:spPr>
      </p:pic>
    </p:spTree>
    <p:extLst>
      <p:ext uri="{BB962C8B-B14F-4D97-AF65-F5344CB8AC3E}">
        <p14:creationId xmlns:p14="http://schemas.microsoft.com/office/powerpoint/2010/main" val="30767267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a:xfrm>
            <a:off x="0" y="278928"/>
            <a:ext cx="12192000" cy="1097280"/>
          </a:xfrm>
        </p:spPr>
        <p:txBody>
          <a:bodyPr>
            <a:normAutofit/>
          </a:bodyPr>
          <a:lstStyle/>
          <a:p>
            <a:pPr algn="ctr"/>
            <a:r>
              <a:rPr lang="en-US" altLang="zh-CN" sz="4400">
                <a:solidFill>
                  <a:schemeClr val="tx1"/>
                </a:solidFill>
                <a:latin typeface="Arial" panose="020B0604020202020204" pitchFamily="34" charset="0"/>
                <a:ea typeface="Microsoft JhengHei"/>
                <a:cs typeface="Arial" panose="020B0604020202020204" pitchFamily="34" charset="0"/>
              </a:rPr>
              <a:t>Support ECC</a:t>
            </a:r>
            <a:r>
              <a:rPr lang="en-US" altLang="zh-TW" sz="4400">
                <a:solidFill>
                  <a:schemeClr val="tx1"/>
                </a:solidFill>
                <a:latin typeface="Arial" panose="020B0604020202020204" pitchFamily="34" charset="0"/>
                <a:ea typeface="Microsoft JhengHei"/>
                <a:cs typeface="Arial" panose="020B0604020202020204" pitchFamily="34" charset="0"/>
              </a:rPr>
              <a:t> Memory </a:t>
            </a:r>
            <a:r>
              <a:rPr lang="en-US" sz="3600">
                <a:solidFill>
                  <a:schemeClr val="tx1"/>
                </a:solidFill>
                <a:latin typeface="Arial" panose="020B0604020202020204" pitchFamily="34" charset="0"/>
                <a:ea typeface="Microsoft JhengHei"/>
                <a:cs typeface="Arial" panose="020B0604020202020204" pitchFamily="34" charset="0"/>
              </a:rPr>
              <a:t>(Error Correcting Code)</a:t>
            </a:r>
            <a:endParaRPr lang="en-US" sz="360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35E34F-DCCD-954B-92BD-AE137E91F2B6}"/>
              </a:ext>
            </a:extLst>
          </p:cNvPr>
          <p:cNvSpPr txBox="1"/>
          <p:nvPr/>
        </p:nvSpPr>
        <p:spPr>
          <a:xfrm>
            <a:off x="6339724" y="4175717"/>
            <a:ext cx="5472263" cy="1907638"/>
          </a:xfrm>
          <a:prstGeom prst="rect">
            <a:avLst/>
          </a:prstGeom>
          <a:noFill/>
        </p:spPr>
        <p:txBody>
          <a:bodyPr wrap="square" rtlCol="0" anchor="t">
            <a:spAutoFit/>
          </a:bodyPr>
          <a:lstStyle/>
          <a:p>
            <a:pPr marL="177800" indent="-177800">
              <a:lnSpc>
                <a:spcPts val="3300"/>
              </a:lnSpc>
              <a:buFont typeface="Arial" panose="020B0604020202020204" pitchFamily="34" charset="0"/>
              <a:buChar char="•"/>
            </a:pPr>
            <a:r>
              <a:rPr lang="en-US" altLang="zh-TW" sz="2550">
                <a:solidFill>
                  <a:schemeClr val="bg1"/>
                </a:solidFill>
                <a:latin typeface="Arial" panose="020B0604020202020204" pitchFamily="34" charset="0"/>
                <a:ea typeface="微軟正黑體"/>
                <a:cs typeface="Arial" panose="020B0604020202020204" pitchFamily="34" charset="0"/>
              </a:rPr>
              <a:t>Intel Xeon processors </a:t>
            </a:r>
            <a:r>
              <a:rPr lang="en-US" altLang="zh-CN" sz="2550">
                <a:solidFill>
                  <a:schemeClr val="bg1"/>
                </a:solidFill>
                <a:latin typeface="Arial" panose="020B0604020202020204" pitchFamily="34" charset="0"/>
                <a:ea typeface="微軟正黑體"/>
                <a:cs typeface="Arial" panose="020B0604020202020204" pitchFamily="34" charset="0"/>
              </a:rPr>
              <a:t>support ECC which </a:t>
            </a:r>
            <a:r>
              <a:rPr lang="en-US" altLang="zh-CN" sz="2550">
                <a:solidFill>
                  <a:srgbClr val="FFFF00"/>
                </a:solidFill>
                <a:latin typeface="Arial" panose="020B0604020202020204" pitchFamily="34" charset="0"/>
                <a:ea typeface="微軟正黑體"/>
                <a:cs typeface="Arial" panose="020B0604020202020204" pitchFamily="34" charset="0"/>
              </a:rPr>
              <a:t>automatically detects</a:t>
            </a:r>
            <a:r>
              <a:rPr lang="en-US" altLang="zh-CN" sz="2550">
                <a:solidFill>
                  <a:schemeClr val="bg1"/>
                </a:solidFill>
                <a:latin typeface="Arial" panose="020B0604020202020204" pitchFamily="34" charset="0"/>
                <a:ea typeface="微軟正黑體"/>
                <a:cs typeface="Arial" panose="020B0604020202020204" pitchFamily="34" charset="0"/>
              </a:rPr>
              <a:t> and </a:t>
            </a:r>
            <a:r>
              <a:rPr lang="en-US" altLang="zh-CN" sz="2550">
                <a:solidFill>
                  <a:srgbClr val="FFFF00"/>
                </a:solidFill>
                <a:latin typeface="Arial" panose="020B0604020202020204" pitchFamily="34" charset="0"/>
                <a:ea typeface="微軟正黑體"/>
                <a:cs typeface="Arial" panose="020B0604020202020204" pitchFamily="34" charset="0"/>
              </a:rPr>
              <a:t>repairs single-bit error on-the-fly. </a:t>
            </a:r>
            <a:endParaRPr lang="en-US" altLang="zh-TW" sz="255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3300"/>
              </a:lnSpc>
              <a:spcBef>
                <a:spcPts val="1200"/>
              </a:spcBef>
              <a:buFont typeface="Arial" panose="020B0604020202020204" pitchFamily="34" charset="0"/>
              <a:buChar char="•"/>
            </a:pPr>
            <a:r>
              <a:rPr lang="en-US" altLang="zh-CN" sz="2550">
                <a:solidFill>
                  <a:schemeClr val="bg1"/>
                </a:solidFill>
                <a:latin typeface="Arial" panose="020B0604020202020204" pitchFamily="34" charset="0"/>
                <a:ea typeface="微軟正黑體"/>
                <a:cs typeface="Arial" panose="020B0604020202020204" pitchFamily="34" charset="0"/>
              </a:rPr>
              <a:t>Supports up to </a:t>
            </a:r>
            <a:r>
              <a:rPr lang="en-US" altLang="zh-CN" sz="2550">
                <a:solidFill>
                  <a:srgbClr val="FFFF00"/>
                </a:solidFill>
                <a:latin typeface="Arial" panose="020B0604020202020204" pitchFamily="34" charset="0"/>
                <a:ea typeface="微軟正黑體"/>
                <a:cs typeface="Arial" panose="020B0604020202020204" pitchFamily="34" charset="0"/>
              </a:rPr>
              <a:t>128GB</a:t>
            </a:r>
          </a:p>
        </p:txBody>
      </p:sp>
      <p:sp>
        <p:nvSpPr>
          <p:cNvPr id="3" name="文字方塊 2">
            <a:extLst>
              <a:ext uri="{FF2B5EF4-FFF2-40B4-BE49-F238E27FC236}">
                <a16:creationId xmlns:a16="http://schemas.microsoft.com/office/drawing/2014/main" id="{A178C103-F231-0A41-B15E-FDB8A082C715}"/>
              </a:ext>
            </a:extLst>
          </p:cNvPr>
          <p:cNvSpPr txBox="1"/>
          <p:nvPr/>
        </p:nvSpPr>
        <p:spPr>
          <a:xfrm>
            <a:off x="3689406" y="3148717"/>
            <a:ext cx="184731" cy="461665"/>
          </a:xfrm>
          <a:prstGeom prst="rect">
            <a:avLst/>
          </a:prstGeom>
          <a:noFill/>
        </p:spPr>
        <p:txBody>
          <a:bodyPr wrap="none" rtlCol="0">
            <a:spAutoFit/>
          </a:bodyPr>
          <a:lstStyle/>
          <a:p>
            <a:endParaRPr kumimoji="1" lang="zh-TW" altLang="en-US" sz="2400">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19CB858A-0DEE-4CBB-A47C-FD60451512B4}"/>
              </a:ext>
            </a:extLst>
          </p:cNvPr>
          <p:cNvSpPr/>
          <p:nvPr/>
        </p:nvSpPr>
        <p:spPr>
          <a:xfrm>
            <a:off x="6131638" y="1971184"/>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 name="TextBox 6">
            <a:extLst>
              <a:ext uri="{FF2B5EF4-FFF2-40B4-BE49-F238E27FC236}">
                <a16:creationId xmlns:a16="http://schemas.microsoft.com/office/drawing/2014/main" id="{C46DAB54-BDA0-4B2A-9DF5-441759B0FD02}"/>
              </a:ext>
            </a:extLst>
          </p:cNvPr>
          <p:cNvSpPr txBox="1"/>
          <p:nvPr/>
        </p:nvSpPr>
        <p:spPr>
          <a:xfrm>
            <a:off x="6498035" y="2093674"/>
            <a:ext cx="3393122" cy="1631216"/>
          </a:xfrm>
          <a:prstGeom prst="rect">
            <a:avLst/>
          </a:prstGeom>
          <a:noFill/>
        </p:spPr>
        <p:txBody>
          <a:bodyPr wrap="square" rtlCol="0" anchor="t">
            <a:spAutoFit/>
          </a:bodyPr>
          <a:lstStyle/>
          <a:p>
            <a:pPr>
              <a:lnSpc>
                <a:spcPts val="4000"/>
              </a:lnSpc>
            </a:pPr>
            <a:r>
              <a:rPr lang="en-US" altLang="zh-CN" sz="3400">
                <a:latin typeface="Arial" panose="020B0604020202020204" pitchFamily="34" charset="0"/>
                <a:ea typeface="微軟正黑體" panose="020B0604030504040204" pitchFamily="34" charset="-120"/>
                <a:cs typeface="Arial" panose="020B0604020202020204" pitchFamily="34" charset="0"/>
              </a:rPr>
              <a:t>Running reliably without data corruption</a:t>
            </a:r>
            <a:endParaRPr lang="en-US" altLang="zh-TW" sz="3400">
              <a:latin typeface="Arial" panose="020B0604020202020204" pitchFamily="34" charset="0"/>
              <a:ea typeface="微軟正黑體" panose="020B0604030504040204" pitchFamily="34" charset="-120"/>
              <a:cs typeface="Arial" panose="020B0604020202020204" pitchFamily="34" charset="0"/>
            </a:endParaRPr>
          </a:p>
        </p:txBody>
      </p:sp>
      <p:grpSp>
        <p:nvGrpSpPr>
          <p:cNvPr id="14" name="圖形 3">
            <a:extLst>
              <a:ext uri="{FF2B5EF4-FFF2-40B4-BE49-F238E27FC236}">
                <a16:creationId xmlns:a16="http://schemas.microsoft.com/office/drawing/2014/main" id="{4A05E9D4-A4C9-446C-BBA6-632F152FA33B}"/>
              </a:ext>
            </a:extLst>
          </p:cNvPr>
          <p:cNvGrpSpPr/>
          <p:nvPr/>
        </p:nvGrpSpPr>
        <p:grpSpPr>
          <a:xfrm>
            <a:off x="10001154" y="2372799"/>
            <a:ext cx="1385706" cy="1018834"/>
            <a:chOff x="9976242" y="2387086"/>
            <a:chExt cx="1385706" cy="1018834"/>
          </a:xfrm>
        </p:grpSpPr>
        <p:grpSp>
          <p:nvGrpSpPr>
            <p:cNvPr id="15" name="圖形 3">
              <a:extLst>
                <a:ext uri="{FF2B5EF4-FFF2-40B4-BE49-F238E27FC236}">
                  <a16:creationId xmlns:a16="http://schemas.microsoft.com/office/drawing/2014/main" id="{D720F706-5205-4006-853E-B4DF80E8344D}"/>
                </a:ext>
              </a:extLst>
            </p:cNvPr>
            <p:cNvGrpSpPr/>
            <p:nvPr/>
          </p:nvGrpSpPr>
          <p:grpSpPr>
            <a:xfrm>
              <a:off x="9976242" y="2953862"/>
              <a:ext cx="1385706" cy="452058"/>
              <a:chOff x="9976242" y="2953862"/>
              <a:chExt cx="1385706" cy="452058"/>
            </a:xfrm>
          </p:grpSpPr>
          <p:sp>
            <p:nvSpPr>
              <p:cNvPr id="20" name="手繪多邊形: 圖案 19">
                <a:extLst>
                  <a:ext uri="{FF2B5EF4-FFF2-40B4-BE49-F238E27FC236}">
                    <a16:creationId xmlns:a16="http://schemas.microsoft.com/office/drawing/2014/main" id="{406D07C1-437F-4B45-9827-2A6926305358}"/>
                  </a:ext>
                </a:extLst>
              </p:cNvPr>
              <p:cNvSpPr/>
              <p:nvPr/>
            </p:nvSpPr>
            <p:spPr>
              <a:xfrm>
                <a:off x="9976242" y="2953862"/>
                <a:ext cx="1385706" cy="452058"/>
              </a:xfrm>
              <a:custGeom>
                <a:avLst/>
                <a:gdLst>
                  <a:gd name="connsiteX0" fmla="*/ 1370941 w 1385706"/>
                  <a:gd name="connsiteY0" fmla="*/ 168102 h 452058"/>
                  <a:gd name="connsiteX1" fmla="*/ 1326643 w 1385706"/>
                  <a:gd name="connsiteY1" fmla="*/ 123805 h 452058"/>
                  <a:gd name="connsiteX2" fmla="*/ 1370941 w 1385706"/>
                  <a:gd name="connsiteY2" fmla="*/ 79508 h 452058"/>
                  <a:gd name="connsiteX3" fmla="*/ 1384571 w 1385706"/>
                  <a:gd name="connsiteY3" fmla="*/ 79508 h 452058"/>
                  <a:gd name="connsiteX4" fmla="*/ 1384571 w 1385706"/>
                  <a:gd name="connsiteY4" fmla="*/ 0 h 452058"/>
                  <a:gd name="connsiteX5" fmla="*/ 0 w 1385706"/>
                  <a:gd name="connsiteY5" fmla="*/ 0 h 452058"/>
                  <a:gd name="connsiteX6" fmla="*/ 0 w 1385706"/>
                  <a:gd name="connsiteY6" fmla="*/ 79508 h 452058"/>
                  <a:gd name="connsiteX7" fmla="*/ 13630 w 1385706"/>
                  <a:gd name="connsiteY7" fmla="*/ 79508 h 452058"/>
                  <a:gd name="connsiteX8" fmla="*/ 57927 w 1385706"/>
                  <a:gd name="connsiteY8" fmla="*/ 123805 h 452058"/>
                  <a:gd name="connsiteX9" fmla="*/ 13630 w 1385706"/>
                  <a:gd name="connsiteY9" fmla="*/ 168102 h 452058"/>
                  <a:gd name="connsiteX10" fmla="*/ 0 w 1385706"/>
                  <a:gd name="connsiteY10" fmla="*/ 168102 h 452058"/>
                  <a:gd name="connsiteX11" fmla="*/ 0 w 1385706"/>
                  <a:gd name="connsiteY11" fmla="*/ 452058 h 452058"/>
                  <a:gd name="connsiteX12" fmla="*/ 389588 w 1385706"/>
                  <a:gd name="connsiteY12" fmla="*/ 452058 h 452058"/>
                  <a:gd name="connsiteX13" fmla="*/ 389588 w 1385706"/>
                  <a:gd name="connsiteY13" fmla="*/ 431614 h 452058"/>
                  <a:gd name="connsiteX14" fmla="*/ 433885 w 1385706"/>
                  <a:gd name="connsiteY14" fmla="*/ 387316 h 452058"/>
                  <a:gd name="connsiteX15" fmla="*/ 433885 w 1385706"/>
                  <a:gd name="connsiteY15" fmla="*/ 387316 h 452058"/>
                  <a:gd name="connsiteX16" fmla="*/ 478182 w 1385706"/>
                  <a:gd name="connsiteY16" fmla="*/ 431614 h 452058"/>
                  <a:gd name="connsiteX17" fmla="*/ 478182 w 1385706"/>
                  <a:gd name="connsiteY17" fmla="*/ 452058 h 452058"/>
                  <a:gd name="connsiteX18" fmla="*/ 1385706 w 1385706"/>
                  <a:gd name="connsiteY18" fmla="*/ 452058 h 452058"/>
                  <a:gd name="connsiteX19" fmla="*/ 1385706 w 1385706"/>
                  <a:gd name="connsiteY19" fmla="*/ 168102 h 452058"/>
                  <a:gd name="connsiteX20" fmla="*/ 1370941 w 1385706"/>
                  <a:gd name="connsiteY20" fmla="*/ 168102 h 45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5706" h="452058">
                    <a:moveTo>
                      <a:pt x="1370941" y="168102"/>
                    </a:moveTo>
                    <a:cubicBezTo>
                      <a:pt x="1347088" y="168102"/>
                      <a:pt x="1326643" y="148793"/>
                      <a:pt x="1326643" y="123805"/>
                    </a:cubicBezTo>
                    <a:cubicBezTo>
                      <a:pt x="1326643" y="99953"/>
                      <a:pt x="1345952" y="79508"/>
                      <a:pt x="1370941" y="79508"/>
                    </a:cubicBezTo>
                    <a:lnTo>
                      <a:pt x="1384571" y="79508"/>
                    </a:lnTo>
                    <a:lnTo>
                      <a:pt x="1384571" y="0"/>
                    </a:lnTo>
                    <a:lnTo>
                      <a:pt x="0" y="0"/>
                    </a:lnTo>
                    <a:lnTo>
                      <a:pt x="0" y="79508"/>
                    </a:lnTo>
                    <a:lnTo>
                      <a:pt x="13630" y="79508"/>
                    </a:lnTo>
                    <a:cubicBezTo>
                      <a:pt x="37482" y="79508"/>
                      <a:pt x="57927" y="98817"/>
                      <a:pt x="57927" y="123805"/>
                    </a:cubicBezTo>
                    <a:cubicBezTo>
                      <a:pt x="57927" y="147657"/>
                      <a:pt x="38618" y="168102"/>
                      <a:pt x="13630" y="168102"/>
                    </a:cubicBezTo>
                    <a:lnTo>
                      <a:pt x="0" y="168102"/>
                    </a:lnTo>
                    <a:lnTo>
                      <a:pt x="0" y="452058"/>
                    </a:lnTo>
                    <a:lnTo>
                      <a:pt x="389588" y="452058"/>
                    </a:lnTo>
                    <a:lnTo>
                      <a:pt x="389588" y="431614"/>
                    </a:lnTo>
                    <a:cubicBezTo>
                      <a:pt x="389588" y="407761"/>
                      <a:pt x="408897" y="387316"/>
                      <a:pt x="433885" y="387316"/>
                    </a:cubicBezTo>
                    <a:lnTo>
                      <a:pt x="433885" y="387316"/>
                    </a:lnTo>
                    <a:cubicBezTo>
                      <a:pt x="457737" y="387316"/>
                      <a:pt x="478182" y="406625"/>
                      <a:pt x="478182" y="431614"/>
                    </a:cubicBezTo>
                    <a:lnTo>
                      <a:pt x="478182" y="452058"/>
                    </a:lnTo>
                    <a:lnTo>
                      <a:pt x="1385706" y="452058"/>
                    </a:lnTo>
                    <a:lnTo>
                      <a:pt x="1385706" y="168102"/>
                    </a:lnTo>
                    <a:lnTo>
                      <a:pt x="1370941" y="168102"/>
                    </a:lnTo>
                    <a:close/>
                  </a:path>
                </a:pathLst>
              </a:custGeom>
              <a:noFill/>
              <a:ln w="32183" cap="flat">
                <a:solidFill>
                  <a:schemeClr val="bg2">
                    <a:lumMod val="10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 name="手繪多邊形: 圖案 20">
                <a:extLst>
                  <a:ext uri="{FF2B5EF4-FFF2-40B4-BE49-F238E27FC236}">
                    <a16:creationId xmlns:a16="http://schemas.microsoft.com/office/drawing/2014/main" id="{27285C11-4ABE-4D67-93BA-F963C207DE41}"/>
                  </a:ext>
                </a:extLst>
              </p:cNvPr>
              <p:cNvSpPr/>
              <p:nvPr/>
            </p:nvSpPr>
            <p:spPr>
              <a:xfrm>
                <a:off x="10051206"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 name="手繪多邊形: 圖案 21">
                <a:extLst>
                  <a:ext uri="{FF2B5EF4-FFF2-40B4-BE49-F238E27FC236}">
                    <a16:creationId xmlns:a16="http://schemas.microsoft.com/office/drawing/2014/main" id="{5D3EF685-CE65-4168-A838-F9C94DB0B2AE}"/>
                  </a:ext>
                </a:extLst>
              </p:cNvPr>
              <p:cNvSpPr/>
              <p:nvPr/>
            </p:nvSpPr>
            <p:spPr>
              <a:xfrm>
                <a:off x="1012049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60F4D74A-4280-4F48-9646-8A1445061934}"/>
                  </a:ext>
                </a:extLst>
              </p:cNvPr>
              <p:cNvSpPr/>
              <p:nvPr/>
            </p:nvSpPr>
            <p:spPr>
              <a:xfrm>
                <a:off x="10189777"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F862675A-2E77-4FEE-8920-36DA5C59123F}"/>
                  </a:ext>
                </a:extLst>
              </p:cNvPr>
              <p:cNvSpPr/>
              <p:nvPr/>
            </p:nvSpPr>
            <p:spPr>
              <a:xfrm>
                <a:off x="1025906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BFE9C49E-CC70-4F03-9FF0-48A3BA040E27}"/>
                  </a:ext>
                </a:extLst>
              </p:cNvPr>
              <p:cNvSpPr/>
              <p:nvPr/>
            </p:nvSpPr>
            <p:spPr>
              <a:xfrm>
                <a:off x="1050667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A794BB2E-57EF-4FF4-9064-89AE1CC332DF}"/>
                  </a:ext>
                </a:extLst>
              </p:cNvPr>
              <p:cNvSpPr/>
              <p:nvPr/>
            </p:nvSpPr>
            <p:spPr>
              <a:xfrm>
                <a:off x="10575958"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196D0D0F-375C-4DD0-B225-DCE90B179864}"/>
                  </a:ext>
                </a:extLst>
              </p:cNvPr>
              <p:cNvSpPr/>
              <p:nvPr/>
            </p:nvSpPr>
            <p:spPr>
              <a:xfrm>
                <a:off x="10645243"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CAED2070-3591-4AF6-AE16-5587ACFEFF05}"/>
                  </a:ext>
                </a:extLst>
              </p:cNvPr>
              <p:cNvSpPr/>
              <p:nvPr/>
            </p:nvSpPr>
            <p:spPr>
              <a:xfrm>
                <a:off x="10714528"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C276A8BB-9A0D-48BC-BA39-284E11E8F7CC}"/>
                  </a:ext>
                </a:extLst>
              </p:cNvPr>
              <p:cNvSpPr/>
              <p:nvPr/>
            </p:nvSpPr>
            <p:spPr>
              <a:xfrm>
                <a:off x="10783813"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F47015F6-BF38-4ADB-8750-5361013A9B9E}"/>
                  </a:ext>
                </a:extLst>
              </p:cNvPr>
              <p:cNvSpPr/>
              <p:nvPr/>
            </p:nvSpPr>
            <p:spPr>
              <a:xfrm>
                <a:off x="10853099"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87007167-2486-4BC7-8D41-865A76412039}"/>
                  </a:ext>
                </a:extLst>
              </p:cNvPr>
              <p:cNvSpPr/>
              <p:nvPr/>
            </p:nvSpPr>
            <p:spPr>
              <a:xfrm>
                <a:off x="10922384"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DC413FA4-78A0-4824-A5E4-25D6D8F712C6}"/>
                  </a:ext>
                </a:extLst>
              </p:cNvPr>
              <p:cNvSpPr/>
              <p:nvPr/>
            </p:nvSpPr>
            <p:spPr>
              <a:xfrm>
                <a:off x="10991669"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FD9D0703-E8FA-44A1-8FA8-C2B61C28E809}"/>
                  </a:ext>
                </a:extLst>
              </p:cNvPr>
              <p:cNvSpPr/>
              <p:nvPr/>
            </p:nvSpPr>
            <p:spPr>
              <a:xfrm>
                <a:off x="11060955"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DE3C3F14-F02A-4D5F-9486-026424A8837A}"/>
                  </a:ext>
                </a:extLst>
              </p:cNvPr>
              <p:cNvSpPr/>
              <p:nvPr/>
            </p:nvSpPr>
            <p:spPr>
              <a:xfrm>
                <a:off x="11130240"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792774F2-5FD2-4535-B0B1-4050348D3F47}"/>
                  </a:ext>
                </a:extLst>
              </p:cNvPr>
              <p:cNvSpPr/>
              <p:nvPr/>
            </p:nvSpPr>
            <p:spPr>
              <a:xfrm>
                <a:off x="11199525"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5A36DEA5-DA34-473B-909E-C2A3846FBBFB}"/>
                  </a:ext>
                </a:extLst>
              </p:cNvPr>
              <p:cNvSpPr/>
              <p:nvPr/>
            </p:nvSpPr>
            <p:spPr>
              <a:xfrm>
                <a:off x="11268811"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5E23462A-C5F3-41A6-8BE9-0F4109BEAC44}"/>
                  </a:ext>
                </a:extLst>
              </p:cNvPr>
              <p:cNvSpPr/>
              <p:nvPr/>
            </p:nvSpPr>
            <p:spPr>
              <a:xfrm>
                <a:off x="10135258"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7634" y="186275"/>
                      <a:pt x="185139"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36DFDB3D-C0A8-4304-9859-1B0E16D52248}"/>
                  </a:ext>
                </a:extLst>
              </p:cNvPr>
              <p:cNvSpPr/>
              <p:nvPr/>
            </p:nvSpPr>
            <p:spPr>
              <a:xfrm>
                <a:off x="10411263"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3 w 197633"/>
                  <a:gd name="connsiteY6" fmla="*/ 26124 h 197633"/>
                  <a:gd name="connsiteX7" fmla="*/ 197633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3" y="11358"/>
                      <a:pt x="197633" y="26124"/>
                    </a:cubicBezTo>
                    <a:lnTo>
                      <a:pt x="197633" y="171510"/>
                    </a:lnTo>
                    <a:cubicBezTo>
                      <a:pt x="197633" y="186275"/>
                      <a:pt x="186275"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4B355F28-2330-4D3B-B3ED-C77E5AA5E4C2}"/>
                  </a:ext>
                </a:extLst>
              </p:cNvPr>
              <p:cNvSpPr/>
              <p:nvPr/>
            </p:nvSpPr>
            <p:spPr>
              <a:xfrm>
                <a:off x="10688404" y="3035642"/>
                <a:ext cx="197633" cy="197633"/>
              </a:xfrm>
              <a:custGeom>
                <a:avLst/>
                <a:gdLst>
                  <a:gd name="connsiteX0" fmla="*/ 170374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0374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0374"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6498" y="186275"/>
                      <a:pt x="185139" y="197634"/>
                      <a:pt x="170374"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85C63E91-1665-422A-B4C7-4276515F7CF8}"/>
                  </a:ext>
                </a:extLst>
              </p:cNvPr>
              <p:cNvSpPr/>
              <p:nvPr/>
            </p:nvSpPr>
            <p:spPr>
              <a:xfrm>
                <a:off x="10964410"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6498" y="186275"/>
                      <a:pt x="185139"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6" name="圖形 3">
              <a:extLst>
                <a:ext uri="{FF2B5EF4-FFF2-40B4-BE49-F238E27FC236}">
                  <a16:creationId xmlns:a16="http://schemas.microsoft.com/office/drawing/2014/main" id="{EDE8F11E-9F33-4121-9AEF-A0384EBA1B9B}"/>
                </a:ext>
              </a:extLst>
            </p:cNvPr>
            <p:cNvGrpSpPr/>
            <p:nvPr/>
          </p:nvGrpSpPr>
          <p:grpSpPr>
            <a:xfrm>
              <a:off x="10022811" y="2387086"/>
              <a:ext cx="1319843" cy="471367"/>
              <a:chOff x="10022811" y="2387086"/>
              <a:chExt cx="1319843" cy="471367"/>
            </a:xfrm>
            <a:solidFill>
              <a:srgbClr val="FFFFFF"/>
            </a:solidFill>
          </p:grpSpPr>
          <p:sp>
            <p:nvSpPr>
              <p:cNvPr id="17" name="手繪多邊形: 圖案 16">
                <a:extLst>
                  <a:ext uri="{FF2B5EF4-FFF2-40B4-BE49-F238E27FC236}">
                    <a16:creationId xmlns:a16="http://schemas.microsoft.com/office/drawing/2014/main" id="{F04D0DA1-84B5-4F7D-84D9-B79A5EBDC0BB}"/>
                  </a:ext>
                </a:extLst>
              </p:cNvPr>
              <p:cNvSpPr/>
              <p:nvPr/>
            </p:nvSpPr>
            <p:spPr>
              <a:xfrm>
                <a:off x="10022811" y="2395036"/>
                <a:ext cx="423662" cy="454330"/>
              </a:xfrm>
              <a:custGeom>
                <a:avLst/>
                <a:gdLst>
                  <a:gd name="connsiteX0" fmla="*/ 357785 w 423662"/>
                  <a:gd name="connsiteY0" fmla="*/ 268055 h 454330"/>
                  <a:gd name="connsiteX1" fmla="*/ 161287 w 423662"/>
                  <a:gd name="connsiteY1" fmla="*/ 268055 h 454330"/>
                  <a:gd name="connsiteX2" fmla="*/ 141978 w 423662"/>
                  <a:gd name="connsiteY2" fmla="*/ 360057 h 454330"/>
                  <a:gd name="connsiteX3" fmla="*/ 366871 w 423662"/>
                  <a:gd name="connsiteY3" fmla="*/ 360057 h 454330"/>
                  <a:gd name="connsiteX4" fmla="*/ 332797 w 423662"/>
                  <a:gd name="connsiteY4" fmla="*/ 454330 h 454330"/>
                  <a:gd name="connsiteX5" fmla="*/ 0 w 423662"/>
                  <a:gd name="connsiteY5" fmla="*/ 454330 h 454330"/>
                  <a:gd name="connsiteX6" fmla="*/ 96545 w 423662"/>
                  <a:gd name="connsiteY6" fmla="*/ 0 h 454330"/>
                  <a:gd name="connsiteX7" fmla="*/ 423663 w 423662"/>
                  <a:gd name="connsiteY7" fmla="*/ 0 h 454330"/>
                  <a:gd name="connsiteX8" fmla="*/ 403218 w 423662"/>
                  <a:gd name="connsiteY8" fmla="*/ 94274 h 454330"/>
                  <a:gd name="connsiteX9" fmla="*/ 198769 w 423662"/>
                  <a:gd name="connsiteY9" fmla="*/ 94274 h 454330"/>
                  <a:gd name="connsiteX10" fmla="*/ 181732 w 423662"/>
                  <a:gd name="connsiteY10" fmla="*/ 173781 h 454330"/>
                  <a:gd name="connsiteX11" fmla="*/ 378230 w 423662"/>
                  <a:gd name="connsiteY11" fmla="*/ 173781 h 454330"/>
                  <a:gd name="connsiteX12" fmla="*/ 357785 w 423662"/>
                  <a:gd name="connsiteY12" fmla="*/ 268055 h 4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662" h="454330">
                    <a:moveTo>
                      <a:pt x="357785" y="268055"/>
                    </a:moveTo>
                    <a:lnTo>
                      <a:pt x="161287" y="268055"/>
                    </a:lnTo>
                    <a:lnTo>
                      <a:pt x="141978" y="360057"/>
                    </a:lnTo>
                    <a:lnTo>
                      <a:pt x="366871" y="360057"/>
                    </a:lnTo>
                    <a:lnTo>
                      <a:pt x="332797" y="454330"/>
                    </a:lnTo>
                    <a:lnTo>
                      <a:pt x="0" y="454330"/>
                    </a:lnTo>
                    <a:lnTo>
                      <a:pt x="96545" y="0"/>
                    </a:lnTo>
                    <a:lnTo>
                      <a:pt x="423663" y="0"/>
                    </a:lnTo>
                    <a:lnTo>
                      <a:pt x="403218" y="94274"/>
                    </a:lnTo>
                    <a:lnTo>
                      <a:pt x="198769" y="94274"/>
                    </a:lnTo>
                    <a:lnTo>
                      <a:pt x="181732" y="173781"/>
                    </a:lnTo>
                    <a:lnTo>
                      <a:pt x="378230" y="173781"/>
                    </a:lnTo>
                    <a:lnTo>
                      <a:pt x="357785" y="268055"/>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451CD454-8E53-4378-B547-769158E64E94}"/>
                  </a:ext>
                </a:extLst>
              </p:cNvPr>
              <p:cNvSpPr/>
              <p:nvPr/>
            </p:nvSpPr>
            <p:spPr>
              <a:xfrm>
                <a:off x="10452153" y="2387086"/>
                <a:ext cx="431628" cy="470231"/>
              </a:xfrm>
              <a:custGeom>
                <a:avLst/>
                <a:gdLst>
                  <a:gd name="connsiteX0" fmla="*/ 402082 w 431628"/>
                  <a:gd name="connsiteY0" fmla="*/ 311216 h 470231"/>
                  <a:gd name="connsiteX1" fmla="*/ 180596 w 431628"/>
                  <a:gd name="connsiteY1" fmla="*/ 470232 h 470231"/>
                  <a:gd name="connsiteX2" fmla="*/ 0 w 431628"/>
                  <a:gd name="connsiteY2" fmla="*/ 283956 h 470231"/>
                  <a:gd name="connsiteX3" fmla="*/ 253289 w 431628"/>
                  <a:gd name="connsiteY3" fmla="*/ 0 h 470231"/>
                  <a:gd name="connsiteX4" fmla="*/ 431613 w 431628"/>
                  <a:gd name="connsiteY4" fmla="*/ 159016 h 470231"/>
                  <a:gd name="connsiteX5" fmla="*/ 303265 w 431628"/>
                  <a:gd name="connsiteY5" fmla="*/ 159016 h 470231"/>
                  <a:gd name="connsiteX6" fmla="*/ 243066 w 431628"/>
                  <a:gd name="connsiteY6" fmla="*/ 92002 h 470231"/>
                  <a:gd name="connsiteX7" fmla="*/ 132892 w 431628"/>
                  <a:gd name="connsiteY7" fmla="*/ 290771 h 470231"/>
                  <a:gd name="connsiteX8" fmla="*/ 194226 w 431628"/>
                  <a:gd name="connsiteY8" fmla="*/ 378230 h 470231"/>
                  <a:gd name="connsiteX9" fmla="*/ 274870 w 431628"/>
                  <a:gd name="connsiteY9" fmla="*/ 311216 h 470231"/>
                  <a:gd name="connsiteX10" fmla="*/ 402082 w 431628"/>
                  <a:gd name="connsiteY10" fmla="*/ 311216 h 47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628" h="470231">
                    <a:moveTo>
                      <a:pt x="402082" y="311216"/>
                    </a:moveTo>
                    <a:cubicBezTo>
                      <a:pt x="370279" y="420255"/>
                      <a:pt x="291907" y="470232"/>
                      <a:pt x="180596" y="470232"/>
                    </a:cubicBezTo>
                    <a:cubicBezTo>
                      <a:pt x="60199" y="470232"/>
                      <a:pt x="0" y="398675"/>
                      <a:pt x="0" y="283956"/>
                    </a:cubicBezTo>
                    <a:cubicBezTo>
                      <a:pt x="0" y="163559"/>
                      <a:pt x="68149" y="0"/>
                      <a:pt x="253289" y="0"/>
                    </a:cubicBezTo>
                    <a:cubicBezTo>
                      <a:pt x="370279" y="0"/>
                      <a:pt x="432749" y="62470"/>
                      <a:pt x="431613" y="159016"/>
                    </a:cubicBezTo>
                    <a:lnTo>
                      <a:pt x="303265" y="159016"/>
                    </a:lnTo>
                    <a:cubicBezTo>
                      <a:pt x="303265" y="124941"/>
                      <a:pt x="293043" y="92002"/>
                      <a:pt x="243066" y="92002"/>
                    </a:cubicBezTo>
                    <a:cubicBezTo>
                      <a:pt x="166966" y="92002"/>
                      <a:pt x="132892" y="213535"/>
                      <a:pt x="132892" y="290771"/>
                    </a:cubicBezTo>
                    <a:cubicBezTo>
                      <a:pt x="132892" y="339612"/>
                      <a:pt x="147657" y="378230"/>
                      <a:pt x="194226" y="378230"/>
                    </a:cubicBezTo>
                    <a:cubicBezTo>
                      <a:pt x="239659" y="378230"/>
                      <a:pt x="260104" y="348698"/>
                      <a:pt x="274870" y="311216"/>
                    </a:cubicBezTo>
                    <a:lnTo>
                      <a:pt x="402082" y="311216"/>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38404FC1-097B-4CD3-B222-BC3AF952596F}"/>
                  </a:ext>
                </a:extLst>
              </p:cNvPr>
              <p:cNvSpPr/>
              <p:nvPr/>
            </p:nvSpPr>
            <p:spPr>
              <a:xfrm>
                <a:off x="10911026" y="2387086"/>
                <a:ext cx="431628" cy="471367"/>
              </a:xfrm>
              <a:custGeom>
                <a:avLst/>
                <a:gdLst>
                  <a:gd name="connsiteX0" fmla="*/ 403218 w 431628"/>
                  <a:gd name="connsiteY0" fmla="*/ 311216 h 471367"/>
                  <a:gd name="connsiteX1" fmla="*/ 180596 w 431628"/>
                  <a:gd name="connsiteY1" fmla="*/ 471368 h 471367"/>
                  <a:gd name="connsiteX2" fmla="*/ 0 w 431628"/>
                  <a:gd name="connsiteY2" fmla="*/ 283956 h 471367"/>
                  <a:gd name="connsiteX3" fmla="*/ 253289 w 431628"/>
                  <a:gd name="connsiteY3" fmla="*/ 0 h 471367"/>
                  <a:gd name="connsiteX4" fmla="*/ 431613 w 431628"/>
                  <a:gd name="connsiteY4" fmla="*/ 159016 h 471367"/>
                  <a:gd name="connsiteX5" fmla="*/ 303265 w 431628"/>
                  <a:gd name="connsiteY5" fmla="*/ 159016 h 471367"/>
                  <a:gd name="connsiteX6" fmla="*/ 243067 w 431628"/>
                  <a:gd name="connsiteY6" fmla="*/ 92002 h 471367"/>
                  <a:gd name="connsiteX7" fmla="*/ 132892 w 431628"/>
                  <a:gd name="connsiteY7" fmla="*/ 290771 h 471367"/>
                  <a:gd name="connsiteX8" fmla="*/ 194226 w 431628"/>
                  <a:gd name="connsiteY8" fmla="*/ 378230 h 471367"/>
                  <a:gd name="connsiteX9" fmla="*/ 274870 w 431628"/>
                  <a:gd name="connsiteY9" fmla="*/ 311216 h 471367"/>
                  <a:gd name="connsiteX10" fmla="*/ 403218 w 431628"/>
                  <a:gd name="connsiteY10" fmla="*/ 311216 h 47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628" h="471367">
                    <a:moveTo>
                      <a:pt x="403218" y="311216"/>
                    </a:moveTo>
                    <a:cubicBezTo>
                      <a:pt x="371415" y="420255"/>
                      <a:pt x="293043" y="471368"/>
                      <a:pt x="180596" y="471368"/>
                    </a:cubicBezTo>
                    <a:cubicBezTo>
                      <a:pt x="60199" y="470232"/>
                      <a:pt x="0" y="398675"/>
                      <a:pt x="0" y="283956"/>
                    </a:cubicBezTo>
                    <a:cubicBezTo>
                      <a:pt x="0" y="163559"/>
                      <a:pt x="68149" y="0"/>
                      <a:pt x="253289" y="0"/>
                    </a:cubicBezTo>
                    <a:cubicBezTo>
                      <a:pt x="370279" y="0"/>
                      <a:pt x="432749" y="62470"/>
                      <a:pt x="431613" y="159016"/>
                    </a:cubicBezTo>
                    <a:lnTo>
                      <a:pt x="303265" y="159016"/>
                    </a:lnTo>
                    <a:cubicBezTo>
                      <a:pt x="303265" y="124941"/>
                      <a:pt x="293043" y="92002"/>
                      <a:pt x="243067" y="92002"/>
                    </a:cubicBezTo>
                    <a:cubicBezTo>
                      <a:pt x="166966" y="92002"/>
                      <a:pt x="132892" y="213535"/>
                      <a:pt x="132892" y="290771"/>
                    </a:cubicBezTo>
                    <a:cubicBezTo>
                      <a:pt x="132892" y="339612"/>
                      <a:pt x="147657" y="378230"/>
                      <a:pt x="194226" y="378230"/>
                    </a:cubicBezTo>
                    <a:cubicBezTo>
                      <a:pt x="239659" y="378230"/>
                      <a:pt x="260104" y="348698"/>
                      <a:pt x="274870" y="311216"/>
                    </a:cubicBezTo>
                    <a:lnTo>
                      <a:pt x="403218" y="311216"/>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pic>
        <p:nvPicPr>
          <p:cNvPr id="4" name="圖片 3">
            <a:extLst>
              <a:ext uri="{FF2B5EF4-FFF2-40B4-BE49-F238E27FC236}">
                <a16:creationId xmlns:a16="http://schemas.microsoft.com/office/drawing/2014/main" id="{751FE733-FE0C-4790-925E-9AAE7D56AE1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23232" y="1964834"/>
            <a:ext cx="127881" cy="1940416"/>
          </a:xfrm>
          <a:prstGeom prst="rect">
            <a:avLst/>
          </a:prstGeom>
          <a:effectLst>
            <a:outerShdw blurRad="50800" dist="38100" algn="l" rotWithShape="0">
              <a:prstClr val="black">
                <a:alpha val="40000"/>
              </a:prstClr>
            </a:outerShdw>
          </a:effectLst>
        </p:spPr>
      </p:pic>
      <p:pic>
        <p:nvPicPr>
          <p:cNvPr id="5" name="圖片 4">
            <a:extLst>
              <a:ext uri="{FF2B5EF4-FFF2-40B4-BE49-F238E27FC236}">
                <a16:creationId xmlns:a16="http://schemas.microsoft.com/office/drawing/2014/main" id="{1D02B092-F9C7-4092-A1F6-BEB6A251D81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flipH="1">
            <a:off x="11756514" y="1964475"/>
            <a:ext cx="127881" cy="1940416"/>
          </a:xfrm>
          <a:prstGeom prst="rect">
            <a:avLst/>
          </a:prstGeom>
          <a:effectLst>
            <a:outerShdw blurRad="50800" dist="38100" algn="l" rotWithShape="0">
              <a:prstClr val="black">
                <a:alpha val="40000"/>
              </a:prstClr>
            </a:outerShdw>
          </a:effectLst>
        </p:spPr>
      </p:pic>
      <p:pic>
        <p:nvPicPr>
          <p:cNvPr id="7" name="圖片 6">
            <a:extLst>
              <a:ext uri="{FF2B5EF4-FFF2-40B4-BE49-F238E27FC236}">
                <a16:creationId xmlns:a16="http://schemas.microsoft.com/office/drawing/2014/main" id="{E6F41BF3-4CEA-41C6-9E81-B7C702247D03}"/>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6131638" y="3575658"/>
            <a:ext cx="6228316" cy="420721"/>
          </a:xfrm>
          <a:prstGeom prst="rect">
            <a:avLst/>
          </a:prstGeom>
        </p:spPr>
      </p:pic>
    </p:spTree>
    <p:extLst>
      <p:ext uri="{BB962C8B-B14F-4D97-AF65-F5344CB8AC3E}">
        <p14:creationId xmlns:p14="http://schemas.microsoft.com/office/powerpoint/2010/main" val="33106307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圖片 43">
            <a:extLst>
              <a:ext uri="{FF2B5EF4-FFF2-40B4-BE49-F238E27FC236}">
                <a16:creationId xmlns:a16="http://schemas.microsoft.com/office/drawing/2014/main" id="{27DAC64A-851A-4D72-93B1-489319DE250D}"/>
              </a:ext>
            </a:extLst>
          </p:cNvPr>
          <p:cNvPicPr>
            <a:picLocks noChangeAspect="1"/>
          </p:cNvPicPr>
          <p:nvPr/>
        </p:nvPicPr>
        <p:blipFill rotWithShape="1">
          <a:blip r:embed="rId2" cstate="print">
            <a:alphaModFix amt="45000"/>
            <a:extLst>
              <a:ext uri="{28A0092B-C50C-407E-A947-70E740481C1C}">
                <a14:useLocalDpi xmlns:a14="http://schemas.microsoft.com/office/drawing/2010/main"/>
              </a:ext>
            </a:extLst>
          </a:blip>
          <a:srcRect/>
          <a:stretch/>
        </p:blipFill>
        <p:spPr>
          <a:xfrm>
            <a:off x="1185" y="1504950"/>
            <a:ext cx="12189630" cy="5353049"/>
          </a:xfrm>
          <a:prstGeom prst="rect">
            <a:avLst/>
          </a:prstGeom>
        </p:spPr>
      </p:pic>
      <p:sp>
        <p:nvSpPr>
          <p:cNvPr id="32" name="矩形: 圓角 8">
            <a:extLst>
              <a:ext uri="{FF2B5EF4-FFF2-40B4-BE49-F238E27FC236}">
                <a16:creationId xmlns:a16="http://schemas.microsoft.com/office/drawing/2014/main" id="{EA64A7A6-39B6-475D-9E83-A63BC0562B9A}"/>
              </a:ext>
            </a:extLst>
          </p:cNvPr>
          <p:cNvSpPr/>
          <p:nvPr/>
        </p:nvSpPr>
        <p:spPr>
          <a:xfrm>
            <a:off x="6459696" y="1896532"/>
            <a:ext cx="4946831" cy="3863346"/>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34" name="矩形 33">
            <a:extLst>
              <a:ext uri="{FF2B5EF4-FFF2-40B4-BE49-F238E27FC236}">
                <a16:creationId xmlns:a16="http://schemas.microsoft.com/office/drawing/2014/main" id="{111211A7-C9C1-4FAA-A5C1-2E8D6B4383B5}"/>
              </a:ext>
            </a:extLst>
          </p:cNvPr>
          <p:cNvSpPr/>
          <p:nvPr/>
        </p:nvSpPr>
        <p:spPr>
          <a:xfrm>
            <a:off x="6459694" y="2645506"/>
            <a:ext cx="4946831"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矩形: 圓角 8">
            <a:extLst>
              <a:ext uri="{FF2B5EF4-FFF2-40B4-BE49-F238E27FC236}">
                <a16:creationId xmlns:a16="http://schemas.microsoft.com/office/drawing/2014/main" id="{04EAF85B-FD80-4AD9-AD43-C976CF449B9E}"/>
              </a:ext>
            </a:extLst>
          </p:cNvPr>
          <p:cNvSpPr/>
          <p:nvPr/>
        </p:nvSpPr>
        <p:spPr>
          <a:xfrm>
            <a:off x="682138" y="1896532"/>
            <a:ext cx="4946831" cy="386334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6" name="矩形 25">
            <a:extLst>
              <a:ext uri="{FF2B5EF4-FFF2-40B4-BE49-F238E27FC236}">
                <a16:creationId xmlns:a16="http://schemas.microsoft.com/office/drawing/2014/main" id="{8B7C8C16-7EE6-4051-A68F-D4610A48A25D}"/>
              </a:ext>
            </a:extLst>
          </p:cNvPr>
          <p:cNvSpPr/>
          <p:nvPr/>
        </p:nvSpPr>
        <p:spPr>
          <a:xfrm>
            <a:off x="682136" y="2645506"/>
            <a:ext cx="4946831"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 name="Title 1"/>
          <p:cNvSpPr>
            <a:spLocks noGrp="1"/>
          </p:cNvSpPr>
          <p:nvPr>
            <p:ph type="title"/>
          </p:nvPr>
        </p:nvSpPr>
        <p:spPr>
          <a:xfrm>
            <a:off x="0" y="152401"/>
            <a:ext cx="12192000" cy="1303786"/>
          </a:xfrm>
        </p:spPr>
        <p:txBody>
          <a:bodyPr>
            <a:normAutofit/>
          </a:bodyPr>
          <a:lstStyle/>
          <a:p>
            <a:pPr algn="ctr"/>
            <a:r>
              <a:rPr lang="en-US" altLang="zh-TW" sz="4000" b="1">
                <a:latin typeface="Arial" panose="020B0604020202020204" pitchFamily="34" charset="0"/>
                <a:ea typeface="微軟正黑體"/>
                <a:cs typeface="Arial" panose="020B0604020202020204" pitchFamily="34" charset="0"/>
              </a:rPr>
              <a:t>Specifications</a:t>
            </a:r>
            <a:endParaRPr lang="zh-TW" altLang="en-US" sz="4000" b="1">
              <a:solidFill>
                <a:schemeClr val="tx1"/>
              </a:solidFill>
              <a:latin typeface="Arial" panose="020B0604020202020204" pitchFamily="34" charset="0"/>
              <a:ea typeface="微軟正黑體"/>
              <a:cs typeface="Arial" panose="020B0604020202020204" pitchFamily="34" charset="0"/>
            </a:endParaRPr>
          </a:p>
        </p:txBody>
      </p:sp>
      <p:sp>
        <p:nvSpPr>
          <p:cNvPr id="12" name="矩形 11">
            <a:extLst>
              <a:ext uri="{FF2B5EF4-FFF2-40B4-BE49-F238E27FC236}">
                <a16:creationId xmlns:a16="http://schemas.microsoft.com/office/drawing/2014/main" id="{7188FDC1-BABA-6B40-BF2B-AE507B60BDBC}"/>
              </a:ext>
            </a:extLst>
          </p:cNvPr>
          <p:cNvSpPr/>
          <p:nvPr/>
        </p:nvSpPr>
        <p:spPr>
          <a:xfrm>
            <a:off x="854263" y="2823700"/>
            <a:ext cx="4659140" cy="1488869"/>
          </a:xfrm>
          <a:prstGeom prst="rect">
            <a:avLst/>
          </a:prstGeom>
        </p:spPr>
        <p:txBody>
          <a:bodyPr wrap="square">
            <a:spAutoFit/>
          </a:bodyPr>
          <a:lstStyle/>
          <a:p>
            <a:pPr marL="239178" indent="-239178">
              <a:lnSpc>
                <a:spcPts val="2800"/>
              </a:lnSpc>
              <a:buFont typeface="Arial" panose="020B0604020202020204" pitchFamily="34" charset="0"/>
              <a:buChar char="•"/>
            </a:pPr>
            <a:r>
              <a:rPr lang="en-US" altLang="zh-TW" sz="1700" b="1">
                <a:latin typeface="Arial" panose="020B0604020202020204" pitchFamily="34" charset="0"/>
                <a:ea typeface="微軟正黑體" panose="020B0604030504040204" pitchFamily="34" charset="-120"/>
                <a:cs typeface="Arial" panose="020B0604020202020204" pitchFamily="34" charset="0"/>
              </a:rPr>
              <a:t>Intel Xeon E-2236</a:t>
            </a:r>
            <a:r>
              <a:rPr lang="zh-TW" altLang="en-US" sz="1700" b="1">
                <a:latin typeface="Arial" panose="020B0604020202020204" pitchFamily="34" charset="0"/>
                <a:ea typeface="微軟正黑體" panose="020B0604030504040204" pitchFamily="34" charset="-120"/>
                <a:cs typeface="Arial" panose="020B0604020202020204" pitchFamily="34" charset="0"/>
              </a:rPr>
              <a:t> </a:t>
            </a:r>
            <a:r>
              <a:rPr lang="en-US" altLang="zh-TW" sz="1700" b="1">
                <a:latin typeface="Arial" panose="020B0604020202020204" pitchFamily="34" charset="0"/>
                <a:ea typeface="微軟正黑體" panose="020B0604030504040204" pitchFamily="34" charset="-120"/>
                <a:cs typeface="Arial" panose="020B0604020202020204" pitchFamily="34" charset="0"/>
              </a:rPr>
              <a:t>6-core/12-thread, 3.4 GHz processor, max boost to 4.8GHz</a:t>
            </a:r>
            <a:r>
              <a:rPr lang="zh-TW" altLang="en-US" sz="1700" b="1">
                <a:latin typeface="Arial" panose="020B0604020202020204" pitchFamily="34" charset="0"/>
                <a:ea typeface="微軟正黑體" panose="020B0604030504040204" pitchFamily="34" charset="-120"/>
                <a:cs typeface="Arial" panose="020B0604020202020204" pitchFamily="34" charset="0"/>
              </a:rPr>
              <a:t> </a:t>
            </a:r>
            <a:endParaRPr lang="en-US" altLang="zh-TW" sz="1700" b="1">
              <a:latin typeface="Arial" panose="020B0604020202020204" pitchFamily="34" charset="0"/>
              <a:ea typeface="微軟正黑體" panose="020B0604030504040204" pitchFamily="34" charset="-120"/>
              <a:cs typeface="Arial" panose="020B0604020202020204" pitchFamily="34" charset="0"/>
            </a:endParaRPr>
          </a:p>
          <a:p>
            <a:pPr marL="239178" indent="-239178">
              <a:lnSpc>
                <a:spcPts val="2800"/>
              </a:lnSpc>
              <a:buFont typeface="Arial" panose="020B0604020202020204" pitchFamily="34" charset="0"/>
              <a:buChar char="•"/>
            </a:pPr>
            <a:r>
              <a:rPr lang="en-US" altLang="zh-TW" sz="1700" b="1">
                <a:latin typeface="Arial" panose="020B0604020202020204" pitchFamily="34" charset="0"/>
                <a:ea typeface="微軟正黑體" panose="020B0604030504040204" pitchFamily="34" charset="-120"/>
                <a:cs typeface="Arial" panose="020B0604020202020204" pitchFamily="34" charset="0"/>
              </a:rPr>
              <a:t>128GB DDR4 ECC RAM</a:t>
            </a:r>
          </a:p>
          <a:p>
            <a:pPr marL="239178" indent="-239178">
              <a:lnSpc>
                <a:spcPts val="2800"/>
              </a:lnSpc>
              <a:buFont typeface="Arial" panose="020B0604020202020204" pitchFamily="34" charset="0"/>
              <a:buChar char="•"/>
            </a:pPr>
            <a:r>
              <a:rPr lang="en-US" altLang="zh-TW" sz="1700">
                <a:latin typeface="Arial" panose="020B0604020202020204" pitchFamily="34" charset="0"/>
                <a:ea typeface="微軟正黑體" panose="020B0604030504040204" pitchFamily="34" charset="-120"/>
                <a:cs typeface="Arial" panose="020B0604020202020204" pitchFamily="34" charset="0"/>
              </a:rPr>
              <a:t>2 x 10GbE SFP+, 2 x 10Gbase-T LAN port</a:t>
            </a:r>
            <a:endParaRPr lang="zh-TW" altLang="en-US" sz="1700">
              <a:latin typeface="Arial" panose="020B0604020202020204" pitchFamily="34" charset="0"/>
              <a:ea typeface="微軟正黑體" panose="020B0604030504040204" pitchFamily="34" charset="-120"/>
              <a:cs typeface="Arial" panose="020B0604020202020204" pitchFamily="34" charset="0"/>
            </a:endParaRPr>
          </a:p>
        </p:txBody>
      </p:sp>
      <p:sp>
        <p:nvSpPr>
          <p:cNvPr id="10" name="矩形 9">
            <a:extLst>
              <a:ext uri="{FF2B5EF4-FFF2-40B4-BE49-F238E27FC236}">
                <a16:creationId xmlns:a16="http://schemas.microsoft.com/office/drawing/2014/main" id="{5A3620C5-7027-1B47-9B76-95B72375F039}"/>
              </a:ext>
            </a:extLst>
          </p:cNvPr>
          <p:cNvSpPr/>
          <p:nvPr/>
        </p:nvSpPr>
        <p:spPr>
          <a:xfrm>
            <a:off x="6639489" y="2782706"/>
            <a:ext cx="4698248" cy="1488869"/>
          </a:xfrm>
          <a:prstGeom prst="rect">
            <a:avLst/>
          </a:prstGeom>
        </p:spPr>
        <p:txBody>
          <a:bodyPr wrap="square">
            <a:spAutoFit/>
          </a:bodyPr>
          <a:lstStyle/>
          <a:p>
            <a:pPr marL="239178" indent="-239178">
              <a:lnSpc>
                <a:spcPts val="2800"/>
              </a:lnSpc>
              <a:buFont typeface="Arial" panose="020B0604020202020204" pitchFamily="34" charset="0"/>
              <a:buChar char="•"/>
            </a:pPr>
            <a:r>
              <a:rPr lang="en-US" altLang="zh-TW" sz="1700" b="1">
                <a:latin typeface="Arial" panose="020B0604020202020204" pitchFamily="34" charset="0"/>
                <a:ea typeface="微軟正黑體" panose="020B0604030504040204" pitchFamily="34" charset="-120"/>
                <a:cs typeface="Arial" panose="020B0604020202020204" pitchFamily="34" charset="0"/>
              </a:rPr>
              <a:t>Intel Xeon E-2236</a:t>
            </a:r>
            <a:r>
              <a:rPr lang="zh-TW" altLang="en-US" sz="1700" b="1">
                <a:latin typeface="Arial" panose="020B0604020202020204" pitchFamily="34" charset="0"/>
                <a:ea typeface="微軟正黑體" panose="020B0604030504040204" pitchFamily="34" charset="-120"/>
                <a:cs typeface="Arial" panose="020B0604020202020204" pitchFamily="34" charset="0"/>
              </a:rPr>
              <a:t> </a:t>
            </a:r>
            <a:r>
              <a:rPr lang="en-US" altLang="zh-TW" sz="1700" b="1">
                <a:latin typeface="Arial" panose="020B0604020202020204" pitchFamily="34" charset="0"/>
                <a:ea typeface="微軟正黑體" panose="020B0604030504040204" pitchFamily="34" charset="-120"/>
                <a:cs typeface="Arial" panose="020B0604020202020204" pitchFamily="34" charset="0"/>
              </a:rPr>
              <a:t>6-core/12-thread, 3.4 GHz processor, max boost to 4.8GHz</a:t>
            </a:r>
            <a:r>
              <a:rPr lang="zh-TW" altLang="en-US" sz="1700" b="1">
                <a:latin typeface="Arial" panose="020B0604020202020204" pitchFamily="34" charset="0"/>
                <a:ea typeface="微軟正黑體" panose="020B0604030504040204" pitchFamily="34" charset="-120"/>
                <a:cs typeface="Arial" panose="020B0604020202020204" pitchFamily="34" charset="0"/>
              </a:rPr>
              <a:t> </a:t>
            </a:r>
            <a:endParaRPr lang="en-US" altLang="zh-TW" sz="1700" b="1">
              <a:latin typeface="Arial" panose="020B0604020202020204" pitchFamily="34" charset="0"/>
              <a:ea typeface="微軟正黑體" panose="020B0604030504040204" pitchFamily="34" charset="-120"/>
              <a:cs typeface="Arial" panose="020B0604020202020204" pitchFamily="34" charset="0"/>
            </a:endParaRPr>
          </a:p>
          <a:p>
            <a:pPr marL="239178" indent="-239178">
              <a:lnSpc>
                <a:spcPts val="2800"/>
              </a:lnSpc>
              <a:buFont typeface="Arial" panose="020B0604020202020204" pitchFamily="34" charset="0"/>
              <a:buChar char="•"/>
            </a:pPr>
            <a:r>
              <a:rPr lang="en-US" altLang="zh-TW" sz="1700" b="1">
                <a:latin typeface="Arial" panose="020B0604020202020204" pitchFamily="34" charset="0"/>
                <a:ea typeface="微軟正黑體" panose="020B0604030504040204" pitchFamily="34" charset="-120"/>
                <a:cs typeface="Arial" panose="020B0604020202020204" pitchFamily="34" charset="0"/>
              </a:rPr>
              <a:t>128GB DDR4 ECC RAM</a:t>
            </a:r>
          </a:p>
          <a:p>
            <a:pPr marL="239178" indent="-239178">
              <a:lnSpc>
                <a:spcPts val="2800"/>
              </a:lnSpc>
              <a:buFont typeface="Arial" panose="020B0604020202020204" pitchFamily="34" charset="0"/>
              <a:buChar char="•"/>
            </a:pPr>
            <a:r>
              <a:rPr lang="en-US" altLang="zh-TW" sz="1700">
                <a:latin typeface="Arial" panose="020B0604020202020204" pitchFamily="34" charset="0"/>
                <a:ea typeface="微軟正黑體" panose="020B0604030504040204" pitchFamily="34" charset="-120"/>
                <a:cs typeface="Arial" panose="020B0604020202020204" pitchFamily="34" charset="0"/>
              </a:rPr>
              <a:t>2 x 10GbE SFP+, 2 x 10Gbase-T LAN port</a:t>
            </a:r>
            <a:endParaRPr lang="zh-TW" altLang="en-US" sz="1700">
              <a:latin typeface="Arial" panose="020B0604020202020204" pitchFamily="34" charset="0"/>
              <a:ea typeface="微軟正黑體" panose="020B0604030504040204" pitchFamily="34" charset="-120"/>
              <a:cs typeface="Arial" panose="020B0604020202020204" pitchFamily="34" charset="0"/>
            </a:endParaRPr>
          </a:p>
        </p:txBody>
      </p:sp>
      <p:pic>
        <p:nvPicPr>
          <p:cNvPr id="46" name="圖片 45">
            <a:extLst>
              <a:ext uri="{FF2B5EF4-FFF2-40B4-BE49-F238E27FC236}">
                <a16:creationId xmlns:a16="http://schemas.microsoft.com/office/drawing/2014/main" id="{E7BC4AC3-7A35-41B4-B7E3-25D515B5B6B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928979" y="6098576"/>
            <a:ext cx="4566261" cy="420721"/>
          </a:xfrm>
          <a:prstGeom prst="rect">
            <a:avLst/>
          </a:prstGeom>
        </p:spPr>
      </p:pic>
      <p:pic>
        <p:nvPicPr>
          <p:cNvPr id="9" name="圖片 8" descr="一張含有 室內, 監視器, 微波爐, 電腦 的圖片&#10;&#10;自動產生的描述">
            <a:extLst>
              <a:ext uri="{FF2B5EF4-FFF2-40B4-BE49-F238E27FC236}">
                <a16:creationId xmlns:a16="http://schemas.microsoft.com/office/drawing/2014/main" id="{260E44E4-C515-4C89-8C36-40F51390A316}"/>
              </a:ext>
            </a:extLst>
          </p:cNvPr>
          <p:cNvPicPr>
            <a:picLocks noChangeAspect="1"/>
          </p:cNvPicPr>
          <p:nvPr/>
        </p:nvPicPr>
        <p:blipFill>
          <a:blip r:embed="rId4" cstate="print">
            <a:grayscl/>
            <a:extLst>
              <a:ext uri="{28A0092B-C50C-407E-A947-70E740481C1C}">
                <a14:useLocalDpi xmlns:a14="http://schemas.microsoft.com/office/drawing/2010/main"/>
              </a:ext>
            </a:extLst>
          </a:blip>
          <a:stretch>
            <a:fillRect/>
          </a:stretch>
        </p:blipFill>
        <p:spPr>
          <a:xfrm>
            <a:off x="1063493" y="4174933"/>
            <a:ext cx="4431747" cy="2769842"/>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D4B5243F-0880-4DF6-8A45-52D0E44453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6680003" y="6052680"/>
            <a:ext cx="4442961" cy="420721"/>
          </a:xfrm>
          <a:prstGeom prst="rect">
            <a:avLst/>
          </a:prstGeom>
        </p:spPr>
      </p:pic>
      <p:pic>
        <p:nvPicPr>
          <p:cNvPr id="7" name="圖片 6" descr="一張含有 室內, 電腦, 狗, 大 的圖片&#10;&#10;自動產生的描述">
            <a:extLst>
              <a:ext uri="{FF2B5EF4-FFF2-40B4-BE49-F238E27FC236}">
                <a16:creationId xmlns:a16="http://schemas.microsoft.com/office/drawing/2014/main" id="{20BED84A-AB96-430E-9E78-EBBE02E70A1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6854262" y="3972435"/>
            <a:ext cx="4268702" cy="2667939"/>
          </a:xfrm>
          <a:prstGeom prst="rect">
            <a:avLst/>
          </a:prstGeom>
          <a:effectLst>
            <a:outerShdw blurRad="50800" dist="38100" dir="2700000" algn="tl" rotWithShape="0">
              <a:prstClr val="black">
                <a:alpha val="40000"/>
              </a:prstClr>
            </a:outerShdw>
          </a:effectLst>
        </p:spPr>
      </p:pic>
      <p:pic>
        <p:nvPicPr>
          <p:cNvPr id="13" name="圖片 12">
            <a:extLst>
              <a:ext uri="{FF2B5EF4-FFF2-40B4-BE49-F238E27FC236}">
                <a16:creationId xmlns:a16="http://schemas.microsoft.com/office/drawing/2014/main" id="{B71ECDAA-5578-4CB4-BC66-28D1D5FFC086}"/>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55596" y="1886744"/>
            <a:ext cx="5088168" cy="747359"/>
          </a:xfrm>
          <a:prstGeom prst="rect">
            <a:avLst/>
          </a:prstGeom>
          <a:effectLst>
            <a:outerShdw blurRad="50800" dist="38100" dir="2700000" algn="tl" rotWithShape="0">
              <a:prstClr val="black">
                <a:alpha val="40000"/>
              </a:prstClr>
            </a:outerShdw>
          </a:effectLst>
        </p:spPr>
      </p:pic>
      <p:pic>
        <p:nvPicPr>
          <p:cNvPr id="17" name="圖片 16">
            <a:extLst>
              <a:ext uri="{FF2B5EF4-FFF2-40B4-BE49-F238E27FC236}">
                <a16:creationId xmlns:a16="http://schemas.microsoft.com/office/drawing/2014/main" id="{C64CEEF4-040B-4463-9431-3186E5F953DA}"/>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459694" y="1898147"/>
            <a:ext cx="5088168" cy="747359"/>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1503C8E7-9127-4BD0-ABB3-5459A39ABC52}"/>
              </a:ext>
            </a:extLst>
          </p:cNvPr>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a:ext>
            </a:extLst>
          </a:blip>
          <a:srcRect/>
          <a:stretch/>
        </p:blipFill>
        <p:spPr>
          <a:xfrm>
            <a:off x="1838389" y="2089385"/>
            <a:ext cx="2532665" cy="355614"/>
          </a:xfrm>
          <a:prstGeom prst="rect">
            <a:avLst/>
          </a:prstGeom>
        </p:spPr>
      </p:pic>
      <p:pic>
        <p:nvPicPr>
          <p:cNvPr id="40" name="圖片 39">
            <a:extLst>
              <a:ext uri="{FF2B5EF4-FFF2-40B4-BE49-F238E27FC236}">
                <a16:creationId xmlns:a16="http://schemas.microsoft.com/office/drawing/2014/main" id="{895E3055-0F2F-4B06-BDF0-AAEB97293B27}"/>
              </a:ext>
            </a:extLst>
          </p:cNvPr>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artisticPhotocopy/>
                    </a14:imgEffect>
                  </a14:imgLayer>
                </a14:imgProps>
              </a:ext>
              <a:ext uri="{28A0092B-C50C-407E-A947-70E740481C1C}">
                <a14:useLocalDpi xmlns:a14="http://schemas.microsoft.com/office/drawing/2010/main"/>
              </a:ext>
            </a:extLst>
          </a:blip>
          <a:srcRect/>
          <a:stretch/>
        </p:blipFill>
        <p:spPr>
          <a:xfrm>
            <a:off x="7752590" y="2083101"/>
            <a:ext cx="2558686" cy="355614"/>
          </a:xfrm>
          <a:prstGeom prst="rect">
            <a:avLst/>
          </a:prstGeom>
        </p:spPr>
      </p:pic>
    </p:spTree>
    <p:extLst>
      <p:ext uri="{BB962C8B-B14F-4D97-AF65-F5344CB8AC3E}">
        <p14:creationId xmlns:p14="http://schemas.microsoft.com/office/powerpoint/2010/main" val="1133981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1" name="圖片 10">
            <a:extLst>
              <a:ext uri="{FF2B5EF4-FFF2-40B4-BE49-F238E27FC236}">
                <a16:creationId xmlns:a16="http://schemas.microsoft.com/office/drawing/2014/main" id="{7BA70372-CC09-472D-8336-EE530F96976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6306800" y="6292086"/>
            <a:ext cx="5677593" cy="420721"/>
          </a:xfrm>
          <a:prstGeom prst="rect">
            <a:avLst/>
          </a:prstGeom>
        </p:spPr>
      </p:pic>
      <p:pic>
        <p:nvPicPr>
          <p:cNvPr id="10" name="圖片 9">
            <a:extLst>
              <a:ext uri="{FF2B5EF4-FFF2-40B4-BE49-F238E27FC236}">
                <a16:creationId xmlns:a16="http://schemas.microsoft.com/office/drawing/2014/main" id="{DE0FEBB7-5998-4C1C-B660-DA905E0B5E8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226641" y="6270170"/>
            <a:ext cx="5677593" cy="420721"/>
          </a:xfrm>
          <a:prstGeom prst="rect">
            <a:avLst/>
          </a:prstGeom>
        </p:spPr>
      </p:pic>
      <p:pic>
        <p:nvPicPr>
          <p:cNvPr id="56" name="圖片 55">
            <a:extLst>
              <a:ext uri="{FF2B5EF4-FFF2-40B4-BE49-F238E27FC236}">
                <a16:creationId xmlns:a16="http://schemas.microsoft.com/office/drawing/2014/main" id="{F3DD43CD-AF4D-4A72-9C37-6139F8EF0D9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40178" y="1485555"/>
            <a:ext cx="14417308" cy="5197884"/>
          </a:xfrm>
          <a:prstGeom prst="rect">
            <a:avLst/>
          </a:prstGeom>
        </p:spPr>
      </p:pic>
      <p:pic>
        <p:nvPicPr>
          <p:cNvPr id="5" name="圖片 4" descr="一張含有 室內, 監視器, 微波爐, 電腦 的圖片&#10;&#10;自動產生的描述">
            <a:extLst>
              <a:ext uri="{FF2B5EF4-FFF2-40B4-BE49-F238E27FC236}">
                <a16:creationId xmlns:a16="http://schemas.microsoft.com/office/drawing/2014/main" id="{00DBD3A0-F299-4A1C-A77A-AA6BA77955EB}"/>
              </a:ext>
            </a:extLst>
          </p:cNvPr>
          <p:cNvPicPr>
            <a:picLocks noChangeAspect="1"/>
          </p:cNvPicPr>
          <p:nvPr/>
        </p:nvPicPr>
        <p:blipFill>
          <a:blip r:embed="rId5">
            <a:grayscl/>
            <a:extLst>
              <a:ext uri="{28A0092B-C50C-407E-A947-70E740481C1C}">
                <a14:useLocalDpi xmlns:a14="http://schemas.microsoft.com/office/drawing/2010/main"/>
              </a:ext>
            </a:extLst>
          </a:blip>
          <a:stretch>
            <a:fillRect/>
          </a:stretch>
        </p:blipFill>
        <p:spPr>
          <a:xfrm>
            <a:off x="297407" y="3844744"/>
            <a:ext cx="5677593" cy="3548496"/>
          </a:xfrm>
          <a:prstGeom prst="rect">
            <a:avLst/>
          </a:prstGeom>
          <a:effectLst>
            <a:outerShdw blurRad="50800" dist="38100" dir="2700000" algn="tl" rotWithShape="0">
              <a:prstClr val="black">
                <a:alpha val="40000"/>
              </a:prstClr>
            </a:outerShdw>
          </a:effectLst>
        </p:spPr>
      </p:pic>
      <p:pic>
        <p:nvPicPr>
          <p:cNvPr id="4" name="圖片 3" descr="一張含有 室內, 電腦, 狗, 大 的圖片&#10;&#10;自動產生的描述">
            <a:extLst>
              <a:ext uri="{FF2B5EF4-FFF2-40B4-BE49-F238E27FC236}">
                <a16:creationId xmlns:a16="http://schemas.microsoft.com/office/drawing/2014/main" id="{C00F8B3C-550D-412D-8D9E-C22B3B2EA7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6492280" y="3714121"/>
            <a:ext cx="5306635" cy="3316647"/>
          </a:xfrm>
          <a:prstGeom prst="rect">
            <a:avLst/>
          </a:prstGeom>
          <a:effectLst>
            <a:outerShdw blurRad="50800" dist="38100" dir="2700000" algn="tl" rotWithShape="0">
              <a:prstClr val="black">
                <a:alpha val="40000"/>
              </a:prstClr>
            </a:outerShdw>
          </a:effectLst>
        </p:spPr>
      </p:pic>
      <p:pic>
        <p:nvPicPr>
          <p:cNvPr id="6" name="圖形 5">
            <a:extLst>
              <a:ext uri="{FF2B5EF4-FFF2-40B4-BE49-F238E27FC236}">
                <a16:creationId xmlns:a16="http://schemas.microsoft.com/office/drawing/2014/main" id="{C8058D53-98D7-4605-AB6C-B58019135799}"/>
              </a:ext>
            </a:extLst>
          </p:cNvPr>
          <p:cNvPicPr>
            <a:picLocks noChangeAspect="1"/>
          </p:cNvPicPr>
          <p:nvPr/>
        </p:nvPicPr>
        <p:blipFill>
          <a:blip r:embed="rId7" cstate="print">
            <a:extLst>
              <a:ext uri="{96DAC541-7B7A-43D3-8B79-37D633B846F1}">
                <asvg:svgBlip xmlns:asvg="http://schemas.microsoft.com/office/drawing/2016/SVG/main" r:embed="rId8"/>
              </a:ext>
            </a:extLst>
          </a:blip>
          <a:stretch>
            <a:fillRect/>
          </a:stretch>
        </p:blipFill>
        <p:spPr>
          <a:xfrm>
            <a:off x="3035785" y="1605643"/>
            <a:ext cx="5117613" cy="2068319"/>
          </a:xfrm>
          <a:prstGeom prst="rect">
            <a:avLst/>
          </a:prstGeom>
        </p:spPr>
      </p:pic>
      <p:sp>
        <p:nvSpPr>
          <p:cNvPr id="125" name="Shape 125"/>
          <p:cNvSpPr txBox="1">
            <a:spLocks noGrp="1"/>
          </p:cNvSpPr>
          <p:nvPr>
            <p:ph type="title"/>
          </p:nvPr>
        </p:nvSpPr>
        <p:spPr>
          <a:xfrm>
            <a:off x="0" y="143934"/>
            <a:ext cx="12192000" cy="1303786"/>
          </a:xfrm>
          <a:prstGeom prst="rect">
            <a:avLst/>
          </a:prstGeom>
          <a:noFill/>
          <a:ln>
            <a:noFill/>
          </a:ln>
        </p:spPr>
        <p:txBody>
          <a:bodyPr vert="horz" wrap="square" lIns="121900" tIns="121900" rIns="121900" bIns="121900" rtlCol="0" anchor="ctr" anchorCtr="0">
            <a:noAutofit/>
          </a:bodyPr>
          <a:lstStyle/>
          <a:p>
            <a:pPr lvl="0" algn="ctr">
              <a:buSzPct val="25000"/>
            </a:pPr>
            <a:r>
              <a:rPr lang="en-US" altLang="zh-CHT" sz="4000" b="1">
                <a:latin typeface="Arial" panose="020B0604020202020204" pitchFamily="34" charset="0"/>
                <a:ea typeface="Microsoft JhengHei" panose="020B0604030504040204" pitchFamily="34" charset="-120"/>
                <a:cs typeface="Arial" panose="020B0604020202020204" pitchFamily="34" charset="0"/>
                <a:sym typeface="Arial"/>
              </a:rPr>
              <a:t>TS-</a:t>
            </a:r>
            <a:r>
              <a:rPr lang="en-US" altLang="zh-TW" sz="4000" b="1">
                <a:latin typeface="Arial" panose="020B0604020202020204" pitchFamily="34" charset="0"/>
                <a:ea typeface="Microsoft JhengHei" panose="020B0604030504040204" pitchFamily="34" charset="-120"/>
                <a:cs typeface="Arial" panose="020B0604020202020204" pitchFamily="34" charset="0"/>
                <a:sym typeface="Arial"/>
              </a:rPr>
              <a:t>h16</a:t>
            </a:r>
            <a:r>
              <a:rPr lang="en-US" altLang="zh-CHT" sz="4000" b="1">
                <a:latin typeface="Arial" panose="020B0604020202020204" pitchFamily="34" charset="0"/>
                <a:ea typeface="Microsoft JhengHei" panose="020B0604030504040204" pitchFamily="34" charset="-120"/>
                <a:cs typeface="Arial" panose="020B0604020202020204" pitchFamily="34" charset="0"/>
                <a:sym typeface="Arial"/>
              </a:rPr>
              <a:t>83XU</a:t>
            </a:r>
            <a:r>
              <a:rPr lang="en-US" altLang="zh-Hant" sz="4000" b="1">
                <a:latin typeface="Arial" panose="020B0604020202020204" pitchFamily="34" charset="0"/>
                <a:ea typeface="Microsoft JhengHei" panose="020B0604030504040204" pitchFamily="34" charset="-120"/>
                <a:cs typeface="Arial" panose="020B0604020202020204" pitchFamily="34" charset="0"/>
                <a:sym typeface="Arial"/>
              </a:rPr>
              <a:t>-RP/ TS-h2483XU-RP </a:t>
            </a:r>
            <a:r>
              <a:rPr lang="en-US" altLang="zh-CN" sz="4000" b="1">
                <a:latin typeface="Arial" panose="020B0604020202020204" pitchFamily="34" charset="0"/>
                <a:ea typeface="Microsoft JhengHei" panose="020B0604030504040204" pitchFamily="34" charset="-120"/>
                <a:cs typeface="Arial" panose="020B0604020202020204" pitchFamily="34" charset="0"/>
                <a:sym typeface="Arial"/>
              </a:rPr>
              <a:t>Front View</a:t>
            </a:r>
            <a:endParaRPr lang="en-US" sz="4000" b="1" i="0" u="none" strike="noStrike" cap="none">
              <a:latin typeface="Arial" panose="020B0604020202020204" pitchFamily="34" charset="0"/>
              <a:ea typeface="Microsoft JhengHei" panose="020B0604030504040204" pitchFamily="34" charset="-120"/>
              <a:cs typeface="Arial" panose="020B0604020202020204" pitchFamily="34" charset="0"/>
              <a:sym typeface="Arial"/>
            </a:endParaRPr>
          </a:p>
        </p:txBody>
      </p:sp>
      <p:grpSp>
        <p:nvGrpSpPr>
          <p:cNvPr id="26" name="群組 25">
            <a:extLst>
              <a:ext uri="{FF2B5EF4-FFF2-40B4-BE49-F238E27FC236}">
                <a16:creationId xmlns:a16="http://schemas.microsoft.com/office/drawing/2014/main" id="{ADDFEE7A-E55E-4A63-9363-3A44A0F43487}"/>
              </a:ext>
            </a:extLst>
          </p:cNvPr>
          <p:cNvGrpSpPr/>
          <p:nvPr/>
        </p:nvGrpSpPr>
        <p:grpSpPr>
          <a:xfrm>
            <a:off x="503676" y="4278178"/>
            <a:ext cx="996196" cy="610807"/>
            <a:chOff x="2198476" y="1800987"/>
            <a:chExt cx="747147" cy="458105"/>
          </a:xfrm>
        </p:grpSpPr>
        <p:pic>
          <p:nvPicPr>
            <p:cNvPr id="27" name="圖形 26">
              <a:extLst>
                <a:ext uri="{FF2B5EF4-FFF2-40B4-BE49-F238E27FC236}">
                  <a16:creationId xmlns:a16="http://schemas.microsoft.com/office/drawing/2014/main" id="{C58AE5E0-BA7F-4277-BEEE-137900283BE4}"/>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2198476" y="1800987"/>
              <a:ext cx="747147" cy="458105"/>
            </a:xfrm>
            <a:prstGeom prst="rect">
              <a:avLst/>
            </a:prstGeom>
          </p:spPr>
        </p:pic>
        <p:sp>
          <p:nvSpPr>
            <p:cNvPr id="28" name="TextBox 44">
              <a:extLst>
                <a:ext uri="{FF2B5EF4-FFF2-40B4-BE49-F238E27FC236}">
                  <a16:creationId xmlns:a16="http://schemas.microsoft.com/office/drawing/2014/main" id="{180E8650-EDF0-4A5A-A1FC-A2B5A78E1AC1}"/>
                </a:ext>
              </a:extLst>
            </p:cNvPr>
            <p:cNvSpPr txBox="1"/>
            <p:nvPr/>
          </p:nvSpPr>
          <p:spPr>
            <a:xfrm>
              <a:off x="2267978" y="1851893"/>
              <a:ext cx="642942" cy="377074"/>
            </a:xfrm>
            <a:prstGeom prst="rect">
              <a:avLst/>
            </a:prstGeom>
            <a:noFill/>
            <a:ln w="19050" cap="rnd">
              <a:noFill/>
              <a:prstDash val="solid"/>
            </a:ln>
          </p:spPr>
          <p:txBody>
            <a:bodyPr wrap="square" rtlCol="0">
              <a:spAutoFit/>
            </a:bodyPr>
            <a:lstStyle/>
            <a:p>
              <a:pPr algn="ctr"/>
              <a:r>
                <a:rPr lang="en-US" sz="2667" b="1">
                  <a:solidFill>
                    <a:srgbClr val="0060A8"/>
                  </a:solidFill>
                  <a:latin typeface="Arial" panose="020B0604020202020204" pitchFamily="34" charset="0"/>
                  <a:ea typeface="Microsoft JhengHei" panose="020B0604030504040204" pitchFamily="34" charset="-120"/>
                  <a:cs typeface="Arial" pitchFamily="34" charset="0"/>
                </a:rPr>
                <a:t>3U</a:t>
              </a:r>
            </a:p>
          </p:txBody>
        </p:sp>
      </p:grpSp>
      <p:sp>
        <p:nvSpPr>
          <p:cNvPr id="33" name="Shape 183">
            <a:extLst>
              <a:ext uri="{FF2B5EF4-FFF2-40B4-BE49-F238E27FC236}">
                <a16:creationId xmlns:a16="http://schemas.microsoft.com/office/drawing/2014/main" id="{685958EC-78BF-4C89-BB3C-BF24F26A988D}"/>
              </a:ext>
            </a:extLst>
          </p:cNvPr>
          <p:cNvSpPr txBox="1"/>
          <p:nvPr/>
        </p:nvSpPr>
        <p:spPr>
          <a:xfrm flipH="1">
            <a:off x="4833593" y="2029700"/>
            <a:ext cx="3401086" cy="1454164"/>
          </a:xfrm>
          <a:prstGeom prst="rect">
            <a:avLst/>
          </a:prstGeom>
          <a:noFill/>
          <a:ln>
            <a:noFill/>
          </a:ln>
        </p:spPr>
        <p:txBody>
          <a:bodyPr wrap="square" lIns="121900" tIns="60933" rIns="121900" bIns="60933" anchor="t" anchorCtr="0">
            <a:noAutofit/>
          </a:bodyPr>
          <a:lstStyle/>
          <a:p>
            <a:pPr>
              <a:buClr>
                <a:srgbClr val="595959"/>
              </a:buClr>
              <a:buSzPct val="25000"/>
            </a:pPr>
            <a:r>
              <a:rPr lang="en-US" altLang="zh-TW" sz="2400" b="1">
                <a:solidFill>
                  <a:srgbClr val="0060A8"/>
                </a:solidFill>
                <a:latin typeface="Arial" panose="020B0604020202020204" pitchFamily="34" charset="0"/>
                <a:ea typeface="微軟正黑體" pitchFamily="34" charset="-120"/>
                <a:cs typeface="Arial" pitchFamily="34" charset="0"/>
              </a:rPr>
              <a:t>Power switch</a:t>
            </a:r>
          </a:p>
          <a:p>
            <a:pPr lvl="0">
              <a:buClr>
                <a:srgbClr val="595959"/>
              </a:buClr>
              <a:buSzPct val="25000"/>
            </a:pPr>
            <a:r>
              <a:rPr lang="en-US" altLang="zh-TW" sz="2400" b="1">
                <a:solidFill>
                  <a:srgbClr val="0060A8"/>
                </a:solidFill>
                <a:latin typeface="Arial" panose="020B0604020202020204" pitchFamily="34" charset="0"/>
                <a:ea typeface="微軟正黑體" pitchFamily="34" charset="-120"/>
                <a:cs typeface="Arial" pitchFamily="34" charset="0"/>
                <a:sym typeface="Arial"/>
              </a:rPr>
              <a:t>LED </a:t>
            </a:r>
            <a:r>
              <a:rPr lang="en-US" altLang="zh-CN" sz="2400" b="1">
                <a:solidFill>
                  <a:srgbClr val="0060A8"/>
                </a:solidFill>
                <a:latin typeface="Arial" panose="020B0604020202020204" pitchFamily="34" charset="0"/>
                <a:ea typeface="微軟正黑體" pitchFamily="34" charset="-120"/>
                <a:cs typeface="Arial" pitchFamily="34" charset="0"/>
                <a:sym typeface="Arial"/>
              </a:rPr>
              <a:t>indicators:</a:t>
            </a:r>
            <a:r>
              <a:rPr lang="en-US" altLang="zh-CN" sz="2400" b="1">
                <a:solidFill>
                  <a:srgbClr val="00B0F0"/>
                </a:solidFill>
                <a:latin typeface="Arial" panose="020B0604020202020204" pitchFamily="34" charset="0"/>
                <a:ea typeface="微軟正黑體" pitchFamily="34" charset="-120"/>
                <a:cs typeface="Arial" pitchFamily="34" charset="0"/>
                <a:sym typeface="Arial"/>
              </a:rPr>
              <a:t> </a:t>
            </a:r>
          </a:p>
          <a:p>
            <a:pPr lvl="0">
              <a:buClr>
                <a:srgbClr val="595959"/>
              </a:buClr>
              <a:buSzPct val="25000"/>
            </a:pPr>
            <a:r>
              <a:rPr lang="en-US" altLang="zh-CN" sz="1550" b="1">
                <a:latin typeface="Arial" panose="020B0604020202020204" pitchFamily="34" charset="0"/>
                <a:ea typeface="微軟正黑體" pitchFamily="34" charset="-120"/>
                <a:cs typeface="Arial" pitchFamily="34" charset="0"/>
                <a:sym typeface="Arial"/>
              </a:rPr>
              <a:t>system status, network, external expansion enclosures, disks</a:t>
            </a:r>
            <a:endParaRPr lang="zh-TW" altLang="en-US" sz="1550" b="1">
              <a:latin typeface="Arial" panose="020B0604020202020204" pitchFamily="34" charset="0"/>
              <a:ea typeface="微軟正黑體" pitchFamily="34" charset="-120"/>
              <a:cs typeface="Arial" panose="020B0604020202020204" pitchFamily="34" charset="0"/>
            </a:endParaRPr>
          </a:p>
        </p:txBody>
      </p:sp>
      <p:pic>
        <p:nvPicPr>
          <p:cNvPr id="34" name="圖片 33">
            <a:extLst>
              <a:ext uri="{FF2B5EF4-FFF2-40B4-BE49-F238E27FC236}">
                <a16:creationId xmlns:a16="http://schemas.microsoft.com/office/drawing/2014/main" id="{7B606125-B587-4CF8-9E26-DFBC591F34B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3941042" y="1693918"/>
            <a:ext cx="647463" cy="1735082"/>
          </a:xfrm>
          <a:prstGeom prst="rect">
            <a:avLst/>
          </a:prstGeom>
        </p:spPr>
      </p:pic>
      <p:cxnSp>
        <p:nvCxnSpPr>
          <p:cNvPr id="7" name="肘形接點 6">
            <a:extLst>
              <a:ext uri="{FF2B5EF4-FFF2-40B4-BE49-F238E27FC236}">
                <a16:creationId xmlns:a16="http://schemas.microsoft.com/office/drawing/2014/main" id="{1B8E33D0-49F2-C14C-986D-C6CE841A6C11}"/>
              </a:ext>
            </a:extLst>
          </p:cNvPr>
          <p:cNvCxnSpPr>
            <a:cxnSpLocks/>
          </p:cNvCxnSpPr>
          <p:nvPr/>
        </p:nvCxnSpPr>
        <p:spPr>
          <a:xfrm rot="16200000" flipH="1">
            <a:off x="2872797" y="2783131"/>
            <a:ext cx="3015782" cy="2655940"/>
          </a:xfrm>
          <a:prstGeom prst="bentConnector3">
            <a:avLst/>
          </a:prstGeom>
          <a:ln w="19050">
            <a:gradFill>
              <a:gsLst>
                <a:gs pos="100000">
                  <a:srgbClr val="04DEFC"/>
                </a:gs>
                <a:gs pos="0">
                  <a:srgbClr val="0070C0"/>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4" name="肘形接點 23">
            <a:extLst>
              <a:ext uri="{FF2B5EF4-FFF2-40B4-BE49-F238E27FC236}">
                <a16:creationId xmlns:a16="http://schemas.microsoft.com/office/drawing/2014/main" id="{E57B59DF-DCC1-8447-B4C9-F29012BDC7E3}"/>
              </a:ext>
            </a:extLst>
          </p:cNvPr>
          <p:cNvCxnSpPr>
            <a:cxnSpLocks/>
          </p:cNvCxnSpPr>
          <p:nvPr/>
        </p:nvCxnSpPr>
        <p:spPr>
          <a:xfrm>
            <a:off x="8127397" y="2707656"/>
            <a:ext cx="3461585" cy="2618384"/>
          </a:xfrm>
          <a:prstGeom prst="bentConnector2">
            <a:avLst/>
          </a:prstGeom>
          <a:ln w="19050">
            <a:gradFill>
              <a:gsLst>
                <a:gs pos="100000">
                  <a:srgbClr val="04DEFC"/>
                </a:gs>
                <a:gs pos="0">
                  <a:srgbClr val="0070C0"/>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25" name="群組 24">
            <a:extLst>
              <a:ext uri="{FF2B5EF4-FFF2-40B4-BE49-F238E27FC236}">
                <a16:creationId xmlns:a16="http://schemas.microsoft.com/office/drawing/2014/main" id="{78FB4464-45F0-4C0E-B660-B9E605D0BD01}"/>
              </a:ext>
            </a:extLst>
          </p:cNvPr>
          <p:cNvGrpSpPr/>
          <p:nvPr/>
        </p:nvGrpSpPr>
        <p:grpSpPr>
          <a:xfrm>
            <a:off x="6641779" y="3929757"/>
            <a:ext cx="996196" cy="610807"/>
            <a:chOff x="2198476" y="1800987"/>
            <a:chExt cx="747147" cy="458105"/>
          </a:xfrm>
        </p:grpSpPr>
        <p:pic>
          <p:nvPicPr>
            <p:cNvPr id="31" name="圖形 30">
              <a:extLst>
                <a:ext uri="{FF2B5EF4-FFF2-40B4-BE49-F238E27FC236}">
                  <a16:creationId xmlns:a16="http://schemas.microsoft.com/office/drawing/2014/main" id="{B547CAC5-E080-4DD6-A5AC-F9C7ACC0B929}"/>
                </a:ext>
              </a:extLst>
            </p:cNvPr>
            <p:cNvPicPr>
              <a:picLocks noChangeAspect="1"/>
            </p:cNvPicPr>
            <p:nvPr/>
          </p:nvPicPr>
          <p:blipFill>
            <a:blip r:embed="rId9" cstate="print">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2198476" y="1800987"/>
              <a:ext cx="747147" cy="458105"/>
            </a:xfrm>
            <a:prstGeom prst="rect">
              <a:avLst/>
            </a:prstGeom>
          </p:spPr>
        </p:pic>
        <p:sp>
          <p:nvSpPr>
            <p:cNvPr id="35" name="TextBox 44">
              <a:extLst>
                <a:ext uri="{FF2B5EF4-FFF2-40B4-BE49-F238E27FC236}">
                  <a16:creationId xmlns:a16="http://schemas.microsoft.com/office/drawing/2014/main" id="{387277FA-B9B2-4755-8E74-A3891E6BE22C}"/>
                </a:ext>
              </a:extLst>
            </p:cNvPr>
            <p:cNvSpPr txBox="1"/>
            <p:nvPr/>
          </p:nvSpPr>
          <p:spPr>
            <a:xfrm>
              <a:off x="2267978" y="1851893"/>
              <a:ext cx="642942" cy="377074"/>
            </a:xfrm>
            <a:prstGeom prst="rect">
              <a:avLst/>
            </a:prstGeom>
            <a:noFill/>
            <a:ln w="19050" cap="rnd">
              <a:noFill/>
              <a:prstDash val="solid"/>
            </a:ln>
          </p:spPr>
          <p:txBody>
            <a:bodyPr wrap="square" rtlCol="0">
              <a:spAutoFit/>
            </a:bodyPr>
            <a:lstStyle/>
            <a:p>
              <a:pPr algn="ctr"/>
              <a:r>
                <a:rPr lang="en-US" sz="2667" b="1">
                  <a:solidFill>
                    <a:srgbClr val="0060A8"/>
                  </a:solidFill>
                  <a:latin typeface="Arial" panose="020B0604020202020204" pitchFamily="34" charset="0"/>
                  <a:ea typeface="Microsoft JhengHei" panose="020B0604030504040204" pitchFamily="34" charset="-120"/>
                  <a:cs typeface="Arial" pitchFamily="34" charset="0"/>
                </a:rPr>
                <a:t>4U</a:t>
              </a:r>
            </a:p>
          </p:txBody>
        </p:sp>
      </p:grpSp>
      <p:sp>
        <p:nvSpPr>
          <p:cNvPr id="75" name="Shape 222">
            <a:extLst>
              <a:ext uri="{FF2B5EF4-FFF2-40B4-BE49-F238E27FC236}">
                <a16:creationId xmlns:a16="http://schemas.microsoft.com/office/drawing/2014/main" id="{BA5C2193-D164-4038-9642-CB10F316475B}"/>
              </a:ext>
            </a:extLst>
          </p:cNvPr>
          <p:cNvSpPr/>
          <p:nvPr/>
        </p:nvSpPr>
        <p:spPr>
          <a:xfrm>
            <a:off x="5540824" y="5623135"/>
            <a:ext cx="362939" cy="64703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sp>
        <p:nvSpPr>
          <p:cNvPr id="77" name="Shape 222">
            <a:extLst>
              <a:ext uri="{FF2B5EF4-FFF2-40B4-BE49-F238E27FC236}">
                <a16:creationId xmlns:a16="http://schemas.microsoft.com/office/drawing/2014/main" id="{C8FAD574-BB4F-49F7-93A8-C1FDE97B10C7}"/>
              </a:ext>
            </a:extLst>
          </p:cNvPr>
          <p:cNvSpPr/>
          <p:nvPr/>
        </p:nvSpPr>
        <p:spPr>
          <a:xfrm>
            <a:off x="11390578" y="5306850"/>
            <a:ext cx="362939" cy="64703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13611708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圖片 18">
            <a:extLst>
              <a:ext uri="{FF2B5EF4-FFF2-40B4-BE49-F238E27FC236}">
                <a16:creationId xmlns:a16="http://schemas.microsoft.com/office/drawing/2014/main" id="{4C7F0F38-CA3A-4EB7-88AD-3E0F803961D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87099" y="5366894"/>
            <a:ext cx="7798427" cy="429955"/>
          </a:xfrm>
          <a:prstGeom prst="rect">
            <a:avLst/>
          </a:prstGeom>
        </p:spPr>
      </p:pic>
      <p:pic>
        <p:nvPicPr>
          <p:cNvPr id="3" name="圖片 2" descr="一張含有 電腦, 時鐘 的圖片&#10;&#10;自動產生的描述">
            <a:extLst>
              <a:ext uri="{FF2B5EF4-FFF2-40B4-BE49-F238E27FC236}">
                <a16:creationId xmlns:a16="http://schemas.microsoft.com/office/drawing/2014/main" id="{DB40BA79-64FC-436B-8338-524F07DAF91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578186" y="2183877"/>
            <a:ext cx="6507171" cy="4066983"/>
          </a:xfrm>
          <a:prstGeom prst="rect">
            <a:avLst/>
          </a:prstGeom>
        </p:spPr>
      </p:pic>
      <p:sp>
        <p:nvSpPr>
          <p:cNvPr id="43" name="Shape 183">
            <a:extLst>
              <a:ext uri="{FF2B5EF4-FFF2-40B4-BE49-F238E27FC236}">
                <a16:creationId xmlns:a16="http://schemas.microsoft.com/office/drawing/2014/main" id="{BA020E52-6C5F-BD45-BC61-61273E922B78}"/>
              </a:ext>
            </a:extLst>
          </p:cNvPr>
          <p:cNvSpPr txBox="1"/>
          <p:nvPr/>
        </p:nvSpPr>
        <p:spPr>
          <a:xfrm flipH="1">
            <a:off x="2512826" y="1778028"/>
            <a:ext cx="2644029" cy="483580"/>
          </a:xfrm>
          <a:prstGeom prst="rect">
            <a:avLst/>
          </a:prstGeom>
          <a:noFill/>
          <a:ln>
            <a:noFill/>
          </a:ln>
        </p:spPr>
        <p:txBody>
          <a:bodyPr wrap="square" lIns="121900" tIns="60933" rIns="121900" bIns="60933" anchor="t" anchorCtr="0">
            <a:noAutofit/>
          </a:bodyPr>
          <a:lstStyle/>
          <a:p>
            <a:pPr algn="r">
              <a:buClr>
                <a:srgbClr val="595959"/>
              </a:buClr>
              <a:buSzPct val="25000"/>
            </a:pPr>
            <a:r>
              <a:rPr lang="en-US" altLang="zh-TW" sz="1900" b="1">
                <a:latin typeface="Arial" panose="020B0604020202020204" pitchFamily="34" charset="0"/>
                <a:ea typeface="微軟正黑體" pitchFamily="34" charset="-120"/>
                <a:cs typeface="Arial" panose="020B0604020202020204" pitchFamily="34" charset="0"/>
                <a:sym typeface="Arial"/>
              </a:rPr>
              <a:t>2 x 10GbE SFP+ SmartNIC port</a:t>
            </a:r>
            <a:endParaRPr lang="en-US" altLang="zh-CHT" sz="1900" b="1">
              <a:latin typeface="Arial" panose="020B0604020202020204" pitchFamily="34" charset="0"/>
              <a:ea typeface="微軟正黑體" pitchFamily="34" charset="-120"/>
              <a:cs typeface="Arial" panose="020B0604020202020204" pitchFamily="34" charset="0"/>
              <a:sym typeface="Arial"/>
            </a:endParaRPr>
          </a:p>
        </p:txBody>
      </p:sp>
      <p:sp>
        <p:nvSpPr>
          <p:cNvPr id="44" name="Shape 183">
            <a:extLst>
              <a:ext uri="{FF2B5EF4-FFF2-40B4-BE49-F238E27FC236}">
                <a16:creationId xmlns:a16="http://schemas.microsoft.com/office/drawing/2014/main" id="{BD1EB6C9-06A2-3D4D-BF5A-E7811AF831D7}"/>
              </a:ext>
            </a:extLst>
          </p:cNvPr>
          <p:cNvSpPr txBox="1"/>
          <p:nvPr/>
        </p:nvSpPr>
        <p:spPr>
          <a:xfrm flipH="1">
            <a:off x="263081" y="4410661"/>
            <a:ext cx="1718527" cy="604540"/>
          </a:xfrm>
          <a:prstGeom prst="rect">
            <a:avLst/>
          </a:prstGeom>
          <a:noFill/>
          <a:ln>
            <a:noFill/>
          </a:ln>
        </p:spPr>
        <p:txBody>
          <a:bodyPr wrap="square" lIns="121900" tIns="60933" rIns="121900" bIns="60933" anchor="t" anchorCtr="0">
            <a:noAutofit/>
          </a:bodyPr>
          <a:lstStyle/>
          <a:p>
            <a:pPr>
              <a:buClr>
                <a:srgbClr val="595959"/>
              </a:buClr>
              <a:buSzPct val="25000"/>
            </a:pPr>
            <a:r>
              <a:rPr lang="en-US" altLang="zh-TW" sz="1900" b="1">
                <a:latin typeface="Arial" panose="020B0604020202020204" pitchFamily="34" charset="0"/>
                <a:ea typeface="微軟正黑體" pitchFamily="34" charset="-120"/>
                <a:cs typeface="Arial" panose="020B0604020202020204" pitchFamily="34" charset="0"/>
                <a:sym typeface="Arial"/>
              </a:rPr>
              <a:t>4 x 1GbE </a:t>
            </a:r>
          </a:p>
          <a:p>
            <a:pPr lvl="0">
              <a:buClr>
                <a:srgbClr val="595959"/>
              </a:buClr>
              <a:buSzPct val="25000"/>
            </a:pPr>
            <a:r>
              <a:rPr lang="en-US" altLang="zh-Hant" sz="1900" b="1">
                <a:latin typeface="Arial" panose="020B0604020202020204" pitchFamily="34" charset="0"/>
                <a:ea typeface="微軟正黑體" pitchFamily="34" charset="-120"/>
                <a:cs typeface="Arial" panose="020B0604020202020204" pitchFamily="34" charset="0"/>
                <a:sym typeface="Arial"/>
              </a:rPr>
              <a:t>ports</a:t>
            </a:r>
            <a:endParaRPr lang="en-US" altLang="zh-CHT" sz="1900" b="1">
              <a:latin typeface="Arial" panose="020B0604020202020204" pitchFamily="34" charset="0"/>
              <a:ea typeface="微軟正黑體" pitchFamily="34" charset="-120"/>
              <a:cs typeface="Arial" panose="020B0604020202020204" pitchFamily="34" charset="0"/>
              <a:sym typeface="Arial"/>
            </a:endParaRPr>
          </a:p>
        </p:txBody>
      </p:sp>
      <p:sp>
        <p:nvSpPr>
          <p:cNvPr id="45" name="Shape 183">
            <a:extLst>
              <a:ext uri="{FF2B5EF4-FFF2-40B4-BE49-F238E27FC236}">
                <a16:creationId xmlns:a16="http://schemas.microsoft.com/office/drawing/2014/main" id="{8CB4F124-AE1A-D747-AD9D-A53A3052C08B}"/>
              </a:ext>
            </a:extLst>
          </p:cNvPr>
          <p:cNvSpPr txBox="1"/>
          <p:nvPr/>
        </p:nvSpPr>
        <p:spPr>
          <a:xfrm flipH="1">
            <a:off x="761794" y="5971057"/>
            <a:ext cx="5308296" cy="414040"/>
          </a:xfrm>
          <a:prstGeom prst="rect">
            <a:avLst/>
          </a:prstGeom>
          <a:noFill/>
          <a:ln>
            <a:noFill/>
          </a:ln>
        </p:spPr>
        <p:txBody>
          <a:bodyPr wrap="square" lIns="121900" tIns="60933" rIns="121900" bIns="60933" anchor="t" anchorCtr="0">
            <a:noAutofit/>
          </a:bodyPr>
          <a:lstStyle/>
          <a:p>
            <a:pPr>
              <a:buClr>
                <a:srgbClr val="595959"/>
              </a:buClr>
              <a:buSzPct val="25000"/>
            </a:pPr>
            <a:r>
              <a:rPr lang="en-US" altLang="zh-TW" sz="1900" b="1">
                <a:latin typeface="Arial" panose="020B0604020202020204" pitchFamily="34" charset="0"/>
                <a:ea typeface="微軟正黑體" pitchFamily="34" charset="-120"/>
                <a:cs typeface="Arial" panose="020B0604020202020204" pitchFamily="34" charset="0"/>
                <a:sym typeface="Arial"/>
              </a:rPr>
              <a:t>USB 3.2 Gen 2 (10G) Type-A &amp; Type-C port</a:t>
            </a:r>
            <a:endParaRPr lang="en-US" altLang="zh-CHT" sz="1900" b="1">
              <a:latin typeface="Arial" panose="020B0604020202020204" pitchFamily="34" charset="0"/>
              <a:ea typeface="微軟正黑體" pitchFamily="34" charset="-120"/>
              <a:cs typeface="Arial" panose="020B0604020202020204" pitchFamily="34" charset="0"/>
              <a:sym typeface="Arial"/>
            </a:endParaRPr>
          </a:p>
        </p:txBody>
      </p:sp>
      <p:sp>
        <p:nvSpPr>
          <p:cNvPr id="54" name="Shape 222"/>
          <p:cNvSpPr/>
          <p:nvPr/>
        </p:nvSpPr>
        <p:spPr>
          <a:xfrm>
            <a:off x="2803680" y="5071519"/>
            <a:ext cx="872347" cy="476253"/>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sp>
        <p:nvSpPr>
          <p:cNvPr id="2" name="Title 1">
            <a:extLst>
              <a:ext uri="{FF2B5EF4-FFF2-40B4-BE49-F238E27FC236}">
                <a16:creationId xmlns:a16="http://schemas.microsoft.com/office/drawing/2014/main" id="{BCA38380-B2E1-0B4B-9AA2-9212F51780E3}"/>
              </a:ext>
            </a:extLst>
          </p:cNvPr>
          <p:cNvSpPr>
            <a:spLocks noGrp="1"/>
          </p:cNvSpPr>
          <p:nvPr>
            <p:ph type="title"/>
          </p:nvPr>
        </p:nvSpPr>
        <p:spPr>
          <a:xfrm>
            <a:off x="1" y="152401"/>
            <a:ext cx="12191999" cy="1303786"/>
          </a:xfrm>
        </p:spPr>
        <p:txBody>
          <a:bodyPr>
            <a:normAutofit/>
          </a:bodyPr>
          <a:lstStyle/>
          <a:p>
            <a:pPr algn="ctr"/>
            <a:r>
              <a:rPr lang="en-US" altLang="zh-Hant" sz="4000" b="1">
                <a:latin typeface="Arial" panose="020B0604020202020204" pitchFamily="34" charset="0"/>
                <a:ea typeface="Microsoft JhengHei" panose="020B0604030504040204" pitchFamily="34" charset="-120"/>
                <a:cs typeface="Arial" panose="020B0604020202020204" pitchFamily="34" charset="0"/>
                <a:sym typeface="Arial"/>
              </a:rPr>
              <a:t>TS-h2483XU-RP/</a:t>
            </a:r>
            <a:r>
              <a:rPr lang="en-US" altLang="zh-CHT" sz="4000" b="1">
                <a:latin typeface="Arial" panose="020B0604020202020204" pitchFamily="34" charset="0"/>
                <a:ea typeface="Microsoft JhengHei" panose="020B0604030504040204" pitchFamily="34" charset="-120"/>
                <a:cs typeface="Arial" panose="020B0604020202020204" pitchFamily="34" charset="0"/>
                <a:sym typeface="Arial"/>
              </a:rPr>
              <a:t> TS-</a:t>
            </a:r>
            <a:r>
              <a:rPr lang="en-US" altLang="zh-Hant" sz="4000" b="1">
                <a:latin typeface="Arial" panose="020B0604020202020204" pitchFamily="34" charset="0"/>
                <a:ea typeface="Microsoft JhengHei" panose="020B0604030504040204" pitchFamily="34" charset="-120"/>
                <a:cs typeface="Arial" panose="020B0604020202020204" pitchFamily="34" charset="0"/>
                <a:sym typeface="Arial"/>
              </a:rPr>
              <a:t>h16</a:t>
            </a:r>
            <a:r>
              <a:rPr lang="en-US" altLang="zh-CHT" sz="4000" b="1">
                <a:latin typeface="Arial" panose="020B0604020202020204" pitchFamily="34" charset="0"/>
                <a:ea typeface="Microsoft JhengHei" panose="020B0604030504040204" pitchFamily="34" charset="-120"/>
                <a:cs typeface="Arial" panose="020B0604020202020204" pitchFamily="34" charset="0"/>
                <a:sym typeface="Arial"/>
              </a:rPr>
              <a:t>83XU</a:t>
            </a:r>
            <a:r>
              <a:rPr lang="en-US" altLang="zh-Hant" sz="4000" b="1">
                <a:latin typeface="Arial" panose="020B0604020202020204" pitchFamily="34" charset="0"/>
                <a:ea typeface="Microsoft JhengHei" panose="020B0604030504040204" pitchFamily="34" charset="-120"/>
                <a:cs typeface="Arial" panose="020B0604020202020204" pitchFamily="34" charset="0"/>
                <a:sym typeface="Arial"/>
              </a:rPr>
              <a:t>-RP</a:t>
            </a:r>
            <a:r>
              <a:rPr lang="en-US" altLang="zh-CHT" sz="4000" b="1">
                <a:latin typeface="Arial" panose="020B0604020202020204" pitchFamily="34" charset="0"/>
                <a:ea typeface="Microsoft JhengHei" panose="020B0604030504040204" pitchFamily="34" charset="-120"/>
                <a:cs typeface="Arial" panose="020B0604020202020204" pitchFamily="34" charset="0"/>
                <a:sym typeface="Arial"/>
              </a:rPr>
              <a:t> </a:t>
            </a:r>
            <a:r>
              <a:rPr lang="en-US" altLang="zh-CN" sz="4000" b="1">
                <a:latin typeface="Arial" panose="020B0604020202020204" pitchFamily="34" charset="0"/>
                <a:ea typeface="Microsoft JhengHei" panose="020B0604030504040204" pitchFamily="34" charset="-120"/>
                <a:cs typeface="Arial" panose="020B0604020202020204" pitchFamily="34" charset="0"/>
                <a:sym typeface="Arial"/>
              </a:rPr>
              <a:t>Rear View</a:t>
            </a:r>
            <a:endParaRPr lang="en-US" sz="4000" b="1">
              <a:latin typeface="Arial" panose="020B0604020202020204" pitchFamily="34" charset="0"/>
              <a:cs typeface="Arial" panose="020B0604020202020204" pitchFamily="34" charset="0"/>
            </a:endParaRPr>
          </a:p>
        </p:txBody>
      </p:sp>
      <p:cxnSp>
        <p:nvCxnSpPr>
          <p:cNvPr id="67" name="Shape 219">
            <a:extLst>
              <a:ext uri="{FF2B5EF4-FFF2-40B4-BE49-F238E27FC236}">
                <a16:creationId xmlns:a16="http://schemas.microsoft.com/office/drawing/2014/main" id="{0F885C2D-53A6-45F5-9419-75A05137AC2B}"/>
              </a:ext>
            </a:extLst>
          </p:cNvPr>
          <p:cNvCxnSpPr>
            <a:cxnSpLocks/>
          </p:cNvCxnSpPr>
          <p:nvPr/>
        </p:nvCxnSpPr>
        <p:spPr>
          <a:xfrm flipV="1">
            <a:off x="3239853" y="5547772"/>
            <a:ext cx="2123" cy="381003"/>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22" name="Shape 183">
            <a:extLst>
              <a:ext uri="{FF2B5EF4-FFF2-40B4-BE49-F238E27FC236}">
                <a16:creationId xmlns:a16="http://schemas.microsoft.com/office/drawing/2014/main" id="{FF393886-CAB9-DC48-A0BE-B6FF9ADEE454}"/>
              </a:ext>
            </a:extLst>
          </p:cNvPr>
          <p:cNvSpPr txBox="1"/>
          <p:nvPr/>
        </p:nvSpPr>
        <p:spPr>
          <a:xfrm flipH="1">
            <a:off x="5420090" y="2057937"/>
            <a:ext cx="3120481" cy="483580"/>
          </a:xfrm>
          <a:prstGeom prst="rect">
            <a:avLst/>
          </a:prstGeom>
          <a:noFill/>
          <a:ln>
            <a:noFill/>
          </a:ln>
        </p:spPr>
        <p:txBody>
          <a:bodyPr wrap="square" lIns="121900" tIns="60933" rIns="121900" bIns="60933" anchor="t" anchorCtr="0">
            <a:noAutofit/>
          </a:bodyPr>
          <a:lstStyle/>
          <a:p>
            <a:pPr>
              <a:buClr>
                <a:srgbClr val="595959"/>
              </a:buClr>
              <a:buSzPct val="25000"/>
            </a:pPr>
            <a:r>
              <a:rPr lang="en-US" altLang="zh-TW" sz="1900" b="1">
                <a:latin typeface="Arial" panose="020B0604020202020204" pitchFamily="34" charset="0"/>
                <a:ea typeface="微軟正黑體" pitchFamily="34" charset="-120"/>
                <a:cs typeface="Arial" panose="020B0604020202020204" pitchFamily="34" charset="0"/>
                <a:sym typeface="Arial"/>
              </a:rPr>
              <a:t>2 x 10Gbase-T port</a:t>
            </a:r>
          </a:p>
        </p:txBody>
      </p:sp>
      <p:sp>
        <p:nvSpPr>
          <p:cNvPr id="4" name="Shape 222">
            <a:extLst>
              <a:ext uri="{FF2B5EF4-FFF2-40B4-BE49-F238E27FC236}">
                <a16:creationId xmlns:a16="http://schemas.microsoft.com/office/drawing/2014/main" id="{A3A43F07-2A68-4292-8C59-7AE283CE664B}"/>
              </a:ext>
            </a:extLst>
          </p:cNvPr>
          <p:cNvSpPr/>
          <p:nvPr/>
        </p:nvSpPr>
        <p:spPr>
          <a:xfrm>
            <a:off x="2280747" y="5105640"/>
            <a:ext cx="433128" cy="339557"/>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cxnSp>
        <p:nvCxnSpPr>
          <p:cNvPr id="27" name="Shape 219">
            <a:extLst>
              <a:ext uri="{FF2B5EF4-FFF2-40B4-BE49-F238E27FC236}">
                <a16:creationId xmlns:a16="http://schemas.microsoft.com/office/drawing/2014/main" id="{493B997D-595F-40FB-A590-086DBAB2F233}"/>
              </a:ext>
            </a:extLst>
          </p:cNvPr>
          <p:cNvCxnSpPr>
            <a:cxnSpLocks/>
          </p:cNvCxnSpPr>
          <p:nvPr/>
        </p:nvCxnSpPr>
        <p:spPr>
          <a:xfrm>
            <a:off x="1578187" y="4620875"/>
            <a:ext cx="1081194" cy="253726"/>
          </a:xfrm>
          <a:prstGeom prst="bentConnector3">
            <a:avLst>
              <a:gd name="adj1" fmla="val 99922"/>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10" name="Shape 222">
            <a:extLst>
              <a:ext uri="{FF2B5EF4-FFF2-40B4-BE49-F238E27FC236}">
                <a16:creationId xmlns:a16="http://schemas.microsoft.com/office/drawing/2014/main" id="{DC9F6E0A-6272-4572-AAE0-A62B6D8434DE}"/>
              </a:ext>
            </a:extLst>
          </p:cNvPr>
          <p:cNvSpPr/>
          <p:nvPr/>
        </p:nvSpPr>
        <p:spPr>
          <a:xfrm>
            <a:off x="4829252" y="4058967"/>
            <a:ext cx="265299" cy="153773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cxnSp>
        <p:nvCxnSpPr>
          <p:cNvPr id="35" name="Shape 219">
            <a:extLst>
              <a:ext uri="{FF2B5EF4-FFF2-40B4-BE49-F238E27FC236}">
                <a16:creationId xmlns:a16="http://schemas.microsoft.com/office/drawing/2014/main" id="{6830B185-5FEB-4AAA-919E-32E561614E46}"/>
              </a:ext>
            </a:extLst>
          </p:cNvPr>
          <p:cNvCxnSpPr>
            <a:cxnSpLocks/>
            <a:endCxn id="10" idx="0"/>
          </p:cNvCxnSpPr>
          <p:nvPr/>
        </p:nvCxnSpPr>
        <p:spPr>
          <a:xfrm flipH="1">
            <a:off x="4961902" y="2542280"/>
            <a:ext cx="16207" cy="1516687"/>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18" name="Shape 222">
            <a:extLst>
              <a:ext uri="{FF2B5EF4-FFF2-40B4-BE49-F238E27FC236}">
                <a16:creationId xmlns:a16="http://schemas.microsoft.com/office/drawing/2014/main" id="{CEEB8B30-64D8-43BF-8FAD-0BE176D3E9FC}"/>
              </a:ext>
            </a:extLst>
          </p:cNvPr>
          <p:cNvSpPr/>
          <p:nvPr/>
        </p:nvSpPr>
        <p:spPr>
          <a:xfrm>
            <a:off x="5548671" y="4058967"/>
            <a:ext cx="265299" cy="153773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cxnSp>
        <p:nvCxnSpPr>
          <p:cNvPr id="55" name="Shape 219">
            <a:extLst>
              <a:ext uri="{FF2B5EF4-FFF2-40B4-BE49-F238E27FC236}">
                <a16:creationId xmlns:a16="http://schemas.microsoft.com/office/drawing/2014/main" id="{A7AC85DA-04F1-462C-BD2E-B21BE6D3A1F9}"/>
              </a:ext>
            </a:extLst>
          </p:cNvPr>
          <p:cNvCxnSpPr>
            <a:cxnSpLocks/>
          </p:cNvCxnSpPr>
          <p:nvPr/>
        </p:nvCxnSpPr>
        <p:spPr>
          <a:xfrm>
            <a:off x="5681320" y="2542280"/>
            <a:ext cx="0" cy="1516687"/>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34" name="Shape 222">
            <a:extLst>
              <a:ext uri="{FF2B5EF4-FFF2-40B4-BE49-F238E27FC236}">
                <a16:creationId xmlns:a16="http://schemas.microsoft.com/office/drawing/2014/main" id="{1EC9AA81-46D8-4CAC-B816-2663E9166AC0}"/>
              </a:ext>
            </a:extLst>
          </p:cNvPr>
          <p:cNvSpPr/>
          <p:nvPr/>
        </p:nvSpPr>
        <p:spPr>
          <a:xfrm>
            <a:off x="6579164" y="4477914"/>
            <a:ext cx="1063144" cy="121098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grpSp>
        <p:nvGrpSpPr>
          <p:cNvPr id="38" name="群組 37">
            <a:extLst>
              <a:ext uri="{FF2B5EF4-FFF2-40B4-BE49-F238E27FC236}">
                <a16:creationId xmlns:a16="http://schemas.microsoft.com/office/drawing/2014/main" id="{4A0D8D65-2580-4776-A59D-7F314DC2111C}"/>
              </a:ext>
            </a:extLst>
          </p:cNvPr>
          <p:cNvGrpSpPr/>
          <p:nvPr/>
        </p:nvGrpSpPr>
        <p:grpSpPr>
          <a:xfrm>
            <a:off x="6257069" y="3660786"/>
            <a:ext cx="1998947" cy="685594"/>
            <a:chOff x="7375919" y="3486972"/>
            <a:chExt cx="1998947" cy="685594"/>
          </a:xfrm>
          <a:effectLst>
            <a:outerShdw blurRad="50800" dist="38100" dir="2700000" algn="tl" rotWithShape="0">
              <a:prstClr val="black">
                <a:alpha val="40000"/>
              </a:prstClr>
            </a:outerShdw>
          </a:effectLst>
        </p:grpSpPr>
        <p:pic>
          <p:nvPicPr>
            <p:cNvPr id="62" name="圖形 61">
              <a:extLst>
                <a:ext uri="{FF2B5EF4-FFF2-40B4-BE49-F238E27FC236}">
                  <a16:creationId xmlns:a16="http://schemas.microsoft.com/office/drawing/2014/main" id="{EE92FB7F-D304-4ED3-8953-D169B8EC2BEE}"/>
                </a:ext>
              </a:extLst>
            </p:cNvPr>
            <p:cNvPicPr>
              <a:picLocks noChangeAspect="1"/>
            </p:cNvPicPr>
            <p:nvPr/>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7388662" y="3486972"/>
              <a:ext cx="1986204" cy="685594"/>
            </a:xfrm>
            <a:prstGeom prst="rect">
              <a:avLst/>
            </a:prstGeom>
          </p:spPr>
        </p:pic>
        <p:sp>
          <p:nvSpPr>
            <p:cNvPr id="36" name="矩形 35">
              <a:extLst>
                <a:ext uri="{FF2B5EF4-FFF2-40B4-BE49-F238E27FC236}">
                  <a16:creationId xmlns:a16="http://schemas.microsoft.com/office/drawing/2014/main" id="{3B618A4C-2BE8-470C-A565-88AD3BD4102B}"/>
                </a:ext>
              </a:extLst>
            </p:cNvPr>
            <p:cNvSpPr/>
            <p:nvPr/>
          </p:nvSpPr>
          <p:spPr>
            <a:xfrm>
              <a:off x="7375919" y="3748088"/>
              <a:ext cx="72321" cy="166687"/>
            </a:xfrm>
            <a:prstGeom prst="rect">
              <a:avLst/>
            </a:prstGeom>
            <a:solidFill>
              <a:srgbClr val="04DEF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grpSp>
      <p:sp>
        <p:nvSpPr>
          <p:cNvPr id="64" name="矩形 64">
            <a:extLst>
              <a:ext uri="{FF2B5EF4-FFF2-40B4-BE49-F238E27FC236}">
                <a16:creationId xmlns:a16="http://schemas.microsoft.com/office/drawing/2014/main" id="{2FC6316A-2EFF-489B-AB00-39D85663489F}"/>
              </a:ext>
            </a:extLst>
          </p:cNvPr>
          <p:cNvSpPr/>
          <p:nvPr/>
        </p:nvSpPr>
        <p:spPr>
          <a:xfrm>
            <a:off x="6597430" y="3712713"/>
            <a:ext cx="1380182" cy="605294"/>
          </a:xfrm>
          <a:prstGeom prst="rect">
            <a:avLst/>
          </a:prstGeom>
          <a:effectLst>
            <a:outerShdw blurRad="50800" dist="38100" dir="2700000" algn="tl" rotWithShape="0">
              <a:prstClr val="black">
                <a:alpha val="40000"/>
              </a:prstClr>
            </a:outerShdw>
          </a:effectLst>
        </p:spPr>
        <p:txBody>
          <a:bodyPr wrap="square">
            <a:spAutoFit/>
          </a:bodyPr>
          <a:lstStyle/>
          <a:p>
            <a:pPr>
              <a:lnSpc>
                <a:spcPts val="2000"/>
              </a:lnSpc>
              <a:buClr>
                <a:srgbClr val="000090"/>
              </a:buClr>
              <a:buSzPct val="25000"/>
            </a:pPr>
            <a:r>
              <a:rPr lang="en-US" altLang="zh-TW" sz="1600">
                <a:solidFill>
                  <a:srgbClr val="D0F800"/>
                </a:solidFill>
                <a:latin typeface="Arial" panose="020B0604020202020204" pitchFamily="34" charset="0"/>
                <a:ea typeface="微軟正黑體" panose="020B0604030504040204" pitchFamily="34" charset="-120"/>
                <a:cs typeface="Arial" panose="020B0604020202020204" pitchFamily="34" charset="0"/>
                <a:sym typeface="Arial"/>
              </a:rPr>
              <a:t>Redundant </a:t>
            </a:r>
            <a:br>
              <a:rPr lang="en-US" altLang="zh-TW" sz="1600">
                <a:solidFill>
                  <a:srgbClr val="D0F800"/>
                </a:solidFill>
                <a:latin typeface="Arial" panose="020B0604020202020204" pitchFamily="34" charset="0"/>
                <a:ea typeface="微軟正黑體" panose="020B0604030504040204" pitchFamily="34" charset="-120"/>
                <a:cs typeface="Arial" panose="020B0604020202020204" pitchFamily="34" charset="0"/>
                <a:sym typeface="Arial"/>
              </a:rPr>
            </a:br>
            <a:r>
              <a:rPr lang="en-US" altLang="zh-TW" sz="1600">
                <a:solidFill>
                  <a:srgbClr val="D0F800"/>
                </a:solidFill>
                <a:latin typeface="Arial" panose="020B0604020202020204" pitchFamily="34" charset="0"/>
                <a:ea typeface="微軟正黑體" panose="020B0604030504040204" pitchFamily="34" charset="-120"/>
                <a:cs typeface="Arial" panose="020B0604020202020204" pitchFamily="34" charset="0"/>
                <a:sym typeface="Arial"/>
              </a:rPr>
              <a:t>PSU</a:t>
            </a:r>
            <a:endParaRPr lang="en-US" altLang="zh-TW" sz="1600" b="1">
              <a:solidFill>
                <a:srgbClr val="D0F800"/>
              </a:solidFill>
              <a:latin typeface="Arial" panose="020B0604020202020204" pitchFamily="34" charset="0"/>
              <a:ea typeface="微軟正黑體" panose="020B0604030504040204" pitchFamily="34" charset="-120"/>
              <a:cs typeface="Arial" panose="020B0604020202020204" pitchFamily="34" charset="0"/>
              <a:sym typeface="Arial"/>
            </a:endParaRPr>
          </a:p>
        </p:txBody>
      </p:sp>
      <p:sp>
        <p:nvSpPr>
          <p:cNvPr id="26" name="Shape 39">
            <a:extLst>
              <a:ext uri="{FF2B5EF4-FFF2-40B4-BE49-F238E27FC236}">
                <a16:creationId xmlns:a16="http://schemas.microsoft.com/office/drawing/2014/main" id="{47D6F4DA-2BE0-F348-84B2-797D3D44B480}"/>
              </a:ext>
            </a:extLst>
          </p:cNvPr>
          <p:cNvSpPr txBox="1">
            <a:spLocks/>
          </p:cNvSpPr>
          <p:nvPr/>
        </p:nvSpPr>
        <p:spPr>
          <a:xfrm>
            <a:off x="9363119" y="4874601"/>
            <a:ext cx="1663790" cy="5024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400">
                <a:solidFill>
                  <a:srgbClr val="1264BE"/>
                </a:solidFill>
                <a:ea typeface="Microsoft JhengHei"/>
                <a:cs typeface="Arial" panose="020B0604020202020204" pitchFamily="34" charset="0"/>
                <a:sym typeface="Microsoft JhengHei"/>
              </a:rPr>
              <a:t>TS-h1683XU-RP</a:t>
            </a:r>
            <a:endParaRPr lang="zh-TW" altLang="zh-TW" sz="1400">
              <a:solidFill>
                <a:srgbClr val="1264BE"/>
              </a:solidFill>
              <a:ea typeface="Microsoft JhengHei"/>
              <a:cs typeface="Arial" panose="020B0604020202020204" pitchFamily="34" charset="0"/>
              <a:sym typeface="Microsoft JhengHei"/>
            </a:endParaRPr>
          </a:p>
        </p:txBody>
      </p:sp>
      <p:sp>
        <p:nvSpPr>
          <p:cNvPr id="28" name="Shape 39">
            <a:extLst>
              <a:ext uri="{FF2B5EF4-FFF2-40B4-BE49-F238E27FC236}">
                <a16:creationId xmlns:a16="http://schemas.microsoft.com/office/drawing/2014/main" id="{ECCA2A99-4818-A34A-B2A5-ABB76E7F6C19}"/>
              </a:ext>
            </a:extLst>
          </p:cNvPr>
          <p:cNvSpPr txBox="1">
            <a:spLocks/>
          </p:cNvSpPr>
          <p:nvPr/>
        </p:nvSpPr>
        <p:spPr>
          <a:xfrm>
            <a:off x="490152" y="2605267"/>
            <a:ext cx="1663790" cy="502418"/>
          </a:xfrm>
          <a:prstGeom prst="rect">
            <a:avLst/>
          </a:prstGeom>
          <a:noFill/>
          <a:ln>
            <a:noFill/>
          </a:ln>
        </p:spPr>
        <p:txBody>
          <a:bodyPr vert="horz" wrap="square" lIns="91425" tIns="91425" rIns="91425" bIns="91425" rtlCol="0" anchor="b" anchorCtr="0">
            <a:noAutofit/>
          </a:bodyPr>
          <a:lstStyle>
            <a:lvl1pPr algn="ctr" defTabSz="914400" rtl="0" eaLnBrk="1" latinLnBrk="0" hangingPunct="1">
              <a:spcBef>
                <a:spcPct val="0"/>
              </a:spcBef>
              <a:buNone/>
              <a:defRPr sz="4000" b="1" i="0" kern="1200" baseline="0">
                <a:solidFill>
                  <a:schemeClr val="bg1"/>
                </a:solidFill>
                <a:latin typeface="Arial" pitchFamily="34" charset="0"/>
                <a:ea typeface="微軟正黑體" pitchFamily="34" charset="-120"/>
                <a:cs typeface="+mj-cs"/>
              </a:defRPr>
            </a:lvl1pPr>
          </a:lstStyle>
          <a:p>
            <a:pPr algn="l">
              <a:spcBef>
                <a:spcPts val="0"/>
              </a:spcBef>
              <a:buClr>
                <a:schemeClr val="dk1"/>
              </a:buClr>
              <a:buSzPct val="25000"/>
            </a:pPr>
            <a:r>
              <a:rPr lang="en-US" altLang="zh-TW" sz="1400">
                <a:solidFill>
                  <a:srgbClr val="1264BE"/>
                </a:solidFill>
                <a:ea typeface="Microsoft JhengHei"/>
                <a:cs typeface="Arial" panose="020B0604020202020204" pitchFamily="34" charset="0"/>
                <a:sym typeface="Microsoft JhengHei"/>
              </a:rPr>
              <a:t>TS-h2483XU-RP</a:t>
            </a:r>
            <a:endParaRPr lang="zh-TW" altLang="zh-TW" sz="1400">
              <a:solidFill>
                <a:srgbClr val="1264BE"/>
              </a:solidFill>
              <a:ea typeface="Microsoft JhengHei"/>
              <a:cs typeface="Arial" panose="020B0604020202020204" pitchFamily="34" charset="0"/>
              <a:sym typeface="Microsoft JhengHei"/>
            </a:endParaRPr>
          </a:p>
        </p:txBody>
      </p:sp>
      <p:pic>
        <p:nvPicPr>
          <p:cNvPr id="5" name="圖片 4">
            <a:extLst>
              <a:ext uri="{FF2B5EF4-FFF2-40B4-BE49-F238E27FC236}">
                <a16:creationId xmlns:a16="http://schemas.microsoft.com/office/drawing/2014/main" id="{76A91911-1C4D-4411-83AE-50699EB89E76}"/>
              </a:ext>
            </a:extLst>
          </p:cNvPr>
          <p:cNvPicPr>
            <a:picLocks noChangeAspect="1"/>
          </p:cNvPicPr>
          <p:nvPr/>
        </p:nvPicPr>
        <p:blipFill>
          <a:blip r:embed="rId3" cstate="print">
            <a:alphaModFix amt="67000"/>
            <a:extLst>
              <a:ext uri="{28A0092B-C50C-407E-A947-70E740481C1C}">
                <a14:useLocalDpi xmlns:a14="http://schemas.microsoft.com/office/drawing/2010/main"/>
              </a:ext>
            </a:extLst>
          </a:blip>
          <a:stretch>
            <a:fillRect/>
          </a:stretch>
        </p:blipFill>
        <p:spPr>
          <a:xfrm>
            <a:off x="8391409" y="6204965"/>
            <a:ext cx="3645183" cy="429955"/>
          </a:xfrm>
          <a:prstGeom prst="rect">
            <a:avLst/>
          </a:prstGeom>
        </p:spPr>
      </p:pic>
      <p:pic>
        <p:nvPicPr>
          <p:cNvPr id="6" name="圖片 5">
            <a:extLst>
              <a:ext uri="{FF2B5EF4-FFF2-40B4-BE49-F238E27FC236}">
                <a16:creationId xmlns:a16="http://schemas.microsoft.com/office/drawing/2014/main" id="{E5EA43D9-F218-4CC6-8631-7317E3F7BB53}"/>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r="-1"/>
          <a:stretch/>
        </p:blipFill>
        <p:spPr>
          <a:xfrm>
            <a:off x="8726023" y="5320985"/>
            <a:ext cx="2975957" cy="1098958"/>
          </a:xfrm>
          <a:prstGeom prst="rect">
            <a:avLst/>
          </a:prstGeom>
        </p:spPr>
      </p:pic>
    </p:spTree>
    <p:extLst>
      <p:ext uri="{BB962C8B-B14F-4D97-AF65-F5344CB8AC3E}">
        <p14:creationId xmlns:p14="http://schemas.microsoft.com/office/powerpoint/2010/main" val="14140808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窗戶, 室內, 小, 開啟 的圖片&#10;&#10;自動產生的描述">
            <a:extLst>
              <a:ext uri="{FF2B5EF4-FFF2-40B4-BE49-F238E27FC236}">
                <a16:creationId xmlns:a16="http://schemas.microsoft.com/office/drawing/2014/main" id="{5320C212-DD8C-480E-90A9-2D9AABDE64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9902" y="0"/>
            <a:ext cx="12251803" cy="6858000"/>
          </a:xfrm>
          <a:prstGeom prst="rect">
            <a:avLst/>
          </a:prstGeom>
          <a:effectLst/>
        </p:spPr>
      </p:pic>
      <p:pic>
        <p:nvPicPr>
          <p:cNvPr id="2" name="圖片 1">
            <a:extLst>
              <a:ext uri="{FF2B5EF4-FFF2-40B4-BE49-F238E27FC236}">
                <a16:creationId xmlns:a16="http://schemas.microsoft.com/office/drawing/2014/main" id="{81EC8F59-4DAD-4A5D-9100-5476E8FEB689}"/>
              </a:ext>
            </a:extLst>
          </p:cNvPr>
          <p:cNvPicPr>
            <a:picLocks noChangeAspect="1"/>
          </p:cNvPicPr>
          <p:nvPr/>
        </p:nvPicPr>
        <p:blipFill>
          <a:blip r:embed="rId4" cstate="print">
            <a:extLst>
              <a:ext uri="{28A0092B-C50C-407E-A947-70E740481C1C}">
                <a14:useLocalDpi xmlns:a14="http://schemas.microsoft.com/office/drawing/2010/main"/>
              </a:ext>
            </a:extLst>
          </a:blip>
          <a:srcRect/>
          <a:stretch/>
        </p:blipFill>
        <p:spPr>
          <a:xfrm>
            <a:off x="3587981" y="2233438"/>
            <a:ext cx="4381657" cy="613133"/>
          </a:xfrm>
          <a:prstGeom prst="rect">
            <a:avLst/>
          </a:prstGeom>
        </p:spPr>
      </p:pic>
      <p:grpSp>
        <p:nvGrpSpPr>
          <p:cNvPr id="7" name="群組 6">
            <a:extLst>
              <a:ext uri="{FF2B5EF4-FFF2-40B4-BE49-F238E27FC236}">
                <a16:creationId xmlns:a16="http://schemas.microsoft.com/office/drawing/2014/main" id="{3864B211-2141-42B1-9BC7-4A4297959C52}"/>
              </a:ext>
            </a:extLst>
          </p:cNvPr>
          <p:cNvGrpSpPr/>
          <p:nvPr/>
        </p:nvGrpSpPr>
        <p:grpSpPr>
          <a:xfrm>
            <a:off x="1677572" y="4522986"/>
            <a:ext cx="8532056" cy="2006836"/>
            <a:chOff x="1829972" y="4690115"/>
            <a:chExt cx="8532056" cy="2006836"/>
          </a:xfrm>
        </p:grpSpPr>
        <p:pic>
          <p:nvPicPr>
            <p:cNvPr id="9" name="圖片 8" descr="一張含有 電子用品, 路面, 電腦, 黑色 的圖片&#10;&#10;自動產生的描述">
              <a:extLst>
                <a:ext uri="{FF2B5EF4-FFF2-40B4-BE49-F238E27FC236}">
                  <a16:creationId xmlns:a16="http://schemas.microsoft.com/office/drawing/2014/main" id="{75A0AF25-41D6-426E-8A38-486767FA27D1}"/>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829972" y="4690115"/>
              <a:ext cx="8532056" cy="2006836"/>
            </a:xfrm>
            <a:prstGeom prst="rect">
              <a:avLst/>
            </a:prstGeom>
          </p:spPr>
        </p:pic>
        <p:pic>
          <p:nvPicPr>
            <p:cNvPr id="10" name="圖片 9" descr="一張含有 電腦, 坐, 桌, 監視器 的圖片&#10;&#10;自動產生的描述">
              <a:extLst>
                <a:ext uri="{FF2B5EF4-FFF2-40B4-BE49-F238E27FC236}">
                  <a16:creationId xmlns:a16="http://schemas.microsoft.com/office/drawing/2014/main" id="{AB8F3EF1-5076-4949-BAF9-B3D4BD11CE4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992080" y="4817331"/>
              <a:ext cx="336966" cy="93060"/>
            </a:xfrm>
            <a:prstGeom prst="rect">
              <a:avLst/>
            </a:prstGeom>
          </p:spPr>
        </p:pic>
      </p:grpSp>
      <p:pic>
        <p:nvPicPr>
          <p:cNvPr id="8" name="圖片 7" descr="一張含有 食物 的圖片&#10;&#10;自動產生的描述">
            <a:extLst>
              <a:ext uri="{FF2B5EF4-FFF2-40B4-BE49-F238E27FC236}">
                <a16:creationId xmlns:a16="http://schemas.microsoft.com/office/drawing/2014/main" id="{D2C7324E-BFA7-AB4C-9C29-EF9BB4E30CE5}"/>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1018662" y="5386039"/>
            <a:ext cx="938388" cy="938388"/>
          </a:xfrm>
          <a:prstGeom prst="rect">
            <a:avLst/>
          </a:prstGeom>
          <a:effectLst>
            <a:outerShdw blurRad="190500" dist="355600" dir="5400000" sx="93000" sy="93000" rotWithShape="0">
              <a:prstClr val="black">
                <a:alpha val="64000"/>
              </a:prstClr>
            </a:outerShdw>
          </a:effectLst>
        </p:spPr>
      </p:pic>
      <p:pic>
        <p:nvPicPr>
          <p:cNvPr id="13" name="圖片 12" descr="一張含有 標誌, 藍色, 手, 女性 的圖片&#10;&#10;自動產生的描述">
            <a:extLst>
              <a:ext uri="{FF2B5EF4-FFF2-40B4-BE49-F238E27FC236}">
                <a16:creationId xmlns:a16="http://schemas.microsoft.com/office/drawing/2014/main" id="{1B0CF4DF-6F8D-4541-976C-1642E967E013}"/>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950620" y="5386038"/>
            <a:ext cx="938387" cy="938387"/>
          </a:xfrm>
          <a:prstGeom prst="rect">
            <a:avLst/>
          </a:prstGeom>
          <a:effectLst>
            <a:outerShdw blurRad="190500" dist="355600" dir="5400000" sx="93000" sy="93000" algn="t" rotWithShape="0">
              <a:prstClr val="black">
                <a:alpha val="64000"/>
              </a:prstClr>
            </a:outerShdw>
          </a:effectLst>
        </p:spPr>
      </p:pic>
      <p:pic>
        <p:nvPicPr>
          <p:cNvPr id="4" name="圖片 3">
            <a:extLst>
              <a:ext uri="{FF2B5EF4-FFF2-40B4-BE49-F238E27FC236}">
                <a16:creationId xmlns:a16="http://schemas.microsoft.com/office/drawing/2014/main" id="{51766E0B-7EDD-44C8-948D-F5FF935D0E07}"/>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090932" y="875180"/>
            <a:ext cx="2897867" cy="98350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743854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5FF9D20E-4046-154E-90C2-A0D5BC62A821}"/>
              </a:ext>
            </a:extLst>
          </p:cNvPr>
          <p:cNvSpPr>
            <a:spLocks noGrp="1"/>
          </p:cNvSpPr>
          <p:nvPr>
            <p:ph type="title"/>
          </p:nvPr>
        </p:nvSpPr>
        <p:spPr>
          <a:xfrm>
            <a:off x="0" y="158362"/>
            <a:ext cx="12192000" cy="1278467"/>
          </a:xfrm>
        </p:spPr>
        <p:txBody>
          <a:bodyPr>
            <a:normAutofit/>
          </a:bodyPr>
          <a:lstStyle/>
          <a:p>
            <a:pPr algn="ctr"/>
            <a:r>
              <a:rPr kumimoji="1" lang="en-US" altLang="zh-TW" sz="4000" b="1">
                <a:latin typeface="Arial" panose="020B0604020202020204" pitchFamily="34" charset="0"/>
                <a:cs typeface="Arial" panose="020B0604020202020204" pitchFamily="34" charset="0"/>
              </a:rPr>
              <a:t>TS-h1886XU-RP</a:t>
            </a:r>
            <a:endParaRPr kumimoji="1" lang="zh-TW" altLang="en-US" sz="4000" b="1">
              <a:latin typeface="Arial" panose="020B0604020202020204" pitchFamily="34" charset="0"/>
              <a:cs typeface="Arial" panose="020B0604020202020204" pitchFamily="34" charset="0"/>
            </a:endParaRPr>
          </a:p>
        </p:txBody>
      </p:sp>
      <p:pic>
        <p:nvPicPr>
          <p:cNvPr id="3" name="圖片 2">
            <a:extLst>
              <a:ext uri="{FF2B5EF4-FFF2-40B4-BE49-F238E27FC236}">
                <a16:creationId xmlns:a16="http://schemas.microsoft.com/office/drawing/2014/main" id="{17F3D3CD-659D-A142-9B5B-310B545D72F9}"/>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4734279" y="4389866"/>
            <a:ext cx="7065364" cy="1868788"/>
          </a:xfrm>
          <a:prstGeom prst="rect">
            <a:avLst/>
          </a:prstGeom>
        </p:spPr>
      </p:pic>
      <p:sp>
        <p:nvSpPr>
          <p:cNvPr id="5" name="文字方塊 4">
            <a:extLst>
              <a:ext uri="{FF2B5EF4-FFF2-40B4-BE49-F238E27FC236}">
                <a16:creationId xmlns:a16="http://schemas.microsoft.com/office/drawing/2014/main" id="{CE4C9DA0-62E5-6F45-90DE-AC462441094D}"/>
              </a:ext>
            </a:extLst>
          </p:cNvPr>
          <p:cNvSpPr txBox="1"/>
          <p:nvPr/>
        </p:nvSpPr>
        <p:spPr>
          <a:xfrm>
            <a:off x="229995" y="1941395"/>
            <a:ext cx="6413935" cy="677108"/>
          </a:xfrm>
          <a:prstGeom prst="rect">
            <a:avLst/>
          </a:prstGeom>
          <a:noFill/>
        </p:spPr>
        <p:txBody>
          <a:bodyPr wrap="none" rtlCol="0">
            <a:spAutoFit/>
          </a:bodyPr>
          <a:lstStyle/>
          <a:p>
            <a:pPr lvl="1" algn="ctr" fontAlgn="base"/>
            <a:r>
              <a:rPr lang="en-US" altLang="zh-CN" sz="3700">
                <a:latin typeface="Arial" panose="020B0604020202020204" pitchFamily="34" charset="0"/>
                <a:ea typeface="微軟正黑體" panose="020B0604030504040204" pitchFamily="34" charset="-120"/>
                <a:cs typeface="Arial" panose="020B0604020202020204" pitchFamily="34" charset="0"/>
              </a:rPr>
              <a:t>Best NAS for SSD caching</a:t>
            </a:r>
            <a:endParaRPr lang="zh-TW" altLang="en-US" sz="3700">
              <a:latin typeface="Arial" panose="020B0604020202020204" pitchFamily="34" charset="0"/>
              <a:ea typeface="微軟正黑體" panose="020B0604030504040204" pitchFamily="34" charset="-120"/>
              <a:cs typeface="Arial" panose="020B0604020202020204" pitchFamily="34" charset="0"/>
            </a:endParaRPr>
          </a:p>
        </p:txBody>
      </p:sp>
      <p:sp>
        <p:nvSpPr>
          <p:cNvPr id="11" name="Shape 222">
            <a:extLst>
              <a:ext uri="{FF2B5EF4-FFF2-40B4-BE49-F238E27FC236}">
                <a16:creationId xmlns:a16="http://schemas.microsoft.com/office/drawing/2014/main" id="{94899D9A-1652-4816-8035-FBA2A4FDE690}"/>
              </a:ext>
            </a:extLst>
          </p:cNvPr>
          <p:cNvSpPr/>
          <p:nvPr/>
        </p:nvSpPr>
        <p:spPr>
          <a:xfrm>
            <a:off x="5017315" y="4624663"/>
            <a:ext cx="1061751" cy="1307926"/>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sp>
        <p:nvSpPr>
          <p:cNvPr id="15" name="Shape 222">
            <a:extLst>
              <a:ext uri="{FF2B5EF4-FFF2-40B4-BE49-F238E27FC236}">
                <a16:creationId xmlns:a16="http://schemas.microsoft.com/office/drawing/2014/main" id="{4A27C5C8-7784-4468-898E-CDED238CB2DF}"/>
              </a:ext>
            </a:extLst>
          </p:cNvPr>
          <p:cNvSpPr/>
          <p:nvPr/>
        </p:nvSpPr>
        <p:spPr>
          <a:xfrm>
            <a:off x="9122348" y="4624663"/>
            <a:ext cx="1061751" cy="1307926"/>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grpSp>
        <p:nvGrpSpPr>
          <p:cNvPr id="18" name="群組 17">
            <a:extLst>
              <a:ext uri="{FF2B5EF4-FFF2-40B4-BE49-F238E27FC236}">
                <a16:creationId xmlns:a16="http://schemas.microsoft.com/office/drawing/2014/main" id="{91117E02-60D6-4527-992F-74536693C6C4}"/>
              </a:ext>
            </a:extLst>
          </p:cNvPr>
          <p:cNvGrpSpPr/>
          <p:nvPr/>
        </p:nvGrpSpPr>
        <p:grpSpPr>
          <a:xfrm>
            <a:off x="204594" y="2823589"/>
            <a:ext cx="7435123" cy="1748825"/>
            <a:chOff x="1829972" y="4683765"/>
            <a:chExt cx="8532056" cy="2006836"/>
          </a:xfrm>
        </p:grpSpPr>
        <p:pic>
          <p:nvPicPr>
            <p:cNvPr id="19" name="圖片 18" descr="一張含有 電子用品, 路面, 電腦, 黑色 的圖片&#10;&#10;自動產生的描述">
              <a:extLst>
                <a:ext uri="{FF2B5EF4-FFF2-40B4-BE49-F238E27FC236}">
                  <a16:creationId xmlns:a16="http://schemas.microsoft.com/office/drawing/2014/main" id="{F3FB5877-FE2D-4E3B-BAC6-DEF70FB8C2CB}"/>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9972" y="4683765"/>
              <a:ext cx="8532056" cy="2006836"/>
            </a:xfrm>
            <a:prstGeom prst="rect">
              <a:avLst/>
            </a:prstGeom>
          </p:spPr>
        </p:pic>
        <p:pic>
          <p:nvPicPr>
            <p:cNvPr id="20" name="圖片 19" descr="一張含有 電腦, 坐, 桌, 監視器 的圖片&#10;&#10;自動產生的描述">
              <a:extLst>
                <a:ext uri="{FF2B5EF4-FFF2-40B4-BE49-F238E27FC236}">
                  <a16:creationId xmlns:a16="http://schemas.microsoft.com/office/drawing/2014/main" id="{6E54EEF5-8447-4724-B07F-F172A6A07A3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92080" y="4817331"/>
              <a:ext cx="336966" cy="93060"/>
            </a:xfrm>
            <a:prstGeom prst="rect">
              <a:avLst/>
            </a:prstGeom>
          </p:spPr>
        </p:pic>
      </p:grpSp>
      <p:sp>
        <p:nvSpPr>
          <p:cNvPr id="14" name="文字方塊 13">
            <a:extLst>
              <a:ext uri="{FF2B5EF4-FFF2-40B4-BE49-F238E27FC236}">
                <a16:creationId xmlns:a16="http://schemas.microsoft.com/office/drawing/2014/main" id="{84916A99-2D2B-3E4F-B7D2-FB33BC76F695}"/>
              </a:ext>
            </a:extLst>
          </p:cNvPr>
          <p:cNvSpPr txBox="1"/>
          <p:nvPr/>
        </p:nvSpPr>
        <p:spPr>
          <a:xfrm>
            <a:off x="7202216" y="2937827"/>
            <a:ext cx="4918947" cy="829779"/>
          </a:xfrm>
          <a:prstGeom prst="rect">
            <a:avLst/>
          </a:prstGeom>
          <a:noFill/>
        </p:spPr>
        <p:txBody>
          <a:bodyPr wrap="square" rtlCol="0">
            <a:spAutoFit/>
          </a:bodyPr>
          <a:lstStyle/>
          <a:p>
            <a:pPr marL="628650" lvl="1" indent="-171450" fontAlgn="base">
              <a:lnSpc>
                <a:spcPts val="3000"/>
              </a:lnSpc>
              <a:buFont typeface="Arial" panose="020B0604020202020204" pitchFamily="34" charset="0"/>
              <a:buChar char="•"/>
            </a:pPr>
            <a:r>
              <a:rPr lang="en-US" altLang="zh-TW" sz="2200">
                <a:latin typeface="Arial" panose="020B0604020202020204" pitchFamily="34" charset="0"/>
                <a:ea typeface="微軟正黑體" panose="020B0604030504040204" pitchFamily="34" charset="-120"/>
                <a:cs typeface="Arial" panose="020B0604020202020204" pitchFamily="34" charset="0"/>
              </a:rPr>
              <a:t>12 x </a:t>
            </a:r>
            <a:r>
              <a:rPr lang="en-US" altLang="zh-CN" sz="2200">
                <a:latin typeface="Arial" panose="020B0604020202020204" pitchFamily="34" charset="0"/>
                <a:ea typeface="微軟正黑體" panose="020B0604030504040204" pitchFamily="34" charset="-120"/>
                <a:cs typeface="Arial" panose="020B0604020202020204" pitchFamily="34" charset="0"/>
              </a:rPr>
              <a:t>3.5”HDD slot</a:t>
            </a:r>
          </a:p>
          <a:p>
            <a:pPr marL="628650" lvl="1" indent="-171450" fontAlgn="base">
              <a:lnSpc>
                <a:spcPts val="3000"/>
              </a:lnSpc>
              <a:buFont typeface="Arial" panose="020B0604020202020204" pitchFamily="34" charset="0"/>
              <a:buChar char="•"/>
            </a:pPr>
            <a:r>
              <a:rPr lang="en-US" altLang="zh-CN" sz="2200">
                <a:latin typeface="Arial" panose="020B0604020202020204" pitchFamily="34" charset="0"/>
                <a:ea typeface="微軟正黑體" panose="020B0604030504040204" pitchFamily="34" charset="-120"/>
                <a:cs typeface="Arial" panose="020B0604020202020204" pitchFamily="34" charset="0"/>
              </a:rPr>
              <a:t>Up to 192 TB raw capacity*</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p:txBody>
      </p:sp>
      <p:sp>
        <p:nvSpPr>
          <p:cNvPr id="16" name="文字方塊 15">
            <a:extLst>
              <a:ext uri="{FF2B5EF4-FFF2-40B4-BE49-F238E27FC236}">
                <a16:creationId xmlns:a16="http://schemas.microsoft.com/office/drawing/2014/main" id="{EBA9CE4B-8235-5C4D-947C-1049526B39E2}"/>
              </a:ext>
            </a:extLst>
          </p:cNvPr>
          <p:cNvSpPr txBox="1"/>
          <p:nvPr/>
        </p:nvSpPr>
        <p:spPr>
          <a:xfrm>
            <a:off x="6728296" y="3895615"/>
            <a:ext cx="4918947" cy="369332"/>
          </a:xfrm>
          <a:prstGeom prst="rect">
            <a:avLst/>
          </a:prstGeom>
          <a:noFill/>
        </p:spPr>
        <p:txBody>
          <a:bodyPr wrap="square" rtlCol="0">
            <a:spAutoFit/>
          </a:bodyPr>
          <a:lstStyle/>
          <a:p>
            <a:pPr lvl="1" algn="r" fontAlgn="base"/>
            <a:r>
              <a:rPr lang="en-US" altLang="zh-CN">
                <a:latin typeface="Arial" panose="020B0604020202020204" pitchFamily="34" charset="0"/>
                <a:ea typeface="微軟正黑體" panose="020B0604030504040204" pitchFamily="34" charset="-120"/>
                <a:cs typeface="Arial" panose="020B0604020202020204" pitchFamily="34" charset="0"/>
              </a:rPr>
              <a:t>*calculate by 16TB disk</a:t>
            </a:r>
            <a:endParaRPr lang="zh-TW" altLang="en-US">
              <a:latin typeface="Arial" panose="020B0604020202020204" pitchFamily="34" charset="0"/>
              <a:ea typeface="微軟正黑體" panose="020B0604030504040204" pitchFamily="34" charset="-120"/>
              <a:cs typeface="Arial" panose="020B0604020202020204" pitchFamily="34" charset="0"/>
            </a:endParaRPr>
          </a:p>
        </p:txBody>
      </p:sp>
      <p:sp>
        <p:nvSpPr>
          <p:cNvPr id="17" name="文字方塊 16">
            <a:extLst>
              <a:ext uri="{FF2B5EF4-FFF2-40B4-BE49-F238E27FC236}">
                <a16:creationId xmlns:a16="http://schemas.microsoft.com/office/drawing/2014/main" id="{0E242167-1C1F-4646-9710-110B499AE631}"/>
              </a:ext>
            </a:extLst>
          </p:cNvPr>
          <p:cNvSpPr txBox="1"/>
          <p:nvPr/>
        </p:nvSpPr>
        <p:spPr>
          <a:xfrm>
            <a:off x="-110066" y="4587356"/>
            <a:ext cx="4918947" cy="1214500"/>
          </a:xfrm>
          <a:prstGeom prst="rect">
            <a:avLst/>
          </a:prstGeom>
          <a:noFill/>
        </p:spPr>
        <p:txBody>
          <a:bodyPr wrap="square" rtlCol="0">
            <a:spAutoFit/>
          </a:bodyPr>
          <a:lstStyle/>
          <a:p>
            <a:pPr marL="717550" lvl="1" indent="-260350" fontAlgn="base">
              <a:lnSpc>
                <a:spcPts val="3000"/>
              </a:lnSpc>
              <a:buFont typeface="Arial" panose="020B0604020202020204" pitchFamily="34" charset="0"/>
              <a:buChar char="•"/>
              <a:tabLst>
                <a:tab pos="628650" algn="l"/>
              </a:tabLst>
            </a:pPr>
            <a:r>
              <a:rPr lang="en-US" altLang="zh-TW" sz="2200">
                <a:latin typeface="Arial" panose="020B0604020202020204" pitchFamily="34" charset="0"/>
                <a:ea typeface="微軟正黑體" panose="020B0604030504040204" pitchFamily="34" charset="-120"/>
                <a:cs typeface="Arial" panose="020B0604020202020204" pitchFamily="34" charset="0"/>
              </a:rPr>
              <a:t>6 x</a:t>
            </a:r>
            <a:r>
              <a:rPr lang="en-US" altLang="zh-CN" sz="2200">
                <a:latin typeface="Arial" panose="020B0604020202020204" pitchFamily="34" charset="0"/>
                <a:ea typeface="微軟正黑體" panose="020B0604030504040204" pitchFamily="34" charset="-120"/>
                <a:cs typeface="Arial" panose="020B0604020202020204" pitchFamily="34" charset="0"/>
              </a:rPr>
              <a:t>2.5”SSD slot</a:t>
            </a:r>
          </a:p>
          <a:p>
            <a:pPr marL="717550" lvl="1" indent="-260350" fontAlgn="base">
              <a:lnSpc>
                <a:spcPts val="3000"/>
              </a:lnSpc>
              <a:buFont typeface="Arial" panose="020B0604020202020204" pitchFamily="34" charset="0"/>
              <a:buChar char="•"/>
              <a:tabLst>
                <a:tab pos="628650" algn="l"/>
              </a:tabLst>
            </a:pPr>
            <a:r>
              <a:rPr lang="en-US" altLang="zh-CN" sz="2200">
                <a:latin typeface="Arial" panose="020B0604020202020204" pitchFamily="34" charset="0"/>
                <a:ea typeface="微軟正黑體" panose="020B0604030504040204" pitchFamily="34" charset="-120"/>
                <a:cs typeface="Arial" panose="020B0604020202020204" pitchFamily="34" charset="0"/>
              </a:rPr>
              <a:t>Free front HDD slots for storage capacity</a:t>
            </a:r>
            <a:endParaRPr lang="zh-TW" altLang="en-US" sz="22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34177439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7A04887-2CB1-6942-8A23-25CEF73B0858}"/>
              </a:ext>
            </a:extLst>
          </p:cNvPr>
          <p:cNvSpPr>
            <a:spLocks noGrp="1"/>
          </p:cNvSpPr>
          <p:nvPr>
            <p:ph type="title"/>
          </p:nvPr>
        </p:nvSpPr>
        <p:spPr>
          <a:xfrm>
            <a:off x="-1" y="51374"/>
            <a:ext cx="12192001" cy="1400037"/>
          </a:xfrm>
        </p:spPr>
        <p:txBody>
          <a:bodyPr>
            <a:normAutofit/>
          </a:bodyPr>
          <a:lstStyle/>
          <a:p>
            <a:pPr algn="ctr"/>
            <a:r>
              <a:rPr kumimoji="1" lang="en-US" altLang="zh-TW" sz="4000" b="1">
                <a:solidFill>
                  <a:schemeClr val="tx1"/>
                </a:solidFill>
                <a:latin typeface="Arial" panose="020B0604020202020204" pitchFamily="34" charset="0"/>
                <a:cs typeface="Arial" panose="020B0604020202020204" pitchFamily="34" charset="0"/>
              </a:rPr>
              <a:t>Intel Enterprise Xeon D </a:t>
            </a:r>
            <a:r>
              <a:rPr kumimoji="1" lang="en-US" altLang="zh-CN" sz="4000" b="1">
                <a:solidFill>
                  <a:schemeClr val="tx1"/>
                </a:solidFill>
                <a:latin typeface="Arial" panose="020B0604020202020204" pitchFamily="34" charset="0"/>
                <a:cs typeface="Arial" panose="020B0604020202020204" pitchFamily="34" charset="0"/>
              </a:rPr>
              <a:t>Processor</a:t>
            </a:r>
            <a:endParaRPr kumimoji="1" lang="zh-TW" altLang="en-US" sz="4000" b="1">
              <a:solidFill>
                <a:schemeClr val="tx1"/>
              </a:solidFill>
              <a:latin typeface="Arial" panose="020B0604020202020204" pitchFamily="34" charset="0"/>
              <a:cs typeface="Arial" panose="020B0604020202020204" pitchFamily="34" charset="0"/>
            </a:endParaRPr>
          </a:p>
        </p:txBody>
      </p:sp>
      <p:pic>
        <p:nvPicPr>
          <p:cNvPr id="4" name="圖片 3" descr="一張含有 食物 的圖片&#10;&#10;自動產生的描述">
            <a:extLst>
              <a:ext uri="{FF2B5EF4-FFF2-40B4-BE49-F238E27FC236}">
                <a16:creationId xmlns:a16="http://schemas.microsoft.com/office/drawing/2014/main" id="{7FA0B0A4-6ADD-BC48-A986-4409E2AB1A0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161963" y="2234244"/>
            <a:ext cx="3663385" cy="3663385"/>
          </a:xfrm>
          <a:prstGeom prst="rect">
            <a:avLst/>
          </a:prstGeom>
          <a:effectLst>
            <a:outerShdw blurRad="190500" dist="355600" dir="5400000" sx="93000" sy="93000" rotWithShape="0">
              <a:prstClr val="black">
                <a:alpha val="64000"/>
              </a:prstClr>
            </a:outerShdw>
          </a:effectLst>
        </p:spPr>
      </p:pic>
      <p:sp>
        <p:nvSpPr>
          <p:cNvPr id="3" name="矩形: 圓角 2">
            <a:extLst>
              <a:ext uri="{FF2B5EF4-FFF2-40B4-BE49-F238E27FC236}">
                <a16:creationId xmlns:a16="http://schemas.microsoft.com/office/drawing/2014/main" id="{85F332C8-5CED-4D49-875A-8CD5219949D0}"/>
              </a:ext>
            </a:extLst>
          </p:cNvPr>
          <p:cNvSpPr/>
          <p:nvPr/>
        </p:nvSpPr>
        <p:spPr>
          <a:xfrm>
            <a:off x="5726517" y="3122733"/>
            <a:ext cx="5303520" cy="1945170"/>
          </a:xfrm>
          <a:prstGeom prst="roundRect">
            <a:avLst>
              <a:gd name="adj" fmla="val 0"/>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8" name="矩形 7">
            <a:extLst>
              <a:ext uri="{FF2B5EF4-FFF2-40B4-BE49-F238E27FC236}">
                <a16:creationId xmlns:a16="http://schemas.microsoft.com/office/drawing/2014/main" id="{0F3DF413-BA63-4CEF-9E57-9C9C3F946DAC}"/>
              </a:ext>
            </a:extLst>
          </p:cNvPr>
          <p:cNvSpPr/>
          <p:nvPr/>
        </p:nvSpPr>
        <p:spPr>
          <a:xfrm>
            <a:off x="5961359" y="3313424"/>
            <a:ext cx="5171416" cy="1483419"/>
          </a:xfrm>
          <a:prstGeom prst="rect">
            <a:avLst/>
          </a:prstGeom>
          <a:effectLst/>
        </p:spPr>
        <p:txBody>
          <a:bodyPr wrap="square">
            <a:spAutoFit/>
          </a:bodyPr>
          <a:lstStyle/>
          <a:p>
            <a:pPr>
              <a:lnSpc>
                <a:spcPts val="3300"/>
              </a:lnSpc>
              <a:spcBef>
                <a:spcPts val="600"/>
              </a:spcBef>
              <a:buClr>
                <a:srgbClr val="FF0000"/>
              </a:buClr>
              <a:buSzPct val="100000"/>
              <a:tabLst>
                <a:tab pos="180975" algn="l"/>
              </a:tabLst>
            </a:pPr>
            <a:r>
              <a:rPr lang="en-US" altLang="zh-TW" sz="2500" b="1">
                <a:latin typeface="Arial" panose="020B0604020202020204" pitchFamily="34" charset="0"/>
                <a:ea typeface="Microsoft JhengHei"/>
                <a:cs typeface="Arial" panose="020B0604020202020204" pitchFamily="34" charset="0"/>
              </a:rPr>
              <a:t>Intel</a:t>
            </a:r>
            <a:r>
              <a:rPr lang="en-US" altLang="zh-TW" sz="2500" b="1" baseline="30000">
                <a:latin typeface="Arial" panose="020B0604020202020204" pitchFamily="34" charset="0"/>
                <a:ea typeface="Microsoft JhengHei"/>
                <a:cs typeface="Arial" panose="020B0604020202020204" pitchFamily="34" charset="0"/>
              </a:rPr>
              <a:t>®</a:t>
            </a:r>
            <a:r>
              <a:rPr lang="en-US" altLang="zh-TW" sz="2500" b="1">
                <a:latin typeface="Arial" panose="020B0604020202020204" pitchFamily="34" charset="0"/>
                <a:ea typeface="Microsoft JhengHei"/>
                <a:cs typeface="Arial" panose="020B0604020202020204" pitchFamily="34" charset="0"/>
              </a:rPr>
              <a:t> </a:t>
            </a:r>
            <a:r>
              <a:rPr lang="en-US" altLang="zh-TW" sz="2500" b="1">
                <a:solidFill>
                  <a:srgbClr val="1574DC"/>
                </a:solidFill>
                <a:latin typeface="Arial" panose="020B0604020202020204" pitchFamily="34" charset="0"/>
                <a:ea typeface="Microsoft JhengHei"/>
                <a:cs typeface="Arial" panose="020B0604020202020204" pitchFamily="34" charset="0"/>
              </a:rPr>
              <a:t>Xeon</a:t>
            </a:r>
            <a:r>
              <a:rPr lang="en-US" altLang="zh-TW" sz="2500" b="1" baseline="30000">
                <a:solidFill>
                  <a:srgbClr val="1574DC"/>
                </a:solidFill>
                <a:latin typeface="Arial" panose="020B0604020202020204" pitchFamily="34" charset="0"/>
                <a:ea typeface="Microsoft JhengHei"/>
                <a:cs typeface="Arial" panose="020B0604020202020204" pitchFamily="34" charset="0"/>
              </a:rPr>
              <a:t>®</a:t>
            </a:r>
            <a:r>
              <a:rPr lang="en-US" altLang="zh-TW" sz="2500" b="1">
                <a:solidFill>
                  <a:srgbClr val="1574DC"/>
                </a:solidFill>
                <a:latin typeface="Arial" panose="020B0604020202020204" pitchFamily="34" charset="0"/>
                <a:ea typeface="Microsoft JhengHei"/>
                <a:cs typeface="Arial" panose="020B0604020202020204" pitchFamily="34" charset="0"/>
              </a:rPr>
              <a:t> D-1622</a:t>
            </a:r>
          </a:p>
          <a:p>
            <a:pPr lvl="1" indent="-457200">
              <a:lnSpc>
                <a:spcPts val="3300"/>
              </a:lnSpc>
              <a:spcBef>
                <a:spcPts val="600"/>
              </a:spcBef>
              <a:buClr>
                <a:srgbClr val="FF0000"/>
              </a:buClr>
              <a:buSzPct val="100000"/>
              <a:tabLst>
                <a:tab pos="0" algn="l"/>
              </a:tabLst>
            </a:pPr>
            <a:r>
              <a:rPr lang="en-US" altLang="zh-TW" sz="2500" b="1">
                <a:solidFill>
                  <a:srgbClr val="1574DC"/>
                </a:solidFill>
                <a:latin typeface="Arial" panose="020B0604020202020204" pitchFamily="34" charset="0"/>
                <a:ea typeface="Microsoft JhengHei"/>
                <a:cs typeface="Arial" panose="020B0604020202020204" pitchFamily="34" charset="0"/>
              </a:rPr>
              <a:t>4-core</a:t>
            </a:r>
            <a:r>
              <a:rPr lang="zh-TW" altLang="en-US" sz="2500" b="1">
                <a:solidFill>
                  <a:srgbClr val="66CCFF"/>
                </a:solidFill>
                <a:latin typeface="Arial" panose="020B0604020202020204" pitchFamily="34" charset="0"/>
                <a:ea typeface="Microsoft JhengHei"/>
                <a:cs typeface="Arial" panose="020B0604020202020204" pitchFamily="34" charset="0"/>
              </a:rPr>
              <a:t> </a:t>
            </a:r>
            <a:r>
              <a:rPr lang="en-US" altLang="zh-TW" sz="2500" b="1">
                <a:latin typeface="Arial" panose="020B0604020202020204" pitchFamily="34" charset="0"/>
                <a:ea typeface="Microsoft JhengHei"/>
                <a:cs typeface="Arial" panose="020B0604020202020204" pitchFamily="34" charset="0"/>
              </a:rPr>
              <a:t>/</a:t>
            </a:r>
            <a:r>
              <a:rPr lang="zh-TW" altLang="en-US" sz="2500" b="1">
                <a:solidFill>
                  <a:schemeClr val="bg1"/>
                </a:solidFill>
                <a:latin typeface="Arial" panose="020B0604020202020204" pitchFamily="34" charset="0"/>
                <a:ea typeface="Microsoft JhengHei"/>
                <a:cs typeface="Arial" panose="020B0604020202020204" pitchFamily="34" charset="0"/>
              </a:rPr>
              <a:t> </a:t>
            </a:r>
            <a:r>
              <a:rPr lang="en-US" altLang="zh-TW" sz="2500" b="1">
                <a:solidFill>
                  <a:srgbClr val="1574DC"/>
                </a:solidFill>
                <a:latin typeface="Arial" panose="020B0604020202020204" pitchFamily="34" charset="0"/>
                <a:ea typeface="Microsoft JhengHei"/>
                <a:cs typeface="Arial" panose="020B0604020202020204" pitchFamily="34" charset="0"/>
              </a:rPr>
              <a:t>8-thread processor</a:t>
            </a:r>
            <a:endParaRPr lang="en-US" altLang="zh-CN" sz="2500" b="1">
              <a:latin typeface="Arial" panose="020B0604020202020204" pitchFamily="34" charset="0"/>
              <a:ea typeface="Microsoft JhengHei"/>
              <a:cs typeface="Arial" panose="020B0604020202020204" pitchFamily="34" charset="0"/>
            </a:endParaRPr>
          </a:p>
          <a:p>
            <a:pPr lvl="1" indent="-457200">
              <a:lnSpc>
                <a:spcPts val="3300"/>
              </a:lnSpc>
              <a:spcBef>
                <a:spcPts val="600"/>
              </a:spcBef>
              <a:buClr>
                <a:srgbClr val="FF0000"/>
              </a:buClr>
              <a:buSzPct val="100000"/>
              <a:tabLst>
                <a:tab pos="0" algn="l"/>
              </a:tabLst>
            </a:pPr>
            <a:r>
              <a:rPr lang="en-US" altLang="zh-TW" sz="2500" b="1">
                <a:latin typeface="Arial" panose="020B0604020202020204" pitchFamily="34" charset="0"/>
                <a:ea typeface="Microsoft JhengHei"/>
                <a:cs typeface="Arial" panose="020B0604020202020204" pitchFamily="34" charset="0"/>
              </a:rPr>
              <a:t>2.6 GHz, max boost to</a:t>
            </a:r>
            <a:r>
              <a:rPr lang="zh-TW" altLang="en-US" sz="2500" b="1">
                <a:latin typeface="Arial" panose="020B0604020202020204" pitchFamily="34" charset="0"/>
                <a:ea typeface="Microsoft JhengHei"/>
                <a:cs typeface="Arial" panose="020B0604020202020204" pitchFamily="34" charset="0"/>
              </a:rPr>
              <a:t> </a:t>
            </a:r>
            <a:r>
              <a:rPr lang="en-US" altLang="zh-TW" sz="2500" b="1">
                <a:latin typeface="Arial" panose="020B0604020202020204" pitchFamily="34" charset="0"/>
                <a:ea typeface="Microsoft JhengHei"/>
                <a:cs typeface="Arial" panose="020B0604020202020204" pitchFamily="34" charset="0"/>
              </a:rPr>
              <a:t>3.2 GHz   </a:t>
            </a:r>
          </a:p>
        </p:txBody>
      </p:sp>
      <p:pic>
        <p:nvPicPr>
          <p:cNvPr id="12" name="圖片 11">
            <a:extLst>
              <a:ext uri="{FF2B5EF4-FFF2-40B4-BE49-F238E27FC236}">
                <a16:creationId xmlns:a16="http://schemas.microsoft.com/office/drawing/2014/main" id="{7F8BABC0-6A9F-46A9-B80E-66850DAA1DDF}"/>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5649180" y="3122733"/>
            <a:ext cx="105488" cy="2000129"/>
          </a:xfrm>
          <a:prstGeom prst="rect">
            <a:avLst/>
          </a:prstGeom>
          <a:effectLst>
            <a:outerShdw blurRad="50800" dist="38100" algn="l" rotWithShape="0">
              <a:prstClr val="black">
                <a:alpha val="40000"/>
              </a:prstClr>
            </a:outerShdw>
          </a:effectLst>
        </p:spPr>
      </p:pic>
      <p:pic>
        <p:nvPicPr>
          <p:cNvPr id="14" name="圖片 13">
            <a:extLst>
              <a:ext uri="{FF2B5EF4-FFF2-40B4-BE49-F238E27FC236}">
                <a16:creationId xmlns:a16="http://schemas.microsoft.com/office/drawing/2014/main" id="{11C9164C-8BD1-4EF9-A635-90BCAD9B8956}"/>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10987168" y="3122732"/>
            <a:ext cx="105488" cy="2000129"/>
          </a:xfrm>
          <a:prstGeom prst="rect">
            <a:avLst/>
          </a:prstGeom>
          <a:effectLst>
            <a:outerShdw blurRad="50800" dist="38100" algn="l" rotWithShape="0">
              <a:prstClr val="black">
                <a:alpha val="40000"/>
              </a:prstClr>
            </a:outerShdw>
          </a:effectLst>
        </p:spPr>
      </p:pic>
      <p:pic>
        <p:nvPicPr>
          <p:cNvPr id="16" name="圖片 15">
            <a:extLst>
              <a:ext uri="{FF2B5EF4-FFF2-40B4-BE49-F238E27FC236}">
                <a16:creationId xmlns:a16="http://schemas.microsoft.com/office/drawing/2014/main" id="{F2EEEF8D-1CDB-47DA-B71D-B69579A48D94}"/>
              </a:ext>
            </a:extLst>
          </p:cNvPr>
          <p:cNvPicPr>
            <a:picLocks noChangeAspect="1"/>
          </p:cNvPicPr>
          <p:nvPr/>
        </p:nvPicPr>
        <p:blipFill rotWithShape="1">
          <a:blip r:embed="rId4" cstate="print">
            <a:alphaModFix amt="79000"/>
            <a:extLst>
              <a:ext uri="{28A0092B-C50C-407E-A947-70E740481C1C}">
                <a14:useLocalDpi xmlns:a14="http://schemas.microsoft.com/office/drawing/2010/main"/>
              </a:ext>
            </a:extLst>
          </a:blip>
          <a:srcRect l="7217" r="-2411"/>
          <a:stretch/>
        </p:blipFill>
        <p:spPr>
          <a:xfrm flipV="1">
            <a:off x="5494868" y="4796843"/>
            <a:ext cx="6051722" cy="420721"/>
          </a:xfrm>
          <a:prstGeom prst="rect">
            <a:avLst/>
          </a:prstGeom>
        </p:spPr>
      </p:pic>
    </p:spTree>
    <p:extLst>
      <p:ext uri="{BB962C8B-B14F-4D97-AF65-F5344CB8AC3E}">
        <p14:creationId xmlns:p14="http://schemas.microsoft.com/office/powerpoint/2010/main" val="795554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DFE0B-9FBB-A440-8A76-B990F35B49EF}"/>
              </a:ext>
            </a:extLst>
          </p:cNvPr>
          <p:cNvSpPr>
            <a:spLocks noGrp="1"/>
          </p:cNvSpPr>
          <p:nvPr>
            <p:ph type="title"/>
          </p:nvPr>
        </p:nvSpPr>
        <p:spPr>
          <a:xfrm>
            <a:off x="0" y="278928"/>
            <a:ext cx="12192000" cy="1097280"/>
          </a:xfrm>
        </p:spPr>
        <p:txBody>
          <a:bodyPr>
            <a:normAutofit/>
          </a:bodyPr>
          <a:lstStyle/>
          <a:p>
            <a:pPr algn="ctr"/>
            <a:r>
              <a:rPr lang="en-US" altLang="zh-CN" sz="4400">
                <a:solidFill>
                  <a:schemeClr val="tx1"/>
                </a:solidFill>
                <a:latin typeface="Arial" panose="020B0604020202020204" pitchFamily="34" charset="0"/>
                <a:ea typeface="Microsoft JhengHei"/>
                <a:cs typeface="Arial" panose="020B0604020202020204" pitchFamily="34" charset="0"/>
              </a:rPr>
              <a:t>Support ECC</a:t>
            </a:r>
            <a:r>
              <a:rPr lang="en-US" altLang="zh-TW" sz="4400">
                <a:solidFill>
                  <a:schemeClr val="tx1"/>
                </a:solidFill>
                <a:latin typeface="Arial" panose="020B0604020202020204" pitchFamily="34" charset="0"/>
                <a:ea typeface="Microsoft JhengHei"/>
                <a:cs typeface="Arial" panose="020B0604020202020204" pitchFamily="34" charset="0"/>
              </a:rPr>
              <a:t> Memory </a:t>
            </a:r>
            <a:r>
              <a:rPr lang="en-US" sz="3600">
                <a:solidFill>
                  <a:schemeClr val="tx1"/>
                </a:solidFill>
                <a:latin typeface="Arial" panose="020B0604020202020204" pitchFamily="34" charset="0"/>
                <a:ea typeface="Microsoft JhengHei"/>
                <a:cs typeface="Arial" panose="020B0604020202020204" pitchFamily="34" charset="0"/>
              </a:rPr>
              <a:t>(Error Correcting Code)</a:t>
            </a:r>
            <a:endParaRPr lang="en-US" sz="3600">
              <a:solidFill>
                <a:schemeClr val="tx1"/>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F035E34F-DCCD-954B-92BD-AE137E91F2B6}"/>
              </a:ext>
            </a:extLst>
          </p:cNvPr>
          <p:cNvSpPr txBox="1"/>
          <p:nvPr/>
        </p:nvSpPr>
        <p:spPr>
          <a:xfrm>
            <a:off x="6339724" y="4175717"/>
            <a:ext cx="5472263" cy="1907638"/>
          </a:xfrm>
          <a:prstGeom prst="rect">
            <a:avLst/>
          </a:prstGeom>
          <a:noFill/>
        </p:spPr>
        <p:txBody>
          <a:bodyPr wrap="square" rtlCol="0" anchor="t">
            <a:spAutoFit/>
          </a:bodyPr>
          <a:lstStyle/>
          <a:p>
            <a:pPr marL="177800" indent="-177800">
              <a:lnSpc>
                <a:spcPts val="3300"/>
              </a:lnSpc>
              <a:buFont typeface="Arial" panose="020B0604020202020204" pitchFamily="34" charset="0"/>
              <a:buChar char="•"/>
            </a:pPr>
            <a:r>
              <a:rPr lang="en-US" altLang="zh-TW" sz="2550">
                <a:solidFill>
                  <a:schemeClr val="bg1"/>
                </a:solidFill>
                <a:latin typeface="Arial" panose="020B0604020202020204" pitchFamily="34" charset="0"/>
                <a:ea typeface="微軟正黑體"/>
                <a:cs typeface="Arial" panose="020B0604020202020204" pitchFamily="34" charset="0"/>
              </a:rPr>
              <a:t>Intel Xeon processors </a:t>
            </a:r>
            <a:r>
              <a:rPr lang="en-US" altLang="zh-CN" sz="2550">
                <a:solidFill>
                  <a:schemeClr val="bg1"/>
                </a:solidFill>
                <a:latin typeface="Arial" panose="020B0604020202020204" pitchFamily="34" charset="0"/>
                <a:ea typeface="微軟正黑體"/>
                <a:cs typeface="Arial" panose="020B0604020202020204" pitchFamily="34" charset="0"/>
              </a:rPr>
              <a:t>support ECC which </a:t>
            </a:r>
            <a:r>
              <a:rPr lang="en-US" altLang="zh-CN" sz="2550">
                <a:solidFill>
                  <a:srgbClr val="FFFF00"/>
                </a:solidFill>
                <a:latin typeface="Arial" panose="020B0604020202020204" pitchFamily="34" charset="0"/>
                <a:ea typeface="微軟正黑體"/>
                <a:cs typeface="Arial" panose="020B0604020202020204" pitchFamily="34" charset="0"/>
              </a:rPr>
              <a:t>automatically detects</a:t>
            </a:r>
            <a:r>
              <a:rPr lang="en-US" altLang="zh-CN" sz="2550">
                <a:solidFill>
                  <a:schemeClr val="bg1"/>
                </a:solidFill>
                <a:latin typeface="Arial" panose="020B0604020202020204" pitchFamily="34" charset="0"/>
                <a:ea typeface="微軟正黑體"/>
                <a:cs typeface="Arial" panose="020B0604020202020204" pitchFamily="34" charset="0"/>
              </a:rPr>
              <a:t> and </a:t>
            </a:r>
            <a:r>
              <a:rPr lang="en-US" altLang="zh-CN" sz="2550">
                <a:solidFill>
                  <a:srgbClr val="FFFF00"/>
                </a:solidFill>
                <a:latin typeface="Arial" panose="020B0604020202020204" pitchFamily="34" charset="0"/>
                <a:ea typeface="微軟正黑體"/>
                <a:cs typeface="Arial" panose="020B0604020202020204" pitchFamily="34" charset="0"/>
              </a:rPr>
              <a:t>repairs single-bit error on-the-fly. </a:t>
            </a:r>
            <a:endParaRPr lang="en-US" altLang="zh-TW" sz="2550">
              <a:solidFill>
                <a:srgbClr val="FFFF00"/>
              </a:solidFill>
              <a:latin typeface="Arial" panose="020B0604020202020204" pitchFamily="34" charset="0"/>
              <a:ea typeface="微軟正黑體" panose="020B0604030504040204" pitchFamily="34" charset="-120"/>
              <a:cs typeface="Arial" panose="020B0604020202020204" pitchFamily="34" charset="0"/>
            </a:endParaRPr>
          </a:p>
          <a:p>
            <a:pPr marL="177800" indent="-177800">
              <a:lnSpc>
                <a:spcPts val="3300"/>
              </a:lnSpc>
              <a:spcBef>
                <a:spcPts val="1200"/>
              </a:spcBef>
              <a:buFont typeface="Arial" panose="020B0604020202020204" pitchFamily="34" charset="0"/>
              <a:buChar char="•"/>
            </a:pPr>
            <a:r>
              <a:rPr lang="en-US" altLang="zh-CN" sz="2550">
                <a:solidFill>
                  <a:schemeClr val="bg1"/>
                </a:solidFill>
                <a:latin typeface="Arial" panose="020B0604020202020204" pitchFamily="34" charset="0"/>
                <a:ea typeface="微軟正黑體"/>
                <a:cs typeface="Arial" panose="020B0604020202020204" pitchFamily="34" charset="0"/>
              </a:rPr>
              <a:t>Supports up to </a:t>
            </a:r>
            <a:r>
              <a:rPr lang="en-US" altLang="zh-CN" sz="2550">
                <a:solidFill>
                  <a:srgbClr val="FFFF00"/>
                </a:solidFill>
                <a:latin typeface="Arial" panose="020B0604020202020204" pitchFamily="34" charset="0"/>
                <a:ea typeface="微軟正黑體"/>
                <a:cs typeface="Arial" panose="020B0604020202020204" pitchFamily="34" charset="0"/>
              </a:rPr>
              <a:t>128GB</a:t>
            </a:r>
          </a:p>
        </p:txBody>
      </p:sp>
      <p:sp>
        <p:nvSpPr>
          <p:cNvPr id="3" name="文字方塊 2">
            <a:extLst>
              <a:ext uri="{FF2B5EF4-FFF2-40B4-BE49-F238E27FC236}">
                <a16:creationId xmlns:a16="http://schemas.microsoft.com/office/drawing/2014/main" id="{A178C103-F231-0A41-B15E-FDB8A082C715}"/>
              </a:ext>
            </a:extLst>
          </p:cNvPr>
          <p:cNvSpPr txBox="1"/>
          <p:nvPr/>
        </p:nvSpPr>
        <p:spPr>
          <a:xfrm>
            <a:off x="3689406" y="3148717"/>
            <a:ext cx="184731" cy="461665"/>
          </a:xfrm>
          <a:prstGeom prst="rect">
            <a:avLst/>
          </a:prstGeom>
          <a:noFill/>
        </p:spPr>
        <p:txBody>
          <a:bodyPr wrap="none" rtlCol="0">
            <a:spAutoFit/>
          </a:bodyPr>
          <a:lstStyle/>
          <a:p>
            <a:endParaRPr kumimoji="1" lang="zh-TW" altLang="en-US" sz="2400">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19CB858A-0DEE-4CBB-A47C-FD60451512B4}"/>
              </a:ext>
            </a:extLst>
          </p:cNvPr>
          <p:cNvSpPr/>
          <p:nvPr/>
        </p:nvSpPr>
        <p:spPr>
          <a:xfrm>
            <a:off x="6131638" y="1971184"/>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3" name="TextBox 6">
            <a:extLst>
              <a:ext uri="{FF2B5EF4-FFF2-40B4-BE49-F238E27FC236}">
                <a16:creationId xmlns:a16="http://schemas.microsoft.com/office/drawing/2014/main" id="{C46DAB54-BDA0-4B2A-9DF5-441759B0FD02}"/>
              </a:ext>
            </a:extLst>
          </p:cNvPr>
          <p:cNvSpPr txBox="1"/>
          <p:nvPr/>
        </p:nvSpPr>
        <p:spPr>
          <a:xfrm>
            <a:off x="6498035" y="2093674"/>
            <a:ext cx="3393122" cy="1631216"/>
          </a:xfrm>
          <a:prstGeom prst="rect">
            <a:avLst/>
          </a:prstGeom>
          <a:noFill/>
        </p:spPr>
        <p:txBody>
          <a:bodyPr wrap="square" rtlCol="0" anchor="t">
            <a:spAutoFit/>
          </a:bodyPr>
          <a:lstStyle/>
          <a:p>
            <a:pPr>
              <a:lnSpc>
                <a:spcPts val="4000"/>
              </a:lnSpc>
            </a:pPr>
            <a:r>
              <a:rPr lang="en-US" altLang="zh-CN" sz="3400">
                <a:latin typeface="Arial" panose="020B0604020202020204" pitchFamily="34" charset="0"/>
                <a:ea typeface="微軟正黑體" panose="020B0604030504040204" pitchFamily="34" charset="-120"/>
                <a:cs typeface="Arial" panose="020B0604020202020204" pitchFamily="34" charset="0"/>
              </a:rPr>
              <a:t>Running reliably without data corruption</a:t>
            </a:r>
            <a:endParaRPr lang="en-US" altLang="zh-TW" sz="3400">
              <a:latin typeface="Arial" panose="020B0604020202020204" pitchFamily="34" charset="0"/>
              <a:ea typeface="微軟正黑體" panose="020B0604030504040204" pitchFamily="34" charset="-120"/>
              <a:cs typeface="Arial" panose="020B0604020202020204" pitchFamily="34" charset="0"/>
            </a:endParaRPr>
          </a:p>
        </p:txBody>
      </p:sp>
      <p:grpSp>
        <p:nvGrpSpPr>
          <p:cNvPr id="14" name="圖形 3">
            <a:extLst>
              <a:ext uri="{FF2B5EF4-FFF2-40B4-BE49-F238E27FC236}">
                <a16:creationId xmlns:a16="http://schemas.microsoft.com/office/drawing/2014/main" id="{4A05E9D4-A4C9-446C-BBA6-632F152FA33B}"/>
              </a:ext>
            </a:extLst>
          </p:cNvPr>
          <p:cNvGrpSpPr/>
          <p:nvPr/>
        </p:nvGrpSpPr>
        <p:grpSpPr>
          <a:xfrm>
            <a:off x="10001154" y="2372799"/>
            <a:ext cx="1385706" cy="1018834"/>
            <a:chOff x="9976242" y="2387086"/>
            <a:chExt cx="1385706" cy="1018834"/>
          </a:xfrm>
        </p:grpSpPr>
        <p:grpSp>
          <p:nvGrpSpPr>
            <p:cNvPr id="15" name="圖形 3">
              <a:extLst>
                <a:ext uri="{FF2B5EF4-FFF2-40B4-BE49-F238E27FC236}">
                  <a16:creationId xmlns:a16="http://schemas.microsoft.com/office/drawing/2014/main" id="{D720F706-5205-4006-853E-B4DF80E8344D}"/>
                </a:ext>
              </a:extLst>
            </p:cNvPr>
            <p:cNvGrpSpPr/>
            <p:nvPr/>
          </p:nvGrpSpPr>
          <p:grpSpPr>
            <a:xfrm>
              <a:off x="9976242" y="2953862"/>
              <a:ext cx="1385706" cy="452058"/>
              <a:chOff x="9976242" y="2953862"/>
              <a:chExt cx="1385706" cy="452058"/>
            </a:xfrm>
          </p:grpSpPr>
          <p:sp>
            <p:nvSpPr>
              <p:cNvPr id="20" name="手繪多邊形: 圖案 19">
                <a:extLst>
                  <a:ext uri="{FF2B5EF4-FFF2-40B4-BE49-F238E27FC236}">
                    <a16:creationId xmlns:a16="http://schemas.microsoft.com/office/drawing/2014/main" id="{406D07C1-437F-4B45-9827-2A6926305358}"/>
                  </a:ext>
                </a:extLst>
              </p:cNvPr>
              <p:cNvSpPr/>
              <p:nvPr/>
            </p:nvSpPr>
            <p:spPr>
              <a:xfrm>
                <a:off x="9976242" y="2953862"/>
                <a:ext cx="1385706" cy="452058"/>
              </a:xfrm>
              <a:custGeom>
                <a:avLst/>
                <a:gdLst>
                  <a:gd name="connsiteX0" fmla="*/ 1370941 w 1385706"/>
                  <a:gd name="connsiteY0" fmla="*/ 168102 h 452058"/>
                  <a:gd name="connsiteX1" fmla="*/ 1326643 w 1385706"/>
                  <a:gd name="connsiteY1" fmla="*/ 123805 h 452058"/>
                  <a:gd name="connsiteX2" fmla="*/ 1370941 w 1385706"/>
                  <a:gd name="connsiteY2" fmla="*/ 79508 h 452058"/>
                  <a:gd name="connsiteX3" fmla="*/ 1384571 w 1385706"/>
                  <a:gd name="connsiteY3" fmla="*/ 79508 h 452058"/>
                  <a:gd name="connsiteX4" fmla="*/ 1384571 w 1385706"/>
                  <a:gd name="connsiteY4" fmla="*/ 0 h 452058"/>
                  <a:gd name="connsiteX5" fmla="*/ 0 w 1385706"/>
                  <a:gd name="connsiteY5" fmla="*/ 0 h 452058"/>
                  <a:gd name="connsiteX6" fmla="*/ 0 w 1385706"/>
                  <a:gd name="connsiteY6" fmla="*/ 79508 h 452058"/>
                  <a:gd name="connsiteX7" fmla="*/ 13630 w 1385706"/>
                  <a:gd name="connsiteY7" fmla="*/ 79508 h 452058"/>
                  <a:gd name="connsiteX8" fmla="*/ 57927 w 1385706"/>
                  <a:gd name="connsiteY8" fmla="*/ 123805 h 452058"/>
                  <a:gd name="connsiteX9" fmla="*/ 13630 w 1385706"/>
                  <a:gd name="connsiteY9" fmla="*/ 168102 h 452058"/>
                  <a:gd name="connsiteX10" fmla="*/ 0 w 1385706"/>
                  <a:gd name="connsiteY10" fmla="*/ 168102 h 452058"/>
                  <a:gd name="connsiteX11" fmla="*/ 0 w 1385706"/>
                  <a:gd name="connsiteY11" fmla="*/ 452058 h 452058"/>
                  <a:gd name="connsiteX12" fmla="*/ 389588 w 1385706"/>
                  <a:gd name="connsiteY12" fmla="*/ 452058 h 452058"/>
                  <a:gd name="connsiteX13" fmla="*/ 389588 w 1385706"/>
                  <a:gd name="connsiteY13" fmla="*/ 431614 h 452058"/>
                  <a:gd name="connsiteX14" fmla="*/ 433885 w 1385706"/>
                  <a:gd name="connsiteY14" fmla="*/ 387316 h 452058"/>
                  <a:gd name="connsiteX15" fmla="*/ 433885 w 1385706"/>
                  <a:gd name="connsiteY15" fmla="*/ 387316 h 452058"/>
                  <a:gd name="connsiteX16" fmla="*/ 478182 w 1385706"/>
                  <a:gd name="connsiteY16" fmla="*/ 431614 h 452058"/>
                  <a:gd name="connsiteX17" fmla="*/ 478182 w 1385706"/>
                  <a:gd name="connsiteY17" fmla="*/ 452058 h 452058"/>
                  <a:gd name="connsiteX18" fmla="*/ 1385706 w 1385706"/>
                  <a:gd name="connsiteY18" fmla="*/ 452058 h 452058"/>
                  <a:gd name="connsiteX19" fmla="*/ 1385706 w 1385706"/>
                  <a:gd name="connsiteY19" fmla="*/ 168102 h 452058"/>
                  <a:gd name="connsiteX20" fmla="*/ 1370941 w 1385706"/>
                  <a:gd name="connsiteY20" fmla="*/ 168102 h 45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85706" h="452058">
                    <a:moveTo>
                      <a:pt x="1370941" y="168102"/>
                    </a:moveTo>
                    <a:cubicBezTo>
                      <a:pt x="1347088" y="168102"/>
                      <a:pt x="1326643" y="148793"/>
                      <a:pt x="1326643" y="123805"/>
                    </a:cubicBezTo>
                    <a:cubicBezTo>
                      <a:pt x="1326643" y="99953"/>
                      <a:pt x="1345952" y="79508"/>
                      <a:pt x="1370941" y="79508"/>
                    </a:cubicBezTo>
                    <a:lnTo>
                      <a:pt x="1384571" y="79508"/>
                    </a:lnTo>
                    <a:lnTo>
                      <a:pt x="1384571" y="0"/>
                    </a:lnTo>
                    <a:lnTo>
                      <a:pt x="0" y="0"/>
                    </a:lnTo>
                    <a:lnTo>
                      <a:pt x="0" y="79508"/>
                    </a:lnTo>
                    <a:lnTo>
                      <a:pt x="13630" y="79508"/>
                    </a:lnTo>
                    <a:cubicBezTo>
                      <a:pt x="37482" y="79508"/>
                      <a:pt x="57927" y="98817"/>
                      <a:pt x="57927" y="123805"/>
                    </a:cubicBezTo>
                    <a:cubicBezTo>
                      <a:pt x="57927" y="147657"/>
                      <a:pt x="38618" y="168102"/>
                      <a:pt x="13630" y="168102"/>
                    </a:cubicBezTo>
                    <a:lnTo>
                      <a:pt x="0" y="168102"/>
                    </a:lnTo>
                    <a:lnTo>
                      <a:pt x="0" y="452058"/>
                    </a:lnTo>
                    <a:lnTo>
                      <a:pt x="389588" y="452058"/>
                    </a:lnTo>
                    <a:lnTo>
                      <a:pt x="389588" y="431614"/>
                    </a:lnTo>
                    <a:cubicBezTo>
                      <a:pt x="389588" y="407761"/>
                      <a:pt x="408897" y="387316"/>
                      <a:pt x="433885" y="387316"/>
                    </a:cubicBezTo>
                    <a:lnTo>
                      <a:pt x="433885" y="387316"/>
                    </a:lnTo>
                    <a:cubicBezTo>
                      <a:pt x="457737" y="387316"/>
                      <a:pt x="478182" y="406625"/>
                      <a:pt x="478182" y="431614"/>
                    </a:cubicBezTo>
                    <a:lnTo>
                      <a:pt x="478182" y="452058"/>
                    </a:lnTo>
                    <a:lnTo>
                      <a:pt x="1385706" y="452058"/>
                    </a:lnTo>
                    <a:lnTo>
                      <a:pt x="1385706" y="168102"/>
                    </a:lnTo>
                    <a:lnTo>
                      <a:pt x="1370941" y="168102"/>
                    </a:lnTo>
                    <a:close/>
                  </a:path>
                </a:pathLst>
              </a:custGeom>
              <a:noFill/>
              <a:ln w="32183" cap="flat">
                <a:solidFill>
                  <a:schemeClr val="bg2">
                    <a:lumMod val="10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1" name="手繪多邊形: 圖案 20">
                <a:extLst>
                  <a:ext uri="{FF2B5EF4-FFF2-40B4-BE49-F238E27FC236}">
                    <a16:creationId xmlns:a16="http://schemas.microsoft.com/office/drawing/2014/main" id="{27285C11-4ABE-4D67-93BA-F963C207DE41}"/>
                  </a:ext>
                </a:extLst>
              </p:cNvPr>
              <p:cNvSpPr/>
              <p:nvPr/>
            </p:nvSpPr>
            <p:spPr>
              <a:xfrm>
                <a:off x="10051206"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2" name="手繪多邊形: 圖案 21">
                <a:extLst>
                  <a:ext uri="{FF2B5EF4-FFF2-40B4-BE49-F238E27FC236}">
                    <a16:creationId xmlns:a16="http://schemas.microsoft.com/office/drawing/2014/main" id="{5D3EF685-CE65-4168-A838-F9C94DB0B2AE}"/>
                  </a:ext>
                </a:extLst>
              </p:cNvPr>
              <p:cNvSpPr/>
              <p:nvPr/>
            </p:nvSpPr>
            <p:spPr>
              <a:xfrm>
                <a:off x="1012049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3" name="手繪多邊形: 圖案 22">
                <a:extLst>
                  <a:ext uri="{FF2B5EF4-FFF2-40B4-BE49-F238E27FC236}">
                    <a16:creationId xmlns:a16="http://schemas.microsoft.com/office/drawing/2014/main" id="{60F4D74A-4280-4F48-9646-8A1445061934}"/>
                  </a:ext>
                </a:extLst>
              </p:cNvPr>
              <p:cNvSpPr/>
              <p:nvPr/>
            </p:nvSpPr>
            <p:spPr>
              <a:xfrm>
                <a:off x="10189777"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4" name="手繪多邊形: 圖案 23">
                <a:extLst>
                  <a:ext uri="{FF2B5EF4-FFF2-40B4-BE49-F238E27FC236}">
                    <a16:creationId xmlns:a16="http://schemas.microsoft.com/office/drawing/2014/main" id="{F862675A-2E77-4FEE-8920-36DA5C59123F}"/>
                  </a:ext>
                </a:extLst>
              </p:cNvPr>
              <p:cNvSpPr/>
              <p:nvPr/>
            </p:nvSpPr>
            <p:spPr>
              <a:xfrm>
                <a:off x="1025906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5" name="手繪多邊形: 圖案 24">
                <a:extLst>
                  <a:ext uri="{FF2B5EF4-FFF2-40B4-BE49-F238E27FC236}">
                    <a16:creationId xmlns:a16="http://schemas.microsoft.com/office/drawing/2014/main" id="{BFE9C49E-CC70-4F03-9FF0-48A3BA040E27}"/>
                  </a:ext>
                </a:extLst>
              </p:cNvPr>
              <p:cNvSpPr/>
              <p:nvPr/>
            </p:nvSpPr>
            <p:spPr>
              <a:xfrm>
                <a:off x="10506672"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6" name="手繪多邊形: 圖案 25">
                <a:extLst>
                  <a:ext uri="{FF2B5EF4-FFF2-40B4-BE49-F238E27FC236}">
                    <a16:creationId xmlns:a16="http://schemas.microsoft.com/office/drawing/2014/main" id="{A794BB2E-57EF-4FF4-9064-89AE1CC332DF}"/>
                  </a:ext>
                </a:extLst>
              </p:cNvPr>
              <p:cNvSpPr/>
              <p:nvPr/>
            </p:nvSpPr>
            <p:spPr>
              <a:xfrm>
                <a:off x="10575958"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7" name="手繪多邊形: 圖案 26">
                <a:extLst>
                  <a:ext uri="{FF2B5EF4-FFF2-40B4-BE49-F238E27FC236}">
                    <a16:creationId xmlns:a16="http://schemas.microsoft.com/office/drawing/2014/main" id="{196D0D0F-375C-4DD0-B225-DCE90B179864}"/>
                  </a:ext>
                </a:extLst>
              </p:cNvPr>
              <p:cNvSpPr/>
              <p:nvPr/>
            </p:nvSpPr>
            <p:spPr>
              <a:xfrm>
                <a:off x="10645243"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8" name="手繪多邊形: 圖案 27">
                <a:extLst>
                  <a:ext uri="{FF2B5EF4-FFF2-40B4-BE49-F238E27FC236}">
                    <a16:creationId xmlns:a16="http://schemas.microsoft.com/office/drawing/2014/main" id="{CAED2070-3591-4AF6-AE16-5587ACFEFF05}"/>
                  </a:ext>
                </a:extLst>
              </p:cNvPr>
              <p:cNvSpPr/>
              <p:nvPr/>
            </p:nvSpPr>
            <p:spPr>
              <a:xfrm>
                <a:off x="10714528"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29" name="手繪多邊形: 圖案 28">
                <a:extLst>
                  <a:ext uri="{FF2B5EF4-FFF2-40B4-BE49-F238E27FC236}">
                    <a16:creationId xmlns:a16="http://schemas.microsoft.com/office/drawing/2014/main" id="{C276A8BB-9A0D-48BC-BA39-284E11E8F7CC}"/>
                  </a:ext>
                </a:extLst>
              </p:cNvPr>
              <p:cNvSpPr/>
              <p:nvPr/>
            </p:nvSpPr>
            <p:spPr>
              <a:xfrm>
                <a:off x="10783813"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0" name="手繪多邊形: 圖案 29">
                <a:extLst>
                  <a:ext uri="{FF2B5EF4-FFF2-40B4-BE49-F238E27FC236}">
                    <a16:creationId xmlns:a16="http://schemas.microsoft.com/office/drawing/2014/main" id="{F47015F6-BF38-4ADB-8750-5361013A9B9E}"/>
                  </a:ext>
                </a:extLst>
              </p:cNvPr>
              <p:cNvSpPr/>
              <p:nvPr/>
            </p:nvSpPr>
            <p:spPr>
              <a:xfrm>
                <a:off x="10853099"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1" name="手繪多邊形: 圖案 30">
                <a:extLst>
                  <a:ext uri="{FF2B5EF4-FFF2-40B4-BE49-F238E27FC236}">
                    <a16:creationId xmlns:a16="http://schemas.microsoft.com/office/drawing/2014/main" id="{87007167-2486-4BC7-8D41-865A76412039}"/>
                  </a:ext>
                </a:extLst>
              </p:cNvPr>
              <p:cNvSpPr/>
              <p:nvPr/>
            </p:nvSpPr>
            <p:spPr>
              <a:xfrm>
                <a:off x="10922384"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2" name="手繪多邊形: 圖案 31">
                <a:extLst>
                  <a:ext uri="{FF2B5EF4-FFF2-40B4-BE49-F238E27FC236}">
                    <a16:creationId xmlns:a16="http://schemas.microsoft.com/office/drawing/2014/main" id="{DC413FA4-78A0-4824-A5E4-25D6D8F712C6}"/>
                  </a:ext>
                </a:extLst>
              </p:cNvPr>
              <p:cNvSpPr/>
              <p:nvPr/>
            </p:nvSpPr>
            <p:spPr>
              <a:xfrm>
                <a:off x="10991669"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3" name="手繪多邊形: 圖案 32">
                <a:extLst>
                  <a:ext uri="{FF2B5EF4-FFF2-40B4-BE49-F238E27FC236}">
                    <a16:creationId xmlns:a16="http://schemas.microsoft.com/office/drawing/2014/main" id="{FD9D0703-E8FA-44A1-8FA8-C2B61C28E809}"/>
                  </a:ext>
                </a:extLst>
              </p:cNvPr>
              <p:cNvSpPr/>
              <p:nvPr/>
            </p:nvSpPr>
            <p:spPr>
              <a:xfrm>
                <a:off x="11060955"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4" name="手繪多邊形: 圖案 33">
                <a:extLst>
                  <a:ext uri="{FF2B5EF4-FFF2-40B4-BE49-F238E27FC236}">
                    <a16:creationId xmlns:a16="http://schemas.microsoft.com/office/drawing/2014/main" id="{DE3C3F14-F02A-4D5F-9486-026424A8837A}"/>
                  </a:ext>
                </a:extLst>
              </p:cNvPr>
              <p:cNvSpPr/>
              <p:nvPr/>
            </p:nvSpPr>
            <p:spPr>
              <a:xfrm>
                <a:off x="11130240"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5" name="手繪多邊形: 圖案 34">
                <a:extLst>
                  <a:ext uri="{FF2B5EF4-FFF2-40B4-BE49-F238E27FC236}">
                    <a16:creationId xmlns:a16="http://schemas.microsoft.com/office/drawing/2014/main" id="{792774F2-5FD2-4535-B0B1-4050348D3F47}"/>
                  </a:ext>
                </a:extLst>
              </p:cNvPr>
              <p:cNvSpPr/>
              <p:nvPr/>
            </p:nvSpPr>
            <p:spPr>
              <a:xfrm>
                <a:off x="11199525"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6" name="手繪多邊形: 圖案 35">
                <a:extLst>
                  <a:ext uri="{FF2B5EF4-FFF2-40B4-BE49-F238E27FC236}">
                    <a16:creationId xmlns:a16="http://schemas.microsoft.com/office/drawing/2014/main" id="{5A36DEA5-DA34-473B-909E-C2A3846FBBFB}"/>
                  </a:ext>
                </a:extLst>
              </p:cNvPr>
              <p:cNvSpPr/>
              <p:nvPr/>
            </p:nvSpPr>
            <p:spPr>
              <a:xfrm>
                <a:off x="11268811" y="3318462"/>
                <a:ext cx="30667" cy="87458"/>
              </a:xfrm>
              <a:custGeom>
                <a:avLst/>
                <a:gdLst>
                  <a:gd name="connsiteX0" fmla="*/ 0 w 30667"/>
                  <a:gd name="connsiteY0" fmla="*/ 0 h 87458"/>
                  <a:gd name="connsiteX1" fmla="*/ 30667 w 30667"/>
                  <a:gd name="connsiteY1" fmla="*/ 0 h 87458"/>
                  <a:gd name="connsiteX2" fmla="*/ 30667 w 30667"/>
                  <a:gd name="connsiteY2" fmla="*/ 87459 h 87458"/>
                  <a:gd name="connsiteX3" fmla="*/ 0 w 30667"/>
                  <a:gd name="connsiteY3" fmla="*/ 87459 h 87458"/>
                </a:gdLst>
                <a:ahLst/>
                <a:cxnLst>
                  <a:cxn ang="0">
                    <a:pos x="connsiteX0" y="connsiteY0"/>
                  </a:cxn>
                  <a:cxn ang="0">
                    <a:pos x="connsiteX1" y="connsiteY1"/>
                  </a:cxn>
                  <a:cxn ang="0">
                    <a:pos x="connsiteX2" y="connsiteY2"/>
                  </a:cxn>
                  <a:cxn ang="0">
                    <a:pos x="connsiteX3" y="connsiteY3"/>
                  </a:cxn>
                </a:cxnLst>
                <a:rect l="l" t="t" r="r" b="b"/>
                <a:pathLst>
                  <a:path w="30667" h="87458">
                    <a:moveTo>
                      <a:pt x="0" y="0"/>
                    </a:moveTo>
                    <a:lnTo>
                      <a:pt x="30667" y="0"/>
                    </a:lnTo>
                    <a:lnTo>
                      <a:pt x="30667" y="87459"/>
                    </a:lnTo>
                    <a:lnTo>
                      <a:pt x="0" y="87459"/>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7" name="手繪多邊形: 圖案 36">
                <a:extLst>
                  <a:ext uri="{FF2B5EF4-FFF2-40B4-BE49-F238E27FC236}">
                    <a16:creationId xmlns:a16="http://schemas.microsoft.com/office/drawing/2014/main" id="{5E23462A-C5F3-41A6-8BE9-0F4109BEAC44}"/>
                  </a:ext>
                </a:extLst>
              </p:cNvPr>
              <p:cNvSpPr/>
              <p:nvPr/>
            </p:nvSpPr>
            <p:spPr>
              <a:xfrm>
                <a:off x="10135258"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7634" y="186275"/>
                      <a:pt x="185139"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8" name="手繪多邊形: 圖案 37">
                <a:extLst>
                  <a:ext uri="{FF2B5EF4-FFF2-40B4-BE49-F238E27FC236}">
                    <a16:creationId xmlns:a16="http://schemas.microsoft.com/office/drawing/2014/main" id="{36DFDB3D-C0A8-4304-9859-1B0E16D52248}"/>
                  </a:ext>
                </a:extLst>
              </p:cNvPr>
              <p:cNvSpPr/>
              <p:nvPr/>
            </p:nvSpPr>
            <p:spPr>
              <a:xfrm>
                <a:off x="10411263"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3 w 197633"/>
                  <a:gd name="connsiteY6" fmla="*/ 26124 h 197633"/>
                  <a:gd name="connsiteX7" fmla="*/ 197633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3" y="11358"/>
                      <a:pt x="197633" y="26124"/>
                    </a:cubicBezTo>
                    <a:lnTo>
                      <a:pt x="197633" y="171510"/>
                    </a:lnTo>
                    <a:cubicBezTo>
                      <a:pt x="197633" y="186275"/>
                      <a:pt x="186275"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39" name="手繪多邊形: 圖案 38">
                <a:extLst>
                  <a:ext uri="{FF2B5EF4-FFF2-40B4-BE49-F238E27FC236}">
                    <a16:creationId xmlns:a16="http://schemas.microsoft.com/office/drawing/2014/main" id="{4B355F28-2330-4D3B-B3ED-C77E5AA5E4C2}"/>
                  </a:ext>
                </a:extLst>
              </p:cNvPr>
              <p:cNvSpPr/>
              <p:nvPr/>
            </p:nvSpPr>
            <p:spPr>
              <a:xfrm>
                <a:off x="10688404" y="3035642"/>
                <a:ext cx="197633" cy="197633"/>
              </a:xfrm>
              <a:custGeom>
                <a:avLst/>
                <a:gdLst>
                  <a:gd name="connsiteX0" fmla="*/ 170374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0374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0374"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6498" y="186275"/>
                      <a:pt x="185139" y="197634"/>
                      <a:pt x="170374"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0" name="手繪多邊形: 圖案 39">
                <a:extLst>
                  <a:ext uri="{FF2B5EF4-FFF2-40B4-BE49-F238E27FC236}">
                    <a16:creationId xmlns:a16="http://schemas.microsoft.com/office/drawing/2014/main" id="{85C63E91-1665-422A-B4C7-4276515F7CF8}"/>
                  </a:ext>
                </a:extLst>
              </p:cNvPr>
              <p:cNvSpPr/>
              <p:nvPr/>
            </p:nvSpPr>
            <p:spPr>
              <a:xfrm>
                <a:off x="10964410" y="3035642"/>
                <a:ext cx="197633" cy="197633"/>
              </a:xfrm>
              <a:custGeom>
                <a:avLst/>
                <a:gdLst>
                  <a:gd name="connsiteX0" fmla="*/ 171510 w 197633"/>
                  <a:gd name="connsiteY0" fmla="*/ 197634 h 197633"/>
                  <a:gd name="connsiteX1" fmla="*/ 26124 w 197633"/>
                  <a:gd name="connsiteY1" fmla="*/ 197634 h 197633"/>
                  <a:gd name="connsiteX2" fmla="*/ 0 w 197633"/>
                  <a:gd name="connsiteY2" fmla="*/ 171510 h 197633"/>
                  <a:gd name="connsiteX3" fmla="*/ 0 w 197633"/>
                  <a:gd name="connsiteY3" fmla="*/ 26124 h 197633"/>
                  <a:gd name="connsiteX4" fmla="*/ 26124 w 197633"/>
                  <a:gd name="connsiteY4" fmla="*/ 0 h 197633"/>
                  <a:gd name="connsiteX5" fmla="*/ 171510 w 197633"/>
                  <a:gd name="connsiteY5" fmla="*/ 0 h 197633"/>
                  <a:gd name="connsiteX6" fmla="*/ 197634 w 197633"/>
                  <a:gd name="connsiteY6" fmla="*/ 26124 h 197633"/>
                  <a:gd name="connsiteX7" fmla="*/ 197634 w 197633"/>
                  <a:gd name="connsiteY7" fmla="*/ 171510 h 197633"/>
                  <a:gd name="connsiteX8" fmla="*/ 171510 w 197633"/>
                  <a:gd name="connsiteY8" fmla="*/ 197634 h 1976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7633" h="197633">
                    <a:moveTo>
                      <a:pt x="171510" y="197634"/>
                    </a:moveTo>
                    <a:lnTo>
                      <a:pt x="26124" y="197634"/>
                    </a:lnTo>
                    <a:cubicBezTo>
                      <a:pt x="12494" y="197634"/>
                      <a:pt x="0" y="186275"/>
                      <a:pt x="0" y="171510"/>
                    </a:cubicBezTo>
                    <a:lnTo>
                      <a:pt x="0" y="26124"/>
                    </a:lnTo>
                    <a:cubicBezTo>
                      <a:pt x="0" y="12494"/>
                      <a:pt x="11358" y="0"/>
                      <a:pt x="26124" y="0"/>
                    </a:cubicBezTo>
                    <a:lnTo>
                      <a:pt x="171510" y="0"/>
                    </a:lnTo>
                    <a:cubicBezTo>
                      <a:pt x="185139" y="0"/>
                      <a:pt x="197634" y="11358"/>
                      <a:pt x="197634" y="26124"/>
                    </a:cubicBezTo>
                    <a:lnTo>
                      <a:pt x="197634" y="171510"/>
                    </a:lnTo>
                    <a:cubicBezTo>
                      <a:pt x="196498" y="186275"/>
                      <a:pt x="185139" y="197634"/>
                      <a:pt x="171510" y="197634"/>
                    </a:cubicBezTo>
                    <a:close/>
                  </a:path>
                </a:pathLst>
              </a:custGeom>
              <a:noFill/>
              <a:ln w="11354"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16" name="圖形 3">
              <a:extLst>
                <a:ext uri="{FF2B5EF4-FFF2-40B4-BE49-F238E27FC236}">
                  <a16:creationId xmlns:a16="http://schemas.microsoft.com/office/drawing/2014/main" id="{EDE8F11E-9F33-4121-9AEF-A0384EBA1B9B}"/>
                </a:ext>
              </a:extLst>
            </p:cNvPr>
            <p:cNvGrpSpPr/>
            <p:nvPr/>
          </p:nvGrpSpPr>
          <p:grpSpPr>
            <a:xfrm>
              <a:off x="10022811" y="2387086"/>
              <a:ext cx="1319843" cy="471367"/>
              <a:chOff x="10022811" y="2387086"/>
              <a:chExt cx="1319843" cy="471367"/>
            </a:xfrm>
            <a:solidFill>
              <a:srgbClr val="FFFFFF"/>
            </a:solidFill>
          </p:grpSpPr>
          <p:sp>
            <p:nvSpPr>
              <p:cNvPr id="17" name="手繪多邊形: 圖案 16">
                <a:extLst>
                  <a:ext uri="{FF2B5EF4-FFF2-40B4-BE49-F238E27FC236}">
                    <a16:creationId xmlns:a16="http://schemas.microsoft.com/office/drawing/2014/main" id="{F04D0DA1-84B5-4F7D-84D9-B79A5EBDC0BB}"/>
                  </a:ext>
                </a:extLst>
              </p:cNvPr>
              <p:cNvSpPr/>
              <p:nvPr/>
            </p:nvSpPr>
            <p:spPr>
              <a:xfrm>
                <a:off x="10022811" y="2395036"/>
                <a:ext cx="423662" cy="454330"/>
              </a:xfrm>
              <a:custGeom>
                <a:avLst/>
                <a:gdLst>
                  <a:gd name="connsiteX0" fmla="*/ 357785 w 423662"/>
                  <a:gd name="connsiteY0" fmla="*/ 268055 h 454330"/>
                  <a:gd name="connsiteX1" fmla="*/ 161287 w 423662"/>
                  <a:gd name="connsiteY1" fmla="*/ 268055 h 454330"/>
                  <a:gd name="connsiteX2" fmla="*/ 141978 w 423662"/>
                  <a:gd name="connsiteY2" fmla="*/ 360057 h 454330"/>
                  <a:gd name="connsiteX3" fmla="*/ 366871 w 423662"/>
                  <a:gd name="connsiteY3" fmla="*/ 360057 h 454330"/>
                  <a:gd name="connsiteX4" fmla="*/ 332797 w 423662"/>
                  <a:gd name="connsiteY4" fmla="*/ 454330 h 454330"/>
                  <a:gd name="connsiteX5" fmla="*/ 0 w 423662"/>
                  <a:gd name="connsiteY5" fmla="*/ 454330 h 454330"/>
                  <a:gd name="connsiteX6" fmla="*/ 96545 w 423662"/>
                  <a:gd name="connsiteY6" fmla="*/ 0 h 454330"/>
                  <a:gd name="connsiteX7" fmla="*/ 423663 w 423662"/>
                  <a:gd name="connsiteY7" fmla="*/ 0 h 454330"/>
                  <a:gd name="connsiteX8" fmla="*/ 403218 w 423662"/>
                  <a:gd name="connsiteY8" fmla="*/ 94274 h 454330"/>
                  <a:gd name="connsiteX9" fmla="*/ 198769 w 423662"/>
                  <a:gd name="connsiteY9" fmla="*/ 94274 h 454330"/>
                  <a:gd name="connsiteX10" fmla="*/ 181732 w 423662"/>
                  <a:gd name="connsiteY10" fmla="*/ 173781 h 454330"/>
                  <a:gd name="connsiteX11" fmla="*/ 378230 w 423662"/>
                  <a:gd name="connsiteY11" fmla="*/ 173781 h 454330"/>
                  <a:gd name="connsiteX12" fmla="*/ 357785 w 423662"/>
                  <a:gd name="connsiteY12" fmla="*/ 268055 h 454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23662" h="454330">
                    <a:moveTo>
                      <a:pt x="357785" y="268055"/>
                    </a:moveTo>
                    <a:lnTo>
                      <a:pt x="161287" y="268055"/>
                    </a:lnTo>
                    <a:lnTo>
                      <a:pt x="141978" y="360057"/>
                    </a:lnTo>
                    <a:lnTo>
                      <a:pt x="366871" y="360057"/>
                    </a:lnTo>
                    <a:lnTo>
                      <a:pt x="332797" y="454330"/>
                    </a:lnTo>
                    <a:lnTo>
                      <a:pt x="0" y="454330"/>
                    </a:lnTo>
                    <a:lnTo>
                      <a:pt x="96545" y="0"/>
                    </a:lnTo>
                    <a:lnTo>
                      <a:pt x="423663" y="0"/>
                    </a:lnTo>
                    <a:lnTo>
                      <a:pt x="403218" y="94274"/>
                    </a:lnTo>
                    <a:lnTo>
                      <a:pt x="198769" y="94274"/>
                    </a:lnTo>
                    <a:lnTo>
                      <a:pt x="181732" y="173781"/>
                    </a:lnTo>
                    <a:lnTo>
                      <a:pt x="378230" y="173781"/>
                    </a:lnTo>
                    <a:lnTo>
                      <a:pt x="357785" y="268055"/>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8" name="手繪多邊形: 圖案 17">
                <a:extLst>
                  <a:ext uri="{FF2B5EF4-FFF2-40B4-BE49-F238E27FC236}">
                    <a16:creationId xmlns:a16="http://schemas.microsoft.com/office/drawing/2014/main" id="{451CD454-8E53-4378-B547-769158E64E94}"/>
                  </a:ext>
                </a:extLst>
              </p:cNvPr>
              <p:cNvSpPr/>
              <p:nvPr/>
            </p:nvSpPr>
            <p:spPr>
              <a:xfrm>
                <a:off x="10452153" y="2387086"/>
                <a:ext cx="431628" cy="470231"/>
              </a:xfrm>
              <a:custGeom>
                <a:avLst/>
                <a:gdLst>
                  <a:gd name="connsiteX0" fmla="*/ 402082 w 431628"/>
                  <a:gd name="connsiteY0" fmla="*/ 311216 h 470231"/>
                  <a:gd name="connsiteX1" fmla="*/ 180596 w 431628"/>
                  <a:gd name="connsiteY1" fmla="*/ 470232 h 470231"/>
                  <a:gd name="connsiteX2" fmla="*/ 0 w 431628"/>
                  <a:gd name="connsiteY2" fmla="*/ 283956 h 470231"/>
                  <a:gd name="connsiteX3" fmla="*/ 253289 w 431628"/>
                  <a:gd name="connsiteY3" fmla="*/ 0 h 470231"/>
                  <a:gd name="connsiteX4" fmla="*/ 431613 w 431628"/>
                  <a:gd name="connsiteY4" fmla="*/ 159016 h 470231"/>
                  <a:gd name="connsiteX5" fmla="*/ 303265 w 431628"/>
                  <a:gd name="connsiteY5" fmla="*/ 159016 h 470231"/>
                  <a:gd name="connsiteX6" fmla="*/ 243066 w 431628"/>
                  <a:gd name="connsiteY6" fmla="*/ 92002 h 470231"/>
                  <a:gd name="connsiteX7" fmla="*/ 132892 w 431628"/>
                  <a:gd name="connsiteY7" fmla="*/ 290771 h 470231"/>
                  <a:gd name="connsiteX8" fmla="*/ 194226 w 431628"/>
                  <a:gd name="connsiteY8" fmla="*/ 378230 h 470231"/>
                  <a:gd name="connsiteX9" fmla="*/ 274870 w 431628"/>
                  <a:gd name="connsiteY9" fmla="*/ 311216 h 470231"/>
                  <a:gd name="connsiteX10" fmla="*/ 402082 w 431628"/>
                  <a:gd name="connsiteY10" fmla="*/ 311216 h 470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628" h="470231">
                    <a:moveTo>
                      <a:pt x="402082" y="311216"/>
                    </a:moveTo>
                    <a:cubicBezTo>
                      <a:pt x="370279" y="420255"/>
                      <a:pt x="291907" y="470232"/>
                      <a:pt x="180596" y="470232"/>
                    </a:cubicBezTo>
                    <a:cubicBezTo>
                      <a:pt x="60199" y="470232"/>
                      <a:pt x="0" y="398675"/>
                      <a:pt x="0" y="283956"/>
                    </a:cubicBezTo>
                    <a:cubicBezTo>
                      <a:pt x="0" y="163559"/>
                      <a:pt x="68149" y="0"/>
                      <a:pt x="253289" y="0"/>
                    </a:cubicBezTo>
                    <a:cubicBezTo>
                      <a:pt x="370279" y="0"/>
                      <a:pt x="432749" y="62470"/>
                      <a:pt x="431613" y="159016"/>
                    </a:cubicBezTo>
                    <a:lnTo>
                      <a:pt x="303265" y="159016"/>
                    </a:lnTo>
                    <a:cubicBezTo>
                      <a:pt x="303265" y="124941"/>
                      <a:pt x="293043" y="92002"/>
                      <a:pt x="243066" y="92002"/>
                    </a:cubicBezTo>
                    <a:cubicBezTo>
                      <a:pt x="166966" y="92002"/>
                      <a:pt x="132892" y="213535"/>
                      <a:pt x="132892" y="290771"/>
                    </a:cubicBezTo>
                    <a:cubicBezTo>
                      <a:pt x="132892" y="339612"/>
                      <a:pt x="147657" y="378230"/>
                      <a:pt x="194226" y="378230"/>
                    </a:cubicBezTo>
                    <a:cubicBezTo>
                      <a:pt x="239659" y="378230"/>
                      <a:pt x="260104" y="348698"/>
                      <a:pt x="274870" y="311216"/>
                    </a:cubicBezTo>
                    <a:lnTo>
                      <a:pt x="402082" y="311216"/>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9" name="手繪多邊形: 圖案 18">
                <a:extLst>
                  <a:ext uri="{FF2B5EF4-FFF2-40B4-BE49-F238E27FC236}">
                    <a16:creationId xmlns:a16="http://schemas.microsoft.com/office/drawing/2014/main" id="{38404FC1-097B-4CD3-B222-BC3AF952596F}"/>
                  </a:ext>
                </a:extLst>
              </p:cNvPr>
              <p:cNvSpPr/>
              <p:nvPr/>
            </p:nvSpPr>
            <p:spPr>
              <a:xfrm>
                <a:off x="10911026" y="2387086"/>
                <a:ext cx="431628" cy="471367"/>
              </a:xfrm>
              <a:custGeom>
                <a:avLst/>
                <a:gdLst>
                  <a:gd name="connsiteX0" fmla="*/ 403218 w 431628"/>
                  <a:gd name="connsiteY0" fmla="*/ 311216 h 471367"/>
                  <a:gd name="connsiteX1" fmla="*/ 180596 w 431628"/>
                  <a:gd name="connsiteY1" fmla="*/ 471368 h 471367"/>
                  <a:gd name="connsiteX2" fmla="*/ 0 w 431628"/>
                  <a:gd name="connsiteY2" fmla="*/ 283956 h 471367"/>
                  <a:gd name="connsiteX3" fmla="*/ 253289 w 431628"/>
                  <a:gd name="connsiteY3" fmla="*/ 0 h 471367"/>
                  <a:gd name="connsiteX4" fmla="*/ 431613 w 431628"/>
                  <a:gd name="connsiteY4" fmla="*/ 159016 h 471367"/>
                  <a:gd name="connsiteX5" fmla="*/ 303265 w 431628"/>
                  <a:gd name="connsiteY5" fmla="*/ 159016 h 471367"/>
                  <a:gd name="connsiteX6" fmla="*/ 243067 w 431628"/>
                  <a:gd name="connsiteY6" fmla="*/ 92002 h 471367"/>
                  <a:gd name="connsiteX7" fmla="*/ 132892 w 431628"/>
                  <a:gd name="connsiteY7" fmla="*/ 290771 h 471367"/>
                  <a:gd name="connsiteX8" fmla="*/ 194226 w 431628"/>
                  <a:gd name="connsiteY8" fmla="*/ 378230 h 471367"/>
                  <a:gd name="connsiteX9" fmla="*/ 274870 w 431628"/>
                  <a:gd name="connsiteY9" fmla="*/ 311216 h 471367"/>
                  <a:gd name="connsiteX10" fmla="*/ 403218 w 431628"/>
                  <a:gd name="connsiteY10" fmla="*/ 311216 h 471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1628" h="471367">
                    <a:moveTo>
                      <a:pt x="403218" y="311216"/>
                    </a:moveTo>
                    <a:cubicBezTo>
                      <a:pt x="371415" y="420255"/>
                      <a:pt x="293043" y="471368"/>
                      <a:pt x="180596" y="471368"/>
                    </a:cubicBezTo>
                    <a:cubicBezTo>
                      <a:pt x="60199" y="470232"/>
                      <a:pt x="0" y="398675"/>
                      <a:pt x="0" y="283956"/>
                    </a:cubicBezTo>
                    <a:cubicBezTo>
                      <a:pt x="0" y="163559"/>
                      <a:pt x="68149" y="0"/>
                      <a:pt x="253289" y="0"/>
                    </a:cubicBezTo>
                    <a:cubicBezTo>
                      <a:pt x="370279" y="0"/>
                      <a:pt x="432749" y="62470"/>
                      <a:pt x="431613" y="159016"/>
                    </a:cubicBezTo>
                    <a:lnTo>
                      <a:pt x="303265" y="159016"/>
                    </a:lnTo>
                    <a:cubicBezTo>
                      <a:pt x="303265" y="124941"/>
                      <a:pt x="293043" y="92002"/>
                      <a:pt x="243067" y="92002"/>
                    </a:cubicBezTo>
                    <a:cubicBezTo>
                      <a:pt x="166966" y="92002"/>
                      <a:pt x="132892" y="213535"/>
                      <a:pt x="132892" y="290771"/>
                    </a:cubicBezTo>
                    <a:cubicBezTo>
                      <a:pt x="132892" y="339612"/>
                      <a:pt x="147657" y="378230"/>
                      <a:pt x="194226" y="378230"/>
                    </a:cubicBezTo>
                    <a:cubicBezTo>
                      <a:pt x="239659" y="378230"/>
                      <a:pt x="260104" y="348698"/>
                      <a:pt x="274870" y="311216"/>
                    </a:cubicBezTo>
                    <a:lnTo>
                      <a:pt x="403218" y="311216"/>
                    </a:lnTo>
                    <a:close/>
                  </a:path>
                </a:pathLst>
              </a:custGeom>
              <a:solidFill>
                <a:schemeClr val="tx1">
                  <a:lumMod val="95000"/>
                  <a:lumOff val="5000"/>
                </a:schemeClr>
              </a:solidFill>
              <a:ln w="11354"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pic>
        <p:nvPicPr>
          <p:cNvPr id="4" name="圖片 3">
            <a:extLst>
              <a:ext uri="{FF2B5EF4-FFF2-40B4-BE49-F238E27FC236}">
                <a16:creationId xmlns:a16="http://schemas.microsoft.com/office/drawing/2014/main" id="{751FE733-FE0C-4790-925E-9AAE7D56AE12}"/>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a:off x="6123232" y="1964834"/>
            <a:ext cx="127881" cy="1940416"/>
          </a:xfrm>
          <a:prstGeom prst="rect">
            <a:avLst/>
          </a:prstGeom>
          <a:effectLst>
            <a:outerShdw blurRad="50800" dist="38100" algn="l" rotWithShape="0">
              <a:prstClr val="black">
                <a:alpha val="40000"/>
              </a:prstClr>
            </a:outerShdw>
          </a:effectLst>
        </p:spPr>
      </p:pic>
      <p:pic>
        <p:nvPicPr>
          <p:cNvPr id="5" name="圖片 4">
            <a:extLst>
              <a:ext uri="{FF2B5EF4-FFF2-40B4-BE49-F238E27FC236}">
                <a16:creationId xmlns:a16="http://schemas.microsoft.com/office/drawing/2014/main" id="{1D02B092-F9C7-4092-A1F6-BEB6A251D81C}"/>
              </a:ext>
            </a:extLst>
          </p:cNvPr>
          <p:cNvPicPr>
            <a:picLocks noChangeAspect="1"/>
          </p:cNvPicPr>
          <p:nvPr/>
        </p:nvPicPr>
        <p:blipFill>
          <a:blip r:embed="rId2">
            <a:extLst>
              <a:ext uri="{28A0092B-C50C-407E-A947-70E740481C1C}">
                <a14:useLocalDpi xmlns:a14="http://schemas.microsoft.com/office/drawing/2010/main"/>
              </a:ext>
            </a:extLst>
          </a:blip>
          <a:srcRect/>
          <a:stretch/>
        </p:blipFill>
        <p:spPr>
          <a:xfrm flipH="1">
            <a:off x="11756514" y="1964475"/>
            <a:ext cx="127881" cy="1940416"/>
          </a:xfrm>
          <a:prstGeom prst="rect">
            <a:avLst/>
          </a:prstGeom>
          <a:effectLst>
            <a:outerShdw blurRad="50800" dist="38100" algn="l" rotWithShape="0">
              <a:prstClr val="black">
                <a:alpha val="40000"/>
              </a:prstClr>
            </a:outerShdw>
          </a:effectLst>
        </p:spPr>
      </p:pic>
      <p:pic>
        <p:nvPicPr>
          <p:cNvPr id="7" name="圖片 6">
            <a:extLst>
              <a:ext uri="{FF2B5EF4-FFF2-40B4-BE49-F238E27FC236}">
                <a16:creationId xmlns:a16="http://schemas.microsoft.com/office/drawing/2014/main" id="{E6F41BF3-4CEA-41C6-9E81-B7C702247D03}"/>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6131638" y="3575658"/>
            <a:ext cx="6228316" cy="420721"/>
          </a:xfrm>
          <a:prstGeom prst="rect">
            <a:avLst/>
          </a:prstGeom>
        </p:spPr>
      </p:pic>
    </p:spTree>
    <p:extLst>
      <p:ext uri="{BB962C8B-B14F-4D97-AF65-F5344CB8AC3E}">
        <p14:creationId xmlns:p14="http://schemas.microsoft.com/office/powerpoint/2010/main" val="2396619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圓角 8">
            <a:extLst>
              <a:ext uri="{FF2B5EF4-FFF2-40B4-BE49-F238E27FC236}">
                <a16:creationId xmlns:a16="http://schemas.microsoft.com/office/drawing/2014/main" id="{E1C4EF65-299F-4AE4-8103-D6B135263AC3}"/>
              </a:ext>
            </a:extLst>
          </p:cNvPr>
          <p:cNvSpPr/>
          <p:nvPr/>
        </p:nvSpPr>
        <p:spPr>
          <a:xfrm>
            <a:off x="2891942" y="2067836"/>
            <a:ext cx="6098965" cy="3863345"/>
          </a:xfrm>
          <a:prstGeom prst="roundRect">
            <a:avLst>
              <a:gd name="adj" fmla="val 0"/>
            </a:avLst>
          </a:prstGeom>
          <a:solidFill>
            <a:schemeClr val="bg1">
              <a:alpha val="15000"/>
            </a:schemeClr>
          </a:solidFill>
          <a:ln w="12700">
            <a:solidFill>
              <a:schemeClr val="bg1"/>
            </a:solidFill>
          </a:ln>
          <a:effectLst>
            <a:outerShdw blurRad="50800" dist="139700" dir="252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2400">
              <a:solidFill>
                <a:schemeClr val="tx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9" name="矩形 8">
            <a:extLst>
              <a:ext uri="{FF2B5EF4-FFF2-40B4-BE49-F238E27FC236}">
                <a16:creationId xmlns:a16="http://schemas.microsoft.com/office/drawing/2014/main" id="{A9D7496B-6BC3-4319-9A55-3FB769864031}"/>
              </a:ext>
            </a:extLst>
          </p:cNvPr>
          <p:cNvSpPr/>
          <p:nvPr/>
        </p:nvSpPr>
        <p:spPr>
          <a:xfrm>
            <a:off x="2949185" y="2654864"/>
            <a:ext cx="6098965" cy="28731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10" name="矩形 9">
            <a:extLst>
              <a:ext uri="{FF2B5EF4-FFF2-40B4-BE49-F238E27FC236}">
                <a16:creationId xmlns:a16="http://schemas.microsoft.com/office/drawing/2014/main" id="{C457CD12-1AD5-44B2-A030-75A908C37D2B}"/>
              </a:ext>
            </a:extLst>
          </p:cNvPr>
          <p:cNvSpPr/>
          <p:nvPr/>
        </p:nvSpPr>
        <p:spPr>
          <a:xfrm>
            <a:off x="3025385" y="2995538"/>
            <a:ext cx="6468176" cy="1731884"/>
          </a:xfrm>
          <a:prstGeom prst="rect">
            <a:avLst/>
          </a:prstGeom>
        </p:spPr>
        <p:txBody>
          <a:bodyPr wrap="square">
            <a:spAutoFit/>
          </a:bodyPr>
          <a:lstStyle/>
          <a:p>
            <a:pPr marL="239178" indent="-239178">
              <a:lnSpc>
                <a:spcPts val="3300"/>
              </a:lnSpc>
              <a:buFont typeface="Arial" panose="020B0604020202020204" pitchFamily="34" charset="0"/>
              <a:buChar char="•"/>
            </a:pPr>
            <a:r>
              <a:rPr lang="en-US" altLang="zh-TW" b="1">
                <a:latin typeface="Arial" panose="020B0604020202020204" pitchFamily="34" charset="0"/>
                <a:ea typeface="微軟正黑體" panose="020B0604030504040204" pitchFamily="34" charset="-120"/>
                <a:cs typeface="Arial" panose="020B0604020202020204" pitchFamily="34" charset="0"/>
              </a:rPr>
              <a:t>Intel</a:t>
            </a:r>
            <a:r>
              <a:rPr lang="en-US" altLang="zh-TW" b="1" baseline="30000">
                <a:latin typeface="Arial" panose="020B0604020202020204" pitchFamily="34" charset="0"/>
                <a:ea typeface="微軟正黑體" panose="020B0604030504040204" pitchFamily="34" charset="-120"/>
                <a:cs typeface="Arial" panose="020B0604020202020204" pitchFamily="34" charset="0"/>
              </a:rPr>
              <a:t>®</a:t>
            </a:r>
            <a:r>
              <a:rPr lang="en-US" altLang="zh-TW" b="1">
                <a:latin typeface="Arial" panose="020B0604020202020204" pitchFamily="34" charset="0"/>
                <a:ea typeface="微軟正黑體" panose="020B0604030504040204" pitchFamily="34" charset="-120"/>
                <a:cs typeface="Arial" panose="020B0604020202020204" pitchFamily="34" charset="0"/>
              </a:rPr>
              <a:t> </a:t>
            </a:r>
            <a:r>
              <a:rPr lang="en-US" altLang="zh-TW" b="1">
                <a:solidFill>
                  <a:srgbClr val="1574DC"/>
                </a:solidFill>
                <a:latin typeface="Arial" panose="020B0604020202020204" pitchFamily="34" charset="0"/>
                <a:ea typeface="微軟正黑體" panose="020B0604030504040204" pitchFamily="34" charset="-120"/>
                <a:cs typeface="Arial" panose="020B0604020202020204" pitchFamily="34" charset="0"/>
              </a:rPr>
              <a:t>Xeon® D-1622 4-core</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panose="020B0604020202020204" pitchFamily="34" charset="0"/>
              </a:rPr>
              <a:t>/</a:t>
            </a:r>
            <a:br>
              <a:rPr lang="en-US" altLang="zh-TW" b="1">
                <a:latin typeface="Arial" panose="020B0604020202020204" pitchFamily="34" charset="0"/>
                <a:ea typeface="微軟正黑體" panose="020B0604030504040204" pitchFamily="34" charset="-120"/>
                <a:cs typeface="Arial" panose="020B0604020202020204" pitchFamily="34" charset="0"/>
              </a:rPr>
            </a:br>
            <a:r>
              <a:rPr lang="en-US" altLang="zh-TW" b="1">
                <a:solidFill>
                  <a:srgbClr val="1574DC"/>
                </a:solidFill>
                <a:latin typeface="Arial" panose="020B0604020202020204" pitchFamily="34" charset="0"/>
                <a:ea typeface="微軟正黑體" panose="020B0604030504040204" pitchFamily="34" charset="-120"/>
                <a:cs typeface="Arial" panose="020B0604020202020204" pitchFamily="34" charset="0"/>
              </a:rPr>
              <a:t>8-thread</a:t>
            </a:r>
            <a:r>
              <a:rPr lang="zh-TW" altLang="en-US" b="1">
                <a:solidFill>
                  <a:srgbClr val="1574DC"/>
                </a:solidFill>
                <a:latin typeface="Arial" panose="020B0604020202020204" pitchFamily="34" charset="0"/>
                <a:ea typeface="微軟正黑體" panose="020B0604030504040204" pitchFamily="34" charset="-120"/>
                <a:cs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panose="020B0604020202020204" pitchFamily="34" charset="0"/>
              </a:rPr>
              <a:t>2.6 GHz processor, max boost to</a:t>
            </a:r>
            <a:r>
              <a:rPr lang="zh-TW" altLang="en-US" b="1">
                <a:latin typeface="Arial" panose="020B0604020202020204" pitchFamily="34" charset="0"/>
                <a:ea typeface="微軟正黑體" panose="020B0604030504040204" pitchFamily="34" charset="-120"/>
                <a:cs typeface="Arial" panose="020B0604020202020204" pitchFamily="34" charset="0"/>
              </a:rPr>
              <a:t> </a:t>
            </a:r>
            <a:r>
              <a:rPr lang="en-US" altLang="zh-TW" b="1">
                <a:latin typeface="Arial" panose="020B0604020202020204" pitchFamily="34" charset="0"/>
                <a:ea typeface="微軟正黑體" panose="020B0604030504040204" pitchFamily="34" charset="-120"/>
                <a:cs typeface="Arial" panose="020B0604020202020204" pitchFamily="34" charset="0"/>
              </a:rPr>
              <a:t>3.2 GHz   </a:t>
            </a:r>
          </a:p>
          <a:p>
            <a:pPr marL="239178" indent="-239178">
              <a:lnSpc>
                <a:spcPts val="3300"/>
              </a:lnSpc>
              <a:buFont typeface="Arial" panose="020B0604020202020204" pitchFamily="34" charset="0"/>
              <a:buChar char="•"/>
            </a:pPr>
            <a:r>
              <a:rPr lang="en-US" altLang="zh-TW" b="1">
                <a:latin typeface="Arial" panose="020B0604020202020204" pitchFamily="34" charset="0"/>
                <a:ea typeface="微軟正黑體" panose="020B0604030504040204" pitchFamily="34" charset="-120"/>
                <a:cs typeface="Arial" panose="020B0604020202020204" pitchFamily="34" charset="0"/>
              </a:rPr>
              <a:t>32GB DDR4 </a:t>
            </a:r>
            <a:r>
              <a:rPr lang="en-US" altLang="zh-TW" b="1">
                <a:solidFill>
                  <a:srgbClr val="1574DC"/>
                </a:solidFill>
                <a:latin typeface="Arial" panose="020B0604020202020204" pitchFamily="34" charset="0"/>
                <a:ea typeface="微軟正黑體" panose="020B0604030504040204" pitchFamily="34" charset="-120"/>
                <a:cs typeface="Arial" panose="020B0604020202020204" pitchFamily="34" charset="0"/>
              </a:rPr>
              <a:t>ECC</a:t>
            </a:r>
            <a:r>
              <a:rPr lang="en-US" altLang="zh-TW" b="1">
                <a:latin typeface="Arial" panose="020B0604020202020204" pitchFamily="34" charset="0"/>
                <a:ea typeface="微軟正黑體" panose="020B0604030504040204" pitchFamily="34" charset="-120"/>
                <a:cs typeface="Arial" panose="020B0604020202020204" pitchFamily="34" charset="0"/>
              </a:rPr>
              <a:t> RAM (2 x 16GB) </a:t>
            </a:r>
          </a:p>
          <a:p>
            <a:pPr marL="239178" indent="-239178">
              <a:lnSpc>
                <a:spcPts val="3300"/>
              </a:lnSpc>
              <a:buFont typeface="Arial" panose="020B0604020202020204" pitchFamily="34" charset="0"/>
              <a:buChar char="•"/>
            </a:pPr>
            <a:r>
              <a:rPr lang="en-US" altLang="zh-TW" b="1">
                <a:latin typeface="Arial" panose="020B0604020202020204" pitchFamily="34" charset="0"/>
                <a:ea typeface="微軟正黑體" panose="020B0604030504040204" pitchFamily="34" charset="-120"/>
                <a:cs typeface="Arial" panose="020B0604020202020204" pitchFamily="34" charset="0"/>
              </a:rPr>
              <a:t>2 x 10GbE SFP+ port</a:t>
            </a:r>
            <a:endParaRPr lang="zh-TW" altLang="en-US" b="1">
              <a:latin typeface="Arial" panose="020B0604020202020204" pitchFamily="34" charset="0"/>
              <a:ea typeface="微軟正黑體" panose="020B0604030504040204" pitchFamily="34" charset="-120"/>
              <a:cs typeface="Arial" panose="020B0604020202020204" pitchFamily="34" charset="0"/>
            </a:endParaRPr>
          </a:p>
        </p:txBody>
      </p:sp>
      <p:pic>
        <p:nvPicPr>
          <p:cNvPr id="13" name="圖片 12">
            <a:extLst>
              <a:ext uri="{FF2B5EF4-FFF2-40B4-BE49-F238E27FC236}">
                <a16:creationId xmlns:a16="http://schemas.microsoft.com/office/drawing/2014/main" id="{53CFFDC6-B110-47F4-86F4-B1015236FD57}"/>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flipV="1">
            <a:off x="1499771" y="6031242"/>
            <a:ext cx="9185161" cy="420721"/>
          </a:xfrm>
          <a:prstGeom prst="rect">
            <a:avLst/>
          </a:prstGeom>
        </p:spPr>
      </p:pic>
      <p:sp>
        <p:nvSpPr>
          <p:cNvPr id="2" name="標題 1">
            <a:extLst>
              <a:ext uri="{FF2B5EF4-FFF2-40B4-BE49-F238E27FC236}">
                <a16:creationId xmlns:a16="http://schemas.microsoft.com/office/drawing/2014/main" id="{8576B720-F729-4D86-BFE4-D6501C85D905}"/>
              </a:ext>
            </a:extLst>
          </p:cNvPr>
          <p:cNvSpPr>
            <a:spLocks noGrp="1"/>
          </p:cNvSpPr>
          <p:nvPr>
            <p:ph type="title"/>
          </p:nvPr>
        </p:nvSpPr>
        <p:spPr>
          <a:xfrm>
            <a:off x="0" y="154715"/>
            <a:ext cx="12192000" cy="1278467"/>
          </a:xfrm>
        </p:spPr>
        <p:txBody>
          <a:bodyPr>
            <a:normAutofit/>
          </a:bodyPr>
          <a:lstStyle/>
          <a:p>
            <a:pPr algn="ctr"/>
            <a:r>
              <a:rPr lang="en-US" altLang="zh-TW" sz="4000" b="1">
                <a:latin typeface="Arial" panose="020B0604020202020204" pitchFamily="34" charset="0"/>
                <a:ea typeface="微軟正黑體"/>
                <a:cs typeface="Arial" panose="020B0604020202020204" pitchFamily="34" charset="0"/>
              </a:rPr>
              <a:t>TS-h1886XU-RP Rackmount NAS</a:t>
            </a:r>
            <a:endParaRPr lang="en-US" altLang="zh-TW" sz="4000" b="1">
              <a:latin typeface="Arial" panose="020B0604020202020204" pitchFamily="34" charset="0"/>
              <a:cs typeface="Arial" panose="020B0604020202020204" pitchFamily="34" charset="0"/>
            </a:endParaRPr>
          </a:p>
        </p:txBody>
      </p:sp>
      <p:grpSp>
        <p:nvGrpSpPr>
          <p:cNvPr id="6" name="群組 5">
            <a:extLst>
              <a:ext uri="{FF2B5EF4-FFF2-40B4-BE49-F238E27FC236}">
                <a16:creationId xmlns:a16="http://schemas.microsoft.com/office/drawing/2014/main" id="{FD91B0FC-D1E0-4F9E-93E1-7EF215574142}"/>
              </a:ext>
            </a:extLst>
          </p:cNvPr>
          <p:cNvGrpSpPr/>
          <p:nvPr/>
        </p:nvGrpSpPr>
        <p:grpSpPr>
          <a:xfrm>
            <a:off x="1826323" y="4927763"/>
            <a:ext cx="8532056" cy="2006836"/>
            <a:chOff x="1829972" y="4683765"/>
            <a:chExt cx="8532056" cy="2006836"/>
          </a:xfrm>
        </p:grpSpPr>
        <p:pic>
          <p:nvPicPr>
            <p:cNvPr id="8" name="圖片 7" descr="一張含有 電子用品, 路面, 電腦, 黑色 的圖片&#10;&#10;自動產生的描述">
              <a:extLst>
                <a:ext uri="{FF2B5EF4-FFF2-40B4-BE49-F238E27FC236}">
                  <a16:creationId xmlns:a16="http://schemas.microsoft.com/office/drawing/2014/main" id="{40F2FA9E-CA81-4AA5-BCCD-0BEF99F4531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829972" y="4683765"/>
              <a:ext cx="8532056" cy="2006836"/>
            </a:xfrm>
            <a:prstGeom prst="rect">
              <a:avLst/>
            </a:prstGeom>
          </p:spPr>
        </p:pic>
        <p:pic>
          <p:nvPicPr>
            <p:cNvPr id="5" name="圖片 4" descr="一張含有 電腦, 坐, 桌, 監視器 的圖片&#10;&#10;自動產生的描述">
              <a:extLst>
                <a:ext uri="{FF2B5EF4-FFF2-40B4-BE49-F238E27FC236}">
                  <a16:creationId xmlns:a16="http://schemas.microsoft.com/office/drawing/2014/main" id="{4ADB3A35-01F0-462C-BAD4-F440D2AD401F}"/>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992080" y="4817331"/>
              <a:ext cx="336966" cy="93060"/>
            </a:xfrm>
            <a:prstGeom prst="rect">
              <a:avLst/>
            </a:prstGeom>
          </p:spPr>
        </p:pic>
      </p:grpSp>
      <p:pic>
        <p:nvPicPr>
          <p:cNvPr id="21" name="圖片 20">
            <a:extLst>
              <a:ext uri="{FF2B5EF4-FFF2-40B4-BE49-F238E27FC236}">
                <a16:creationId xmlns:a16="http://schemas.microsoft.com/office/drawing/2014/main" id="{B75DBB97-5D7C-4853-BB76-273C2B5E9865}"/>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2887577" y="2019071"/>
            <a:ext cx="6198667" cy="747359"/>
          </a:xfrm>
          <a:prstGeom prst="rect">
            <a:avLst/>
          </a:prstGeom>
          <a:effectLst>
            <a:outerShdw blurRad="50800" dist="38100" dir="2700000" algn="tl" rotWithShape="0">
              <a:prstClr val="black">
                <a:alpha val="40000"/>
              </a:prstClr>
            </a:outerShdw>
          </a:effectLst>
        </p:spPr>
      </p:pic>
      <p:pic>
        <p:nvPicPr>
          <p:cNvPr id="15" name="圖片 14">
            <a:extLst>
              <a:ext uri="{FF2B5EF4-FFF2-40B4-BE49-F238E27FC236}">
                <a16:creationId xmlns:a16="http://schemas.microsoft.com/office/drawing/2014/main" id="{0965A10E-DC60-4A27-AA5A-2C028EB6552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3594733" y="2202479"/>
            <a:ext cx="4693381" cy="380544"/>
          </a:xfrm>
          <a:prstGeom prst="rect">
            <a:avLst/>
          </a:prstGeom>
        </p:spPr>
      </p:pic>
    </p:spTree>
    <p:extLst>
      <p:ext uri="{BB962C8B-B14F-4D97-AF65-F5344CB8AC3E}">
        <p14:creationId xmlns:p14="http://schemas.microsoft.com/office/powerpoint/2010/main" val="15039452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群組 13">
            <a:extLst>
              <a:ext uri="{FF2B5EF4-FFF2-40B4-BE49-F238E27FC236}">
                <a16:creationId xmlns:a16="http://schemas.microsoft.com/office/drawing/2014/main" id="{48410620-EE4A-4176-9BB7-57C6CF25E206}"/>
              </a:ext>
            </a:extLst>
          </p:cNvPr>
          <p:cNvGrpSpPr/>
          <p:nvPr/>
        </p:nvGrpSpPr>
        <p:grpSpPr>
          <a:xfrm>
            <a:off x="1243420" y="3027467"/>
            <a:ext cx="9758289" cy="2295260"/>
            <a:chOff x="1829972" y="4683765"/>
            <a:chExt cx="8532056" cy="2006836"/>
          </a:xfrm>
        </p:grpSpPr>
        <p:pic>
          <p:nvPicPr>
            <p:cNvPr id="16" name="圖片 15" descr="一張含有 電子用品, 路面, 電腦, 黑色 的圖片&#10;&#10;自動產生的描述">
              <a:extLst>
                <a:ext uri="{FF2B5EF4-FFF2-40B4-BE49-F238E27FC236}">
                  <a16:creationId xmlns:a16="http://schemas.microsoft.com/office/drawing/2014/main" id="{3F054BFE-9402-4C3C-A779-24D948F54BD4}"/>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1829972" y="4683765"/>
              <a:ext cx="8532056" cy="2006836"/>
            </a:xfrm>
            <a:prstGeom prst="rect">
              <a:avLst/>
            </a:prstGeom>
          </p:spPr>
        </p:pic>
        <p:pic>
          <p:nvPicPr>
            <p:cNvPr id="17" name="圖片 16" descr="一張含有 電腦, 坐, 桌, 監視器 的圖片&#10;&#10;自動產生的描述">
              <a:extLst>
                <a:ext uri="{FF2B5EF4-FFF2-40B4-BE49-F238E27FC236}">
                  <a16:creationId xmlns:a16="http://schemas.microsoft.com/office/drawing/2014/main" id="{45544A97-E80C-4E2A-B75B-EF7F9E77B8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992080" y="4817331"/>
              <a:ext cx="336966" cy="93060"/>
            </a:xfrm>
            <a:prstGeom prst="rect">
              <a:avLst/>
            </a:prstGeom>
          </p:spPr>
        </p:pic>
      </p:grpSp>
      <p:sp>
        <p:nvSpPr>
          <p:cNvPr id="2" name="標題 1">
            <a:extLst>
              <a:ext uri="{FF2B5EF4-FFF2-40B4-BE49-F238E27FC236}">
                <a16:creationId xmlns:a16="http://schemas.microsoft.com/office/drawing/2014/main" id="{8576B720-F729-4D86-BFE4-D6501C85D905}"/>
              </a:ext>
            </a:extLst>
          </p:cNvPr>
          <p:cNvSpPr>
            <a:spLocks noGrp="1"/>
          </p:cNvSpPr>
          <p:nvPr>
            <p:ph type="title"/>
          </p:nvPr>
        </p:nvSpPr>
        <p:spPr>
          <a:xfrm>
            <a:off x="0" y="152401"/>
            <a:ext cx="12192000" cy="1303786"/>
          </a:xfrm>
        </p:spPr>
        <p:txBody>
          <a:bodyPr>
            <a:normAutofit/>
          </a:bodyPr>
          <a:lstStyle/>
          <a:p>
            <a:pPr algn="ctr"/>
            <a:r>
              <a:rPr lang="en-US" altLang="zh-TW" sz="4000" b="1">
                <a:latin typeface="Arial" panose="020B0604020202020204" pitchFamily="34" charset="0"/>
                <a:cs typeface="Arial" panose="020B0604020202020204" pitchFamily="34" charset="0"/>
              </a:rPr>
              <a:t>TS-h1886XU-RP Front View</a:t>
            </a:r>
            <a:endParaRPr lang="zh-TW" altLang="en-US" sz="4000" b="1">
              <a:latin typeface="Arial" panose="020B0604020202020204" pitchFamily="34" charset="0"/>
              <a:cs typeface="Arial" panose="020B0604020202020204" pitchFamily="34" charset="0"/>
            </a:endParaRPr>
          </a:p>
        </p:txBody>
      </p:sp>
      <p:sp>
        <p:nvSpPr>
          <p:cNvPr id="6" name="Shape 183">
            <a:extLst>
              <a:ext uri="{FF2B5EF4-FFF2-40B4-BE49-F238E27FC236}">
                <a16:creationId xmlns:a16="http://schemas.microsoft.com/office/drawing/2014/main" id="{56221EBE-800A-244A-994C-96FAFF045190}"/>
              </a:ext>
            </a:extLst>
          </p:cNvPr>
          <p:cNvSpPr txBox="1"/>
          <p:nvPr/>
        </p:nvSpPr>
        <p:spPr>
          <a:xfrm flipH="1">
            <a:off x="3814444" y="2040892"/>
            <a:ext cx="5074455" cy="50009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sz="1900" b="1" i="0" u="none" strike="noStrike" cap="none">
                <a:latin typeface="Arial" panose="020B0604020202020204" pitchFamily="34" charset="0"/>
                <a:ea typeface="微軟正黑體" pitchFamily="34" charset="-120"/>
                <a:cs typeface="Arial" panose="020B0604020202020204" pitchFamily="34" charset="0"/>
              </a:rPr>
              <a:t>12 x 3.5”/2.5” SATA 6Gb/s </a:t>
            </a:r>
            <a:r>
              <a:rPr lang="en-US" altLang="zh-TW" sz="1900" b="1">
                <a:latin typeface="Arial" panose="020B0604020202020204" pitchFamily="34" charset="0"/>
                <a:ea typeface="微軟正黑體" pitchFamily="34" charset="-120"/>
                <a:cs typeface="Arial" panose="020B0604020202020204" pitchFamily="34" charset="0"/>
              </a:rPr>
              <a:t>HDD port</a:t>
            </a:r>
            <a:endParaRPr lang="zh-TW" sz="1900" b="1" i="0" u="none" strike="noStrike" cap="none">
              <a:latin typeface="Arial" panose="020B0604020202020204" pitchFamily="34" charset="0"/>
              <a:ea typeface="微軟正黑體" pitchFamily="34" charset="-120"/>
              <a:cs typeface="Arial" panose="020B0604020202020204" pitchFamily="34" charset="0"/>
            </a:endParaRPr>
          </a:p>
        </p:txBody>
      </p:sp>
      <p:sp>
        <p:nvSpPr>
          <p:cNvPr id="12" name="Shape 183">
            <a:extLst>
              <a:ext uri="{FF2B5EF4-FFF2-40B4-BE49-F238E27FC236}">
                <a16:creationId xmlns:a16="http://schemas.microsoft.com/office/drawing/2014/main" id="{6D9BA375-041F-409B-BA94-33AC616A0CDF}"/>
              </a:ext>
            </a:extLst>
          </p:cNvPr>
          <p:cNvSpPr txBox="1"/>
          <p:nvPr/>
        </p:nvSpPr>
        <p:spPr>
          <a:xfrm flipH="1">
            <a:off x="5826511" y="4950086"/>
            <a:ext cx="5403797" cy="1090623"/>
          </a:xfrm>
          <a:prstGeom prst="rect">
            <a:avLst/>
          </a:prstGeom>
          <a:noFill/>
          <a:ln>
            <a:noFill/>
          </a:ln>
        </p:spPr>
        <p:txBody>
          <a:bodyPr wrap="square" lIns="91425" tIns="45700" rIns="91425" bIns="45700" anchor="t" anchorCtr="0">
            <a:noAutofit/>
          </a:bodyPr>
          <a:lstStyle/>
          <a:p>
            <a:pPr>
              <a:lnSpc>
                <a:spcPct val="200000"/>
              </a:lnSpc>
              <a:buClr>
                <a:srgbClr val="595959"/>
              </a:buClr>
              <a:buSzPct val="25000"/>
            </a:pPr>
            <a:r>
              <a:rPr lang="en-US" altLang="zh-TW" sz="1900" b="1">
                <a:latin typeface="Arial" panose="020B0604020202020204" pitchFamily="34" charset="0"/>
                <a:ea typeface="微軟正黑體" panose="020B0604030504040204" pitchFamily="34" charset="-120"/>
                <a:cs typeface="Arial" panose="020B0604020202020204" pitchFamily="34" charset="0"/>
              </a:rPr>
              <a:t>Power Button</a:t>
            </a:r>
          </a:p>
        </p:txBody>
      </p:sp>
      <p:sp>
        <p:nvSpPr>
          <p:cNvPr id="13" name="矩形: 圓角 12">
            <a:extLst>
              <a:ext uri="{FF2B5EF4-FFF2-40B4-BE49-F238E27FC236}">
                <a16:creationId xmlns:a16="http://schemas.microsoft.com/office/drawing/2014/main" id="{888CEF31-1CED-4572-830B-835DCCB7FDCA}"/>
              </a:ext>
            </a:extLst>
          </p:cNvPr>
          <p:cNvSpPr/>
          <p:nvPr/>
        </p:nvSpPr>
        <p:spPr>
          <a:xfrm>
            <a:off x="10180488" y="3425330"/>
            <a:ext cx="284924" cy="652551"/>
          </a:xfrm>
          <a:prstGeom prst="roundRect">
            <a:avLst>
              <a:gd name="adj" fmla="val 50000"/>
            </a:avLst>
          </a:prstGeom>
          <a:noFill/>
          <a:ln w="22860">
            <a:solidFill>
              <a:srgbClr val="04DEFC"/>
            </a:solidFill>
            <a:round/>
          </a:ln>
          <a:effectLst>
            <a:glow rad="63500">
              <a:srgbClr val="0070C0">
                <a:alpha val="5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Shape 222">
            <a:extLst>
              <a:ext uri="{FF2B5EF4-FFF2-40B4-BE49-F238E27FC236}">
                <a16:creationId xmlns:a16="http://schemas.microsoft.com/office/drawing/2014/main" id="{DDA6ADB7-7849-4565-8C36-BD239303212F}"/>
              </a:ext>
            </a:extLst>
          </p:cNvPr>
          <p:cNvSpPr/>
          <p:nvPr/>
        </p:nvSpPr>
        <p:spPr>
          <a:xfrm>
            <a:off x="1875285" y="3172549"/>
            <a:ext cx="8092439" cy="1608512"/>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sz="1867">
              <a:solidFill>
                <a:schemeClr val="bg1"/>
              </a:solidFill>
              <a:latin typeface="Arial" panose="020B0604020202020204" pitchFamily="34" charset="0"/>
              <a:ea typeface="Arial"/>
              <a:cs typeface="Arial" panose="020B0604020202020204" pitchFamily="34" charset="0"/>
              <a:sym typeface="Arial"/>
            </a:endParaRPr>
          </a:p>
        </p:txBody>
      </p:sp>
      <p:cxnSp>
        <p:nvCxnSpPr>
          <p:cNvPr id="22" name="Shape 219">
            <a:extLst>
              <a:ext uri="{FF2B5EF4-FFF2-40B4-BE49-F238E27FC236}">
                <a16:creationId xmlns:a16="http://schemas.microsoft.com/office/drawing/2014/main" id="{08CBCD42-47FF-4701-B3B3-A7883454671C}"/>
              </a:ext>
            </a:extLst>
          </p:cNvPr>
          <p:cNvCxnSpPr>
            <a:cxnSpLocks/>
          </p:cNvCxnSpPr>
          <p:nvPr/>
        </p:nvCxnSpPr>
        <p:spPr>
          <a:xfrm>
            <a:off x="5918869" y="2554607"/>
            <a:ext cx="2635" cy="605158"/>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23" name="Shape 219">
            <a:extLst>
              <a:ext uri="{FF2B5EF4-FFF2-40B4-BE49-F238E27FC236}">
                <a16:creationId xmlns:a16="http://schemas.microsoft.com/office/drawing/2014/main" id="{4681713C-278D-4EF0-AEEB-2D6AFE15E7EB}"/>
              </a:ext>
            </a:extLst>
          </p:cNvPr>
          <p:cNvCxnSpPr>
            <a:cxnSpLocks/>
          </p:cNvCxnSpPr>
          <p:nvPr/>
        </p:nvCxnSpPr>
        <p:spPr>
          <a:xfrm flipV="1">
            <a:off x="7680744" y="4077882"/>
            <a:ext cx="2649123" cy="1244845"/>
          </a:xfrm>
          <a:prstGeom prst="bentConnector3">
            <a:avLst>
              <a:gd name="adj1" fmla="val 100178"/>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4" name="Shape 183">
            <a:extLst>
              <a:ext uri="{FF2B5EF4-FFF2-40B4-BE49-F238E27FC236}">
                <a16:creationId xmlns:a16="http://schemas.microsoft.com/office/drawing/2014/main" id="{E2FFCA2F-65F3-4D6D-8DE0-E32713657512}"/>
              </a:ext>
            </a:extLst>
          </p:cNvPr>
          <p:cNvSpPr txBox="1"/>
          <p:nvPr/>
        </p:nvSpPr>
        <p:spPr>
          <a:xfrm flipH="1">
            <a:off x="5834977" y="5500219"/>
            <a:ext cx="5403797" cy="1090623"/>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a:latin typeface="Arial" panose="020B0604020202020204" pitchFamily="34" charset="0"/>
                <a:ea typeface="微軟正黑體" panose="020B0604030504040204" pitchFamily="34" charset="-120"/>
                <a:cs typeface="Arial" panose="020B0604020202020204" pitchFamily="34" charset="0"/>
                <a:sym typeface="Arial"/>
              </a:rPr>
              <a:t>LED indicator</a:t>
            </a:r>
            <a:r>
              <a:rPr lang="en-US" altLang="zh-CN">
                <a:latin typeface="Arial" panose="020B0604020202020204" pitchFamily="34" charset="0"/>
                <a:ea typeface="微軟正黑體" panose="020B0604030504040204" pitchFamily="34" charset="-120"/>
                <a:cs typeface="Arial" panose="020B0604020202020204" pitchFamily="34" charset="0"/>
                <a:sym typeface="Arial"/>
              </a:rPr>
              <a:t>: </a:t>
            </a:r>
            <a:endParaRPr lang="zh-TW" altLang="en-US">
              <a:latin typeface="Arial" panose="020B0604020202020204" pitchFamily="34" charset="0"/>
              <a:ea typeface="微軟正黑體" panose="020B0604030504040204" pitchFamily="34" charset="-120"/>
              <a:cs typeface="Arial" panose="020B0604020202020204" pitchFamily="34" charset="0"/>
              <a:sym typeface="Arial"/>
            </a:endParaRPr>
          </a:p>
          <a:p>
            <a:pPr lvl="0">
              <a:buClr>
                <a:srgbClr val="595959"/>
              </a:buClr>
              <a:buSzPct val="25000"/>
            </a:pPr>
            <a:r>
              <a:rPr lang="en-US" altLang="zh-CN">
                <a:latin typeface="Arial" panose="020B0604020202020204" pitchFamily="34" charset="0"/>
                <a:ea typeface="微軟正黑體" panose="020B0604030504040204" pitchFamily="34" charset="-120"/>
                <a:cs typeface="Arial" panose="020B0604020202020204" pitchFamily="34" charset="0"/>
                <a:sym typeface="Arial"/>
              </a:rPr>
              <a:t>System status, network, storage expansion, HDD</a:t>
            </a:r>
            <a:endParaRPr lang="zh-TW" altLang="zh-TW">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610584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圖片 14" descr="一張含有 監視器, 電腦, 坐, 螢幕 的圖片&#10;&#10;自動產生的描述">
            <a:extLst>
              <a:ext uri="{FF2B5EF4-FFF2-40B4-BE49-F238E27FC236}">
                <a16:creationId xmlns:a16="http://schemas.microsoft.com/office/drawing/2014/main" id="{4A2DC8F0-1F4B-48EF-B1A1-487BF1B1334D}"/>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1693333"/>
            <a:ext cx="12192000" cy="5164057"/>
          </a:xfrm>
          <a:prstGeom prst="rect">
            <a:avLst/>
          </a:prstGeom>
        </p:spPr>
      </p:pic>
      <p:sp>
        <p:nvSpPr>
          <p:cNvPr id="2" name="標題 1">
            <a:extLst>
              <a:ext uri="{FF2B5EF4-FFF2-40B4-BE49-F238E27FC236}">
                <a16:creationId xmlns:a16="http://schemas.microsoft.com/office/drawing/2014/main" id="{270A5040-0F49-4B72-B625-159B006E0817}"/>
              </a:ext>
            </a:extLst>
          </p:cNvPr>
          <p:cNvSpPr>
            <a:spLocks noGrp="1"/>
          </p:cNvSpPr>
          <p:nvPr>
            <p:ph type="title" idx="4294967295"/>
          </p:nvPr>
        </p:nvSpPr>
        <p:spPr>
          <a:xfrm>
            <a:off x="287812" y="235058"/>
            <a:ext cx="12920133" cy="1303786"/>
          </a:xfrm>
        </p:spPr>
        <p:txBody>
          <a:bodyPr>
            <a:normAutofit/>
          </a:bodyPr>
          <a:lstStyle/>
          <a:p>
            <a:pPr>
              <a:lnSpc>
                <a:spcPts val="4300"/>
              </a:lnSpc>
            </a:pPr>
            <a:r>
              <a:rPr lang="en-US" altLang="zh-TW" sz="3500" b="1">
                <a:latin typeface="Arial" panose="020B0604020202020204" pitchFamily="34" charset="0"/>
                <a:ea typeface="微軟正黑體"/>
                <a:cs typeface="Arial" panose="020B0604020202020204" pitchFamily="34" charset="0"/>
              </a:rPr>
              <a:t>The 16/24 bays QuTS hero dedicated machine : </a:t>
            </a:r>
            <a:br>
              <a:rPr lang="en-US" altLang="zh-TW" sz="3900" b="1">
                <a:latin typeface="Arial" panose="020B0604020202020204" pitchFamily="34" charset="0"/>
                <a:ea typeface="微軟正黑體"/>
                <a:cs typeface="Arial" panose="020B0604020202020204" pitchFamily="34" charset="0"/>
              </a:rPr>
            </a:br>
            <a:r>
              <a:rPr lang="en-US" altLang="zh-TW" sz="3900" b="1">
                <a:latin typeface="Arial" panose="020B0604020202020204" pitchFamily="34" charset="0"/>
                <a:ea typeface="微軟正黑體"/>
                <a:cs typeface="Arial" panose="020B0604020202020204" pitchFamily="34" charset="0"/>
              </a:rPr>
              <a:t>  </a:t>
            </a:r>
            <a:r>
              <a:rPr lang="en-US" altLang="zh-TW" sz="3000">
                <a:latin typeface="Arial" panose="020B0604020202020204" pitchFamily="34" charset="0"/>
                <a:ea typeface="微軟正黑體"/>
                <a:cs typeface="Arial" panose="020B0604020202020204" pitchFamily="34" charset="0"/>
              </a:rPr>
              <a:t>Why we </a:t>
            </a:r>
            <a:r>
              <a:rPr lang="en-US" altLang="zh-TW" sz="3000">
                <a:latin typeface="Arial" panose="020B0604020202020204" pitchFamily="34" charset="0"/>
                <a:ea typeface="Microsoft JhengHei"/>
                <a:cs typeface="Arial" panose="020B0604020202020204" pitchFamily="34" charset="0"/>
              </a:rPr>
              <a:t>choose ZFS file system for </a:t>
            </a:r>
            <a:r>
              <a:rPr lang="en-US" altLang="zh-TW" sz="3000">
                <a:latin typeface="Arial" panose="020B0604020202020204" pitchFamily="34" charset="0"/>
                <a:ea typeface="微軟正黑體"/>
                <a:cs typeface="Arial" panose="020B0604020202020204" pitchFamily="34" charset="0"/>
              </a:rPr>
              <a:t>our enterprise NAS</a:t>
            </a:r>
            <a:endParaRPr lang="zh-TW" altLang="en-US" sz="3000">
              <a:latin typeface="Arial" panose="020B0604020202020204" pitchFamily="34" charset="0"/>
              <a:ea typeface="微軟正黑體"/>
              <a:cs typeface="Arial" panose="020B0604020202020204" pitchFamily="34" charset="0"/>
            </a:endParaRPr>
          </a:p>
        </p:txBody>
      </p:sp>
      <p:sp>
        <p:nvSpPr>
          <p:cNvPr id="10" name="矩形: 圓角 9">
            <a:extLst>
              <a:ext uri="{FF2B5EF4-FFF2-40B4-BE49-F238E27FC236}">
                <a16:creationId xmlns:a16="http://schemas.microsoft.com/office/drawing/2014/main" id="{44FF33F3-34BB-492C-98BF-F274DEB7672C}"/>
              </a:ext>
            </a:extLst>
          </p:cNvPr>
          <p:cNvSpPr/>
          <p:nvPr/>
        </p:nvSpPr>
        <p:spPr>
          <a:xfrm>
            <a:off x="687230" y="3429000"/>
            <a:ext cx="5108084" cy="126445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zh-TW" sz="2000">
                <a:solidFill>
                  <a:schemeClr val="tx1"/>
                </a:solidFill>
                <a:latin typeface="Arial" panose="020B0604020202020204" pitchFamily="34" charset="0"/>
                <a:ea typeface="+mn-lt"/>
                <a:cs typeface="Arial" panose="020B0604020202020204" pitchFamily="34" charset="0"/>
              </a:rPr>
              <a:t>Enterprises have u</a:t>
            </a:r>
            <a:r>
              <a:rPr lang="en-US" altLang="zh-TW" sz="2000">
                <a:solidFill>
                  <a:schemeClr val="tx1"/>
                </a:solidFill>
                <a:latin typeface="Arial" panose="020B0604020202020204" pitchFamily="34" charset="0"/>
                <a:ea typeface="+mn-lt"/>
                <a:cs typeface="Arial" panose="020B0604020202020204" pitchFamily="34" charset="0"/>
              </a:rPr>
              <a:t>sed a lot </a:t>
            </a:r>
            <a:r>
              <a:rPr lang="zh-TW" altLang="zh-TW" sz="2000">
                <a:solidFill>
                  <a:schemeClr val="tx1"/>
                </a:solidFill>
                <a:latin typeface="Arial" panose="020B0604020202020204" pitchFamily="34" charset="0"/>
                <a:ea typeface="+mn-lt"/>
                <a:cs typeface="Arial" panose="020B0604020202020204" pitchFamily="34" charset="0"/>
              </a:rPr>
              <a:t>of All Flash solutions, and SSD consumption has become the key to IT cost structure</a:t>
            </a:r>
            <a:endParaRPr lang="zh-TW" altLang="en-US" sz="2000" b="1">
              <a:solidFill>
                <a:schemeClr val="tx1"/>
              </a:solidFill>
              <a:latin typeface="Arial" panose="020B0604020202020204" pitchFamily="34" charset="0"/>
              <a:ea typeface="新細明體"/>
              <a:cs typeface="Arial" panose="020B0604020202020204" pitchFamily="34" charset="0"/>
            </a:endParaRPr>
          </a:p>
        </p:txBody>
      </p:sp>
      <p:sp>
        <p:nvSpPr>
          <p:cNvPr id="27" name="矩形: 圓角 26">
            <a:extLst>
              <a:ext uri="{FF2B5EF4-FFF2-40B4-BE49-F238E27FC236}">
                <a16:creationId xmlns:a16="http://schemas.microsoft.com/office/drawing/2014/main" id="{6C21DA27-72F8-4A36-A376-A836E345EE46}"/>
              </a:ext>
            </a:extLst>
          </p:cNvPr>
          <p:cNvSpPr/>
          <p:nvPr/>
        </p:nvSpPr>
        <p:spPr>
          <a:xfrm>
            <a:off x="687227" y="4946505"/>
            <a:ext cx="5121043" cy="1350599"/>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tx1"/>
                </a:solidFill>
                <a:latin typeface="Arial" panose="020B0604020202020204" pitchFamily="34" charset="0"/>
                <a:ea typeface="+mn-lt"/>
                <a:cs typeface="Arial" panose="020B0604020202020204" pitchFamily="34" charset="0"/>
              </a:rPr>
              <a:t>Corporation data cannot allow </a:t>
            </a:r>
          </a:p>
          <a:p>
            <a:pPr algn="ctr"/>
            <a:r>
              <a:rPr lang="en-US" altLang="zh-TW" sz="2000">
                <a:solidFill>
                  <a:schemeClr val="tx1"/>
                </a:solidFill>
                <a:latin typeface="Arial" panose="020B0604020202020204" pitchFamily="34" charset="0"/>
                <a:ea typeface="+mn-lt"/>
                <a:cs typeface="Arial" panose="020B0604020202020204" pitchFamily="34" charset="0"/>
              </a:rPr>
              <a:t>unintentional error; it is essential to </a:t>
            </a:r>
          </a:p>
          <a:p>
            <a:pPr algn="ctr"/>
            <a:r>
              <a:rPr lang="en-US" altLang="zh-TW" sz="2000">
                <a:solidFill>
                  <a:schemeClr val="tx1"/>
                </a:solidFill>
                <a:latin typeface="Arial" panose="020B0604020202020204" pitchFamily="34" charset="0"/>
                <a:ea typeface="+mn-lt"/>
                <a:cs typeface="Arial" panose="020B0604020202020204" pitchFamily="34" charset="0"/>
              </a:rPr>
              <a:t>ensure data integrity.</a:t>
            </a:r>
            <a:endParaRPr lang="zh-TW" altLang="en-US" sz="2000">
              <a:solidFill>
                <a:schemeClr val="tx1"/>
              </a:solidFill>
              <a:latin typeface="Arial" panose="020B0604020202020204" pitchFamily="34" charset="0"/>
              <a:ea typeface="+mn-lt"/>
              <a:cs typeface="Arial" panose="020B0604020202020204" pitchFamily="34" charset="0"/>
            </a:endParaRPr>
          </a:p>
        </p:txBody>
      </p:sp>
      <p:sp>
        <p:nvSpPr>
          <p:cNvPr id="31" name="矩形: 圓角 30">
            <a:extLst>
              <a:ext uri="{FF2B5EF4-FFF2-40B4-BE49-F238E27FC236}">
                <a16:creationId xmlns:a16="http://schemas.microsoft.com/office/drawing/2014/main" id="{F6DFB341-A6A3-473F-97B5-1B998220651E}"/>
              </a:ext>
            </a:extLst>
          </p:cNvPr>
          <p:cNvSpPr/>
          <p:nvPr/>
        </p:nvSpPr>
        <p:spPr>
          <a:xfrm>
            <a:off x="6465696" y="4946505"/>
            <a:ext cx="4966243" cy="1350598"/>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tx1"/>
                </a:solidFill>
                <a:latin typeface="Arial" panose="020B0604020202020204" pitchFamily="34" charset="0"/>
                <a:ea typeface="+mn-lt"/>
                <a:cs typeface="Arial" panose="020B0604020202020204" pitchFamily="34" charset="0"/>
              </a:rPr>
              <a:t>Instant disaster recovery capability &amp; complete data backup protection are the competitiveness indexes of an enterprise</a:t>
            </a:r>
            <a:endParaRPr lang="zh-TW" altLang="en-US" sz="2000">
              <a:solidFill>
                <a:schemeClr val="tx1"/>
              </a:solidFill>
              <a:latin typeface="Arial" panose="020B0604020202020204" pitchFamily="34" charset="0"/>
              <a:ea typeface="+mn-lt"/>
              <a:cs typeface="Arial" panose="020B0604020202020204" pitchFamily="34" charset="0"/>
            </a:endParaRPr>
          </a:p>
        </p:txBody>
      </p:sp>
      <p:grpSp>
        <p:nvGrpSpPr>
          <p:cNvPr id="20" name="群組 19">
            <a:extLst>
              <a:ext uri="{FF2B5EF4-FFF2-40B4-BE49-F238E27FC236}">
                <a16:creationId xmlns:a16="http://schemas.microsoft.com/office/drawing/2014/main" id="{D7EAB836-7D4C-4388-9BE2-55A46F0E5903}"/>
              </a:ext>
            </a:extLst>
          </p:cNvPr>
          <p:cNvGrpSpPr/>
          <p:nvPr/>
        </p:nvGrpSpPr>
        <p:grpSpPr>
          <a:xfrm>
            <a:off x="9938787" y="271930"/>
            <a:ext cx="1642843" cy="3147415"/>
            <a:chOff x="9832220" y="332590"/>
            <a:chExt cx="1721865" cy="3298808"/>
          </a:xfrm>
        </p:grpSpPr>
        <p:pic>
          <p:nvPicPr>
            <p:cNvPr id="37" name="圖片 36" descr="一張含有 時鐘 的圖片&#10;&#10;自動產生的描述">
              <a:extLst>
                <a:ext uri="{FF2B5EF4-FFF2-40B4-BE49-F238E27FC236}">
                  <a16:creationId xmlns:a16="http://schemas.microsoft.com/office/drawing/2014/main" id="{50B9E299-A037-4E93-9C33-47AB3814C755}"/>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flipH="1">
              <a:off x="9832220" y="332590"/>
              <a:ext cx="1721865" cy="3298808"/>
            </a:xfrm>
            <a:prstGeom prst="rect">
              <a:avLst/>
            </a:prstGeom>
          </p:spPr>
        </p:pic>
        <p:pic>
          <p:nvPicPr>
            <p:cNvPr id="19" name="圖片 18" descr="一張含有 電子用品, 監視器, 螢幕 的圖片&#10;&#10;自動產生的描述">
              <a:extLst>
                <a:ext uri="{FF2B5EF4-FFF2-40B4-BE49-F238E27FC236}">
                  <a16:creationId xmlns:a16="http://schemas.microsoft.com/office/drawing/2014/main" id="{4E9D2EA4-4D81-45D4-B7D3-693E68F5CD5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566930" y="511200"/>
              <a:ext cx="785123" cy="1387450"/>
            </a:xfrm>
            <a:prstGeom prst="rect">
              <a:avLst/>
            </a:prstGeom>
          </p:spPr>
        </p:pic>
      </p:grpSp>
      <p:sp>
        <p:nvSpPr>
          <p:cNvPr id="23" name="矩形: 圓角 22">
            <a:extLst>
              <a:ext uri="{FF2B5EF4-FFF2-40B4-BE49-F238E27FC236}">
                <a16:creationId xmlns:a16="http://schemas.microsoft.com/office/drawing/2014/main" id="{EFD01B84-C0E7-472D-BA57-DF8B39283645}"/>
              </a:ext>
            </a:extLst>
          </p:cNvPr>
          <p:cNvSpPr/>
          <p:nvPr/>
        </p:nvSpPr>
        <p:spPr>
          <a:xfrm>
            <a:off x="6533433" y="3429001"/>
            <a:ext cx="4809794" cy="1264452"/>
          </a:xfrm>
          <a:prstGeom prst="roundRect">
            <a:avLst>
              <a:gd name="adj" fmla="val 3376"/>
            </a:avLst>
          </a:prstGeom>
          <a:gradFill>
            <a:gsLst>
              <a:gs pos="0">
                <a:schemeClr val="bg1"/>
              </a:gs>
              <a:gs pos="100000">
                <a:srgbClr val="D7EBFD"/>
              </a:gs>
            </a:gsLst>
            <a:lin ang="5400000" scaled="0"/>
          </a:gradFill>
          <a:ln>
            <a:noFill/>
          </a:ln>
          <a:effectLst>
            <a:outerShdw blurRad="279400" dist="38100" dir="16200000" rotWithShape="0">
              <a:prstClr val="black">
                <a:alpha val="1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TW" sz="2000">
                <a:solidFill>
                  <a:schemeClr val="tx1"/>
                </a:solidFill>
                <a:latin typeface="Arial" panose="020B0604020202020204" pitchFamily="34" charset="0"/>
                <a:ea typeface="+mn-lt"/>
                <a:cs typeface="Arial" panose="020B0604020202020204" pitchFamily="34" charset="0"/>
              </a:rPr>
              <a:t>Digital transformation relies on massive data analysis and requires PB-level storage space</a:t>
            </a:r>
            <a:endParaRPr lang="zh-TW" altLang="en-US" sz="2000">
              <a:solidFill>
                <a:schemeClr val="tx1"/>
              </a:solidFill>
              <a:latin typeface="Arial" panose="020B0604020202020204" pitchFamily="34" charset="0"/>
              <a:ea typeface="+mn-lt"/>
              <a:cs typeface="Arial" panose="020B0604020202020204" pitchFamily="34" charset="0"/>
            </a:endParaRPr>
          </a:p>
        </p:txBody>
      </p:sp>
      <p:grpSp>
        <p:nvGrpSpPr>
          <p:cNvPr id="35" name="群組 34">
            <a:extLst>
              <a:ext uri="{FF2B5EF4-FFF2-40B4-BE49-F238E27FC236}">
                <a16:creationId xmlns:a16="http://schemas.microsoft.com/office/drawing/2014/main" id="{DD44D561-B1F8-4F24-8772-E4A2BB3100AF}"/>
              </a:ext>
            </a:extLst>
          </p:cNvPr>
          <p:cNvGrpSpPr/>
          <p:nvPr/>
        </p:nvGrpSpPr>
        <p:grpSpPr>
          <a:xfrm>
            <a:off x="177745" y="2087382"/>
            <a:ext cx="9518902" cy="1187161"/>
            <a:chOff x="162746" y="1744345"/>
            <a:chExt cx="11866508" cy="1155702"/>
          </a:xfrm>
        </p:grpSpPr>
        <p:pic>
          <p:nvPicPr>
            <p:cNvPr id="36" name="圖片 35">
              <a:extLst>
                <a:ext uri="{FF2B5EF4-FFF2-40B4-BE49-F238E27FC236}">
                  <a16:creationId xmlns:a16="http://schemas.microsoft.com/office/drawing/2014/main" id="{98514898-DD6E-4BBA-B9AB-EB7013AD7F45}"/>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162746" y="1744345"/>
              <a:ext cx="5933255" cy="1155702"/>
            </a:xfrm>
            <a:prstGeom prst="rect">
              <a:avLst/>
            </a:prstGeom>
          </p:spPr>
        </p:pic>
        <p:pic>
          <p:nvPicPr>
            <p:cNvPr id="38" name="圖片 37">
              <a:extLst>
                <a:ext uri="{FF2B5EF4-FFF2-40B4-BE49-F238E27FC236}">
                  <a16:creationId xmlns:a16="http://schemas.microsoft.com/office/drawing/2014/main" id="{A504F015-93DA-4938-A0F7-FC9F37D6E14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7" name="矩形 6">
            <a:extLst>
              <a:ext uri="{FF2B5EF4-FFF2-40B4-BE49-F238E27FC236}">
                <a16:creationId xmlns:a16="http://schemas.microsoft.com/office/drawing/2014/main" id="{6FB299CF-A207-4161-B8D7-70E17EA94EFF}"/>
              </a:ext>
            </a:extLst>
          </p:cNvPr>
          <p:cNvSpPr/>
          <p:nvPr/>
        </p:nvSpPr>
        <p:spPr>
          <a:xfrm>
            <a:off x="516073" y="2344447"/>
            <a:ext cx="8388835" cy="492443"/>
          </a:xfrm>
          <a:prstGeom prst="rect">
            <a:avLst/>
          </a:prstGeom>
        </p:spPr>
        <p:txBody>
          <a:bodyPr wrap="none">
            <a:spAutoFit/>
          </a:bodyPr>
          <a:lstStyle/>
          <a:p>
            <a:pPr algn="ctr"/>
            <a:r>
              <a:rPr lang="en-US" altLang="zh-TW" sz="26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Because we know that enterprises all value these ...</a:t>
            </a:r>
          </a:p>
        </p:txBody>
      </p:sp>
      <p:pic>
        <p:nvPicPr>
          <p:cNvPr id="3" name="圖片 2">
            <a:extLst>
              <a:ext uri="{FF2B5EF4-FFF2-40B4-BE49-F238E27FC236}">
                <a16:creationId xmlns:a16="http://schemas.microsoft.com/office/drawing/2014/main" id="{CB845312-44CF-4E38-9E82-F03C7B4B05C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85110" y="3425825"/>
            <a:ext cx="107166" cy="1303867"/>
          </a:xfrm>
          <a:prstGeom prst="rect">
            <a:avLst/>
          </a:prstGeom>
          <a:effectLst>
            <a:outerShdw blurRad="50800" dist="38100" algn="l" rotWithShape="0">
              <a:prstClr val="black">
                <a:alpha val="40000"/>
              </a:prstClr>
            </a:outerShdw>
          </a:effectLst>
        </p:spPr>
      </p:pic>
      <p:pic>
        <p:nvPicPr>
          <p:cNvPr id="5" name="圖片 4">
            <a:extLst>
              <a:ext uri="{FF2B5EF4-FFF2-40B4-BE49-F238E27FC236}">
                <a16:creationId xmlns:a16="http://schemas.microsoft.com/office/drawing/2014/main" id="{518FF31E-997A-48F2-B5CB-B531008A1C7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5689208" y="3425824"/>
            <a:ext cx="107166" cy="1303867"/>
          </a:xfrm>
          <a:prstGeom prst="rect">
            <a:avLst/>
          </a:prstGeom>
          <a:effectLst>
            <a:outerShdw blurRad="50800" dist="38100" algn="l" rotWithShape="0">
              <a:prstClr val="black">
                <a:alpha val="40000"/>
              </a:prstClr>
            </a:outerShdw>
          </a:effectLst>
        </p:spPr>
      </p:pic>
      <p:pic>
        <p:nvPicPr>
          <p:cNvPr id="53" name="圖片 52">
            <a:extLst>
              <a:ext uri="{FF2B5EF4-FFF2-40B4-BE49-F238E27FC236}">
                <a16:creationId xmlns:a16="http://schemas.microsoft.com/office/drawing/2014/main" id="{863B4971-C092-4B63-BF99-DE95069A087C}"/>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84050" y="4941610"/>
            <a:ext cx="107166" cy="1395690"/>
          </a:xfrm>
          <a:prstGeom prst="rect">
            <a:avLst/>
          </a:prstGeom>
          <a:effectLst>
            <a:outerShdw blurRad="50800" dist="38100" algn="l" rotWithShape="0">
              <a:prstClr val="black">
                <a:alpha val="40000"/>
              </a:prstClr>
            </a:outerShdw>
          </a:effectLst>
        </p:spPr>
      </p:pic>
      <p:pic>
        <p:nvPicPr>
          <p:cNvPr id="55" name="圖片 54">
            <a:extLst>
              <a:ext uri="{FF2B5EF4-FFF2-40B4-BE49-F238E27FC236}">
                <a16:creationId xmlns:a16="http://schemas.microsoft.com/office/drawing/2014/main" id="{F279A8E3-E5B0-47C1-8337-A42F7DBABC4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5705635" y="4941609"/>
            <a:ext cx="107166" cy="1395691"/>
          </a:xfrm>
          <a:prstGeom prst="rect">
            <a:avLst/>
          </a:prstGeom>
          <a:effectLst>
            <a:outerShdw blurRad="50800" dist="38100" algn="l" rotWithShape="0">
              <a:prstClr val="black">
                <a:alpha val="40000"/>
              </a:prstClr>
            </a:outerShdw>
          </a:effectLst>
        </p:spPr>
      </p:pic>
      <p:pic>
        <p:nvPicPr>
          <p:cNvPr id="57" name="圖片 56">
            <a:extLst>
              <a:ext uri="{FF2B5EF4-FFF2-40B4-BE49-F238E27FC236}">
                <a16:creationId xmlns:a16="http://schemas.microsoft.com/office/drawing/2014/main" id="{A26B180C-502A-4D75-B77F-09580BA13CD5}"/>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465696" y="3425825"/>
            <a:ext cx="107166" cy="1303867"/>
          </a:xfrm>
          <a:prstGeom prst="rect">
            <a:avLst/>
          </a:prstGeom>
          <a:effectLst>
            <a:outerShdw blurRad="50800" dist="38100" algn="l" rotWithShape="0">
              <a:prstClr val="black">
                <a:alpha val="40000"/>
              </a:prstClr>
            </a:outerShdw>
          </a:effectLst>
        </p:spPr>
      </p:pic>
      <p:pic>
        <p:nvPicPr>
          <p:cNvPr id="59" name="圖片 58">
            <a:extLst>
              <a:ext uri="{FF2B5EF4-FFF2-40B4-BE49-F238E27FC236}">
                <a16:creationId xmlns:a16="http://schemas.microsoft.com/office/drawing/2014/main" id="{DFF26D96-2612-44ED-8C76-2A95003A6489}"/>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11304760" y="3425824"/>
            <a:ext cx="107166" cy="1303867"/>
          </a:xfrm>
          <a:prstGeom prst="rect">
            <a:avLst/>
          </a:prstGeom>
          <a:effectLst>
            <a:outerShdw blurRad="50800" dist="38100" algn="l" rotWithShape="0">
              <a:prstClr val="black">
                <a:alpha val="40000"/>
              </a:prstClr>
            </a:outerShdw>
          </a:effectLst>
        </p:spPr>
      </p:pic>
      <p:pic>
        <p:nvPicPr>
          <p:cNvPr id="61" name="圖片 60">
            <a:extLst>
              <a:ext uri="{FF2B5EF4-FFF2-40B4-BE49-F238E27FC236}">
                <a16:creationId xmlns:a16="http://schemas.microsoft.com/office/drawing/2014/main" id="{90861079-9C08-4901-8E4B-D4782540CEA3}"/>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a:off x="6464636" y="4941610"/>
            <a:ext cx="107166" cy="1395690"/>
          </a:xfrm>
          <a:prstGeom prst="rect">
            <a:avLst/>
          </a:prstGeom>
          <a:effectLst>
            <a:outerShdw blurRad="50800" dist="38100" algn="l" rotWithShape="0">
              <a:prstClr val="black">
                <a:alpha val="40000"/>
              </a:prstClr>
            </a:outerShdw>
          </a:effectLst>
        </p:spPr>
      </p:pic>
      <p:pic>
        <p:nvPicPr>
          <p:cNvPr id="63" name="圖片 62">
            <a:extLst>
              <a:ext uri="{FF2B5EF4-FFF2-40B4-BE49-F238E27FC236}">
                <a16:creationId xmlns:a16="http://schemas.microsoft.com/office/drawing/2014/main" id="{E92C2AA7-8A50-44FF-9875-FA2820579C9E}"/>
              </a:ext>
            </a:extLst>
          </p:cNvPr>
          <p:cNvPicPr>
            <a:picLocks noChangeAspect="1"/>
          </p:cNvPicPr>
          <p:nvPr/>
        </p:nvPicPr>
        <p:blipFill>
          <a:blip r:embed="rId6">
            <a:extLst>
              <a:ext uri="{28A0092B-C50C-407E-A947-70E740481C1C}">
                <a14:useLocalDpi xmlns:a14="http://schemas.microsoft.com/office/drawing/2010/main"/>
              </a:ext>
            </a:extLst>
          </a:blip>
          <a:srcRect/>
          <a:stretch/>
        </p:blipFill>
        <p:spPr>
          <a:xfrm flipH="1">
            <a:off x="11338121" y="4941609"/>
            <a:ext cx="107166" cy="1395691"/>
          </a:xfrm>
          <a:prstGeom prst="rect">
            <a:avLst/>
          </a:prstGeom>
          <a:effectLst>
            <a:outerShdw blurRad="50800" dist="38100" algn="l" rotWithShape="0">
              <a:prstClr val="black">
                <a:alpha val="40000"/>
              </a:prstClr>
            </a:outerShdw>
          </a:effectLst>
        </p:spPr>
      </p:pic>
      <p:pic>
        <p:nvPicPr>
          <p:cNvPr id="65" name="圖片 64">
            <a:extLst>
              <a:ext uri="{FF2B5EF4-FFF2-40B4-BE49-F238E27FC236}">
                <a16:creationId xmlns:a16="http://schemas.microsoft.com/office/drawing/2014/main" id="{45CFFAFF-B85E-40BC-B370-9DBC1E4F18FC}"/>
              </a:ext>
            </a:extLst>
          </p:cNvPr>
          <p:cNvPicPr>
            <a:picLocks noChangeAspect="1"/>
          </p:cNvPicPr>
          <p:nvPr/>
        </p:nvPicPr>
        <p:blipFill rotWithShape="1">
          <a:blip r:embed="rId7" cstate="print">
            <a:alphaModFix amt="79000"/>
            <a:extLst>
              <a:ext uri="{28A0092B-C50C-407E-A947-70E740481C1C}">
                <a14:useLocalDpi xmlns:a14="http://schemas.microsoft.com/office/drawing/2010/main"/>
              </a:ext>
            </a:extLst>
          </a:blip>
          <a:srcRect l="7217" r="-2411"/>
          <a:stretch/>
        </p:blipFill>
        <p:spPr>
          <a:xfrm flipV="1">
            <a:off x="711842" y="4506476"/>
            <a:ext cx="5384158" cy="333286"/>
          </a:xfrm>
          <a:prstGeom prst="rect">
            <a:avLst/>
          </a:prstGeom>
        </p:spPr>
      </p:pic>
      <p:pic>
        <p:nvPicPr>
          <p:cNvPr id="67" name="圖片 66">
            <a:extLst>
              <a:ext uri="{FF2B5EF4-FFF2-40B4-BE49-F238E27FC236}">
                <a16:creationId xmlns:a16="http://schemas.microsoft.com/office/drawing/2014/main" id="{E1F20A3A-3C97-41B7-A87C-9650CC91BD31}"/>
              </a:ext>
            </a:extLst>
          </p:cNvPr>
          <p:cNvPicPr>
            <a:picLocks noChangeAspect="1"/>
          </p:cNvPicPr>
          <p:nvPr/>
        </p:nvPicPr>
        <p:blipFill rotWithShape="1">
          <a:blip r:embed="rId7" cstate="print">
            <a:alphaModFix amt="79000"/>
            <a:extLst>
              <a:ext uri="{28A0092B-C50C-407E-A947-70E740481C1C}">
                <a14:useLocalDpi xmlns:a14="http://schemas.microsoft.com/office/drawing/2010/main"/>
              </a:ext>
            </a:extLst>
          </a:blip>
          <a:srcRect l="7217" r="-2411"/>
          <a:stretch/>
        </p:blipFill>
        <p:spPr>
          <a:xfrm flipV="1">
            <a:off x="6400672" y="4514943"/>
            <a:ext cx="5384158" cy="333286"/>
          </a:xfrm>
          <a:prstGeom prst="rect">
            <a:avLst/>
          </a:prstGeom>
        </p:spPr>
      </p:pic>
      <p:pic>
        <p:nvPicPr>
          <p:cNvPr id="69" name="圖片 68">
            <a:extLst>
              <a:ext uri="{FF2B5EF4-FFF2-40B4-BE49-F238E27FC236}">
                <a16:creationId xmlns:a16="http://schemas.microsoft.com/office/drawing/2014/main" id="{114FCF69-3DE2-4A50-A0AA-4CF128AEA796}"/>
              </a:ext>
            </a:extLst>
          </p:cNvPr>
          <p:cNvPicPr>
            <a:picLocks noChangeAspect="1"/>
          </p:cNvPicPr>
          <p:nvPr/>
        </p:nvPicPr>
        <p:blipFill rotWithShape="1">
          <a:blip r:embed="rId7" cstate="print">
            <a:alphaModFix amt="79000"/>
            <a:extLst>
              <a:ext uri="{28A0092B-C50C-407E-A947-70E740481C1C}">
                <a14:useLocalDpi xmlns:a14="http://schemas.microsoft.com/office/drawing/2010/main"/>
              </a:ext>
            </a:extLst>
          </a:blip>
          <a:srcRect l="7217" r="-2411"/>
          <a:stretch/>
        </p:blipFill>
        <p:spPr>
          <a:xfrm flipV="1">
            <a:off x="508642" y="6110757"/>
            <a:ext cx="5384158" cy="333286"/>
          </a:xfrm>
          <a:prstGeom prst="rect">
            <a:avLst/>
          </a:prstGeom>
        </p:spPr>
      </p:pic>
      <p:pic>
        <p:nvPicPr>
          <p:cNvPr id="71" name="圖片 70">
            <a:extLst>
              <a:ext uri="{FF2B5EF4-FFF2-40B4-BE49-F238E27FC236}">
                <a16:creationId xmlns:a16="http://schemas.microsoft.com/office/drawing/2014/main" id="{6CF74177-3286-47C9-BB0F-483A3138D39A}"/>
              </a:ext>
            </a:extLst>
          </p:cNvPr>
          <p:cNvPicPr>
            <a:picLocks noChangeAspect="1"/>
          </p:cNvPicPr>
          <p:nvPr/>
        </p:nvPicPr>
        <p:blipFill rotWithShape="1">
          <a:blip r:embed="rId7" cstate="print">
            <a:alphaModFix amt="79000"/>
            <a:extLst>
              <a:ext uri="{28A0092B-C50C-407E-A947-70E740481C1C}">
                <a14:useLocalDpi xmlns:a14="http://schemas.microsoft.com/office/drawing/2010/main"/>
              </a:ext>
            </a:extLst>
          </a:blip>
          <a:srcRect l="7217" r="-2411"/>
          <a:stretch/>
        </p:blipFill>
        <p:spPr>
          <a:xfrm flipV="1">
            <a:off x="6197472" y="6119224"/>
            <a:ext cx="5384158" cy="333286"/>
          </a:xfrm>
          <a:prstGeom prst="rect">
            <a:avLst/>
          </a:prstGeom>
        </p:spPr>
      </p:pic>
    </p:spTree>
    <p:extLst>
      <p:ext uri="{BB962C8B-B14F-4D97-AF65-F5344CB8AC3E}">
        <p14:creationId xmlns:p14="http://schemas.microsoft.com/office/powerpoint/2010/main" val="8330756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標題 4">
            <a:extLst>
              <a:ext uri="{FF2B5EF4-FFF2-40B4-BE49-F238E27FC236}">
                <a16:creationId xmlns:a16="http://schemas.microsoft.com/office/drawing/2014/main" id="{02D4AB57-2614-434B-9203-131115132C4C}"/>
              </a:ext>
            </a:extLst>
          </p:cNvPr>
          <p:cNvSpPr>
            <a:spLocks noGrp="1"/>
          </p:cNvSpPr>
          <p:nvPr>
            <p:ph type="title"/>
          </p:nvPr>
        </p:nvSpPr>
        <p:spPr>
          <a:xfrm>
            <a:off x="0" y="152401"/>
            <a:ext cx="12192000" cy="1303786"/>
          </a:xfrm>
        </p:spPr>
        <p:txBody>
          <a:bodyPr>
            <a:normAutofit/>
          </a:bodyPr>
          <a:lstStyle/>
          <a:p>
            <a:pPr algn="ctr"/>
            <a:r>
              <a:rPr lang="en-US" altLang="zh-TW" sz="4000" b="1">
                <a:latin typeface="Arial" panose="020B0604020202020204" pitchFamily="34" charset="0"/>
                <a:cs typeface="Arial" panose="020B0604020202020204" pitchFamily="34" charset="0"/>
              </a:rPr>
              <a:t>TS-h1886XU-RP </a:t>
            </a:r>
            <a:r>
              <a:rPr lang="en-US" altLang="zh-CN" sz="4000" b="1">
                <a:latin typeface="Arial" panose="020B0604020202020204" pitchFamily="34" charset="0"/>
                <a:cs typeface="Arial" panose="020B0604020202020204" pitchFamily="34" charset="0"/>
              </a:rPr>
              <a:t>Rear View</a:t>
            </a:r>
            <a:endParaRPr lang="zh-TW" altLang="en-US" sz="4000" b="1">
              <a:latin typeface="Arial" panose="020B0604020202020204" pitchFamily="34" charset="0"/>
              <a:cs typeface="Arial" panose="020B0604020202020204" pitchFamily="34" charset="0"/>
            </a:endParaRPr>
          </a:p>
        </p:txBody>
      </p:sp>
      <p:grpSp>
        <p:nvGrpSpPr>
          <p:cNvPr id="16" name="群組 15">
            <a:extLst>
              <a:ext uri="{FF2B5EF4-FFF2-40B4-BE49-F238E27FC236}">
                <a16:creationId xmlns:a16="http://schemas.microsoft.com/office/drawing/2014/main" id="{B915E7AA-3AC6-45B0-9F7B-3F80FEC87B1E}"/>
              </a:ext>
            </a:extLst>
          </p:cNvPr>
          <p:cNvGrpSpPr/>
          <p:nvPr/>
        </p:nvGrpSpPr>
        <p:grpSpPr>
          <a:xfrm>
            <a:off x="1033205" y="2785968"/>
            <a:ext cx="10109550" cy="2673975"/>
            <a:chOff x="218064" y="2717464"/>
            <a:chExt cx="11755870" cy="3109427"/>
          </a:xfrm>
        </p:grpSpPr>
        <p:pic>
          <p:nvPicPr>
            <p:cNvPr id="17" name="圖片 16">
              <a:extLst>
                <a:ext uri="{FF2B5EF4-FFF2-40B4-BE49-F238E27FC236}">
                  <a16:creationId xmlns:a16="http://schemas.microsoft.com/office/drawing/2014/main" id="{94A53E15-CF8D-48C8-854E-3C4A70B8BB1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18064" y="2717464"/>
              <a:ext cx="11755870" cy="3109427"/>
            </a:xfrm>
            <a:prstGeom prst="rect">
              <a:avLst/>
            </a:prstGeom>
          </p:spPr>
        </p:pic>
        <p:pic>
          <p:nvPicPr>
            <p:cNvPr id="18" name="圖片 17">
              <a:extLst>
                <a:ext uri="{FF2B5EF4-FFF2-40B4-BE49-F238E27FC236}">
                  <a16:creationId xmlns:a16="http://schemas.microsoft.com/office/drawing/2014/main" id="{C71205CD-B0B6-4212-9705-C9E2AF278ED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257583" y="5334053"/>
              <a:ext cx="11624603" cy="324493"/>
            </a:xfrm>
            <a:prstGeom prst="rect">
              <a:avLst/>
            </a:prstGeom>
          </p:spPr>
        </p:pic>
      </p:grpSp>
      <p:sp>
        <p:nvSpPr>
          <p:cNvPr id="27" name="Shape 183">
            <a:extLst>
              <a:ext uri="{FF2B5EF4-FFF2-40B4-BE49-F238E27FC236}">
                <a16:creationId xmlns:a16="http://schemas.microsoft.com/office/drawing/2014/main" id="{201FEC52-A60E-4E61-B3C1-914F9EACE096}"/>
              </a:ext>
            </a:extLst>
          </p:cNvPr>
          <p:cNvSpPr txBox="1"/>
          <p:nvPr/>
        </p:nvSpPr>
        <p:spPr>
          <a:xfrm flipH="1">
            <a:off x="2191503" y="2018512"/>
            <a:ext cx="5685893" cy="500097"/>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b="1" i="0" u="none" strike="noStrike" cap="none">
                <a:latin typeface="Arial" panose="020B0604020202020204" pitchFamily="34" charset="0"/>
                <a:ea typeface="微軟正黑體" pitchFamily="34" charset="-120"/>
                <a:cs typeface="Arial" panose="020B0604020202020204" pitchFamily="34" charset="0"/>
              </a:rPr>
              <a:t>6 x 2.5”SATA 6Gb/s SSD </a:t>
            </a:r>
            <a:r>
              <a:rPr lang="en-US" altLang="zh-CN" b="1" i="0" u="none" strike="noStrike" cap="none">
                <a:latin typeface="Arial" panose="020B0604020202020204" pitchFamily="34" charset="0"/>
                <a:ea typeface="微軟正黑體" pitchFamily="34" charset="-120"/>
                <a:cs typeface="Arial" panose="020B0604020202020204" pitchFamily="34" charset="0"/>
              </a:rPr>
              <a:t>port</a:t>
            </a:r>
            <a:endParaRPr lang="zh-TW" b="1" i="0" u="none" strike="noStrike" cap="none">
              <a:latin typeface="Arial" panose="020B0604020202020204" pitchFamily="34" charset="0"/>
              <a:ea typeface="微軟正黑體" pitchFamily="34" charset="-120"/>
              <a:cs typeface="Arial" panose="020B0604020202020204" pitchFamily="34" charset="0"/>
            </a:endParaRPr>
          </a:p>
        </p:txBody>
      </p:sp>
      <p:sp>
        <p:nvSpPr>
          <p:cNvPr id="29" name="Shape 183">
            <a:extLst>
              <a:ext uri="{FF2B5EF4-FFF2-40B4-BE49-F238E27FC236}">
                <a16:creationId xmlns:a16="http://schemas.microsoft.com/office/drawing/2014/main" id="{42E7DA85-5436-4C88-A31A-D868FCF48C80}"/>
              </a:ext>
            </a:extLst>
          </p:cNvPr>
          <p:cNvSpPr txBox="1"/>
          <p:nvPr/>
        </p:nvSpPr>
        <p:spPr>
          <a:xfrm flipH="1">
            <a:off x="1033205" y="5285066"/>
            <a:ext cx="2316596" cy="436182"/>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b="1">
                <a:latin typeface="Arial" panose="020B0604020202020204" pitchFamily="34" charset="0"/>
                <a:ea typeface="微軟正黑體" pitchFamily="34" charset="-120"/>
                <a:cs typeface="Arial" panose="020B0604020202020204" pitchFamily="34" charset="0"/>
              </a:rPr>
              <a:t>4 x 1 GbE port</a:t>
            </a:r>
            <a:endParaRPr lang="zh-TW" altLang="zh-TW" b="1">
              <a:latin typeface="Arial" panose="020B0604020202020204" pitchFamily="34" charset="0"/>
              <a:ea typeface="微軟正黑體" pitchFamily="34" charset="-120"/>
              <a:cs typeface="Arial" panose="020B0604020202020204" pitchFamily="34" charset="0"/>
            </a:endParaRPr>
          </a:p>
        </p:txBody>
      </p:sp>
      <p:sp>
        <p:nvSpPr>
          <p:cNvPr id="31" name="Shape 183">
            <a:extLst>
              <a:ext uri="{FF2B5EF4-FFF2-40B4-BE49-F238E27FC236}">
                <a16:creationId xmlns:a16="http://schemas.microsoft.com/office/drawing/2014/main" id="{242D73D1-7252-4503-8C01-86E1C7684221}"/>
              </a:ext>
            </a:extLst>
          </p:cNvPr>
          <p:cNvSpPr txBox="1"/>
          <p:nvPr/>
        </p:nvSpPr>
        <p:spPr>
          <a:xfrm flipH="1">
            <a:off x="479502" y="5755869"/>
            <a:ext cx="2983362" cy="50009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latin typeface="Arial" panose="020B0604020202020204" pitchFamily="34" charset="0"/>
                <a:ea typeface="微軟正黑體" pitchFamily="34" charset="-120"/>
                <a:cs typeface="Arial" panose="020B0604020202020204" pitchFamily="34" charset="0"/>
              </a:rPr>
              <a:t>2 x USB 3.2 Gen 1 port</a:t>
            </a:r>
            <a:endParaRPr lang="zh-TW" altLang="zh-TW" b="1">
              <a:latin typeface="Arial" panose="020B0604020202020204" pitchFamily="34" charset="0"/>
              <a:ea typeface="微軟正黑體" pitchFamily="34" charset="-120"/>
              <a:cs typeface="Arial" panose="020B0604020202020204" pitchFamily="34" charset="0"/>
            </a:endParaRPr>
          </a:p>
        </p:txBody>
      </p:sp>
      <p:sp>
        <p:nvSpPr>
          <p:cNvPr id="33" name="Shape 183">
            <a:extLst>
              <a:ext uri="{FF2B5EF4-FFF2-40B4-BE49-F238E27FC236}">
                <a16:creationId xmlns:a16="http://schemas.microsoft.com/office/drawing/2014/main" id="{64982050-442D-4511-A4CB-86C489A7EFA0}"/>
              </a:ext>
            </a:extLst>
          </p:cNvPr>
          <p:cNvSpPr txBox="1"/>
          <p:nvPr/>
        </p:nvSpPr>
        <p:spPr>
          <a:xfrm flipH="1">
            <a:off x="7273679" y="5806899"/>
            <a:ext cx="2503737" cy="50009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latin typeface="Arial" panose="020B0604020202020204" pitchFamily="34" charset="0"/>
                <a:ea typeface="微軟正黑體" pitchFamily="34" charset="-120"/>
                <a:cs typeface="Arial" panose="020B0604020202020204" pitchFamily="34" charset="0"/>
              </a:rPr>
              <a:t>2 x 10GbE SFP+ port</a:t>
            </a:r>
            <a:endParaRPr lang="zh-TW" altLang="zh-TW" b="1">
              <a:latin typeface="Arial" panose="020B0604020202020204" pitchFamily="34" charset="0"/>
              <a:ea typeface="微軟正黑體" pitchFamily="34" charset="-120"/>
              <a:cs typeface="Arial" panose="020B0604020202020204" pitchFamily="34" charset="0"/>
            </a:endParaRPr>
          </a:p>
        </p:txBody>
      </p:sp>
      <p:sp>
        <p:nvSpPr>
          <p:cNvPr id="35" name="Shape 183">
            <a:extLst>
              <a:ext uri="{FF2B5EF4-FFF2-40B4-BE49-F238E27FC236}">
                <a16:creationId xmlns:a16="http://schemas.microsoft.com/office/drawing/2014/main" id="{D6E49C92-78B5-4991-A62C-BC107F1B7BA9}"/>
              </a:ext>
            </a:extLst>
          </p:cNvPr>
          <p:cNvSpPr txBox="1"/>
          <p:nvPr/>
        </p:nvSpPr>
        <p:spPr>
          <a:xfrm flipH="1">
            <a:off x="7272523" y="5307382"/>
            <a:ext cx="2599696" cy="50009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latin typeface="Arial" panose="020B0604020202020204" pitchFamily="34" charset="0"/>
                <a:ea typeface="微軟正黑體" pitchFamily="34" charset="-120"/>
                <a:cs typeface="Arial" panose="020B0604020202020204" pitchFamily="34" charset="0"/>
              </a:rPr>
              <a:t>3 x PCIe </a:t>
            </a:r>
            <a:r>
              <a:rPr lang="en-US" altLang="zh-CN" b="1">
                <a:latin typeface="Arial" panose="020B0604020202020204" pitchFamily="34" charset="0"/>
                <a:ea typeface="微軟正黑體" pitchFamily="34" charset="-120"/>
                <a:cs typeface="Arial" panose="020B0604020202020204" pitchFamily="34" charset="0"/>
              </a:rPr>
              <a:t>slot</a:t>
            </a:r>
            <a:endParaRPr lang="zh-TW" altLang="zh-TW" b="1">
              <a:latin typeface="Arial" panose="020B0604020202020204" pitchFamily="34" charset="0"/>
              <a:ea typeface="微軟正黑體" pitchFamily="34" charset="-120"/>
              <a:cs typeface="Arial" panose="020B0604020202020204" pitchFamily="34" charset="0"/>
            </a:endParaRPr>
          </a:p>
        </p:txBody>
      </p:sp>
      <p:sp>
        <p:nvSpPr>
          <p:cNvPr id="36" name="Shape 183">
            <a:extLst>
              <a:ext uri="{FF2B5EF4-FFF2-40B4-BE49-F238E27FC236}">
                <a16:creationId xmlns:a16="http://schemas.microsoft.com/office/drawing/2014/main" id="{486CBEA3-941D-4234-B065-1302BD01BDAF}"/>
              </a:ext>
            </a:extLst>
          </p:cNvPr>
          <p:cNvSpPr txBox="1"/>
          <p:nvPr/>
        </p:nvSpPr>
        <p:spPr>
          <a:xfrm flipH="1">
            <a:off x="8525547" y="2028043"/>
            <a:ext cx="2675467" cy="363848"/>
          </a:xfrm>
          <a:prstGeom prst="rect">
            <a:avLst/>
          </a:prstGeom>
          <a:noFill/>
          <a:ln>
            <a:noFill/>
          </a:ln>
        </p:spPr>
        <p:txBody>
          <a:bodyPr wrap="square" lIns="91425" tIns="45700" rIns="91425" bIns="45700" anchor="t" anchorCtr="0">
            <a:noAutofit/>
          </a:bodyPr>
          <a:lstStyle/>
          <a:p>
            <a:pPr algn="ctr">
              <a:buClr>
                <a:srgbClr val="595959"/>
              </a:buClr>
              <a:buSzPct val="25000"/>
            </a:pPr>
            <a:r>
              <a:rPr lang="en-US" altLang="zh-TW" b="1">
                <a:latin typeface="Arial" panose="020B0604020202020204" pitchFamily="34" charset="0"/>
                <a:ea typeface="微軟正黑體" pitchFamily="34" charset="-120"/>
                <a:cs typeface="Arial" panose="020B0604020202020204" pitchFamily="34" charset="0"/>
              </a:rPr>
              <a:t>550W redundant PSU</a:t>
            </a:r>
            <a:endParaRPr lang="zh-TW" altLang="en-US" b="1">
              <a:latin typeface="Arial" panose="020B0604020202020204" pitchFamily="34" charset="0"/>
              <a:ea typeface="微軟正黑體" pitchFamily="34" charset="-120"/>
              <a:cs typeface="Arial" panose="020B0604020202020204" pitchFamily="34" charset="0"/>
            </a:endParaRPr>
          </a:p>
        </p:txBody>
      </p:sp>
      <p:sp>
        <p:nvSpPr>
          <p:cNvPr id="42" name="Shape 222">
            <a:extLst>
              <a:ext uri="{FF2B5EF4-FFF2-40B4-BE49-F238E27FC236}">
                <a16:creationId xmlns:a16="http://schemas.microsoft.com/office/drawing/2014/main" id="{903BBA86-E229-43E0-91CF-B58D1CBD5124}"/>
              </a:ext>
            </a:extLst>
          </p:cNvPr>
          <p:cNvSpPr/>
          <p:nvPr/>
        </p:nvSpPr>
        <p:spPr>
          <a:xfrm>
            <a:off x="8905069" y="3141971"/>
            <a:ext cx="1672655" cy="184931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cxnSp>
        <p:nvCxnSpPr>
          <p:cNvPr id="43" name="Shape 219">
            <a:extLst>
              <a:ext uri="{FF2B5EF4-FFF2-40B4-BE49-F238E27FC236}">
                <a16:creationId xmlns:a16="http://schemas.microsoft.com/office/drawing/2014/main" id="{E65CF100-192A-4450-AD73-984FFFEBE2C6}"/>
              </a:ext>
            </a:extLst>
          </p:cNvPr>
          <p:cNvCxnSpPr>
            <a:cxnSpLocks/>
          </p:cNvCxnSpPr>
          <p:nvPr/>
        </p:nvCxnSpPr>
        <p:spPr>
          <a:xfrm>
            <a:off x="9741395" y="2511772"/>
            <a:ext cx="2635" cy="605158"/>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
        <p:nvSpPr>
          <p:cNvPr id="11" name="Shape 222">
            <a:extLst>
              <a:ext uri="{FF2B5EF4-FFF2-40B4-BE49-F238E27FC236}">
                <a16:creationId xmlns:a16="http://schemas.microsoft.com/office/drawing/2014/main" id="{DA2A5515-6F02-454A-97C9-4820C6AE94FA}"/>
              </a:ext>
            </a:extLst>
          </p:cNvPr>
          <p:cNvSpPr/>
          <p:nvPr/>
        </p:nvSpPr>
        <p:spPr>
          <a:xfrm>
            <a:off x="7446491" y="3155964"/>
            <a:ext cx="1204365" cy="184931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12" name="Shape 222">
            <a:extLst>
              <a:ext uri="{FF2B5EF4-FFF2-40B4-BE49-F238E27FC236}">
                <a16:creationId xmlns:a16="http://schemas.microsoft.com/office/drawing/2014/main" id="{CE82EBCF-9A80-44F7-A534-84903ED6DAE8}"/>
              </a:ext>
            </a:extLst>
          </p:cNvPr>
          <p:cNvSpPr/>
          <p:nvPr/>
        </p:nvSpPr>
        <p:spPr>
          <a:xfrm>
            <a:off x="1564137" y="3172188"/>
            <a:ext cx="1204365" cy="184931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cxnSp>
        <p:nvCxnSpPr>
          <p:cNvPr id="46" name="Shape 219">
            <a:extLst>
              <a:ext uri="{FF2B5EF4-FFF2-40B4-BE49-F238E27FC236}">
                <a16:creationId xmlns:a16="http://schemas.microsoft.com/office/drawing/2014/main" id="{30999F26-1152-4CC5-A144-AEFEA7D80ED4}"/>
              </a:ext>
            </a:extLst>
          </p:cNvPr>
          <p:cNvCxnSpPr>
            <a:cxnSpLocks/>
            <a:stCxn id="11" idx="0"/>
          </p:cNvCxnSpPr>
          <p:nvPr/>
        </p:nvCxnSpPr>
        <p:spPr>
          <a:xfrm rot="16200000" flipH="1" flipV="1">
            <a:off x="5097543" y="213583"/>
            <a:ext cx="8750" cy="5893512"/>
          </a:xfrm>
          <a:prstGeom prst="bentConnector4">
            <a:avLst>
              <a:gd name="adj1" fmla="val -5999234"/>
              <a:gd name="adj2" fmla="val 100075"/>
            </a:avLst>
          </a:prstGeom>
          <a:noFill/>
          <a:ln w="19050" cap="flat" cmpd="sng">
            <a:solidFill>
              <a:srgbClr val="04DEFC"/>
            </a:solidFill>
            <a:prstDash val="solid"/>
            <a:round/>
            <a:headEnd type="oval" w="lg" len="lg"/>
            <a:tailEnd type="oval" w="lg" len="lg"/>
          </a:ln>
          <a:effectLst>
            <a:glow rad="63500">
              <a:srgbClr val="0070C0">
                <a:alpha val="50000"/>
              </a:srgbClr>
            </a:glow>
          </a:effectLst>
        </p:spPr>
      </p:cxnSp>
      <p:sp>
        <p:nvSpPr>
          <p:cNvPr id="50" name="Shape 222">
            <a:extLst>
              <a:ext uri="{FF2B5EF4-FFF2-40B4-BE49-F238E27FC236}">
                <a16:creationId xmlns:a16="http://schemas.microsoft.com/office/drawing/2014/main" id="{3D58B91C-F55F-4275-AD5E-AC920437DC4F}"/>
              </a:ext>
            </a:extLst>
          </p:cNvPr>
          <p:cNvSpPr/>
          <p:nvPr/>
        </p:nvSpPr>
        <p:spPr>
          <a:xfrm>
            <a:off x="5997605" y="3155964"/>
            <a:ext cx="1204365" cy="184931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52" name="Shape 222">
            <a:extLst>
              <a:ext uri="{FF2B5EF4-FFF2-40B4-BE49-F238E27FC236}">
                <a16:creationId xmlns:a16="http://schemas.microsoft.com/office/drawing/2014/main" id="{DADEBA57-A1FF-4C70-B4C1-C0CC1CB6F355}"/>
              </a:ext>
            </a:extLst>
          </p:cNvPr>
          <p:cNvSpPr/>
          <p:nvPr/>
        </p:nvSpPr>
        <p:spPr>
          <a:xfrm>
            <a:off x="5515645" y="3146983"/>
            <a:ext cx="344255" cy="1849315"/>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54" name="Shape 222">
            <a:extLst>
              <a:ext uri="{FF2B5EF4-FFF2-40B4-BE49-F238E27FC236}">
                <a16:creationId xmlns:a16="http://schemas.microsoft.com/office/drawing/2014/main" id="{21DB6FBF-A015-4B00-888F-DC0A798B463D}"/>
              </a:ext>
            </a:extLst>
          </p:cNvPr>
          <p:cNvSpPr/>
          <p:nvPr/>
        </p:nvSpPr>
        <p:spPr>
          <a:xfrm>
            <a:off x="3111742" y="4123834"/>
            <a:ext cx="921518" cy="897669"/>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56" name="Shape 222">
            <a:extLst>
              <a:ext uri="{FF2B5EF4-FFF2-40B4-BE49-F238E27FC236}">
                <a16:creationId xmlns:a16="http://schemas.microsoft.com/office/drawing/2014/main" id="{47AE7FCA-F47A-4E12-AA07-81205A232DBB}"/>
              </a:ext>
            </a:extLst>
          </p:cNvPr>
          <p:cNvSpPr/>
          <p:nvPr/>
        </p:nvSpPr>
        <p:spPr>
          <a:xfrm>
            <a:off x="4092742" y="4123507"/>
            <a:ext cx="378859" cy="897669"/>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cxnSp>
        <p:nvCxnSpPr>
          <p:cNvPr id="57" name="Shape 219">
            <a:extLst>
              <a:ext uri="{FF2B5EF4-FFF2-40B4-BE49-F238E27FC236}">
                <a16:creationId xmlns:a16="http://schemas.microsoft.com/office/drawing/2014/main" id="{6A69A529-0451-450F-9E0A-FDC7245E3ED9}"/>
              </a:ext>
            </a:extLst>
          </p:cNvPr>
          <p:cNvCxnSpPr>
            <a:cxnSpLocks/>
          </p:cNvCxnSpPr>
          <p:nvPr/>
        </p:nvCxnSpPr>
        <p:spPr>
          <a:xfrm rot="10800000">
            <a:off x="6628817" y="5013754"/>
            <a:ext cx="539445" cy="500315"/>
          </a:xfrm>
          <a:prstGeom prst="bentConnector3">
            <a:avLst>
              <a:gd name="adj1" fmla="val 100225"/>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60" name="Shape 219">
            <a:extLst>
              <a:ext uri="{FF2B5EF4-FFF2-40B4-BE49-F238E27FC236}">
                <a16:creationId xmlns:a16="http://schemas.microsoft.com/office/drawing/2014/main" id="{2B24D702-93CA-4A98-B9F1-2AA72466293C}"/>
              </a:ext>
            </a:extLst>
          </p:cNvPr>
          <p:cNvCxnSpPr>
            <a:cxnSpLocks/>
          </p:cNvCxnSpPr>
          <p:nvPr/>
        </p:nvCxnSpPr>
        <p:spPr>
          <a:xfrm rot="10800000">
            <a:off x="5704644" y="5005285"/>
            <a:ext cx="1487635" cy="1000632"/>
          </a:xfrm>
          <a:prstGeom prst="bentConnector3">
            <a:avLst>
              <a:gd name="adj1" fmla="val 100084"/>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71" name="Shape 219">
            <a:extLst>
              <a:ext uri="{FF2B5EF4-FFF2-40B4-BE49-F238E27FC236}">
                <a16:creationId xmlns:a16="http://schemas.microsoft.com/office/drawing/2014/main" id="{CBB209B3-AD46-4C2C-A2CE-08518F34112C}"/>
              </a:ext>
            </a:extLst>
          </p:cNvPr>
          <p:cNvCxnSpPr>
            <a:cxnSpLocks/>
          </p:cNvCxnSpPr>
          <p:nvPr/>
        </p:nvCxnSpPr>
        <p:spPr>
          <a:xfrm flipV="1">
            <a:off x="3366852" y="5038111"/>
            <a:ext cx="919584" cy="897668"/>
          </a:xfrm>
          <a:prstGeom prst="bentConnector3">
            <a:avLst>
              <a:gd name="adj1" fmla="val 100639"/>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75" name="Shape 219">
            <a:extLst>
              <a:ext uri="{FF2B5EF4-FFF2-40B4-BE49-F238E27FC236}">
                <a16:creationId xmlns:a16="http://schemas.microsoft.com/office/drawing/2014/main" id="{75E8D17A-D790-4B68-B295-7632EBBBEE12}"/>
              </a:ext>
            </a:extLst>
          </p:cNvPr>
          <p:cNvCxnSpPr>
            <a:cxnSpLocks/>
          </p:cNvCxnSpPr>
          <p:nvPr/>
        </p:nvCxnSpPr>
        <p:spPr>
          <a:xfrm flipV="1">
            <a:off x="3349801" y="5029644"/>
            <a:ext cx="277646" cy="465046"/>
          </a:xfrm>
          <a:prstGeom prst="bentConnector2">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Tree>
    <p:extLst>
      <p:ext uri="{BB962C8B-B14F-4D97-AF65-F5344CB8AC3E}">
        <p14:creationId xmlns:p14="http://schemas.microsoft.com/office/powerpoint/2010/main" val="31007050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402D7E69-0A32-0F4F-B163-A46FEF6FD2BF}"/>
              </a:ext>
            </a:extLst>
          </p:cNvPr>
          <p:cNvSpPr>
            <a:spLocks noGrp="1"/>
          </p:cNvSpPr>
          <p:nvPr>
            <p:ph type="title"/>
          </p:nvPr>
        </p:nvSpPr>
        <p:spPr>
          <a:xfrm>
            <a:off x="0" y="135467"/>
            <a:ext cx="12192000" cy="1303786"/>
          </a:xfrm>
        </p:spPr>
        <p:txBody>
          <a:bodyPr>
            <a:normAutofit/>
          </a:bodyPr>
          <a:lstStyle/>
          <a:p>
            <a:pPr algn="ctr"/>
            <a:r>
              <a:rPr kumimoji="1" lang="en-US" altLang="zh-TW" sz="4000" b="1">
                <a:latin typeface="Arial" panose="020B0604020202020204" pitchFamily="34" charset="0"/>
                <a:cs typeface="Arial" panose="020B0604020202020204" pitchFamily="34" charset="0"/>
              </a:rPr>
              <a:t>Broadcom BCM57412 NIC</a:t>
            </a:r>
            <a:endParaRPr kumimoji="1" lang="zh-TW" altLang="en-US" sz="4000" b="1">
              <a:latin typeface="Arial" panose="020B0604020202020204" pitchFamily="34" charset="0"/>
              <a:cs typeface="Arial" panose="020B0604020202020204" pitchFamily="34" charset="0"/>
            </a:endParaRPr>
          </a:p>
        </p:txBody>
      </p:sp>
      <p:sp>
        <p:nvSpPr>
          <p:cNvPr id="3" name="文字方塊 2">
            <a:extLst>
              <a:ext uri="{FF2B5EF4-FFF2-40B4-BE49-F238E27FC236}">
                <a16:creationId xmlns:a16="http://schemas.microsoft.com/office/drawing/2014/main" id="{F5969CBD-CBC0-0A46-8F29-5BD2C2DAF598}"/>
              </a:ext>
            </a:extLst>
          </p:cNvPr>
          <p:cNvSpPr txBox="1"/>
          <p:nvPr/>
        </p:nvSpPr>
        <p:spPr>
          <a:xfrm>
            <a:off x="798522" y="2278993"/>
            <a:ext cx="4809976" cy="2418547"/>
          </a:xfrm>
          <a:prstGeom prst="rect">
            <a:avLst/>
          </a:prstGeom>
          <a:noFill/>
        </p:spPr>
        <p:txBody>
          <a:bodyPr wrap="square" rtlCol="0">
            <a:spAutoFit/>
          </a:bodyPr>
          <a:lstStyle/>
          <a:p>
            <a:pPr marL="285750" indent="-285750">
              <a:lnSpc>
                <a:spcPts val="3700"/>
              </a:lnSpc>
              <a:spcBef>
                <a:spcPts val="1800"/>
              </a:spcBef>
              <a:buSzPct val="90000"/>
              <a:buFont typeface="Arial" panose="020B0604020202020204" pitchFamily="34" charset="0"/>
              <a:buChar char="•"/>
            </a:pPr>
            <a:r>
              <a:rPr kumimoji="1" lang="en-US" altLang="zh-TW" sz="2500" b="1">
                <a:solidFill>
                  <a:srgbClr val="1574DC"/>
                </a:solidFill>
                <a:latin typeface="Arial" panose="020B0604020202020204" pitchFamily="34" charset="0"/>
                <a:ea typeface="微軟正黑體" panose="020B0604030504040204" pitchFamily="34" charset="-120"/>
                <a:cs typeface="Arial" panose="020B0604020202020204" pitchFamily="34" charset="0"/>
              </a:rPr>
              <a:t>NetXtreme</a:t>
            </a:r>
            <a:r>
              <a:rPr kumimoji="1" lang="en-US" altLang="zh-TW" sz="2500" b="1" baseline="30000">
                <a:solidFill>
                  <a:srgbClr val="1574DC"/>
                </a:solidFill>
                <a:latin typeface="Arial" panose="020B0604020202020204" pitchFamily="34" charset="0"/>
                <a:ea typeface="微軟正黑體" panose="020B0604030504040204" pitchFamily="34" charset="-120"/>
                <a:cs typeface="Arial" panose="020B0604020202020204" pitchFamily="34" charset="0"/>
              </a:rPr>
              <a:t>®</a:t>
            </a:r>
            <a:r>
              <a:rPr kumimoji="1" lang="en-US" altLang="zh-TW" sz="2500" b="1">
                <a:solidFill>
                  <a:srgbClr val="1574DC"/>
                </a:solidFill>
                <a:latin typeface="Arial" panose="020B0604020202020204" pitchFamily="34" charset="0"/>
                <a:ea typeface="微軟正黑體" panose="020B0604030504040204" pitchFamily="34" charset="-120"/>
                <a:cs typeface="Arial" panose="020B0604020202020204" pitchFamily="34" charset="0"/>
              </a:rPr>
              <a:t>-E Series PCIe 3.0 </a:t>
            </a:r>
            <a:r>
              <a:rPr kumimoji="1" lang="en-US" altLang="zh-CN" sz="2500" b="1">
                <a:latin typeface="Arial" panose="020B0604020202020204" pitchFamily="34" charset="0"/>
                <a:ea typeface="微軟正黑體" panose="020B0604030504040204" pitchFamily="34" charset="-120"/>
                <a:cs typeface="Arial" panose="020B0604020202020204" pitchFamily="34" charset="0"/>
              </a:rPr>
              <a:t>network</a:t>
            </a:r>
          </a:p>
          <a:p>
            <a:pPr marL="285750" indent="-285750">
              <a:lnSpc>
                <a:spcPts val="3700"/>
              </a:lnSpc>
              <a:spcBef>
                <a:spcPts val="1800"/>
              </a:spcBef>
              <a:buSzPct val="90000"/>
              <a:buFont typeface="Arial" panose="020B0604020202020204" pitchFamily="34" charset="0"/>
              <a:buChar char="•"/>
            </a:pPr>
            <a:r>
              <a:rPr kumimoji="1" lang="en-US" altLang="zh-CN" sz="2500" b="1">
                <a:latin typeface="Arial" panose="020B0604020202020204" pitchFamily="34" charset="0"/>
                <a:ea typeface="微軟正黑體" panose="020B0604030504040204" pitchFamily="34" charset="-120"/>
                <a:cs typeface="Arial" panose="020B0604020202020204" pitchFamily="34" charset="0"/>
              </a:rPr>
              <a:t>2 x SFP+ 10GbE port</a:t>
            </a:r>
          </a:p>
          <a:p>
            <a:pPr marL="285750" indent="-285750">
              <a:lnSpc>
                <a:spcPts val="3700"/>
              </a:lnSpc>
              <a:spcBef>
                <a:spcPts val="1800"/>
              </a:spcBef>
              <a:buSzPct val="90000"/>
              <a:buFont typeface="Arial" panose="020B0604020202020204" pitchFamily="34" charset="0"/>
              <a:buChar char="•"/>
            </a:pPr>
            <a:r>
              <a:rPr kumimoji="1" lang="en-US" altLang="zh-TW" sz="2500" b="1">
                <a:latin typeface="Arial" panose="020B0604020202020204" pitchFamily="34" charset="0"/>
                <a:ea typeface="微軟正黑體" panose="020B0604030504040204" pitchFamily="34" charset="-120"/>
                <a:cs typeface="Arial" panose="020B0604020202020204" pitchFamily="34" charset="0"/>
              </a:rPr>
              <a:t>Supports</a:t>
            </a:r>
            <a:r>
              <a:rPr kumimoji="1" lang="zh-TW" altLang="en-US" sz="2500" b="1">
                <a:latin typeface="Arial" panose="020B0604020202020204" pitchFamily="34" charset="0"/>
                <a:ea typeface="微軟正黑體" panose="020B0604030504040204" pitchFamily="34" charset="-120"/>
                <a:cs typeface="Arial" panose="020B0604020202020204" pitchFamily="34" charset="0"/>
              </a:rPr>
              <a:t> </a:t>
            </a:r>
            <a:r>
              <a:rPr kumimoji="1" lang="en-US" altLang="zh-TW" sz="2500" b="1">
                <a:latin typeface="Arial" panose="020B0604020202020204" pitchFamily="34" charset="0"/>
                <a:ea typeface="微軟正黑體" panose="020B0604030504040204" pitchFamily="34" charset="-120"/>
                <a:cs typeface="Arial" panose="020B0604020202020204" pitchFamily="34" charset="0"/>
              </a:rPr>
              <a:t>RoCE v1/ v2</a:t>
            </a:r>
            <a:endParaRPr kumimoji="1" lang="en-US" altLang="zh-CN" sz="2500" b="1">
              <a:latin typeface="Arial" panose="020B0604020202020204" pitchFamily="34" charset="0"/>
              <a:ea typeface="微軟正黑體" panose="020B0604030504040204" pitchFamily="34" charset="-120"/>
              <a:cs typeface="Arial" panose="020B0604020202020204" pitchFamily="34" charset="0"/>
            </a:endParaRPr>
          </a:p>
        </p:txBody>
      </p:sp>
      <p:pic>
        <p:nvPicPr>
          <p:cNvPr id="12" name="圖片 11">
            <a:extLst>
              <a:ext uri="{FF2B5EF4-FFF2-40B4-BE49-F238E27FC236}">
                <a16:creationId xmlns:a16="http://schemas.microsoft.com/office/drawing/2014/main" id="{85E46ED1-DE2A-44FF-98C9-4C9BA8AE7D1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261861" y="1727540"/>
            <a:ext cx="4560642" cy="627089"/>
          </a:xfrm>
          <a:prstGeom prst="rect">
            <a:avLst/>
          </a:prstGeom>
        </p:spPr>
      </p:pic>
      <p:pic>
        <p:nvPicPr>
          <p:cNvPr id="15" name="圖片 14" descr="一張含有 電腦, 坐, 書, 桌 的圖片&#10;&#10;自動產生的描述">
            <a:extLst>
              <a:ext uri="{FF2B5EF4-FFF2-40B4-BE49-F238E27FC236}">
                <a16:creationId xmlns:a16="http://schemas.microsoft.com/office/drawing/2014/main" id="{2BCD7491-9CE4-4E79-B07F-65EFCF3D59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927074" y="2452918"/>
            <a:ext cx="5230216" cy="410922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655294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8576B720-F729-4D86-BFE4-D6501C85D905}"/>
              </a:ext>
            </a:extLst>
          </p:cNvPr>
          <p:cNvSpPr>
            <a:spLocks noGrp="1"/>
          </p:cNvSpPr>
          <p:nvPr>
            <p:ph type="title"/>
          </p:nvPr>
        </p:nvSpPr>
        <p:spPr>
          <a:xfrm>
            <a:off x="0" y="112558"/>
            <a:ext cx="12192000" cy="1303786"/>
          </a:xfrm>
        </p:spPr>
        <p:txBody>
          <a:bodyPr>
            <a:normAutofit/>
          </a:bodyPr>
          <a:lstStyle/>
          <a:p>
            <a:pPr algn="ctr"/>
            <a:r>
              <a:rPr lang="en-US" altLang="zh-TW" sz="4000" b="1">
                <a:solidFill>
                  <a:schemeClr val="tx1"/>
                </a:solidFill>
                <a:latin typeface="Arial" panose="020B0604020202020204" pitchFamily="34" charset="0"/>
                <a:cs typeface="Arial" panose="020B0604020202020204" pitchFamily="34" charset="0"/>
              </a:rPr>
              <a:t>TS-h1886XU-RP Internal Design</a:t>
            </a:r>
            <a:endParaRPr lang="zh-TW" altLang="en-US" sz="4000" b="1">
              <a:solidFill>
                <a:schemeClr val="tx1"/>
              </a:solidFill>
              <a:latin typeface="Arial" panose="020B0604020202020204" pitchFamily="34" charset="0"/>
              <a:cs typeface="Arial" panose="020B0604020202020204" pitchFamily="34" charset="0"/>
            </a:endParaRPr>
          </a:p>
        </p:txBody>
      </p:sp>
      <p:sp>
        <p:nvSpPr>
          <p:cNvPr id="26" name="Shape 183">
            <a:extLst>
              <a:ext uri="{FF2B5EF4-FFF2-40B4-BE49-F238E27FC236}">
                <a16:creationId xmlns:a16="http://schemas.microsoft.com/office/drawing/2014/main" id="{8A44A8BA-2C1D-4D86-A1AD-B7E9DAECDA44}"/>
              </a:ext>
            </a:extLst>
          </p:cNvPr>
          <p:cNvSpPr txBox="1"/>
          <p:nvPr/>
        </p:nvSpPr>
        <p:spPr>
          <a:xfrm flipH="1">
            <a:off x="869308" y="3489077"/>
            <a:ext cx="1764423" cy="682251"/>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b="1" i="0" u="none" strike="noStrike" cap="none">
                <a:latin typeface="Arial" panose="020B0604020202020204" pitchFamily="34" charset="0"/>
                <a:ea typeface="微軟正黑體" pitchFamily="34" charset="-120"/>
                <a:cs typeface="Arial" panose="020B0604020202020204" pitchFamily="34" charset="0"/>
              </a:rPr>
              <a:t>Intel Xeon D </a:t>
            </a:r>
            <a:br>
              <a:rPr lang="en-US" altLang="zh-TW" b="1" i="0" u="none" strike="noStrike" cap="none">
                <a:latin typeface="Arial" panose="020B0604020202020204" pitchFamily="34" charset="0"/>
                <a:ea typeface="微軟正黑體" pitchFamily="34" charset="-120"/>
                <a:cs typeface="Arial" panose="020B0604020202020204" pitchFamily="34" charset="0"/>
              </a:rPr>
            </a:br>
            <a:r>
              <a:rPr lang="en-US" altLang="zh-TW" b="1">
                <a:latin typeface="Arial" panose="020B0604020202020204" pitchFamily="34" charset="0"/>
                <a:ea typeface="微軟正黑體" pitchFamily="34" charset="-120"/>
                <a:cs typeface="Arial" panose="020B0604020202020204" pitchFamily="34" charset="0"/>
              </a:rPr>
              <a:t>processor</a:t>
            </a:r>
            <a:endParaRPr lang="zh-TW" b="1" i="0" u="none" strike="noStrike" cap="none">
              <a:latin typeface="Arial" panose="020B0604020202020204" pitchFamily="34" charset="0"/>
              <a:ea typeface="微軟正黑體" pitchFamily="34" charset="-120"/>
              <a:cs typeface="Arial" panose="020B0604020202020204" pitchFamily="34" charset="0"/>
            </a:endParaRPr>
          </a:p>
        </p:txBody>
      </p:sp>
      <p:sp>
        <p:nvSpPr>
          <p:cNvPr id="27" name="Shape 183">
            <a:extLst>
              <a:ext uri="{FF2B5EF4-FFF2-40B4-BE49-F238E27FC236}">
                <a16:creationId xmlns:a16="http://schemas.microsoft.com/office/drawing/2014/main" id="{030BE435-17E8-4C47-8AE6-2FA0FA4155F9}"/>
              </a:ext>
            </a:extLst>
          </p:cNvPr>
          <p:cNvSpPr txBox="1"/>
          <p:nvPr/>
        </p:nvSpPr>
        <p:spPr>
          <a:xfrm flipH="1">
            <a:off x="9273995" y="2177126"/>
            <a:ext cx="2260909" cy="896107"/>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latin typeface="Arial" panose="020B0604020202020204" pitchFamily="34" charset="0"/>
                <a:ea typeface="微軟正黑體"/>
                <a:cs typeface="Arial" panose="020B0604020202020204" pitchFamily="34" charset="0"/>
              </a:rPr>
              <a:t>DDR4 memory DIMM</a:t>
            </a:r>
            <a:r>
              <a:rPr lang="zh-TW" altLang="en-US" b="1">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X 4</a:t>
            </a:r>
            <a:endParaRPr lang="zh-TW" altLang="en-US" b="1">
              <a:latin typeface="Arial" panose="020B0604020202020204" pitchFamily="34" charset="0"/>
              <a:ea typeface="微軟正黑體"/>
              <a:cs typeface="Arial" panose="020B0604020202020204" pitchFamily="34" charset="0"/>
            </a:endParaRPr>
          </a:p>
        </p:txBody>
      </p:sp>
      <p:sp>
        <p:nvSpPr>
          <p:cNvPr id="28" name="Shape 183">
            <a:extLst>
              <a:ext uri="{FF2B5EF4-FFF2-40B4-BE49-F238E27FC236}">
                <a16:creationId xmlns:a16="http://schemas.microsoft.com/office/drawing/2014/main" id="{AC4A54AE-29E1-4943-951B-B40F06B7A33B}"/>
              </a:ext>
            </a:extLst>
          </p:cNvPr>
          <p:cNvSpPr txBox="1"/>
          <p:nvPr/>
        </p:nvSpPr>
        <p:spPr>
          <a:xfrm flipH="1">
            <a:off x="-483035" y="1809341"/>
            <a:ext cx="3028502" cy="435447"/>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b="1">
                <a:latin typeface="Arial" panose="020B0604020202020204" pitchFamily="34" charset="0"/>
                <a:ea typeface="微軟正黑體"/>
                <a:cs typeface="Arial" panose="020B0604020202020204" pitchFamily="34" charset="0"/>
              </a:rPr>
              <a:t>PCIe slot</a:t>
            </a:r>
            <a:r>
              <a:rPr lang="zh-TW" altLang="en-US" b="1">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X 4</a:t>
            </a:r>
          </a:p>
        </p:txBody>
      </p:sp>
      <p:sp>
        <p:nvSpPr>
          <p:cNvPr id="29" name="Shape 183">
            <a:extLst>
              <a:ext uri="{FF2B5EF4-FFF2-40B4-BE49-F238E27FC236}">
                <a16:creationId xmlns:a16="http://schemas.microsoft.com/office/drawing/2014/main" id="{69BFEA36-614A-4BC8-952F-CC4414FCB125}"/>
              </a:ext>
            </a:extLst>
          </p:cNvPr>
          <p:cNvSpPr txBox="1"/>
          <p:nvPr/>
        </p:nvSpPr>
        <p:spPr>
          <a:xfrm flipH="1">
            <a:off x="-223603" y="5418645"/>
            <a:ext cx="2874268" cy="500097"/>
          </a:xfrm>
          <a:prstGeom prst="rect">
            <a:avLst/>
          </a:prstGeom>
          <a:noFill/>
          <a:ln>
            <a:noFill/>
          </a:ln>
        </p:spPr>
        <p:txBody>
          <a:bodyPr wrap="square" lIns="91425" tIns="45700" rIns="91425" bIns="45700" anchor="t" anchorCtr="0">
            <a:noAutofit/>
          </a:bodyPr>
          <a:lstStyle/>
          <a:p>
            <a:pPr algn="r">
              <a:buClr>
                <a:srgbClr val="595959"/>
              </a:buClr>
              <a:buSzPct val="25000"/>
            </a:pPr>
            <a:r>
              <a:rPr lang="en-US" altLang="zh-TW" b="1" kern="3500">
                <a:latin typeface="Arial" panose="020B0604020202020204" pitchFamily="34" charset="0"/>
                <a:ea typeface="微軟正黑體"/>
                <a:cs typeface="Arial" panose="020B0604020202020204" pitchFamily="34" charset="0"/>
              </a:rPr>
              <a:t>Fan</a:t>
            </a:r>
            <a:r>
              <a:rPr lang="zh-TW" altLang="en-US" b="1" kern="3500">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a:t>
            </a:r>
            <a:r>
              <a:rPr lang="zh-TW" altLang="en-US" b="1">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6 cm 17K RPM</a:t>
            </a:r>
            <a:r>
              <a:rPr lang="zh-TW" altLang="en-US" b="1">
                <a:latin typeface="Arial" panose="020B0604020202020204" pitchFamily="34" charset="0"/>
                <a:ea typeface="微軟正黑體"/>
                <a:cs typeface="Arial" panose="020B0604020202020204" pitchFamily="34" charset="0"/>
              </a:rPr>
              <a:t> </a:t>
            </a:r>
            <a:r>
              <a:rPr lang="en-US" altLang="zh-TW" b="1">
                <a:latin typeface="Arial" panose="020B0604020202020204" pitchFamily="34" charset="0"/>
                <a:ea typeface="微軟正黑體"/>
                <a:cs typeface="Arial" panose="020B0604020202020204" pitchFamily="34" charset="0"/>
              </a:rPr>
              <a:t>) </a:t>
            </a:r>
          </a:p>
          <a:p>
            <a:pPr algn="r">
              <a:buClr>
                <a:srgbClr val="595959"/>
              </a:buClr>
              <a:buSzPct val="25000"/>
            </a:pPr>
            <a:r>
              <a:rPr lang="en-US" altLang="zh-TW" b="1">
                <a:latin typeface="Arial" panose="020B0604020202020204" pitchFamily="34" charset="0"/>
                <a:ea typeface="微軟正黑體"/>
                <a:cs typeface="Arial" panose="020B0604020202020204" pitchFamily="34" charset="0"/>
              </a:rPr>
              <a:t>X 3</a:t>
            </a:r>
            <a:endParaRPr lang="zh-TW" altLang="en-US" b="1">
              <a:latin typeface="Arial" panose="020B0604020202020204" pitchFamily="34" charset="0"/>
              <a:ea typeface="微軟正黑體"/>
              <a:cs typeface="Arial" panose="020B0604020202020204" pitchFamily="34" charset="0"/>
            </a:endParaRPr>
          </a:p>
          <a:p>
            <a:pPr algn="r">
              <a:buClr>
                <a:srgbClr val="595959"/>
              </a:buClr>
              <a:buSzPct val="25000"/>
            </a:pPr>
            <a:endParaRPr lang="zh-TW" b="1" i="0" u="none" strike="noStrike" cap="none" spc="300">
              <a:latin typeface="Arial" panose="020B0604020202020204" pitchFamily="34" charset="0"/>
              <a:ea typeface="微軟正黑體" panose="020B0604030504040204" pitchFamily="34" charset="-120"/>
              <a:cs typeface="Arial" panose="020B0604020202020204" pitchFamily="34" charset="0"/>
            </a:endParaRPr>
          </a:p>
        </p:txBody>
      </p:sp>
      <p:sp>
        <p:nvSpPr>
          <p:cNvPr id="31" name="Shape 183">
            <a:extLst>
              <a:ext uri="{FF2B5EF4-FFF2-40B4-BE49-F238E27FC236}">
                <a16:creationId xmlns:a16="http://schemas.microsoft.com/office/drawing/2014/main" id="{961645A1-EED8-4990-BA2A-192DA14AA4EC}"/>
              </a:ext>
            </a:extLst>
          </p:cNvPr>
          <p:cNvSpPr txBox="1"/>
          <p:nvPr/>
        </p:nvSpPr>
        <p:spPr>
          <a:xfrm flipH="1">
            <a:off x="9310180" y="4367034"/>
            <a:ext cx="2224725" cy="402214"/>
          </a:xfrm>
          <a:prstGeom prst="rect">
            <a:avLst/>
          </a:prstGeom>
          <a:noFill/>
          <a:ln>
            <a:noFill/>
          </a:ln>
        </p:spPr>
        <p:txBody>
          <a:bodyPr wrap="square" lIns="91425" tIns="45700" rIns="91425" bIns="45700" anchor="t" anchorCtr="0">
            <a:noAutofit/>
          </a:bodyPr>
          <a:lstStyle/>
          <a:p>
            <a:pPr>
              <a:buClr>
                <a:srgbClr val="595959"/>
              </a:buClr>
              <a:buSzPct val="25000"/>
            </a:pPr>
            <a:r>
              <a:rPr lang="en-US" altLang="zh-TW" b="1">
                <a:latin typeface="Arial" panose="020B0604020202020204" pitchFamily="34" charset="0"/>
                <a:ea typeface="微軟正黑體"/>
                <a:cs typeface="Arial" panose="020B0604020202020204" pitchFamily="34" charset="0"/>
              </a:rPr>
              <a:t>Air ductX2</a:t>
            </a:r>
            <a:endParaRPr lang="zh-TW" altLang="zh-TW" b="1">
              <a:latin typeface="Arial" panose="020B0604020202020204" pitchFamily="34" charset="0"/>
              <a:ea typeface="微軟正黑體"/>
              <a:cs typeface="Arial" panose="020B0604020202020204" pitchFamily="34" charset="0"/>
            </a:endParaRPr>
          </a:p>
        </p:txBody>
      </p:sp>
      <p:pic>
        <p:nvPicPr>
          <p:cNvPr id="56" name="圖片 55" descr="一張含有 食物 的圖片&#10;&#10;自動產生的描述">
            <a:extLst>
              <a:ext uri="{FF2B5EF4-FFF2-40B4-BE49-F238E27FC236}">
                <a16:creationId xmlns:a16="http://schemas.microsoft.com/office/drawing/2014/main" id="{0FAA280E-F7B4-4EC6-B900-10B52CE425D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596274" y="3822149"/>
            <a:ext cx="497112" cy="497112"/>
          </a:xfrm>
          <a:prstGeom prst="rect">
            <a:avLst/>
          </a:prstGeom>
        </p:spPr>
      </p:pic>
      <p:sp>
        <p:nvSpPr>
          <p:cNvPr id="5" name="Shape 222">
            <a:extLst>
              <a:ext uri="{FF2B5EF4-FFF2-40B4-BE49-F238E27FC236}">
                <a16:creationId xmlns:a16="http://schemas.microsoft.com/office/drawing/2014/main" id="{25317803-C28D-482E-AA25-51A0242CC266}"/>
              </a:ext>
            </a:extLst>
          </p:cNvPr>
          <p:cNvSpPr/>
          <p:nvPr/>
        </p:nvSpPr>
        <p:spPr>
          <a:xfrm>
            <a:off x="4185178" y="5569296"/>
            <a:ext cx="4493817" cy="481528"/>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8" name="Shape 222">
            <a:extLst>
              <a:ext uri="{FF2B5EF4-FFF2-40B4-BE49-F238E27FC236}">
                <a16:creationId xmlns:a16="http://schemas.microsoft.com/office/drawing/2014/main" id="{160730F6-6175-45B6-957C-FBA205BE5710}"/>
              </a:ext>
            </a:extLst>
          </p:cNvPr>
          <p:cNvSpPr/>
          <p:nvPr/>
        </p:nvSpPr>
        <p:spPr>
          <a:xfrm>
            <a:off x="7330107" y="3073233"/>
            <a:ext cx="486219" cy="1799537"/>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9" name="Shape 222">
            <a:extLst>
              <a:ext uri="{FF2B5EF4-FFF2-40B4-BE49-F238E27FC236}">
                <a16:creationId xmlns:a16="http://schemas.microsoft.com/office/drawing/2014/main" id="{9771DF92-8221-4342-874B-714D199AA12C}"/>
              </a:ext>
            </a:extLst>
          </p:cNvPr>
          <p:cNvSpPr/>
          <p:nvPr/>
        </p:nvSpPr>
        <p:spPr>
          <a:xfrm>
            <a:off x="6384122" y="3592328"/>
            <a:ext cx="877084" cy="920402"/>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10" name="Shape 222">
            <a:extLst>
              <a:ext uri="{FF2B5EF4-FFF2-40B4-BE49-F238E27FC236}">
                <a16:creationId xmlns:a16="http://schemas.microsoft.com/office/drawing/2014/main" id="{418EF1A0-E364-4F22-8B4C-7A3F4751B496}"/>
              </a:ext>
            </a:extLst>
          </p:cNvPr>
          <p:cNvSpPr/>
          <p:nvPr/>
        </p:nvSpPr>
        <p:spPr>
          <a:xfrm>
            <a:off x="5231135" y="2576248"/>
            <a:ext cx="943807" cy="950224"/>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cxnSp>
        <p:nvCxnSpPr>
          <p:cNvPr id="41" name="Shape 219">
            <a:extLst>
              <a:ext uri="{FF2B5EF4-FFF2-40B4-BE49-F238E27FC236}">
                <a16:creationId xmlns:a16="http://schemas.microsoft.com/office/drawing/2014/main" id="{8E4ACA2B-2ED6-493D-BA13-D559B5715D59}"/>
              </a:ext>
            </a:extLst>
          </p:cNvPr>
          <p:cNvCxnSpPr>
            <a:cxnSpLocks/>
          </p:cNvCxnSpPr>
          <p:nvPr/>
        </p:nvCxnSpPr>
        <p:spPr>
          <a:xfrm rot="10800000" flipV="1">
            <a:off x="7573217" y="2371870"/>
            <a:ext cx="1672649" cy="685736"/>
          </a:xfrm>
          <a:prstGeom prst="bentConnector3">
            <a:avLst>
              <a:gd name="adj1" fmla="val 100416"/>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50" name="Shape 219">
            <a:extLst>
              <a:ext uri="{FF2B5EF4-FFF2-40B4-BE49-F238E27FC236}">
                <a16:creationId xmlns:a16="http://schemas.microsoft.com/office/drawing/2014/main" id="{99592240-0AA8-49D1-A9CA-80BA20D6929C}"/>
              </a:ext>
            </a:extLst>
          </p:cNvPr>
          <p:cNvCxnSpPr>
            <a:cxnSpLocks/>
          </p:cNvCxnSpPr>
          <p:nvPr/>
        </p:nvCxnSpPr>
        <p:spPr>
          <a:xfrm>
            <a:off x="2747239" y="3720202"/>
            <a:ext cx="3636883" cy="0"/>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52" name="Shape 219">
            <a:extLst>
              <a:ext uri="{FF2B5EF4-FFF2-40B4-BE49-F238E27FC236}">
                <a16:creationId xmlns:a16="http://schemas.microsoft.com/office/drawing/2014/main" id="{53D34E48-BBEB-4C48-BB3B-64725502EA98}"/>
              </a:ext>
            </a:extLst>
          </p:cNvPr>
          <p:cNvCxnSpPr>
            <a:cxnSpLocks/>
          </p:cNvCxnSpPr>
          <p:nvPr/>
        </p:nvCxnSpPr>
        <p:spPr>
          <a:xfrm>
            <a:off x="5157807" y="5122282"/>
            <a:ext cx="2811924" cy="0"/>
          </a:xfrm>
          <a:prstGeom prst="straightConnector1">
            <a:avLst/>
          </a:prstGeom>
          <a:noFill/>
          <a:ln w="19050" cap="flat" cmpd="sng">
            <a:solidFill>
              <a:srgbClr val="04DEFC"/>
            </a:solidFill>
            <a:prstDash val="solid"/>
            <a:round/>
            <a:headEnd type="none" w="med" len="med"/>
            <a:tailEnd type="none" w="lg" len="lg"/>
          </a:ln>
          <a:effectLst>
            <a:glow rad="63500">
              <a:srgbClr val="0070C0">
                <a:alpha val="50000"/>
              </a:srgbClr>
            </a:glow>
          </a:effectLst>
        </p:spPr>
      </p:cxnSp>
      <p:sp>
        <p:nvSpPr>
          <p:cNvPr id="6" name="Shape 222">
            <a:extLst>
              <a:ext uri="{FF2B5EF4-FFF2-40B4-BE49-F238E27FC236}">
                <a16:creationId xmlns:a16="http://schemas.microsoft.com/office/drawing/2014/main" id="{2D935EB8-9FF5-4C30-89A4-CFA63642F87D}"/>
              </a:ext>
            </a:extLst>
          </p:cNvPr>
          <p:cNvSpPr/>
          <p:nvPr/>
        </p:nvSpPr>
        <p:spPr>
          <a:xfrm>
            <a:off x="7969731" y="3837434"/>
            <a:ext cx="709264" cy="1504176"/>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sp>
        <p:nvSpPr>
          <p:cNvPr id="7" name="Shape 222">
            <a:extLst>
              <a:ext uri="{FF2B5EF4-FFF2-40B4-BE49-F238E27FC236}">
                <a16:creationId xmlns:a16="http://schemas.microsoft.com/office/drawing/2014/main" id="{CA1DCD31-6A6B-4793-B10E-C6BB99D17FAF}"/>
              </a:ext>
            </a:extLst>
          </p:cNvPr>
          <p:cNvSpPr/>
          <p:nvPr/>
        </p:nvSpPr>
        <p:spPr>
          <a:xfrm>
            <a:off x="4448543" y="3816053"/>
            <a:ext cx="709264" cy="1504176"/>
          </a:xfrm>
          <a:prstGeom prst="rect">
            <a:avLst/>
          </a:prstGeom>
          <a:noFill/>
          <a:ln w="22860" cap="flat" cmpd="sng">
            <a:solidFill>
              <a:srgbClr val="04DEFC"/>
            </a:solidFill>
            <a:prstDash val="solid"/>
            <a:round/>
            <a:headEnd type="none" w="med" len="med"/>
            <a:tailEnd type="none" w="med" len="med"/>
          </a:ln>
          <a:effectLst>
            <a:glow rad="63500">
              <a:srgbClr val="0070C0">
                <a:alpha val="50000"/>
              </a:srgbClr>
            </a:glow>
          </a:effectLst>
        </p:spPr>
        <p:txBody>
          <a:bodyPr wrap="square" lIns="121900" tIns="60933" rIns="121900" bIns="60933" anchor="ctr" anchorCtr="0">
            <a:noAutofit/>
          </a:bodyPr>
          <a:lstStyle/>
          <a:p>
            <a:pPr algn="ctr">
              <a:buClr>
                <a:srgbClr val="000000"/>
              </a:buClr>
            </a:pPr>
            <a:endParaRPr lang="zh-TW" altLang="en-US">
              <a:solidFill>
                <a:schemeClr val="bg1"/>
              </a:solidFill>
              <a:latin typeface="Arial" panose="020B0604020202020204" pitchFamily="34" charset="0"/>
              <a:ea typeface="Arial"/>
              <a:cs typeface="Arial" panose="020B0604020202020204" pitchFamily="34" charset="0"/>
              <a:sym typeface="Arial"/>
            </a:endParaRPr>
          </a:p>
        </p:txBody>
      </p:sp>
      <p:cxnSp>
        <p:nvCxnSpPr>
          <p:cNvPr id="47" name="Shape 219">
            <a:extLst>
              <a:ext uri="{FF2B5EF4-FFF2-40B4-BE49-F238E27FC236}">
                <a16:creationId xmlns:a16="http://schemas.microsoft.com/office/drawing/2014/main" id="{0C65C640-7409-4A82-9A3C-667056722A72}"/>
              </a:ext>
            </a:extLst>
          </p:cNvPr>
          <p:cNvCxnSpPr>
            <a:cxnSpLocks/>
          </p:cNvCxnSpPr>
          <p:nvPr/>
        </p:nvCxnSpPr>
        <p:spPr>
          <a:xfrm flipH="1">
            <a:off x="8678996" y="4585635"/>
            <a:ext cx="566870" cy="0"/>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57" name="Shape 219">
            <a:extLst>
              <a:ext uri="{FF2B5EF4-FFF2-40B4-BE49-F238E27FC236}">
                <a16:creationId xmlns:a16="http://schemas.microsoft.com/office/drawing/2014/main" id="{C6C788E9-3528-4BAC-8807-19B47C6BCCBB}"/>
              </a:ext>
            </a:extLst>
          </p:cNvPr>
          <p:cNvCxnSpPr>
            <a:cxnSpLocks/>
          </p:cNvCxnSpPr>
          <p:nvPr/>
        </p:nvCxnSpPr>
        <p:spPr>
          <a:xfrm>
            <a:off x="2747239" y="5818489"/>
            <a:ext cx="1437939" cy="0"/>
          </a:xfrm>
          <a:prstGeom prst="straightConnector1">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cxnSp>
        <p:nvCxnSpPr>
          <p:cNvPr id="58" name="Shape 219">
            <a:extLst>
              <a:ext uri="{FF2B5EF4-FFF2-40B4-BE49-F238E27FC236}">
                <a16:creationId xmlns:a16="http://schemas.microsoft.com/office/drawing/2014/main" id="{3118C733-7A42-4F9D-9C31-64C10291B93E}"/>
              </a:ext>
            </a:extLst>
          </p:cNvPr>
          <p:cNvCxnSpPr>
            <a:cxnSpLocks/>
          </p:cNvCxnSpPr>
          <p:nvPr/>
        </p:nvCxnSpPr>
        <p:spPr>
          <a:xfrm>
            <a:off x="2646431" y="2010460"/>
            <a:ext cx="3093714" cy="565788"/>
          </a:xfrm>
          <a:prstGeom prst="bentConnector3">
            <a:avLst>
              <a:gd name="adj1" fmla="val 100082"/>
            </a:avLst>
          </a:prstGeom>
          <a:noFill/>
          <a:ln w="19050" cap="flat" cmpd="sng">
            <a:solidFill>
              <a:srgbClr val="04DEFC"/>
            </a:solidFill>
            <a:prstDash val="solid"/>
            <a:round/>
            <a:headEnd type="none" w="med" len="med"/>
            <a:tailEnd type="oval" w="lg" len="lg"/>
          </a:ln>
          <a:effectLst>
            <a:glow rad="63500">
              <a:srgbClr val="0070C0">
                <a:alpha val="50000"/>
              </a:srgbClr>
            </a:glow>
          </a:effectLst>
        </p:spPr>
      </p:cxnSp>
    </p:spTree>
    <p:extLst>
      <p:ext uri="{BB962C8B-B14F-4D97-AF65-F5344CB8AC3E}">
        <p14:creationId xmlns:p14="http://schemas.microsoft.com/office/powerpoint/2010/main" val="12749334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圖片 39" descr="一張含有 電腦, 鍵盤, 白色 的圖片&#10;&#10;自動產生的描述">
            <a:extLst>
              <a:ext uri="{FF2B5EF4-FFF2-40B4-BE49-F238E27FC236}">
                <a16:creationId xmlns:a16="http://schemas.microsoft.com/office/drawing/2014/main" id="{B319FAE4-8DDC-4AA9-88DB-0B93AA343AB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819" y="3176960"/>
            <a:ext cx="7635649" cy="3403481"/>
          </a:xfrm>
          <a:prstGeom prst="rect">
            <a:avLst/>
          </a:prstGeom>
        </p:spPr>
      </p:pic>
      <p:pic>
        <p:nvPicPr>
          <p:cNvPr id="8" name="圖片 7">
            <a:extLst>
              <a:ext uri="{FF2B5EF4-FFF2-40B4-BE49-F238E27FC236}">
                <a16:creationId xmlns:a16="http://schemas.microsoft.com/office/drawing/2014/main" id="{C91EDB5A-5706-4904-9422-35D908C6C2C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966504" y="5884092"/>
            <a:ext cx="8409007" cy="420721"/>
          </a:xfrm>
          <a:prstGeom prst="rect">
            <a:avLst/>
          </a:prstGeom>
        </p:spPr>
      </p:pic>
      <p:pic>
        <p:nvPicPr>
          <p:cNvPr id="33" name="圖形 32">
            <a:extLst>
              <a:ext uri="{FF2B5EF4-FFF2-40B4-BE49-F238E27FC236}">
                <a16:creationId xmlns:a16="http://schemas.microsoft.com/office/drawing/2014/main" id="{9A8149EA-D3B8-45CD-9A2B-6686EAC80EC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960065" y="2784408"/>
            <a:ext cx="4026860" cy="3340004"/>
          </a:xfrm>
          <a:prstGeom prst="rect">
            <a:avLst/>
          </a:prstGeom>
        </p:spPr>
      </p:pic>
      <p:sp>
        <p:nvSpPr>
          <p:cNvPr id="2" name="標題 1">
            <a:extLst>
              <a:ext uri="{FF2B5EF4-FFF2-40B4-BE49-F238E27FC236}">
                <a16:creationId xmlns:a16="http://schemas.microsoft.com/office/drawing/2014/main" id="{402D7E69-0A32-0F4F-B163-A46FEF6FD2BF}"/>
              </a:ext>
            </a:extLst>
          </p:cNvPr>
          <p:cNvSpPr>
            <a:spLocks noGrp="1"/>
          </p:cNvSpPr>
          <p:nvPr>
            <p:ph type="title"/>
          </p:nvPr>
        </p:nvSpPr>
        <p:spPr>
          <a:xfrm>
            <a:off x="-1819" y="152401"/>
            <a:ext cx="12193819" cy="1303786"/>
          </a:xfrm>
        </p:spPr>
        <p:txBody>
          <a:bodyPr>
            <a:normAutofit/>
          </a:bodyPr>
          <a:lstStyle/>
          <a:p>
            <a:pPr algn="ctr"/>
            <a:r>
              <a:rPr kumimoji="1" lang="en-US" altLang="zh-TW" sz="4000" b="1">
                <a:latin typeface="Arial" panose="020B0604020202020204" pitchFamily="34" charset="0"/>
                <a:cs typeface="Arial" panose="020B0604020202020204" pitchFamily="34" charset="0"/>
              </a:rPr>
              <a:t>PCIe Slot Specification</a:t>
            </a:r>
            <a:endParaRPr kumimoji="1" lang="zh-TW" altLang="en-US" sz="4000" b="1">
              <a:latin typeface="Arial" panose="020B0604020202020204" pitchFamily="34" charset="0"/>
              <a:cs typeface="Arial" panose="020B0604020202020204" pitchFamily="34" charset="0"/>
            </a:endParaRPr>
          </a:p>
        </p:txBody>
      </p:sp>
      <p:sp>
        <p:nvSpPr>
          <p:cNvPr id="10" name="Shape 82">
            <a:extLst>
              <a:ext uri="{FF2B5EF4-FFF2-40B4-BE49-F238E27FC236}">
                <a16:creationId xmlns:a16="http://schemas.microsoft.com/office/drawing/2014/main" id="{DBAF26A1-CF2F-1540-8D45-5637A715406D}"/>
              </a:ext>
            </a:extLst>
          </p:cNvPr>
          <p:cNvSpPr txBox="1"/>
          <p:nvPr/>
        </p:nvSpPr>
        <p:spPr>
          <a:xfrm>
            <a:off x="10749653" y="3134131"/>
            <a:ext cx="880715" cy="589738"/>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PCIe x4</a:t>
            </a:r>
          </a:p>
        </p:txBody>
      </p:sp>
      <p:sp>
        <p:nvSpPr>
          <p:cNvPr id="16" name="Shape 82">
            <a:extLst>
              <a:ext uri="{FF2B5EF4-FFF2-40B4-BE49-F238E27FC236}">
                <a16:creationId xmlns:a16="http://schemas.microsoft.com/office/drawing/2014/main" id="{E4323709-4643-F04B-B239-88F85E4C6114}"/>
              </a:ext>
            </a:extLst>
          </p:cNvPr>
          <p:cNvSpPr txBox="1"/>
          <p:nvPr/>
        </p:nvSpPr>
        <p:spPr>
          <a:xfrm>
            <a:off x="9709672" y="1965623"/>
            <a:ext cx="880715" cy="589738"/>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PCIe x8 or x4</a:t>
            </a:r>
          </a:p>
        </p:txBody>
      </p:sp>
      <p:sp>
        <p:nvSpPr>
          <p:cNvPr id="21" name="文字方塊 20">
            <a:extLst>
              <a:ext uri="{FF2B5EF4-FFF2-40B4-BE49-F238E27FC236}">
                <a16:creationId xmlns:a16="http://schemas.microsoft.com/office/drawing/2014/main" id="{191D05FB-49E6-874C-98FD-C69592129485}"/>
              </a:ext>
            </a:extLst>
          </p:cNvPr>
          <p:cNvSpPr txBox="1"/>
          <p:nvPr/>
        </p:nvSpPr>
        <p:spPr>
          <a:xfrm>
            <a:off x="606509" y="1755844"/>
            <a:ext cx="4952318" cy="1218539"/>
          </a:xfrm>
          <a:prstGeom prst="rect">
            <a:avLst/>
          </a:prstGeom>
          <a:noFill/>
        </p:spPr>
        <p:txBody>
          <a:bodyPr wrap="none" rtlCol="0">
            <a:spAutoFit/>
          </a:bodyPr>
          <a:lstStyle/>
          <a:p>
            <a:pPr marL="271463" indent="-271463">
              <a:lnSpc>
                <a:spcPct val="150000"/>
              </a:lnSpc>
              <a:buClr>
                <a:schemeClr val="tx1"/>
              </a:buClr>
              <a:buSzPct val="90000"/>
              <a:buFont typeface="Arial" panose="020B0604020202020204" pitchFamily="34" charset="0"/>
              <a:buChar char="•"/>
            </a:pPr>
            <a:r>
              <a:rPr kumimoji="1" lang="en-US" altLang="zh-TW" sz="2600">
                <a:latin typeface="Arial" panose="020B0604020202020204" pitchFamily="34" charset="0"/>
                <a:ea typeface="微軟正黑體" panose="020B0604030504040204" pitchFamily="34" charset="-120"/>
                <a:cs typeface="Arial" panose="020B0604020202020204" pitchFamily="34" charset="0"/>
              </a:rPr>
              <a:t>Supports 4 x PCIe Gen3 slots </a:t>
            </a:r>
            <a:endParaRPr kumimoji="1" lang="en-US" altLang="zh-CN" sz="2600">
              <a:latin typeface="Arial" panose="020B0604020202020204" pitchFamily="34" charset="0"/>
              <a:ea typeface="微軟正黑體" panose="020B0604030504040204" pitchFamily="34" charset="-120"/>
              <a:cs typeface="Arial" panose="020B0604020202020204" pitchFamily="34" charset="0"/>
            </a:endParaRPr>
          </a:p>
          <a:p>
            <a:pPr marL="271463" indent="-271463">
              <a:lnSpc>
                <a:spcPct val="150000"/>
              </a:lnSpc>
              <a:buClr>
                <a:schemeClr val="tx1"/>
              </a:buClr>
              <a:buSzPct val="90000"/>
              <a:buFont typeface="Arial" panose="020B0604020202020204" pitchFamily="34" charset="0"/>
              <a:buChar char="•"/>
            </a:pPr>
            <a:r>
              <a:rPr kumimoji="1" lang="en-US" altLang="zh-CN" sz="2600">
                <a:latin typeface="Arial" panose="020B0604020202020204" pitchFamily="34" charset="0"/>
                <a:ea typeface="微軟正黑體" panose="020B0604030504040204" pitchFamily="34" charset="-120"/>
                <a:cs typeface="Arial" panose="020B0604020202020204" pitchFamily="34" charset="0"/>
              </a:rPr>
              <a:t>Versatile expansion ability</a:t>
            </a:r>
            <a:endParaRPr kumimoji="1" lang="zh-TW" altLang="en-US" sz="2600">
              <a:latin typeface="Arial" panose="020B0604020202020204" pitchFamily="34" charset="0"/>
              <a:ea typeface="微軟正黑體" panose="020B0604030504040204" pitchFamily="34" charset="-120"/>
              <a:cs typeface="Arial" panose="020B0604020202020204" pitchFamily="34" charset="0"/>
            </a:endParaRPr>
          </a:p>
        </p:txBody>
      </p:sp>
      <p:sp>
        <p:nvSpPr>
          <p:cNvPr id="22" name="Shape 82">
            <a:extLst>
              <a:ext uri="{FF2B5EF4-FFF2-40B4-BE49-F238E27FC236}">
                <a16:creationId xmlns:a16="http://schemas.microsoft.com/office/drawing/2014/main" id="{36C89C3E-9BC0-EC41-BFF7-1242D811323B}"/>
              </a:ext>
            </a:extLst>
          </p:cNvPr>
          <p:cNvSpPr txBox="1"/>
          <p:nvPr/>
        </p:nvSpPr>
        <p:spPr>
          <a:xfrm>
            <a:off x="8743977" y="3155477"/>
            <a:ext cx="880715" cy="589738"/>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PCIe x4</a:t>
            </a:r>
          </a:p>
        </p:txBody>
      </p:sp>
      <p:sp>
        <p:nvSpPr>
          <p:cNvPr id="23" name="Shape 82">
            <a:extLst>
              <a:ext uri="{FF2B5EF4-FFF2-40B4-BE49-F238E27FC236}">
                <a16:creationId xmlns:a16="http://schemas.microsoft.com/office/drawing/2014/main" id="{D3245620-8C1F-7C41-B8A2-FAE666B92AE3}"/>
              </a:ext>
            </a:extLst>
          </p:cNvPr>
          <p:cNvSpPr txBox="1"/>
          <p:nvPr/>
        </p:nvSpPr>
        <p:spPr>
          <a:xfrm>
            <a:off x="7657833" y="2021406"/>
            <a:ext cx="988340" cy="589738"/>
          </a:xfrm>
          <a:prstGeom prst="rect">
            <a:avLst/>
          </a:prstGeom>
          <a:noFill/>
          <a:ln>
            <a:noFill/>
          </a:ln>
        </p:spPr>
        <p:txBody>
          <a:bodyPr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marL="0" marR="0" lvl="0" indent="0" algn="ctr" rtl="0">
              <a:lnSpc>
                <a:spcPct val="100000"/>
              </a:lnSpc>
              <a:spcBef>
                <a:spcPts val="0"/>
              </a:spcBef>
              <a:spcAft>
                <a:spcPts val="0"/>
              </a:spcAft>
              <a:buClr>
                <a:srgbClr val="9F5900"/>
              </a:buClr>
              <a:buSzPct val="25000"/>
              <a:buFont typeface="Arial"/>
              <a:buNone/>
            </a:pPr>
            <a:r>
              <a:rPr lang="en-US" altLang="zh-TW" sz="1500" b="1" i="0" u="none" strike="noStrike" cap="none">
                <a:solidFill>
                  <a:schemeClr val="tx1"/>
                </a:solidFill>
                <a:latin typeface="Arial" panose="020B0604020202020204" pitchFamily="34" charset="0"/>
                <a:ea typeface="微軟正黑體" pitchFamily="34" charset="-120"/>
                <a:cs typeface="Arial" panose="020B0604020202020204" pitchFamily="34" charset="0"/>
                <a:sym typeface="Arial"/>
              </a:rPr>
              <a:t>PCIe x8 or x4</a:t>
            </a:r>
          </a:p>
        </p:txBody>
      </p:sp>
      <p:grpSp>
        <p:nvGrpSpPr>
          <p:cNvPr id="38" name="群組 37">
            <a:extLst>
              <a:ext uri="{FF2B5EF4-FFF2-40B4-BE49-F238E27FC236}">
                <a16:creationId xmlns:a16="http://schemas.microsoft.com/office/drawing/2014/main" id="{F46395EF-60B7-4D4B-BC49-D4E6DF2007C9}"/>
              </a:ext>
            </a:extLst>
          </p:cNvPr>
          <p:cNvGrpSpPr/>
          <p:nvPr/>
        </p:nvGrpSpPr>
        <p:grpSpPr>
          <a:xfrm>
            <a:off x="474754" y="3431393"/>
            <a:ext cx="2162910" cy="402776"/>
            <a:chOff x="603864" y="3907590"/>
            <a:chExt cx="1592234" cy="304800"/>
          </a:xfrm>
        </p:grpSpPr>
        <p:pic>
          <p:nvPicPr>
            <p:cNvPr id="34" name="圖形 33">
              <a:extLst>
                <a:ext uri="{FF2B5EF4-FFF2-40B4-BE49-F238E27FC236}">
                  <a16:creationId xmlns:a16="http://schemas.microsoft.com/office/drawing/2014/main" id="{D00A8312-2FA7-49DE-9F06-E8FFD59C0CBB}"/>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864" y="3907590"/>
              <a:ext cx="304800" cy="304800"/>
            </a:xfrm>
            <a:prstGeom prst="rect">
              <a:avLst/>
            </a:prstGeom>
          </p:spPr>
        </p:pic>
        <p:pic>
          <p:nvPicPr>
            <p:cNvPr id="35" name="圖形 34">
              <a:extLst>
                <a:ext uri="{FF2B5EF4-FFF2-40B4-BE49-F238E27FC236}">
                  <a16:creationId xmlns:a16="http://schemas.microsoft.com/office/drawing/2014/main" id="{E1165EC0-56D1-45B1-AB9E-2FE99A82DD4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43397" y="3907590"/>
              <a:ext cx="304800" cy="304800"/>
            </a:xfrm>
            <a:prstGeom prst="rect">
              <a:avLst/>
            </a:prstGeom>
          </p:spPr>
        </p:pic>
        <p:pic>
          <p:nvPicPr>
            <p:cNvPr id="36" name="圖形 35">
              <a:extLst>
                <a:ext uri="{FF2B5EF4-FFF2-40B4-BE49-F238E27FC236}">
                  <a16:creationId xmlns:a16="http://schemas.microsoft.com/office/drawing/2014/main" id="{1C1B19AD-2618-4A9B-B645-B9DF3EB70B8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470465" y="3907590"/>
              <a:ext cx="304800" cy="304800"/>
            </a:xfrm>
            <a:prstGeom prst="rect">
              <a:avLst/>
            </a:prstGeom>
          </p:spPr>
        </p:pic>
        <p:pic>
          <p:nvPicPr>
            <p:cNvPr id="37" name="圖形 36">
              <a:extLst>
                <a:ext uri="{FF2B5EF4-FFF2-40B4-BE49-F238E27FC236}">
                  <a16:creationId xmlns:a16="http://schemas.microsoft.com/office/drawing/2014/main" id="{D280A95A-3EF2-47D3-9E76-ABEBF12A7B8E}"/>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1891298" y="3907590"/>
              <a:ext cx="304800" cy="304800"/>
            </a:xfrm>
            <a:prstGeom prst="rect">
              <a:avLst/>
            </a:prstGeom>
          </p:spPr>
        </p:pic>
      </p:grpSp>
      <p:grpSp>
        <p:nvGrpSpPr>
          <p:cNvPr id="7" name="群組 6">
            <a:extLst>
              <a:ext uri="{FF2B5EF4-FFF2-40B4-BE49-F238E27FC236}">
                <a16:creationId xmlns:a16="http://schemas.microsoft.com/office/drawing/2014/main" id="{CFD67750-CAD0-4463-BF35-FD72D3A0D892}"/>
              </a:ext>
            </a:extLst>
          </p:cNvPr>
          <p:cNvGrpSpPr/>
          <p:nvPr/>
        </p:nvGrpSpPr>
        <p:grpSpPr>
          <a:xfrm>
            <a:off x="2798599" y="4780550"/>
            <a:ext cx="4674414" cy="1452587"/>
            <a:chOff x="2798600" y="4772286"/>
            <a:chExt cx="5761163" cy="1940775"/>
          </a:xfrm>
        </p:grpSpPr>
        <p:sp>
          <p:nvSpPr>
            <p:cNvPr id="4" name="矩形: 圓角 3">
              <a:extLst>
                <a:ext uri="{FF2B5EF4-FFF2-40B4-BE49-F238E27FC236}">
                  <a16:creationId xmlns:a16="http://schemas.microsoft.com/office/drawing/2014/main" id="{FECA610C-0B69-4214-A0B4-83D316DA8768}"/>
                </a:ext>
              </a:extLst>
            </p:cNvPr>
            <p:cNvSpPr/>
            <p:nvPr/>
          </p:nvSpPr>
          <p:spPr>
            <a:xfrm>
              <a:off x="2807006" y="4778995"/>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4C619FCF-1890-4C5C-A641-4C74E6CF5291}"/>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a:off x="2798600" y="4772645"/>
              <a:ext cx="127881" cy="1940416"/>
            </a:xfrm>
            <a:prstGeom prst="rect">
              <a:avLst/>
            </a:prstGeom>
            <a:effectLst>
              <a:outerShdw blurRad="50800" dist="38100" algn="l" rotWithShape="0">
                <a:prstClr val="black">
                  <a:alpha val="40000"/>
                </a:prstClr>
              </a:outerShdw>
            </a:effectLst>
          </p:spPr>
        </p:pic>
        <p:pic>
          <p:nvPicPr>
            <p:cNvPr id="6" name="圖片 5">
              <a:extLst>
                <a:ext uri="{FF2B5EF4-FFF2-40B4-BE49-F238E27FC236}">
                  <a16:creationId xmlns:a16="http://schemas.microsoft.com/office/drawing/2014/main" id="{2DBAAF1C-EF98-4550-A966-26051DFA3547}"/>
                </a:ext>
              </a:extLst>
            </p:cNvPr>
            <p:cNvPicPr>
              <a:picLocks noChangeAspect="1"/>
            </p:cNvPicPr>
            <p:nvPr/>
          </p:nvPicPr>
          <p:blipFill>
            <a:blip r:embed="rId14" cstate="print">
              <a:extLst>
                <a:ext uri="{28A0092B-C50C-407E-A947-70E740481C1C}">
                  <a14:useLocalDpi xmlns:a14="http://schemas.microsoft.com/office/drawing/2010/main"/>
                </a:ext>
              </a:extLst>
            </a:blip>
            <a:srcRect/>
            <a:stretch/>
          </p:blipFill>
          <p:spPr>
            <a:xfrm flipH="1">
              <a:off x="8431882" y="4772286"/>
              <a:ext cx="127881" cy="1940416"/>
            </a:xfrm>
            <a:prstGeom prst="rect">
              <a:avLst/>
            </a:prstGeom>
            <a:effectLst>
              <a:outerShdw blurRad="50800" dist="38100" algn="l" rotWithShape="0">
                <a:prstClr val="black">
                  <a:alpha val="40000"/>
                </a:prstClr>
              </a:outerShdw>
            </a:effectLst>
          </p:spPr>
        </p:pic>
      </p:grpSp>
      <p:sp>
        <p:nvSpPr>
          <p:cNvPr id="29" name="文字方塊 28">
            <a:extLst>
              <a:ext uri="{FF2B5EF4-FFF2-40B4-BE49-F238E27FC236}">
                <a16:creationId xmlns:a16="http://schemas.microsoft.com/office/drawing/2014/main" id="{995369AC-264F-413F-BBDA-B9405D54B38C}"/>
              </a:ext>
            </a:extLst>
          </p:cNvPr>
          <p:cNvSpPr txBox="1"/>
          <p:nvPr/>
        </p:nvSpPr>
        <p:spPr>
          <a:xfrm>
            <a:off x="2995008" y="4896517"/>
            <a:ext cx="4746016" cy="1084912"/>
          </a:xfrm>
          <a:prstGeom prst="rect">
            <a:avLst/>
          </a:prstGeom>
          <a:noFill/>
        </p:spPr>
        <p:txBody>
          <a:bodyPr wrap="square" rtlCol="0">
            <a:spAutoFit/>
          </a:bodyPr>
          <a:lstStyle/>
          <a:p>
            <a:pPr marL="180975" indent="-180975">
              <a:lnSpc>
                <a:spcPct val="150000"/>
              </a:lnSpc>
              <a:buClr>
                <a:schemeClr val="tx1"/>
              </a:buClr>
              <a:buSzPct val="90000"/>
              <a:buFont typeface="Arial" panose="020B0604020202020204" pitchFamily="34" charset="0"/>
              <a:buChar char="•"/>
            </a:pPr>
            <a:r>
              <a:rPr kumimoji="1" lang="en-US" altLang="zh-CN" sz="1700">
                <a:latin typeface="Arial" panose="020B0604020202020204" pitchFamily="34" charset="0"/>
                <a:ea typeface="微軟正黑體" panose="020B0604030504040204" pitchFamily="34" charset="-120"/>
                <a:cs typeface="Arial" panose="020B0604020202020204" pitchFamily="34" charset="0"/>
              </a:rPr>
              <a:t>A 10GbE adapter is preinstalled in slot 4</a:t>
            </a:r>
          </a:p>
          <a:p>
            <a:pPr marL="180975" indent="-180975">
              <a:spcBef>
                <a:spcPts val="600"/>
              </a:spcBef>
              <a:buClr>
                <a:schemeClr val="tx1"/>
              </a:buClr>
              <a:buSzPct val="90000"/>
              <a:buFont typeface="Arial" panose="020B0604020202020204" pitchFamily="34" charset="0"/>
              <a:buChar char="•"/>
            </a:pPr>
            <a:r>
              <a:rPr lang="en-US" altLang="zh-TW" sz="1700">
                <a:latin typeface="Arial" panose="020B0604020202020204" pitchFamily="34" charset="0"/>
                <a:cs typeface="Arial" panose="020B0604020202020204" pitchFamily="34" charset="0"/>
              </a:rPr>
              <a:t>Slot 2 and 4 provides the width of PCIe Gen.3 x8 when Slot 1 and 3 is not in use.</a:t>
            </a:r>
            <a:endParaRPr kumimoji="1" lang="zh-TW" altLang="en-US" sz="1700">
              <a:latin typeface="Arial" panose="020B0604020202020204" pitchFamily="34" charset="0"/>
              <a:ea typeface="微軟正黑體" panose="020B0604030504040204" pitchFamily="34" charset="-120"/>
              <a:cs typeface="Arial" panose="020B0604020202020204" pitchFamily="34" charset="0"/>
            </a:endParaRPr>
          </a:p>
        </p:txBody>
      </p:sp>
      <p:pic>
        <p:nvPicPr>
          <p:cNvPr id="9" name="圖片 8">
            <a:extLst>
              <a:ext uri="{FF2B5EF4-FFF2-40B4-BE49-F238E27FC236}">
                <a16:creationId xmlns:a16="http://schemas.microsoft.com/office/drawing/2014/main" id="{A18FAA8D-8C83-4581-86B9-05E525308890}"/>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2637667" y="5935508"/>
            <a:ext cx="5460699" cy="420721"/>
          </a:xfrm>
          <a:prstGeom prst="rect">
            <a:avLst/>
          </a:prstGeom>
        </p:spPr>
      </p:pic>
    </p:spTree>
    <p:extLst>
      <p:ext uri="{BB962C8B-B14F-4D97-AF65-F5344CB8AC3E}">
        <p14:creationId xmlns:p14="http://schemas.microsoft.com/office/powerpoint/2010/main" val="30101427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1" name="群組 70">
            <a:extLst>
              <a:ext uri="{FF2B5EF4-FFF2-40B4-BE49-F238E27FC236}">
                <a16:creationId xmlns:a16="http://schemas.microsoft.com/office/drawing/2014/main" id="{7118CDCE-8B00-40F5-9EF0-34F7448E63C3}"/>
              </a:ext>
            </a:extLst>
          </p:cNvPr>
          <p:cNvGrpSpPr/>
          <p:nvPr/>
        </p:nvGrpSpPr>
        <p:grpSpPr>
          <a:xfrm>
            <a:off x="8104571" y="4058019"/>
            <a:ext cx="3753658" cy="1102502"/>
            <a:chOff x="231523" y="2405680"/>
            <a:chExt cx="5761163" cy="1940775"/>
          </a:xfrm>
        </p:grpSpPr>
        <p:sp>
          <p:nvSpPr>
            <p:cNvPr id="72" name="矩形: 圓角 71">
              <a:extLst>
                <a:ext uri="{FF2B5EF4-FFF2-40B4-BE49-F238E27FC236}">
                  <a16:creationId xmlns:a16="http://schemas.microsoft.com/office/drawing/2014/main" id="{15BB83A7-C5A0-4215-A0B4-9C04F3A57423}"/>
                </a:ext>
              </a:extLst>
            </p:cNvPr>
            <p:cNvSpPr/>
            <p:nvPr/>
          </p:nvSpPr>
          <p:spPr>
            <a:xfrm>
              <a:off x="239929" y="2412389"/>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3" name="圖片 72">
              <a:extLst>
                <a:ext uri="{FF2B5EF4-FFF2-40B4-BE49-F238E27FC236}">
                  <a16:creationId xmlns:a16="http://schemas.microsoft.com/office/drawing/2014/main" id="{4DF30B39-493A-4C85-AF90-EC1A4D0DEC9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1523" y="2406039"/>
              <a:ext cx="127881" cy="1940416"/>
            </a:xfrm>
            <a:prstGeom prst="rect">
              <a:avLst/>
            </a:prstGeom>
            <a:effectLst>
              <a:outerShdw blurRad="50800" dist="38100" algn="l" rotWithShape="0">
                <a:prstClr val="black">
                  <a:alpha val="40000"/>
                </a:prstClr>
              </a:outerShdw>
            </a:effectLst>
          </p:spPr>
        </p:pic>
        <p:pic>
          <p:nvPicPr>
            <p:cNvPr id="74" name="圖片 73">
              <a:extLst>
                <a:ext uri="{FF2B5EF4-FFF2-40B4-BE49-F238E27FC236}">
                  <a16:creationId xmlns:a16="http://schemas.microsoft.com/office/drawing/2014/main" id="{BE01C49E-FC7A-4401-91E4-A304E92FCDBE}"/>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5864805" y="2405680"/>
              <a:ext cx="127881" cy="1940416"/>
            </a:xfrm>
            <a:prstGeom prst="rect">
              <a:avLst/>
            </a:prstGeom>
            <a:effectLst>
              <a:outerShdw blurRad="50800" dist="38100" algn="l" rotWithShape="0">
                <a:prstClr val="black">
                  <a:alpha val="40000"/>
                </a:prstClr>
              </a:outerShdw>
            </a:effectLst>
          </p:spPr>
        </p:pic>
      </p:grpSp>
      <p:grpSp>
        <p:nvGrpSpPr>
          <p:cNvPr id="75" name="群組 74">
            <a:extLst>
              <a:ext uri="{FF2B5EF4-FFF2-40B4-BE49-F238E27FC236}">
                <a16:creationId xmlns:a16="http://schemas.microsoft.com/office/drawing/2014/main" id="{70B260A6-2D24-4F2B-94EB-98880544CA99}"/>
              </a:ext>
            </a:extLst>
          </p:cNvPr>
          <p:cNvGrpSpPr/>
          <p:nvPr/>
        </p:nvGrpSpPr>
        <p:grpSpPr>
          <a:xfrm>
            <a:off x="4205998" y="4060287"/>
            <a:ext cx="3753658" cy="1102502"/>
            <a:chOff x="231523" y="2405680"/>
            <a:chExt cx="5761163" cy="1940775"/>
          </a:xfrm>
        </p:grpSpPr>
        <p:sp>
          <p:nvSpPr>
            <p:cNvPr id="76" name="矩形: 圓角 75">
              <a:extLst>
                <a:ext uri="{FF2B5EF4-FFF2-40B4-BE49-F238E27FC236}">
                  <a16:creationId xmlns:a16="http://schemas.microsoft.com/office/drawing/2014/main" id="{B8F3914C-A81F-4BB3-84A9-41ADCCB2B59D}"/>
                </a:ext>
              </a:extLst>
            </p:cNvPr>
            <p:cNvSpPr/>
            <p:nvPr/>
          </p:nvSpPr>
          <p:spPr>
            <a:xfrm>
              <a:off x="239929" y="2412389"/>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77" name="圖片 76">
              <a:extLst>
                <a:ext uri="{FF2B5EF4-FFF2-40B4-BE49-F238E27FC236}">
                  <a16:creationId xmlns:a16="http://schemas.microsoft.com/office/drawing/2014/main" id="{6743D957-5178-4064-8CF5-1FCB2053004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1523" y="2406039"/>
              <a:ext cx="127881" cy="1940416"/>
            </a:xfrm>
            <a:prstGeom prst="rect">
              <a:avLst/>
            </a:prstGeom>
            <a:effectLst>
              <a:outerShdw blurRad="50800" dist="38100" algn="l" rotWithShape="0">
                <a:prstClr val="black">
                  <a:alpha val="40000"/>
                </a:prstClr>
              </a:outerShdw>
            </a:effectLst>
          </p:spPr>
        </p:pic>
        <p:pic>
          <p:nvPicPr>
            <p:cNvPr id="78" name="圖片 77">
              <a:extLst>
                <a:ext uri="{FF2B5EF4-FFF2-40B4-BE49-F238E27FC236}">
                  <a16:creationId xmlns:a16="http://schemas.microsoft.com/office/drawing/2014/main" id="{9217204B-0D85-45B8-BF66-CC05D592A481}"/>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5864805" y="2405680"/>
              <a:ext cx="127881" cy="1940416"/>
            </a:xfrm>
            <a:prstGeom prst="rect">
              <a:avLst/>
            </a:prstGeom>
            <a:effectLst>
              <a:outerShdw blurRad="50800" dist="38100" algn="l" rotWithShape="0">
                <a:prstClr val="black">
                  <a:alpha val="40000"/>
                </a:prstClr>
              </a:outerShdw>
            </a:effectLst>
          </p:spPr>
        </p:pic>
      </p:grpSp>
      <p:grpSp>
        <p:nvGrpSpPr>
          <p:cNvPr id="67" name="群組 66">
            <a:extLst>
              <a:ext uri="{FF2B5EF4-FFF2-40B4-BE49-F238E27FC236}">
                <a16:creationId xmlns:a16="http://schemas.microsoft.com/office/drawing/2014/main" id="{0B0AB049-8F8D-4C08-8A47-5D0F48799772}"/>
              </a:ext>
            </a:extLst>
          </p:cNvPr>
          <p:cNvGrpSpPr/>
          <p:nvPr/>
        </p:nvGrpSpPr>
        <p:grpSpPr>
          <a:xfrm>
            <a:off x="8082996" y="2263012"/>
            <a:ext cx="3753658" cy="1102502"/>
            <a:chOff x="231523" y="2405680"/>
            <a:chExt cx="5761163" cy="1940775"/>
          </a:xfrm>
        </p:grpSpPr>
        <p:sp>
          <p:nvSpPr>
            <p:cNvPr id="68" name="矩形: 圓角 67">
              <a:extLst>
                <a:ext uri="{FF2B5EF4-FFF2-40B4-BE49-F238E27FC236}">
                  <a16:creationId xmlns:a16="http://schemas.microsoft.com/office/drawing/2014/main" id="{DF4B1EB8-8450-4709-89B1-C0D9F391E928}"/>
                </a:ext>
              </a:extLst>
            </p:cNvPr>
            <p:cNvSpPr/>
            <p:nvPr/>
          </p:nvSpPr>
          <p:spPr>
            <a:xfrm>
              <a:off x="239929" y="2412389"/>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9" name="圖片 68">
              <a:extLst>
                <a:ext uri="{FF2B5EF4-FFF2-40B4-BE49-F238E27FC236}">
                  <a16:creationId xmlns:a16="http://schemas.microsoft.com/office/drawing/2014/main" id="{D30CA058-4A0D-4E69-8C7E-9C1B895A824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1523" y="2406039"/>
              <a:ext cx="127881" cy="1940416"/>
            </a:xfrm>
            <a:prstGeom prst="rect">
              <a:avLst/>
            </a:prstGeom>
            <a:effectLst>
              <a:outerShdw blurRad="50800" dist="38100" algn="l" rotWithShape="0">
                <a:prstClr val="black">
                  <a:alpha val="40000"/>
                </a:prstClr>
              </a:outerShdw>
            </a:effectLst>
          </p:spPr>
        </p:pic>
        <p:pic>
          <p:nvPicPr>
            <p:cNvPr id="70" name="圖片 69">
              <a:extLst>
                <a:ext uri="{FF2B5EF4-FFF2-40B4-BE49-F238E27FC236}">
                  <a16:creationId xmlns:a16="http://schemas.microsoft.com/office/drawing/2014/main" id="{C7C81D4A-3022-4F69-94E5-CDA1A0878886}"/>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5864805" y="2405680"/>
              <a:ext cx="127881" cy="1940416"/>
            </a:xfrm>
            <a:prstGeom prst="rect">
              <a:avLst/>
            </a:prstGeom>
            <a:effectLst>
              <a:outerShdw blurRad="50800" dist="38100" algn="l" rotWithShape="0">
                <a:prstClr val="black">
                  <a:alpha val="40000"/>
                </a:prstClr>
              </a:outerShdw>
            </a:effectLst>
          </p:spPr>
        </p:pic>
      </p:grpSp>
      <p:grpSp>
        <p:nvGrpSpPr>
          <p:cNvPr id="63" name="群組 62">
            <a:extLst>
              <a:ext uri="{FF2B5EF4-FFF2-40B4-BE49-F238E27FC236}">
                <a16:creationId xmlns:a16="http://schemas.microsoft.com/office/drawing/2014/main" id="{AD95E59B-8418-4706-A7A5-9DF9B4A885F8}"/>
              </a:ext>
            </a:extLst>
          </p:cNvPr>
          <p:cNvGrpSpPr/>
          <p:nvPr/>
        </p:nvGrpSpPr>
        <p:grpSpPr>
          <a:xfrm>
            <a:off x="4184423" y="2265280"/>
            <a:ext cx="3753658" cy="1102502"/>
            <a:chOff x="231523" y="2405680"/>
            <a:chExt cx="5761163" cy="1940775"/>
          </a:xfrm>
        </p:grpSpPr>
        <p:sp>
          <p:nvSpPr>
            <p:cNvPr id="64" name="矩形: 圓角 63">
              <a:extLst>
                <a:ext uri="{FF2B5EF4-FFF2-40B4-BE49-F238E27FC236}">
                  <a16:creationId xmlns:a16="http://schemas.microsoft.com/office/drawing/2014/main" id="{FA4C5CA4-A8FC-47C7-948F-F3188AE781C1}"/>
                </a:ext>
              </a:extLst>
            </p:cNvPr>
            <p:cNvSpPr/>
            <p:nvPr/>
          </p:nvSpPr>
          <p:spPr>
            <a:xfrm>
              <a:off x="239929" y="2412389"/>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65" name="圖片 64">
              <a:extLst>
                <a:ext uri="{FF2B5EF4-FFF2-40B4-BE49-F238E27FC236}">
                  <a16:creationId xmlns:a16="http://schemas.microsoft.com/office/drawing/2014/main" id="{1FC631F8-C502-4E86-8D5B-89DC5267A4EC}"/>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1523" y="2406039"/>
              <a:ext cx="127881" cy="1940416"/>
            </a:xfrm>
            <a:prstGeom prst="rect">
              <a:avLst/>
            </a:prstGeom>
            <a:effectLst>
              <a:outerShdw blurRad="50800" dist="38100" algn="l" rotWithShape="0">
                <a:prstClr val="black">
                  <a:alpha val="40000"/>
                </a:prstClr>
              </a:outerShdw>
            </a:effectLst>
          </p:spPr>
        </p:pic>
        <p:pic>
          <p:nvPicPr>
            <p:cNvPr id="66" name="圖片 65">
              <a:extLst>
                <a:ext uri="{FF2B5EF4-FFF2-40B4-BE49-F238E27FC236}">
                  <a16:creationId xmlns:a16="http://schemas.microsoft.com/office/drawing/2014/main" id="{14C74C51-D6D0-4C4E-AECB-DAC32E6E3E68}"/>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5864805" y="2405680"/>
              <a:ext cx="127881" cy="1940416"/>
            </a:xfrm>
            <a:prstGeom prst="rect">
              <a:avLst/>
            </a:prstGeom>
            <a:effectLst>
              <a:outerShdw blurRad="50800" dist="38100" algn="l" rotWithShape="0">
                <a:prstClr val="black">
                  <a:alpha val="40000"/>
                </a:prstClr>
              </a:outerShdw>
            </a:effectLst>
          </p:spPr>
        </p:pic>
      </p:grpSp>
      <p:grpSp>
        <p:nvGrpSpPr>
          <p:cNvPr id="7" name="群組 6">
            <a:extLst>
              <a:ext uri="{FF2B5EF4-FFF2-40B4-BE49-F238E27FC236}">
                <a16:creationId xmlns:a16="http://schemas.microsoft.com/office/drawing/2014/main" id="{A5147FC8-F562-4D0E-9AD7-A7A6249DF938}"/>
              </a:ext>
            </a:extLst>
          </p:cNvPr>
          <p:cNvGrpSpPr/>
          <p:nvPr/>
        </p:nvGrpSpPr>
        <p:grpSpPr>
          <a:xfrm>
            <a:off x="265168" y="2280656"/>
            <a:ext cx="3753658" cy="1102502"/>
            <a:chOff x="231523" y="2405680"/>
            <a:chExt cx="5761163" cy="1940775"/>
          </a:xfrm>
        </p:grpSpPr>
        <p:sp>
          <p:nvSpPr>
            <p:cNvPr id="4" name="矩形: 圓角 3">
              <a:extLst>
                <a:ext uri="{FF2B5EF4-FFF2-40B4-BE49-F238E27FC236}">
                  <a16:creationId xmlns:a16="http://schemas.microsoft.com/office/drawing/2014/main" id="{84E9C88B-5895-4229-9820-1766F08E1673}"/>
                </a:ext>
              </a:extLst>
            </p:cNvPr>
            <p:cNvSpPr/>
            <p:nvPr/>
          </p:nvSpPr>
          <p:spPr>
            <a:xfrm>
              <a:off x="239929" y="2412389"/>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5" name="圖片 4">
              <a:extLst>
                <a:ext uri="{FF2B5EF4-FFF2-40B4-BE49-F238E27FC236}">
                  <a16:creationId xmlns:a16="http://schemas.microsoft.com/office/drawing/2014/main" id="{F792E6E9-38BB-417C-8E1B-5490419E44D5}"/>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31523" y="2406039"/>
              <a:ext cx="127881" cy="1940416"/>
            </a:xfrm>
            <a:prstGeom prst="rect">
              <a:avLst/>
            </a:prstGeom>
            <a:effectLst>
              <a:outerShdw blurRad="50800" dist="38100" algn="l" rotWithShape="0">
                <a:prstClr val="black">
                  <a:alpha val="40000"/>
                </a:prstClr>
              </a:outerShdw>
            </a:effectLst>
          </p:spPr>
        </p:pic>
        <p:pic>
          <p:nvPicPr>
            <p:cNvPr id="6" name="圖片 5">
              <a:extLst>
                <a:ext uri="{FF2B5EF4-FFF2-40B4-BE49-F238E27FC236}">
                  <a16:creationId xmlns:a16="http://schemas.microsoft.com/office/drawing/2014/main" id="{3FE6DB17-31FE-4839-8B09-887BD3BE13D3}"/>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flipH="1">
              <a:off x="5864805" y="2405680"/>
              <a:ext cx="127881" cy="1940416"/>
            </a:xfrm>
            <a:prstGeom prst="rect">
              <a:avLst/>
            </a:prstGeom>
            <a:effectLst>
              <a:outerShdw blurRad="50800" dist="38100" algn="l" rotWithShape="0">
                <a:prstClr val="black">
                  <a:alpha val="40000"/>
                </a:prstClr>
              </a:outerShdw>
            </a:effectLst>
          </p:spPr>
        </p:pic>
      </p:grpSp>
      <p:sp>
        <p:nvSpPr>
          <p:cNvPr id="2" name="標題 1">
            <a:extLst>
              <a:ext uri="{FF2B5EF4-FFF2-40B4-BE49-F238E27FC236}">
                <a16:creationId xmlns:a16="http://schemas.microsoft.com/office/drawing/2014/main" id="{402D7E69-0A32-0F4F-B163-A46FEF6FD2BF}"/>
              </a:ext>
            </a:extLst>
          </p:cNvPr>
          <p:cNvSpPr>
            <a:spLocks noGrp="1"/>
          </p:cNvSpPr>
          <p:nvPr>
            <p:ph type="title"/>
          </p:nvPr>
        </p:nvSpPr>
        <p:spPr>
          <a:xfrm>
            <a:off x="0" y="77836"/>
            <a:ext cx="12192000" cy="1400037"/>
          </a:xfrm>
        </p:spPr>
        <p:txBody>
          <a:bodyPr>
            <a:normAutofit/>
          </a:bodyPr>
          <a:lstStyle/>
          <a:p>
            <a:pPr algn="ctr"/>
            <a:r>
              <a:rPr kumimoji="1" lang="en-US" altLang="zh-CN" sz="4000" b="1">
                <a:solidFill>
                  <a:schemeClr val="tx1"/>
                </a:solidFill>
                <a:latin typeface="Arial" panose="020B0604020202020204" pitchFamily="34" charset="0"/>
                <a:cs typeface="Arial" panose="020B0604020202020204" pitchFamily="34" charset="0"/>
              </a:rPr>
              <a:t>Versatile Expansion Possibilities</a:t>
            </a:r>
            <a:endParaRPr kumimoji="1" lang="zh-TW" altLang="en-US" sz="4000" b="1">
              <a:solidFill>
                <a:schemeClr val="tx1"/>
              </a:solidFill>
              <a:latin typeface="Arial" panose="020B0604020202020204" pitchFamily="34" charset="0"/>
              <a:cs typeface="Arial" panose="020B0604020202020204" pitchFamily="34" charset="0"/>
            </a:endParaRPr>
          </a:p>
        </p:txBody>
      </p:sp>
      <p:sp>
        <p:nvSpPr>
          <p:cNvPr id="56" name="矩形 13">
            <a:extLst>
              <a:ext uri="{FF2B5EF4-FFF2-40B4-BE49-F238E27FC236}">
                <a16:creationId xmlns:a16="http://schemas.microsoft.com/office/drawing/2014/main" id="{761A9F08-2C12-4E3B-8803-82DFB31CAA84}"/>
              </a:ext>
            </a:extLst>
          </p:cNvPr>
          <p:cNvSpPr/>
          <p:nvPr/>
        </p:nvSpPr>
        <p:spPr>
          <a:xfrm>
            <a:off x="343624" y="2433638"/>
            <a:ext cx="1918320" cy="728789"/>
          </a:xfrm>
          <a:prstGeom prst="rect">
            <a:avLst/>
          </a:prstGeom>
          <a:noFill/>
        </p:spPr>
        <p:txBody>
          <a:bodyPr wrap="square" lIns="91440" tIns="45720" rIns="91440" bIns="45720">
            <a:spAutoFit/>
          </a:bodyPr>
          <a:lstStyle/>
          <a:p>
            <a:pPr lvl="0">
              <a:lnSpc>
                <a:spcPts val="2600"/>
              </a:lnSpc>
              <a:buClr>
                <a:srgbClr val="595959"/>
              </a:buClr>
              <a:buSzPct val="25000"/>
            </a:pPr>
            <a:r>
              <a:rPr lang="en-US" altLang="zh-TW" b="1">
                <a:latin typeface="Arial" panose="020B0604020202020204" pitchFamily="34" charset="0"/>
                <a:ea typeface="微軟正黑體" panose="020B0604030504040204" pitchFamily="34" charset="-120"/>
                <a:cs typeface="Arial" panose="020B0604020202020204" pitchFamily="34" charset="0"/>
              </a:rPr>
              <a:t>QNAP QM2 </a:t>
            </a:r>
            <a:br>
              <a:rPr lang="en-US" altLang="zh-TW">
                <a:latin typeface="Arial" panose="020B0604020202020204" pitchFamily="34" charset="0"/>
                <a:ea typeface="微軟正黑體" panose="020B0604030504040204" pitchFamily="34" charset="-120"/>
                <a:cs typeface="Arial" panose="020B0604020202020204" pitchFamily="34" charset="0"/>
              </a:rPr>
            </a:br>
            <a:r>
              <a:rPr lang="en-US" altLang="zh-TW" sz="1600">
                <a:latin typeface="Arial" panose="020B0604020202020204" pitchFamily="34" charset="0"/>
                <a:ea typeface="微軟正黑體" panose="020B0604030504040204" pitchFamily="34" charset="-120"/>
                <a:cs typeface="Arial" panose="020B0604020202020204" pitchFamily="34" charset="0"/>
              </a:rPr>
              <a:t>expansion card</a:t>
            </a:r>
          </a:p>
        </p:txBody>
      </p:sp>
      <p:sp>
        <p:nvSpPr>
          <p:cNvPr id="57" name="矩形 56">
            <a:extLst>
              <a:ext uri="{FF2B5EF4-FFF2-40B4-BE49-F238E27FC236}">
                <a16:creationId xmlns:a16="http://schemas.microsoft.com/office/drawing/2014/main" id="{A83A93AA-1245-4CF7-8B0A-4CAE34D80FD6}"/>
              </a:ext>
            </a:extLst>
          </p:cNvPr>
          <p:cNvSpPr/>
          <p:nvPr/>
        </p:nvSpPr>
        <p:spPr>
          <a:xfrm>
            <a:off x="4367414" y="4200262"/>
            <a:ext cx="2165679" cy="728789"/>
          </a:xfrm>
          <a:prstGeom prst="rect">
            <a:avLst/>
          </a:prstGeom>
          <a:noFill/>
        </p:spPr>
        <p:txBody>
          <a:bodyPr wrap="square" lIns="91440" tIns="45720" rIns="91440" bIns="45720">
            <a:spAutoFit/>
          </a:bodyPr>
          <a:lstStyle/>
          <a:p>
            <a:pPr>
              <a:lnSpc>
                <a:spcPts val="2600"/>
              </a:lnSpc>
              <a:buClr>
                <a:srgbClr val="595959"/>
              </a:buClr>
              <a:buSzPct val="25000"/>
            </a:pPr>
            <a:r>
              <a:rPr lang="en-US" altLang="zh-TW" b="1">
                <a:latin typeface="Arial" panose="020B0604020202020204" pitchFamily="34" charset="0"/>
                <a:ea typeface="微軟正黑體" panose="020B0604030504040204" pitchFamily="34" charset="-120"/>
                <a:cs typeface="Arial" panose="020B0604020202020204" pitchFamily="34" charset="0"/>
              </a:rPr>
              <a:t>USB 3.1 Gen 2</a:t>
            </a:r>
            <a:br>
              <a:rPr lang="en-US" altLang="zh-TW" b="1">
                <a:latin typeface="Arial" panose="020B0604020202020204" pitchFamily="34" charset="0"/>
                <a:ea typeface="微軟正黑體" panose="020B0604030504040204" pitchFamily="34" charset="-120"/>
                <a:cs typeface="Arial" panose="020B0604020202020204" pitchFamily="34" charset="0"/>
              </a:rPr>
            </a:br>
            <a:r>
              <a:rPr lang="en-US" altLang="zh-Hant" sz="1600">
                <a:latin typeface="Arial" panose="020B0604020202020204" pitchFamily="34" charset="0"/>
                <a:ea typeface="微軟正黑體" panose="020B0604030504040204" pitchFamily="34" charset="-120"/>
                <a:cs typeface="Arial" panose="020B0604020202020204" pitchFamily="34" charset="0"/>
              </a:rPr>
              <a:t>expansion card</a:t>
            </a:r>
            <a:endParaRPr lang="en-US"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58" name="矩形 13">
            <a:extLst>
              <a:ext uri="{FF2B5EF4-FFF2-40B4-BE49-F238E27FC236}">
                <a16:creationId xmlns:a16="http://schemas.microsoft.com/office/drawing/2014/main" id="{E7A0C36C-F6EA-464D-9A83-2940C4C65D65}"/>
              </a:ext>
            </a:extLst>
          </p:cNvPr>
          <p:cNvSpPr/>
          <p:nvPr/>
        </p:nvSpPr>
        <p:spPr>
          <a:xfrm>
            <a:off x="8254670" y="4216488"/>
            <a:ext cx="2014528" cy="734688"/>
          </a:xfrm>
          <a:prstGeom prst="rect">
            <a:avLst/>
          </a:prstGeom>
          <a:noFill/>
        </p:spPr>
        <p:txBody>
          <a:bodyPr wrap="square" lIns="91440" tIns="45720" rIns="91440" bIns="45720">
            <a:spAutoFit/>
          </a:bodyPr>
          <a:lstStyle/>
          <a:p>
            <a:pPr>
              <a:lnSpc>
                <a:spcPts val="2600"/>
              </a:lnSpc>
              <a:buClr>
                <a:srgbClr val="595959"/>
              </a:buClr>
              <a:buSzPct val="25000"/>
            </a:pPr>
            <a:r>
              <a:rPr lang="en-US" altLang="zh-TW" b="1">
                <a:latin typeface="Arial" panose="020B0604020202020204" pitchFamily="34" charset="0"/>
                <a:ea typeface="微軟正黑體" panose="020B0604030504040204" pitchFamily="34" charset="-120"/>
                <a:cs typeface="Arial" panose="020B0604020202020204" pitchFamily="34" charset="0"/>
              </a:rPr>
              <a:t>SAS 12Gb/s </a:t>
            </a:r>
            <a:br>
              <a:rPr lang="en-US" altLang="zh-TW" b="1">
                <a:latin typeface="Arial" panose="020B0604020202020204" pitchFamily="34" charset="0"/>
                <a:ea typeface="微軟正黑體" panose="020B0604030504040204" pitchFamily="34" charset="-120"/>
                <a:cs typeface="Arial" panose="020B0604020202020204" pitchFamily="34" charset="0"/>
              </a:rPr>
            </a:br>
            <a:r>
              <a:rPr lang="en-US" altLang="zh-CN" sz="1600">
                <a:latin typeface="Arial" panose="020B0604020202020204" pitchFamily="34" charset="0"/>
                <a:ea typeface="微軟正黑體" panose="020B0604030504040204" pitchFamily="34" charset="-120"/>
                <a:cs typeface="Arial" panose="020B0604020202020204" pitchFamily="34" charset="0"/>
              </a:rPr>
              <a:t>expansion card</a:t>
            </a:r>
            <a:endParaRPr lang="en-US"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59" name="矩形 13">
            <a:extLst>
              <a:ext uri="{FF2B5EF4-FFF2-40B4-BE49-F238E27FC236}">
                <a16:creationId xmlns:a16="http://schemas.microsoft.com/office/drawing/2014/main" id="{6BA92CF8-294E-4138-B4CF-68772903115E}"/>
              </a:ext>
            </a:extLst>
          </p:cNvPr>
          <p:cNvSpPr/>
          <p:nvPr/>
        </p:nvSpPr>
        <p:spPr>
          <a:xfrm>
            <a:off x="4348800" y="2433638"/>
            <a:ext cx="2050997" cy="722890"/>
          </a:xfrm>
          <a:prstGeom prst="rect">
            <a:avLst/>
          </a:prstGeom>
          <a:noFill/>
        </p:spPr>
        <p:txBody>
          <a:bodyPr wrap="square" lIns="91440" tIns="45720" rIns="91440" bIns="45720" anchor="t">
            <a:spAutoFit/>
          </a:bodyPr>
          <a:lstStyle/>
          <a:p>
            <a:pPr lvl="0">
              <a:lnSpc>
                <a:spcPts val="2600"/>
              </a:lnSpc>
              <a:buClr>
                <a:srgbClr val="595959"/>
              </a:buClr>
              <a:buSzPct val="25000"/>
            </a:pPr>
            <a:r>
              <a:rPr lang="en-US" altLang="zh-TW" b="1">
                <a:latin typeface="Arial" panose="020B0604020202020204" pitchFamily="34" charset="0"/>
                <a:ea typeface="微軟正黑體" panose="020B0604030504040204" pitchFamily="34" charset="-120"/>
                <a:cs typeface="Arial" panose="020B0604020202020204" pitchFamily="34" charset="0"/>
              </a:rPr>
              <a:t>40/25/10GbE</a:t>
            </a:r>
            <a:br>
              <a:rPr lang="en-US" altLang="zh-Hant" sz="2000" b="1">
                <a:latin typeface="Arial" panose="020B0604020202020204" pitchFamily="34" charset="0"/>
                <a:ea typeface="微軟正黑體" panose="020B0604030504040204" pitchFamily="34" charset="-120"/>
                <a:cs typeface="Arial" panose="020B0604020202020204" pitchFamily="34" charset="0"/>
              </a:rPr>
            </a:br>
            <a:r>
              <a:rPr lang="en-US" altLang="zh-Hant" sz="1600">
                <a:latin typeface="Arial" panose="020B0604020202020204" pitchFamily="34" charset="0"/>
                <a:ea typeface="微軟正黑體" panose="020B0604030504040204" pitchFamily="34" charset="-120"/>
                <a:cs typeface="Arial" panose="020B0604020202020204" pitchFamily="34" charset="0"/>
              </a:rPr>
              <a:t>network adapter</a:t>
            </a:r>
            <a:endParaRPr lang="en-US" altLang="zh-TW" sz="1600">
              <a:latin typeface="Arial" panose="020B0604020202020204" pitchFamily="34" charset="0"/>
              <a:ea typeface="微軟正黑體" panose="020B0604030504040204" pitchFamily="34" charset="-120"/>
              <a:cs typeface="Arial" panose="020B0604020202020204" pitchFamily="34" charset="0"/>
            </a:endParaRPr>
          </a:p>
        </p:txBody>
      </p:sp>
      <p:sp>
        <p:nvSpPr>
          <p:cNvPr id="60" name="矩形 13">
            <a:extLst>
              <a:ext uri="{FF2B5EF4-FFF2-40B4-BE49-F238E27FC236}">
                <a16:creationId xmlns:a16="http://schemas.microsoft.com/office/drawing/2014/main" id="{5570A743-20C1-472A-AC26-E8D72FC5061A}"/>
              </a:ext>
            </a:extLst>
          </p:cNvPr>
          <p:cNvSpPr/>
          <p:nvPr/>
        </p:nvSpPr>
        <p:spPr>
          <a:xfrm>
            <a:off x="8227094" y="2415337"/>
            <a:ext cx="1632017" cy="722890"/>
          </a:xfrm>
          <a:prstGeom prst="rect">
            <a:avLst/>
          </a:prstGeom>
          <a:noFill/>
        </p:spPr>
        <p:txBody>
          <a:bodyPr wrap="square" lIns="91440" tIns="45720" rIns="91440" bIns="45720" anchor="t">
            <a:spAutoFit/>
          </a:bodyPr>
          <a:lstStyle/>
          <a:p>
            <a:pPr fontAlgn="base">
              <a:lnSpc>
                <a:spcPts val="2600"/>
              </a:lnSpc>
            </a:pPr>
            <a:r>
              <a:rPr lang="en-US" altLang="zh-TW" sz="1600">
                <a:latin typeface="Arial" panose="020B0604020202020204" pitchFamily="34" charset="0"/>
                <a:ea typeface="微軟正黑體" panose="020B0604030504040204" pitchFamily="34" charset="-120"/>
                <a:cs typeface="Arial" panose="020B0604020202020204" pitchFamily="34" charset="0"/>
              </a:rPr>
              <a:t>Fibre channel adapter</a:t>
            </a:r>
            <a:endParaRPr lang="zh-TW" altLang="en-US" sz="1600">
              <a:latin typeface="Arial" panose="020B0604020202020204" pitchFamily="34" charset="0"/>
              <a:ea typeface="微軟正黑體" panose="020B0604030504040204" pitchFamily="34" charset="-120"/>
              <a:cs typeface="Arial" panose="020B0604020202020204" pitchFamily="34" charset="0"/>
            </a:endParaRPr>
          </a:p>
        </p:txBody>
      </p:sp>
      <p:pic>
        <p:nvPicPr>
          <p:cNvPr id="8" name="圖片 7">
            <a:extLst>
              <a:ext uri="{FF2B5EF4-FFF2-40B4-BE49-F238E27FC236}">
                <a16:creationId xmlns:a16="http://schemas.microsoft.com/office/drawing/2014/main" id="{65050EE0-82E6-49A0-8F02-C6585CCF747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flipV="1">
            <a:off x="1" y="1350217"/>
            <a:ext cx="12192000" cy="420721"/>
          </a:xfrm>
          <a:prstGeom prst="rect">
            <a:avLst/>
          </a:prstGeom>
        </p:spPr>
      </p:pic>
      <p:pic>
        <p:nvPicPr>
          <p:cNvPr id="61" name="Picture 11">
            <a:extLst>
              <a:ext uri="{FF2B5EF4-FFF2-40B4-BE49-F238E27FC236}">
                <a16:creationId xmlns:a16="http://schemas.microsoft.com/office/drawing/2014/main" id="{576D218B-AFFA-4AE9-86F3-2EBA9536734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890562" y="2063077"/>
            <a:ext cx="1780764" cy="1634490"/>
          </a:xfrm>
          <a:prstGeom prst="rect">
            <a:avLst/>
          </a:prstGeom>
          <a:effectLst>
            <a:outerShdw blurRad="101600" dist="38100" dir="2700000" algn="tl" rotWithShape="0">
              <a:prstClr val="black">
                <a:alpha val="40000"/>
              </a:prstClr>
            </a:outerShdw>
          </a:effectLst>
        </p:spPr>
      </p:pic>
      <p:pic>
        <p:nvPicPr>
          <p:cNvPr id="10" name="圖片 9">
            <a:extLst>
              <a:ext uri="{FF2B5EF4-FFF2-40B4-BE49-F238E27FC236}">
                <a16:creationId xmlns:a16="http://schemas.microsoft.com/office/drawing/2014/main" id="{FA25AA5E-5D38-4961-93A7-575FEDBCED9C}"/>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4154552" y="3112062"/>
            <a:ext cx="4004419" cy="420722"/>
          </a:xfrm>
          <a:prstGeom prst="rect">
            <a:avLst/>
          </a:prstGeom>
        </p:spPr>
      </p:pic>
      <p:pic>
        <p:nvPicPr>
          <p:cNvPr id="53" name="圖片 52" descr="LAN-40G2SF-MLX正面.png">
            <a:extLst>
              <a:ext uri="{FF2B5EF4-FFF2-40B4-BE49-F238E27FC236}">
                <a16:creationId xmlns:a16="http://schemas.microsoft.com/office/drawing/2014/main" id="{4CE8AB07-4C18-41E2-9C29-A8F6C3BAE81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879019" y="2069594"/>
            <a:ext cx="1934636" cy="1450978"/>
          </a:xfrm>
          <a:prstGeom prst="rect">
            <a:avLst/>
          </a:prstGeom>
          <a:effectLst>
            <a:outerShdw blurRad="50800" dist="38100" dir="2700000" algn="tl" rotWithShape="0">
              <a:prstClr val="black">
                <a:alpha val="40000"/>
              </a:prstClr>
            </a:outerShdw>
          </a:effectLst>
        </p:spPr>
      </p:pic>
      <p:pic>
        <p:nvPicPr>
          <p:cNvPr id="11" name="圖片 10">
            <a:extLst>
              <a:ext uri="{FF2B5EF4-FFF2-40B4-BE49-F238E27FC236}">
                <a16:creationId xmlns:a16="http://schemas.microsoft.com/office/drawing/2014/main" id="{9B1AB212-C2C1-4582-8020-935143FDD012}"/>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8019138" y="3112062"/>
            <a:ext cx="4004419" cy="420722"/>
          </a:xfrm>
          <a:prstGeom prst="rect">
            <a:avLst/>
          </a:prstGeom>
        </p:spPr>
      </p:pic>
      <p:pic>
        <p:nvPicPr>
          <p:cNvPr id="55" name="圖片 54">
            <a:extLst>
              <a:ext uri="{FF2B5EF4-FFF2-40B4-BE49-F238E27FC236}">
                <a16:creationId xmlns:a16="http://schemas.microsoft.com/office/drawing/2014/main" id="{C27C25FE-D365-4B3F-AC35-872A2A1A63A9}"/>
              </a:ext>
            </a:extLst>
          </p:cNvPr>
          <p:cNvPicPr>
            <a:picLocks noChangeAspect="1"/>
          </p:cNvPicPr>
          <p:nvPr/>
        </p:nvPicPr>
        <p:blipFill>
          <a:blip r:embed="rId6"/>
          <a:stretch>
            <a:fillRect/>
          </a:stretch>
        </p:blipFill>
        <p:spPr>
          <a:xfrm>
            <a:off x="9606375" y="1960271"/>
            <a:ext cx="2011233" cy="1743069"/>
          </a:xfrm>
          <a:prstGeom prst="rect">
            <a:avLst/>
          </a:prstGeom>
          <a:effectLst>
            <a:outerShdw blurRad="76200" dist="38100" dir="2700000" algn="tl" rotWithShape="0">
              <a:prstClr val="black">
                <a:alpha val="40000"/>
              </a:prstClr>
            </a:outerShdw>
          </a:effectLst>
        </p:spPr>
      </p:pic>
      <p:pic>
        <p:nvPicPr>
          <p:cNvPr id="12" name="圖片 11">
            <a:extLst>
              <a:ext uri="{FF2B5EF4-FFF2-40B4-BE49-F238E27FC236}">
                <a16:creationId xmlns:a16="http://schemas.microsoft.com/office/drawing/2014/main" id="{BED5949B-090C-4368-8109-08934F0A4767}"/>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4141812" y="4909984"/>
            <a:ext cx="4004419" cy="420722"/>
          </a:xfrm>
          <a:prstGeom prst="rect">
            <a:avLst/>
          </a:prstGeom>
        </p:spPr>
      </p:pic>
      <p:pic>
        <p:nvPicPr>
          <p:cNvPr id="52" name="圖片 51" descr="USB 3.1 Type-A_側面.png">
            <a:extLst>
              <a:ext uri="{FF2B5EF4-FFF2-40B4-BE49-F238E27FC236}">
                <a16:creationId xmlns:a16="http://schemas.microsoft.com/office/drawing/2014/main" id="{FDA195D9-65A0-4B9E-8399-8C01B5FF423F}"/>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5890265" y="3670683"/>
            <a:ext cx="1932006" cy="1914653"/>
          </a:xfrm>
          <a:prstGeom prst="rect">
            <a:avLst/>
          </a:prstGeom>
          <a:effectLst>
            <a:outerShdw blurRad="76200" dist="38100" dir="2700000" algn="tl" rotWithShape="0">
              <a:prstClr val="black">
                <a:alpha val="40000"/>
              </a:prstClr>
            </a:outerShdw>
          </a:effectLst>
        </p:spPr>
      </p:pic>
      <p:pic>
        <p:nvPicPr>
          <p:cNvPr id="13" name="圖片 12">
            <a:extLst>
              <a:ext uri="{FF2B5EF4-FFF2-40B4-BE49-F238E27FC236}">
                <a16:creationId xmlns:a16="http://schemas.microsoft.com/office/drawing/2014/main" id="{ABE31CFE-E391-4384-8D7D-29484008C66F}"/>
              </a:ext>
            </a:extLst>
          </p:cNvPr>
          <p:cNvPicPr>
            <a:picLocks noChangeAspect="1"/>
          </p:cNvPicPr>
          <p:nvPr/>
        </p:nvPicPr>
        <p:blipFill rotWithShape="1">
          <a:blip r:embed="rId3" cstate="print">
            <a:alphaModFix amt="79000"/>
            <a:extLst>
              <a:ext uri="{28A0092B-C50C-407E-A947-70E740481C1C}">
                <a14:useLocalDpi xmlns:a14="http://schemas.microsoft.com/office/drawing/2010/main"/>
              </a:ext>
            </a:extLst>
          </a:blip>
          <a:srcRect l="7217" r="-2411"/>
          <a:stretch/>
        </p:blipFill>
        <p:spPr>
          <a:xfrm flipV="1">
            <a:off x="8089463" y="4876915"/>
            <a:ext cx="4004419" cy="420722"/>
          </a:xfrm>
          <a:prstGeom prst="rect">
            <a:avLst/>
          </a:prstGeom>
        </p:spPr>
      </p:pic>
      <p:pic>
        <p:nvPicPr>
          <p:cNvPr id="54" name="圖片 53" descr="12G SAS HBA card_Rack.png">
            <a:extLst>
              <a:ext uri="{FF2B5EF4-FFF2-40B4-BE49-F238E27FC236}">
                <a16:creationId xmlns:a16="http://schemas.microsoft.com/office/drawing/2014/main" id="{DB3F16B9-9ECC-47C2-961E-1610DBF5EBE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9465367" y="3547675"/>
            <a:ext cx="2726633" cy="2044977"/>
          </a:xfrm>
          <a:prstGeom prst="rect">
            <a:avLst/>
          </a:prstGeom>
          <a:effectLst>
            <a:outerShdw blurRad="76200" dist="38100" dir="2700000" algn="tl" rotWithShape="0">
              <a:prstClr val="black">
                <a:alpha val="40000"/>
              </a:prstClr>
            </a:outerShdw>
          </a:effectLst>
        </p:spPr>
      </p:pic>
    </p:spTree>
    <p:extLst>
      <p:ext uri="{BB962C8B-B14F-4D97-AF65-F5344CB8AC3E}">
        <p14:creationId xmlns:p14="http://schemas.microsoft.com/office/powerpoint/2010/main" val="310698970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7" name="直線接點 16">
            <a:extLst>
              <a:ext uri="{FF2B5EF4-FFF2-40B4-BE49-F238E27FC236}">
                <a16:creationId xmlns:a16="http://schemas.microsoft.com/office/drawing/2014/main" id="{5C457601-60A3-49B4-9696-9FE0EC78C302}"/>
              </a:ext>
            </a:extLst>
          </p:cNvPr>
          <p:cNvCxnSpPr>
            <a:cxnSpLocks/>
          </p:cNvCxnSpPr>
          <p:nvPr/>
        </p:nvCxnSpPr>
        <p:spPr>
          <a:xfrm>
            <a:off x="2682238" y="3324707"/>
            <a:ext cx="4276580" cy="0"/>
          </a:xfrm>
          <a:prstGeom prst="line">
            <a:avLst/>
          </a:prstGeom>
          <a:ln w="76200">
            <a:gradFill>
              <a:gsLst>
                <a:gs pos="0">
                  <a:srgbClr val="0192FF"/>
                </a:gs>
                <a:gs pos="100000">
                  <a:srgbClr val="E9E9E9"/>
                </a:gs>
                <a:gs pos="67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grpSp>
        <p:nvGrpSpPr>
          <p:cNvPr id="5" name="群組 4">
            <a:extLst>
              <a:ext uri="{FF2B5EF4-FFF2-40B4-BE49-F238E27FC236}">
                <a16:creationId xmlns:a16="http://schemas.microsoft.com/office/drawing/2014/main" id="{4C88FB9D-DF0A-46C4-A76C-F75EE9854123}"/>
              </a:ext>
            </a:extLst>
          </p:cNvPr>
          <p:cNvGrpSpPr/>
          <p:nvPr/>
        </p:nvGrpSpPr>
        <p:grpSpPr>
          <a:xfrm>
            <a:off x="6299201" y="1904930"/>
            <a:ext cx="6434668" cy="2108521"/>
            <a:chOff x="6391492" y="1854329"/>
            <a:chExt cx="5460699" cy="1775763"/>
          </a:xfrm>
        </p:grpSpPr>
        <p:grpSp>
          <p:nvGrpSpPr>
            <p:cNvPr id="21" name="群組 20">
              <a:extLst>
                <a:ext uri="{FF2B5EF4-FFF2-40B4-BE49-F238E27FC236}">
                  <a16:creationId xmlns:a16="http://schemas.microsoft.com/office/drawing/2014/main" id="{0A390106-D516-4E08-9DCB-D8E772AF02DC}"/>
                </a:ext>
              </a:extLst>
            </p:cNvPr>
            <p:cNvGrpSpPr/>
            <p:nvPr/>
          </p:nvGrpSpPr>
          <p:grpSpPr>
            <a:xfrm>
              <a:off x="6552422" y="1854329"/>
              <a:ext cx="4674412" cy="1652672"/>
              <a:chOff x="2798600" y="4772286"/>
              <a:chExt cx="5761163" cy="1940775"/>
            </a:xfrm>
          </p:grpSpPr>
          <p:sp>
            <p:nvSpPr>
              <p:cNvPr id="23" name="矩形: 圓角 22">
                <a:extLst>
                  <a:ext uri="{FF2B5EF4-FFF2-40B4-BE49-F238E27FC236}">
                    <a16:creationId xmlns:a16="http://schemas.microsoft.com/office/drawing/2014/main" id="{42CF9572-E4E8-4845-BA31-8D939DA22C0A}"/>
                  </a:ext>
                </a:extLst>
              </p:cNvPr>
              <p:cNvSpPr/>
              <p:nvPr/>
            </p:nvSpPr>
            <p:spPr>
              <a:xfrm>
                <a:off x="2807006" y="4778995"/>
                <a:ext cx="5715152" cy="1873801"/>
              </a:xfrm>
              <a:prstGeom prst="roundRect">
                <a:avLst>
                  <a:gd name="adj" fmla="val 3376"/>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latin typeface="Arial" panose="020B0604020202020204" pitchFamily="34" charset="0"/>
                  <a:cs typeface="Arial" panose="020B0604020202020204" pitchFamily="34" charset="0"/>
                </a:endParaRPr>
              </a:p>
            </p:txBody>
          </p:sp>
          <p:pic>
            <p:nvPicPr>
              <p:cNvPr id="29" name="圖片 28">
                <a:extLst>
                  <a:ext uri="{FF2B5EF4-FFF2-40B4-BE49-F238E27FC236}">
                    <a16:creationId xmlns:a16="http://schemas.microsoft.com/office/drawing/2014/main" id="{92AED798-7601-4F90-8F4A-4A42BE51B441}"/>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798600" y="4772645"/>
                <a:ext cx="127881" cy="1940416"/>
              </a:xfrm>
              <a:prstGeom prst="rect">
                <a:avLst/>
              </a:prstGeom>
              <a:effectLst>
                <a:outerShdw blurRad="50800" dist="38100" algn="l" rotWithShape="0">
                  <a:prstClr val="black">
                    <a:alpha val="40000"/>
                  </a:prstClr>
                </a:outerShdw>
              </a:effectLst>
            </p:spPr>
          </p:pic>
          <p:pic>
            <p:nvPicPr>
              <p:cNvPr id="30" name="圖片 29">
                <a:extLst>
                  <a:ext uri="{FF2B5EF4-FFF2-40B4-BE49-F238E27FC236}">
                    <a16:creationId xmlns:a16="http://schemas.microsoft.com/office/drawing/2014/main" id="{8BF0F02E-B13A-44E3-945E-1A78980D28C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8431882" y="4772286"/>
                <a:ext cx="127881" cy="1940416"/>
              </a:xfrm>
              <a:prstGeom prst="rect">
                <a:avLst/>
              </a:prstGeom>
              <a:effectLst>
                <a:outerShdw blurRad="50800" dist="38100" algn="l" rotWithShape="0">
                  <a:prstClr val="black">
                    <a:alpha val="40000"/>
                  </a:prstClr>
                </a:outerShdw>
              </a:effectLst>
            </p:spPr>
          </p:pic>
        </p:grpSp>
        <p:pic>
          <p:nvPicPr>
            <p:cNvPr id="31" name="圖片 30">
              <a:extLst>
                <a:ext uri="{FF2B5EF4-FFF2-40B4-BE49-F238E27FC236}">
                  <a16:creationId xmlns:a16="http://schemas.microsoft.com/office/drawing/2014/main" id="{66629E8A-9E47-4113-B071-629BCBAB51BF}"/>
                </a:ext>
              </a:extLst>
            </p:cNvPr>
            <p:cNvPicPr>
              <a:picLocks noChangeAspect="1"/>
            </p:cNvPicPr>
            <p:nvPr/>
          </p:nvPicPr>
          <p:blipFill rotWithShape="1">
            <a:blip r:embed="rId4" cstate="print">
              <a:alphaModFix amt="79000"/>
              <a:extLst>
                <a:ext uri="{28A0092B-C50C-407E-A947-70E740481C1C}">
                  <a14:useLocalDpi xmlns:a14="http://schemas.microsoft.com/office/drawing/2010/main"/>
                </a:ext>
              </a:extLst>
            </a:blip>
            <a:srcRect l="7217" r="-2411"/>
            <a:stretch/>
          </p:blipFill>
          <p:spPr>
            <a:xfrm flipV="1">
              <a:off x="6391492" y="3209371"/>
              <a:ext cx="5460699" cy="420721"/>
            </a:xfrm>
            <a:prstGeom prst="rect">
              <a:avLst/>
            </a:prstGeom>
          </p:spPr>
        </p:pic>
      </p:grpSp>
      <p:cxnSp>
        <p:nvCxnSpPr>
          <p:cNvPr id="18" name="直線接點 17">
            <a:extLst>
              <a:ext uri="{FF2B5EF4-FFF2-40B4-BE49-F238E27FC236}">
                <a16:creationId xmlns:a16="http://schemas.microsoft.com/office/drawing/2014/main" id="{EDFCF722-49B1-4069-9E95-D5F90192BB8E}"/>
              </a:ext>
            </a:extLst>
          </p:cNvPr>
          <p:cNvCxnSpPr>
            <a:cxnSpLocks/>
          </p:cNvCxnSpPr>
          <p:nvPr/>
        </p:nvCxnSpPr>
        <p:spPr>
          <a:xfrm>
            <a:off x="7657254" y="5324407"/>
            <a:ext cx="3718562" cy="0"/>
          </a:xfrm>
          <a:prstGeom prst="line">
            <a:avLst/>
          </a:prstGeom>
          <a:ln w="76200">
            <a:gradFill>
              <a:gsLst>
                <a:gs pos="0">
                  <a:srgbClr val="0192FF"/>
                </a:gs>
                <a:gs pos="100000">
                  <a:srgbClr val="E9E9E9"/>
                </a:gs>
                <a:gs pos="67000">
                  <a:schemeClr val="accent1">
                    <a:lumMod val="30000"/>
                    <a:lumOff val="70000"/>
                  </a:schemeClr>
                </a:gs>
              </a:gsLst>
              <a:lin ang="5400000" scaled="1"/>
            </a:gradFill>
          </a:ln>
        </p:spPr>
        <p:style>
          <a:lnRef idx="1">
            <a:schemeClr val="accent1"/>
          </a:lnRef>
          <a:fillRef idx="0">
            <a:schemeClr val="accent1"/>
          </a:fillRef>
          <a:effectRef idx="0">
            <a:schemeClr val="accent1"/>
          </a:effectRef>
          <a:fontRef idx="minor">
            <a:schemeClr val="tx1"/>
          </a:fontRef>
        </p:style>
      </p:cxnSp>
      <p:sp>
        <p:nvSpPr>
          <p:cNvPr id="22" name="內容版面配置區 2">
            <a:extLst>
              <a:ext uri="{FF2B5EF4-FFF2-40B4-BE49-F238E27FC236}">
                <a16:creationId xmlns:a16="http://schemas.microsoft.com/office/drawing/2014/main" id="{DCE56A41-4EE9-434C-9EE6-E73AF8ABA2D0}"/>
              </a:ext>
            </a:extLst>
          </p:cNvPr>
          <p:cNvSpPr txBox="1">
            <a:spLocks/>
          </p:cNvSpPr>
          <p:nvPr/>
        </p:nvSpPr>
        <p:spPr>
          <a:xfrm>
            <a:off x="493547" y="1570909"/>
            <a:ext cx="11330516" cy="1780091"/>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38754" indent="-238754">
              <a:lnSpc>
                <a:spcPts val="3200"/>
              </a:lnSpc>
              <a:spcBef>
                <a:spcPts val="1200"/>
              </a:spcBef>
              <a:buClr>
                <a:srgbClr val="F70F78"/>
              </a:buClr>
            </a:pPr>
            <a:endParaRPr lang="zh-CN" altLang="en-US" sz="2400" b="1">
              <a:latin typeface="Arial" panose="020B0604020202020204" pitchFamily="34" charset="0"/>
              <a:ea typeface="微軟正黑體" panose="020B0604030504040204" pitchFamily="34" charset="-120"/>
              <a:cs typeface="Arial" panose="020B0604020202020204" pitchFamily="34" charset="0"/>
            </a:endParaRPr>
          </a:p>
        </p:txBody>
      </p:sp>
      <p:sp>
        <p:nvSpPr>
          <p:cNvPr id="24" name="文本框 16">
            <a:extLst>
              <a:ext uri="{FF2B5EF4-FFF2-40B4-BE49-F238E27FC236}">
                <a16:creationId xmlns:a16="http://schemas.microsoft.com/office/drawing/2014/main" id="{77F0947D-441B-EB44-BBA0-A4541D8F152B}"/>
              </a:ext>
            </a:extLst>
          </p:cNvPr>
          <p:cNvSpPr txBox="1"/>
          <p:nvPr/>
        </p:nvSpPr>
        <p:spPr>
          <a:xfrm>
            <a:off x="6796398" y="3965061"/>
            <a:ext cx="5082695" cy="538609"/>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380990" indent="-380990">
              <a:buFont typeface="Arial" panose="020B0604020202020204" pitchFamily="34" charset="0"/>
              <a:buChar char="•"/>
            </a:pPr>
            <a:r>
              <a:rPr lang="en-US" altLang="zh-CN" sz="2700">
                <a:latin typeface="Arial" panose="020B0604020202020204" pitchFamily="34" charset="0"/>
                <a:ea typeface="等线"/>
                <a:cs typeface="Arial" panose="020B0604020202020204" pitchFamily="34" charset="0"/>
              </a:rPr>
              <a:t>Optional FC </a:t>
            </a:r>
            <a:r>
              <a:rPr lang="en-US" altLang="zh-TW" sz="2700">
                <a:latin typeface="Arial" panose="020B0604020202020204" pitchFamily="34" charset="0"/>
                <a:ea typeface="微軟正黑體" panose="020B0604030504040204" pitchFamily="34" charset="-120"/>
                <a:cs typeface="Arial" panose="020B0604020202020204" pitchFamily="34" charset="0"/>
              </a:rPr>
              <a:t>Transceiver</a:t>
            </a:r>
            <a:endParaRPr lang="zh-CN" altLang="en-US" sz="2700">
              <a:latin typeface="Arial" panose="020B0604020202020204" pitchFamily="34" charset="0"/>
              <a:ea typeface="微軟正黑體" panose="020B0604030504040204" pitchFamily="34" charset="-120"/>
              <a:cs typeface="Arial" panose="020B0604020202020204" pitchFamily="34" charset="0"/>
            </a:endParaRPr>
          </a:p>
        </p:txBody>
      </p:sp>
      <p:sp>
        <p:nvSpPr>
          <p:cNvPr id="25" name="文本框 17">
            <a:extLst>
              <a:ext uri="{FF2B5EF4-FFF2-40B4-BE49-F238E27FC236}">
                <a16:creationId xmlns:a16="http://schemas.microsoft.com/office/drawing/2014/main" id="{D44B8AC3-4784-4C49-A440-23A595AF816D}"/>
              </a:ext>
            </a:extLst>
          </p:cNvPr>
          <p:cNvSpPr txBox="1"/>
          <p:nvPr/>
        </p:nvSpPr>
        <p:spPr>
          <a:xfrm>
            <a:off x="4017733" y="2066583"/>
            <a:ext cx="2670924" cy="110799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667">
                <a:latin typeface="Arial" panose="020B0604020202020204" pitchFamily="34" charset="0"/>
                <a:ea typeface="等线"/>
                <a:cs typeface="Arial" panose="020B0604020202020204" pitchFamily="34" charset="0"/>
              </a:rPr>
              <a:t>QNA-32G2FC</a:t>
            </a:r>
          </a:p>
          <a:p>
            <a:r>
              <a:rPr lang="en-US" altLang="zh-CN" sz="1867">
                <a:latin typeface="Arial" panose="020B0604020202020204" pitchFamily="34" charset="0"/>
                <a:ea typeface="等线"/>
                <a:cs typeface="Arial" panose="020B0604020202020204" pitchFamily="34" charset="0"/>
              </a:rPr>
              <a:t>Dual-port 32Gbps </a:t>
            </a:r>
          </a:p>
          <a:p>
            <a:r>
              <a:rPr lang="en-US" altLang="zh-CN" sz="1867">
                <a:latin typeface="Arial" panose="020B0604020202020204" pitchFamily="34" charset="0"/>
                <a:ea typeface="等线"/>
                <a:cs typeface="Arial" panose="020B0604020202020204" pitchFamily="34" charset="0"/>
              </a:rPr>
              <a:t>FC adapter</a:t>
            </a:r>
            <a:endParaRPr lang="zh-CN" altLang="en-US" sz="1867">
              <a:latin typeface="Arial" panose="020B0604020202020204" pitchFamily="34" charset="0"/>
              <a:ea typeface="等线"/>
              <a:cs typeface="Arial" panose="020B0604020202020204" pitchFamily="34" charset="0"/>
            </a:endParaRPr>
          </a:p>
        </p:txBody>
      </p:sp>
      <p:sp>
        <p:nvSpPr>
          <p:cNvPr id="26" name="文本框 17">
            <a:extLst>
              <a:ext uri="{FF2B5EF4-FFF2-40B4-BE49-F238E27FC236}">
                <a16:creationId xmlns:a16="http://schemas.microsoft.com/office/drawing/2014/main" id="{39D15044-A839-5747-AB2F-96CCCF1B3348}"/>
              </a:ext>
            </a:extLst>
          </p:cNvPr>
          <p:cNvSpPr txBox="1"/>
          <p:nvPr/>
        </p:nvSpPr>
        <p:spPr>
          <a:xfrm>
            <a:off x="4017732" y="3426080"/>
            <a:ext cx="2670924" cy="1107996"/>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CN" sz="2667">
                <a:latin typeface="Arial" panose="020B0604020202020204" pitchFamily="34" charset="0"/>
                <a:ea typeface="等线"/>
                <a:cs typeface="Arial" panose="020B0604020202020204" pitchFamily="34" charset="0"/>
              </a:rPr>
              <a:t>QNA-16G2FC</a:t>
            </a:r>
          </a:p>
          <a:p>
            <a:r>
              <a:rPr lang="en-US" altLang="zh-CN" sz="1867">
                <a:latin typeface="Arial" panose="020B0604020202020204" pitchFamily="34" charset="0"/>
                <a:ea typeface="等线"/>
                <a:cs typeface="Arial" panose="020B0604020202020204" pitchFamily="34" charset="0"/>
              </a:rPr>
              <a:t>Dual-port 16Gbps </a:t>
            </a:r>
          </a:p>
          <a:p>
            <a:r>
              <a:rPr lang="en-US" altLang="zh-CN" sz="1867">
                <a:latin typeface="Arial" panose="020B0604020202020204" pitchFamily="34" charset="0"/>
                <a:ea typeface="等线"/>
                <a:cs typeface="Arial" panose="020B0604020202020204" pitchFamily="34" charset="0"/>
              </a:rPr>
              <a:t>FC adapter</a:t>
            </a:r>
            <a:endParaRPr lang="zh-CN" altLang="en-US" sz="1867">
              <a:latin typeface="Arial" panose="020B0604020202020204" pitchFamily="34" charset="0"/>
              <a:ea typeface="等线"/>
              <a:cs typeface="Arial" panose="020B0604020202020204" pitchFamily="34" charset="0"/>
            </a:endParaRPr>
          </a:p>
        </p:txBody>
      </p:sp>
      <p:sp>
        <p:nvSpPr>
          <p:cNvPr id="28" name="文本框 17">
            <a:extLst>
              <a:ext uri="{FF2B5EF4-FFF2-40B4-BE49-F238E27FC236}">
                <a16:creationId xmlns:a16="http://schemas.microsoft.com/office/drawing/2014/main" id="{AC0C4FA2-4293-8440-9A06-A2D9A7B75E03}"/>
              </a:ext>
            </a:extLst>
          </p:cNvPr>
          <p:cNvSpPr txBox="1"/>
          <p:nvPr/>
        </p:nvSpPr>
        <p:spPr>
          <a:xfrm>
            <a:off x="8169983" y="4503670"/>
            <a:ext cx="3302036" cy="1641475"/>
          </a:xfrm>
          <a:prstGeom prst="rect">
            <a:avLst/>
          </a:prstGeom>
        </p:spPr>
        <p:txBody>
          <a:bodyPr rot="0" spcFirstLastPara="0" vertOverflow="overflow" horzOverflow="overflow" vert="horz" wrap="square" lIns="121920" tIns="60960" rIns="121920" bIns="60960" numCol="1" spcCol="0" rtlCol="0" fromWordArt="0" anchor="t" anchorCtr="0" forceAA="0" compatLnSpc="1">
            <a:prstTxWarp prst="textNoShape">
              <a:avLst/>
            </a:prstTxWarp>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marL="241294" indent="-241294">
              <a:buFont typeface="Arial" panose="020B0604020202020204" pitchFamily="34" charset="0"/>
              <a:buChar char="•"/>
            </a:pPr>
            <a:r>
              <a:rPr lang="en-US" altLang="zh-CN" sz="2133">
                <a:latin typeface="Arial" panose="020B0604020202020204" pitchFamily="34" charset="0"/>
                <a:ea typeface="等线"/>
                <a:cs typeface="Arial" panose="020B0604020202020204" pitchFamily="34" charset="0"/>
              </a:rPr>
              <a:t>TRX-32GFCSFP-SR</a:t>
            </a:r>
          </a:p>
          <a:p>
            <a:pPr lvl="1" indent="-368291"/>
            <a:r>
              <a:rPr lang="en-US" altLang="zh-CN" sz="1867">
                <a:latin typeface="Arial" panose="020B0604020202020204" pitchFamily="34" charset="0"/>
                <a:ea typeface="等线"/>
                <a:cs typeface="Arial" panose="020B0604020202020204" pitchFamily="34" charset="0"/>
              </a:rPr>
              <a:t>32Gb/16Gb/8Gb</a:t>
            </a:r>
            <a:br>
              <a:rPr lang="en-US" altLang="zh-CN" sz="1867">
                <a:latin typeface="Arial" panose="020B0604020202020204" pitchFamily="34" charset="0"/>
                <a:ea typeface="等线"/>
                <a:cs typeface="Arial" panose="020B0604020202020204" pitchFamily="34" charset="0"/>
              </a:rPr>
            </a:br>
            <a:endParaRPr lang="en-US" altLang="zh-CN" sz="1867">
              <a:latin typeface="Arial" panose="020B0604020202020204" pitchFamily="34" charset="0"/>
              <a:ea typeface="等线"/>
              <a:cs typeface="Arial" panose="020B0604020202020204" pitchFamily="34" charset="0"/>
            </a:endParaRPr>
          </a:p>
          <a:p>
            <a:pPr marL="241294" indent="-241294">
              <a:buFont typeface="Arial" panose="020B0604020202020204" pitchFamily="34" charset="0"/>
              <a:buChar char="•"/>
            </a:pPr>
            <a:r>
              <a:rPr lang="en-US" altLang="zh-CN" sz="2133">
                <a:latin typeface="Arial" panose="020B0604020202020204" pitchFamily="34" charset="0"/>
                <a:ea typeface="等线"/>
                <a:cs typeface="Arial" panose="020B0604020202020204" pitchFamily="34" charset="0"/>
              </a:rPr>
              <a:t>TRX-16GFCSFP-SR</a:t>
            </a:r>
          </a:p>
          <a:p>
            <a:pPr lvl="1" indent="-368291"/>
            <a:r>
              <a:rPr lang="en-US" altLang="zh-CN" sz="1867">
                <a:latin typeface="Arial" panose="020B0604020202020204" pitchFamily="34" charset="0"/>
                <a:ea typeface="等线"/>
                <a:cs typeface="Arial" panose="020B0604020202020204" pitchFamily="34" charset="0"/>
              </a:rPr>
              <a:t>16Gb/8Gb/4Gb</a:t>
            </a:r>
            <a:endParaRPr lang="zh-CN" altLang="en-US" sz="1867">
              <a:latin typeface="Arial" panose="020B0604020202020204" pitchFamily="34" charset="0"/>
              <a:ea typeface="等线"/>
              <a:cs typeface="Arial" panose="020B0604020202020204" pitchFamily="34" charset="0"/>
            </a:endParaRPr>
          </a:p>
        </p:txBody>
      </p:sp>
      <p:sp>
        <p:nvSpPr>
          <p:cNvPr id="3" name="標題 2">
            <a:extLst>
              <a:ext uri="{FF2B5EF4-FFF2-40B4-BE49-F238E27FC236}">
                <a16:creationId xmlns:a16="http://schemas.microsoft.com/office/drawing/2014/main" id="{1CD69CDB-0304-4154-AFAF-A179DC9A11DA}"/>
              </a:ext>
            </a:extLst>
          </p:cNvPr>
          <p:cNvSpPr>
            <a:spLocks noGrp="1"/>
          </p:cNvSpPr>
          <p:nvPr>
            <p:ph type="title"/>
          </p:nvPr>
        </p:nvSpPr>
        <p:spPr>
          <a:xfrm>
            <a:off x="0" y="152401"/>
            <a:ext cx="12192000" cy="1303786"/>
          </a:xfrm>
        </p:spPr>
        <p:txBody>
          <a:bodyPr>
            <a:normAutofit/>
          </a:bodyPr>
          <a:lstStyle/>
          <a:p>
            <a:pPr algn="ctr"/>
            <a:r>
              <a:rPr lang="en-US" altLang="zh-TW" sz="4000" b="1">
                <a:latin typeface="Arial" panose="020B0604020202020204" pitchFamily="34" charset="0"/>
                <a:cs typeface="Arial" panose="020B0604020202020204" pitchFamily="34" charset="0"/>
              </a:rPr>
              <a:t>QNAP 32Gb/16Gb Fibre Channel HBA</a:t>
            </a:r>
            <a:endParaRPr lang="zh-TW" altLang="en-US" sz="4000" b="1">
              <a:latin typeface="Arial" panose="020B0604020202020204" pitchFamily="34" charset="0"/>
              <a:cs typeface="Arial" panose="020B0604020202020204" pitchFamily="34" charset="0"/>
            </a:endParaRPr>
          </a:p>
        </p:txBody>
      </p:sp>
      <p:pic>
        <p:nvPicPr>
          <p:cNvPr id="27" name="Picture 26" descr="A close up of a device&#10;&#10;Description automatically generated">
            <a:extLst>
              <a:ext uri="{FF2B5EF4-FFF2-40B4-BE49-F238E27FC236}">
                <a16:creationId xmlns:a16="http://schemas.microsoft.com/office/drawing/2014/main" id="{B4AC082B-F022-9343-AF1E-71DBDB862C6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6667577" y="4715553"/>
            <a:ext cx="1502406" cy="1315428"/>
          </a:xfrm>
          <a:prstGeom prst="rect">
            <a:avLst/>
          </a:prstGeom>
          <a:effectLst>
            <a:reflection blurRad="6350" stA="52000" endA="300" endPos="35000" dir="5400000" sy="-100000" algn="bl" rotWithShape="0"/>
          </a:effectLst>
        </p:spPr>
      </p:pic>
      <p:pic>
        <p:nvPicPr>
          <p:cNvPr id="4" name="圖片 3">
            <a:extLst>
              <a:ext uri="{FF2B5EF4-FFF2-40B4-BE49-F238E27FC236}">
                <a16:creationId xmlns:a16="http://schemas.microsoft.com/office/drawing/2014/main" id="{C2DA39A1-2518-49A3-9268-B50B58449BE6}"/>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04535" y="2071009"/>
            <a:ext cx="3863574" cy="2902207"/>
          </a:xfrm>
          <a:prstGeom prst="rect">
            <a:avLst/>
          </a:prstGeom>
          <a:effectLst>
            <a:reflection blurRad="6350" stA="52000" endA="300" endPos="35000" dir="5400000" sy="-100000" algn="bl" rotWithShape="0"/>
          </a:effectLst>
        </p:spPr>
      </p:pic>
      <p:sp>
        <p:nvSpPr>
          <p:cNvPr id="20" name="內容版面配置區 2">
            <a:extLst>
              <a:ext uri="{FF2B5EF4-FFF2-40B4-BE49-F238E27FC236}">
                <a16:creationId xmlns:a16="http://schemas.microsoft.com/office/drawing/2014/main" id="{89AE339A-D600-405E-BEED-129D8329505D}"/>
              </a:ext>
            </a:extLst>
          </p:cNvPr>
          <p:cNvSpPr txBox="1">
            <a:spLocks/>
          </p:cNvSpPr>
          <p:nvPr/>
        </p:nvSpPr>
        <p:spPr>
          <a:xfrm>
            <a:off x="6793806" y="2043559"/>
            <a:ext cx="5075824" cy="1284417"/>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3300"/>
              </a:lnSpc>
              <a:spcBef>
                <a:spcPts val="1200"/>
              </a:spcBef>
              <a:buClr>
                <a:schemeClr val="bg1"/>
              </a:buClr>
            </a:pPr>
            <a:r>
              <a:rPr lang="en-US" altLang="zh-TW" sz="2700">
                <a:latin typeface="Arial" panose="020B0604020202020204" pitchFamily="34" charset="0"/>
                <a:ea typeface="微軟正黑體" panose="020B0604030504040204" pitchFamily="34" charset="-120"/>
                <a:cs typeface="Arial" panose="020B0604020202020204" pitchFamily="34" charset="0"/>
              </a:rPr>
              <a:t>High-speed yet economical QNAP FC storage adapters for QNAP NAS*</a:t>
            </a:r>
          </a:p>
        </p:txBody>
      </p:sp>
      <p:sp>
        <p:nvSpPr>
          <p:cNvPr id="6" name="內容版面配置區 2">
            <a:extLst>
              <a:ext uri="{FF2B5EF4-FFF2-40B4-BE49-F238E27FC236}">
                <a16:creationId xmlns:a16="http://schemas.microsoft.com/office/drawing/2014/main" id="{0CB82905-1509-42FC-BF70-4E9ECA18983C}"/>
              </a:ext>
            </a:extLst>
          </p:cNvPr>
          <p:cNvSpPr txBox="1">
            <a:spLocks/>
          </p:cNvSpPr>
          <p:nvPr/>
        </p:nvSpPr>
        <p:spPr>
          <a:xfrm>
            <a:off x="6843082" y="3404399"/>
            <a:ext cx="5075824" cy="538610"/>
          </a:xfrm>
          <a:prstGeom prst="rect">
            <a:avLst/>
          </a:prstGeom>
        </p:spPr>
        <p:txBody>
          <a:bodyPr vert="horz" lIns="121920" tIns="60960" rIns="121920" bIns="60960" rtlCol="0" anchor="t">
            <a:no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spcBef>
                <a:spcPts val="1200"/>
              </a:spcBef>
              <a:buClr>
                <a:schemeClr val="bg1"/>
              </a:buClr>
            </a:pPr>
            <a:r>
              <a:rPr lang="en-US" altLang="zh-CN" sz="1300">
                <a:latin typeface="Arial" panose="020B0604020202020204" pitchFamily="34" charset="0"/>
                <a:cs typeface="Arial" panose="020B0604020202020204" pitchFamily="34" charset="0"/>
              </a:rPr>
              <a:t>*</a:t>
            </a:r>
            <a:r>
              <a:rPr lang="en-US" altLang="zh-TW" sz="1300">
                <a:latin typeface="Arial" panose="020B0604020202020204" pitchFamily="34" charset="0"/>
                <a:ea typeface="微軟正黑體" panose="020B0604030504040204" pitchFamily="34" charset="-120"/>
                <a:cs typeface="Arial" panose="020B0604020202020204" pitchFamily="34" charset="0"/>
              </a:rPr>
              <a:t>Not supporting Windows/Linux hosts</a:t>
            </a:r>
          </a:p>
          <a:p>
            <a:pPr>
              <a:spcBef>
                <a:spcPts val="1200"/>
              </a:spcBef>
              <a:buClr>
                <a:schemeClr val="bg1"/>
              </a:buClr>
            </a:pPr>
            <a:endParaRPr lang="zh-CN" altLang="en-US" sz="13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94898764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圖片 35" descr="一張含有 螢幕擷取畫面 的圖片&#10;&#10;自動產生的描述">
            <a:extLst>
              <a:ext uri="{FF2B5EF4-FFF2-40B4-BE49-F238E27FC236}">
                <a16:creationId xmlns:a16="http://schemas.microsoft.com/office/drawing/2014/main" id="{F53EA983-CFA6-46D4-9D1D-5351143A4DB1}"/>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066901" y="2141397"/>
            <a:ext cx="1658300" cy="860914"/>
          </a:xfrm>
          <a:prstGeom prst="rect">
            <a:avLst/>
          </a:prstGeom>
        </p:spPr>
      </p:pic>
      <p:sp>
        <p:nvSpPr>
          <p:cNvPr id="2" name="標題 1">
            <a:extLst>
              <a:ext uri="{FF2B5EF4-FFF2-40B4-BE49-F238E27FC236}">
                <a16:creationId xmlns:a16="http://schemas.microsoft.com/office/drawing/2014/main" id="{1311CAFF-97F0-9F49-81E5-F03C42CEA9CA}"/>
              </a:ext>
            </a:extLst>
          </p:cNvPr>
          <p:cNvSpPr>
            <a:spLocks noGrp="1"/>
          </p:cNvSpPr>
          <p:nvPr>
            <p:ph type="title"/>
          </p:nvPr>
        </p:nvSpPr>
        <p:spPr>
          <a:xfrm>
            <a:off x="0" y="235034"/>
            <a:ext cx="12191999" cy="1371159"/>
          </a:xfrm>
        </p:spPr>
        <p:txBody>
          <a:bodyPr>
            <a:normAutofit/>
          </a:bodyPr>
          <a:lstStyle/>
          <a:p>
            <a:pPr algn="ctr"/>
            <a:r>
              <a:rPr lang="en-US" altLang="zh-TW" sz="4000" b="1">
                <a:solidFill>
                  <a:schemeClr val="tx1"/>
                </a:solidFill>
                <a:latin typeface="Arial" panose="020B0604020202020204" pitchFamily="34" charset="0"/>
                <a:cs typeface="Arial" panose="020B0604020202020204" pitchFamily="34" charset="0"/>
              </a:rPr>
              <a:t>iSCSI &amp; Fibre Channel User Scenario</a:t>
            </a:r>
            <a:endParaRPr kumimoji="1" lang="zh-TW" altLang="en-US" sz="4000" b="1">
              <a:solidFill>
                <a:schemeClr val="tx1"/>
              </a:solidFill>
              <a:latin typeface="Arial" panose="020B0604020202020204" pitchFamily="34" charset="0"/>
              <a:cs typeface="Arial" panose="020B0604020202020204" pitchFamily="34" charset="0"/>
            </a:endParaRPr>
          </a:p>
        </p:txBody>
      </p:sp>
      <p:cxnSp>
        <p:nvCxnSpPr>
          <p:cNvPr id="6" name="接點: 肘形 24">
            <a:extLst>
              <a:ext uri="{FF2B5EF4-FFF2-40B4-BE49-F238E27FC236}">
                <a16:creationId xmlns:a16="http://schemas.microsoft.com/office/drawing/2014/main" id="{178F30B1-495D-294E-8659-21616313DBD6}"/>
              </a:ext>
            </a:extLst>
          </p:cNvPr>
          <p:cNvCxnSpPr>
            <a:cxnSpLocks/>
          </p:cNvCxnSpPr>
          <p:nvPr/>
        </p:nvCxnSpPr>
        <p:spPr>
          <a:xfrm>
            <a:off x="4227856" y="2614878"/>
            <a:ext cx="1715779" cy="1081460"/>
          </a:xfrm>
          <a:prstGeom prst="bentConnector3">
            <a:avLst>
              <a:gd name="adj1" fmla="val 16126"/>
            </a:avLst>
          </a:prstGeom>
          <a:ln w="57150" cap="rnd">
            <a:solidFill>
              <a:srgbClr val="5BFFF7"/>
            </a:solidFill>
            <a:prstDash val="sysDot"/>
            <a:round/>
            <a:tailEnd type="triangle"/>
          </a:ln>
        </p:spPr>
        <p:style>
          <a:lnRef idx="1">
            <a:schemeClr val="accent1"/>
          </a:lnRef>
          <a:fillRef idx="0">
            <a:schemeClr val="accent1"/>
          </a:fillRef>
          <a:effectRef idx="0">
            <a:schemeClr val="accent1"/>
          </a:effectRef>
          <a:fontRef idx="minor">
            <a:schemeClr val="tx1"/>
          </a:fontRef>
        </p:style>
      </p:cxnSp>
      <p:sp>
        <p:nvSpPr>
          <p:cNvPr id="7" name="矩形 6">
            <a:extLst>
              <a:ext uri="{FF2B5EF4-FFF2-40B4-BE49-F238E27FC236}">
                <a16:creationId xmlns:a16="http://schemas.microsoft.com/office/drawing/2014/main" id="{1A7CB11B-7065-5C45-AAA8-CAE9BE49B681}"/>
              </a:ext>
            </a:extLst>
          </p:cNvPr>
          <p:cNvSpPr/>
          <p:nvPr/>
        </p:nvSpPr>
        <p:spPr>
          <a:xfrm>
            <a:off x="990602" y="5260037"/>
            <a:ext cx="3999175" cy="619793"/>
          </a:xfrm>
          <a:prstGeom prst="rect">
            <a:avLst/>
          </a:prstGeom>
          <a:solidFill>
            <a:srgbClr val="5EAAB0"/>
          </a:solidFill>
          <a:ln>
            <a:noFill/>
          </a:ln>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SAN Storage</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8" name="圖形 7">
            <a:extLst>
              <a:ext uri="{FF2B5EF4-FFF2-40B4-BE49-F238E27FC236}">
                <a16:creationId xmlns:a16="http://schemas.microsoft.com/office/drawing/2014/main" id="{76C4DEA6-95D8-174C-AA75-9931B58D2AF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532696" y="3188414"/>
            <a:ext cx="2865848" cy="1752299"/>
          </a:xfrm>
          <a:prstGeom prst="rect">
            <a:avLst/>
          </a:prstGeom>
        </p:spPr>
      </p:pic>
      <p:sp>
        <p:nvSpPr>
          <p:cNvPr id="11" name="文字方塊 10">
            <a:extLst>
              <a:ext uri="{FF2B5EF4-FFF2-40B4-BE49-F238E27FC236}">
                <a16:creationId xmlns:a16="http://schemas.microsoft.com/office/drawing/2014/main" id="{931B26DE-0FC5-CB47-AF21-B2237F069A34}"/>
              </a:ext>
            </a:extLst>
          </p:cNvPr>
          <p:cNvSpPr txBox="1"/>
          <p:nvPr/>
        </p:nvSpPr>
        <p:spPr>
          <a:xfrm>
            <a:off x="1870046" y="3593833"/>
            <a:ext cx="2041092" cy="1077218"/>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r>
              <a:rPr lang="en-US" altLang="zh-TW" sz="3200" b="1">
                <a:solidFill>
                  <a:schemeClr val="bg1"/>
                </a:solidFill>
                <a:latin typeface="Arial" panose="020B0604020202020204" pitchFamily="34" charset="0"/>
                <a:ea typeface="微軟正黑體" panose="020B0604030504040204" pitchFamily="34" charset="-120"/>
                <a:cs typeface="Arial" panose="020B0604020202020204" pitchFamily="34" charset="0"/>
              </a:rPr>
              <a:t>SAN Fabric</a:t>
            </a:r>
          </a:p>
        </p:txBody>
      </p:sp>
      <p:cxnSp>
        <p:nvCxnSpPr>
          <p:cNvPr id="12" name="直線單箭頭接點 9">
            <a:extLst>
              <a:ext uri="{FF2B5EF4-FFF2-40B4-BE49-F238E27FC236}">
                <a16:creationId xmlns:a16="http://schemas.microsoft.com/office/drawing/2014/main" id="{7BAF5EB3-BDC8-C148-8395-F8C00A045B77}"/>
              </a:ext>
            </a:extLst>
          </p:cNvPr>
          <p:cNvCxnSpPr>
            <a:cxnSpLocks/>
          </p:cNvCxnSpPr>
          <p:nvPr/>
        </p:nvCxnSpPr>
        <p:spPr>
          <a:xfrm>
            <a:off x="1858588" y="3035673"/>
            <a:ext cx="0" cy="618675"/>
          </a:xfrm>
          <a:prstGeom prst="straightConnector1">
            <a:avLst/>
          </a:prstGeom>
          <a:ln w="5715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46">
            <a:extLst>
              <a:ext uri="{FF2B5EF4-FFF2-40B4-BE49-F238E27FC236}">
                <a16:creationId xmlns:a16="http://schemas.microsoft.com/office/drawing/2014/main" id="{E941186B-7090-CE4B-B227-7684D76F909D}"/>
              </a:ext>
            </a:extLst>
          </p:cNvPr>
          <p:cNvCxnSpPr>
            <a:cxnSpLocks/>
          </p:cNvCxnSpPr>
          <p:nvPr/>
        </p:nvCxnSpPr>
        <p:spPr>
          <a:xfrm>
            <a:off x="4043713" y="3035673"/>
            <a:ext cx="0" cy="618675"/>
          </a:xfrm>
          <a:prstGeom prst="straightConnector1">
            <a:avLst/>
          </a:prstGeom>
          <a:ln w="5715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47">
            <a:extLst>
              <a:ext uri="{FF2B5EF4-FFF2-40B4-BE49-F238E27FC236}">
                <a16:creationId xmlns:a16="http://schemas.microsoft.com/office/drawing/2014/main" id="{3C879552-9895-D044-9CAC-65B61B351E41}"/>
              </a:ext>
            </a:extLst>
          </p:cNvPr>
          <p:cNvCxnSpPr>
            <a:cxnSpLocks/>
          </p:cNvCxnSpPr>
          <p:nvPr/>
        </p:nvCxnSpPr>
        <p:spPr>
          <a:xfrm>
            <a:off x="1858588" y="4720569"/>
            <a:ext cx="0" cy="618675"/>
          </a:xfrm>
          <a:prstGeom prst="straightConnector1">
            <a:avLst/>
          </a:prstGeom>
          <a:ln w="5715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直線單箭頭接點 48">
            <a:extLst>
              <a:ext uri="{FF2B5EF4-FFF2-40B4-BE49-F238E27FC236}">
                <a16:creationId xmlns:a16="http://schemas.microsoft.com/office/drawing/2014/main" id="{14C6933B-2A70-3F4E-8681-CB01AA4A82E7}"/>
              </a:ext>
            </a:extLst>
          </p:cNvPr>
          <p:cNvCxnSpPr>
            <a:cxnSpLocks/>
          </p:cNvCxnSpPr>
          <p:nvPr/>
        </p:nvCxnSpPr>
        <p:spPr>
          <a:xfrm>
            <a:off x="4043713" y="4720569"/>
            <a:ext cx="0" cy="618675"/>
          </a:xfrm>
          <a:prstGeom prst="straightConnector1">
            <a:avLst/>
          </a:prstGeom>
          <a:ln w="5715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矩形 15">
            <a:extLst>
              <a:ext uri="{FF2B5EF4-FFF2-40B4-BE49-F238E27FC236}">
                <a16:creationId xmlns:a16="http://schemas.microsoft.com/office/drawing/2014/main" id="{090DE46D-E324-344B-996A-0B21AFB92361}"/>
              </a:ext>
            </a:extLst>
          </p:cNvPr>
          <p:cNvSpPr/>
          <p:nvPr/>
        </p:nvSpPr>
        <p:spPr>
          <a:xfrm>
            <a:off x="1440399" y="5782946"/>
            <a:ext cx="759175" cy="551987"/>
          </a:xfrm>
          <a:prstGeom prst="rect">
            <a:avLst/>
          </a:prstGeom>
          <a:solidFill>
            <a:srgbClr val="2D91A9"/>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LUN</a:t>
            </a:r>
          </a:p>
        </p:txBody>
      </p:sp>
      <p:sp>
        <p:nvSpPr>
          <p:cNvPr id="17" name="矩形 16">
            <a:extLst>
              <a:ext uri="{FF2B5EF4-FFF2-40B4-BE49-F238E27FC236}">
                <a16:creationId xmlns:a16="http://schemas.microsoft.com/office/drawing/2014/main" id="{2DA7B80F-12E8-F84F-8B38-86DB6C3A8C3E}"/>
              </a:ext>
            </a:extLst>
          </p:cNvPr>
          <p:cNvSpPr/>
          <p:nvPr/>
        </p:nvSpPr>
        <p:spPr>
          <a:xfrm>
            <a:off x="2627363" y="5782946"/>
            <a:ext cx="759175" cy="551987"/>
          </a:xfrm>
          <a:prstGeom prst="rect">
            <a:avLst/>
          </a:prstGeom>
          <a:solidFill>
            <a:srgbClr val="2D91A9"/>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LUN</a:t>
            </a:r>
          </a:p>
        </p:txBody>
      </p:sp>
      <p:sp>
        <p:nvSpPr>
          <p:cNvPr id="18" name="矩形 17">
            <a:extLst>
              <a:ext uri="{FF2B5EF4-FFF2-40B4-BE49-F238E27FC236}">
                <a16:creationId xmlns:a16="http://schemas.microsoft.com/office/drawing/2014/main" id="{1A7F5EFB-85CB-384F-876B-A84BA5ABC4A6}"/>
              </a:ext>
            </a:extLst>
          </p:cNvPr>
          <p:cNvSpPr/>
          <p:nvPr/>
        </p:nvSpPr>
        <p:spPr>
          <a:xfrm>
            <a:off x="3814326" y="5782946"/>
            <a:ext cx="759175" cy="551987"/>
          </a:xfrm>
          <a:prstGeom prst="rect">
            <a:avLst/>
          </a:prstGeom>
          <a:solidFill>
            <a:srgbClr val="2D91A9"/>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LUN</a:t>
            </a:r>
          </a:p>
        </p:txBody>
      </p:sp>
      <p:sp>
        <p:nvSpPr>
          <p:cNvPr id="19" name="矩形 18">
            <a:extLst>
              <a:ext uri="{FF2B5EF4-FFF2-40B4-BE49-F238E27FC236}">
                <a16:creationId xmlns:a16="http://schemas.microsoft.com/office/drawing/2014/main" id="{FC7C2C20-72B4-8B44-BE9B-B55030487A13}"/>
              </a:ext>
            </a:extLst>
          </p:cNvPr>
          <p:cNvSpPr/>
          <p:nvPr/>
        </p:nvSpPr>
        <p:spPr>
          <a:xfrm>
            <a:off x="6049911" y="3331177"/>
            <a:ext cx="2475187" cy="1121433"/>
          </a:xfrm>
          <a:prstGeom prst="rect">
            <a:avLst/>
          </a:prstGeom>
          <a:solidFill>
            <a:srgbClr val="5EAAB0"/>
          </a:solidFill>
          <a:ln>
            <a:noFill/>
          </a:ln>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QNAP NAS</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0" name="矩形 19">
            <a:extLst>
              <a:ext uri="{FF2B5EF4-FFF2-40B4-BE49-F238E27FC236}">
                <a16:creationId xmlns:a16="http://schemas.microsoft.com/office/drawing/2014/main" id="{A7F0C77F-801B-164C-87C4-70EF62AFAFD4}"/>
              </a:ext>
            </a:extLst>
          </p:cNvPr>
          <p:cNvSpPr/>
          <p:nvPr/>
        </p:nvSpPr>
        <p:spPr>
          <a:xfrm>
            <a:off x="6273406" y="4218835"/>
            <a:ext cx="759175" cy="551987"/>
          </a:xfrm>
          <a:prstGeom prst="rect">
            <a:avLst/>
          </a:prstGeom>
          <a:solidFill>
            <a:srgbClr val="2D91A9"/>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LUN</a:t>
            </a:r>
          </a:p>
        </p:txBody>
      </p:sp>
      <p:sp>
        <p:nvSpPr>
          <p:cNvPr id="21" name="矩形 20">
            <a:extLst>
              <a:ext uri="{FF2B5EF4-FFF2-40B4-BE49-F238E27FC236}">
                <a16:creationId xmlns:a16="http://schemas.microsoft.com/office/drawing/2014/main" id="{4EA502A7-43E8-5743-9312-B75FEDDFB701}"/>
              </a:ext>
            </a:extLst>
          </p:cNvPr>
          <p:cNvSpPr/>
          <p:nvPr/>
        </p:nvSpPr>
        <p:spPr>
          <a:xfrm>
            <a:off x="7535665" y="4218835"/>
            <a:ext cx="759175" cy="551987"/>
          </a:xfrm>
          <a:prstGeom prst="rect">
            <a:avLst/>
          </a:prstGeom>
          <a:solidFill>
            <a:srgbClr val="2D91A9"/>
          </a:solidFill>
          <a:ln>
            <a:noFill/>
          </a:ln>
          <a:effectLst>
            <a:outerShdw blurRad="152400" dist="215900" dir="16200000" sx="76000" sy="76000" rotWithShape="0">
              <a:prstClr val="black">
                <a:alpha val="27000"/>
              </a:prstClr>
            </a:outerShdw>
          </a:effectLst>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LUN</a:t>
            </a:r>
          </a:p>
        </p:txBody>
      </p:sp>
      <p:cxnSp>
        <p:nvCxnSpPr>
          <p:cNvPr id="22" name="直線單箭頭接點 63">
            <a:extLst>
              <a:ext uri="{FF2B5EF4-FFF2-40B4-BE49-F238E27FC236}">
                <a16:creationId xmlns:a16="http://schemas.microsoft.com/office/drawing/2014/main" id="{12D9E93F-A6F0-E947-8FC8-70EA067BCDA4}"/>
              </a:ext>
            </a:extLst>
          </p:cNvPr>
          <p:cNvCxnSpPr>
            <a:cxnSpLocks/>
          </p:cNvCxnSpPr>
          <p:nvPr/>
        </p:nvCxnSpPr>
        <p:spPr>
          <a:xfrm flipH="1">
            <a:off x="4246915" y="4064564"/>
            <a:ext cx="1696720" cy="0"/>
          </a:xfrm>
          <a:prstGeom prst="straightConnector1">
            <a:avLst/>
          </a:prstGeom>
          <a:ln w="5715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3" name="文字方塊 22">
            <a:extLst>
              <a:ext uri="{FF2B5EF4-FFF2-40B4-BE49-F238E27FC236}">
                <a16:creationId xmlns:a16="http://schemas.microsoft.com/office/drawing/2014/main" id="{5B125887-FA60-2C44-B001-C412F37253A2}"/>
              </a:ext>
            </a:extLst>
          </p:cNvPr>
          <p:cNvSpPr txBox="1"/>
          <p:nvPr/>
        </p:nvSpPr>
        <p:spPr>
          <a:xfrm>
            <a:off x="5857763" y="5155379"/>
            <a:ext cx="5806152" cy="1299330"/>
          </a:xfrm>
          <a:prstGeom prst="rect">
            <a:avLst/>
          </a:prstGeom>
          <a:noFill/>
        </p:spPr>
        <p:txBody>
          <a:bodyPr wrap="square" rtlCol="0" anchor="t">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nSpc>
                <a:spcPts val="2250"/>
              </a:lnSpc>
              <a:spcBef>
                <a:spcPts val="200"/>
              </a:spcBef>
            </a:pPr>
            <a:r>
              <a:rPr lang="en-US" altLang="zh-TW" sz="1800">
                <a:solidFill>
                  <a:schemeClr val="accent3">
                    <a:lumMod val="40000"/>
                    <a:lumOff val="60000"/>
                  </a:schemeClr>
                </a:solidFill>
                <a:latin typeface="Arial" panose="020B0604020202020204" pitchFamily="34" charset="0"/>
                <a:ea typeface="微軟正黑體" panose="020B0604030504040204" pitchFamily="34" charset="-120"/>
                <a:cs typeface="Arial" panose="020B0604020202020204" pitchFamily="34" charset="0"/>
              </a:rPr>
              <a:t>Scheduled Snapshot for local protection (either LUN is access via iSCSI or FC)</a:t>
            </a:r>
          </a:p>
          <a:p>
            <a:pPr marL="177800" indent="-177800">
              <a:lnSpc>
                <a:spcPts val="2250"/>
              </a:lnSpc>
              <a:spcBef>
                <a:spcPts val="200"/>
              </a:spcBef>
              <a:buFont typeface="Arial" panose="020B0604020202020204" pitchFamily="34" charset="0"/>
              <a:buChar char="•"/>
            </a:pPr>
            <a:r>
              <a:rPr lang="en-US" altLang="zh-TW" sz="1700">
                <a:solidFill>
                  <a:schemeClr val="accent3">
                    <a:lumMod val="40000"/>
                    <a:lumOff val="60000"/>
                  </a:schemeClr>
                </a:solidFill>
                <a:latin typeface="Arial" panose="020B0604020202020204" pitchFamily="34" charset="0"/>
                <a:ea typeface="微軟正黑體" panose="020B0604030504040204" pitchFamily="34" charset="-120"/>
                <a:cs typeface="Arial" panose="020B0604020202020204" pitchFamily="34" charset="0"/>
              </a:rPr>
              <a:t>SSD Cache</a:t>
            </a:r>
          </a:p>
          <a:p>
            <a:pPr marL="177800" indent="-177800">
              <a:lnSpc>
                <a:spcPts val="2250"/>
              </a:lnSpc>
              <a:spcBef>
                <a:spcPts val="200"/>
              </a:spcBef>
              <a:buFont typeface="Arial" panose="020B0604020202020204" pitchFamily="34" charset="0"/>
              <a:buChar char="•"/>
            </a:pPr>
            <a:r>
              <a:rPr lang="en-US" altLang="zh-TW" sz="1700">
                <a:solidFill>
                  <a:schemeClr val="accent3">
                    <a:lumMod val="40000"/>
                    <a:lumOff val="60000"/>
                  </a:schemeClr>
                </a:solidFill>
                <a:latin typeface="Arial" panose="020B0604020202020204" pitchFamily="34" charset="0"/>
                <a:ea typeface="微軟正黑體" panose="020B0604030504040204" pitchFamily="34" charset="-120"/>
                <a:cs typeface="Arial" panose="020B0604020202020204" pitchFamily="34" charset="0"/>
              </a:rPr>
              <a:t>Overprovisioning</a:t>
            </a:r>
          </a:p>
        </p:txBody>
      </p:sp>
      <p:sp>
        <p:nvSpPr>
          <p:cNvPr id="24" name="矩形 23">
            <a:extLst>
              <a:ext uri="{FF2B5EF4-FFF2-40B4-BE49-F238E27FC236}">
                <a16:creationId xmlns:a16="http://schemas.microsoft.com/office/drawing/2014/main" id="{41E07ED7-8FEF-714F-B1A6-3E40736E9C9A}"/>
              </a:ext>
            </a:extLst>
          </p:cNvPr>
          <p:cNvSpPr/>
          <p:nvPr/>
        </p:nvSpPr>
        <p:spPr>
          <a:xfrm>
            <a:off x="9625332" y="3331177"/>
            <a:ext cx="1655955" cy="1121433"/>
          </a:xfrm>
          <a:prstGeom prst="rect">
            <a:avLst/>
          </a:prstGeom>
          <a:solidFill>
            <a:srgbClr val="5EAAB0"/>
          </a:solidFill>
          <a:ln>
            <a:noFill/>
          </a:ln>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QNAP NAS</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25" name="矩形 24">
            <a:extLst>
              <a:ext uri="{FF2B5EF4-FFF2-40B4-BE49-F238E27FC236}">
                <a16:creationId xmlns:a16="http://schemas.microsoft.com/office/drawing/2014/main" id="{650ECB0C-54AA-EE41-82A1-91657C275E8F}"/>
              </a:ext>
            </a:extLst>
          </p:cNvPr>
          <p:cNvSpPr/>
          <p:nvPr/>
        </p:nvSpPr>
        <p:spPr>
          <a:xfrm>
            <a:off x="6498232" y="2285905"/>
            <a:ext cx="1658300" cy="607684"/>
          </a:xfrm>
          <a:prstGeom prst="rect">
            <a:avLst/>
          </a:prstGeom>
          <a:solidFill>
            <a:srgbClr val="5EAAB0"/>
          </a:solidFill>
          <a:ln>
            <a:noFill/>
          </a:ln>
          <a:scene3d>
            <a:camera prst="orthographicFront"/>
            <a:lightRig rig="threePt" dir="t"/>
          </a:scene3d>
          <a:sp3d>
            <a:bevelT w="38100" h="381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pPr algn="ctr">
              <a:lnSpc>
                <a:spcPts val="1600"/>
              </a:lnSpc>
            </a:pPr>
            <a:r>
              <a:rPr lang="en-US" altLang="zh-TW" sz="1600" b="1">
                <a:solidFill>
                  <a:schemeClr val="bg1"/>
                </a:solidFill>
                <a:latin typeface="Arial" panose="020B0604020202020204" pitchFamily="34" charset="0"/>
                <a:ea typeface="微軟正黑體" panose="020B0604030504040204" pitchFamily="34" charset="-120"/>
                <a:cs typeface="Arial" panose="020B0604020202020204" pitchFamily="34" charset="0"/>
              </a:rPr>
              <a:t>Server</a:t>
            </a:r>
            <a:endPar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cxnSp>
        <p:nvCxnSpPr>
          <p:cNvPr id="26" name="直線單箭頭接點 76">
            <a:extLst>
              <a:ext uri="{FF2B5EF4-FFF2-40B4-BE49-F238E27FC236}">
                <a16:creationId xmlns:a16="http://schemas.microsoft.com/office/drawing/2014/main" id="{20BD1B99-55DA-504F-8904-4168796DA27F}"/>
              </a:ext>
            </a:extLst>
          </p:cNvPr>
          <p:cNvCxnSpPr>
            <a:cxnSpLocks/>
          </p:cNvCxnSpPr>
          <p:nvPr/>
        </p:nvCxnSpPr>
        <p:spPr>
          <a:xfrm>
            <a:off x="7327382" y="2780951"/>
            <a:ext cx="0" cy="618675"/>
          </a:xfrm>
          <a:prstGeom prst="straightConnector1">
            <a:avLst/>
          </a:prstGeom>
          <a:ln w="57150">
            <a:solidFill>
              <a:srgbClr val="FF712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7" name="直線單箭頭接點 77">
            <a:extLst>
              <a:ext uri="{FF2B5EF4-FFF2-40B4-BE49-F238E27FC236}">
                <a16:creationId xmlns:a16="http://schemas.microsoft.com/office/drawing/2014/main" id="{6E68BB3E-A49C-7740-9FC0-142F53BB3CE2}"/>
              </a:ext>
            </a:extLst>
          </p:cNvPr>
          <p:cNvCxnSpPr>
            <a:cxnSpLocks/>
          </p:cNvCxnSpPr>
          <p:nvPr/>
        </p:nvCxnSpPr>
        <p:spPr>
          <a:xfrm flipH="1">
            <a:off x="8588161" y="3883426"/>
            <a:ext cx="963115" cy="0"/>
          </a:xfrm>
          <a:prstGeom prst="straightConnector1">
            <a:avLst/>
          </a:prstGeom>
          <a:ln w="57150">
            <a:solidFill>
              <a:srgbClr val="FF712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文字方塊 27">
            <a:extLst>
              <a:ext uri="{FF2B5EF4-FFF2-40B4-BE49-F238E27FC236}">
                <a16:creationId xmlns:a16="http://schemas.microsoft.com/office/drawing/2014/main" id="{9098BF67-9D95-4B41-A2C8-682AAAD1E458}"/>
              </a:ext>
            </a:extLst>
          </p:cNvPr>
          <p:cNvSpPr txBox="1"/>
          <p:nvPr/>
        </p:nvSpPr>
        <p:spPr>
          <a:xfrm>
            <a:off x="9574035" y="4436649"/>
            <a:ext cx="1958147" cy="584775"/>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600">
                <a:solidFill>
                  <a:schemeClr val="accent3">
                    <a:lumMod val="40000"/>
                    <a:lumOff val="60000"/>
                  </a:schemeClr>
                </a:solidFill>
                <a:latin typeface="Arial" panose="020B0604020202020204" pitchFamily="34" charset="0"/>
                <a:ea typeface="微軟正黑體" panose="020B0604030504040204" pitchFamily="34" charset="-120"/>
                <a:cs typeface="Arial" panose="020B0604020202020204" pitchFamily="34" charset="0"/>
              </a:rPr>
              <a:t>Snapshot Replica for offsite backup</a:t>
            </a:r>
          </a:p>
        </p:txBody>
      </p:sp>
      <p:sp>
        <p:nvSpPr>
          <p:cNvPr id="29" name="文字方塊 28">
            <a:extLst>
              <a:ext uri="{FF2B5EF4-FFF2-40B4-BE49-F238E27FC236}">
                <a16:creationId xmlns:a16="http://schemas.microsoft.com/office/drawing/2014/main" id="{238B15D8-4CB6-A249-B391-92598310DA6B}"/>
              </a:ext>
            </a:extLst>
          </p:cNvPr>
          <p:cNvSpPr txBox="1"/>
          <p:nvPr/>
        </p:nvSpPr>
        <p:spPr>
          <a:xfrm>
            <a:off x="8229951" y="2281969"/>
            <a:ext cx="1941807" cy="584775"/>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zh-TW" altLang="en-US" sz="1600" b="1">
                <a:latin typeface="Arial" panose="020B0604020202020204" pitchFamily="34" charset="0"/>
                <a:ea typeface="微軟正黑體" panose="020B0604030504040204" pitchFamily="34" charset="-120"/>
                <a:cs typeface="Arial" panose="020B0604020202020204" pitchFamily="34" charset="0"/>
              </a:rPr>
              <a:t>伺服器可以透過</a:t>
            </a:r>
            <a:r>
              <a:rPr lang="en-US" altLang="zh-TW" sz="1600" b="1">
                <a:latin typeface="Arial" panose="020B0604020202020204" pitchFamily="34" charset="0"/>
                <a:ea typeface="微軟正黑體" panose="020B0604030504040204" pitchFamily="34" charset="-120"/>
                <a:cs typeface="Arial" panose="020B0604020202020204" pitchFamily="34" charset="0"/>
              </a:rPr>
              <a:t>iSCSI</a:t>
            </a:r>
            <a:r>
              <a:rPr lang="zh-TW" altLang="en-US" sz="1600" b="1">
                <a:latin typeface="Arial" panose="020B0604020202020204" pitchFamily="34" charset="0"/>
                <a:ea typeface="微軟正黑體" panose="020B0604030504040204" pitchFamily="34" charset="-120"/>
                <a:cs typeface="Arial" panose="020B0604020202020204" pitchFamily="34" charset="0"/>
              </a:rPr>
              <a:t> 取資料</a:t>
            </a:r>
          </a:p>
        </p:txBody>
      </p:sp>
      <p:grpSp>
        <p:nvGrpSpPr>
          <p:cNvPr id="30" name="群組 29">
            <a:extLst>
              <a:ext uri="{FF2B5EF4-FFF2-40B4-BE49-F238E27FC236}">
                <a16:creationId xmlns:a16="http://schemas.microsoft.com/office/drawing/2014/main" id="{EA199311-65DA-8A45-BC44-4DA5FBEE344E}"/>
              </a:ext>
            </a:extLst>
          </p:cNvPr>
          <p:cNvGrpSpPr/>
          <p:nvPr/>
        </p:nvGrpSpPr>
        <p:grpSpPr>
          <a:xfrm>
            <a:off x="10286639" y="2281969"/>
            <a:ext cx="1262483" cy="577037"/>
            <a:chOff x="7420886" y="4245528"/>
            <a:chExt cx="946863" cy="577037"/>
          </a:xfrm>
        </p:grpSpPr>
        <p:cxnSp>
          <p:nvCxnSpPr>
            <p:cNvPr id="31" name="直線單箭頭接點 84">
              <a:extLst>
                <a:ext uri="{FF2B5EF4-FFF2-40B4-BE49-F238E27FC236}">
                  <a16:creationId xmlns:a16="http://schemas.microsoft.com/office/drawing/2014/main" id="{AF1786B3-7941-5449-BD2E-EDB7F89497E3}"/>
                </a:ext>
              </a:extLst>
            </p:cNvPr>
            <p:cNvCxnSpPr>
              <a:cxnSpLocks/>
            </p:cNvCxnSpPr>
            <p:nvPr/>
          </p:nvCxnSpPr>
          <p:spPr>
            <a:xfrm flipH="1">
              <a:off x="7420886" y="4384028"/>
              <a:ext cx="501296" cy="0"/>
            </a:xfrm>
            <a:prstGeom prst="straightConnector1">
              <a:avLst/>
            </a:prstGeom>
            <a:ln w="38100">
              <a:solidFill>
                <a:srgbClr val="5BFFF7"/>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2" name="直線單箭頭接點 85">
              <a:extLst>
                <a:ext uri="{FF2B5EF4-FFF2-40B4-BE49-F238E27FC236}">
                  <a16:creationId xmlns:a16="http://schemas.microsoft.com/office/drawing/2014/main" id="{902F5DBB-C5A5-E642-9C25-31B2F4253E6A}"/>
                </a:ext>
              </a:extLst>
            </p:cNvPr>
            <p:cNvCxnSpPr>
              <a:cxnSpLocks/>
            </p:cNvCxnSpPr>
            <p:nvPr/>
          </p:nvCxnSpPr>
          <p:spPr>
            <a:xfrm flipH="1">
              <a:off x="7420886" y="4671378"/>
              <a:ext cx="501296" cy="0"/>
            </a:xfrm>
            <a:prstGeom prst="straightConnector1">
              <a:avLst/>
            </a:prstGeom>
            <a:ln w="38100">
              <a:solidFill>
                <a:srgbClr val="FF7127"/>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33" name="文字方塊 32">
              <a:extLst>
                <a:ext uri="{FF2B5EF4-FFF2-40B4-BE49-F238E27FC236}">
                  <a16:creationId xmlns:a16="http://schemas.microsoft.com/office/drawing/2014/main" id="{ED345D3E-F657-D84C-9A26-EDB9084AEAAF}"/>
                </a:ext>
              </a:extLst>
            </p:cNvPr>
            <p:cNvSpPr txBox="1"/>
            <p:nvPr/>
          </p:nvSpPr>
          <p:spPr>
            <a:xfrm>
              <a:off x="7909988" y="4245528"/>
              <a:ext cx="342882" cy="338554"/>
            </a:xfrm>
            <a:prstGeom prst="rect">
              <a:avLst/>
            </a:prstGeom>
            <a:noFill/>
          </p:spPr>
          <p:txBody>
            <a:bodyPr wrap="non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FC</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4" name="文字方塊 33">
              <a:extLst>
                <a:ext uri="{FF2B5EF4-FFF2-40B4-BE49-F238E27FC236}">
                  <a16:creationId xmlns:a16="http://schemas.microsoft.com/office/drawing/2014/main" id="{EDEE0912-FFA5-864F-AF00-E8D90572B6EA}"/>
                </a:ext>
              </a:extLst>
            </p:cNvPr>
            <p:cNvSpPr txBox="1"/>
            <p:nvPr/>
          </p:nvSpPr>
          <p:spPr>
            <a:xfrm>
              <a:off x="7915461" y="4484011"/>
              <a:ext cx="452288" cy="338554"/>
            </a:xfrm>
            <a:prstGeom prst="rect">
              <a:avLst/>
            </a:prstGeom>
            <a:noFill/>
          </p:spPr>
          <p:txBody>
            <a:bodyPr wrap="non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LAN</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grpSp>
      <p:sp>
        <p:nvSpPr>
          <p:cNvPr id="35" name="文字方塊 34">
            <a:extLst>
              <a:ext uri="{FF2B5EF4-FFF2-40B4-BE49-F238E27FC236}">
                <a16:creationId xmlns:a16="http://schemas.microsoft.com/office/drawing/2014/main" id="{B9B56F20-0575-1D47-8B25-18E002658AF8}"/>
              </a:ext>
            </a:extLst>
          </p:cNvPr>
          <p:cNvSpPr txBox="1"/>
          <p:nvPr/>
        </p:nvSpPr>
        <p:spPr>
          <a:xfrm>
            <a:off x="8529030" y="4018391"/>
            <a:ext cx="1958147" cy="338554"/>
          </a:xfrm>
          <a:prstGeom prst="rect">
            <a:avLst/>
          </a:prstGeom>
          <a:noFill/>
        </p:spPr>
        <p:txBody>
          <a:bodyPr wrap="square" rtlCol="0">
            <a:spAutoFit/>
          </a:bodyPr>
          <a:lstStyle>
            <a:defPPr>
              <a:defRPr lang="zh-TW"/>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a:lstStyle>
          <a:p>
            <a:r>
              <a:rPr lang="en-US" altLang="zh-TW" sz="1600">
                <a:solidFill>
                  <a:schemeClr val="bg1"/>
                </a:solidFill>
                <a:latin typeface="Arial" panose="020B0604020202020204" pitchFamily="34" charset="0"/>
                <a:ea typeface="微軟正黑體" panose="020B0604030504040204" pitchFamily="34" charset="-120"/>
                <a:cs typeface="Arial" panose="020B0604020202020204" pitchFamily="34" charset="0"/>
              </a:rPr>
              <a:t>SnapSync</a:t>
            </a:r>
            <a:endParaRPr lang="zh-TW" altLang="en-US" sz="16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5" name="圖片 4">
            <a:extLst>
              <a:ext uri="{FF2B5EF4-FFF2-40B4-BE49-F238E27FC236}">
                <a16:creationId xmlns:a16="http://schemas.microsoft.com/office/drawing/2014/main" id="{6D164EEC-B1FB-4F07-9D52-E4AC98BCEA79}"/>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899906" y="2305493"/>
            <a:ext cx="1940280" cy="633336"/>
          </a:xfrm>
          <a:prstGeom prst="rect">
            <a:avLst/>
          </a:prstGeom>
          <a:effectLst>
            <a:outerShdw blurRad="50800" dist="38100" dir="2700000" algn="tl" rotWithShape="0">
              <a:prstClr val="black">
                <a:alpha val="40000"/>
              </a:prstClr>
            </a:outerShdw>
          </a:effectLst>
        </p:spPr>
      </p:pic>
      <p:pic>
        <p:nvPicPr>
          <p:cNvPr id="42" name="圖片 41">
            <a:extLst>
              <a:ext uri="{FF2B5EF4-FFF2-40B4-BE49-F238E27FC236}">
                <a16:creationId xmlns:a16="http://schemas.microsoft.com/office/drawing/2014/main" id="{36092F49-6CBB-4E89-9A3D-3247EE1AC1DB}"/>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3047203" y="2299295"/>
            <a:ext cx="1940280" cy="633336"/>
          </a:xfrm>
          <a:prstGeom prst="rect">
            <a:avLst/>
          </a:prstGeom>
          <a:effectLst>
            <a:outerShdw blurRad="50800" dist="38100" dir="2700000" algn="tl" rotWithShape="0">
              <a:prstClr val="black">
                <a:alpha val="40000"/>
              </a:prstClr>
            </a:outerShdw>
          </a:effectLst>
        </p:spPr>
      </p:pic>
      <p:sp>
        <p:nvSpPr>
          <p:cNvPr id="44" name="文字方塊 43">
            <a:extLst>
              <a:ext uri="{FF2B5EF4-FFF2-40B4-BE49-F238E27FC236}">
                <a16:creationId xmlns:a16="http://schemas.microsoft.com/office/drawing/2014/main" id="{E1948128-1A52-48A6-B17F-9047738C586E}"/>
              </a:ext>
            </a:extLst>
          </p:cNvPr>
          <p:cNvSpPr txBox="1"/>
          <p:nvPr/>
        </p:nvSpPr>
        <p:spPr>
          <a:xfrm>
            <a:off x="954048" y="2402093"/>
            <a:ext cx="1807018" cy="504369"/>
          </a:xfrm>
          <a:prstGeom prst="rect">
            <a:avLst/>
          </a:prstGeom>
          <a:noFill/>
        </p:spPr>
        <p:txBody>
          <a:bodyPr wrap="square">
            <a:spAutoFit/>
          </a:bodyPr>
          <a:lstStyle/>
          <a:p>
            <a:pPr algn="ctr">
              <a:lnSpc>
                <a:spcPts val="1600"/>
              </a:lnSpc>
            </a:pP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Production Server (s)</a:t>
            </a:r>
          </a:p>
        </p:txBody>
      </p:sp>
      <p:sp>
        <p:nvSpPr>
          <p:cNvPr id="46" name="文字方塊 45">
            <a:extLst>
              <a:ext uri="{FF2B5EF4-FFF2-40B4-BE49-F238E27FC236}">
                <a16:creationId xmlns:a16="http://schemas.microsoft.com/office/drawing/2014/main" id="{51967AF4-147D-4B66-808E-09C2E9DF1635}"/>
              </a:ext>
            </a:extLst>
          </p:cNvPr>
          <p:cNvSpPr txBox="1"/>
          <p:nvPr/>
        </p:nvSpPr>
        <p:spPr>
          <a:xfrm>
            <a:off x="3114989" y="2498206"/>
            <a:ext cx="1807018" cy="299184"/>
          </a:xfrm>
          <a:prstGeom prst="rect">
            <a:avLst/>
          </a:prstGeom>
          <a:noFill/>
        </p:spPr>
        <p:txBody>
          <a:bodyPr wrap="square">
            <a:spAutoFit/>
          </a:bodyPr>
          <a:lstStyle/>
          <a:p>
            <a:pPr algn="ctr">
              <a:lnSpc>
                <a:spcPts val="1600"/>
              </a:lnSpc>
            </a:pPr>
            <a:r>
              <a:rPr lang="en-US" altLang="zh-TW" sz="1800" b="1">
                <a:solidFill>
                  <a:schemeClr val="bg1"/>
                </a:solidFill>
                <a:latin typeface="Arial" panose="020B0604020202020204" pitchFamily="34" charset="0"/>
                <a:ea typeface="微軟正黑體" panose="020B0604030504040204" pitchFamily="34" charset="-120"/>
                <a:cs typeface="Arial" panose="020B0604020202020204" pitchFamily="34" charset="0"/>
              </a:rPr>
              <a:t>Backup Server</a:t>
            </a:r>
            <a:endParaRPr lang="zh-TW" altLang="en-US" sz="18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26819988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一張含有 螢幕擷取畫面 的圖片&#10;&#10;自動產生的描述">
            <a:extLst>
              <a:ext uri="{FF2B5EF4-FFF2-40B4-BE49-F238E27FC236}">
                <a16:creationId xmlns:a16="http://schemas.microsoft.com/office/drawing/2014/main" id="{F233289C-DA4B-4AB6-8388-18231C51F3C5}"/>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594" y="0"/>
            <a:ext cx="12192593" cy="6858000"/>
          </a:xfrm>
          <a:prstGeom prst="rect">
            <a:avLst/>
          </a:prstGeom>
        </p:spPr>
      </p:pic>
      <p:sp>
        <p:nvSpPr>
          <p:cNvPr id="2" name="標題 1">
            <a:extLst>
              <a:ext uri="{FF2B5EF4-FFF2-40B4-BE49-F238E27FC236}">
                <a16:creationId xmlns:a16="http://schemas.microsoft.com/office/drawing/2014/main" id="{402D7E69-0A32-0F4F-B163-A46FEF6FD2BF}"/>
              </a:ext>
            </a:extLst>
          </p:cNvPr>
          <p:cNvSpPr>
            <a:spLocks noGrp="1"/>
          </p:cNvSpPr>
          <p:nvPr>
            <p:ph type="title"/>
          </p:nvPr>
        </p:nvSpPr>
        <p:spPr>
          <a:xfrm>
            <a:off x="-593" y="127000"/>
            <a:ext cx="12192593" cy="1303786"/>
          </a:xfrm>
        </p:spPr>
        <p:txBody>
          <a:bodyPr>
            <a:normAutofit/>
          </a:bodyPr>
          <a:lstStyle/>
          <a:p>
            <a:pPr algn="ctr" fontAlgn="base"/>
            <a:r>
              <a:rPr lang="en-US" altLang="zh-TW" sz="4000" b="1">
                <a:latin typeface="Arial" panose="020B0604020202020204" pitchFamily="34" charset="0"/>
                <a:cs typeface="Arial" panose="020B0604020202020204" pitchFamily="34" charset="0"/>
              </a:rPr>
              <a:t>Improve System IOPS with SSD Cache</a:t>
            </a:r>
            <a:endParaRPr lang="zh-TW" altLang="en-US" sz="4000" b="1">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416D51EF-3761-1A4D-BB57-EDD6F49BB84C}"/>
              </a:ext>
            </a:extLst>
          </p:cNvPr>
          <p:cNvSpPr/>
          <p:nvPr/>
        </p:nvSpPr>
        <p:spPr>
          <a:xfrm>
            <a:off x="270785" y="1867870"/>
            <a:ext cx="6096001" cy="2969083"/>
          </a:xfrm>
          <a:prstGeom prst="rect">
            <a:avLst/>
          </a:prstGeom>
        </p:spPr>
        <p:txBody>
          <a:bodyPr wrap="square" lIns="91440" tIns="45720" rIns="91440" bIns="45720" anchor="t">
            <a:spAutoFit/>
          </a:bodyPr>
          <a:lstStyle/>
          <a:p>
            <a:pPr marL="271145" indent="-271145">
              <a:lnSpc>
                <a:spcPts val="3200"/>
              </a:lnSpc>
              <a:spcBef>
                <a:spcPts val="1200"/>
              </a:spcBef>
              <a:buFont typeface="Arial" panose="020B0604020202020204" pitchFamily="34" charset="0"/>
              <a:buChar char="•"/>
            </a:pPr>
            <a:r>
              <a:rPr lang="en-US" altLang="zh-CN" sz="1900">
                <a:latin typeface="Arial" panose="020B0604020202020204" pitchFamily="34" charset="0"/>
                <a:ea typeface="微軟正黑體" panose="020B0604030504040204" pitchFamily="34" charset="-120"/>
                <a:cs typeface="Arial" panose="020B0604020202020204" pitchFamily="34" charset="0"/>
              </a:rPr>
              <a:t>The economic way to improve system performance</a:t>
            </a:r>
            <a:endParaRPr lang="zh-TW" altLang="en-US"/>
          </a:p>
          <a:p>
            <a:pPr marL="271145" indent="-271145">
              <a:lnSpc>
                <a:spcPts val="3200"/>
              </a:lnSpc>
              <a:spcBef>
                <a:spcPts val="1200"/>
              </a:spcBef>
              <a:buFont typeface="Arial" panose="020B0604020202020204" pitchFamily="34" charset="0"/>
              <a:buChar char="•"/>
            </a:pPr>
            <a:r>
              <a:rPr lang="en-US" altLang="zh-CN" sz="1900">
                <a:latin typeface="Arial"/>
                <a:ea typeface="微軟正黑體"/>
                <a:cs typeface="Arial"/>
              </a:rPr>
              <a:t>Supports Read-only cache, Read cache and Write journal</a:t>
            </a:r>
          </a:p>
          <a:p>
            <a:pPr marL="271145" indent="-271145">
              <a:lnSpc>
                <a:spcPts val="3200"/>
              </a:lnSpc>
              <a:spcBef>
                <a:spcPts val="1200"/>
              </a:spcBef>
              <a:buFont typeface="Arial" panose="020B0604020202020204" pitchFamily="34" charset="0"/>
              <a:buChar char="•"/>
            </a:pPr>
            <a:r>
              <a:rPr lang="en-US" altLang="zh-TW" sz="1900">
                <a:latin typeface="Arial"/>
                <a:ea typeface="微軟正黑體"/>
                <a:cs typeface="Arial"/>
              </a:rPr>
              <a:t>Support more than a Folder/LUN at the same time</a:t>
            </a:r>
          </a:p>
          <a:p>
            <a:pPr marL="271145" indent="-271145">
              <a:lnSpc>
                <a:spcPts val="3200"/>
              </a:lnSpc>
              <a:spcBef>
                <a:spcPts val="1200"/>
              </a:spcBef>
              <a:buFont typeface="Arial" panose="020B0604020202020204" pitchFamily="34" charset="0"/>
              <a:buChar char="•"/>
            </a:pPr>
            <a:r>
              <a:rPr lang="en-US" altLang="zh-TW" sz="1900">
                <a:latin typeface="Arial" panose="020B0604020202020204" pitchFamily="34" charset="0"/>
                <a:ea typeface="微軟正黑體" panose="020B0604030504040204" pitchFamily="34" charset="-120"/>
                <a:cs typeface="Arial" panose="020B0604020202020204" pitchFamily="34" charset="0"/>
              </a:rPr>
              <a:t>No interruption of storage services when replacing SSD</a:t>
            </a:r>
            <a:endParaRPr lang="zh-TW" altLang="en-US" sz="1900">
              <a:latin typeface="Arial" panose="020B0604020202020204" pitchFamily="34" charset="0"/>
              <a:ea typeface="微軟正黑體" panose="020B0604030504040204" pitchFamily="34" charset="-120"/>
              <a:cs typeface="Arial" panose="020B0604020202020204" pitchFamily="34" charset="0"/>
            </a:endParaRPr>
          </a:p>
        </p:txBody>
      </p:sp>
      <p:pic>
        <p:nvPicPr>
          <p:cNvPr id="7" name="圖片 6">
            <a:extLst>
              <a:ext uri="{FF2B5EF4-FFF2-40B4-BE49-F238E27FC236}">
                <a16:creationId xmlns:a16="http://schemas.microsoft.com/office/drawing/2014/main" id="{512BA02E-CE3F-E345-B77A-F73749629622}"/>
              </a:ext>
            </a:extLst>
          </p:cNvPr>
          <p:cNvPicPr>
            <a:picLocks noChangeAspect="1"/>
          </p:cNvPicPr>
          <p:nvPr/>
        </p:nvPicPr>
        <p:blipFill>
          <a:blip r:embed="rId3">
            <a:duotone>
              <a:prstClr val="black"/>
              <a:schemeClr val="accent5">
                <a:tint val="45000"/>
                <a:satMod val="400000"/>
              </a:schemeClr>
            </a:duotone>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a:off x="1566239" y="5005241"/>
            <a:ext cx="1372911" cy="1372911"/>
          </a:xfrm>
          <a:prstGeom prst="rect">
            <a:avLst/>
          </a:prstGeom>
        </p:spPr>
      </p:pic>
      <p:pic>
        <p:nvPicPr>
          <p:cNvPr id="8" name="圖片 7">
            <a:extLst>
              <a:ext uri="{FF2B5EF4-FFF2-40B4-BE49-F238E27FC236}">
                <a16:creationId xmlns:a16="http://schemas.microsoft.com/office/drawing/2014/main" id="{DB694B64-D9C1-A54F-836B-E0E755FF5AEE}"/>
              </a:ext>
            </a:extLst>
          </p:cNvPr>
          <p:cNvPicPr>
            <a:picLocks noChangeAspect="1"/>
          </p:cNvPicPr>
          <p:nvPr/>
        </p:nvPicPr>
        <p:blipFill>
          <a:blip r:embed="rId5">
            <a:duotone>
              <a:prstClr val="black"/>
              <a:schemeClr val="accent5">
                <a:tint val="45000"/>
                <a:satMod val="400000"/>
              </a:schemeClr>
            </a:duotone>
            <a:extLst>
              <a:ext uri="{BEBA8EAE-BF5A-486C-A8C5-ECC9F3942E4B}">
                <a14:imgProps xmlns:a14="http://schemas.microsoft.com/office/drawing/2010/main">
                  <a14:imgLayer r:embed="rId6">
                    <a14:imgEffect>
                      <a14:brightnessContrast contrast="20000"/>
                    </a14:imgEffect>
                  </a14:imgLayer>
                </a14:imgProps>
              </a:ext>
            </a:extLst>
          </a:blip>
          <a:stretch>
            <a:fillRect/>
          </a:stretch>
        </p:blipFill>
        <p:spPr>
          <a:xfrm>
            <a:off x="3410756" y="5046212"/>
            <a:ext cx="1372912" cy="1372912"/>
          </a:xfrm>
          <a:prstGeom prst="rect">
            <a:avLst/>
          </a:prstGeom>
        </p:spPr>
      </p:pic>
      <p:pic>
        <p:nvPicPr>
          <p:cNvPr id="11" name="圖片 10" descr="一張含有 電子用品, 電路 的圖片&#10;&#10;自動產生的描述">
            <a:extLst>
              <a:ext uri="{FF2B5EF4-FFF2-40B4-BE49-F238E27FC236}">
                <a16:creationId xmlns:a16="http://schemas.microsoft.com/office/drawing/2014/main" id="{FDA93BD9-9FE9-44A4-9F53-F9914559FBB6}"/>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472740" y="4421061"/>
            <a:ext cx="1263148" cy="1824617"/>
          </a:xfrm>
          <a:prstGeom prst="rect">
            <a:avLst/>
          </a:prstGeom>
          <a:effectLst>
            <a:outerShdw blurRad="139700" dist="215900" dir="2700000" algn="tl" rotWithShape="0">
              <a:prstClr val="black">
                <a:alpha val="16000"/>
              </a:prstClr>
            </a:outerShdw>
          </a:effectLst>
        </p:spPr>
      </p:pic>
    </p:spTree>
    <p:extLst>
      <p:ext uri="{BB962C8B-B14F-4D97-AF65-F5344CB8AC3E}">
        <p14:creationId xmlns:p14="http://schemas.microsoft.com/office/powerpoint/2010/main" val="23970324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5"/>
        <p:cNvGrpSpPr/>
        <p:nvPr/>
      </p:nvGrpSpPr>
      <p:grpSpPr>
        <a:xfrm>
          <a:off x="0" y="0"/>
          <a:ext cx="0" cy="0"/>
          <a:chOff x="0" y="0"/>
          <a:chExt cx="0" cy="0"/>
        </a:xfrm>
      </p:grpSpPr>
      <p:sp>
        <p:nvSpPr>
          <p:cNvPr id="90" name="矩形: 圓角 89">
            <a:extLst>
              <a:ext uri="{FF2B5EF4-FFF2-40B4-BE49-F238E27FC236}">
                <a16:creationId xmlns:a16="http://schemas.microsoft.com/office/drawing/2014/main" id="{D01A3BA8-F727-4F7A-A508-04CC6890768E}"/>
              </a:ext>
            </a:extLst>
          </p:cNvPr>
          <p:cNvSpPr/>
          <p:nvPr/>
        </p:nvSpPr>
        <p:spPr>
          <a:xfrm>
            <a:off x="6358567" y="1911407"/>
            <a:ext cx="5037991" cy="4323481"/>
          </a:xfrm>
          <a:prstGeom prst="roundRect">
            <a:avLst>
              <a:gd name="adj" fmla="val 1614"/>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91" name="圖片 90">
            <a:extLst>
              <a:ext uri="{FF2B5EF4-FFF2-40B4-BE49-F238E27FC236}">
                <a16:creationId xmlns:a16="http://schemas.microsoft.com/office/drawing/2014/main" id="{9B040952-C2CF-427C-A84B-58C64DB66750}"/>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351157" y="1896755"/>
            <a:ext cx="112729" cy="4477184"/>
          </a:xfrm>
          <a:prstGeom prst="rect">
            <a:avLst/>
          </a:prstGeom>
          <a:effectLst>
            <a:outerShdw blurRad="50800" dist="38100" algn="l" rotWithShape="0">
              <a:prstClr val="black">
                <a:alpha val="40000"/>
              </a:prstClr>
            </a:outerShdw>
          </a:effectLst>
        </p:spPr>
      </p:pic>
      <p:pic>
        <p:nvPicPr>
          <p:cNvPr id="92" name="圖片 91">
            <a:extLst>
              <a:ext uri="{FF2B5EF4-FFF2-40B4-BE49-F238E27FC236}">
                <a16:creationId xmlns:a16="http://schemas.microsoft.com/office/drawing/2014/main" id="{C49A7102-3272-4A6D-AB6E-D2F5EFD7D49A}"/>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11316978" y="1895927"/>
            <a:ext cx="112729" cy="4477184"/>
          </a:xfrm>
          <a:prstGeom prst="rect">
            <a:avLst/>
          </a:prstGeom>
          <a:effectLst>
            <a:outerShdw blurRad="50800" dist="38100" algn="l" rotWithShape="0">
              <a:prstClr val="black">
                <a:alpha val="40000"/>
              </a:prstClr>
            </a:outerShdw>
          </a:effectLst>
        </p:spPr>
      </p:pic>
      <p:sp>
        <p:nvSpPr>
          <p:cNvPr id="3" name="矩形: 圓角 2">
            <a:extLst>
              <a:ext uri="{FF2B5EF4-FFF2-40B4-BE49-F238E27FC236}">
                <a16:creationId xmlns:a16="http://schemas.microsoft.com/office/drawing/2014/main" id="{6F14170F-54D3-404E-9131-3DB3F92BB627}"/>
              </a:ext>
            </a:extLst>
          </p:cNvPr>
          <p:cNvSpPr/>
          <p:nvPr/>
        </p:nvSpPr>
        <p:spPr>
          <a:xfrm>
            <a:off x="698473" y="1912235"/>
            <a:ext cx="5037991" cy="4323481"/>
          </a:xfrm>
          <a:prstGeom prst="roundRect">
            <a:avLst>
              <a:gd name="adj" fmla="val 2789"/>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4" name="圖片 3">
            <a:extLst>
              <a:ext uri="{FF2B5EF4-FFF2-40B4-BE49-F238E27FC236}">
                <a16:creationId xmlns:a16="http://schemas.microsoft.com/office/drawing/2014/main" id="{50E3CBAF-F4BA-4A25-9C71-DE9013A3F234}"/>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691063" y="1897583"/>
            <a:ext cx="112729" cy="4477184"/>
          </a:xfrm>
          <a:prstGeom prst="rect">
            <a:avLst/>
          </a:prstGeom>
          <a:effectLst>
            <a:outerShdw blurRad="50800" dist="38100" algn="l" rotWithShape="0">
              <a:prstClr val="black">
                <a:alpha val="40000"/>
              </a:prstClr>
            </a:outerShdw>
          </a:effectLst>
        </p:spPr>
      </p:pic>
      <p:pic>
        <p:nvPicPr>
          <p:cNvPr id="5" name="圖片 4">
            <a:extLst>
              <a:ext uri="{FF2B5EF4-FFF2-40B4-BE49-F238E27FC236}">
                <a16:creationId xmlns:a16="http://schemas.microsoft.com/office/drawing/2014/main" id="{4CE141AC-2632-43E6-A7B4-39D1381AE91C}"/>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flipH="1">
            <a:off x="5656884" y="1896755"/>
            <a:ext cx="112729" cy="4477184"/>
          </a:xfrm>
          <a:prstGeom prst="rect">
            <a:avLst/>
          </a:prstGeom>
          <a:effectLst>
            <a:outerShdw blurRad="50800" dist="38100" algn="l" rotWithShape="0">
              <a:prstClr val="black">
                <a:alpha val="40000"/>
              </a:prstClr>
            </a:outerShdw>
          </a:effectLst>
        </p:spPr>
      </p:pic>
      <p:pic>
        <p:nvPicPr>
          <p:cNvPr id="158" name="圖片 157">
            <a:extLst>
              <a:ext uri="{FF2B5EF4-FFF2-40B4-BE49-F238E27FC236}">
                <a16:creationId xmlns:a16="http://schemas.microsoft.com/office/drawing/2014/main" id="{F45E53BF-9274-40F8-A6E2-7FB54D6F944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rot="16200000">
            <a:off x="9120325" y="7003724"/>
            <a:ext cx="161288" cy="1359360"/>
          </a:xfrm>
          <a:prstGeom prst="rect">
            <a:avLst/>
          </a:prstGeom>
        </p:spPr>
      </p:pic>
      <p:sp>
        <p:nvSpPr>
          <p:cNvPr id="2" name="標題 1">
            <a:extLst>
              <a:ext uri="{FF2B5EF4-FFF2-40B4-BE49-F238E27FC236}">
                <a16:creationId xmlns:a16="http://schemas.microsoft.com/office/drawing/2014/main" id="{99CEC64B-04F3-4687-8828-4D5E5679A347}"/>
              </a:ext>
            </a:extLst>
          </p:cNvPr>
          <p:cNvSpPr>
            <a:spLocks noGrp="1"/>
          </p:cNvSpPr>
          <p:nvPr>
            <p:ph type="title"/>
          </p:nvPr>
        </p:nvSpPr>
        <p:spPr>
          <a:xfrm>
            <a:off x="0" y="152401"/>
            <a:ext cx="12192000" cy="1303786"/>
          </a:xfrm>
        </p:spPr>
        <p:txBody>
          <a:bodyPr>
            <a:normAutofit/>
          </a:bodyPr>
          <a:lstStyle/>
          <a:p>
            <a:pPr algn="ctr"/>
            <a:r>
              <a:rPr lang="en-US" altLang="zh-TW" sz="4000" b="1">
                <a:solidFill>
                  <a:schemeClr val="tx1"/>
                </a:solidFill>
                <a:latin typeface="Arial" panose="020B0604020202020204" pitchFamily="34" charset="0"/>
                <a:cs typeface="Arial" panose="020B0604020202020204" pitchFamily="34" charset="0"/>
              </a:rPr>
              <a:t>QNAP Cloud Gateway</a:t>
            </a:r>
            <a:endParaRPr lang="zh-TW" altLang="en-US" sz="4000" b="1">
              <a:solidFill>
                <a:schemeClr val="tx1"/>
              </a:solidFill>
              <a:latin typeface="Arial" panose="020B0604020202020204" pitchFamily="34" charset="0"/>
              <a:cs typeface="Arial" panose="020B0604020202020204" pitchFamily="34" charset="0"/>
            </a:endParaRPr>
          </a:p>
        </p:txBody>
      </p:sp>
      <p:sp>
        <p:nvSpPr>
          <p:cNvPr id="195" name="矩形: 圓角 35">
            <a:extLst>
              <a:ext uri="{FF2B5EF4-FFF2-40B4-BE49-F238E27FC236}">
                <a16:creationId xmlns:a16="http://schemas.microsoft.com/office/drawing/2014/main" id="{42266861-DDF5-42C2-834C-4C0407A2D5E8}"/>
              </a:ext>
            </a:extLst>
          </p:cNvPr>
          <p:cNvSpPr/>
          <p:nvPr/>
        </p:nvSpPr>
        <p:spPr>
          <a:xfrm>
            <a:off x="903825" y="5324539"/>
            <a:ext cx="1720495"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en-US" altLang="zh-TW"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Protocol conversion</a:t>
            </a:r>
            <a:endParaRPr lang="zh-TW" altLang="en-US"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96" name="矩形: 圓角 35">
            <a:extLst>
              <a:ext uri="{FF2B5EF4-FFF2-40B4-BE49-F238E27FC236}">
                <a16:creationId xmlns:a16="http://schemas.microsoft.com/office/drawing/2014/main" id="{B9F276C2-6812-4C8B-94A2-9720720B2F31}"/>
              </a:ext>
            </a:extLst>
          </p:cNvPr>
          <p:cNvSpPr/>
          <p:nvPr/>
        </p:nvSpPr>
        <p:spPr>
          <a:xfrm>
            <a:off x="2344526" y="5325875"/>
            <a:ext cx="1874931"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en-US" altLang="zh-TW"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Low-latency access</a:t>
            </a:r>
            <a:endParaRPr lang="zh-TW" altLang="en-US"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97" name="矩形: 圓角 35">
            <a:extLst>
              <a:ext uri="{FF2B5EF4-FFF2-40B4-BE49-F238E27FC236}">
                <a16:creationId xmlns:a16="http://schemas.microsoft.com/office/drawing/2014/main" id="{9CF8F772-E1CA-46F4-BB06-7473D6B785CD}"/>
              </a:ext>
            </a:extLst>
          </p:cNvPr>
          <p:cNvSpPr/>
          <p:nvPr/>
        </p:nvSpPr>
        <p:spPr>
          <a:xfrm>
            <a:off x="3934585" y="5334029"/>
            <a:ext cx="1720496"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en-US" altLang="zh-TW"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Multi-cloud management</a:t>
            </a:r>
            <a:endParaRPr lang="zh-TW" altLang="en-US"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02" name="矩形: 圓角 201">
            <a:extLst>
              <a:ext uri="{FF2B5EF4-FFF2-40B4-BE49-F238E27FC236}">
                <a16:creationId xmlns:a16="http://schemas.microsoft.com/office/drawing/2014/main" id="{AC42AA29-7249-4D59-B6DC-5F6EF8B1CFDF}"/>
              </a:ext>
            </a:extLst>
          </p:cNvPr>
          <p:cNvSpPr/>
          <p:nvPr/>
        </p:nvSpPr>
        <p:spPr>
          <a:xfrm>
            <a:off x="4310858" y="4325154"/>
            <a:ext cx="909036"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04" name="Rectangle 2">
            <a:extLst>
              <a:ext uri="{FF2B5EF4-FFF2-40B4-BE49-F238E27FC236}">
                <a16:creationId xmlns:a16="http://schemas.microsoft.com/office/drawing/2014/main" id="{BF8664F0-E5EF-4D6B-82A7-E55E5E74F2EE}"/>
              </a:ext>
            </a:extLst>
          </p:cNvPr>
          <p:cNvSpPr/>
          <p:nvPr/>
        </p:nvSpPr>
        <p:spPr>
          <a:xfrm>
            <a:off x="875902" y="3670764"/>
            <a:ext cx="4829111" cy="407804"/>
          </a:xfrm>
          <a:prstGeom prst="rect">
            <a:avLst/>
          </a:prstGeom>
          <a:effectLst/>
        </p:spPr>
        <p:txBody>
          <a:bodyPr wrap="square">
            <a:spAutoFit/>
          </a:bodyPr>
          <a:lstStyle/>
          <a:p>
            <a:pPr algn="ctr"/>
            <a:r>
              <a:rPr lang="en-US" altLang="zh-TW" sz="2050" b="1">
                <a:latin typeface="Arial" panose="020B0604020202020204" pitchFamily="34" charset="0"/>
                <a:ea typeface="微軟正黑體" panose="020B0604030504040204" pitchFamily="34" charset="-120"/>
                <a:cs typeface="Arial" panose="020B0604020202020204" pitchFamily="34" charset="0"/>
              </a:rPr>
              <a:t>Multi-point file sharing and syncing</a:t>
            </a:r>
          </a:p>
        </p:txBody>
      </p:sp>
      <p:sp>
        <p:nvSpPr>
          <p:cNvPr id="206" name="矩形: 圓角 205">
            <a:extLst>
              <a:ext uri="{FF2B5EF4-FFF2-40B4-BE49-F238E27FC236}">
                <a16:creationId xmlns:a16="http://schemas.microsoft.com/office/drawing/2014/main" id="{69424DC3-6828-4D11-9FC2-2E8BBDEDA493}"/>
              </a:ext>
            </a:extLst>
          </p:cNvPr>
          <p:cNvSpPr/>
          <p:nvPr/>
        </p:nvSpPr>
        <p:spPr>
          <a:xfrm>
            <a:off x="2804079" y="4325154"/>
            <a:ext cx="909888"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09" name="圖形 208">
            <a:extLst>
              <a:ext uri="{FF2B5EF4-FFF2-40B4-BE49-F238E27FC236}">
                <a16:creationId xmlns:a16="http://schemas.microsoft.com/office/drawing/2014/main" id="{EE0032FE-F355-47C2-9976-5544726D97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875159" y="4450760"/>
            <a:ext cx="693597" cy="657091"/>
          </a:xfrm>
          <a:prstGeom prst="rect">
            <a:avLst/>
          </a:prstGeom>
        </p:spPr>
      </p:pic>
      <p:pic>
        <p:nvPicPr>
          <p:cNvPr id="210" name="Picture 5">
            <a:extLst>
              <a:ext uri="{FF2B5EF4-FFF2-40B4-BE49-F238E27FC236}">
                <a16:creationId xmlns:a16="http://schemas.microsoft.com/office/drawing/2014/main" id="{664E3DE2-2A39-4CB1-BECC-FD1906010542}"/>
              </a:ext>
            </a:extLst>
          </p:cNvPr>
          <p:cNvPicPr>
            <a:picLocks noChangeAspect="1"/>
          </p:cNvPicPr>
          <p:nvPr/>
        </p:nvPicPr>
        <p:blipFill>
          <a:blip r:embed="rId7" cstate="print">
            <a:duotone>
              <a:schemeClr val="accent1">
                <a:shade val="45000"/>
                <a:satMod val="135000"/>
              </a:schemeClr>
              <a:prstClr val="white"/>
            </a:duotone>
            <a:extLst>
              <a:ext uri="{BEBA8EAE-BF5A-486C-A8C5-ECC9F3942E4B}">
                <a14:imgProps xmlns:a14="http://schemas.microsoft.com/office/drawing/2010/main">
                  <a14:imgLayer r:embed="rId8">
                    <a14:imgEffect>
                      <a14:saturation sat="0"/>
                    </a14:imgEffect>
                  </a14:imgLayer>
                </a14:imgProps>
              </a:ext>
              <a:ext uri="{28A0092B-C50C-407E-A947-70E740481C1C}">
                <a14:useLocalDpi xmlns:a14="http://schemas.microsoft.com/office/drawing/2010/main"/>
              </a:ext>
            </a:extLst>
          </a:blip>
          <a:stretch>
            <a:fillRect/>
          </a:stretch>
        </p:blipFill>
        <p:spPr>
          <a:xfrm>
            <a:off x="4341420" y="4424245"/>
            <a:ext cx="845229" cy="694076"/>
          </a:xfrm>
          <a:prstGeom prst="rect">
            <a:avLst/>
          </a:prstGeom>
          <a:ln>
            <a:noFill/>
          </a:ln>
        </p:spPr>
      </p:pic>
      <p:sp>
        <p:nvSpPr>
          <p:cNvPr id="217" name="Rectangle 2">
            <a:extLst>
              <a:ext uri="{FF2B5EF4-FFF2-40B4-BE49-F238E27FC236}">
                <a16:creationId xmlns:a16="http://schemas.microsoft.com/office/drawing/2014/main" id="{8F8251F7-A837-4337-A6A7-5E0F8E2612C5}"/>
              </a:ext>
            </a:extLst>
          </p:cNvPr>
          <p:cNvSpPr/>
          <p:nvPr/>
        </p:nvSpPr>
        <p:spPr>
          <a:xfrm>
            <a:off x="6453154" y="3622651"/>
            <a:ext cx="4829111" cy="407804"/>
          </a:xfrm>
          <a:prstGeom prst="rect">
            <a:avLst/>
          </a:prstGeom>
          <a:effectLst/>
        </p:spPr>
        <p:txBody>
          <a:bodyPr wrap="square">
            <a:spAutoFit/>
          </a:bodyPr>
          <a:lstStyle/>
          <a:p>
            <a:pPr algn="ctr"/>
            <a:r>
              <a:rPr lang="zh-TW" altLang="en-US" sz="2050" b="1">
                <a:latin typeface="Arial" panose="020B0604020202020204" pitchFamily="34" charset="0"/>
                <a:ea typeface="微軟正黑體"/>
                <a:cs typeface="Arial" panose="020B0604020202020204" pitchFamily="34" charset="0"/>
              </a:rPr>
              <a:t>Local data cloud backup</a:t>
            </a:r>
          </a:p>
        </p:txBody>
      </p:sp>
      <p:pic>
        <p:nvPicPr>
          <p:cNvPr id="6" name="圖片 5">
            <a:extLst>
              <a:ext uri="{FF2B5EF4-FFF2-40B4-BE49-F238E27FC236}">
                <a16:creationId xmlns:a16="http://schemas.microsoft.com/office/drawing/2014/main" id="{F113AC38-E341-4AA7-B0EE-758F048F547F}"/>
              </a:ext>
            </a:extLst>
          </p:cNvPr>
          <p:cNvPicPr>
            <a:picLocks noChangeAspect="1"/>
          </p:cNvPicPr>
          <p:nvPr/>
        </p:nvPicPr>
        <p:blipFill rotWithShape="1">
          <a:blip r:embed="rId9" cstate="print">
            <a:alphaModFix amt="79000"/>
            <a:extLst>
              <a:ext uri="{28A0092B-C50C-407E-A947-70E740481C1C}">
                <a14:useLocalDpi xmlns:a14="http://schemas.microsoft.com/office/drawing/2010/main"/>
              </a:ext>
            </a:extLst>
          </a:blip>
          <a:srcRect l="7217" r="-2411"/>
          <a:stretch/>
        </p:blipFill>
        <p:spPr>
          <a:xfrm flipV="1">
            <a:off x="1863108" y="8300451"/>
            <a:ext cx="6228316" cy="420721"/>
          </a:xfrm>
          <a:prstGeom prst="rect">
            <a:avLst/>
          </a:prstGeom>
        </p:spPr>
      </p:pic>
      <p:pic>
        <p:nvPicPr>
          <p:cNvPr id="8" name="圖片 7">
            <a:extLst>
              <a:ext uri="{FF2B5EF4-FFF2-40B4-BE49-F238E27FC236}">
                <a16:creationId xmlns:a16="http://schemas.microsoft.com/office/drawing/2014/main" id="{C8957E59-D11D-4B71-B73A-D5EB3191A7DD}"/>
              </a:ext>
            </a:extLst>
          </p:cNvPr>
          <p:cNvPicPr>
            <a:picLocks noChangeAspect="1"/>
          </p:cNvPicPr>
          <p:nvPr/>
        </p:nvPicPr>
        <p:blipFill>
          <a:blip r:embed="rId10">
            <a:extLst>
              <a:ext uri="{28A0092B-C50C-407E-A947-70E740481C1C}">
                <a14:useLocalDpi xmlns:a14="http://schemas.microsoft.com/office/drawing/2010/main"/>
              </a:ext>
            </a:extLst>
          </a:blip>
          <a:srcRect/>
          <a:stretch/>
        </p:blipFill>
        <p:spPr>
          <a:xfrm>
            <a:off x="1599115" y="2144412"/>
            <a:ext cx="3828565" cy="1249700"/>
          </a:xfrm>
          <a:prstGeom prst="rect">
            <a:avLst/>
          </a:prstGeom>
          <a:effectLst>
            <a:outerShdw blurRad="50800" dist="38100" dir="2700000" algn="tl" rotWithShape="0">
              <a:prstClr val="black">
                <a:alpha val="40000"/>
              </a:prstClr>
            </a:outerShdw>
          </a:effectLst>
        </p:spPr>
      </p:pic>
      <p:pic>
        <p:nvPicPr>
          <p:cNvPr id="194" name="圖片 193" descr="一張含有 畫畫, 標誌 的圖片&#10;&#10;自動產生的描述">
            <a:extLst>
              <a:ext uri="{FF2B5EF4-FFF2-40B4-BE49-F238E27FC236}">
                <a16:creationId xmlns:a16="http://schemas.microsoft.com/office/drawing/2014/main" id="{59ED93C1-2BE2-4692-ABDD-5B105BE181AA}"/>
              </a:ext>
            </a:extLst>
          </p:cNvPr>
          <p:cNvPicPr>
            <a:picLocks noChangeAspect="1"/>
          </p:cNvPicPr>
          <p:nvPr/>
        </p:nvPicPr>
        <p:blipFill>
          <a:blip r:embed="rId11"/>
          <a:stretch>
            <a:fillRect/>
          </a:stretch>
        </p:blipFill>
        <p:spPr>
          <a:xfrm>
            <a:off x="1058593" y="2093567"/>
            <a:ext cx="1331178" cy="1331178"/>
          </a:xfrm>
          <a:prstGeom prst="rect">
            <a:avLst/>
          </a:prstGeom>
          <a:effectLst>
            <a:outerShdw blurRad="50800" dist="38100" dir="2700000" algn="tl" rotWithShape="0">
              <a:prstClr val="black">
                <a:alpha val="40000"/>
              </a:prstClr>
            </a:outerShdw>
          </a:effectLst>
        </p:spPr>
      </p:pic>
      <p:sp>
        <p:nvSpPr>
          <p:cNvPr id="205" name="文字方塊 4">
            <a:extLst>
              <a:ext uri="{FF2B5EF4-FFF2-40B4-BE49-F238E27FC236}">
                <a16:creationId xmlns:a16="http://schemas.microsoft.com/office/drawing/2014/main" id="{FE0F1FAC-C571-41F0-A5F7-2EA6C8384F1C}"/>
              </a:ext>
            </a:extLst>
          </p:cNvPr>
          <p:cNvSpPr txBox="1"/>
          <p:nvPr/>
        </p:nvSpPr>
        <p:spPr>
          <a:xfrm>
            <a:off x="2507152" y="2227833"/>
            <a:ext cx="3122717" cy="990015"/>
          </a:xfrm>
          <a:prstGeom prst="rect">
            <a:avLst/>
          </a:prstGeom>
          <a:noFill/>
          <a:effectLst/>
        </p:spPr>
        <p:txBody>
          <a:bodyPr wrap="square" rtlCol="0">
            <a:spAutoFit/>
          </a:bodyPr>
          <a:lstStyle/>
          <a:p>
            <a:pPr>
              <a:lnSpc>
                <a:spcPts val="3500"/>
              </a:lnSpc>
            </a:pPr>
            <a:r>
              <a:rPr lang="en-US" sz="1600" b="1">
                <a:solidFill>
                  <a:schemeClr val="bg1"/>
                </a:solidFill>
                <a:latin typeface="Arial" panose="020B0604020202020204" pitchFamily="34" charset="0"/>
                <a:ea typeface="微軟正黑體"/>
                <a:cs typeface="Arial" panose="020B0604020202020204" pitchFamily="34" charset="0"/>
              </a:rPr>
              <a:t>File-based Cloud Gateway</a:t>
            </a:r>
          </a:p>
          <a:p>
            <a:pPr>
              <a:lnSpc>
                <a:spcPts val="3500"/>
              </a:lnSpc>
            </a:pPr>
            <a:r>
              <a:rPr lang="en-US" sz="3200" b="1">
                <a:solidFill>
                  <a:schemeClr val="bg1"/>
                </a:solidFill>
                <a:latin typeface="Arial" panose="020B0604020202020204" pitchFamily="34" charset="0"/>
                <a:cs typeface="Arial" panose="020B0604020202020204" pitchFamily="34" charset="0"/>
              </a:rPr>
              <a:t>HybridMount</a:t>
            </a:r>
          </a:p>
        </p:txBody>
      </p:sp>
      <p:pic>
        <p:nvPicPr>
          <p:cNvPr id="12" name="圖片 11">
            <a:extLst>
              <a:ext uri="{FF2B5EF4-FFF2-40B4-BE49-F238E27FC236}">
                <a16:creationId xmlns:a16="http://schemas.microsoft.com/office/drawing/2014/main" id="{2E1999FE-1E37-4DC8-A212-EB11DB8F4CDB}"/>
              </a:ext>
            </a:extLst>
          </p:cNvPr>
          <p:cNvPicPr>
            <a:picLocks noChangeAspect="1"/>
          </p:cNvPicPr>
          <p:nvPr/>
        </p:nvPicPr>
        <p:blipFill>
          <a:blip r:embed="rId12">
            <a:extLst>
              <a:ext uri="{28A0092B-C50C-407E-A947-70E740481C1C}">
                <a14:useLocalDpi xmlns:a14="http://schemas.microsoft.com/office/drawing/2010/main"/>
              </a:ext>
            </a:extLst>
          </a:blip>
          <a:srcRect/>
          <a:stretch/>
        </p:blipFill>
        <p:spPr>
          <a:xfrm>
            <a:off x="7453824" y="2145361"/>
            <a:ext cx="3656768" cy="1277087"/>
          </a:xfrm>
          <a:prstGeom prst="rect">
            <a:avLst/>
          </a:prstGeom>
          <a:effectLst>
            <a:outerShdw blurRad="50800" dist="38100" dir="2700000" algn="tl" rotWithShape="0">
              <a:prstClr val="black">
                <a:alpha val="40000"/>
              </a:prstClr>
            </a:outerShdw>
          </a:effectLst>
        </p:spPr>
      </p:pic>
      <p:sp>
        <p:nvSpPr>
          <p:cNvPr id="218" name="文字方塊 4">
            <a:extLst>
              <a:ext uri="{FF2B5EF4-FFF2-40B4-BE49-F238E27FC236}">
                <a16:creationId xmlns:a16="http://schemas.microsoft.com/office/drawing/2014/main" id="{08D832C9-0FAF-42C2-95C7-9C9FE70C9D76}"/>
              </a:ext>
            </a:extLst>
          </p:cNvPr>
          <p:cNvSpPr txBox="1"/>
          <p:nvPr/>
        </p:nvSpPr>
        <p:spPr>
          <a:xfrm>
            <a:off x="8172671" y="2235987"/>
            <a:ext cx="3122717" cy="990015"/>
          </a:xfrm>
          <a:prstGeom prst="rect">
            <a:avLst/>
          </a:prstGeom>
          <a:noFill/>
          <a:effectLst/>
        </p:spPr>
        <p:txBody>
          <a:bodyPr wrap="square" rtlCol="0">
            <a:spAutoFit/>
          </a:bodyPr>
          <a:lstStyle/>
          <a:p>
            <a:pPr>
              <a:lnSpc>
                <a:spcPts val="3500"/>
              </a:lnSpc>
            </a:pPr>
            <a:r>
              <a:rPr lang="en-US" altLang="zh-TW" sz="1600" b="1">
                <a:solidFill>
                  <a:schemeClr val="bg1"/>
                </a:solidFill>
                <a:latin typeface="Arial" panose="020B0604020202020204" pitchFamily="34" charset="0"/>
                <a:ea typeface="微軟正黑體"/>
                <a:cs typeface="Arial" panose="020B0604020202020204" pitchFamily="34" charset="0"/>
              </a:rPr>
              <a:t>Block-based Cloud Gateway</a:t>
            </a:r>
            <a:endParaRPr lang="zh-TW" altLang="en-US" sz="1600" b="1">
              <a:solidFill>
                <a:schemeClr val="bg1"/>
              </a:solidFill>
              <a:latin typeface="Arial" panose="020B0604020202020204" pitchFamily="34" charset="0"/>
              <a:ea typeface="微軟正黑體"/>
              <a:cs typeface="Arial" panose="020B0604020202020204" pitchFamily="34" charset="0"/>
            </a:endParaRPr>
          </a:p>
          <a:p>
            <a:pPr>
              <a:lnSpc>
                <a:spcPts val="3500"/>
              </a:lnSpc>
            </a:pPr>
            <a:r>
              <a:rPr lang="en-US" altLang="zh-TW" sz="3200" b="1">
                <a:solidFill>
                  <a:schemeClr val="bg1"/>
                </a:solidFill>
                <a:latin typeface="Arial" panose="020B0604020202020204" pitchFamily="34" charset="0"/>
                <a:ea typeface="微軟正黑體"/>
                <a:cs typeface="Arial" panose="020B0604020202020204" pitchFamily="34" charset="0"/>
              </a:rPr>
              <a:t>VJBOD Cloud</a:t>
            </a:r>
          </a:p>
        </p:txBody>
      </p:sp>
      <p:pic>
        <p:nvPicPr>
          <p:cNvPr id="224" name="圖片 223" descr="一張含有 畫畫, 電腦 的圖片&#10;&#10;自動產生的描述">
            <a:extLst>
              <a:ext uri="{FF2B5EF4-FFF2-40B4-BE49-F238E27FC236}">
                <a16:creationId xmlns:a16="http://schemas.microsoft.com/office/drawing/2014/main" id="{FED7B343-CA29-4AE4-BF4C-DFFFF65424E4}"/>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730133" y="2086022"/>
            <a:ext cx="1366166" cy="1366166"/>
          </a:xfrm>
          <a:prstGeom prst="rect">
            <a:avLst/>
          </a:prstGeom>
          <a:effectLst>
            <a:outerShdw blurRad="50800" dist="38100" dir="2700000" algn="tl" rotWithShape="0">
              <a:prstClr val="black">
                <a:alpha val="40000"/>
              </a:prstClr>
            </a:outerShdw>
          </a:effectLst>
        </p:spPr>
      </p:pic>
      <p:sp>
        <p:nvSpPr>
          <p:cNvPr id="16" name="矩形: 圓角 15">
            <a:extLst>
              <a:ext uri="{FF2B5EF4-FFF2-40B4-BE49-F238E27FC236}">
                <a16:creationId xmlns:a16="http://schemas.microsoft.com/office/drawing/2014/main" id="{1F9196C1-35AF-4061-B5C5-CFA4695A7B7F}"/>
              </a:ext>
            </a:extLst>
          </p:cNvPr>
          <p:cNvSpPr/>
          <p:nvPr/>
        </p:nvSpPr>
        <p:spPr>
          <a:xfrm>
            <a:off x="1297300" y="4324052"/>
            <a:ext cx="909888"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08" name="圖形 207">
            <a:extLst>
              <a:ext uri="{FF2B5EF4-FFF2-40B4-BE49-F238E27FC236}">
                <a16:creationId xmlns:a16="http://schemas.microsoft.com/office/drawing/2014/main" id="{C86F046E-AB11-4233-9B01-D9AD16DDF48D}"/>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82612" y="4425132"/>
            <a:ext cx="737601" cy="692336"/>
          </a:xfrm>
          <a:prstGeom prst="rect">
            <a:avLst/>
          </a:prstGeom>
        </p:spPr>
      </p:pic>
      <p:sp>
        <p:nvSpPr>
          <p:cNvPr id="17" name="矩形: 圓角 16">
            <a:extLst>
              <a:ext uri="{FF2B5EF4-FFF2-40B4-BE49-F238E27FC236}">
                <a16:creationId xmlns:a16="http://schemas.microsoft.com/office/drawing/2014/main" id="{788B890D-E2F6-4865-A147-6CF5D2C9705E}"/>
              </a:ext>
            </a:extLst>
          </p:cNvPr>
          <p:cNvSpPr/>
          <p:nvPr/>
        </p:nvSpPr>
        <p:spPr>
          <a:xfrm>
            <a:off x="9930832" y="4323952"/>
            <a:ext cx="909036"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8" name="矩形: 圓角 17">
            <a:extLst>
              <a:ext uri="{FF2B5EF4-FFF2-40B4-BE49-F238E27FC236}">
                <a16:creationId xmlns:a16="http://schemas.microsoft.com/office/drawing/2014/main" id="{8E3216F0-6296-4F5D-9E3D-551D424B318D}"/>
              </a:ext>
            </a:extLst>
          </p:cNvPr>
          <p:cNvSpPr/>
          <p:nvPr/>
        </p:nvSpPr>
        <p:spPr>
          <a:xfrm>
            <a:off x="8424053" y="4323952"/>
            <a:ext cx="909888"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19" name="矩形: 圓角 18">
            <a:extLst>
              <a:ext uri="{FF2B5EF4-FFF2-40B4-BE49-F238E27FC236}">
                <a16:creationId xmlns:a16="http://schemas.microsoft.com/office/drawing/2014/main" id="{ED29E265-A93F-4839-91AC-B670C7807538}"/>
              </a:ext>
            </a:extLst>
          </p:cNvPr>
          <p:cNvSpPr/>
          <p:nvPr/>
        </p:nvSpPr>
        <p:spPr>
          <a:xfrm>
            <a:off x="6917274" y="4322850"/>
            <a:ext cx="909888" cy="880018"/>
          </a:xfrm>
          <a:prstGeom prst="roundRect">
            <a:avLst/>
          </a:prstGeom>
          <a:solidFill>
            <a:schemeClr val="bg1"/>
          </a:solidFill>
          <a:ln>
            <a:solidFill>
              <a:schemeClr val="tx1">
                <a:lumMod val="75000"/>
                <a:lumOff val="2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225" name="群組 478">
            <a:extLst>
              <a:ext uri="{FF2B5EF4-FFF2-40B4-BE49-F238E27FC236}">
                <a16:creationId xmlns:a16="http://schemas.microsoft.com/office/drawing/2014/main" id="{67459D48-A657-425C-9DEC-98D1744779A5}"/>
              </a:ext>
            </a:extLst>
          </p:cNvPr>
          <p:cNvGrpSpPr/>
          <p:nvPr/>
        </p:nvGrpSpPr>
        <p:grpSpPr>
          <a:xfrm>
            <a:off x="8669618" y="4464810"/>
            <a:ext cx="462898" cy="596158"/>
            <a:chOff x="8173577" y="5176206"/>
            <a:chExt cx="412922" cy="531802"/>
          </a:xfrm>
        </p:grpSpPr>
        <p:sp>
          <p:nvSpPr>
            <p:cNvPr id="226" name="手繪多邊形: 圖案 512">
              <a:extLst>
                <a:ext uri="{FF2B5EF4-FFF2-40B4-BE49-F238E27FC236}">
                  <a16:creationId xmlns:a16="http://schemas.microsoft.com/office/drawing/2014/main" id="{CE1822D0-6ECB-44D1-BDEE-E8523C9E9128}"/>
                </a:ext>
              </a:extLst>
            </p:cNvPr>
            <p:cNvSpPr/>
            <p:nvPr/>
          </p:nvSpPr>
          <p:spPr>
            <a:xfrm flipH="1">
              <a:off x="8223558" y="5225905"/>
              <a:ext cx="311798" cy="42887"/>
            </a:xfrm>
            <a:custGeom>
              <a:avLst/>
              <a:gdLst>
                <a:gd name="connsiteX0" fmla="*/ 7112 w 346242"/>
                <a:gd name="connsiteY0" fmla="*/ 53912 h 47625"/>
                <a:gd name="connsiteX1" fmla="*/ 0 w 346242"/>
                <a:gd name="connsiteY1" fmla="*/ 40957 h 47625"/>
                <a:gd name="connsiteX2" fmla="*/ 174057 w 346242"/>
                <a:gd name="connsiteY2" fmla="*/ 0 h 47625"/>
                <a:gd name="connsiteX3" fmla="*/ 346429 w 346242"/>
                <a:gd name="connsiteY3" fmla="*/ 40005 h 47625"/>
                <a:gd name="connsiteX4" fmla="*/ 339505 w 346242"/>
                <a:gd name="connsiteY4" fmla="*/ 53054 h 47625"/>
                <a:gd name="connsiteX5" fmla="*/ 173963 w 346242"/>
                <a:gd name="connsiteY5" fmla="*/ 14764 h 47625"/>
                <a:gd name="connsiteX6" fmla="*/ 7112 w 346242"/>
                <a:gd name="connsiteY6" fmla="*/ 53912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6242" h="47625">
                  <a:moveTo>
                    <a:pt x="7112" y="53912"/>
                  </a:moveTo>
                  <a:lnTo>
                    <a:pt x="0" y="40957"/>
                  </a:lnTo>
                  <a:cubicBezTo>
                    <a:pt x="33408" y="21907"/>
                    <a:pt x="83379" y="0"/>
                    <a:pt x="174057" y="0"/>
                  </a:cubicBezTo>
                  <a:cubicBezTo>
                    <a:pt x="262115" y="0"/>
                    <a:pt x="312460" y="21431"/>
                    <a:pt x="346429" y="40005"/>
                  </a:cubicBezTo>
                  <a:lnTo>
                    <a:pt x="339505" y="53054"/>
                  </a:lnTo>
                  <a:cubicBezTo>
                    <a:pt x="304974" y="34100"/>
                    <a:pt x="258278" y="14764"/>
                    <a:pt x="173963" y="14764"/>
                  </a:cubicBezTo>
                  <a:cubicBezTo>
                    <a:pt x="86748" y="14764"/>
                    <a:pt x="38929" y="35719"/>
                    <a:pt x="7112" y="53912"/>
                  </a:cubicBez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27" name="手繪多邊形: 圖案 513">
              <a:extLst>
                <a:ext uri="{FF2B5EF4-FFF2-40B4-BE49-F238E27FC236}">
                  <a16:creationId xmlns:a16="http://schemas.microsoft.com/office/drawing/2014/main" id="{2E0C98A9-8E1A-44A5-8DB1-B833DD5EE8BB}"/>
                </a:ext>
              </a:extLst>
            </p:cNvPr>
            <p:cNvSpPr/>
            <p:nvPr/>
          </p:nvSpPr>
          <p:spPr>
            <a:xfrm flipH="1">
              <a:off x="8173577" y="5176206"/>
              <a:ext cx="412922" cy="531802"/>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003B7F"/>
            </a:solidFill>
            <a:ln w="12700"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28" name="手繪多邊形: 圖案 514">
              <a:extLst>
                <a:ext uri="{FF2B5EF4-FFF2-40B4-BE49-F238E27FC236}">
                  <a16:creationId xmlns:a16="http://schemas.microsoft.com/office/drawing/2014/main" id="{5BFFC536-2231-4C08-8000-92E202181B18}"/>
                </a:ext>
              </a:extLst>
            </p:cNvPr>
            <p:cNvSpPr/>
            <p:nvPr/>
          </p:nvSpPr>
          <p:spPr>
            <a:xfrm flipH="1">
              <a:off x="8378626" y="5513388"/>
              <a:ext cx="50562" cy="51465"/>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003B7F"/>
            </a:solidFill>
            <a:ln w="9331" cap="flat">
              <a:no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29" name="手繪多邊形: 圖案 515">
              <a:extLst>
                <a:ext uri="{FF2B5EF4-FFF2-40B4-BE49-F238E27FC236}">
                  <a16:creationId xmlns:a16="http://schemas.microsoft.com/office/drawing/2014/main" id="{6ED8B247-E329-4E1D-9DA6-E664D237F5BD}"/>
                </a:ext>
              </a:extLst>
            </p:cNvPr>
            <p:cNvSpPr/>
            <p:nvPr/>
          </p:nvSpPr>
          <p:spPr>
            <a:xfrm flipH="1">
              <a:off x="8407866" y="5478820"/>
              <a:ext cx="33708" cy="51465"/>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003B7F"/>
            </a:solidFill>
            <a:ln w="9331" cap="flat">
              <a:no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0" name="手繪多邊形: 圖案 516">
              <a:extLst>
                <a:ext uri="{FF2B5EF4-FFF2-40B4-BE49-F238E27FC236}">
                  <a16:creationId xmlns:a16="http://schemas.microsoft.com/office/drawing/2014/main" id="{A13EA72D-7D5A-4C6C-9641-A004D685E773}"/>
                </a:ext>
              </a:extLst>
            </p:cNvPr>
            <p:cNvSpPr/>
            <p:nvPr/>
          </p:nvSpPr>
          <p:spPr>
            <a:xfrm flipH="1">
              <a:off x="8324103" y="5439450"/>
              <a:ext cx="50562" cy="51465"/>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003B7F"/>
            </a:solidFill>
            <a:ln w="9331" cap="flat">
              <a:no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1" name="手繪多邊形: 圖案 517">
              <a:extLst>
                <a:ext uri="{FF2B5EF4-FFF2-40B4-BE49-F238E27FC236}">
                  <a16:creationId xmlns:a16="http://schemas.microsoft.com/office/drawing/2014/main" id="{01A91780-34CF-4896-8465-96DD3CF84AFA}"/>
                </a:ext>
              </a:extLst>
            </p:cNvPr>
            <p:cNvSpPr/>
            <p:nvPr/>
          </p:nvSpPr>
          <p:spPr>
            <a:xfrm flipH="1">
              <a:off x="8373064" y="5439793"/>
              <a:ext cx="58989" cy="25732"/>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2" name="手繪多邊形: 圖案 518">
              <a:extLst>
                <a:ext uri="{FF2B5EF4-FFF2-40B4-BE49-F238E27FC236}">
                  <a16:creationId xmlns:a16="http://schemas.microsoft.com/office/drawing/2014/main" id="{4841D0B0-75D6-47E4-AAF4-7E5F7520A347}"/>
                </a:ext>
              </a:extLst>
            </p:cNvPr>
            <p:cNvSpPr/>
            <p:nvPr/>
          </p:nvSpPr>
          <p:spPr>
            <a:xfrm flipH="1">
              <a:off x="8318625" y="5474017"/>
              <a:ext cx="33708" cy="51465"/>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003B7F"/>
            </a:solidFill>
            <a:ln w="9331" cap="flat">
              <a:no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3" name="手繪多邊形: 圖案 519">
              <a:extLst>
                <a:ext uri="{FF2B5EF4-FFF2-40B4-BE49-F238E27FC236}">
                  <a16:creationId xmlns:a16="http://schemas.microsoft.com/office/drawing/2014/main" id="{0A7C3059-27D2-472C-83EC-557FB5137331}"/>
                </a:ext>
              </a:extLst>
            </p:cNvPr>
            <p:cNvSpPr/>
            <p:nvPr/>
          </p:nvSpPr>
          <p:spPr>
            <a:xfrm flipH="1">
              <a:off x="8328316" y="5540493"/>
              <a:ext cx="58989" cy="25732"/>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4" name="手繪多邊形: 圖案 520">
              <a:extLst>
                <a:ext uri="{FF2B5EF4-FFF2-40B4-BE49-F238E27FC236}">
                  <a16:creationId xmlns:a16="http://schemas.microsoft.com/office/drawing/2014/main" id="{7C70CFEB-3BD2-441E-93CA-498A6953E482}"/>
                </a:ext>
              </a:extLst>
            </p:cNvPr>
            <p:cNvSpPr/>
            <p:nvPr/>
          </p:nvSpPr>
          <p:spPr>
            <a:xfrm flipH="1">
              <a:off x="8309191" y="5436791"/>
              <a:ext cx="134831" cy="137239"/>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003B7F"/>
            </a:solidFill>
            <a:ln w="9331" cap="flat">
              <a:no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5" name="手繪多邊形: 圖案 521">
              <a:extLst>
                <a:ext uri="{FF2B5EF4-FFF2-40B4-BE49-F238E27FC236}">
                  <a16:creationId xmlns:a16="http://schemas.microsoft.com/office/drawing/2014/main" id="{797A30A8-8E7C-47F9-BC88-03B7676B78F2}"/>
                </a:ext>
              </a:extLst>
            </p:cNvPr>
            <p:cNvSpPr/>
            <p:nvPr/>
          </p:nvSpPr>
          <p:spPr>
            <a:xfrm flipH="1">
              <a:off x="8442749" y="5384726"/>
              <a:ext cx="67416" cy="60042"/>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6" name="手繪多邊形: 圖案 522">
              <a:extLst>
                <a:ext uri="{FF2B5EF4-FFF2-40B4-BE49-F238E27FC236}">
                  <a16:creationId xmlns:a16="http://schemas.microsoft.com/office/drawing/2014/main" id="{40FF248A-DD65-4B8E-B0AC-1211CC447B25}"/>
                </a:ext>
              </a:extLst>
            </p:cNvPr>
            <p:cNvSpPr/>
            <p:nvPr/>
          </p:nvSpPr>
          <p:spPr>
            <a:xfrm flipH="1">
              <a:off x="8459603" y="5544610"/>
              <a:ext cx="50562" cy="60042"/>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7" name="手繪多邊形: 圖案 523">
              <a:extLst>
                <a:ext uri="{FF2B5EF4-FFF2-40B4-BE49-F238E27FC236}">
                  <a16:creationId xmlns:a16="http://schemas.microsoft.com/office/drawing/2014/main" id="{EB9FCE24-015E-4BD1-AB44-06F7E71D04F6}"/>
                </a:ext>
              </a:extLst>
            </p:cNvPr>
            <p:cNvSpPr/>
            <p:nvPr/>
          </p:nvSpPr>
          <p:spPr>
            <a:xfrm flipH="1">
              <a:off x="8254491" y="5384726"/>
              <a:ext cx="58989" cy="51465"/>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sp>
          <p:nvSpPr>
            <p:cNvPr id="238" name="手繪多邊形: 圖案 524">
              <a:extLst>
                <a:ext uri="{FF2B5EF4-FFF2-40B4-BE49-F238E27FC236}">
                  <a16:creationId xmlns:a16="http://schemas.microsoft.com/office/drawing/2014/main" id="{15BD17F9-36A6-45E6-81B9-8D50DD70DEA2}"/>
                </a:ext>
              </a:extLst>
            </p:cNvPr>
            <p:cNvSpPr/>
            <p:nvPr/>
          </p:nvSpPr>
          <p:spPr>
            <a:xfrm flipH="1">
              <a:off x="8249772" y="5538005"/>
              <a:ext cx="50562" cy="6862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003B7F"/>
            </a:solidFill>
            <a:ln w="9331" cap="flat">
              <a:solidFill>
                <a:srgbClr val="003B7F"/>
              </a:solidFill>
              <a:prstDash val="solid"/>
              <a:miter/>
            </a:ln>
          </p:spPr>
          <p:txBody>
            <a:bodyPr rtlCol="0" anchor="ctr"/>
            <a:lstStyle/>
            <a:p>
              <a:endParaRPr lang="zh-TW" altLang="en-US" sz="1000">
                <a:solidFill>
                  <a:schemeClr val="tx1"/>
                </a:solidFill>
                <a:latin typeface="Arial" panose="020B0604020202020204" pitchFamily="34" charset="0"/>
                <a:cs typeface="Arial" panose="020B0604020202020204" pitchFamily="34" charset="0"/>
              </a:endParaRPr>
            </a:p>
          </p:txBody>
        </p:sp>
      </p:grpSp>
      <p:pic>
        <p:nvPicPr>
          <p:cNvPr id="239" name="圖形 30">
            <a:extLst>
              <a:ext uri="{FF2B5EF4-FFF2-40B4-BE49-F238E27FC236}">
                <a16:creationId xmlns:a16="http://schemas.microsoft.com/office/drawing/2014/main" id="{470B7062-F2AA-49AD-8B42-EF56AFDA0F5B}"/>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10109641" y="4451559"/>
            <a:ext cx="633089" cy="607424"/>
          </a:xfrm>
          <a:prstGeom prst="rect">
            <a:avLst/>
          </a:prstGeom>
        </p:spPr>
      </p:pic>
      <p:pic>
        <p:nvPicPr>
          <p:cNvPr id="240" name="圖形 239">
            <a:extLst>
              <a:ext uri="{FF2B5EF4-FFF2-40B4-BE49-F238E27FC236}">
                <a16:creationId xmlns:a16="http://schemas.microsoft.com/office/drawing/2014/main" id="{A3E16DD8-68A5-4B1A-87C6-E41B88A287EA}"/>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106911" y="4376602"/>
            <a:ext cx="515163" cy="789362"/>
          </a:xfrm>
          <a:prstGeom prst="rect">
            <a:avLst/>
          </a:prstGeom>
        </p:spPr>
      </p:pic>
      <p:sp>
        <p:nvSpPr>
          <p:cNvPr id="20" name="矩形 19">
            <a:extLst>
              <a:ext uri="{FF2B5EF4-FFF2-40B4-BE49-F238E27FC236}">
                <a16:creationId xmlns:a16="http://schemas.microsoft.com/office/drawing/2014/main" id="{62D105C6-C4C7-4F83-8920-531F793AD785}"/>
              </a:ext>
            </a:extLst>
          </p:cNvPr>
          <p:cNvSpPr/>
          <p:nvPr/>
        </p:nvSpPr>
        <p:spPr>
          <a:xfrm>
            <a:off x="10163175" y="4539768"/>
            <a:ext cx="168275" cy="45719"/>
          </a:xfrm>
          <a:prstGeom prst="rect">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1" name="矩形 20">
            <a:extLst>
              <a:ext uri="{FF2B5EF4-FFF2-40B4-BE49-F238E27FC236}">
                <a16:creationId xmlns:a16="http://schemas.microsoft.com/office/drawing/2014/main" id="{B1CDFF76-03E0-4953-ACF1-8AD03E999332}"/>
              </a:ext>
            </a:extLst>
          </p:cNvPr>
          <p:cNvSpPr/>
          <p:nvPr/>
        </p:nvSpPr>
        <p:spPr>
          <a:xfrm>
            <a:off x="10163175" y="4700315"/>
            <a:ext cx="168275" cy="45719"/>
          </a:xfrm>
          <a:prstGeom prst="rect">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2" name="矩形 21">
            <a:extLst>
              <a:ext uri="{FF2B5EF4-FFF2-40B4-BE49-F238E27FC236}">
                <a16:creationId xmlns:a16="http://schemas.microsoft.com/office/drawing/2014/main" id="{796A6878-CBA2-4296-8101-21A78057CD46}"/>
              </a:ext>
            </a:extLst>
          </p:cNvPr>
          <p:cNvSpPr/>
          <p:nvPr/>
        </p:nvSpPr>
        <p:spPr>
          <a:xfrm>
            <a:off x="10164247" y="4856323"/>
            <a:ext cx="168275" cy="45719"/>
          </a:xfrm>
          <a:prstGeom prst="rect">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3" name="矩形 22">
            <a:extLst>
              <a:ext uri="{FF2B5EF4-FFF2-40B4-BE49-F238E27FC236}">
                <a16:creationId xmlns:a16="http://schemas.microsoft.com/office/drawing/2014/main" id="{36001ECB-90FD-44F9-B303-7CD0B3FCF9A9}"/>
              </a:ext>
            </a:extLst>
          </p:cNvPr>
          <p:cNvSpPr/>
          <p:nvPr/>
        </p:nvSpPr>
        <p:spPr>
          <a:xfrm>
            <a:off x="10109641" y="4782887"/>
            <a:ext cx="266259" cy="45719"/>
          </a:xfrm>
          <a:prstGeom prst="rect">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4" name="橢圓 23">
            <a:extLst>
              <a:ext uri="{FF2B5EF4-FFF2-40B4-BE49-F238E27FC236}">
                <a16:creationId xmlns:a16="http://schemas.microsoft.com/office/drawing/2014/main" id="{43D15F66-96B9-4CAD-BD86-2C3196B20B5A}"/>
              </a:ext>
            </a:extLst>
          </p:cNvPr>
          <p:cNvSpPr/>
          <p:nvPr/>
        </p:nvSpPr>
        <p:spPr>
          <a:xfrm>
            <a:off x="10420349" y="4530477"/>
            <a:ext cx="60325" cy="60325"/>
          </a:xfrm>
          <a:prstGeom prst="ellipse">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
        <p:nvSpPr>
          <p:cNvPr id="25" name="橢圓 24">
            <a:extLst>
              <a:ext uri="{FF2B5EF4-FFF2-40B4-BE49-F238E27FC236}">
                <a16:creationId xmlns:a16="http://schemas.microsoft.com/office/drawing/2014/main" id="{69BC0AF8-C0A0-4F1E-82F9-34EA3F434079}"/>
              </a:ext>
            </a:extLst>
          </p:cNvPr>
          <p:cNvSpPr/>
          <p:nvPr/>
        </p:nvSpPr>
        <p:spPr>
          <a:xfrm>
            <a:off x="10499080" y="4530477"/>
            <a:ext cx="60325" cy="60325"/>
          </a:xfrm>
          <a:prstGeom prst="ellipse">
            <a:avLst/>
          </a:prstGeom>
          <a:solidFill>
            <a:srgbClr val="003B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26" name="圖片 25">
            <a:extLst>
              <a:ext uri="{FF2B5EF4-FFF2-40B4-BE49-F238E27FC236}">
                <a16:creationId xmlns:a16="http://schemas.microsoft.com/office/drawing/2014/main" id="{BFEBDD21-21B9-41F0-9339-00981E6AF7F1}"/>
              </a:ext>
            </a:extLst>
          </p:cNvPr>
          <p:cNvPicPr>
            <a:picLocks noChangeAspect="1"/>
          </p:cNvPicPr>
          <p:nvPr/>
        </p:nvPicPr>
        <p:blipFill rotWithShape="1">
          <a:blip r:embed="rId9" cstate="print">
            <a:alphaModFix amt="79000"/>
            <a:extLst>
              <a:ext uri="{28A0092B-C50C-407E-A947-70E740481C1C}">
                <a14:useLocalDpi xmlns:a14="http://schemas.microsoft.com/office/drawing/2010/main"/>
              </a:ext>
            </a:extLst>
          </a:blip>
          <a:srcRect l="7217" r="-2411"/>
          <a:stretch/>
        </p:blipFill>
        <p:spPr>
          <a:xfrm flipV="1">
            <a:off x="691063" y="5969525"/>
            <a:ext cx="5384470" cy="420722"/>
          </a:xfrm>
          <a:prstGeom prst="rect">
            <a:avLst/>
          </a:prstGeom>
        </p:spPr>
      </p:pic>
      <p:pic>
        <p:nvPicPr>
          <p:cNvPr id="27" name="圖片 26">
            <a:extLst>
              <a:ext uri="{FF2B5EF4-FFF2-40B4-BE49-F238E27FC236}">
                <a16:creationId xmlns:a16="http://schemas.microsoft.com/office/drawing/2014/main" id="{D6B0139E-A81A-4567-93E8-95EF80BD86E3}"/>
              </a:ext>
            </a:extLst>
          </p:cNvPr>
          <p:cNvPicPr>
            <a:picLocks noChangeAspect="1"/>
          </p:cNvPicPr>
          <p:nvPr/>
        </p:nvPicPr>
        <p:blipFill rotWithShape="1">
          <a:blip r:embed="rId9" cstate="print">
            <a:alphaModFix amt="79000"/>
            <a:extLst>
              <a:ext uri="{28A0092B-C50C-407E-A947-70E740481C1C}">
                <a14:useLocalDpi xmlns:a14="http://schemas.microsoft.com/office/drawing/2010/main"/>
              </a:ext>
            </a:extLst>
          </a:blip>
          <a:srcRect l="7217" r="-2411"/>
          <a:stretch/>
        </p:blipFill>
        <p:spPr>
          <a:xfrm flipV="1">
            <a:off x="6298027" y="5949519"/>
            <a:ext cx="5384470" cy="420722"/>
          </a:xfrm>
          <a:prstGeom prst="rect">
            <a:avLst/>
          </a:prstGeom>
        </p:spPr>
      </p:pic>
      <p:sp>
        <p:nvSpPr>
          <p:cNvPr id="58" name="矩形: 圓角 35">
            <a:extLst>
              <a:ext uri="{FF2B5EF4-FFF2-40B4-BE49-F238E27FC236}">
                <a16:creationId xmlns:a16="http://schemas.microsoft.com/office/drawing/2014/main" id="{7D2F1F85-73E7-DD48-8B51-FB077F793D0E}"/>
              </a:ext>
            </a:extLst>
          </p:cNvPr>
          <p:cNvSpPr/>
          <p:nvPr/>
        </p:nvSpPr>
        <p:spPr>
          <a:xfrm>
            <a:off x="7988847" y="5346132"/>
            <a:ext cx="1874931"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zh-TW" altLang="en-US" sz="1600" b="1">
                <a:solidFill>
                  <a:schemeClr val="tx1">
                    <a:lumMod val="85000"/>
                    <a:lumOff val="15000"/>
                  </a:schemeClr>
                </a:solidFill>
                <a:latin typeface="Arial" panose="020B0604020202020204" pitchFamily="34" charset="0"/>
                <a:ea typeface="Microsoft JhengHei"/>
                <a:cs typeface="Arial" panose="020B0604020202020204" pitchFamily="34" charset="0"/>
              </a:rPr>
              <a:t>Snapshot Protection</a:t>
            </a:r>
            <a:endParaRPr lang="zh-TW" altLang="en-US" sz="16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59" name="矩形: 圓角 35">
            <a:extLst>
              <a:ext uri="{FF2B5EF4-FFF2-40B4-BE49-F238E27FC236}">
                <a16:creationId xmlns:a16="http://schemas.microsoft.com/office/drawing/2014/main" id="{CB3C8D1B-8F53-7F4D-8CBE-CA361DB26AEF}"/>
              </a:ext>
            </a:extLst>
          </p:cNvPr>
          <p:cNvSpPr/>
          <p:nvPr/>
        </p:nvSpPr>
        <p:spPr>
          <a:xfrm>
            <a:off x="9489143" y="5360530"/>
            <a:ext cx="1874931"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zh-TW" altLang="en-US" sz="1600" b="1">
                <a:solidFill>
                  <a:schemeClr val="tx1">
                    <a:lumMod val="85000"/>
                    <a:lumOff val="15000"/>
                  </a:schemeClr>
                </a:solidFill>
                <a:latin typeface="Arial" panose="020B0604020202020204" pitchFamily="34" charset="0"/>
                <a:ea typeface="Microsoft JhengHei"/>
                <a:cs typeface="Arial" panose="020B0604020202020204" pitchFamily="34" charset="0"/>
              </a:rPr>
              <a:t>Local service uninterrupted</a:t>
            </a:r>
          </a:p>
        </p:txBody>
      </p:sp>
      <p:sp>
        <p:nvSpPr>
          <p:cNvPr id="60" name="矩形: 圓角 35">
            <a:extLst>
              <a:ext uri="{FF2B5EF4-FFF2-40B4-BE49-F238E27FC236}">
                <a16:creationId xmlns:a16="http://schemas.microsoft.com/office/drawing/2014/main" id="{A40E6DAF-1641-A34C-9B21-513C37367777}"/>
              </a:ext>
            </a:extLst>
          </p:cNvPr>
          <p:cNvSpPr/>
          <p:nvPr/>
        </p:nvSpPr>
        <p:spPr>
          <a:xfrm>
            <a:off x="6340095" y="5333997"/>
            <a:ext cx="2051613" cy="663557"/>
          </a:xfrm>
          <a:prstGeom prst="roundRect">
            <a:avLst>
              <a:gd name="adj" fmla="val 32052"/>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55"/>
            <a:r>
              <a:rPr lang="en-US" altLang="zh-TW" sz="1600" b="1">
                <a:solidFill>
                  <a:schemeClr val="tx1">
                    <a:lumMod val="85000"/>
                    <a:lumOff val="15000"/>
                  </a:schemeClr>
                </a:solidFill>
                <a:latin typeface="Arial" panose="020B0604020202020204" pitchFamily="34" charset="0"/>
                <a:ea typeface="Microsoft JhengHei"/>
                <a:cs typeface="Arial" panose="020B0604020202020204" pitchFamily="34" charset="0"/>
              </a:rPr>
              <a:t>Storage space transformation</a:t>
            </a:r>
            <a:endParaRPr lang="zh-TW" altLang="en-US" sz="1600" b="1">
              <a:solidFill>
                <a:schemeClr val="tx1">
                  <a:lumMod val="85000"/>
                  <a:lumOff val="15000"/>
                </a:schemeClr>
              </a:solidFill>
              <a:latin typeface="Arial" panose="020B0604020202020204" pitchFamily="34" charset="0"/>
              <a:ea typeface="Microsoft JhengHei"/>
              <a:cs typeface="Arial" panose="020B0604020202020204" pitchFamily="34" charset="0"/>
            </a:endParaRPr>
          </a:p>
        </p:txBody>
      </p:sp>
    </p:spTree>
    <p:extLst>
      <p:ext uri="{BB962C8B-B14F-4D97-AF65-F5344CB8AC3E}">
        <p14:creationId xmlns:p14="http://schemas.microsoft.com/office/powerpoint/2010/main" val="23294942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矩形 53">
            <a:extLst>
              <a:ext uri="{FF2B5EF4-FFF2-40B4-BE49-F238E27FC236}">
                <a16:creationId xmlns:a16="http://schemas.microsoft.com/office/drawing/2014/main" id="{BEECEE7C-38D3-429B-B29A-616088724348}"/>
              </a:ext>
            </a:extLst>
          </p:cNvPr>
          <p:cNvSpPr/>
          <p:nvPr/>
        </p:nvSpPr>
        <p:spPr>
          <a:xfrm>
            <a:off x="1571174" y="0"/>
            <a:ext cx="7664358" cy="6858000"/>
          </a:xfrm>
          <a:prstGeom prst="rect">
            <a:avLst/>
          </a:prstGeom>
          <a:gradFill>
            <a:gsLst>
              <a:gs pos="16000">
                <a:schemeClr val="bg1">
                  <a:alpha val="15000"/>
                </a:schemeClr>
              </a:gs>
              <a:gs pos="85000">
                <a:schemeClr val="bg1">
                  <a:alpha val="15000"/>
                </a:schemeClr>
              </a:gs>
            </a:gsLst>
            <a:lin ang="3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340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50" name="圖片 49">
            <a:extLst>
              <a:ext uri="{FF2B5EF4-FFF2-40B4-BE49-F238E27FC236}">
                <a16:creationId xmlns:a16="http://schemas.microsoft.com/office/drawing/2014/main" id="{79881D1F-6873-49DB-9CF0-1AD58164B4B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590581" y="2920107"/>
            <a:ext cx="5418017" cy="2119382"/>
          </a:xfrm>
          <a:prstGeom prst="rect">
            <a:avLst/>
          </a:prstGeom>
          <a:effectLst>
            <a:outerShdw blurRad="50800" dist="38100" dir="2700000" algn="tl" rotWithShape="0">
              <a:prstClr val="black">
                <a:alpha val="40000"/>
              </a:prstClr>
            </a:outerShdw>
          </a:effectLst>
        </p:spPr>
      </p:pic>
      <p:pic>
        <p:nvPicPr>
          <p:cNvPr id="59" name="圖片 58">
            <a:extLst>
              <a:ext uri="{FF2B5EF4-FFF2-40B4-BE49-F238E27FC236}">
                <a16:creationId xmlns:a16="http://schemas.microsoft.com/office/drawing/2014/main" id="{443E6D7F-5B9E-4EAA-AEC1-8EA565B6D27E}"/>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3627494" y="5113336"/>
            <a:ext cx="5418017" cy="1558370"/>
          </a:xfrm>
          <a:prstGeom prst="rect">
            <a:avLst/>
          </a:prstGeom>
          <a:effectLst>
            <a:outerShdw blurRad="50800" dist="38100" dir="2700000" algn="tl" rotWithShape="0">
              <a:prstClr val="black">
                <a:alpha val="40000"/>
              </a:prstClr>
            </a:outerShdw>
          </a:effectLst>
        </p:spPr>
      </p:pic>
      <p:pic>
        <p:nvPicPr>
          <p:cNvPr id="56" name="圖片 55">
            <a:extLst>
              <a:ext uri="{FF2B5EF4-FFF2-40B4-BE49-F238E27FC236}">
                <a16:creationId xmlns:a16="http://schemas.microsoft.com/office/drawing/2014/main" id="{0217B64B-4A1E-4C50-8A3C-8806A065D28B}"/>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a:off x="9250442" y="1172"/>
            <a:ext cx="246338" cy="6857999"/>
          </a:xfrm>
          <a:prstGeom prst="rect">
            <a:avLst/>
          </a:prstGeom>
        </p:spPr>
      </p:pic>
      <p:pic>
        <p:nvPicPr>
          <p:cNvPr id="55" name="圖片 54">
            <a:extLst>
              <a:ext uri="{FF2B5EF4-FFF2-40B4-BE49-F238E27FC236}">
                <a16:creationId xmlns:a16="http://schemas.microsoft.com/office/drawing/2014/main" id="{2243A389-5C72-4E5C-8804-A907DD129112}"/>
              </a:ext>
            </a:extLst>
          </p:cNvPr>
          <p:cNvPicPr>
            <a:picLocks/>
          </p:cNvPicPr>
          <p:nvPr/>
        </p:nvPicPr>
        <p:blipFill rotWithShape="1">
          <a:blip r:embed="rId4" cstate="print">
            <a:extLst>
              <a:ext uri="{28A0092B-C50C-407E-A947-70E740481C1C}">
                <a14:useLocalDpi xmlns:a14="http://schemas.microsoft.com/office/drawing/2010/main"/>
              </a:ext>
            </a:extLst>
          </a:blip>
          <a:srcRect/>
          <a:stretch/>
        </p:blipFill>
        <p:spPr>
          <a:xfrm rot="10800000">
            <a:off x="1330103" y="9610"/>
            <a:ext cx="246338" cy="6857999"/>
          </a:xfrm>
          <a:prstGeom prst="rect">
            <a:avLst/>
          </a:prstGeom>
        </p:spPr>
      </p:pic>
      <p:pic>
        <p:nvPicPr>
          <p:cNvPr id="53" name="圖片 52">
            <a:extLst>
              <a:ext uri="{FF2B5EF4-FFF2-40B4-BE49-F238E27FC236}">
                <a16:creationId xmlns:a16="http://schemas.microsoft.com/office/drawing/2014/main" id="{DDD74CAE-80D8-4702-BD5D-FC00DB64AD78}"/>
              </a:ext>
            </a:extLst>
          </p:cNvPr>
          <p:cNvPicPr>
            <a:picLocks noChangeAspect="1"/>
          </p:cNvPicPr>
          <p:nvPr/>
        </p:nvPicPr>
        <p:blipFill>
          <a:blip r:embed="rId5">
            <a:extLst>
              <a:ext uri="{28A0092B-C50C-407E-A947-70E740481C1C}">
                <a14:useLocalDpi xmlns:a14="http://schemas.microsoft.com/office/drawing/2010/main"/>
              </a:ext>
            </a:extLst>
          </a:blip>
          <a:srcRect/>
          <a:stretch/>
        </p:blipFill>
        <p:spPr>
          <a:xfrm>
            <a:off x="9473174" y="556847"/>
            <a:ext cx="2528260" cy="3228937"/>
          </a:xfrm>
          <a:prstGeom prst="rect">
            <a:avLst/>
          </a:prstGeom>
          <a:effectLst>
            <a:outerShdw blurRad="50800" dist="38100" dir="2700000" algn="tl" rotWithShape="0">
              <a:prstClr val="black">
                <a:alpha val="40000"/>
              </a:prstClr>
            </a:outerShdw>
          </a:effectLst>
        </p:spPr>
      </p:pic>
      <p:pic>
        <p:nvPicPr>
          <p:cNvPr id="48" name="圖片 47">
            <a:extLst>
              <a:ext uri="{FF2B5EF4-FFF2-40B4-BE49-F238E27FC236}">
                <a16:creationId xmlns:a16="http://schemas.microsoft.com/office/drawing/2014/main" id="{C14CEBB0-572B-4FCA-AEA2-E7AC58E4636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a:ext>
            </a:extLst>
          </a:blip>
          <a:srcRect/>
          <a:stretch/>
        </p:blipFill>
        <p:spPr>
          <a:xfrm>
            <a:off x="3591356" y="687345"/>
            <a:ext cx="5438756" cy="2104199"/>
          </a:xfrm>
          <a:prstGeom prst="rect">
            <a:avLst/>
          </a:prstGeom>
          <a:effectLst>
            <a:outerShdw blurRad="50800" dist="38100" dir="2700000" algn="tl" rotWithShape="0">
              <a:prstClr val="black">
                <a:alpha val="40000"/>
              </a:prstClr>
            </a:outerShdw>
          </a:effectLst>
        </p:spPr>
      </p:pic>
      <p:sp>
        <p:nvSpPr>
          <p:cNvPr id="5" name="橢圓 4">
            <a:extLst>
              <a:ext uri="{FF2B5EF4-FFF2-40B4-BE49-F238E27FC236}">
                <a16:creationId xmlns:a16="http://schemas.microsoft.com/office/drawing/2014/main" id="{47604C86-C9C0-48F9-B2AE-96C8836B0316}"/>
              </a:ext>
            </a:extLst>
          </p:cNvPr>
          <p:cNvSpPr/>
          <p:nvPr/>
        </p:nvSpPr>
        <p:spPr>
          <a:xfrm>
            <a:off x="146298" y="1044060"/>
            <a:ext cx="1395767" cy="1417853"/>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8" name="矩形: 圓角 7">
            <a:extLst>
              <a:ext uri="{FF2B5EF4-FFF2-40B4-BE49-F238E27FC236}">
                <a16:creationId xmlns:a16="http://schemas.microsoft.com/office/drawing/2014/main" id="{8F643641-E358-4429-BE2F-79F380345841}"/>
              </a:ext>
            </a:extLst>
          </p:cNvPr>
          <p:cNvSpPr/>
          <p:nvPr/>
        </p:nvSpPr>
        <p:spPr>
          <a:xfrm>
            <a:off x="2973178" y="2068567"/>
            <a:ext cx="519580" cy="3457745"/>
          </a:xfrm>
          <a:prstGeom prst="roundRect">
            <a:avLst>
              <a:gd name="adj" fmla="val 0"/>
            </a:avLst>
          </a:prstGeom>
          <a:solidFill>
            <a:srgbClr val="007AD6"/>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 name="矩形: 圓角 8">
            <a:extLst>
              <a:ext uri="{FF2B5EF4-FFF2-40B4-BE49-F238E27FC236}">
                <a16:creationId xmlns:a16="http://schemas.microsoft.com/office/drawing/2014/main" id="{4D09400F-42E1-4D7E-BBC1-B40974072C29}"/>
              </a:ext>
            </a:extLst>
          </p:cNvPr>
          <p:cNvSpPr/>
          <p:nvPr/>
        </p:nvSpPr>
        <p:spPr>
          <a:xfrm>
            <a:off x="9553419" y="1496946"/>
            <a:ext cx="2384245" cy="154477"/>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00">
              <a:latin typeface="Arial" panose="020B0604020202020204" pitchFamily="34" charset="0"/>
              <a:cs typeface="Arial" panose="020B0604020202020204" pitchFamily="34" charset="0"/>
            </a:endParaRPr>
          </a:p>
        </p:txBody>
      </p:sp>
      <p:sp>
        <p:nvSpPr>
          <p:cNvPr id="10" name="矩形: 圓角 9">
            <a:extLst>
              <a:ext uri="{FF2B5EF4-FFF2-40B4-BE49-F238E27FC236}">
                <a16:creationId xmlns:a16="http://schemas.microsoft.com/office/drawing/2014/main" id="{59CC818C-3D88-4031-806B-895E80F28029}"/>
              </a:ext>
            </a:extLst>
          </p:cNvPr>
          <p:cNvSpPr/>
          <p:nvPr/>
        </p:nvSpPr>
        <p:spPr>
          <a:xfrm>
            <a:off x="9464999" y="4684582"/>
            <a:ext cx="2528260" cy="1993939"/>
          </a:xfrm>
          <a:prstGeom prst="roundRect">
            <a:avLst>
              <a:gd name="adj" fmla="val 0"/>
            </a:avLst>
          </a:prstGeom>
          <a:solidFill>
            <a:schemeClr val="accent3">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2" name="矩形: 圓角 11">
            <a:extLst>
              <a:ext uri="{FF2B5EF4-FFF2-40B4-BE49-F238E27FC236}">
                <a16:creationId xmlns:a16="http://schemas.microsoft.com/office/drawing/2014/main" id="{7F213BED-807A-4B28-8223-6243151632BE}"/>
              </a:ext>
            </a:extLst>
          </p:cNvPr>
          <p:cNvSpPr/>
          <p:nvPr/>
        </p:nvSpPr>
        <p:spPr>
          <a:xfrm>
            <a:off x="9534840" y="3484002"/>
            <a:ext cx="2384245" cy="191245"/>
          </a:xfrm>
          <a:prstGeom prst="roundRect">
            <a:avLst>
              <a:gd name="adj" fmla="val 13791"/>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00">
              <a:latin typeface="Arial" panose="020B0604020202020204" pitchFamily="34" charset="0"/>
              <a:cs typeface="Arial" panose="020B0604020202020204" pitchFamily="34" charset="0"/>
            </a:endParaRPr>
          </a:p>
        </p:txBody>
      </p:sp>
      <p:sp>
        <p:nvSpPr>
          <p:cNvPr id="16" name="矩形 15">
            <a:extLst>
              <a:ext uri="{FF2B5EF4-FFF2-40B4-BE49-F238E27FC236}">
                <a16:creationId xmlns:a16="http://schemas.microsoft.com/office/drawing/2014/main" id="{4C0328BE-57B3-4ECF-85C7-A9ABA9E4FE11}"/>
              </a:ext>
            </a:extLst>
          </p:cNvPr>
          <p:cNvSpPr/>
          <p:nvPr/>
        </p:nvSpPr>
        <p:spPr>
          <a:xfrm>
            <a:off x="9413071" y="4731952"/>
            <a:ext cx="2589764" cy="280169"/>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rtlCol="0" anchor="t"/>
          <a:lstStyle/>
          <a:p>
            <a:pPr algn="ctr"/>
            <a:r>
              <a:rPr kumimoji="1" lang="en-US" altLang="zh-CN" sz="1600" b="1">
                <a:solidFill>
                  <a:schemeClr val="bg1"/>
                </a:solidFill>
                <a:latin typeface="Arial" panose="020B0604020202020204" pitchFamily="34" charset="0"/>
                <a:ea typeface="微軟正黑體" panose="020B0604030504040204" pitchFamily="34" charset="-120"/>
                <a:cs typeface="Arial" panose="020B0604020202020204" pitchFamily="34" charset="0"/>
              </a:rPr>
              <a:t>Remote Storage</a:t>
            </a:r>
          </a:p>
        </p:txBody>
      </p:sp>
      <p:sp>
        <p:nvSpPr>
          <p:cNvPr id="17" name="圓柱 4">
            <a:extLst>
              <a:ext uri="{FF2B5EF4-FFF2-40B4-BE49-F238E27FC236}">
                <a16:creationId xmlns:a16="http://schemas.microsoft.com/office/drawing/2014/main" id="{F76F3F9B-9E15-42C4-BD7A-794B036D3E67}"/>
              </a:ext>
            </a:extLst>
          </p:cNvPr>
          <p:cNvSpPr/>
          <p:nvPr/>
        </p:nvSpPr>
        <p:spPr>
          <a:xfrm>
            <a:off x="9689074" y="1177148"/>
            <a:ext cx="649444" cy="41444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p>
        </p:txBody>
      </p:sp>
      <p:sp>
        <p:nvSpPr>
          <p:cNvPr id="26" name="圓柱 63">
            <a:extLst>
              <a:ext uri="{FF2B5EF4-FFF2-40B4-BE49-F238E27FC236}">
                <a16:creationId xmlns:a16="http://schemas.microsoft.com/office/drawing/2014/main" id="{24403DF1-288E-4964-9423-E70DA0E4553C}"/>
              </a:ext>
            </a:extLst>
          </p:cNvPr>
          <p:cNvSpPr/>
          <p:nvPr/>
        </p:nvSpPr>
        <p:spPr>
          <a:xfrm>
            <a:off x="10429182" y="1177148"/>
            <a:ext cx="649444" cy="414441"/>
          </a:xfrm>
          <a:prstGeom prst="can">
            <a:avLst>
              <a:gd name="adj" fmla="val 14166"/>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p>
        </p:txBody>
      </p:sp>
      <p:sp>
        <p:nvSpPr>
          <p:cNvPr id="27" name="圓柱 64">
            <a:extLst>
              <a:ext uri="{FF2B5EF4-FFF2-40B4-BE49-F238E27FC236}">
                <a16:creationId xmlns:a16="http://schemas.microsoft.com/office/drawing/2014/main" id="{5C9D3F43-13E9-4D86-A0AC-1FD27CFA8851}"/>
              </a:ext>
            </a:extLst>
          </p:cNvPr>
          <p:cNvSpPr/>
          <p:nvPr/>
        </p:nvSpPr>
        <p:spPr>
          <a:xfrm>
            <a:off x="11161678" y="1169772"/>
            <a:ext cx="649444" cy="414441"/>
          </a:xfrm>
          <a:prstGeom prst="can">
            <a:avLst>
              <a:gd name="adj" fmla="val 17778"/>
            </a:avLst>
          </a:prstGeom>
          <a:ln w="28575"/>
          <a:effectLst>
            <a:outerShdw blurRad="50800" dist="38100" dir="2700000" algn="tl" rotWithShape="0">
              <a:prstClr val="black">
                <a:alpha val="40000"/>
              </a:prstClr>
            </a:outerShdw>
          </a:effectLst>
        </p:spPr>
        <p:style>
          <a:lnRef idx="0">
            <a:schemeClr val="accent4"/>
          </a:lnRef>
          <a:fillRef idx="3">
            <a:schemeClr val="accent4"/>
          </a:fillRef>
          <a:effectRef idx="3">
            <a:schemeClr val="accent4"/>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a:t>
            </a:r>
          </a:p>
        </p:txBody>
      </p:sp>
      <p:sp>
        <p:nvSpPr>
          <p:cNvPr id="28" name="圓柱 65">
            <a:extLst>
              <a:ext uri="{FF2B5EF4-FFF2-40B4-BE49-F238E27FC236}">
                <a16:creationId xmlns:a16="http://schemas.microsoft.com/office/drawing/2014/main" id="{DD785483-6736-4970-8FE3-80844539D8C7}"/>
              </a:ext>
            </a:extLst>
          </p:cNvPr>
          <p:cNvSpPr/>
          <p:nvPr/>
        </p:nvSpPr>
        <p:spPr>
          <a:xfrm>
            <a:off x="11181807" y="3095648"/>
            <a:ext cx="649444" cy="554381"/>
          </a:xfrm>
          <a:prstGeom prst="can">
            <a:avLst>
              <a:gd name="adj" fmla="val 20413"/>
            </a:avLst>
          </a:prstGeom>
          <a:gradFill>
            <a:gsLst>
              <a:gs pos="0">
                <a:schemeClr val="accent6">
                  <a:satMod val="103000"/>
                  <a:lumMod val="102000"/>
                  <a:tint val="94000"/>
                </a:schemeClr>
              </a:gs>
              <a:gs pos="50000">
                <a:srgbClr val="8DC666"/>
              </a:gs>
              <a:gs pos="100000">
                <a:schemeClr val="accent6">
                  <a:lumMod val="99000"/>
                  <a:satMod val="120000"/>
                  <a:shade val="78000"/>
                </a:schemeClr>
              </a:gs>
            </a:gsLst>
          </a:gradFill>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8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29" name="圓柱 66">
            <a:extLst>
              <a:ext uri="{FF2B5EF4-FFF2-40B4-BE49-F238E27FC236}">
                <a16:creationId xmlns:a16="http://schemas.microsoft.com/office/drawing/2014/main" id="{140D7F9C-464E-44AB-B294-73F6AA9B02F1}"/>
              </a:ext>
            </a:extLst>
          </p:cNvPr>
          <p:cNvSpPr/>
          <p:nvPr/>
        </p:nvSpPr>
        <p:spPr>
          <a:xfrm>
            <a:off x="10421787" y="3097372"/>
            <a:ext cx="649444" cy="554381"/>
          </a:xfrm>
          <a:prstGeom prst="can">
            <a:avLst>
              <a:gd name="adj" fmla="val 17661"/>
            </a:avLst>
          </a:prstGeom>
          <a:gradFill>
            <a:gsLst>
              <a:gs pos="0">
                <a:schemeClr val="accent6">
                  <a:satMod val="103000"/>
                  <a:lumMod val="102000"/>
                  <a:tint val="94000"/>
                </a:schemeClr>
              </a:gs>
              <a:gs pos="50000">
                <a:srgbClr val="8DC666"/>
              </a:gs>
              <a:gs pos="100000">
                <a:schemeClr val="accent6">
                  <a:lumMod val="99000"/>
                  <a:satMod val="120000"/>
                  <a:shade val="78000"/>
                </a:schemeClr>
              </a:gs>
            </a:gsLst>
          </a:gradFill>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8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0" name="圓柱 67">
            <a:extLst>
              <a:ext uri="{FF2B5EF4-FFF2-40B4-BE49-F238E27FC236}">
                <a16:creationId xmlns:a16="http://schemas.microsoft.com/office/drawing/2014/main" id="{A817CA07-6BBC-46D0-BBAF-2F6D0E368CC6}"/>
              </a:ext>
            </a:extLst>
          </p:cNvPr>
          <p:cNvSpPr/>
          <p:nvPr/>
        </p:nvSpPr>
        <p:spPr>
          <a:xfrm>
            <a:off x="9661766" y="3090703"/>
            <a:ext cx="649444" cy="554381"/>
          </a:xfrm>
          <a:prstGeom prst="can">
            <a:avLst>
              <a:gd name="adj" fmla="val 15826"/>
            </a:avLst>
          </a:prstGeom>
          <a:gradFill>
            <a:gsLst>
              <a:gs pos="0">
                <a:schemeClr val="accent6">
                  <a:satMod val="103000"/>
                  <a:lumMod val="102000"/>
                  <a:tint val="94000"/>
                </a:schemeClr>
              </a:gs>
              <a:gs pos="50000">
                <a:srgbClr val="8DC666"/>
              </a:gs>
              <a:gs pos="100000">
                <a:schemeClr val="accent6">
                  <a:lumMod val="99000"/>
                  <a:satMod val="120000"/>
                  <a:shade val="78000"/>
                </a:schemeClr>
              </a:gs>
            </a:gsLst>
          </a:gradFill>
          <a:ln w="28575"/>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a:t>
            </a:r>
          </a:p>
          <a:p>
            <a:pPr algn="ctr"/>
            <a:r>
              <a:rPr kumimoji="1" lang="en-US" altLang="zh-CN" sz="800" b="1">
                <a:solidFill>
                  <a:schemeClr val="tx1"/>
                </a:solidFill>
                <a:latin typeface="Arial" panose="020B0604020202020204" pitchFamily="34" charset="0"/>
                <a:ea typeface="Microsoft JhengHei" panose="020B0604030504040204" pitchFamily="34" charset="-120"/>
                <a:cs typeface="Arial" panose="020B0604020202020204" pitchFamily="34" charset="0"/>
              </a:rPr>
              <a:t>Storage​</a:t>
            </a:r>
            <a:endParaRPr kumimoji="1" lang="en-US" altLang="zh-TW" sz="8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cxnSp>
        <p:nvCxnSpPr>
          <p:cNvPr id="40" name="直線接點 39">
            <a:extLst>
              <a:ext uri="{FF2B5EF4-FFF2-40B4-BE49-F238E27FC236}">
                <a16:creationId xmlns:a16="http://schemas.microsoft.com/office/drawing/2014/main" id="{CBB75F0D-B221-4C16-9EB3-A5341B54BC3A}"/>
              </a:ext>
            </a:extLst>
          </p:cNvPr>
          <p:cNvCxnSpPr/>
          <p:nvPr/>
        </p:nvCxnSpPr>
        <p:spPr>
          <a:xfrm>
            <a:off x="8265712" y="4154215"/>
            <a:ext cx="0" cy="206539"/>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41" name="直線接點 40">
            <a:extLst>
              <a:ext uri="{FF2B5EF4-FFF2-40B4-BE49-F238E27FC236}">
                <a16:creationId xmlns:a16="http://schemas.microsoft.com/office/drawing/2014/main" id="{A919A7B7-B6F9-41ED-A537-69656114BD73}"/>
              </a:ext>
            </a:extLst>
          </p:cNvPr>
          <p:cNvCxnSpPr/>
          <p:nvPr/>
        </p:nvCxnSpPr>
        <p:spPr>
          <a:xfrm>
            <a:off x="8263527" y="1749417"/>
            <a:ext cx="0" cy="206539"/>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66" name="矩形 65">
            <a:extLst>
              <a:ext uri="{FF2B5EF4-FFF2-40B4-BE49-F238E27FC236}">
                <a16:creationId xmlns:a16="http://schemas.microsoft.com/office/drawing/2014/main" id="{FE6761CD-A06E-4832-9F5A-F0D1B9CB3136}"/>
              </a:ext>
            </a:extLst>
          </p:cNvPr>
          <p:cNvSpPr/>
          <p:nvPr/>
        </p:nvSpPr>
        <p:spPr>
          <a:xfrm>
            <a:off x="9552860" y="5240040"/>
            <a:ext cx="837699" cy="421449"/>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132920" tIns="66460" rIns="132920" bIns="66460" rtlCol="0" anchor="ctr"/>
          <a:lstStyle/>
          <a:p>
            <a:pPr algn="ctr" defTabSz="1329169">
              <a:defRPr/>
            </a:pPr>
            <a:r>
              <a:rPr lang="en-US" altLang="zh-TW" sz="1050">
                <a:latin typeface="Arial" panose="020B0604020202020204" pitchFamily="34" charset="0"/>
                <a:ea typeface="新細明體" panose="02020500000000000000" pitchFamily="18" charset="-120"/>
                <a:cs typeface="Arial" panose="020B0604020202020204" pitchFamily="34" charset="0"/>
              </a:rPr>
              <a:t>WebDAV</a:t>
            </a:r>
            <a:endParaRPr lang="zh-TW" altLang="en-US" sz="1050">
              <a:latin typeface="Arial" panose="020B0604020202020204" pitchFamily="34" charset="0"/>
              <a:ea typeface="新細明體" panose="02020500000000000000" pitchFamily="18" charset="-120"/>
              <a:cs typeface="Arial" panose="020B0604020202020204" pitchFamily="34" charset="0"/>
            </a:endParaRPr>
          </a:p>
        </p:txBody>
      </p:sp>
      <p:sp>
        <p:nvSpPr>
          <p:cNvPr id="67" name="矩形 66">
            <a:extLst>
              <a:ext uri="{FF2B5EF4-FFF2-40B4-BE49-F238E27FC236}">
                <a16:creationId xmlns:a16="http://schemas.microsoft.com/office/drawing/2014/main" id="{21433106-9A6E-46E4-BAF5-DAD549C43C45}"/>
              </a:ext>
            </a:extLst>
          </p:cNvPr>
          <p:cNvSpPr/>
          <p:nvPr/>
        </p:nvSpPr>
        <p:spPr>
          <a:xfrm>
            <a:off x="9553548" y="5728490"/>
            <a:ext cx="837011" cy="359917"/>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132920" tIns="66460" rIns="132920" bIns="66460" rtlCol="0" anchor="ctr"/>
          <a:lstStyle/>
          <a:p>
            <a:pPr algn="ctr" defTabSz="1329169">
              <a:defRPr/>
            </a:pPr>
            <a:r>
              <a:rPr lang="en-US" altLang="zh-TW" sz="1100">
                <a:latin typeface="Arial" panose="020B0604020202020204" pitchFamily="34" charset="0"/>
                <a:ea typeface="新細明體" panose="02020500000000000000" pitchFamily="18" charset="-120"/>
                <a:cs typeface="Arial" panose="020B0604020202020204" pitchFamily="34" charset="0"/>
              </a:rPr>
              <a:t>SMB</a:t>
            </a:r>
            <a:endParaRPr lang="zh-TW" altLang="en-US" sz="1100">
              <a:latin typeface="Arial" panose="020B0604020202020204" pitchFamily="34" charset="0"/>
              <a:ea typeface="新細明體" panose="02020500000000000000" pitchFamily="18" charset="-120"/>
              <a:cs typeface="Arial" panose="020B0604020202020204" pitchFamily="34" charset="0"/>
            </a:endParaRPr>
          </a:p>
        </p:txBody>
      </p:sp>
      <p:sp>
        <p:nvSpPr>
          <p:cNvPr id="68" name="矩形 67">
            <a:extLst>
              <a:ext uri="{FF2B5EF4-FFF2-40B4-BE49-F238E27FC236}">
                <a16:creationId xmlns:a16="http://schemas.microsoft.com/office/drawing/2014/main" id="{D13F8787-731C-4AC7-ADF7-52EA36C99055}"/>
              </a:ext>
            </a:extLst>
          </p:cNvPr>
          <p:cNvSpPr/>
          <p:nvPr/>
        </p:nvSpPr>
        <p:spPr>
          <a:xfrm>
            <a:off x="9551145" y="6151575"/>
            <a:ext cx="839415" cy="359563"/>
          </a:xfrm>
          <a:prstGeom prst="rect">
            <a:avLst/>
          </a:prstGeom>
          <a:solidFill>
            <a:schemeClr val="bg1">
              <a:lumMod val="85000"/>
            </a:schemeClr>
          </a:solidFill>
          <a:ln w="19050">
            <a:noFill/>
          </a:ln>
          <a:effectLst>
            <a:outerShdw blurRad="50800" dist="38100" dir="2700000" algn="tl" rotWithShape="0">
              <a:prstClr val="black">
                <a:alpha val="40000"/>
              </a:prstClr>
            </a:outerShdw>
          </a:effectLst>
        </p:spPr>
        <p:txBody>
          <a:bodyPr lIns="132920" tIns="66460" rIns="132920" bIns="66460" rtlCol="0" anchor="ctr"/>
          <a:lstStyle/>
          <a:p>
            <a:pPr algn="ctr" defTabSz="1329169">
              <a:defRPr/>
            </a:pPr>
            <a:r>
              <a:rPr lang="en-US" altLang="zh-TW" sz="1100">
                <a:latin typeface="Arial" panose="020B0604020202020204" pitchFamily="34" charset="0"/>
                <a:ea typeface="新細明體" panose="02020500000000000000" pitchFamily="18" charset="-120"/>
                <a:cs typeface="Arial" panose="020B0604020202020204" pitchFamily="34" charset="0"/>
              </a:rPr>
              <a:t>FTP</a:t>
            </a:r>
            <a:endParaRPr lang="zh-TW" altLang="en-US" sz="1100">
              <a:latin typeface="Arial" panose="020B0604020202020204" pitchFamily="34" charset="0"/>
              <a:ea typeface="新細明體" panose="02020500000000000000" pitchFamily="18" charset="-120"/>
              <a:cs typeface="Arial" panose="020B0604020202020204" pitchFamily="34" charset="0"/>
            </a:endParaRPr>
          </a:p>
        </p:txBody>
      </p:sp>
      <p:sp>
        <p:nvSpPr>
          <p:cNvPr id="69" name="矩形 68">
            <a:extLst>
              <a:ext uri="{FF2B5EF4-FFF2-40B4-BE49-F238E27FC236}">
                <a16:creationId xmlns:a16="http://schemas.microsoft.com/office/drawing/2014/main" id="{0F7B1A3E-DEED-48DB-932B-37C828C733B2}"/>
              </a:ext>
            </a:extLst>
          </p:cNvPr>
          <p:cNvSpPr/>
          <p:nvPr/>
        </p:nvSpPr>
        <p:spPr>
          <a:xfrm>
            <a:off x="11204703" y="5656591"/>
            <a:ext cx="639200" cy="249747"/>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algn="ctr" defTabSz="1329169">
              <a:defRPr/>
            </a:pPr>
            <a:r>
              <a:rPr lang="en-US" altLang="zh-TW" sz="900">
                <a:solidFill>
                  <a:schemeClr val="bg1"/>
                </a:solidFill>
                <a:latin typeface="Arial" panose="020B0604020202020204" pitchFamily="34" charset="0"/>
                <a:ea typeface="新細明體" panose="02020500000000000000" pitchFamily="18" charset="-120"/>
                <a:cs typeface="Arial" panose="020B0604020202020204" pitchFamily="34" charset="0"/>
              </a:rPr>
              <a:t>NAS</a:t>
            </a:r>
            <a:endParaRPr lang="zh-TW" altLang="en-US" sz="90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0" name="矩形 69">
            <a:extLst>
              <a:ext uri="{FF2B5EF4-FFF2-40B4-BE49-F238E27FC236}">
                <a16:creationId xmlns:a16="http://schemas.microsoft.com/office/drawing/2014/main" id="{319E6D0A-2290-4F92-90F1-917437A6A829}"/>
              </a:ext>
            </a:extLst>
          </p:cNvPr>
          <p:cNvSpPr/>
          <p:nvPr/>
        </p:nvSpPr>
        <p:spPr>
          <a:xfrm>
            <a:off x="11048415" y="6424688"/>
            <a:ext cx="952483" cy="249747"/>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algn="ctr" defTabSz="1329169">
              <a:defRPr/>
            </a:pPr>
            <a:r>
              <a:rPr lang="en-US" altLang="zh-TW" sz="900">
                <a:solidFill>
                  <a:schemeClr val="bg1"/>
                </a:solidFill>
                <a:latin typeface="Arial" panose="020B0604020202020204" pitchFamily="34" charset="0"/>
                <a:ea typeface="新細明體"/>
                <a:cs typeface="Arial" panose="020B0604020202020204" pitchFamily="34" charset="0"/>
              </a:rPr>
              <a:t>Data</a:t>
            </a:r>
            <a:r>
              <a:rPr lang="zh-TW" altLang="en-US" sz="900">
                <a:solidFill>
                  <a:schemeClr val="bg1"/>
                </a:solidFill>
                <a:latin typeface="Arial" panose="020B0604020202020204" pitchFamily="34" charset="0"/>
                <a:ea typeface="新細明體"/>
                <a:cs typeface="Arial" panose="020B0604020202020204" pitchFamily="34" charset="0"/>
              </a:rPr>
              <a:t> C</a:t>
            </a:r>
            <a:r>
              <a:rPr lang="en-US" altLang="zh-TW" sz="900">
                <a:solidFill>
                  <a:schemeClr val="bg1"/>
                </a:solidFill>
                <a:latin typeface="Arial" panose="020B0604020202020204" pitchFamily="34" charset="0"/>
                <a:ea typeface="新細明體"/>
                <a:cs typeface="Arial" panose="020B0604020202020204" pitchFamily="34" charset="0"/>
              </a:rPr>
              <a:t>enter</a:t>
            </a:r>
            <a:endParaRPr lang="zh-TW" altLang="en-US" sz="900">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71" name="L-圖案 189">
            <a:extLst>
              <a:ext uri="{FF2B5EF4-FFF2-40B4-BE49-F238E27FC236}">
                <a16:creationId xmlns:a16="http://schemas.microsoft.com/office/drawing/2014/main" id="{AEB71D0C-7F4A-4896-AE84-2F469037D738}"/>
              </a:ext>
            </a:extLst>
          </p:cNvPr>
          <p:cNvSpPr/>
          <p:nvPr/>
        </p:nvSpPr>
        <p:spPr>
          <a:xfrm flipH="1">
            <a:off x="3683095" y="1390592"/>
            <a:ext cx="3852359" cy="3621529"/>
          </a:xfrm>
          <a:prstGeom prst="corner">
            <a:avLst>
              <a:gd name="adj1" fmla="val 15402"/>
              <a:gd name="adj2" fmla="val 12762"/>
            </a:avLst>
          </a:prstGeom>
          <a:solidFill>
            <a:srgbClr val="8BE1FF"/>
          </a:solidFill>
          <a:ln w="28575"/>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72" name="矩形 71">
            <a:extLst>
              <a:ext uri="{FF2B5EF4-FFF2-40B4-BE49-F238E27FC236}">
                <a16:creationId xmlns:a16="http://schemas.microsoft.com/office/drawing/2014/main" id="{2968A558-CC41-43F3-8D7E-D2DA4915E8E4}"/>
              </a:ext>
            </a:extLst>
          </p:cNvPr>
          <p:cNvSpPr/>
          <p:nvPr/>
        </p:nvSpPr>
        <p:spPr>
          <a:xfrm>
            <a:off x="4640543" y="4404297"/>
            <a:ext cx="1633782" cy="369332"/>
          </a:xfrm>
          <a:prstGeom prst="rect">
            <a:avLst/>
          </a:prstGeom>
        </p:spPr>
        <p:txBody>
          <a:bodyPr wrap="none">
            <a:spAutoFit/>
          </a:bodyPr>
          <a:lstStyle/>
          <a:p>
            <a:pPr algn="ctr" defTabSz="1329169">
              <a:defRPr/>
            </a:pPr>
            <a:r>
              <a:rPr lang="en-US" altLang="zh-TW">
                <a:latin typeface="Arial" panose="020B0604020202020204" pitchFamily="34" charset="0"/>
                <a:cs typeface="Arial" panose="020B0604020202020204" pitchFamily="34" charset="0"/>
              </a:rPr>
              <a:t>Cache Engine</a:t>
            </a:r>
            <a:endParaRPr lang="zh-TW" altLang="en-US">
              <a:latin typeface="Arial" panose="020B0604020202020204" pitchFamily="34" charset="0"/>
              <a:cs typeface="Arial" panose="020B0604020202020204" pitchFamily="34" charset="0"/>
            </a:endParaRPr>
          </a:p>
        </p:txBody>
      </p:sp>
      <p:cxnSp>
        <p:nvCxnSpPr>
          <p:cNvPr id="74" name="直線接點 73">
            <a:extLst>
              <a:ext uri="{FF2B5EF4-FFF2-40B4-BE49-F238E27FC236}">
                <a16:creationId xmlns:a16="http://schemas.microsoft.com/office/drawing/2014/main" id="{B30F97E5-DC5C-4D19-BD5A-5962C5ECCC2A}"/>
              </a:ext>
            </a:extLst>
          </p:cNvPr>
          <p:cNvCxnSpPr>
            <a:cxnSpLocks/>
          </p:cNvCxnSpPr>
          <p:nvPr/>
        </p:nvCxnSpPr>
        <p:spPr>
          <a:xfrm>
            <a:off x="6382353" y="1814818"/>
            <a:ext cx="0" cy="430799"/>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sp>
        <p:nvSpPr>
          <p:cNvPr id="76" name="矩形 75">
            <a:extLst>
              <a:ext uri="{FF2B5EF4-FFF2-40B4-BE49-F238E27FC236}">
                <a16:creationId xmlns:a16="http://schemas.microsoft.com/office/drawing/2014/main" id="{2403F635-79FB-4745-831E-C5A871F79B07}"/>
              </a:ext>
            </a:extLst>
          </p:cNvPr>
          <p:cNvSpPr/>
          <p:nvPr/>
        </p:nvSpPr>
        <p:spPr>
          <a:xfrm>
            <a:off x="1938157" y="5675565"/>
            <a:ext cx="921745" cy="410635"/>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algn="ctr" defTabSz="1329169">
              <a:defRPr/>
            </a:pPr>
            <a:r>
              <a:rPr lang="en-US" altLang="zh-TW" sz="1200">
                <a:solidFill>
                  <a:schemeClr val="tx1"/>
                </a:solidFill>
                <a:latin typeface="Arial" panose="020B0604020202020204" pitchFamily="34" charset="0"/>
                <a:ea typeface="新細明體" panose="02020500000000000000" pitchFamily="18" charset="-120"/>
                <a:cs typeface="Arial" panose="020B0604020202020204" pitchFamily="34" charset="0"/>
              </a:rPr>
              <a:t>File</a:t>
            </a:r>
          </a:p>
          <a:p>
            <a:pPr algn="ctr" defTabSz="1329169">
              <a:defRPr/>
            </a:pPr>
            <a:r>
              <a:rPr lang="en-US" altLang="zh-TW" sz="1200">
                <a:solidFill>
                  <a:schemeClr val="tx1"/>
                </a:solidFill>
                <a:latin typeface="Arial" panose="020B0604020202020204" pitchFamily="34" charset="0"/>
                <a:ea typeface="新細明體" panose="02020500000000000000" pitchFamily="18" charset="-120"/>
                <a:cs typeface="Arial" panose="020B0604020202020204" pitchFamily="34" charset="0"/>
              </a:rPr>
              <a:t>Station</a:t>
            </a:r>
            <a:endParaRPr lang="zh-TW" altLang="en-US" sz="12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sp>
        <p:nvSpPr>
          <p:cNvPr id="77" name="矩形 76">
            <a:extLst>
              <a:ext uri="{FF2B5EF4-FFF2-40B4-BE49-F238E27FC236}">
                <a16:creationId xmlns:a16="http://schemas.microsoft.com/office/drawing/2014/main" id="{B855BB43-3A96-4FE3-BCAC-628B793F0FBD}"/>
              </a:ext>
            </a:extLst>
          </p:cNvPr>
          <p:cNvSpPr/>
          <p:nvPr/>
        </p:nvSpPr>
        <p:spPr>
          <a:xfrm>
            <a:off x="199593" y="2093162"/>
            <a:ext cx="1278651" cy="256593"/>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algn="ctr" defTabSz="1329169">
              <a:defRPr/>
            </a:pPr>
            <a:r>
              <a:rPr lang="zh-CN" altLang="en-US" sz="1000">
                <a:solidFill>
                  <a:schemeClr val="tx1">
                    <a:lumMod val="95000"/>
                    <a:lumOff val="5000"/>
                  </a:schemeClr>
                </a:solidFill>
                <a:latin typeface="Arial" panose="020B0604020202020204" pitchFamily="34" charset="0"/>
                <a:ea typeface="Microsoft JhengHei" panose="020B0604030504040204" pitchFamily="34" charset="-120"/>
                <a:cs typeface="Arial" panose="020B0604020202020204" pitchFamily="34" charset="0"/>
              </a:rPr>
              <a:t>本地伺服器</a:t>
            </a:r>
            <a:endParaRPr lang="zh-TW" altLang="en-US" sz="1000">
              <a:solidFill>
                <a:schemeClr val="tx1">
                  <a:lumMod val="95000"/>
                  <a:lumOff val="5000"/>
                </a:schemeClr>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82" name="左-右雙向箭號 206">
            <a:extLst>
              <a:ext uri="{FF2B5EF4-FFF2-40B4-BE49-F238E27FC236}">
                <a16:creationId xmlns:a16="http://schemas.microsoft.com/office/drawing/2014/main" id="{31ED57A8-E7C2-41FC-A030-78C19368EC25}"/>
              </a:ext>
            </a:extLst>
          </p:cNvPr>
          <p:cNvSpPr/>
          <p:nvPr/>
        </p:nvSpPr>
        <p:spPr>
          <a:xfrm>
            <a:off x="2799207" y="5891157"/>
            <a:ext cx="1345227" cy="359680"/>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900" b="1">
                <a:latin typeface="Arial" panose="020B0604020202020204" pitchFamily="34" charset="0"/>
                <a:ea typeface="微軟正黑體" panose="020B0604030504040204" pitchFamily="34" charset="-120"/>
                <a:cs typeface="Arial" panose="020B0604020202020204" pitchFamily="34" charset="0"/>
              </a:rPr>
              <a:t>File Access​</a:t>
            </a:r>
          </a:p>
        </p:txBody>
      </p:sp>
      <p:cxnSp>
        <p:nvCxnSpPr>
          <p:cNvPr id="83" name="直線箭頭接點 215">
            <a:extLst>
              <a:ext uri="{FF2B5EF4-FFF2-40B4-BE49-F238E27FC236}">
                <a16:creationId xmlns:a16="http://schemas.microsoft.com/office/drawing/2014/main" id="{E8EBED39-C03D-48EE-9443-EA75AFA39087}"/>
              </a:ext>
            </a:extLst>
          </p:cNvPr>
          <p:cNvCxnSpPr>
            <a:cxnSpLocks/>
          </p:cNvCxnSpPr>
          <p:nvPr/>
        </p:nvCxnSpPr>
        <p:spPr>
          <a:xfrm>
            <a:off x="10072337" y="3673378"/>
            <a:ext cx="0" cy="216007"/>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4" name="直線箭頭接點 217">
            <a:extLst>
              <a:ext uri="{FF2B5EF4-FFF2-40B4-BE49-F238E27FC236}">
                <a16:creationId xmlns:a16="http://schemas.microsoft.com/office/drawing/2014/main" id="{9AF09663-BBDE-4B7D-BC9F-5DBDB8842C51}"/>
              </a:ext>
            </a:extLst>
          </p:cNvPr>
          <p:cNvCxnSpPr>
            <a:cxnSpLocks/>
          </p:cNvCxnSpPr>
          <p:nvPr/>
        </p:nvCxnSpPr>
        <p:spPr>
          <a:xfrm>
            <a:off x="11449811" y="3680402"/>
            <a:ext cx="0" cy="216007"/>
          </a:xfrm>
          <a:prstGeom prst="straightConnector1">
            <a:avLst/>
          </a:prstGeom>
          <a:ln w="28575">
            <a:solidFill>
              <a:schemeClr val="bg2"/>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6" name="直線箭頭接點 226">
            <a:extLst>
              <a:ext uri="{FF2B5EF4-FFF2-40B4-BE49-F238E27FC236}">
                <a16:creationId xmlns:a16="http://schemas.microsoft.com/office/drawing/2014/main" id="{48561DB5-5C2A-4EF6-A96A-18C431A6936E}"/>
              </a:ext>
            </a:extLst>
          </p:cNvPr>
          <p:cNvCxnSpPr>
            <a:cxnSpLocks/>
          </p:cNvCxnSpPr>
          <p:nvPr/>
        </p:nvCxnSpPr>
        <p:spPr>
          <a:xfrm flipH="1">
            <a:off x="10462347" y="5475703"/>
            <a:ext cx="665987" cy="841307"/>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7" name="直線箭頭接點 228">
            <a:extLst>
              <a:ext uri="{FF2B5EF4-FFF2-40B4-BE49-F238E27FC236}">
                <a16:creationId xmlns:a16="http://schemas.microsoft.com/office/drawing/2014/main" id="{43C4CFE1-59B3-4923-BE23-989895A2916F}"/>
              </a:ext>
            </a:extLst>
          </p:cNvPr>
          <p:cNvCxnSpPr>
            <a:cxnSpLocks/>
          </p:cNvCxnSpPr>
          <p:nvPr/>
        </p:nvCxnSpPr>
        <p:spPr>
          <a:xfrm flipH="1">
            <a:off x="10465299" y="5328772"/>
            <a:ext cx="649445" cy="0"/>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8" name="直線箭頭接點 230">
            <a:extLst>
              <a:ext uri="{FF2B5EF4-FFF2-40B4-BE49-F238E27FC236}">
                <a16:creationId xmlns:a16="http://schemas.microsoft.com/office/drawing/2014/main" id="{507BEB43-915C-4729-B07E-B5B66EB0E038}"/>
              </a:ext>
            </a:extLst>
          </p:cNvPr>
          <p:cNvCxnSpPr>
            <a:cxnSpLocks/>
          </p:cNvCxnSpPr>
          <p:nvPr/>
        </p:nvCxnSpPr>
        <p:spPr>
          <a:xfrm flipH="1" flipV="1">
            <a:off x="10488485" y="5475705"/>
            <a:ext cx="673193" cy="856463"/>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89" name="直線箭頭接點 232">
            <a:extLst>
              <a:ext uri="{FF2B5EF4-FFF2-40B4-BE49-F238E27FC236}">
                <a16:creationId xmlns:a16="http://schemas.microsoft.com/office/drawing/2014/main" id="{92367B0C-7E79-4EDD-AD16-49BE224478B2}"/>
              </a:ext>
            </a:extLst>
          </p:cNvPr>
          <p:cNvCxnSpPr>
            <a:cxnSpLocks/>
          </p:cNvCxnSpPr>
          <p:nvPr/>
        </p:nvCxnSpPr>
        <p:spPr>
          <a:xfrm flipH="1" flipV="1">
            <a:off x="10462345" y="6443841"/>
            <a:ext cx="699331" cy="6456"/>
          </a:xfrm>
          <a:prstGeom prst="straightConnector1">
            <a:avLst/>
          </a:prstGeom>
          <a:ln w="127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91" name="矩形 90">
            <a:extLst>
              <a:ext uri="{FF2B5EF4-FFF2-40B4-BE49-F238E27FC236}">
                <a16:creationId xmlns:a16="http://schemas.microsoft.com/office/drawing/2014/main" id="{57D42424-9723-42D5-B518-A4674F17FB85}"/>
              </a:ext>
            </a:extLst>
          </p:cNvPr>
          <p:cNvSpPr/>
          <p:nvPr/>
        </p:nvSpPr>
        <p:spPr>
          <a:xfrm>
            <a:off x="162121" y="1189314"/>
            <a:ext cx="1368989" cy="364217"/>
          </a:xfrm>
          <a:prstGeom prst="rect">
            <a:avLst/>
          </a:prstGeom>
          <a:noFill/>
          <a:ln>
            <a:noFill/>
          </a:ln>
        </p:spPr>
        <p:style>
          <a:lnRef idx="1">
            <a:schemeClr val="accent3"/>
          </a:lnRef>
          <a:fillRef idx="2">
            <a:schemeClr val="accent3"/>
          </a:fillRef>
          <a:effectRef idx="1">
            <a:schemeClr val="accent3"/>
          </a:effectRef>
          <a:fontRef idx="minor">
            <a:schemeClr val="dk1"/>
          </a:fontRef>
        </p:style>
        <p:txBody>
          <a:bodyPr lIns="132920" tIns="66460" rIns="132920" bIns="66460" rtlCol="0" anchor="ctr"/>
          <a:lstStyle/>
          <a:p>
            <a:pPr algn="ctr" defTabSz="1329169">
              <a:defRPr/>
            </a:pPr>
            <a:r>
              <a:rPr lang="en-US" altLang="zh-TW" sz="1200" b="1">
                <a:solidFill>
                  <a:schemeClr val="bg1"/>
                </a:solidFill>
                <a:latin typeface="Arial" panose="020B0604020202020204" pitchFamily="34" charset="0"/>
                <a:ea typeface="Microsoft JhengHei" panose="020B0604030504040204" pitchFamily="34" charset="-120"/>
                <a:cs typeface="Arial" panose="020B0604020202020204" pitchFamily="34" charset="0"/>
              </a:rPr>
              <a:t>Customer​</a:t>
            </a:r>
          </a:p>
          <a:p>
            <a:pPr algn="ctr" defTabSz="1329169">
              <a:defRPr/>
            </a:pPr>
            <a:r>
              <a:rPr lang="en-US" altLang="zh-TW" sz="1200" b="1">
                <a:solidFill>
                  <a:schemeClr val="bg1"/>
                </a:solidFill>
                <a:latin typeface="Arial" panose="020B0604020202020204" pitchFamily="34" charset="0"/>
                <a:ea typeface="Microsoft JhengHei" panose="020B0604030504040204" pitchFamily="34" charset="-120"/>
                <a:cs typeface="Arial" panose="020B0604020202020204" pitchFamily="34" charset="0"/>
              </a:rPr>
              <a:t>File System​</a:t>
            </a:r>
            <a:endParaRPr lang="zh-TW" altLang="en-US" sz="1200" b="1">
              <a:solidFill>
                <a:schemeClr val="bg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95" name="矩形 94">
            <a:extLst>
              <a:ext uri="{FF2B5EF4-FFF2-40B4-BE49-F238E27FC236}">
                <a16:creationId xmlns:a16="http://schemas.microsoft.com/office/drawing/2014/main" id="{AB320C51-DCB3-4456-A7C1-292DFB0FAEB5}"/>
              </a:ext>
            </a:extLst>
          </p:cNvPr>
          <p:cNvSpPr/>
          <p:nvPr/>
        </p:nvSpPr>
        <p:spPr>
          <a:xfrm>
            <a:off x="259990" y="3940294"/>
            <a:ext cx="943053" cy="249747"/>
          </a:xfrm>
          <a:prstGeom prst="rect">
            <a:avLst/>
          </a:prstGeom>
          <a:noFill/>
          <a:ln>
            <a:noFill/>
          </a:ln>
          <a:effectLst/>
          <a:scene3d>
            <a:camera prst="orthographicFront">
              <a:rot lat="0" lon="0" rev="0"/>
            </a:camera>
            <a:lightRig rig="threePt" dir="t">
              <a:rot lat="0" lon="0" rev="1200000"/>
            </a:lightRig>
          </a:scene3d>
          <a:sp3d>
            <a:bevelT w="63500" h="25400"/>
          </a:sp3d>
        </p:spPr>
        <p:txBody>
          <a:bodyPr lIns="132920" tIns="66460" rIns="132920" bIns="66460" rtlCol="0" anchor="ctr"/>
          <a:lstStyle/>
          <a:p>
            <a:pPr algn="ctr" defTabSz="1329169">
              <a:defRPr/>
            </a:pPr>
            <a:r>
              <a:rPr lang="en-US" altLang="zh-CN" sz="950">
                <a:solidFill>
                  <a:schemeClr val="bg1"/>
                </a:solidFill>
                <a:latin typeface="Arial" panose="020B0604020202020204" pitchFamily="34" charset="0"/>
                <a:ea typeface="Microsoft JhengHei" panose="020B0604030504040204" pitchFamily="34" charset="-120"/>
                <a:cs typeface="Arial" panose="020B0604020202020204" pitchFamily="34" charset="0"/>
              </a:rPr>
              <a:t>Local Users​</a:t>
            </a:r>
          </a:p>
        </p:txBody>
      </p:sp>
      <p:sp>
        <p:nvSpPr>
          <p:cNvPr id="96" name="左大括弧 95">
            <a:extLst>
              <a:ext uri="{FF2B5EF4-FFF2-40B4-BE49-F238E27FC236}">
                <a16:creationId xmlns:a16="http://schemas.microsoft.com/office/drawing/2014/main" id="{87338EA6-919A-4287-B749-E4C1F20E8767}"/>
              </a:ext>
            </a:extLst>
          </p:cNvPr>
          <p:cNvSpPr/>
          <p:nvPr/>
        </p:nvSpPr>
        <p:spPr>
          <a:xfrm>
            <a:off x="1620471" y="2155386"/>
            <a:ext cx="343299" cy="3276957"/>
          </a:xfrm>
          <a:prstGeom prst="leftBrace">
            <a:avLst>
              <a:gd name="adj1" fmla="val 48235"/>
              <a:gd name="adj2" fmla="val 50000"/>
            </a:avLst>
          </a:prstGeom>
          <a:ln w="57150">
            <a:solidFill>
              <a:srgbClr val="005BC0"/>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97" name="矩形 96">
            <a:extLst>
              <a:ext uri="{FF2B5EF4-FFF2-40B4-BE49-F238E27FC236}">
                <a16:creationId xmlns:a16="http://schemas.microsoft.com/office/drawing/2014/main" id="{37DC6445-7F7D-48A7-9D32-2AE36C6E24A0}"/>
              </a:ext>
            </a:extLst>
          </p:cNvPr>
          <p:cNvSpPr/>
          <p:nvPr/>
        </p:nvSpPr>
        <p:spPr>
          <a:xfrm>
            <a:off x="1930865" y="6141293"/>
            <a:ext cx="921745" cy="359681"/>
          </a:xfrm>
          <a:prstGeom prst="rect">
            <a:avLst/>
          </a:prstGeom>
          <a:solidFill>
            <a:srgbClr val="FFC000"/>
          </a:solid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lIns="132920" tIns="66460" rIns="132920" bIns="66460" rtlCol="0" anchor="ctr"/>
          <a:lstStyle/>
          <a:p>
            <a:pPr algn="ctr" defTabSz="1329169">
              <a:defRPr/>
            </a:pPr>
            <a:r>
              <a:rPr lang="en-US" altLang="zh-TW" sz="1200">
                <a:solidFill>
                  <a:schemeClr val="tx1"/>
                </a:solidFill>
                <a:latin typeface="Arial" panose="020B0604020202020204" pitchFamily="34" charset="0"/>
                <a:ea typeface="新細明體" panose="02020500000000000000" pitchFamily="18" charset="-120"/>
                <a:cs typeface="Arial" panose="020B0604020202020204" pitchFamily="34" charset="0"/>
              </a:rPr>
              <a:t>Qfile</a:t>
            </a:r>
            <a:endParaRPr lang="zh-TW" altLang="en-US" sz="1200">
              <a:solidFill>
                <a:schemeClr val="tx1"/>
              </a:solidFill>
              <a:latin typeface="Arial" panose="020B0604020202020204" pitchFamily="34" charset="0"/>
              <a:ea typeface="新細明體" panose="02020500000000000000" pitchFamily="18" charset="-120"/>
              <a:cs typeface="Arial" panose="020B0604020202020204" pitchFamily="34" charset="0"/>
            </a:endParaRPr>
          </a:p>
        </p:txBody>
      </p:sp>
      <p:cxnSp>
        <p:nvCxnSpPr>
          <p:cNvPr id="102" name="直線接點 101">
            <a:extLst>
              <a:ext uri="{FF2B5EF4-FFF2-40B4-BE49-F238E27FC236}">
                <a16:creationId xmlns:a16="http://schemas.microsoft.com/office/drawing/2014/main" id="{B5EA33E4-087D-46A5-AC9B-E6611AB2A275}"/>
              </a:ext>
            </a:extLst>
          </p:cNvPr>
          <p:cNvCxnSpPr>
            <a:cxnSpLocks/>
          </p:cNvCxnSpPr>
          <p:nvPr/>
        </p:nvCxnSpPr>
        <p:spPr>
          <a:xfrm>
            <a:off x="6465526" y="3607031"/>
            <a:ext cx="0" cy="430799"/>
          </a:xfrm>
          <a:prstGeom prst="line">
            <a:avLst/>
          </a:prstGeom>
          <a:ln w="28575">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106" name="直線單箭頭接點 105">
            <a:extLst>
              <a:ext uri="{FF2B5EF4-FFF2-40B4-BE49-F238E27FC236}">
                <a16:creationId xmlns:a16="http://schemas.microsoft.com/office/drawing/2014/main" id="{486FBBAE-9DE5-496E-B9ED-9D26D671A828}"/>
              </a:ext>
            </a:extLst>
          </p:cNvPr>
          <p:cNvCxnSpPr>
            <a:cxnSpLocks/>
          </p:cNvCxnSpPr>
          <p:nvPr/>
        </p:nvCxnSpPr>
        <p:spPr>
          <a:xfrm flipV="1">
            <a:off x="8726885" y="1508531"/>
            <a:ext cx="735092" cy="2797"/>
          </a:xfrm>
          <a:prstGeom prst="straightConnector1">
            <a:avLst/>
          </a:prstGeom>
          <a:ln w="50800">
            <a:solidFill>
              <a:srgbClr val="FFC000"/>
            </a:solidFill>
            <a:headEnd type="stealth" w="sm" len="med"/>
            <a:tailEnd type="stealth" w="sm" len="med"/>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7" name="直線單箭頭接點 106">
            <a:extLst>
              <a:ext uri="{FF2B5EF4-FFF2-40B4-BE49-F238E27FC236}">
                <a16:creationId xmlns:a16="http://schemas.microsoft.com/office/drawing/2014/main" id="{A606ECB1-B0A8-462D-9080-077575FFEA97}"/>
              </a:ext>
            </a:extLst>
          </p:cNvPr>
          <p:cNvCxnSpPr>
            <a:cxnSpLocks/>
          </p:cNvCxnSpPr>
          <p:nvPr/>
        </p:nvCxnSpPr>
        <p:spPr>
          <a:xfrm flipV="1">
            <a:off x="8765537" y="3714792"/>
            <a:ext cx="797500" cy="1679861"/>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11" name="矩形 110">
            <a:extLst>
              <a:ext uri="{FF2B5EF4-FFF2-40B4-BE49-F238E27FC236}">
                <a16:creationId xmlns:a16="http://schemas.microsoft.com/office/drawing/2014/main" id="{12107CE9-7809-4D1D-8E45-7513CE49FEE8}"/>
              </a:ext>
            </a:extLst>
          </p:cNvPr>
          <p:cNvSpPr/>
          <p:nvPr/>
        </p:nvSpPr>
        <p:spPr>
          <a:xfrm>
            <a:off x="9461179" y="1043943"/>
            <a:ext cx="2535899" cy="44899"/>
          </a:xfrm>
          <a:prstGeom prst="rect">
            <a:avLst/>
          </a:prstGeom>
          <a:solidFill>
            <a:srgbClr val="8FE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800">
              <a:latin typeface="Arial" panose="020B0604020202020204" pitchFamily="34" charset="0"/>
              <a:cs typeface="Arial" panose="020B0604020202020204" pitchFamily="34" charset="0"/>
            </a:endParaRPr>
          </a:p>
        </p:txBody>
      </p:sp>
      <p:sp>
        <p:nvSpPr>
          <p:cNvPr id="112" name="矩形 111">
            <a:extLst>
              <a:ext uri="{FF2B5EF4-FFF2-40B4-BE49-F238E27FC236}">
                <a16:creationId xmlns:a16="http://schemas.microsoft.com/office/drawing/2014/main" id="{9ECBD277-F7CC-45BC-A54F-5D205F15BE40}"/>
              </a:ext>
            </a:extLst>
          </p:cNvPr>
          <p:cNvSpPr/>
          <p:nvPr/>
        </p:nvSpPr>
        <p:spPr>
          <a:xfrm>
            <a:off x="9465001" y="5107835"/>
            <a:ext cx="2528260" cy="44899"/>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grpSp>
        <p:nvGrpSpPr>
          <p:cNvPr id="113" name="圖形 225">
            <a:extLst>
              <a:ext uri="{FF2B5EF4-FFF2-40B4-BE49-F238E27FC236}">
                <a16:creationId xmlns:a16="http://schemas.microsoft.com/office/drawing/2014/main" id="{297D0314-8CB1-4E46-9C69-8A59CB8B81DC}"/>
              </a:ext>
            </a:extLst>
          </p:cNvPr>
          <p:cNvGrpSpPr/>
          <p:nvPr/>
        </p:nvGrpSpPr>
        <p:grpSpPr>
          <a:xfrm>
            <a:off x="11260889" y="5212530"/>
            <a:ext cx="498451" cy="486437"/>
            <a:chOff x="8935443" y="-3779"/>
            <a:chExt cx="790575" cy="771525"/>
          </a:xfrm>
          <a:solidFill>
            <a:schemeClr val="bg1"/>
          </a:solidFill>
          <a:effectLst>
            <a:outerShdw blurRad="50800" dist="38100" dir="2700000" algn="tl" rotWithShape="0">
              <a:prstClr val="black">
                <a:alpha val="40000"/>
              </a:prstClr>
            </a:outerShdw>
          </a:effectLst>
        </p:grpSpPr>
        <p:sp>
          <p:nvSpPr>
            <p:cNvPr id="114" name="手繪多邊形: 圖案 113">
              <a:extLst>
                <a:ext uri="{FF2B5EF4-FFF2-40B4-BE49-F238E27FC236}">
                  <a16:creationId xmlns:a16="http://schemas.microsoft.com/office/drawing/2014/main" id="{4CE9F7D4-948C-4DD6-BBC7-F540A2336AF8}"/>
                </a:ext>
              </a:extLst>
            </p:cNvPr>
            <p:cNvSpPr/>
            <p:nvPr/>
          </p:nvSpPr>
          <p:spPr>
            <a:xfrm>
              <a:off x="8935443" y="-3779"/>
              <a:ext cx="790575" cy="771525"/>
            </a:xfrm>
            <a:custGeom>
              <a:avLst/>
              <a:gdLst>
                <a:gd name="connsiteX0" fmla="*/ 733425 w 790575"/>
                <a:gd name="connsiteY0" fmla="*/ 0 h 771525"/>
                <a:gd name="connsiteX1" fmla="*/ 58484 w 790575"/>
                <a:gd name="connsiteY1" fmla="*/ 0 h 771525"/>
                <a:gd name="connsiteX2" fmla="*/ 0 w 790575"/>
                <a:gd name="connsiteY2" fmla="*/ 58484 h 771525"/>
                <a:gd name="connsiteX3" fmla="*/ 0 w 790575"/>
                <a:gd name="connsiteY3" fmla="*/ 716947 h 771525"/>
                <a:gd name="connsiteX4" fmla="*/ 58484 w 790575"/>
                <a:gd name="connsiteY4" fmla="*/ 775430 h 771525"/>
                <a:gd name="connsiteX5" fmla="*/ 733425 w 790575"/>
                <a:gd name="connsiteY5" fmla="*/ 775430 h 771525"/>
                <a:gd name="connsiteX6" fmla="*/ 791909 w 790575"/>
                <a:gd name="connsiteY6" fmla="*/ 716947 h 771525"/>
                <a:gd name="connsiteX7" fmla="*/ 791909 w 790575"/>
                <a:gd name="connsiteY7" fmla="*/ 58484 h 771525"/>
                <a:gd name="connsiteX8" fmla="*/ 733425 w 790575"/>
                <a:gd name="connsiteY8" fmla="*/ 0 h 771525"/>
                <a:gd name="connsiteX9" fmla="*/ 214503 w 790575"/>
                <a:gd name="connsiteY9" fmla="*/ 734187 h 771525"/>
                <a:gd name="connsiteX10" fmla="*/ 79058 w 790575"/>
                <a:gd name="connsiteY10" fmla="*/ 734187 h 771525"/>
                <a:gd name="connsiteX11" fmla="*/ 32290 w 790575"/>
                <a:gd name="connsiteY11" fmla="*/ 687419 h 771525"/>
                <a:gd name="connsiteX12" fmla="*/ 32290 w 790575"/>
                <a:gd name="connsiteY12" fmla="*/ 87344 h 771525"/>
                <a:gd name="connsiteX13" fmla="*/ 79058 w 790575"/>
                <a:gd name="connsiteY13" fmla="*/ 40577 h 771525"/>
                <a:gd name="connsiteX14" fmla="*/ 214408 w 790575"/>
                <a:gd name="connsiteY14" fmla="*/ 40577 h 771525"/>
                <a:gd name="connsiteX15" fmla="*/ 214408 w 790575"/>
                <a:gd name="connsiteY15" fmla="*/ 734187 h 771525"/>
                <a:gd name="connsiteX16" fmla="*/ 347853 w 790575"/>
                <a:gd name="connsiteY16" fmla="*/ 731330 h 771525"/>
                <a:gd name="connsiteX17" fmla="*/ 225457 w 790575"/>
                <a:gd name="connsiteY17" fmla="*/ 731330 h 771525"/>
                <a:gd name="connsiteX18" fmla="*/ 225457 w 790575"/>
                <a:gd name="connsiteY18" fmla="*/ 291465 h 771525"/>
                <a:gd name="connsiteX19" fmla="*/ 347758 w 790575"/>
                <a:gd name="connsiteY19" fmla="*/ 291465 h 771525"/>
                <a:gd name="connsiteX20" fmla="*/ 347758 w 790575"/>
                <a:gd name="connsiteY20" fmla="*/ 731330 h 771525"/>
                <a:gd name="connsiteX21" fmla="*/ 482727 w 790575"/>
                <a:gd name="connsiteY21" fmla="*/ 731330 h 771525"/>
                <a:gd name="connsiteX22" fmla="*/ 360426 w 790575"/>
                <a:gd name="connsiteY22" fmla="*/ 731330 h 771525"/>
                <a:gd name="connsiteX23" fmla="*/ 360426 w 790575"/>
                <a:gd name="connsiteY23" fmla="*/ 291465 h 771525"/>
                <a:gd name="connsiteX24" fmla="*/ 482727 w 790575"/>
                <a:gd name="connsiteY24" fmla="*/ 291465 h 771525"/>
                <a:gd name="connsiteX25" fmla="*/ 482727 w 790575"/>
                <a:gd name="connsiteY25" fmla="*/ 731330 h 771525"/>
                <a:gd name="connsiteX26" fmla="*/ 617696 w 790575"/>
                <a:gd name="connsiteY26" fmla="*/ 731330 h 771525"/>
                <a:gd name="connsiteX27" fmla="*/ 495395 w 790575"/>
                <a:gd name="connsiteY27" fmla="*/ 731330 h 771525"/>
                <a:gd name="connsiteX28" fmla="*/ 495395 w 790575"/>
                <a:gd name="connsiteY28" fmla="*/ 291465 h 771525"/>
                <a:gd name="connsiteX29" fmla="*/ 617696 w 790575"/>
                <a:gd name="connsiteY29" fmla="*/ 291465 h 771525"/>
                <a:gd name="connsiteX30" fmla="*/ 617696 w 790575"/>
                <a:gd name="connsiteY30" fmla="*/ 731330 h 771525"/>
                <a:gd name="connsiteX31" fmla="*/ 752665 w 790575"/>
                <a:gd name="connsiteY31" fmla="*/ 731330 h 771525"/>
                <a:gd name="connsiteX32" fmla="*/ 630365 w 790575"/>
                <a:gd name="connsiteY32" fmla="*/ 731330 h 771525"/>
                <a:gd name="connsiteX33" fmla="*/ 630365 w 790575"/>
                <a:gd name="connsiteY33" fmla="*/ 291465 h 771525"/>
                <a:gd name="connsiteX34" fmla="*/ 752761 w 790575"/>
                <a:gd name="connsiteY34" fmla="*/ 291465 h 771525"/>
                <a:gd name="connsiteX35" fmla="*/ 752761 w 790575"/>
                <a:gd name="connsiteY35" fmla="*/ 731330 h 771525"/>
                <a:gd name="connsiteX36" fmla="*/ 753332 w 790575"/>
                <a:gd name="connsiteY36" fmla="*/ 276320 h 771525"/>
                <a:gd name="connsiteX37" fmla="*/ 226886 w 790575"/>
                <a:gd name="connsiteY37" fmla="*/ 276320 h 771525"/>
                <a:gd name="connsiteX38" fmla="*/ 226886 w 790575"/>
                <a:gd name="connsiteY38" fmla="*/ 41243 h 771525"/>
                <a:gd name="connsiteX39" fmla="*/ 753428 w 790575"/>
                <a:gd name="connsiteY39" fmla="*/ 41243 h 771525"/>
                <a:gd name="connsiteX40" fmla="*/ 753428 w 790575"/>
                <a:gd name="connsiteY40" fmla="*/ 276320 h 771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790575" h="771525">
                  <a:moveTo>
                    <a:pt x="733425" y="0"/>
                  </a:moveTo>
                  <a:lnTo>
                    <a:pt x="58484" y="0"/>
                  </a:lnTo>
                  <a:cubicBezTo>
                    <a:pt x="26194" y="0"/>
                    <a:pt x="0" y="26194"/>
                    <a:pt x="0" y="58484"/>
                  </a:cubicBezTo>
                  <a:lnTo>
                    <a:pt x="0" y="716947"/>
                  </a:lnTo>
                  <a:cubicBezTo>
                    <a:pt x="0" y="749237"/>
                    <a:pt x="26194" y="775430"/>
                    <a:pt x="58484" y="775430"/>
                  </a:cubicBezTo>
                  <a:lnTo>
                    <a:pt x="733425" y="775430"/>
                  </a:lnTo>
                  <a:cubicBezTo>
                    <a:pt x="765715" y="775430"/>
                    <a:pt x="791909" y="749237"/>
                    <a:pt x="791909" y="716947"/>
                  </a:cubicBezTo>
                  <a:lnTo>
                    <a:pt x="791909" y="58484"/>
                  </a:lnTo>
                  <a:cubicBezTo>
                    <a:pt x="791909" y="26194"/>
                    <a:pt x="765715" y="0"/>
                    <a:pt x="733425" y="0"/>
                  </a:cubicBezTo>
                  <a:close/>
                  <a:moveTo>
                    <a:pt x="214503" y="734187"/>
                  </a:moveTo>
                  <a:lnTo>
                    <a:pt x="79058" y="734187"/>
                  </a:lnTo>
                  <a:cubicBezTo>
                    <a:pt x="53245" y="734187"/>
                    <a:pt x="32290" y="713232"/>
                    <a:pt x="32290" y="687419"/>
                  </a:cubicBezTo>
                  <a:lnTo>
                    <a:pt x="32290" y="87344"/>
                  </a:lnTo>
                  <a:cubicBezTo>
                    <a:pt x="32290" y="61532"/>
                    <a:pt x="53245" y="40577"/>
                    <a:pt x="79058" y="40577"/>
                  </a:cubicBezTo>
                  <a:lnTo>
                    <a:pt x="214408" y="40577"/>
                  </a:lnTo>
                  <a:lnTo>
                    <a:pt x="214408" y="734187"/>
                  </a:lnTo>
                  <a:close/>
                  <a:moveTo>
                    <a:pt x="347853" y="731330"/>
                  </a:moveTo>
                  <a:lnTo>
                    <a:pt x="225457" y="731330"/>
                  </a:lnTo>
                  <a:lnTo>
                    <a:pt x="225457" y="291465"/>
                  </a:lnTo>
                  <a:lnTo>
                    <a:pt x="347758" y="291465"/>
                  </a:lnTo>
                  <a:lnTo>
                    <a:pt x="347758" y="731330"/>
                  </a:lnTo>
                  <a:close/>
                  <a:moveTo>
                    <a:pt x="482727" y="731330"/>
                  </a:moveTo>
                  <a:lnTo>
                    <a:pt x="360426" y="731330"/>
                  </a:lnTo>
                  <a:lnTo>
                    <a:pt x="360426" y="291465"/>
                  </a:lnTo>
                  <a:lnTo>
                    <a:pt x="482727" y="291465"/>
                  </a:lnTo>
                  <a:lnTo>
                    <a:pt x="482727" y="731330"/>
                  </a:lnTo>
                  <a:close/>
                  <a:moveTo>
                    <a:pt x="617696" y="731330"/>
                  </a:moveTo>
                  <a:lnTo>
                    <a:pt x="495395" y="731330"/>
                  </a:lnTo>
                  <a:lnTo>
                    <a:pt x="495395" y="291465"/>
                  </a:lnTo>
                  <a:lnTo>
                    <a:pt x="617696" y="291465"/>
                  </a:lnTo>
                  <a:lnTo>
                    <a:pt x="617696" y="731330"/>
                  </a:lnTo>
                  <a:close/>
                  <a:moveTo>
                    <a:pt x="752665" y="731330"/>
                  </a:moveTo>
                  <a:lnTo>
                    <a:pt x="630365" y="731330"/>
                  </a:lnTo>
                  <a:lnTo>
                    <a:pt x="630365" y="291465"/>
                  </a:lnTo>
                  <a:lnTo>
                    <a:pt x="752761" y="291465"/>
                  </a:lnTo>
                  <a:lnTo>
                    <a:pt x="752761" y="731330"/>
                  </a:lnTo>
                  <a:close/>
                  <a:moveTo>
                    <a:pt x="753332" y="276320"/>
                  </a:moveTo>
                  <a:lnTo>
                    <a:pt x="226886" y="276320"/>
                  </a:lnTo>
                  <a:lnTo>
                    <a:pt x="226886" y="41243"/>
                  </a:lnTo>
                  <a:lnTo>
                    <a:pt x="753428" y="41243"/>
                  </a:lnTo>
                  <a:lnTo>
                    <a:pt x="753428" y="276320"/>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15" name="手繪多邊形: 圖案 114">
              <a:extLst>
                <a:ext uri="{FF2B5EF4-FFF2-40B4-BE49-F238E27FC236}">
                  <a16:creationId xmlns:a16="http://schemas.microsoft.com/office/drawing/2014/main" id="{F93D3DAF-593B-4DEE-84B8-BF8A1E3994DF}"/>
                </a:ext>
              </a:extLst>
            </p:cNvPr>
            <p:cNvSpPr/>
            <p:nvPr/>
          </p:nvSpPr>
          <p:spPr>
            <a:xfrm>
              <a:off x="9004213" y="493902"/>
              <a:ext cx="104775" cy="57150"/>
            </a:xfrm>
            <a:custGeom>
              <a:avLst/>
              <a:gdLst>
                <a:gd name="connsiteX0" fmla="*/ 105823 w 104775"/>
                <a:gd name="connsiteY0" fmla="*/ 53245 h 57150"/>
                <a:gd name="connsiteX1" fmla="*/ 100012 w 104775"/>
                <a:gd name="connsiteY1" fmla="*/ 59055 h 57150"/>
                <a:gd name="connsiteX2" fmla="*/ 5810 w 104775"/>
                <a:gd name="connsiteY2" fmla="*/ 59055 h 57150"/>
                <a:gd name="connsiteX3" fmla="*/ 0 w 104775"/>
                <a:gd name="connsiteY3" fmla="*/ 53245 h 57150"/>
                <a:gd name="connsiteX4" fmla="*/ 0 w 104775"/>
                <a:gd name="connsiteY4" fmla="*/ 5810 h 57150"/>
                <a:gd name="connsiteX5" fmla="*/ 5810 w 104775"/>
                <a:gd name="connsiteY5" fmla="*/ 0 h 57150"/>
                <a:gd name="connsiteX6" fmla="*/ 100012 w 104775"/>
                <a:gd name="connsiteY6" fmla="*/ 0 h 57150"/>
                <a:gd name="connsiteX7" fmla="*/ 105823 w 104775"/>
                <a:gd name="connsiteY7" fmla="*/ 5810 h 57150"/>
                <a:gd name="connsiteX8" fmla="*/ 105823 w 104775"/>
                <a:gd name="connsiteY8" fmla="*/ 53245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57150">
                  <a:moveTo>
                    <a:pt x="105823" y="53245"/>
                  </a:moveTo>
                  <a:cubicBezTo>
                    <a:pt x="105823" y="56483"/>
                    <a:pt x="103156" y="59055"/>
                    <a:pt x="100012" y="59055"/>
                  </a:cubicBezTo>
                  <a:lnTo>
                    <a:pt x="5810" y="59055"/>
                  </a:lnTo>
                  <a:cubicBezTo>
                    <a:pt x="2572" y="59055"/>
                    <a:pt x="0" y="56388"/>
                    <a:pt x="0" y="53245"/>
                  </a:cubicBezTo>
                  <a:lnTo>
                    <a:pt x="0" y="5810"/>
                  </a:lnTo>
                  <a:cubicBezTo>
                    <a:pt x="0" y="2572"/>
                    <a:pt x="2667" y="0"/>
                    <a:pt x="5810" y="0"/>
                  </a:cubicBezTo>
                  <a:lnTo>
                    <a:pt x="100012" y="0"/>
                  </a:lnTo>
                  <a:cubicBezTo>
                    <a:pt x="103251" y="0"/>
                    <a:pt x="105823" y="2572"/>
                    <a:pt x="105823" y="5810"/>
                  </a:cubicBezTo>
                  <a:lnTo>
                    <a:pt x="105823" y="53245"/>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16" name="手繪多邊形: 圖案 115">
              <a:extLst>
                <a:ext uri="{FF2B5EF4-FFF2-40B4-BE49-F238E27FC236}">
                  <a16:creationId xmlns:a16="http://schemas.microsoft.com/office/drawing/2014/main" id="{30EFF104-4D50-49D8-BD89-21563FD629F2}"/>
                </a:ext>
              </a:extLst>
            </p:cNvPr>
            <p:cNvSpPr/>
            <p:nvPr/>
          </p:nvSpPr>
          <p:spPr>
            <a:xfrm>
              <a:off x="9004213" y="590867"/>
              <a:ext cx="104775" cy="95250"/>
            </a:xfrm>
            <a:custGeom>
              <a:avLst/>
              <a:gdLst>
                <a:gd name="connsiteX0" fmla="*/ 105823 w 104775"/>
                <a:gd name="connsiteY0" fmla="*/ 89630 h 95250"/>
                <a:gd name="connsiteX1" fmla="*/ 100012 w 104775"/>
                <a:gd name="connsiteY1" fmla="*/ 95440 h 95250"/>
                <a:gd name="connsiteX2" fmla="*/ 5810 w 104775"/>
                <a:gd name="connsiteY2" fmla="*/ 95440 h 95250"/>
                <a:gd name="connsiteX3" fmla="*/ 0 w 104775"/>
                <a:gd name="connsiteY3" fmla="*/ 89630 h 95250"/>
                <a:gd name="connsiteX4" fmla="*/ 0 w 104775"/>
                <a:gd name="connsiteY4" fmla="*/ 5810 h 95250"/>
                <a:gd name="connsiteX5" fmla="*/ 5810 w 104775"/>
                <a:gd name="connsiteY5" fmla="*/ 0 h 95250"/>
                <a:gd name="connsiteX6" fmla="*/ 100012 w 104775"/>
                <a:gd name="connsiteY6" fmla="*/ 0 h 95250"/>
                <a:gd name="connsiteX7" fmla="*/ 105823 w 104775"/>
                <a:gd name="connsiteY7" fmla="*/ 5810 h 95250"/>
                <a:gd name="connsiteX8" fmla="*/ 105823 w 104775"/>
                <a:gd name="connsiteY8" fmla="*/ 8963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775" h="95250">
                  <a:moveTo>
                    <a:pt x="105823" y="89630"/>
                  </a:moveTo>
                  <a:cubicBezTo>
                    <a:pt x="105823" y="92869"/>
                    <a:pt x="103156" y="95440"/>
                    <a:pt x="100012" y="95440"/>
                  </a:cubicBezTo>
                  <a:lnTo>
                    <a:pt x="5810" y="95440"/>
                  </a:lnTo>
                  <a:cubicBezTo>
                    <a:pt x="2572" y="95440"/>
                    <a:pt x="0" y="92773"/>
                    <a:pt x="0" y="89630"/>
                  </a:cubicBezTo>
                  <a:lnTo>
                    <a:pt x="0" y="5810"/>
                  </a:lnTo>
                  <a:cubicBezTo>
                    <a:pt x="0" y="2572"/>
                    <a:pt x="2667" y="0"/>
                    <a:pt x="5810" y="0"/>
                  </a:cubicBezTo>
                  <a:lnTo>
                    <a:pt x="100012" y="0"/>
                  </a:lnTo>
                  <a:cubicBezTo>
                    <a:pt x="103251" y="0"/>
                    <a:pt x="105823" y="2667"/>
                    <a:pt x="105823" y="5810"/>
                  </a:cubicBezTo>
                  <a:lnTo>
                    <a:pt x="105823" y="89630"/>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17" name="手繪多邊形: 圖案 116">
              <a:extLst>
                <a:ext uri="{FF2B5EF4-FFF2-40B4-BE49-F238E27FC236}">
                  <a16:creationId xmlns:a16="http://schemas.microsoft.com/office/drawing/2014/main" id="{9F680CCA-AB36-4E7E-B76E-E9919F69058B}"/>
                </a:ext>
              </a:extLst>
            </p:cNvPr>
            <p:cNvSpPr/>
            <p:nvPr/>
          </p:nvSpPr>
          <p:spPr>
            <a:xfrm>
              <a:off x="91940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2" y="54674"/>
                    <a:pt x="27337" y="54674"/>
                  </a:cubicBezTo>
                  <a:cubicBezTo>
                    <a:pt x="12287" y="54674"/>
                    <a:pt x="0" y="42386"/>
                    <a:pt x="0" y="27337"/>
                  </a:cubicBezTo>
                  <a:cubicBezTo>
                    <a:pt x="0" y="12287"/>
                    <a:pt x="12287" y="0"/>
                    <a:pt x="27337" y="0"/>
                  </a:cubicBezTo>
                  <a:cubicBezTo>
                    <a:pt x="42482" y="95"/>
                    <a:pt x="54673" y="12287"/>
                    <a:pt x="54673" y="27337"/>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18" name="手繪多邊形: 圖案 117">
              <a:extLst>
                <a:ext uri="{FF2B5EF4-FFF2-40B4-BE49-F238E27FC236}">
                  <a16:creationId xmlns:a16="http://schemas.microsoft.com/office/drawing/2014/main" id="{74DC4B87-86B8-430A-A05A-2DC83820B170}"/>
                </a:ext>
              </a:extLst>
            </p:cNvPr>
            <p:cNvSpPr/>
            <p:nvPr/>
          </p:nvSpPr>
          <p:spPr>
            <a:xfrm>
              <a:off x="93273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386" y="54674"/>
                    <a:pt x="27337" y="54674"/>
                  </a:cubicBezTo>
                  <a:cubicBezTo>
                    <a:pt x="12192" y="54674"/>
                    <a:pt x="0" y="42386"/>
                    <a:pt x="0" y="27337"/>
                  </a:cubicBezTo>
                  <a:cubicBezTo>
                    <a:pt x="0" y="12287"/>
                    <a:pt x="12287"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19" name="手繪多邊形: 圖案 118">
              <a:extLst>
                <a:ext uri="{FF2B5EF4-FFF2-40B4-BE49-F238E27FC236}">
                  <a16:creationId xmlns:a16="http://schemas.microsoft.com/office/drawing/2014/main" id="{EE68AE1D-8F24-4F4A-9D36-5B5EA43C305F}"/>
                </a:ext>
              </a:extLst>
            </p:cNvPr>
            <p:cNvSpPr/>
            <p:nvPr/>
          </p:nvSpPr>
          <p:spPr>
            <a:xfrm>
              <a:off x="946074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0" name="手繪多邊形: 圖案 119">
              <a:extLst>
                <a:ext uri="{FF2B5EF4-FFF2-40B4-BE49-F238E27FC236}">
                  <a16:creationId xmlns:a16="http://schemas.microsoft.com/office/drawing/2014/main" id="{9640CCDD-C952-4C4E-BA74-230763D9B780}"/>
                </a:ext>
              </a:extLst>
            </p:cNvPr>
            <p:cNvSpPr/>
            <p:nvPr/>
          </p:nvSpPr>
          <p:spPr>
            <a:xfrm>
              <a:off x="9594097" y="326453"/>
              <a:ext cx="47625" cy="47625"/>
            </a:xfrm>
            <a:custGeom>
              <a:avLst/>
              <a:gdLst>
                <a:gd name="connsiteX0" fmla="*/ 54673 w 47625"/>
                <a:gd name="connsiteY0" fmla="*/ 27337 h 47625"/>
                <a:gd name="connsiteX1" fmla="*/ 27337 w 47625"/>
                <a:gd name="connsiteY1" fmla="*/ 54674 h 47625"/>
                <a:gd name="connsiteX2" fmla="*/ 0 w 47625"/>
                <a:gd name="connsiteY2" fmla="*/ 27337 h 47625"/>
                <a:gd name="connsiteX3" fmla="*/ 27337 w 47625"/>
                <a:gd name="connsiteY3" fmla="*/ 0 h 47625"/>
                <a:gd name="connsiteX4" fmla="*/ 54673 w 47625"/>
                <a:gd name="connsiteY4" fmla="*/ 27337 h 476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625" h="47625">
                  <a:moveTo>
                    <a:pt x="54673" y="27337"/>
                  </a:moveTo>
                  <a:cubicBezTo>
                    <a:pt x="54673" y="42386"/>
                    <a:pt x="42481" y="54674"/>
                    <a:pt x="27337" y="54674"/>
                  </a:cubicBezTo>
                  <a:cubicBezTo>
                    <a:pt x="12287" y="54674"/>
                    <a:pt x="0" y="42386"/>
                    <a:pt x="0" y="27337"/>
                  </a:cubicBezTo>
                  <a:cubicBezTo>
                    <a:pt x="0" y="12287"/>
                    <a:pt x="12192" y="0"/>
                    <a:pt x="27337" y="0"/>
                  </a:cubicBezTo>
                  <a:cubicBezTo>
                    <a:pt x="42481" y="95"/>
                    <a:pt x="54673" y="12287"/>
                    <a:pt x="54673" y="27337"/>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1" name="手繪多邊形: 圖案 120">
              <a:extLst>
                <a:ext uri="{FF2B5EF4-FFF2-40B4-BE49-F238E27FC236}">
                  <a16:creationId xmlns:a16="http://schemas.microsoft.com/office/drawing/2014/main" id="{349D64A5-08BD-4ACB-BD9F-74EE1A4563AE}"/>
                </a:ext>
              </a:extLst>
            </p:cNvPr>
            <p:cNvSpPr/>
            <p:nvPr/>
          </p:nvSpPr>
          <p:spPr>
            <a:xfrm>
              <a:off x="9065745" y="84518"/>
              <a:ext cx="28575" cy="19050"/>
            </a:xfrm>
            <a:custGeom>
              <a:avLst/>
              <a:gdLst>
                <a:gd name="connsiteX0" fmla="*/ 31623 w 28575"/>
                <a:gd name="connsiteY0" fmla="*/ 24384 h 19050"/>
                <a:gd name="connsiteX1" fmla="*/ 22289 w 28575"/>
                <a:gd name="connsiteY1" fmla="*/ 24384 h 19050"/>
                <a:gd name="connsiteX2" fmla="*/ 22289 w 28575"/>
                <a:gd name="connsiteY2" fmla="*/ 17907 h 19050"/>
                <a:gd name="connsiteX3" fmla="*/ 9239 w 28575"/>
                <a:gd name="connsiteY3" fmla="*/ 17907 h 19050"/>
                <a:gd name="connsiteX4" fmla="*/ 9239 w 28575"/>
                <a:gd name="connsiteY4" fmla="*/ 24384 h 19050"/>
                <a:gd name="connsiteX5" fmla="*/ 0 w 28575"/>
                <a:gd name="connsiteY5" fmla="*/ 24384 h 19050"/>
                <a:gd name="connsiteX6" fmla="*/ 0 w 28575"/>
                <a:gd name="connsiteY6" fmla="*/ 5334 h 19050"/>
                <a:gd name="connsiteX7" fmla="*/ 1810 w 28575"/>
                <a:gd name="connsiteY7" fmla="*/ 1429 h 19050"/>
                <a:gd name="connsiteX8" fmla="*/ 6953 w 28575"/>
                <a:gd name="connsiteY8" fmla="*/ 0 h 19050"/>
                <a:gd name="connsiteX9" fmla="*/ 24670 w 28575"/>
                <a:gd name="connsiteY9" fmla="*/ 0 h 19050"/>
                <a:gd name="connsiteX10" fmla="*/ 29813 w 28575"/>
                <a:gd name="connsiteY10" fmla="*/ 1429 h 19050"/>
                <a:gd name="connsiteX11" fmla="*/ 31623 w 28575"/>
                <a:gd name="connsiteY11" fmla="*/ 5334 h 19050"/>
                <a:gd name="connsiteX12" fmla="*/ 31623 w 28575"/>
                <a:gd name="connsiteY12" fmla="*/ 24384 h 19050"/>
                <a:gd name="connsiteX13" fmla="*/ 22289 w 28575"/>
                <a:gd name="connsiteY13" fmla="*/ 13430 h 19050"/>
                <a:gd name="connsiteX14" fmla="*/ 22289 w 28575"/>
                <a:gd name="connsiteY14" fmla="*/ 6382 h 19050"/>
                <a:gd name="connsiteX15" fmla="*/ 9239 w 28575"/>
                <a:gd name="connsiteY15" fmla="*/ 6382 h 19050"/>
                <a:gd name="connsiteX16" fmla="*/ 9239 w 28575"/>
                <a:gd name="connsiteY16" fmla="*/ 13430 h 19050"/>
                <a:gd name="connsiteX17" fmla="*/ 22289 w 28575"/>
                <a:gd name="connsiteY17" fmla="*/ 1343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8575" h="19050">
                  <a:moveTo>
                    <a:pt x="31623" y="24384"/>
                  </a:moveTo>
                  <a:lnTo>
                    <a:pt x="22289" y="24384"/>
                  </a:lnTo>
                  <a:lnTo>
                    <a:pt x="22289" y="17907"/>
                  </a:lnTo>
                  <a:lnTo>
                    <a:pt x="9239" y="17907"/>
                  </a:lnTo>
                  <a:lnTo>
                    <a:pt x="9239" y="24384"/>
                  </a:lnTo>
                  <a:lnTo>
                    <a:pt x="0" y="24384"/>
                  </a:lnTo>
                  <a:lnTo>
                    <a:pt x="0" y="5334"/>
                  </a:lnTo>
                  <a:cubicBezTo>
                    <a:pt x="0" y="3715"/>
                    <a:pt x="571" y="2381"/>
                    <a:pt x="1810" y="1429"/>
                  </a:cubicBezTo>
                  <a:cubicBezTo>
                    <a:pt x="3048" y="476"/>
                    <a:pt x="4763" y="0"/>
                    <a:pt x="6953" y="0"/>
                  </a:cubicBezTo>
                  <a:lnTo>
                    <a:pt x="24670" y="0"/>
                  </a:lnTo>
                  <a:cubicBezTo>
                    <a:pt x="26860" y="0"/>
                    <a:pt x="28575" y="476"/>
                    <a:pt x="29813" y="1429"/>
                  </a:cubicBezTo>
                  <a:cubicBezTo>
                    <a:pt x="31052" y="2381"/>
                    <a:pt x="31623" y="3715"/>
                    <a:pt x="31623" y="5334"/>
                  </a:cubicBezTo>
                  <a:lnTo>
                    <a:pt x="31623" y="24384"/>
                  </a:lnTo>
                  <a:close/>
                  <a:moveTo>
                    <a:pt x="22289" y="13430"/>
                  </a:moveTo>
                  <a:lnTo>
                    <a:pt x="22289" y="6382"/>
                  </a:lnTo>
                  <a:lnTo>
                    <a:pt x="9239" y="6382"/>
                  </a:lnTo>
                  <a:lnTo>
                    <a:pt x="9239" y="13430"/>
                  </a:lnTo>
                  <a:lnTo>
                    <a:pt x="22289" y="13430"/>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2" name="手繪多邊形: 圖案 121">
              <a:extLst>
                <a:ext uri="{FF2B5EF4-FFF2-40B4-BE49-F238E27FC236}">
                  <a16:creationId xmlns:a16="http://schemas.microsoft.com/office/drawing/2014/main" id="{8F2FD0F9-C8CF-4E12-A4D5-A5705AB236EA}"/>
                </a:ext>
              </a:extLst>
            </p:cNvPr>
            <p:cNvSpPr/>
            <p:nvPr/>
          </p:nvSpPr>
          <p:spPr>
            <a:xfrm>
              <a:off x="9101654" y="84518"/>
              <a:ext cx="28575" cy="19050"/>
            </a:xfrm>
            <a:custGeom>
              <a:avLst/>
              <a:gdLst>
                <a:gd name="connsiteX0" fmla="*/ 29051 w 28575"/>
                <a:gd name="connsiteY0" fmla="*/ 1238 h 19050"/>
                <a:gd name="connsiteX1" fmla="*/ 24765 w 28575"/>
                <a:gd name="connsiteY1" fmla="*/ 0 h 19050"/>
                <a:gd name="connsiteX2" fmla="*/ 24765 w 28575"/>
                <a:gd name="connsiteY2" fmla="*/ 0 h 19050"/>
                <a:gd name="connsiteX3" fmla="*/ 24384 w 28575"/>
                <a:gd name="connsiteY3" fmla="*/ 0 h 19050"/>
                <a:gd name="connsiteX4" fmla="*/ 24098 w 28575"/>
                <a:gd name="connsiteY4" fmla="*/ 0 h 19050"/>
                <a:gd name="connsiteX5" fmla="*/ 7525 w 28575"/>
                <a:gd name="connsiteY5" fmla="*/ 0 h 19050"/>
                <a:gd name="connsiteX6" fmla="*/ 7525 w 28575"/>
                <a:gd name="connsiteY6" fmla="*/ 0 h 19050"/>
                <a:gd name="connsiteX7" fmla="*/ 6953 w 28575"/>
                <a:gd name="connsiteY7" fmla="*/ 0 h 19050"/>
                <a:gd name="connsiteX8" fmla="*/ 1810 w 28575"/>
                <a:gd name="connsiteY8" fmla="*/ 1429 h 19050"/>
                <a:gd name="connsiteX9" fmla="*/ 0 w 28575"/>
                <a:gd name="connsiteY9" fmla="*/ 5239 h 19050"/>
                <a:gd name="connsiteX10" fmla="*/ 0 w 28575"/>
                <a:gd name="connsiteY10" fmla="*/ 5239 h 19050"/>
                <a:gd name="connsiteX11" fmla="*/ 0 w 28575"/>
                <a:gd name="connsiteY11" fmla="*/ 5334 h 19050"/>
                <a:gd name="connsiteX12" fmla="*/ 0 w 28575"/>
                <a:gd name="connsiteY12" fmla="*/ 5334 h 19050"/>
                <a:gd name="connsiteX13" fmla="*/ 0 w 28575"/>
                <a:gd name="connsiteY13" fmla="*/ 5334 h 19050"/>
                <a:gd name="connsiteX14" fmla="*/ 0 w 28575"/>
                <a:gd name="connsiteY14" fmla="*/ 24384 h 19050"/>
                <a:gd name="connsiteX15" fmla="*/ 9334 w 28575"/>
                <a:gd name="connsiteY15" fmla="*/ 24384 h 19050"/>
                <a:gd name="connsiteX16" fmla="*/ 9334 w 28575"/>
                <a:gd name="connsiteY16" fmla="*/ 18002 h 19050"/>
                <a:gd name="connsiteX17" fmla="*/ 24384 w 28575"/>
                <a:gd name="connsiteY17" fmla="*/ 18002 h 19050"/>
                <a:gd name="connsiteX18" fmla="*/ 30480 w 28575"/>
                <a:gd name="connsiteY18" fmla="*/ 13049 h 19050"/>
                <a:gd name="connsiteX19" fmla="*/ 30480 w 28575"/>
                <a:gd name="connsiteY19" fmla="*/ 5334 h 19050"/>
                <a:gd name="connsiteX20" fmla="*/ 29051 w 28575"/>
                <a:gd name="connsiteY20" fmla="*/ 1238 h 19050"/>
                <a:gd name="connsiteX21" fmla="*/ 21145 w 28575"/>
                <a:gd name="connsiteY21" fmla="*/ 12668 h 19050"/>
                <a:gd name="connsiteX22" fmla="*/ 9334 w 28575"/>
                <a:gd name="connsiteY22" fmla="*/ 12668 h 19050"/>
                <a:gd name="connsiteX23" fmla="*/ 9334 w 28575"/>
                <a:gd name="connsiteY23" fmla="*/ 6382 h 19050"/>
                <a:gd name="connsiteX24" fmla="*/ 21145 w 28575"/>
                <a:gd name="connsiteY24" fmla="*/ 6382 h 19050"/>
                <a:gd name="connsiteX25" fmla="*/ 21145 w 28575"/>
                <a:gd name="connsiteY25" fmla="*/ 12668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9051" y="1238"/>
                  </a:moveTo>
                  <a:cubicBezTo>
                    <a:pt x="28099" y="476"/>
                    <a:pt x="26670" y="95"/>
                    <a:pt x="24765" y="0"/>
                  </a:cubicBezTo>
                  <a:lnTo>
                    <a:pt x="24765" y="0"/>
                  </a:lnTo>
                  <a:lnTo>
                    <a:pt x="24384" y="0"/>
                  </a:lnTo>
                  <a:cubicBezTo>
                    <a:pt x="24289" y="0"/>
                    <a:pt x="24193" y="0"/>
                    <a:pt x="24098" y="0"/>
                  </a:cubicBezTo>
                  <a:lnTo>
                    <a:pt x="7525" y="0"/>
                  </a:lnTo>
                  <a:lnTo>
                    <a:pt x="7525" y="0"/>
                  </a:lnTo>
                  <a:lnTo>
                    <a:pt x="6953" y="0"/>
                  </a:lnTo>
                  <a:cubicBezTo>
                    <a:pt x="4763" y="0"/>
                    <a:pt x="3048" y="476"/>
                    <a:pt x="1810" y="1429"/>
                  </a:cubicBezTo>
                  <a:cubicBezTo>
                    <a:pt x="571" y="2381"/>
                    <a:pt x="0" y="3619"/>
                    <a:pt x="0" y="5239"/>
                  </a:cubicBezTo>
                  <a:lnTo>
                    <a:pt x="0" y="5239"/>
                  </a:lnTo>
                  <a:lnTo>
                    <a:pt x="0" y="5334"/>
                  </a:lnTo>
                  <a:cubicBezTo>
                    <a:pt x="0" y="5334"/>
                    <a:pt x="0" y="5334"/>
                    <a:pt x="0" y="5334"/>
                  </a:cubicBezTo>
                  <a:lnTo>
                    <a:pt x="0" y="5334"/>
                  </a:lnTo>
                  <a:lnTo>
                    <a:pt x="0" y="24384"/>
                  </a:lnTo>
                  <a:lnTo>
                    <a:pt x="9334" y="24384"/>
                  </a:lnTo>
                  <a:lnTo>
                    <a:pt x="9334" y="18002"/>
                  </a:lnTo>
                  <a:lnTo>
                    <a:pt x="24384" y="18002"/>
                  </a:lnTo>
                  <a:cubicBezTo>
                    <a:pt x="28480" y="18002"/>
                    <a:pt x="30480" y="16383"/>
                    <a:pt x="30480" y="13049"/>
                  </a:cubicBezTo>
                  <a:lnTo>
                    <a:pt x="30480" y="5334"/>
                  </a:lnTo>
                  <a:cubicBezTo>
                    <a:pt x="30575" y="3429"/>
                    <a:pt x="30099" y="2095"/>
                    <a:pt x="29051" y="1238"/>
                  </a:cubicBezTo>
                  <a:close/>
                  <a:moveTo>
                    <a:pt x="21145" y="12668"/>
                  </a:moveTo>
                  <a:lnTo>
                    <a:pt x="9334" y="12668"/>
                  </a:lnTo>
                  <a:lnTo>
                    <a:pt x="9334" y="6382"/>
                  </a:lnTo>
                  <a:lnTo>
                    <a:pt x="21145" y="6382"/>
                  </a:lnTo>
                  <a:lnTo>
                    <a:pt x="21145" y="12668"/>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3" name="手繪多邊形: 圖案 122">
              <a:extLst>
                <a:ext uri="{FF2B5EF4-FFF2-40B4-BE49-F238E27FC236}">
                  <a16:creationId xmlns:a16="http://schemas.microsoft.com/office/drawing/2014/main" id="{B1EDB3CB-087F-4F35-8DE1-F6C5DA790C6C}"/>
                </a:ext>
              </a:extLst>
            </p:cNvPr>
            <p:cNvSpPr/>
            <p:nvPr/>
          </p:nvSpPr>
          <p:spPr>
            <a:xfrm>
              <a:off x="9029645" y="84518"/>
              <a:ext cx="28575" cy="19050"/>
            </a:xfrm>
            <a:custGeom>
              <a:avLst/>
              <a:gdLst>
                <a:gd name="connsiteX0" fmla="*/ 24384 w 28575"/>
                <a:gd name="connsiteY0" fmla="*/ 0 h 19050"/>
                <a:gd name="connsiteX1" fmla="*/ 24384 w 28575"/>
                <a:gd name="connsiteY1" fmla="*/ 0 h 19050"/>
                <a:gd name="connsiteX2" fmla="*/ 22955 w 28575"/>
                <a:gd name="connsiteY2" fmla="*/ 0 h 19050"/>
                <a:gd name="connsiteX3" fmla="*/ 22955 w 28575"/>
                <a:gd name="connsiteY3" fmla="*/ 14192 h 19050"/>
                <a:gd name="connsiteX4" fmla="*/ 22479 w 28575"/>
                <a:gd name="connsiteY4" fmla="*/ 14383 h 19050"/>
                <a:gd name="connsiteX5" fmla="*/ 22193 w 28575"/>
                <a:gd name="connsiteY5" fmla="*/ 14192 h 19050"/>
                <a:gd name="connsiteX6" fmla="*/ 12668 w 28575"/>
                <a:gd name="connsiteY6" fmla="*/ 857 h 19050"/>
                <a:gd name="connsiteX7" fmla="*/ 12668 w 28575"/>
                <a:gd name="connsiteY7" fmla="*/ 857 h 19050"/>
                <a:gd name="connsiteX8" fmla="*/ 12668 w 28575"/>
                <a:gd name="connsiteY8" fmla="*/ 857 h 19050"/>
                <a:gd name="connsiteX9" fmla="*/ 12573 w 28575"/>
                <a:gd name="connsiteY9" fmla="*/ 762 h 19050"/>
                <a:gd name="connsiteX10" fmla="*/ 12573 w 28575"/>
                <a:gd name="connsiteY10" fmla="*/ 667 h 19050"/>
                <a:gd name="connsiteX11" fmla="*/ 10573 w 28575"/>
                <a:gd name="connsiteY11" fmla="*/ 0 h 19050"/>
                <a:gd name="connsiteX12" fmla="*/ 2953 w 28575"/>
                <a:gd name="connsiteY12" fmla="*/ 0 h 19050"/>
                <a:gd name="connsiteX13" fmla="*/ 762 w 28575"/>
                <a:gd name="connsiteY13" fmla="*/ 857 h 19050"/>
                <a:gd name="connsiteX14" fmla="*/ 0 w 28575"/>
                <a:gd name="connsiteY14" fmla="*/ 2953 h 19050"/>
                <a:gd name="connsiteX15" fmla="*/ 0 w 28575"/>
                <a:gd name="connsiteY15" fmla="*/ 2953 h 19050"/>
                <a:gd name="connsiteX16" fmla="*/ 0 w 28575"/>
                <a:gd name="connsiteY16" fmla="*/ 24384 h 19050"/>
                <a:gd name="connsiteX17" fmla="*/ 8763 w 28575"/>
                <a:gd name="connsiteY17" fmla="*/ 24384 h 19050"/>
                <a:gd name="connsiteX18" fmla="*/ 8668 w 28575"/>
                <a:gd name="connsiteY18" fmla="*/ 9715 h 19050"/>
                <a:gd name="connsiteX19" fmla="*/ 9525 w 28575"/>
                <a:gd name="connsiteY19" fmla="*/ 9239 h 19050"/>
                <a:gd name="connsiteX20" fmla="*/ 9906 w 28575"/>
                <a:gd name="connsiteY20" fmla="*/ 9430 h 19050"/>
                <a:gd name="connsiteX21" fmla="*/ 9906 w 28575"/>
                <a:gd name="connsiteY21" fmla="*/ 9430 h 19050"/>
                <a:gd name="connsiteX22" fmla="*/ 22765 w 28575"/>
                <a:gd name="connsiteY22" fmla="*/ 24289 h 19050"/>
                <a:gd name="connsiteX23" fmla="*/ 31909 w 28575"/>
                <a:gd name="connsiteY23" fmla="*/ 24289 h 19050"/>
                <a:gd name="connsiteX24" fmla="*/ 31909 w 28575"/>
                <a:gd name="connsiteY24" fmla="*/ 0 h 19050"/>
                <a:gd name="connsiteX25" fmla="*/ 24384 w 28575"/>
                <a:gd name="connsiteY25" fmla="*/ 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8575" h="19050">
                  <a:moveTo>
                    <a:pt x="24384" y="0"/>
                  </a:moveTo>
                  <a:lnTo>
                    <a:pt x="24384" y="0"/>
                  </a:lnTo>
                  <a:lnTo>
                    <a:pt x="22955" y="0"/>
                  </a:lnTo>
                  <a:lnTo>
                    <a:pt x="22955" y="14192"/>
                  </a:lnTo>
                  <a:cubicBezTo>
                    <a:pt x="22860" y="14383"/>
                    <a:pt x="22765" y="14478"/>
                    <a:pt x="22479" y="14383"/>
                  </a:cubicBezTo>
                  <a:cubicBezTo>
                    <a:pt x="22479" y="14383"/>
                    <a:pt x="22288" y="14383"/>
                    <a:pt x="22193" y="14192"/>
                  </a:cubicBezTo>
                  <a:cubicBezTo>
                    <a:pt x="20669" y="11811"/>
                    <a:pt x="14573" y="3429"/>
                    <a:pt x="12668" y="857"/>
                  </a:cubicBezTo>
                  <a:cubicBezTo>
                    <a:pt x="12668" y="857"/>
                    <a:pt x="12668" y="857"/>
                    <a:pt x="12668" y="857"/>
                  </a:cubicBezTo>
                  <a:lnTo>
                    <a:pt x="12668" y="857"/>
                  </a:lnTo>
                  <a:cubicBezTo>
                    <a:pt x="12668" y="857"/>
                    <a:pt x="12668" y="762"/>
                    <a:pt x="12573" y="762"/>
                  </a:cubicBezTo>
                  <a:cubicBezTo>
                    <a:pt x="12573" y="667"/>
                    <a:pt x="12573" y="667"/>
                    <a:pt x="12573" y="667"/>
                  </a:cubicBezTo>
                  <a:cubicBezTo>
                    <a:pt x="12097" y="190"/>
                    <a:pt x="11430" y="0"/>
                    <a:pt x="10573" y="0"/>
                  </a:cubicBezTo>
                  <a:lnTo>
                    <a:pt x="2953" y="0"/>
                  </a:lnTo>
                  <a:cubicBezTo>
                    <a:pt x="2000" y="0"/>
                    <a:pt x="1238" y="286"/>
                    <a:pt x="762" y="857"/>
                  </a:cubicBezTo>
                  <a:cubicBezTo>
                    <a:pt x="286" y="1333"/>
                    <a:pt x="0" y="2095"/>
                    <a:pt x="0" y="2953"/>
                  </a:cubicBezTo>
                  <a:lnTo>
                    <a:pt x="0" y="2953"/>
                  </a:lnTo>
                  <a:lnTo>
                    <a:pt x="0" y="24384"/>
                  </a:lnTo>
                  <a:lnTo>
                    <a:pt x="8763" y="24384"/>
                  </a:lnTo>
                  <a:cubicBezTo>
                    <a:pt x="8763" y="24384"/>
                    <a:pt x="8763" y="13049"/>
                    <a:pt x="8668" y="9715"/>
                  </a:cubicBezTo>
                  <a:cubicBezTo>
                    <a:pt x="8668" y="9525"/>
                    <a:pt x="8858" y="9239"/>
                    <a:pt x="9525" y="9239"/>
                  </a:cubicBezTo>
                  <a:cubicBezTo>
                    <a:pt x="9525" y="9239"/>
                    <a:pt x="9811" y="9239"/>
                    <a:pt x="9906" y="9430"/>
                  </a:cubicBezTo>
                  <a:lnTo>
                    <a:pt x="9906" y="9430"/>
                  </a:lnTo>
                  <a:cubicBezTo>
                    <a:pt x="11620" y="12097"/>
                    <a:pt x="22765" y="24289"/>
                    <a:pt x="22765" y="24289"/>
                  </a:cubicBezTo>
                  <a:lnTo>
                    <a:pt x="31909" y="24289"/>
                  </a:lnTo>
                  <a:lnTo>
                    <a:pt x="31909" y="0"/>
                  </a:lnTo>
                  <a:lnTo>
                    <a:pt x="24384" y="0"/>
                  </a:ln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4" name="手繪多邊形: 圖案 123">
              <a:extLst>
                <a:ext uri="{FF2B5EF4-FFF2-40B4-BE49-F238E27FC236}">
                  <a16:creationId xmlns:a16="http://schemas.microsoft.com/office/drawing/2014/main" id="{7082567F-26AF-4F6C-955B-6A7730C09C9C}"/>
                </a:ext>
              </a:extLst>
            </p:cNvPr>
            <p:cNvSpPr/>
            <p:nvPr/>
          </p:nvSpPr>
          <p:spPr>
            <a:xfrm>
              <a:off x="8994403" y="84232"/>
              <a:ext cx="28575" cy="19050"/>
            </a:xfrm>
            <a:custGeom>
              <a:avLst/>
              <a:gdLst>
                <a:gd name="connsiteX0" fmla="*/ 19907 w 28575"/>
                <a:gd name="connsiteY0" fmla="*/ 19050 h 19050"/>
                <a:gd name="connsiteX1" fmla="*/ 19526 w 28575"/>
                <a:gd name="connsiteY1" fmla="*/ 18764 h 19050"/>
                <a:gd name="connsiteX2" fmla="*/ 9716 w 28575"/>
                <a:gd name="connsiteY2" fmla="*/ 18764 h 19050"/>
                <a:gd name="connsiteX3" fmla="*/ 9716 w 28575"/>
                <a:gd name="connsiteY3" fmla="*/ 5905 h 19050"/>
                <a:gd name="connsiteX4" fmla="*/ 22669 w 28575"/>
                <a:gd name="connsiteY4" fmla="*/ 5905 h 19050"/>
                <a:gd name="connsiteX5" fmla="*/ 22669 w 28575"/>
                <a:gd name="connsiteY5" fmla="*/ 16764 h 19050"/>
                <a:gd name="connsiteX6" fmla="*/ 31051 w 28575"/>
                <a:gd name="connsiteY6" fmla="*/ 21050 h 19050"/>
                <a:gd name="connsiteX7" fmla="*/ 31528 w 28575"/>
                <a:gd name="connsiteY7" fmla="*/ 18288 h 19050"/>
                <a:gd name="connsiteX8" fmla="*/ 31528 w 28575"/>
                <a:gd name="connsiteY8" fmla="*/ 6477 h 19050"/>
                <a:gd name="connsiteX9" fmla="*/ 24384 w 28575"/>
                <a:gd name="connsiteY9" fmla="*/ 0 h 19050"/>
                <a:gd name="connsiteX10" fmla="*/ 24384 w 28575"/>
                <a:gd name="connsiteY10" fmla="*/ 0 h 19050"/>
                <a:gd name="connsiteX11" fmla="*/ 23622 w 28575"/>
                <a:gd name="connsiteY11" fmla="*/ 0 h 19050"/>
                <a:gd name="connsiteX12" fmla="*/ 23527 w 28575"/>
                <a:gd name="connsiteY12" fmla="*/ 0 h 19050"/>
                <a:gd name="connsiteX13" fmla="*/ 23527 w 28575"/>
                <a:gd name="connsiteY13" fmla="*/ 0 h 19050"/>
                <a:gd name="connsiteX14" fmla="*/ 8001 w 28575"/>
                <a:gd name="connsiteY14" fmla="*/ 0 h 19050"/>
                <a:gd name="connsiteX15" fmla="*/ 0 w 28575"/>
                <a:gd name="connsiteY15" fmla="*/ 6477 h 19050"/>
                <a:gd name="connsiteX16" fmla="*/ 0 w 28575"/>
                <a:gd name="connsiteY16" fmla="*/ 18383 h 19050"/>
                <a:gd name="connsiteX17" fmla="*/ 8001 w 28575"/>
                <a:gd name="connsiteY17" fmla="*/ 24860 h 19050"/>
                <a:gd name="connsiteX18" fmla="*/ 23622 w 28575"/>
                <a:gd name="connsiteY18" fmla="*/ 24860 h 19050"/>
                <a:gd name="connsiteX19" fmla="*/ 23622 w 28575"/>
                <a:gd name="connsiteY19" fmla="*/ 24860 h 19050"/>
                <a:gd name="connsiteX20" fmla="*/ 25908 w 28575"/>
                <a:gd name="connsiteY20" fmla="*/ 24670 h 19050"/>
                <a:gd name="connsiteX21" fmla="*/ 19907 w 28575"/>
                <a:gd name="connsiteY21" fmla="*/ 19050 h 19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8575" h="19050">
                  <a:moveTo>
                    <a:pt x="19907" y="19050"/>
                  </a:moveTo>
                  <a:cubicBezTo>
                    <a:pt x="19717" y="18955"/>
                    <a:pt x="19622" y="18860"/>
                    <a:pt x="19526" y="18764"/>
                  </a:cubicBezTo>
                  <a:lnTo>
                    <a:pt x="9716" y="18764"/>
                  </a:lnTo>
                  <a:lnTo>
                    <a:pt x="9716" y="5905"/>
                  </a:lnTo>
                  <a:lnTo>
                    <a:pt x="22669" y="5905"/>
                  </a:lnTo>
                  <a:lnTo>
                    <a:pt x="22669" y="16764"/>
                  </a:lnTo>
                  <a:cubicBezTo>
                    <a:pt x="26575" y="18002"/>
                    <a:pt x="29242" y="19526"/>
                    <a:pt x="31051" y="21050"/>
                  </a:cubicBezTo>
                  <a:cubicBezTo>
                    <a:pt x="31337" y="20288"/>
                    <a:pt x="31528" y="19336"/>
                    <a:pt x="31528" y="18288"/>
                  </a:cubicBezTo>
                  <a:lnTo>
                    <a:pt x="31528" y="6477"/>
                  </a:lnTo>
                  <a:cubicBezTo>
                    <a:pt x="31528" y="2381"/>
                    <a:pt x="29147" y="286"/>
                    <a:pt x="24384" y="0"/>
                  </a:cubicBezTo>
                  <a:lnTo>
                    <a:pt x="24384" y="0"/>
                  </a:lnTo>
                  <a:lnTo>
                    <a:pt x="23622" y="0"/>
                  </a:lnTo>
                  <a:cubicBezTo>
                    <a:pt x="23622" y="0"/>
                    <a:pt x="23622" y="0"/>
                    <a:pt x="23527" y="0"/>
                  </a:cubicBezTo>
                  <a:lnTo>
                    <a:pt x="23527" y="0"/>
                  </a:lnTo>
                  <a:lnTo>
                    <a:pt x="8001" y="0"/>
                  </a:lnTo>
                  <a:cubicBezTo>
                    <a:pt x="2667" y="0"/>
                    <a:pt x="0" y="2191"/>
                    <a:pt x="0" y="6477"/>
                  </a:cubicBezTo>
                  <a:lnTo>
                    <a:pt x="0" y="18383"/>
                  </a:lnTo>
                  <a:cubicBezTo>
                    <a:pt x="0" y="22670"/>
                    <a:pt x="2667" y="24860"/>
                    <a:pt x="8001" y="24860"/>
                  </a:cubicBezTo>
                  <a:lnTo>
                    <a:pt x="23622" y="24860"/>
                  </a:lnTo>
                  <a:lnTo>
                    <a:pt x="23622" y="24860"/>
                  </a:lnTo>
                  <a:cubicBezTo>
                    <a:pt x="24479" y="24860"/>
                    <a:pt x="25241" y="24765"/>
                    <a:pt x="25908" y="24670"/>
                  </a:cubicBezTo>
                  <a:cubicBezTo>
                    <a:pt x="24575" y="22765"/>
                    <a:pt x="22193" y="20669"/>
                    <a:pt x="19907" y="19050"/>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5" name="手繪多邊形: 圖案 124">
              <a:extLst>
                <a:ext uri="{FF2B5EF4-FFF2-40B4-BE49-F238E27FC236}">
                  <a16:creationId xmlns:a16="http://schemas.microsoft.com/office/drawing/2014/main" id="{BCEED830-6039-4F7F-AE5A-0BCD1B151D3B}"/>
                </a:ext>
              </a:extLst>
            </p:cNvPr>
            <p:cNvSpPr/>
            <p:nvPr/>
          </p:nvSpPr>
          <p:spPr>
            <a:xfrm>
              <a:off x="9011262" y="100234"/>
              <a:ext cx="9525" cy="9525"/>
            </a:xfrm>
            <a:custGeom>
              <a:avLst/>
              <a:gdLst>
                <a:gd name="connsiteX0" fmla="*/ 0 w 9525"/>
                <a:gd name="connsiteY0" fmla="*/ 0 h 0"/>
                <a:gd name="connsiteX1" fmla="*/ 10001 w 9525"/>
                <a:gd name="connsiteY1" fmla="*/ 8858 h 0"/>
                <a:gd name="connsiteX2" fmla="*/ 16669 w 9525"/>
                <a:gd name="connsiteY2" fmla="*/ 8858 h 0"/>
                <a:gd name="connsiteX3" fmla="*/ 0 w 9525"/>
                <a:gd name="connsiteY3" fmla="*/ 0 h 0"/>
              </a:gdLst>
              <a:ahLst/>
              <a:cxnLst>
                <a:cxn ang="0">
                  <a:pos x="connsiteX0" y="connsiteY0"/>
                </a:cxn>
                <a:cxn ang="0">
                  <a:pos x="connsiteX1" y="connsiteY1"/>
                </a:cxn>
                <a:cxn ang="0">
                  <a:pos x="connsiteX2" y="connsiteY2"/>
                </a:cxn>
                <a:cxn ang="0">
                  <a:pos x="connsiteX3" y="connsiteY3"/>
                </a:cxn>
              </a:cxnLst>
              <a:rect l="l" t="t" r="r" b="b"/>
              <a:pathLst>
                <a:path w="9525">
                  <a:moveTo>
                    <a:pt x="0" y="0"/>
                  </a:moveTo>
                  <a:cubicBezTo>
                    <a:pt x="2953" y="1905"/>
                    <a:pt x="8191" y="5524"/>
                    <a:pt x="10001" y="8858"/>
                  </a:cubicBezTo>
                  <a:lnTo>
                    <a:pt x="16669" y="8858"/>
                  </a:lnTo>
                  <a:cubicBezTo>
                    <a:pt x="15526" y="6858"/>
                    <a:pt x="11716" y="2000"/>
                    <a:pt x="0" y="0"/>
                  </a:cubicBezTo>
                  <a:close/>
                </a:path>
              </a:pathLst>
            </a:custGeom>
            <a:grpFill/>
            <a:ln w="9525"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grpSp>
      <p:grpSp>
        <p:nvGrpSpPr>
          <p:cNvPr id="126" name="圖形 251" descr="伺服器">
            <a:extLst>
              <a:ext uri="{FF2B5EF4-FFF2-40B4-BE49-F238E27FC236}">
                <a16:creationId xmlns:a16="http://schemas.microsoft.com/office/drawing/2014/main" id="{D0D8362C-6CF0-45B2-B03C-A12561FE367D}"/>
              </a:ext>
            </a:extLst>
          </p:cNvPr>
          <p:cNvGrpSpPr/>
          <p:nvPr/>
        </p:nvGrpSpPr>
        <p:grpSpPr>
          <a:xfrm>
            <a:off x="11291963" y="6010287"/>
            <a:ext cx="413200" cy="424677"/>
            <a:chOff x="11394932" y="6015184"/>
            <a:chExt cx="484454" cy="497911"/>
          </a:xfrm>
          <a:effectLst>
            <a:outerShdw blurRad="50800" dist="38100" dir="2700000" algn="tl" rotWithShape="0">
              <a:prstClr val="black">
                <a:alpha val="40000"/>
              </a:prstClr>
            </a:outerShdw>
          </a:effectLst>
        </p:grpSpPr>
        <p:sp>
          <p:nvSpPr>
            <p:cNvPr id="127" name="手繪多邊形: 圖案 126">
              <a:extLst>
                <a:ext uri="{FF2B5EF4-FFF2-40B4-BE49-F238E27FC236}">
                  <a16:creationId xmlns:a16="http://schemas.microsoft.com/office/drawing/2014/main" id="{D7AB8F77-20A0-4D42-89DA-6772B711B502}"/>
                </a:ext>
              </a:extLst>
            </p:cNvPr>
            <p:cNvSpPr/>
            <p:nvPr/>
          </p:nvSpPr>
          <p:spPr>
            <a:xfrm>
              <a:off x="11616974" y="6391982"/>
              <a:ext cx="40371" cy="53828"/>
            </a:xfrm>
            <a:custGeom>
              <a:avLst/>
              <a:gdLst>
                <a:gd name="connsiteX0" fmla="*/ 0 w 40371"/>
                <a:gd name="connsiteY0" fmla="*/ 0 h 53828"/>
                <a:gd name="connsiteX1" fmla="*/ 40371 w 40371"/>
                <a:gd name="connsiteY1" fmla="*/ 0 h 53828"/>
                <a:gd name="connsiteX2" fmla="*/ 40371 w 40371"/>
                <a:gd name="connsiteY2" fmla="*/ 53828 h 53828"/>
                <a:gd name="connsiteX3" fmla="*/ 0 w 40371"/>
                <a:gd name="connsiteY3" fmla="*/ 53828 h 53828"/>
              </a:gdLst>
              <a:ahLst/>
              <a:cxnLst>
                <a:cxn ang="0">
                  <a:pos x="connsiteX0" y="connsiteY0"/>
                </a:cxn>
                <a:cxn ang="0">
                  <a:pos x="connsiteX1" y="connsiteY1"/>
                </a:cxn>
                <a:cxn ang="0">
                  <a:pos x="connsiteX2" y="connsiteY2"/>
                </a:cxn>
                <a:cxn ang="0">
                  <a:pos x="connsiteX3" y="connsiteY3"/>
                </a:cxn>
              </a:cxnLst>
              <a:rect l="l" t="t" r="r" b="b"/>
              <a:pathLst>
                <a:path w="40371" h="53828">
                  <a:moveTo>
                    <a:pt x="0" y="0"/>
                  </a:moveTo>
                  <a:lnTo>
                    <a:pt x="40371" y="0"/>
                  </a:lnTo>
                  <a:lnTo>
                    <a:pt x="40371" y="53828"/>
                  </a:lnTo>
                  <a:lnTo>
                    <a:pt x="0" y="53828"/>
                  </a:ln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8" name="手繪多邊形: 圖案 127">
              <a:extLst>
                <a:ext uri="{FF2B5EF4-FFF2-40B4-BE49-F238E27FC236}">
                  <a16:creationId xmlns:a16="http://schemas.microsoft.com/office/drawing/2014/main" id="{4D13F308-5862-4559-A672-A347E6B00806}"/>
                </a:ext>
              </a:extLst>
            </p:cNvPr>
            <p:cNvSpPr/>
            <p:nvPr/>
          </p:nvSpPr>
          <p:spPr>
            <a:xfrm>
              <a:off x="11616974" y="6472724"/>
              <a:ext cx="40371" cy="40371"/>
            </a:xfrm>
            <a:custGeom>
              <a:avLst/>
              <a:gdLst>
                <a:gd name="connsiteX0" fmla="*/ 0 w 40371"/>
                <a:gd name="connsiteY0" fmla="*/ 0 h 40371"/>
                <a:gd name="connsiteX1" fmla="*/ 40371 w 40371"/>
                <a:gd name="connsiteY1" fmla="*/ 0 h 40371"/>
                <a:gd name="connsiteX2" fmla="*/ 40371 w 40371"/>
                <a:gd name="connsiteY2" fmla="*/ 40371 h 40371"/>
                <a:gd name="connsiteX3" fmla="*/ 0 w 40371"/>
                <a:gd name="connsiteY3" fmla="*/ 40371 h 40371"/>
              </a:gdLst>
              <a:ahLst/>
              <a:cxnLst>
                <a:cxn ang="0">
                  <a:pos x="connsiteX0" y="connsiteY0"/>
                </a:cxn>
                <a:cxn ang="0">
                  <a:pos x="connsiteX1" y="connsiteY1"/>
                </a:cxn>
                <a:cxn ang="0">
                  <a:pos x="connsiteX2" y="connsiteY2"/>
                </a:cxn>
                <a:cxn ang="0">
                  <a:pos x="connsiteX3" y="connsiteY3"/>
                </a:cxn>
              </a:cxnLst>
              <a:rect l="l" t="t" r="r" b="b"/>
              <a:pathLst>
                <a:path w="40371" h="40371">
                  <a:moveTo>
                    <a:pt x="0" y="0"/>
                  </a:moveTo>
                  <a:lnTo>
                    <a:pt x="40371" y="0"/>
                  </a:lnTo>
                  <a:lnTo>
                    <a:pt x="40371" y="40371"/>
                  </a:lnTo>
                  <a:lnTo>
                    <a:pt x="0" y="40371"/>
                  </a:ln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29" name="手繪多邊形: 圖案 128">
              <a:extLst>
                <a:ext uri="{FF2B5EF4-FFF2-40B4-BE49-F238E27FC236}">
                  <a16:creationId xmlns:a16="http://schemas.microsoft.com/office/drawing/2014/main" id="{682C1951-0BF2-43C6-80C0-C17248FF0158}"/>
                </a:ext>
              </a:extLst>
            </p:cNvPr>
            <p:cNvSpPr/>
            <p:nvPr/>
          </p:nvSpPr>
          <p:spPr>
            <a:xfrm>
              <a:off x="11684259"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30" name="手繪多邊形: 圖案 129">
              <a:extLst>
                <a:ext uri="{FF2B5EF4-FFF2-40B4-BE49-F238E27FC236}">
                  <a16:creationId xmlns:a16="http://schemas.microsoft.com/office/drawing/2014/main" id="{C79E58BC-9C28-4DBB-A321-F15B3AA64FE6}"/>
                </a:ext>
              </a:extLst>
            </p:cNvPr>
            <p:cNvSpPr/>
            <p:nvPr/>
          </p:nvSpPr>
          <p:spPr>
            <a:xfrm>
              <a:off x="11394932" y="6472724"/>
              <a:ext cx="195127" cy="40371"/>
            </a:xfrm>
            <a:custGeom>
              <a:avLst/>
              <a:gdLst>
                <a:gd name="connsiteX0" fmla="*/ 0 w 195127"/>
                <a:gd name="connsiteY0" fmla="*/ 0 h 40371"/>
                <a:gd name="connsiteX1" fmla="*/ 195127 w 195127"/>
                <a:gd name="connsiteY1" fmla="*/ 0 h 40371"/>
                <a:gd name="connsiteX2" fmla="*/ 195127 w 195127"/>
                <a:gd name="connsiteY2" fmla="*/ 40371 h 40371"/>
                <a:gd name="connsiteX3" fmla="*/ 0 w 195127"/>
                <a:gd name="connsiteY3" fmla="*/ 40371 h 40371"/>
              </a:gdLst>
              <a:ahLst/>
              <a:cxnLst>
                <a:cxn ang="0">
                  <a:pos x="connsiteX0" y="connsiteY0"/>
                </a:cxn>
                <a:cxn ang="0">
                  <a:pos x="connsiteX1" y="connsiteY1"/>
                </a:cxn>
                <a:cxn ang="0">
                  <a:pos x="connsiteX2" y="connsiteY2"/>
                </a:cxn>
                <a:cxn ang="0">
                  <a:pos x="connsiteX3" y="connsiteY3"/>
                </a:cxn>
              </a:cxnLst>
              <a:rect l="l" t="t" r="r" b="b"/>
              <a:pathLst>
                <a:path w="195127" h="40371">
                  <a:moveTo>
                    <a:pt x="0" y="0"/>
                  </a:moveTo>
                  <a:lnTo>
                    <a:pt x="195127" y="0"/>
                  </a:lnTo>
                  <a:lnTo>
                    <a:pt x="195127" y="40371"/>
                  </a:lnTo>
                  <a:lnTo>
                    <a:pt x="0" y="40371"/>
                  </a:ln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31" name="手繪多邊形: 圖案 130">
              <a:extLst>
                <a:ext uri="{FF2B5EF4-FFF2-40B4-BE49-F238E27FC236}">
                  <a16:creationId xmlns:a16="http://schemas.microsoft.com/office/drawing/2014/main" id="{2CE15F49-3A1A-43D7-B5F9-4E3C9476D49F}"/>
                </a:ext>
              </a:extLst>
            </p:cNvPr>
            <p:cNvSpPr/>
            <p:nvPr/>
          </p:nvSpPr>
          <p:spPr>
            <a:xfrm>
              <a:off x="11421847" y="6284325"/>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32" name="手繪多邊形: 圖案 131">
              <a:extLst>
                <a:ext uri="{FF2B5EF4-FFF2-40B4-BE49-F238E27FC236}">
                  <a16:creationId xmlns:a16="http://schemas.microsoft.com/office/drawing/2014/main" id="{DA27D19E-1702-4B6C-9341-DF51302D17E9}"/>
                </a:ext>
              </a:extLst>
            </p:cNvPr>
            <p:cNvSpPr/>
            <p:nvPr/>
          </p:nvSpPr>
          <p:spPr>
            <a:xfrm>
              <a:off x="11421847" y="614975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33" name="手繪多邊形: 圖案 132">
              <a:extLst>
                <a:ext uri="{FF2B5EF4-FFF2-40B4-BE49-F238E27FC236}">
                  <a16:creationId xmlns:a16="http://schemas.microsoft.com/office/drawing/2014/main" id="{574BBC02-3BC9-4AB3-BE39-9E3735648F81}"/>
                </a:ext>
              </a:extLst>
            </p:cNvPr>
            <p:cNvSpPr/>
            <p:nvPr/>
          </p:nvSpPr>
          <p:spPr>
            <a:xfrm>
              <a:off x="11421847" y="6015184"/>
              <a:ext cx="430626" cy="107657"/>
            </a:xfrm>
            <a:custGeom>
              <a:avLst/>
              <a:gdLst>
                <a:gd name="connsiteX0" fmla="*/ 406538 w 430626"/>
                <a:gd name="connsiteY0" fmla="*/ 0 h 107656"/>
                <a:gd name="connsiteX1" fmla="*/ 24088 w 430626"/>
                <a:gd name="connsiteY1" fmla="*/ 0 h 107656"/>
                <a:gd name="connsiteX2" fmla="*/ 0 w 430626"/>
                <a:gd name="connsiteY2" fmla="*/ 24088 h 107656"/>
                <a:gd name="connsiteX3" fmla="*/ 0 w 430626"/>
                <a:gd name="connsiteY3" fmla="*/ 83568 h 107656"/>
                <a:gd name="connsiteX4" fmla="*/ 24088 w 430626"/>
                <a:gd name="connsiteY4" fmla="*/ 107657 h 107656"/>
                <a:gd name="connsiteX5" fmla="*/ 406538 w 430626"/>
                <a:gd name="connsiteY5" fmla="*/ 107657 h 107656"/>
                <a:gd name="connsiteX6" fmla="*/ 430626 w 430626"/>
                <a:gd name="connsiteY6" fmla="*/ 83568 h 107656"/>
                <a:gd name="connsiteX7" fmla="*/ 430626 w 430626"/>
                <a:gd name="connsiteY7" fmla="*/ 24088 h 107656"/>
                <a:gd name="connsiteX8" fmla="*/ 406538 w 430626"/>
                <a:gd name="connsiteY8" fmla="*/ 0 h 107656"/>
                <a:gd name="connsiteX9" fmla="*/ 67285 w 430626"/>
                <a:gd name="connsiteY9" fmla="*/ 67285 h 107656"/>
                <a:gd name="connsiteX10" fmla="*/ 53828 w 430626"/>
                <a:gd name="connsiteY10" fmla="*/ 53828 h 107656"/>
                <a:gd name="connsiteX11" fmla="*/ 67285 w 430626"/>
                <a:gd name="connsiteY11" fmla="*/ 40371 h 107656"/>
                <a:gd name="connsiteX12" fmla="*/ 80742 w 430626"/>
                <a:gd name="connsiteY12" fmla="*/ 53828 h 107656"/>
                <a:gd name="connsiteX13" fmla="*/ 67285 w 430626"/>
                <a:gd name="connsiteY13" fmla="*/ 67285 h 107656"/>
                <a:gd name="connsiteX14" fmla="*/ 134571 w 430626"/>
                <a:gd name="connsiteY14" fmla="*/ 67285 h 107656"/>
                <a:gd name="connsiteX15" fmla="*/ 121114 w 430626"/>
                <a:gd name="connsiteY15" fmla="*/ 53828 h 107656"/>
                <a:gd name="connsiteX16" fmla="*/ 134571 w 430626"/>
                <a:gd name="connsiteY16" fmla="*/ 40371 h 107656"/>
                <a:gd name="connsiteX17" fmla="*/ 148028 w 430626"/>
                <a:gd name="connsiteY17" fmla="*/ 53828 h 107656"/>
                <a:gd name="connsiteX18" fmla="*/ 134571 w 430626"/>
                <a:gd name="connsiteY18" fmla="*/ 67285 h 107656"/>
                <a:gd name="connsiteX19" fmla="*/ 201856 w 430626"/>
                <a:gd name="connsiteY19" fmla="*/ 67285 h 107656"/>
                <a:gd name="connsiteX20" fmla="*/ 188399 w 430626"/>
                <a:gd name="connsiteY20" fmla="*/ 53828 h 107656"/>
                <a:gd name="connsiteX21" fmla="*/ 201856 w 430626"/>
                <a:gd name="connsiteY21" fmla="*/ 40371 h 107656"/>
                <a:gd name="connsiteX22" fmla="*/ 215313 w 430626"/>
                <a:gd name="connsiteY22" fmla="*/ 53828 h 107656"/>
                <a:gd name="connsiteX23" fmla="*/ 201856 w 430626"/>
                <a:gd name="connsiteY23" fmla="*/ 67285 h 1076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30626" h="107656">
                  <a:moveTo>
                    <a:pt x="406538" y="0"/>
                  </a:moveTo>
                  <a:lnTo>
                    <a:pt x="24088" y="0"/>
                  </a:lnTo>
                  <a:cubicBezTo>
                    <a:pt x="10784" y="0"/>
                    <a:pt x="0" y="10784"/>
                    <a:pt x="0" y="24088"/>
                  </a:cubicBezTo>
                  <a:lnTo>
                    <a:pt x="0" y="83568"/>
                  </a:lnTo>
                  <a:cubicBezTo>
                    <a:pt x="0" y="96872"/>
                    <a:pt x="10784" y="107657"/>
                    <a:pt x="24088" y="107657"/>
                  </a:cubicBezTo>
                  <a:lnTo>
                    <a:pt x="406538" y="107657"/>
                  </a:lnTo>
                  <a:cubicBezTo>
                    <a:pt x="419842" y="107657"/>
                    <a:pt x="430626" y="96872"/>
                    <a:pt x="430626" y="83568"/>
                  </a:cubicBezTo>
                  <a:lnTo>
                    <a:pt x="430626" y="24088"/>
                  </a:lnTo>
                  <a:cubicBezTo>
                    <a:pt x="430626" y="10784"/>
                    <a:pt x="419842" y="0"/>
                    <a:pt x="406538" y="0"/>
                  </a:cubicBezTo>
                  <a:close/>
                  <a:moveTo>
                    <a:pt x="67285" y="67285"/>
                  </a:moveTo>
                  <a:cubicBezTo>
                    <a:pt x="59853" y="67285"/>
                    <a:pt x="53828" y="61261"/>
                    <a:pt x="53828" y="53828"/>
                  </a:cubicBezTo>
                  <a:cubicBezTo>
                    <a:pt x="53828" y="46396"/>
                    <a:pt x="59853" y="40371"/>
                    <a:pt x="67285" y="40371"/>
                  </a:cubicBezTo>
                  <a:cubicBezTo>
                    <a:pt x="74718" y="40371"/>
                    <a:pt x="80742" y="46396"/>
                    <a:pt x="80742" y="53828"/>
                  </a:cubicBezTo>
                  <a:cubicBezTo>
                    <a:pt x="80742" y="61261"/>
                    <a:pt x="74718" y="67285"/>
                    <a:pt x="67285" y="67285"/>
                  </a:cubicBezTo>
                  <a:close/>
                  <a:moveTo>
                    <a:pt x="134571" y="67285"/>
                  </a:moveTo>
                  <a:cubicBezTo>
                    <a:pt x="127138" y="67285"/>
                    <a:pt x="121114" y="61261"/>
                    <a:pt x="121114" y="53828"/>
                  </a:cubicBezTo>
                  <a:cubicBezTo>
                    <a:pt x="121114" y="46396"/>
                    <a:pt x="127138" y="40371"/>
                    <a:pt x="134571" y="40371"/>
                  </a:cubicBezTo>
                  <a:cubicBezTo>
                    <a:pt x="142003" y="40371"/>
                    <a:pt x="148028" y="46396"/>
                    <a:pt x="148028" y="53828"/>
                  </a:cubicBezTo>
                  <a:cubicBezTo>
                    <a:pt x="148028" y="61261"/>
                    <a:pt x="142003" y="67285"/>
                    <a:pt x="134571" y="67285"/>
                  </a:cubicBezTo>
                  <a:close/>
                  <a:moveTo>
                    <a:pt x="201856" y="67285"/>
                  </a:moveTo>
                  <a:cubicBezTo>
                    <a:pt x="194424" y="67285"/>
                    <a:pt x="188399" y="61261"/>
                    <a:pt x="188399" y="53828"/>
                  </a:cubicBezTo>
                  <a:cubicBezTo>
                    <a:pt x="188399" y="46396"/>
                    <a:pt x="194424" y="40371"/>
                    <a:pt x="201856" y="40371"/>
                  </a:cubicBezTo>
                  <a:cubicBezTo>
                    <a:pt x="209288" y="40371"/>
                    <a:pt x="215313" y="46396"/>
                    <a:pt x="215313" y="53828"/>
                  </a:cubicBezTo>
                  <a:cubicBezTo>
                    <a:pt x="215313" y="61261"/>
                    <a:pt x="209288" y="67285"/>
                    <a:pt x="201856" y="67285"/>
                  </a:cubicBezTo>
                  <a:close/>
                </a:path>
              </a:pathLst>
            </a:custGeom>
            <a:no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grpSp>
      <p:sp>
        <p:nvSpPr>
          <p:cNvPr id="134" name="左-右雙向箭號 219">
            <a:extLst>
              <a:ext uri="{FF2B5EF4-FFF2-40B4-BE49-F238E27FC236}">
                <a16:creationId xmlns:a16="http://schemas.microsoft.com/office/drawing/2014/main" id="{127381DC-2315-450B-B38A-A5D681D0A2C6}"/>
              </a:ext>
            </a:extLst>
          </p:cNvPr>
          <p:cNvSpPr/>
          <p:nvPr/>
        </p:nvSpPr>
        <p:spPr>
          <a:xfrm>
            <a:off x="7253303" y="1568293"/>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135" name="左-右雙向箭號 220">
            <a:extLst>
              <a:ext uri="{FF2B5EF4-FFF2-40B4-BE49-F238E27FC236}">
                <a16:creationId xmlns:a16="http://schemas.microsoft.com/office/drawing/2014/main" id="{942BEAD5-8DB7-41B3-9762-326107A254D6}"/>
              </a:ext>
            </a:extLst>
          </p:cNvPr>
          <p:cNvSpPr/>
          <p:nvPr/>
        </p:nvSpPr>
        <p:spPr>
          <a:xfrm>
            <a:off x="7244572" y="2189540"/>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136" name="左-右雙向箭號 221">
            <a:extLst>
              <a:ext uri="{FF2B5EF4-FFF2-40B4-BE49-F238E27FC236}">
                <a16:creationId xmlns:a16="http://schemas.microsoft.com/office/drawing/2014/main" id="{9AFC1FCA-002E-4C97-AD6D-A31C33A8C657}"/>
              </a:ext>
            </a:extLst>
          </p:cNvPr>
          <p:cNvSpPr/>
          <p:nvPr/>
        </p:nvSpPr>
        <p:spPr>
          <a:xfrm>
            <a:off x="7288235" y="3686284"/>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137" name="左-右雙向箭號 222">
            <a:extLst>
              <a:ext uri="{FF2B5EF4-FFF2-40B4-BE49-F238E27FC236}">
                <a16:creationId xmlns:a16="http://schemas.microsoft.com/office/drawing/2014/main" id="{3649D98F-E408-489C-B077-2B6C6B9B5046}"/>
              </a:ext>
            </a:extLst>
          </p:cNvPr>
          <p:cNvSpPr/>
          <p:nvPr/>
        </p:nvSpPr>
        <p:spPr>
          <a:xfrm>
            <a:off x="7244572" y="4330183"/>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cxnSp>
        <p:nvCxnSpPr>
          <p:cNvPr id="142" name="直線單箭頭接點 141">
            <a:extLst>
              <a:ext uri="{FF2B5EF4-FFF2-40B4-BE49-F238E27FC236}">
                <a16:creationId xmlns:a16="http://schemas.microsoft.com/office/drawing/2014/main" id="{2F642AC6-A04F-490F-A295-AEABA1B6EAB0}"/>
              </a:ext>
            </a:extLst>
          </p:cNvPr>
          <p:cNvCxnSpPr>
            <a:cxnSpLocks/>
            <a:endCxn id="12" idx="1"/>
          </p:cNvCxnSpPr>
          <p:nvPr/>
        </p:nvCxnSpPr>
        <p:spPr>
          <a:xfrm flipV="1">
            <a:off x="8826837" y="3579625"/>
            <a:ext cx="708003" cy="932236"/>
          </a:xfrm>
          <a:prstGeom prst="straightConnector1">
            <a:avLst/>
          </a:prstGeom>
          <a:ln w="50800">
            <a:solidFill>
              <a:srgbClr val="92D05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43" name="直線單箭頭接點 142">
            <a:extLst>
              <a:ext uri="{FF2B5EF4-FFF2-40B4-BE49-F238E27FC236}">
                <a16:creationId xmlns:a16="http://schemas.microsoft.com/office/drawing/2014/main" id="{57ECF57F-0907-4EAC-85AB-A55D041CA1DD}"/>
              </a:ext>
            </a:extLst>
          </p:cNvPr>
          <p:cNvCxnSpPr>
            <a:cxnSpLocks/>
          </p:cNvCxnSpPr>
          <p:nvPr/>
        </p:nvCxnSpPr>
        <p:spPr>
          <a:xfrm flipV="1">
            <a:off x="8826838" y="1740003"/>
            <a:ext cx="814973" cy="3916587"/>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145" name="圖片 144" descr="一張含有 向量圖形 的圖片&#10;&#10;自動產生的描述">
            <a:extLst>
              <a:ext uri="{FF2B5EF4-FFF2-40B4-BE49-F238E27FC236}">
                <a16:creationId xmlns:a16="http://schemas.microsoft.com/office/drawing/2014/main" id="{678BCBC5-7F93-4079-AC64-1752BA44426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992569" y="772455"/>
            <a:ext cx="546287" cy="546285"/>
          </a:xfrm>
          <a:prstGeom prst="roundRect">
            <a:avLst/>
          </a:prstGeom>
          <a:ln w="19050">
            <a:solidFill>
              <a:schemeClr val="bg1"/>
            </a:solidFill>
          </a:ln>
          <a:effectLst>
            <a:outerShdw blurRad="50800" dist="38100" dir="2700000" algn="tl" rotWithShape="0">
              <a:prstClr val="black">
                <a:alpha val="40000"/>
              </a:prstClr>
            </a:outerShdw>
          </a:effectLst>
        </p:spPr>
      </p:pic>
      <p:pic>
        <p:nvPicPr>
          <p:cNvPr id="146" name="圖片 145" descr="一張含有 向量圖形 的圖片&#10;&#10;自動產生的描述">
            <a:extLst>
              <a:ext uri="{FF2B5EF4-FFF2-40B4-BE49-F238E27FC236}">
                <a16:creationId xmlns:a16="http://schemas.microsoft.com/office/drawing/2014/main" id="{217D0548-82F1-4F5A-8F1C-6FB95513FA4D}"/>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7992569" y="2981595"/>
            <a:ext cx="546287" cy="546285"/>
          </a:xfrm>
          <a:prstGeom prst="roundRect">
            <a:avLst>
              <a:gd name="adj" fmla="val 21735"/>
            </a:avLst>
          </a:prstGeom>
          <a:ln w="19050">
            <a:solidFill>
              <a:schemeClr val="bg1"/>
            </a:solidFill>
          </a:ln>
          <a:effectLst>
            <a:outerShdw blurRad="50800" dist="38100" dir="2700000" algn="tl" rotWithShape="0">
              <a:prstClr val="black">
                <a:alpha val="40000"/>
              </a:prstClr>
            </a:outerShdw>
          </a:effectLst>
        </p:spPr>
      </p:pic>
      <p:sp>
        <p:nvSpPr>
          <p:cNvPr id="148" name="橢圓 147">
            <a:extLst>
              <a:ext uri="{FF2B5EF4-FFF2-40B4-BE49-F238E27FC236}">
                <a16:creationId xmlns:a16="http://schemas.microsoft.com/office/drawing/2014/main" id="{2DEFA269-13A5-4679-8590-E4363AAA7D33}"/>
              </a:ext>
            </a:extLst>
          </p:cNvPr>
          <p:cNvSpPr/>
          <p:nvPr/>
        </p:nvSpPr>
        <p:spPr>
          <a:xfrm>
            <a:off x="224192" y="3219180"/>
            <a:ext cx="1042387" cy="1058883"/>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49" name="橢圓 148">
            <a:extLst>
              <a:ext uri="{FF2B5EF4-FFF2-40B4-BE49-F238E27FC236}">
                <a16:creationId xmlns:a16="http://schemas.microsoft.com/office/drawing/2014/main" id="{E2BB3AED-7F48-4FC5-A69F-3FE9C270A1BC}"/>
              </a:ext>
            </a:extLst>
          </p:cNvPr>
          <p:cNvSpPr/>
          <p:nvPr/>
        </p:nvSpPr>
        <p:spPr>
          <a:xfrm>
            <a:off x="224561" y="5455589"/>
            <a:ext cx="1042387" cy="1058883"/>
          </a:xfrm>
          <a:prstGeom prst="ellipse">
            <a:avLst/>
          </a:prstGeom>
          <a:noFill/>
          <a:ln w="38100">
            <a:gradFill>
              <a:gsLst>
                <a:gs pos="0">
                  <a:schemeClr val="accent3">
                    <a:lumMod val="60000"/>
                    <a:lumOff val="40000"/>
                  </a:schemeClr>
                </a:gs>
                <a:gs pos="57000">
                  <a:schemeClr val="accent3">
                    <a:lumMod val="75000"/>
                  </a:schemeClr>
                </a:gs>
                <a:gs pos="100000">
                  <a:schemeClr val="tx1"/>
                </a:gs>
              </a:gsLst>
              <a:lin ang="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solidFill>
                <a:schemeClr val="bg1"/>
              </a:solidFill>
              <a:latin typeface="Arial" panose="020B0604020202020204" pitchFamily="34" charset="0"/>
              <a:cs typeface="Arial" panose="020B0604020202020204" pitchFamily="34" charset="0"/>
            </a:endParaRPr>
          </a:p>
        </p:txBody>
      </p:sp>
      <p:sp>
        <p:nvSpPr>
          <p:cNvPr id="150" name="左-右雙向箭號 252">
            <a:extLst>
              <a:ext uri="{FF2B5EF4-FFF2-40B4-BE49-F238E27FC236}">
                <a16:creationId xmlns:a16="http://schemas.microsoft.com/office/drawing/2014/main" id="{F6C044C9-E553-498B-B5B2-2B918A97CC20}"/>
              </a:ext>
            </a:extLst>
          </p:cNvPr>
          <p:cNvSpPr/>
          <p:nvPr/>
        </p:nvSpPr>
        <p:spPr>
          <a:xfrm>
            <a:off x="1093278" y="5907289"/>
            <a:ext cx="1055044" cy="342177"/>
          </a:xfrm>
          <a:prstGeom prst="leftRightArrow">
            <a:avLst/>
          </a:prstGeom>
          <a:solidFill>
            <a:schemeClr val="accent4">
              <a:lumMod val="20000"/>
              <a:lumOff val="8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900" b="1">
                <a:latin typeface="Arial" panose="020B0604020202020204" pitchFamily="34" charset="0"/>
                <a:ea typeface="微軟正黑體" panose="020B0604030504040204" pitchFamily="34" charset="-120"/>
                <a:cs typeface="Arial" panose="020B0604020202020204" pitchFamily="34" charset="0"/>
              </a:rPr>
              <a:t>File Access​</a:t>
            </a:r>
          </a:p>
        </p:txBody>
      </p:sp>
      <p:grpSp>
        <p:nvGrpSpPr>
          <p:cNvPr id="155" name="群組 154">
            <a:extLst>
              <a:ext uri="{FF2B5EF4-FFF2-40B4-BE49-F238E27FC236}">
                <a16:creationId xmlns:a16="http://schemas.microsoft.com/office/drawing/2014/main" id="{B2B921E8-60EB-447C-9F37-8F868AD32D48}"/>
              </a:ext>
            </a:extLst>
          </p:cNvPr>
          <p:cNvGrpSpPr/>
          <p:nvPr/>
        </p:nvGrpSpPr>
        <p:grpSpPr>
          <a:xfrm flipH="1">
            <a:off x="414694" y="5692550"/>
            <a:ext cx="700737" cy="536759"/>
            <a:chOff x="13318847" y="8893093"/>
            <a:chExt cx="1455133" cy="1114619"/>
          </a:xfrm>
        </p:grpSpPr>
        <p:sp>
          <p:nvSpPr>
            <p:cNvPr id="156" name="手繪多邊形: 圖案 155">
              <a:extLst>
                <a:ext uri="{FF2B5EF4-FFF2-40B4-BE49-F238E27FC236}">
                  <a16:creationId xmlns:a16="http://schemas.microsoft.com/office/drawing/2014/main" id="{2AF067F7-FFDC-4494-A47D-475371C73747}"/>
                </a:ext>
              </a:extLst>
            </p:cNvPr>
            <p:cNvSpPr/>
            <p:nvPr/>
          </p:nvSpPr>
          <p:spPr>
            <a:xfrm>
              <a:off x="13318847" y="8893093"/>
              <a:ext cx="1455133" cy="957323"/>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57" name="手繪多邊形: 圖案 156">
              <a:extLst>
                <a:ext uri="{FF2B5EF4-FFF2-40B4-BE49-F238E27FC236}">
                  <a16:creationId xmlns:a16="http://schemas.microsoft.com/office/drawing/2014/main" id="{F5270973-112F-4FEA-8298-FAA1858B267C}"/>
                </a:ext>
              </a:extLst>
            </p:cNvPr>
            <p:cNvSpPr/>
            <p:nvPr/>
          </p:nvSpPr>
          <p:spPr>
            <a:xfrm>
              <a:off x="13429255" y="8995204"/>
              <a:ext cx="1225375" cy="753095"/>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58" name="手繪多邊形: 圖案 157">
              <a:extLst>
                <a:ext uri="{FF2B5EF4-FFF2-40B4-BE49-F238E27FC236}">
                  <a16:creationId xmlns:a16="http://schemas.microsoft.com/office/drawing/2014/main" id="{FC4240E5-A753-493B-B65D-42EB57CFB71E}"/>
                </a:ext>
              </a:extLst>
            </p:cNvPr>
            <p:cNvSpPr/>
            <p:nvPr/>
          </p:nvSpPr>
          <p:spPr>
            <a:xfrm>
              <a:off x="13318847" y="9863790"/>
              <a:ext cx="1455133" cy="143922"/>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59" name="手繪多邊形: 圖案 158">
              <a:extLst>
                <a:ext uri="{FF2B5EF4-FFF2-40B4-BE49-F238E27FC236}">
                  <a16:creationId xmlns:a16="http://schemas.microsoft.com/office/drawing/2014/main" id="{025638BF-3C28-477F-9E4E-DC93CCB35DA7}"/>
                </a:ext>
              </a:extLst>
            </p:cNvPr>
            <p:cNvSpPr/>
            <p:nvPr/>
          </p:nvSpPr>
          <p:spPr>
            <a:xfrm>
              <a:off x="13950039" y="9904153"/>
              <a:ext cx="191465" cy="38292"/>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rgbClr val="000000"/>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0" name="手繪多邊形: 圖案 159">
              <a:extLst>
                <a:ext uri="{FF2B5EF4-FFF2-40B4-BE49-F238E27FC236}">
                  <a16:creationId xmlns:a16="http://schemas.microsoft.com/office/drawing/2014/main" id="{8BCC3242-C98E-4695-B4F9-84BB584D3DFF}"/>
                </a:ext>
              </a:extLst>
            </p:cNvPr>
            <p:cNvSpPr/>
            <p:nvPr/>
          </p:nvSpPr>
          <p:spPr>
            <a:xfrm>
              <a:off x="13588681" y="9103446"/>
              <a:ext cx="510573" cy="510573"/>
            </a:xfrm>
            <a:custGeom>
              <a:avLst/>
              <a:gdLst>
                <a:gd name="connsiteX0" fmla="*/ 0 w 510572"/>
                <a:gd name="connsiteY0" fmla="*/ 0 h 510572"/>
                <a:gd name="connsiteX1" fmla="*/ 514785 w 510572"/>
                <a:gd name="connsiteY1" fmla="*/ 0 h 510572"/>
                <a:gd name="connsiteX2" fmla="*/ 514785 w 510572"/>
                <a:gd name="connsiteY2" fmla="*/ 520784 h 510572"/>
                <a:gd name="connsiteX3" fmla="*/ 0 w 510572"/>
                <a:gd name="connsiteY3" fmla="*/ 520784 h 510572"/>
              </a:gdLst>
              <a:ahLst/>
              <a:cxnLst>
                <a:cxn ang="0">
                  <a:pos x="connsiteX0" y="connsiteY0"/>
                </a:cxn>
                <a:cxn ang="0">
                  <a:pos x="connsiteX1" y="connsiteY1"/>
                </a:cxn>
                <a:cxn ang="0">
                  <a:pos x="connsiteX2" y="connsiteY2"/>
                </a:cxn>
                <a:cxn ang="0">
                  <a:pos x="connsiteX3" y="connsiteY3"/>
                </a:cxn>
              </a:cxnLst>
              <a:rect l="l" t="t" r="r" b="b"/>
              <a:pathLst>
                <a:path w="510572" h="510572">
                  <a:moveTo>
                    <a:pt x="0" y="0"/>
                  </a:moveTo>
                  <a:lnTo>
                    <a:pt x="514785" y="0"/>
                  </a:lnTo>
                  <a:lnTo>
                    <a:pt x="514785" y="520784"/>
                  </a:lnTo>
                  <a:lnTo>
                    <a:pt x="0" y="520784"/>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1" name="手繪多邊形: 圖案 160">
              <a:extLst>
                <a:ext uri="{FF2B5EF4-FFF2-40B4-BE49-F238E27FC236}">
                  <a16:creationId xmlns:a16="http://schemas.microsoft.com/office/drawing/2014/main" id="{DCA5F3F4-DB4B-434E-B4A6-5BA880D2B7D5}"/>
                </a:ext>
              </a:extLst>
            </p:cNvPr>
            <p:cNvSpPr/>
            <p:nvPr/>
          </p:nvSpPr>
          <p:spPr>
            <a:xfrm>
              <a:off x="13974675"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2" name="手繪多邊形: 圖案 161">
              <a:extLst>
                <a:ext uri="{FF2B5EF4-FFF2-40B4-BE49-F238E27FC236}">
                  <a16:creationId xmlns:a16="http://schemas.microsoft.com/office/drawing/2014/main" id="{A58D6E98-7AD2-4700-BCB0-05D0643AFB59}"/>
                </a:ext>
              </a:extLst>
            </p:cNvPr>
            <p:cNvSpPr/>
            <p:nvPr/>
          </p:nvSpPr>
          <p:spPr>
            <a:xfrm>
              <a:off x="14013606"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3" name="手繪多邊形: 圖案 162">
              <a:extLst>
                <a:ext uri="{FF2B5EF4-FFF2-40B4-BE49-F238E27FC236}">
                  <a16:creationId xmlns:a16="http://schemas.microsoft.com/office/drawing/2014/main" id="{7FE9453D-52B6-4CB1-89A8-2573CC68D790}"/>
                </a:ext>
              </a:extLst>
            </p:cNvPr>
            <p:cNvSpPr/>
            <p:nvPr/>
          </p:nvSpPr>
          <p:spPr>
            <a:xfrm>
              <a:off x="14052537" y="9123486"/>
              <a:ext cx="12764" cy="12764"/>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4" name="手繪多邊形: 圖案 163">
              <a:extLst>
                <a:ext uri="{FF2B5EF4-FFF2-40B4-BE49-F238E27FC236}">
                  <a16:creationId xmlns:a16="http://schemas.microsoft.com/office/drawing/2014/main" id="{4E4EF373-6910-4619-BF93-8023720408E4}"/>
                </a:ext>
              </a:extLst>
            </p:cNvPr>
            <p:cNvSpPr/>
            <p:nvPr/>
          </p:nvSpPr>
          <p:spPr>
            <a:xfrm>
              <a:off x="13591617" y="9161396"/>
              <a:ext cx="510573" cy="12764"/>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5" name="手繪多邊形: 圖案 164">
              <a:extLst>
                <a:ext uri="{FF2B5EF4-FFF2-40B4-BE49-F238E27FC236}">
                  <a16:creationId xmlns:a16="http://schemas.microsoft.com/office/drawing/2014/main" id="{26DDD3DB-8F78-4515-BEA2-5D6844F8F646}"/>
                </a:ext>
              </a:extLst>
            </p:cNvPr>
            <p:cNvSpPr/>
            <p:nvPr/>
          </p:nvSpPr>
          <p:spPr>
            <a:xfrm>
              <a:off x="13630548" y="9208241"/>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6" name="手繪多邊形: 圖案 165">
              <a:extLst>
                <a:ext uri="{FF2B5EF4-FFF2-40B4-BE49-F238E27FC236}">
                  <a16:creationId xmlns:a16="http://schemas.microsoft.com/office/drawing/2014/main" id="{E4F8BCFD-AD8C-4AB6-BABC-5AC35BAFB812}"/>
                </a:ext>
              </a:extLst>
            </p:cNvPr>
            <p:cNvSpPr/>
            <p:nvPr/>
          </p:nvSpPr>
          <p:spPr>
            <a:xfrm>
              <a:off x="13630548" y="9244108"/>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7" name="手繪多邊形: 圖案 166">
              <a:extLst>
                <a:ext uri="{FF2B5EF4-FFF2-40B4-BE49-F238E27FC236}">
                  <a16:creationId xmlns:a16="http://schemas.microsoft.com/office/drawing/2014/main" id="{C0A4699C-7597-4F27-9103-205AA81285F7}"/>
                </a:ext>
              </a:extLst>
            </p:cNvPr>
            <p:cNvSpPr/>
            <p:nvPr/>
          </p:nvSpPr>
          <p:spPr>
            <a:xfrm>
              <a:off x="13630548" y="9280104"/>
              <a:ext cx="421223" cy="12764"/>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168" name="手繪多邊形: 圖案 167">
              <a:extLst>
                <a:ext uri="{FF2B5EF4-FFF2-40B4-BE49-F238E27FC236}">
                  <a16:creationId xmlns:a16="http://schemas.microsoft.com/office/drawing/2014/main" id="{7A5A1B17-D9B1-4DD5-8B1D-F658BFFBE490}"/>
                </a:ext>
              </a:extLst>
            </p:cNvPr>
            <p:cNvSpPr/>
            <p:nvPr/>
          </p:nvSpPr>
          <p:spPr>
            <a:xfrm>
              <a:off x="13630548" y="9315972"/>
              <a:ext cx="165936" cy="12764"/>
            </a:xfrm>
            <a:custGeom>
              <a:avLst/>
              <a:gdLst>
                <a:gd name="connsiteX0" fmla="*/ 0 w 165936"/>
                <a:gd name="connsiteY0" fmla="*/ 0 h 0"/>
                <a:gd name="connsiteX1" fmla="*/ 175892 w 165936"/>
                <a:gd name="connsiteY1" fmla="*/ 0 h 0"/>
              </a:gdLst>
              <a:ahLst/>
              <a:cxnLst>
                <a:cxn ang="0">
                  <a:pos x="connsiteX0" y="connsiteY0"/>
                </a:cxn>
                <a:cxn ang="0">
                  <a:pos x="connsiteX1" y="connsiteY1"/>
                </a:cxn>
              </a:cxnLst>
              <a:rect l="l" t="t" r="r" b="b"/>
              <a:pathLst>
                <a:path w="165936">
                  <a:moveTo>
                    <a:pt x="0" y="0"/>
                  </a:moveTo>
                  <a:lnTo>
                    <a:pt x="175892" y="0"/>
                  </a:lnTo>
                </a:path>
              </a:pathLst>
            </a:custGeom>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grpSp>
        <p:nvGrpSpPr>
          <p:cNvPr id="38" name="群組 38">
            <a:extLst>
              <a:ext uri="{FF2B5EF4-FFF2-40B4-BE49-F238E27FC236}">
                <a16:creationId xmlns:a16="http://schemas.microsoft.com/office/drawing/2014/main" id="{8EC5902F-C926-495E-8D04-37A82C3405BC}"/>
              </a:ext>
            </a:extLst>
          </p:cNvPr>
          <p:cNvGrpSpPr/>
          <p:nvPr/>
        </p:nvGrpSpPr>
        <p:grpSpPr>
          <a:xfrm>
            <a:off x="327027" y="3486736"/>
            <a:ext cx="401352" cy="401350"/>
            <a:chOff x="305319" y="2656912"/>
            <a:chExt cx="198535" cy="198534"/>
          </a:xfrm>
        </p:grpSpPr>
        <p:grpSp>
          <p:nvGrpSpPr>
            <p:cNvPr id="37" name="群組 41">
              <a:extLst>
                <a:ext uri="{FF2B5EF4-FFF2-40B4-BE49-F238E27FC236}">
                  <a16:creationId xmlns:a16="http://schemas.microsoft.com/office/drawing/2014/main" id="{0CC410F0-C1EB-47DE-BE28-15E5F051C269}"/>
                </a:ext>
              </a:extLst>
            </p:cNvPr>
            <p:cNvGrpSpPr/>
            <p:nvPr/>
          </p:nvGrpSpPr>
          <p:grpSpPr>
            <a:xfrm>
              <a:off x="317310" y="2668137"/>
              <a:ext cx="170597" cy="180834"/>
              <a:chOff x="317310" y="2668137"/>
              <a:chExt cx="170597" cy="180834"/>
            </a:xfrm>
          </p:grpSpPr>
          <p:sp>
            <p:nvSpPr>
              <p:cNvPr id="2" name="橢圓 43">
                <a:extLst>
                  <a:ext uri="{FF2B5EF4-FFF2-40B4-BE49-F238E27FC236}">
                    <a16:creationId xmlns:a16="http://schemas.microsoft.com/office/drawing/2014/main" id="{F6FB903F-B3AF-494E-9699-089247E81BC9}"/>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sp>
            <p:nvSpPr>
              <p:cNvPr id="7" name="矩形: 剪去同側角落 6">
                <a:extLst>
                  <a:ext uri="{FF2B5EF4-FFF2-40B4-BE49-F238E27FC236}">
                    <a16:creationId xmlns:a16="http://schemas.microsoft.com/office/drawing/2014/main" id="{B0110C1F-666E-4BF4-B472-98E05794E0A0}"/>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grpSp>
        <p:pic>
          <p:nvPicPr>
            <p:cNvPr id="169" name="圖形 168">
              <a:extLst>
                <a:ext uri="{FF2B5EF4-FFF2-40B4-BE49-F238E27FC236}">
                  <a16:creationId xmlns:a16="http://schemas.microsoft.com/office/drawing/2014/main" id="{9F40E69F-EBDB-420B-B3EF-7FED315D23A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319" y="2656912"/>
              <a:ext cx="198535" cy="198534"/>
            </a:xfrm>
            <a:prstGeom prst="rect">
              <a:avLst/>
            </a:prstGeom>
          </p:spPr>
        </p:pic>
      </p:grpSp>
      <p:grpSp>
        <p:nvGrpSpPr>
          <p:cNvPr id="172" name="群組 171">
            <a:extLst>
              <a:ext uri="{FF2B5EF4-FFF2-40B4-BE49-F238E27FC236}">
                <a16:creationId xmlns:a16="http://schemas.microsoft.com/office/drawing/2014/main" id="{EEAB4282-1223-42E2-BDFF-7779A083A84B}"/>
              </a:ext>
            </a:extLst>
          </p:cNvPr>
          <p:cNvGrpSpPr/>
          <p:nvPr/>
        </p:nvGrpSpPr>
        <p:grpSpPr>
          <a:xfrm>
            <a:off x="396043" y="1577573"/>
            <a:ext cx="867155" cy="624779"/>
            <a:chOff x="315956" y="2573846"/>
            <a:chExt cx="832784" cy="600014"/>
          </a:xfrm>
        </p:grpSpPr>
        <p:grpSp>
          <p:nvGrpSpPr>
            <p:cNvPr id="173" name="群組 172">
              <a:extLst>
                <a:ext uri="{FF2B5EF4-FFF2-40B4-BE49-F238E27FC236}">
                  <a16:creationId xmlns:a16="http://schemas.microsoft.com/office/drawing/2014/main" id="{78C8AFE9-C171-4204-BA75-CF492A7F8D93}"/>
                </a:ext>
              </a:extLst>
            </p:cNvPr>
            <p:cNvGrpSpPr/>
            <p:nvPr/>
          </p:nvGrpSpPr>
          <p:grpSpPr>
            <a:xfrm>
              <a:off x="315956" y="2626868"/>
              <a:ext cx="252544" cy="514000"/>
              <a:chOff x="315956" y="2626868"/>
              <a:chExt cx="252544" cy="514000"/>
            </a:xfrm>
          </p:grpSpPr>
          <p:sp>
            <p:nvSpPr>
              <p:cNvPr id="189" name="手繪多邊形: 圖案 188">
                <a:extLst>
                  <a:ext uri="{FF2B5EF4-FFF2-40B4-BE49-F238E27FC236}">
                    <a16:creationId xmlns:a16="http://schemas.microsoft.com/office/drawing/2014/main" id="{F07CC110-374B-4204-8EAF-1BD74345C3EC}"/>
                  </a:ext>
                </a:extLst>
              </p:cNvPr>
              <p:cNvSpPr/>
              <p:nvPr/>
            </p:nvSpPr>
            <p:spPr>
              <a:xfrm>
                <a:off x="315956" y="2626868"/>
                <a:ext cx="252544" cy="514000"/>
              </a:xfrm>
              <a:custGeom>
                <a:avLst/>
                <a:gdLst>
                  <a:gd name="connsiteX0" fmla="*/ 63199 w 1005807"/>
                  <a:gd name="connsiteY0" fmla="*/ 63199 h 2047113"/>
                  <a:gd name="connsiteX1" fmla="*/ 946298 w 1005807"/>
                  <a:gd name="connsiteY1" fmla="*/ 63199 h 2047113"/>
                  <a:gd name="connsiteX2" fmla="*/ 946298 w 1005807"/>
                  <a:gd name="connsiteY2" fmla="*/ 1986066 h 2047113"/>
                  <a:gd name="connsiteX3" fmla="*/ 63199 w 1005807"/>
                  <a:gd name="connsiteY3" fmla="*/ 1986066 h 2047113"/>
                </a:gdLst>
                <a:ahLst/>
                <a:cxnLst>
                  <a:cxn ang="0">
                    <a:pos x="connsiteX0" y="connsiteY0"/>
                  </a:cxn>
                  <a:cxn ang="0">
                    <a:pos x="connsiteX1" y="connsiteY1"/>
                  </a:cxn>
                  <a:cxn ang="0">
                    <a:pos x="connsiteX2" y="connsiteY2"/>
                  </a:cxn>
                  <a:cxn ang="0">
                    <a:pos x="connsiteX3" y="connsiteY3"/>
                  </a:cxn>
                </a:cxnLst>
                <a:rect l="l" t="t" r="r" b="b"/>
                <a:pathLst>
                  <a:path w="1005807" h="2047113">
                    <a:moveTo>
                      <a:pt x="63199" y="63199"/>
                    </a:moveTo>
                    <a:lnTo>
                      <a:pt x="946298" y="63199"/>
                    </a:lnTo>
                    <a:lnTo>
                      <a:pt x="946298" y="1986066"/>
                    </a:lnTo>
                    <a:lnTo>
                      <a:pt x="63199" y="1986066"/>
                    </a:lnTo>
                    <a:close/>
                  </a:path>
                </a:pathLst>
              </a:custGeom>
              <a:solidFill>
                <a:schemeClr val="tx1"/>
              </a:solid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90" name="手繪多邊形: 圖案 189">
                <a:extLst>
                  <a:ext uri="{FF2B5EF4-FFF2-40B4-BE49-F238E27FC236}">
                    <a16:creationId xmlns:a16="http://schemas.microsoft.com/office/drawing/2014/main" id="{45141E3C-542C-4D57-A8A2-F14C7E66450F}"/>
                  </a:ext>
                </a:extLst>
              </p:cNvPr>
              <p:cNvSpPr/>
              <p:nvPr/>
            </p:nvSpPr>
            <p:spPr>
              <a:xfrm>
                <a:off x="372445" y="2851431"/>
                <a:ext cx="136671" cy="92104"/>
              </a:xfrm>
              <a:custGeom>
                <a:avLst/>
                <a:gdLst>
                  <a:gd name="connsiteX0" fmla="*/ 9209 w 544319"/>
                  <a:gd name="connsiteY0" fmla="*/ 9210 h 366823"/>
                  <a:gd name="connsiteX1" fmla="*/ 536252 w 544319"/>
                  <a:gd name="connsiteY1" fmla="*/ 9210 h 366823"/>
                  <a:gd name="connsiteX2" fmla="*/ 536252 w 544319"/>
                  <a:gd name="connsiteY2" fmla="*/ 365265 h 366823"/>
                  <a:gd name="connsiteX3" fmla="*/ 9209 w 544319"/>
                  <a:gd name="connsiteY3" fmla="*/ 365265 h 366823"/>
                </a:gdLst>
                <a:ahLst/>
                <a:cxnLst>
                  <a:cxn ang="0">
                    <a:pos x="connsiteX0" y="connsiteY0"/>
                  </a:cxn>
                  <a:cxn ang="0">
                    <a:pos x="connsiteX1" y="connsiteY1"/>
                  </a:cxn>
                  <a:cxn ang="0">
                    <a:pos x="connsiteX2" y="connsiteY2"/>
                  </a:cxn>
                  <a:cxn ang="0">
                    <a:pos x="connsiteX3" y="connsiteY3"/>
                  </a:cxn>
                </a:cxnLst>
                <a:rect l="l" t="t" r="r" b="b"/>
                <a:pathLst>
                  <a:path w="544319" h="366823">
                    <a:moveTo>
                      <a:pt x="9209" y="9210"/>
                    </a:moveTo>
                    <a:lnTo>
                      <a:pt x="536252" y="9210"/>
                    </a:lnTo>
                    <a:lnTo>
                      <a:pt x="536252" y="365265"/>
                    </a:lnTo>
                    <a:lnTo>
                      <a:pt x="9209" y="365265"/>
                    </a:lnTo>
                    <a:close/>
                  </a:path>
                </a:pathLst>
              </a:custGeom>
              <a:solidFill>
                <a:schemeClr val="tx1"/>
              </a:solidFill>
              <a:ln w="19050"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91" name="手繪多邊形: 圖案 190">
                <a:extLst>
                  <a:ext uri="{FF2B5EF4-FFF2-40B4-BE49-F238E27FC236}">
                    <a16:creationId xmlns:a16="http://schemas.microsoft.com/office/drawing/2014/main" id="{3DB48F27-DCF2-4EAE-9769-DE6D2A0FE004}"/>
                  </a:ext>
                </a:extLst>
              </p:cNvPr>
              <p:cNvSpPr/>
              <p:nvPr/>
            </p:nvSpPr>
            <p:spPr>
              <a:xfrm>
                <a:off x="372444" y="2967661"/>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92" name="手繪多邊形: 圖案 191">
                <a:extLst>
                  <a:ext uri="{FF2B5EF4-FFF2-40B4-BE49-F238E27FC236}">
                    <a16:creationId xmlns:a16="http://schemas.microsoft.com/office/drawing/2014/main" id="{3E873551-EE6A-4B2F-9BDC-CDA1C17D034C}"/>
                  </a:ext>
                </a:extLst>
              </p:cNvPr>
              <p:cNvSpPr/>
              <p:nvPr/>
            </p:nvSpPr>
            <p:spPr>
              <a:xfrm>
                <a:off x="372444" y="3026667"/>
                <a:ext cx="136671" cy="35653"/>
              </a:xfrm>
              <a:custGeom>
                <a:avLst/>
                <a:gdLst>
                  <a:gd name="connsiteX0" fmla="*/ 9209 w 544319"/>
                  <a:gd name="connsiteY0" fmla="*/ 9209 h 141996"/>
                  <a:gd name="connsiteX1" fmla="*/ 536252 w 544319"/>
                  <a:gd name="connsiteY1" fmla="*/ 9209 h 141996"/>
                  <a:gd name="connsiteX2" fmla="*/ 536252 w 544319"/>
                  <a:gd name="connsiteY2" fmla="*/ 137361 h 141996"/>
                  <a:gd name="connsiteX3" fmla="*/ 9209 w 544319"/>
                  <a:gd name="connsiteY3" fmla="*/ 137361 h 141996"/>
                </a:gdLst>
                <a:ahLst/>
                <a:cxnLst>
                  <a:cxn ang="0">
                    <a:pos x="connsiteX0" y="connsiteY0"/>
                  </a:cxn>
                  <a:cxn ang="0">
                    <a:pos x="connsiteX1" y="connsiteY1"/>
                  </a:cxn>
                  <a:cxn ang="0">
                    <a:pos x="connsiteX2" y="connsiteY2"/>
                  </a:cxn>
                  <a:cxn ang="0">
                    <a:pos x="connsiteX3" y="connsiteY3"/>
                  </a:cxn>
                </a:cxnLst>
                <a:rect l="l" t="t" r="r" b="b"/>
                <a:pathLst>
                  <a:path w="544319" h="141996">
                    <a:moveTo>
                      <a:pt x="9209" y="9209"/>
                    </a:moveTo>
                    <a:lnTo>
                      <a:pt x="536252" y="9209"/>
                    </a:lnTo>
                    <a:lnTo>
                      <a:pt x="536252" y="137361"/>
                    </a:lnTo>
                    <a:lnTo>
                      <a:pt x="9209" y="137361"/>
                    </a:lnTo>
                    <a:close/>
                  </a:path>
                </a:pathLst>
              </a:custGeom>
              <a:solidFill>
                <a:schemeClr val="bg1"/>
              </a:solidFill>
              <a:ln w="19050" cap="flat">
                <a:no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93" name="手繪多邊形: 圖案 192">
                <a:extLst>
                  <a:ext uri="{FF2B5EF4-FFF2-40B4-BE49-F238E27FC236}">
                    <a16:creationId xmlns:a16="http://schemas.microsoft.com/office/drawing/2014/main" id="{6909F221-2761-4D9F-8F6A-0640626B6B35}"/>
                  </a:ext>
                </a:extLst>
              </p:cNvPr>
              <p:cNvSpPr/>
              <p:nvPr/>
            </p:nvSpPr>
            <p:spPr>
              <a:xfrm>
                <a:off x="376094" y="2807691"/>
                <a:ext cx="23769" cy="23769"/>
              </a:xfrm>
              <a:custGeom>
                <a:avLst/>
                <a:gdLst>
                  <a:gd name="connsiteX0" fmla="*/ 87209 w 94664"/>
                  <a:gd name="connsiteY0" fmla="*/ 48042 h 94664"/>
                  <a:gd name="connsiteX1" fmla="*/ 48042 w 94664"/>
                  <a:gd name="connsiteY1" fmla="*/ 87210 h 94664"/>
                  <a:gd name="connsiteX2" fmla="*/ 8875 w 94664"/>
                  <a:gd name="connsiteY2" fmla="*/ 48042 h 94664"/>
                  <a:gd name="connsiteX3" fmla="*/ 48042 w 94664"/>
                  <a:gd name="connsiteY3" fmla="*/ 8875 h 94664"/>
                  <a:gd name="connsiteX4" fmla="*/ 87209 w 94664"/>
                  <a:gd name="connsiteY4" fmla="*/ 48042 h 94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64" h="94664">
                    <a:moveTo>
                      <a:pt x="87209" y="48042"/>
                    </a:moveTo>
                    <a:cubicBezTo>
                      <a:pt x="87209" y="69674"/>
                      <a:pt x="69674" y="87210"/>
                      <a:pt x="48042" y="87210"/>
                    </a:cubicBezTo>
                    <a:cubicBezTo>
                      <a:pt x="26411" y="87210"/>
                      <a:pt x="8875" y="69674"/>
                      <a:pt x="8875" y="48042"/>
                    </a:cubicBezTo>
                    <a:cubicBezTo>
                      <a:pt x="8875" y="26411"/>
                      <a:pt x="26411" y="8875"/>
                      <a:pt x="48042" y="8875"/>
                    </a:cubicBezTo>
                    <a:cubicBezTo>
                      <a:pt x="69674" y="8875"/>
                      <a:pt x="87209" y="26411"/>
                      <a:pt x="87209" y="48042"/>
                    </a:cubicBezTo>
                    <a:close/>
                  </a:path>
                </a:pathLst>
              </a:custGeom>
              <a:solidFill>
                <a:schemeClr val="bg1"/>
              </a:solid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grpSp>
        <p:grpSp>
          <p:nvGrpSpPr>
            <p:cNvPr id="174" name="群組 173">
              <a:extLst>
                <a:ext uri="{FF2B5EF4-FFF2-40B4-BE49-F238E27FC236}">
                  <a16:creationId xmlns:a16="http://schemas.microsoft.com/office/drawing/2014/main" id="{57AEF235-8190-4E04-8223-D9893641AB33}"/>
                </a:ext>
              </a:extLst>
            </p:cNvPr>
            <p:cNvGrpSpPr/>
            <p:nvPr/>
          </p:nvGrpSpPr>
          <p:grpSpPr>
            <a:xfrm>
              <a:off x="469527" y="2573846"/>
              <a:ext cx="679213" cy="600014"/>
              <a:chOff x="576639" y="2568822"/>
              <a:chExt cx="679213" cy="600014"/>
            </a:xfrm>
          </p:grpSpPr>
          <p:sp>
            <p:nvSpPr>
              <p:cNvPr id="175" name="手繪多邊形: 圖案 174">
                <a:extLst>
                  <a:ext uri="{FF2B5EF4-FFF2-40B4-BE49-F238E27FC236}">
                    <a16:creationId xmlns:a16="http://schemas.microsoft.com/office/drawing/2014/main" id="{3E281D52-C153-459F-8A86-CF501A97710A}"/>
                  </a:ext>
                </a:extLst>
              </p:cNvPr>
              <p:cNvSpPr/>
              <p:nvPr/>
            </p:nvSpPr>
            <p:spPr>
              <a:xfrm>
                <a:off x="807868" y="2977559"/>
                <a:ext cx="213919" cy="127758"/>
              </a:xfrm>
              <a:custGeom>
                <a:avLst/>
                <a:gdLst>
                  <a:gd name="connsiteX0" fmla="*/ 63199 w 851977"/>
                  <a:gd name="connsiteY0" fmla="*/ 63199 h 508820"/>
                  <a:gd name="connsiteX1" fmla="*/ 789628 w 851977"/>
                  <a:gd name="connsiteY1" fmla="*/ 63199 h 508820"/>
                  <a:gd name="connsiteX2" fmla="*/ 789628 w 851977"/>
                  <a:gd name="connsiteY2" fmla="*/ 447772 h 508820"/>
                  <a:gd name="connsiteX3" fmla="*/ 63199 w 851977"/>
                  <a:gd name="connsiteY3" fmla="*/ 447772 h 508820"/>
                </a:gdLst>
                <a:ahLst/>
                <a:cxnLst>
                  <a:cxn ang="0">
                    <a:pos x="connsiteX0" y="connsiteY0"/>
                  </a:cxn>
                  <a:cxn ang="0">
                    <a:pos x="connsiteX1" y="connsiteY1"/>
                  </a:cxn>
                  <a:cxn ang="0">
                    <a:pos x="connsiteX2" y="connsiteY2"/>
                  </a:cxn>
                  <a:cxn ang="0">
                    <a:pos x="connsiteX3" y="connsiteY3"/>
                  </a:cxn>
                </a:cxnLst>
                <a:rect l="l" t="t" r="r" b="b"/>
                <a:pathLst>
                  <a:path w="851977" h="508820">
                    <a:moveTo>
                      <a:pt x="63199" y="63199"/>
                    </a:moveTo>
                    <a:lnTo>
                      <a:pt x="789628" y="63199"/>
                    </a:lnTo>
                    <a:lnTo>
                      <a:pt x="789628" y="447772"/>
                    </a:lnTo>
                    <a:lnTo>
                      <a:pt x="63199" y="447772"/>
                    </a:lnTo>
                    <a:close/>
                  </a:path>
                </a:pathLst>
              </a:custGeom>
              <a:solidFill>
                <a:schemeClr val="tx1"/>
              </a:solid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76" name="手繪多邊形: 圖案 175">
                <a:extLst>
                  <a:ext uri="{FF2B5EF4-FFF2-40B4-BE49-F238E27FC236}">
                    <a16:creationId xmlns:a16="http://schemas.microsoft.com/office/drawing/2014/main" id="{AA12A69B-0CF1-4493-8E0C-62A3A8095334}"/>
                  </a:ext>
                </a:extLst>
              </p:cNvPr>
              <p:cNvSpPr/>
              <p:nvPr/>
            </p:nvSpPr>
            <p:spPr>
              <a:xfrm>
                <a:off x="623688" y="3077685"/>
                <a:ext cx="582335" cy="91151"/>
              </a:xfrm>
              <a:custGeom>
                <a:avLst/>
                <a:gdLst>
                  <a:gd name="connsiteX0" fmla="*/ 63199 w 2319272"/>
                  <a:gd name="connsiteY0" fmla="*/ 63199 h 260326"/>
                  <a:gd name="connsiteX1" fmla="*/ 2256687 w 2319272"/>
                  <a:gd name="connsiteY1" fmla="*/ 63199 h 260326"/>
                  <a:gd name="connsiteX2" fmla="*/ 2256687 w 2319272"/>
                  <a:gd name="connsiteY2" fmla="*/ 205669 h 260326"/>
                  <a:gd name="connsiteX3" fmla="*/ 63199 w 2319272"/>
                  <a:gd name="connsiteY3" fmla="*/ 205669 h 260326"/>
                </a:gdLst>
                <a:ahLst/>
                <a:cxnLst>
                  <a:cxn ang="0">
                    <a:pos x="connsiteX0" y="connsiteY0"/>
                  </a:cxn>
                  <a:cxn ang="0">
                    <a:pos x="connsiteX1" y="connsiteY1"/>
                  </a:cxn>
                  <a:cxn ang="0">
                    <a:pos x="connsiteX2" y="connsiteY2"/>
                  </a:cxn>
                  <a:cxn ang="0">
                    <a:pos x="connsiteX3" y="connsiteY3"/>
                  </a:cxn>
                </a:cxnLst>
                <a:rect l="l" t="t" r="r" b="b"/>
                <a:pathLst>
                  <a:path w="2319272" h="260326">
                    <a:moveTo>
                      <a:pt x="63199" y="63199"/>
                    </a:moveTo>
                    <a:lnTo>
                      <a:pt x="2256687" y="63199"/>
                    </a:lnTo>
                    <a:lnTo>
                      <a:pt x="2256687" y="205669"/>
                    </a:lnTo>
                    <a:lnTo>
                      <a:pt x="63199" y="205669"/>
                    </a:lnTo>
                    <a:close/>
                  </a:path>
                </a:pathLst>
              </a:custGeom>
              <a:solidFill>
                <a:schemeClr val="tx1"/>
              </a:solidFill>
              <a:ln w="1905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77" name="手繪多邊形: 圖案 176">
                <a:extLst>
                  <a:ext uri="{FF2B5EF4-FFF2-40B4-BE49-F238E27FC236}">
                    <a16:creationId xmlns:a16="http://schemas.microsoft.com/office/drawing/2014/main" id="{3C7A6291-EFD3-4E87-92D4-06A8CFA0197E}"/>
                  </a:ext>
                </a:extLst>
              </p:cNvPr>
              <p:cNvSpPr/>
              <p:nvPr/>
            </p:nvSpPr>
            <p:spPr>
              <a:xfrm>
                <a:off x="576639" y="2568822"/>
                <a:ext cx="679213" cy="475722"/>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solidFill>
                <a:schemeClr val="tx1"/>
              </a:solidFill>
              <a:ln w="19050" cap="rnd">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grpSp>
            <p:nvGrpSpPr>
              <p:cNvPr id="178" name="群組 177">
                <a:extLst>
                  <a:ext uri="{FF2B5EF4-FFF2-40B4-BE49-F238E27FC236}">
                    <a16:creationId xmlns:a16="http://schemas.microsoft.com/office/drawing/2014/main" id="{CF96F23B-65E3-4A33-8976-92BA3A8BA52C}"/>
                  </a:ext>
                </a:extLst>
              </p:cNvPr>
              <p:cNvGrpSpPr/>
              <p:nvPr/>
            </p:nvGrpSpPr>
            <p:grpSpPr>
              <a:xfrm>
                <a:off x="627174" y="2629802"/>
                <a:ext cx="573422" cy="359503"/>
                <a:chOff x="7380172" y="1874094"/>
                <a:chExt cx="958662" cy="601018"/>
              </a:xfrm>
              <a:solidFill>
                <a:schemeClr val="tx1"/>
              </a:solidFill>
            </p:grpSpPr>
            <p:sp>
              <p:nvSpPr>
                <p:cNvPr id="179" name="手繪多邊形: 圖案 178">
                  <a:extLst>
                    <a:ext uri="{FF2B5EF4-FFF2-40B4-BE49-F238E27FC236}">
                      <a16:creationId xmlns:a16="http://schemas.microsoft.com/office/drawing/2014/main" id="{D35057FF-DEB6-4AED-ABB7-74F95FE5F319}"/>
                    </a:ext>
                  </a:extLst>
                </p:cNvPr>
                <p:cNvSpPr/>
                <p:nvPr/>
              </p:nvSpPr>
              <p:spPr>
                <a:xfrm>
                  <a:off x="7380172" y="1874094"/>
                  <a:ext cx="958662" cy="601018"/>
                </a:xfrm>
                <a:custGeom>
                  <a:avLst/>
                  <a:gdLst>
                    <a:gd name="connsiteX0" fmla="*/ 38547 w 2283773"/>
                    <a:gd name="connsiteY0" fmla="*/ 38547 h 1431796"/>
                    <a:gd name="connsiteX1" fmla="*/ 2253452 w 2283773"/>
                    <a:gd name="connsiteY1" fmla="*/ 38547 h 1431796"/>
                    <a:gd name="connsiteX2" fmla="*/ 2253452 w 2283773"/>
                    <a:gd name="connsiteY2" fmla="*/ 1393783 h 1431796"/>
                    <a:gd name="connsiteX3" fmla="*/ 38547 w 2283773"/>
                    <a:gd name="connsiteY3" fmla="*/ 1393783 h 1431796"/>
                  </a:gdLst>
                  <a:ahLst/>
                  <a:cxnLst>
                    <a:cxn ang="0">
                      <a:pos x="connsiteX0" y="connsiteY0"/>
                    </a:cxn>
                    <a:cxn ang="0">
                      <a:pos x="connsiteX1" y="connsiteY1"/>
                    </a:cxn>
                    <a:cxn ang="0">
                      <a:pos x="connsiteX2" y="connsiteY2"/>
                    </a:cxn>
                    <a:cxn ang="0">
                      <a:pos x="connsiteX3" y="connsiteY3"/>
                    </a:cxn>
                  </a:cxnLst>
                  <a:rect l="l" t="t" r="r" b="b"/>
                  <a:pathLst>
                    <a:path w="2283773" h="1431796">
                      <a:moveTo>
                        <a:pt x="38547" y="38547"/>
                      </a:moveTo>
                      <a:lnTo>
                        <a:pt x="2253452" y="38547"/>
                      </a:lnTo>
                      <a:lnTo>
                        <a:pt x="2253452" y="1393783"/>
                      </a:lnTo>
                      <a:lnTo>
                        <a:pt x="38547" y="1393783"/>
                      </a:lnTo>
                      <a:close/>
                    </a:path>
                  </a:pathLst>
                </a:custGeom>
                <a:grpFill/>
                <a:ln w="12700" cap="rnd">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0" name="手繪多邊形: 圖案 179">
                  <a:extLst>
                    <a:ext uri="{FF2B5EF4-FFF2-40B4-BE49-F238E27FC236}">
                      <a16:creationId xmlns:a16="http://schemas.microsoft.com/office/drawing/2014/main" id="{AF34BFD4-DC6E-4C55-ADF0-DF81DFFE463C}"/>
                    </a:ext>
                  </a:extLst>
                </p:cNvPr>
                <p:cNvSpPr/>
                <p:nvPr/>
              </p:nvSpPr>
              <p:spPr>
                <a:xfrm>
                  <a:off x="7524461" y="1960613"/>
                  <a:ext cx="407307" cy="412268"/>
                </a:xfrm>
                <a:custGeom>
                  <a:avLst/>
                  <a:gdLst>
                    <a:gd name="connsiteX0" fmla="*/ 26377 w 970308"/>
                    <a:gd name="connsiteY0" fmla="*/ 26377 h 982141"/>
                    <a:gd name="connsiteX1" fmla="*/ 947814 w 970308"/>
                    <a:gd name="connsiteY1" fmla="*/ 26377 h 982141"/>
                    <a:gd name="connsiteX2" fmla="*/ 947814 w 970308"/>
                    <a:gd name="connsiteY2" fmla="*/ 958583 h 982141"/>
                    <a:gd name="connsiteX3" fmla="*/ 26377 w 970308"/>
                    <a:gd name="connsiteY3" fmla="*/ 958583 h 982141"/>
                  </a:gdLst>
                  <a:ahLst/>
                  <a:cxnLst>
                    <a:cxn ang="0">
                      <a:pos x="connsiteX0" y="connsiteY0"/>
                    </a:cxn>
                    <a:cxn ang="0">
                      <a:pos x="connsiteX1" y="connsiteY1"/>
                    </a:cxn>
                    <a:cxn ang="0">
                      <a:pos x="connsiteX2" y="connsiteY2"/>
                    </a:cxn>
                    <a:cxn ang="0">
                      <a:pos x="connsiteX3" y="connsiteY3"/>
                    </a:cxn>
                  </a:cxnLst>
                  <a:rect l="l" t="t" r="r" b="b"/>
                  <a:pathLst>
                    <a:path w="970308" h="982141">
                      <a:moveTo>
                        <a:pt x="26377" y="26377"/>
                      </a:moveTo>
                      <a:lnTo>
                        <a:pt x="947814" y="26377"/>
                      </a:lnTo>
                      <a:lnTo>
                        <a:pt x="947814" y="958583"/>
                      </a:lnTo>
                      <a:lnTo>
                        <a:pt x="26377" y="958583"/>
                      </a:lnTo>
                      <a:close/>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1" name="手繪多邊形: 圖案 180">
                  <a:extLst>
                    <a:ext uri="{FF2B5EF4-FFF2-40B4-BE49-F238E27FC236}">
                      <a16:creationId xmlns:a16="http://schemas.microsoft.com/office/drawing/2014/main" id="{8EE8874A-A10B-4172-A127-F7B2FE1C9469}"/>
                    </a:ext>
                  </a:extLst>
                </p:cNvPr>
                <p:cNvSpPr/>
                <p:nvPr/>
              </p:nvSpPr>
              <p:spPr>
                <a:xfrm>
                  <a:off x="7821758" y="1982779"/>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2" name="手繪多邊形: 圖案 181">
                  <a:extLst>
                    <a:ext uri="{FF2B5EF4-FFF2-40B4-BE49-F238E27FC236}">
                      <a16:creationId xmlns:a16="http://schemas.microsoft.com/office/drawing/2014/main" id="{C65E86D2-FA92-4B96-B83C-D5E724B31040}"/>
                    </a:ext>
                  </a:extLst>
                </p:cNvPr>
                <p:cNvSpPr/>
                <p:nvPr/>
              </p:nvSpPr>
              <p:spPr>
                <a:xfrm>
                  <a:off x="7850967" y="1982784"/>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3" name="手繪多邊形: 圖案 182">
                  <a:extLst>
                    <a:ext uri="{FF2B5EF4-FFF2-40B4-BE49-F238E27FC236}">
                      <a16:creationId xmlns:a16="http://schemas.microsoft.com/office/drawing/2014/main" id="{C346E019-6164-49D1-921A-40EF576F16AC}"/>
                    </a:ext>
                  </a:extLst>
                </p:cNvPr>
                <p:cNvSpPr/>
                <p:nvPr/>
              </p:nvSpPr>
              <p:spPr>
                <a:xfrm>
                  <a:off x="7880222" y="1982787"/>
                  <a:ext cx="19870" cy="19869"/>
                </a:xfrm>
                <a:custGeom>
                  <a:avLst/>
                  <a:gdLst>
                    <a:gd name="connsiteX0" fmla="*/ 9305 w 47332"/>
                    <a:gd name="connsiteY0" fmla="*/ 9305 h 47332"/>
                    <a:gd name="connsiteX1" fmla="*/ 41491 w 47332"/>
                    <a:gd name="connsiteY1" fmla="*/ 9305 h 47332"/>
                    <a:gd name="connsiteX2" fmla="*/ 41491 w 47332"/>
                    <a:gd name="connsiteY2" fmla="*/ 41491 h 47332"/>
                    <a:gd name="connsiteX3" fmla="*/ 9305 w 47332"/>
                    <a:gd name="connsiteY3" fmla="*/ 41491 h 47332"/>
                  </a:gdLst>
                  <a:ahLst/>
                  <a:cxnLst>
                    <a:cxn ang="0">
                      <a:pos x="connsiteX0" y="connsiteY0"/>
                    </a:cxn>
                    <a:cxn ang="0">
                      <a:pos x="connsiteX1" y="connsiteY1"/>
                    </a:cxn>
                    <a:cxn ang="0">
                      <a:pos x="connsiteX2" y="connsiteY2"/>
                    </a:cxn>
                    <a:cxn ang="0">
                      <a:pos x="connsiteX3" y="connsiteY3"/>
                    </a:cxn>
                  </a:cxnLst>
                  <a:rect l="l" t="t" r="r" b="b"/>
                  <a:pathLst>
                    <a:path w="47332" h="47332">
                      <a:moveTo>
                        <a:pt x="9305" y="9305"/>
                      </a:moveTo>
                      <a:lnTo>
                        <a:pt x="41491" y="9305"/>
                      </a:lnTo>
                      <a:lnTo>
                        <a:pt x="41491" y="41491"/>
                      </a:lnTo>
                      <a:lnTo>
                        <a:pt x="9305" y="41491"/>
                      </a:lnTo>
                      <a:close/>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4" name="手繪多邊形: 圖案 183">
                  <a:extLst>
                    <a:ext uri="{FF2B5EF4-FFF2-40B4-BE49-F238E27FC236}">
                      <a16:creationId xmlns:a16="http://schemas.microsoft.com/office/drawing/2014/main" id="{A9FFF8E4-6F1D-466A-BB3D-260C1746093A}"/>
                    </a:ext>
                  </a:extLst>
                </p:cNvPr>
                <p:cNvSpPr/>
                <p:nvPr/>
              </p:nvSpPr>
              <p:spPr>
                <a:xfrm>
                  <a:off x="7533910" y="2011251"/>
                  <a:ext cx="387439" cy="4967"/>
                </a:xfrm>
                <a:custGeom>
                  <a:avLst/>
                  <a:gdLst>
                    <a:gd name="connsiteX0" fmla="*/ 9305 w 922975"/>
                    <a:gd name="connsiteY0" fmla="*/ 9305 h 11833"/>
                    <a:gd name="connsiteX1" fmla="*/ 923525 w 922975"/>
                    <a:gd name="connsiteY1" fmla="*/ 9305 h 11833"/>
                  </a:gdLst>
                  <a:ahLst/>
                  <a:cxnLst>
                    <a:cxn ang="0">
                      <a:pos x="connsiteX0" y="connsiteY0"/>
                    </a:cxn>
                    <a:cxn ang="0">
                      <a:pos x="connsiteX1" y="connsiteY1"/>
                    </a:cxn>
                  </a:cxnLst>
                  <a:rect l="l" t="t" r="r" b="b"/>
                  <a:pathLst>
                    <a:path w="922975" h="11833">
                      <a:moveTo>
                        <a:pt x="9305" y="9305"/>
                      </a:moveTo>
                      <a:lnTo>
                        <a:pt x="923525" y="9305"/>
                      </a:lnTo>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5" name="手繪多邊形: 圖案 184">
                  <a:extLst>
                    <a:ext uri="{FF2B5EF4-FFF2-40B4-BE49-F238E27FC236}">
                      <a16:creationId xmlns:a16="http://schemas.microsoft.com/office/drawing/2014/main" id="{A7EBD526-271C-46FA-86C3-109844BC2DA7}"/>
                    </a:ext>
                  </a:extLst>
                </p:cNvPr>
                <p:cNvSpPr/>
                <p:nvPr/>
              </p:nvSpPr>
              <p:spPr>
                <a:xfrm>
                  <a:off x="7563157" y="2046511"/>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6" name="手繪多邊形: 圖案 185">
                  <a:extLst>
                    <a:ext uri="{FF2B5EF4-FFF2-40B4-BE49-F238E27FC236}">
                      <a16:creationId xmlns:a16="http://schemas.microsoft.com/office/drawing/2014/main" id="{1D742DAD-95C4-4CA0-A894-54956D607E44}"/>
                    </a:ext>
                  </a:extLst>
                </p:cNvPr>
                <p:cNvSpPr/>
                <p:nvPr/>
              </p:nvSpPr>
              <p:spPr>
                <a:xfrm>
                  <a:off x="7563157" y="2073534"/>
                  <a:ext cx="327832" cy="4967"/>
                </a:xfrm>
                <a:custGeom>
                  <a:avLst/>
                  <a:gdLst>
                    <a:gd name="connsiteX0" fmla="*/ 9209 w 780979"/>
                    <a:gd name="connsiteY0" fmla="*/ 9210 h 11833"/>
                    <a:gd name="connsiteX1" fmla="*/ 778001 w 780979"/>
                    <a:gd name="connsiteY1" fmla="*/ 9210 h 11833"/>
                  </a:gdLst>
                  <a:ahLst/>
                  <a:cxnLst>
                    <a:cxn ang="0">
                      <a:pos x="connsiteX0" y="connsiteY0"/>
                    </a:cxn>
                    <a:cxn ang="0">
                      <a:pos x="connsiteX1" y="connsiteY1"/>
                    </a:cxn>
                  </a:cxnLst>
                  <a:rect l="l" t="t" r="r" b="b"/>
                  <a:pathLst>
                    <a:path w="780979" h="11833">
                      <a:moveTo>
                        <a:pt x="9209" y="9210"/>
                      </a:moveTo>
                      <a:lnTo>
                        <a:pt x="778001" y="9210"/>
                      </a:lnTo>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7" name="手繪多邊形: 圖案 186">
                  <a:extLst>
                    <a:ext uri="{FF2B5EF4-FFF2-40B4-BE49-F238E27FC236}">
                      <a16:creationId xmlns:a16="http://schemas.microsoft.com/office/drawing/2014/main" id="{835A7B11-3378-437A-BA32-35C88D02A8E6}"/>
                    </a:ext>
                  </a:extLst>
                </p:cNvPr>
                <p:cNvSpPr/>
                <p:nvPr/>
              </p:nvSpPr>
              <p:spPr>
                <a:xfrm>
                  <a:off x="7563165" y="2100522"/>
                  <a:ext cx="327832" cy="4967"/>
                </a:xfrm>
                <a:custGeom>
                  <a:avLst/>
                  <a:gdLst>
                    <a:gd name="connsiteX0" fmla="*/ 9209 w 780979"/>
                    <a:gd name="connsiteY0" fmla="*/ 9209 h 11833"/>
                    <a:gd name="connsiteX1" fmla="*/ 778001 w 780979"/>
                    <a:gd name="connsiteY1" fmla="*/ 9209 h 11833"/>
                  </a:gdLst>
                  <a:ahLst/>
                  <a:cxnLst>
                    <a:cxn ang="0">
                      <a:pos x="connsiteX0" y="connsiteY0"/>
                    </a:cxn>
                    <a:cxn ang="0">
                      <a:pos x="connsiteX1" y="connsiteY1"/>
                    </a:cxn>
                  </a:cxnLst>
                  <a:rect l="l" t="t" r="r" b="b"/>
                  <a:pathLst>
                    <a:path w="780979" h="11833">
                      <a:moveTo>
                        <a:pt x="9209" y="9209"/>
                      </a:moveTo>
                      <a:lnTo>
                        <a:pt x="778001" y="9209"/>
                      </a:lnTo>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sp>
              <p:nvSpPr>
                <p:cNvPr id="188" name="手繪多邊形: 圖案 187">
                  <a:extLst>
                    <a:ext uri="{FF2B5EF4-FFF2-40B4-BE49-F238E27FC236}">
                      <a16:creationId xmlns:a16="http://schemas.microsoft.com/office/drawing/2014/main" id="{46C780C7-BA2C-4B66-90B0-0A5B376BD040}"/>
                    </a:ext>
                  </a:extLst>
                </p:cNvPr>
                <p:cNvSpPr/>
                <p:nvPr/>
              </p:nvSpPr>
              <p:spPr>
                <a:xfrm>
                  <a:off x="7563147" y="2127490"/>
                  <a:ext cx="139081" cy="4967"/>
                </a:xfrm>
                <a:custGeom>
                  <a:avLst/>
                  <a:gdLst>
                    <a:gd name="connsiteX0" fmla="*/ 9209 w 331324"/>
                    <a:gd name="connsiteY0" fmla="*/ 9209 h 11833"/>
                    <a:gd name="connsiteX1" fmla="*/ 324086 w 331324"/>
                    <a:gd name="connsiteY1" fmla="*/ 9209 h 11833"/>
                  </a:gdLst>
                  <a:ahLst/>
                  <a:cxnLst>
                    <a:cxn ang="0">
                      <a:pos x="connsiteX0" y="connsiteY0"/>
                    </a:cxn>
                    <a:cxn ang="0">
                      <a:pos x="connsiteX1" y="connsiteY1"/>
                    </a:cxn>
                  </a:cxnLst>
                  <a:rect l="l" t="t" r="r" b="b"/>
                  <a:pathLst>
                    <a:path w="331324" h="11833">
                      <a:moveTo>
                        <a:pt x="9209" y="9209"/>
                      </a:moveTo>
                      <a:lnTo>
                        <a:pt x="324086" y="9209"/>
                      </a:lnTo>
                    </a:path>
                  </a:pathLst>
                </a:custGeom>
                <a:grpFill/>
                <a:ln w="12700" cap="flat">
                  <a:solidFill>
                    <a:schemeClr val="bg1"/>
                  </a:solidFill>
                  <a:prstDash val="solid"/>
                  <a:miter/>
                </a:ln>
              </p:spPr>
              <p:txBody>
                <a:bodyPr rtlCol="0" anchor="ctr"/>
                <a:lstStyle/>
                <a:p>
                  <a:endParaRPr lang="zh-TW" altLang="en-US" sz="1351">
                    <a:latin typeface="Arial" panose="020B0604020202020204" pitchFamily="34" charset="0"/>
                    <a:cs typeface="Arial" panose="020B0604020202020204" pitchFamily="34" charset="0"/>
                  </a:endParaRPr>
                </a:p>
              </p:txBody>
            </p:sp>
          </p:grpSp>
        </p:grpSp>
      </p:grpSp>
      <p:grpSp>
        <p:nvGrpSpPr>
          <p:cNvPr id="194" name="群組 193">
            <a:extLst>
              <a:ext uri="{FF2B5EF4-FFF2-40B4-BE49-F238E27FC236}">
                <a16:creationId xmlns:a16="http://schemas.microsoft.com/office/drawing/2014/main" id="{08F501CB-5D19-4A47-B39E-4A7E0B8BBA17}"/>
              </a:ext>
            </a:extLst>
          </p:cNvPr>
          <p:cNvGrpSpPr/>
          <p:nvPr/>
        </p:nvGrpSpPr>
        <p:grpSpPr>
          <a:xfrm>
            <a:off x="9819466" y="3929909"/>
            <a:ext cx="537481" cy="416608"/>
            <a:chOff x="9811803" y="3928157"/>
            <a:chExt cx="547298" cy="424217"/>
          </a:xfrm>
          <a:effectLst>
            <a:outerShdw blurRad="50800" dist="38100" dir="2700000" algn="tl" rotWithShape="0">
              <a:prstClr val="black">
                <a:alpha val="40000"/>
              </a:prstClr>
            </a:outerShdw>
          </a:effectLst>
        </p:grpSpPr>
        <p:grpSp>
          <p:nvGrpSpPr>
            <p:cNvPr id="195" name="群組 194">
              <a:extLst>
                <a:ext uri="{FF2B5EF4-FFF2-40B4-BE49-F238E27FC236}">
                  <a16:creationId xmlns:a16="http://schemas.microsoft.com/office/drawing/2014/main" id="{B15B255F-8534-403F-A411-8467EFB4D12C}"/>
                </a:ext>
              </a:extLst>
            </p:cNvPr>
            <p:cNvGrpSpPr/>
            <p:nvPr/>
          </p:nvGrpSpPr>
          <p:grpSpPr>
            <a:xfrm flipH="1">
              <a:off x="9811803" y="3928157"/>
              <a:ext cx="217530" cy="391960"/>
              <a:chOff x="17449379" y="9433630"/>
              <a:chExt cx="536102" cy="906267"/>
            </a:xfrm>
          </p:grpSpPr>
          <p:sp>
            <p:nvSpPr>
              <p:cNvPr id="214" name="手繪多邊形: 圖案 213">
                <a:extLst>
                  <a:ext uri="{FF2B5EF4-FFF2-40B4-BE49-F238E27FC236}">
                    <a16:creationId xmlns:a16="http://schemas.microsoft.com/office/drawing/2014/main" id="{AB6FD75A-7DF5-4EC6-95D4-8BC7C7430EBA}"/>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5" name="手繪多邊形: 圖案 214">
                <a:extLst>
                  <a:ext uri="{FF2B5EF4-FFF2-40B4-BE49-F238E27FC236}">
                    <a16:creationId xmlns:a16="http://schemas.microsoft.com/office/drawing/2014/main" id="{EBF4B181-BC37-48B0-8763-952341A2F4EB}"/>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6" name="手繪多邊形: 圖案 215">
                <a:extLst>
                  <a:ext uri="{FF2B5EF4-FFF2-40B4-BE49-F238E27FC236}">
                    <a16:creationId xmlns:a16="http://schemas.microsoft.com/office/drawing/2014/main" id="{8886FB21-3D05-4818-9599-5949D4D1040B}"/>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7" name="手繪多邊形: 圖案 216">
                <a:extLst>
                  <a:ext uri="{FF2B5EF4-FFF2-40B4-BE49-F238E27FC236}">
                    <a16:creationId xmlns:a16="http://schemas.microsoft.com/office/drawing/2014/main" id="{6302F7E8-8CA9-45BB-813F-5F37625537D9}"/>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8" name="手繪多邊形: 圖案 217">
                <a:extLst>
                  <a:ext uri="{FF2B5EF4-FFF2-40B4-BE49-F238E27FC236}">
                    <a16:creationId xmlns:a16="http://schemas.microsoft.com/office/drawing/2014/main" id="{874CC766-B6E6-4DE4-8740-CB20B6F1148C}"/>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9" name="手繪多邊形: 圖案 218">
                <a:extLst>
                  <a:ext uri="{FF2B5EF4-FFF2-40B4-BE49-F238E27FC236}">
                    <a16:creationId xmlns:a16="http://schemas.microsoft.com/office/drawing/2014/main" id="{E489902D-41EA-4F63-B760-17C02CF4EB0C}"/>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20" name="手繪多邊形: 圖案 219">
                <a:extLst>
                  <a:ext uri="{FF2B5EF4-FFF2-40B4-BE49-F238E27FC236}">
                    <a16:creationId xmlns:a16="http://schemas.microsoft.com/office/drawing/2014/main" id="{DA5AB23B-257C-4490-B5F1-4C86315ABDCD}"/>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21" name="手繪多邊形: 圖案 220">
                <a:extLst>
                  <a:ext uri="{FF2B5EF4-FFF2-40B4-BE49-F238E27FC236}">
                    <a16:creationId xmlns:a16="http://schemas.microsoft.com/office/drawing/2014/main" id="{83A17E45-27D3-4493-BCC2-1A67818CCBF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grpSp>
          <p:nvGrpSpPr>
            <p:cNvPr id="196" name="群組 195">
              <a:extLst>
                <a:ext uri="{FF2B5EF4-FFF2-40B4-BE49-F238E27FC236}">
                  <a16:creationId xmlns:a16="http://schemas.microsoft.com/office/drawing/2014/main" id="{8B76CD0E-F191-4997-8D99-F2B8E6CD714E}"/>
                </a:ext>
              </a:extLst>
            </p:cNvPr>
            <p:cNvGrpSpPr/>
            <p:nvPr/>
          </p:nvGrpSpPr>
          <p:grpSpPr>
            <a:xfrm flipH="1">
              <a:off x="10141571" y="3928157"/>
              <a:ext cx="217530" cy="391960"/>
              <a:chOff x="17449379" y="9433630"/>
              <a:chExt cx="536102" cy="906267"/>
            </a:xfrm>
          </p:grpSpPr>
          <p:sp>
            <p:nvSpPr>
              <p:cNvPr id="206" name="手繪多邊形: 圖案 205">
                <a:extLst>
                  <a:ext uri="{FF2B5EF4-FFF2-40B4-BE49-F238E27FC236}">
                    <a16:creationId xmlns:a16="http://schemas.microsoft.com/office/drawing/2014/main" id="{5BAE62A9-B214-4461-9B9A-6511C97C0D50}"/>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7" name="手繪多邊形: 圖案 206">
                <a:extLst>
                  <a:ext uri="{FF2B5EF4-FFF2-40B4-BE49-F238E27FC236}">
                    <a16:creationId xmlns:a16="http://schemas.microsoft.com/office/drawing/2014/main" id="{6417E2C6-3D8C-4EBD-9B6E-1BE05F6890CF}"/>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8" name="手繪多邊形: 圖案 207">
                <a:extLst>
                  <a:ext uri="{FF2B5EF4-FFF2-40B4-BE49-F238E27FC236}">
                    <a16:creationId xmlns:a16="http://schemas.microsoft.com/office/drawing/2014/main" id="{86576A40-0B14-49E1-B33A-4010C67500A2}"/>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9" name="手繪多邊形: 圖案 208">
                <a:extLst>
                  <a:ext uri="{FF2B5EF4-FFF2-40B4-BE49-F238E27FC236}">
                    <a16:creationId xmlns:a16="http://schemas.microsoft.com/office/drawing/2014/main" id="{2691EBDE-3BEE-4A37-9C28-CAEB02272ABF}"/>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0" name="手繪多邊形: 圖案 209">
                <a:extLst>
                  <a:ext uri="{FF2B5EF4-FFF2-40B4-BE49-F238E27FC236}">
                    <a16:creationId xmlns:a16="http://schemas.microsoft.com/office/drawing/2014/main" id="{EE73F78B-7953-4789-8BF3-408B52CDE0C2}"/>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1" name="手繪多邊形: 圖案 210">
                <a:extLst>
                  <a:ext uri="{FF2B5EF4-FFF2-40B4-BE49-F238E27FC236}">
                    <a16:creationId xmlns:a16="http://schemas.microsoft.com/office/drawing/2014/main" id="{40E08BCE-760D-4FB2-A246-697D81A254D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2" name="手繪多邊形: 圖案 211">
                <a:extLst>
                  <a:ext uri="{FF2B5EF4-FFF2-40B4-BE49-F238E27FC236}">
                    <a16:creationId xmlns:a16="http://schemas.microsoft.com/office/drawing/2014/main" id="{0B88F1B6-4EE9-4B94-8541-B0B9C8F6199E}"/>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13" name="手繪多邊形: 圖案 212">
                <a:extLst>
                  <a:ext uri="{FF2B5EF4-FFF2-40B4-BE49-F238E27FC236}">
                    <a16:creationId xmlns:a16="http://schemas.microsoft.com/office/drawing/2014/main" id="{72D94AC3-AC5C-46D5-999D-B317E783B09D}"/>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grpSp>
          <p:nvGrpSpPr>
            <p:cNvPr id="197" name="群組 196">
              <a:extLst>
                <a:ext uri="{FF2B5EF4-FFF2-40B4-BE49-F238E27FC236}">
                  <a16:creationId xmlns:a16="http://schemas.microsoft.com/office/drawing/2014/main" id="{47B64FA6-0868-466E-A794-6EC4D65C3A26}"/>
                </a:ext>
              </a:extLst>
            </p:cNvPr>
            <p:cNvGrpSpPr/>
            <p:nvPr/>
          </p:nvGrpSpPr>
          <p:grpSpPr>
            <a:xfrm flipH="1">
              <a:off x="9964584" y="3960414"/>
              <a:ext cx="217530" cy="391960"/>
              <a:chOff x="17449379" y="9433630"/>
              <a:chExt cx="536102" cy="906267"/>
            </a:xfrm>
          </p:grpSpPr>
          <p:sp>
            <p:nvSpPr>
              <p:cNvPr id="198" name="手繪多邊形: 圖案 197">
                <a:extLst>
                  <a:ext uri="{FF2B5EF4-FFF2-40B4-BE49-F238E27FC236}">
                    <a16:creationId xmlns:a16="http://schemas.microsoft.com/office/drawing/2014/main" id="{19D64C09-A8EB-453A-89A9-73B3EBBA7C8D}"/>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199" name="手繪多邊形: 圖案 198">
                <a:extLst>
                  <a:ext uri="{FF2B5EF4-FFF2-40B4-BE49-F238E27FC236}">
                    <a16:creationId xmlns:a16="http://schemas.microsoft.com/office/drawing/2014/main" id="{22E77CFF-DAC0-4630-A68F-009F69F52739}"/>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0" name="手繪多邊形: 圖案 199">
                <a:extLst>
                  <a:ext uri="{FF2B5EF4-FFF2-40B4-BE49-F238E27FC236}">
                    <a16:creationId xmlns:a16="http://schemas.microsoft.com/office/drawing/2014/main" id="{394FD758-CE9E-4CC3-895C-BE506AE08901}"/>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1" name="手繪多邊形: 圖案 200">
                <a:extLst>
                  <a:ext uri="{FF2B5EF4-FFF2-40B4-BE49-F238E27FC236}">
                    <a16:creationId xmlns:a16="http://schemas.microsoft.com/office/drawing/2014/main" id="{2C2BED70-E016-40BB-B9E8-D120710C3056}"/>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2" name="手繪多邊形: 圖案 201">
                <a:extLst>
                  <a:ext uri="{FF2B5EF4-FFF2-40B4-BE49-F238E27FC236}">
                    <a16:creationId xmlns:a16="http://schemas.microsoft.com/office/drawing/2014/main" id="{9C995F76-9597-4D30-A972-BF14CE727C89}"/>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3" name="手繪多邊形: 圖案 202">
                <a:extLst>
                  <a:ext uri="{FF2B5EF4-FFF2-40B4-BE49-F238E27FC236}">
                    <a16:creationId xmlns:a16="http://schemas.microsoft.com/office/drawing/2014/main" id="{B40F86AE-A7F2-4F3F-9749-3ABE82B37235}"/>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4" name="手繪多邊形: 圖案 203">
                <a:extLst>
                  <a:ext uri="{FF2B5EF4-FFF2-40B4-BE49-F238E27FC236}">
                    <a16:creationId xmlns:a16="http://schemas.microsoft.com/office/drawing/2014/main" id="{022947F8-0FCB-4A12-87FD-1DB7DBCE351C}"/>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05" name="手繪多邊形: 圖案 204">
                <a:extLst>
                  <a:ext uri="{FF2B5EF4-FFF2-40B4-BE49-F238E27FC236}">
                    <a16:creationId xmlns:a16="http://schemas.microsoft.com/office/drawing/2014/main" id="{3CC87720-106A-454B-8783-C4074BCD5175}"/>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grpSp>
      <p:grpSp>
        <p:nvGrpSpPr>
          <p:cNvPr id="222" name="群組 221">
            <a:extLst>
              <a:ext uri="{FF2B5EF4-FFF2-40B4-BE49-F238E27FC236}">
                <a16:creationId xmlns:a16="http://schemas.microsoft.com/office/drawing/2014/main" id="{903BB4F8-AAE0-496A-8A00-33E5A0D15F5D}"/>
              </a:ext>
            </a:extLst>
          </p:cNvPr>
          <p:cNvGrpSpPr/>
          <p:nvPr/>
        </p:nvGrpSpPr>
        <p:grpSpPr>
          <a:xfrm>
            <a:off x="10982856" y="3918292"/>
            <a:ext cx="639261" cy="404669"/>
            <a:chOff x="11017037" y="3967703"/>
            <a:chExt cx="650937" cy="412060"/>
          </a:xfrm>
          <a:effectLst>
            <a:outerShdw blurRad="50800" dist="38100" dir="2700000" algn="tl" rotWithShape="0">
              <a:prstClr val="black">
                <a:alpha val="40000"/>
              </a:prstClr>
            </a:outerShdw>
          </a:effectLst>
        </p:grpSpPr>
        <p:grpSp>
          <p:nvGrpSpPr>
            <p:cNvPr id="223" name="群組 222">
              <a:extLst>
                <a:ext uri="{FF2B5EF4-FFF2-40B4-BE49-F238E27FC236}">
                  <a16:creationId xmlns:a16="http://schemas.microsoft.com/office/drawing/2014/main" id="{0BFA8DE0-0B51-4BFE-94A6-D83D0F669927}"/>
                </a:ext>
              </a:extLst>
            </p:cNvPr>
            <p:cNvGrpSpPr/>
            <p:nvPr/>
          </p:nvGrpSpPr>
          <p:grpSpPr>
            <a:xfrm>
              <a:off x="11017037" y="3967703"/>
              <a:ext cx="462246" cy="349827"/>
              <a:chOff x="11017037" y="3967703"/>
              <a:chExt cx="462246" cy="349827"/>
            </a:xfrm>
          </p:grpSpPr>
          <p:sp>
            <p:nvSpPr>
              <p:cNvPr id="237" name="手繪多邊形: 圖案 236">
                <a:extLst>
                  <a:ext uri="{FF2B5EF4-FFF2-40B4-BE49-F238E27FC236}">
                    <a16:creationId xmlns:a16="http://schemas.microsoft.com/office/drawing/2014/main" id="{3D127236-D22B-45C5-9745-363F16D7DD63}"/>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8" name="手繪多邊形: 圖案 237">
                <a:extLst>
                  <a:ext uri="{FF2B5EF4-FFF2-40B4-BE49-F238E27FC236}">
                    <a16:creationId xmlns:a16="http://schemas.microsoft.com/office/drawing/2014/main" id="{F12F78B3-3294-4F4E-AEC9-15474461DC7D}"/>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9" name="手繪多邊形: 圖案 238">
                <a:extLst>
                  <a:ext uri="{FF2B5EF4-FFF2-40B4-BE49-F238E27FC236}">
                    <a16:creationId xmlns:a16="http://schemas.microsoft.com/office/drawing/2014/main" id="{66D70AE8-EE1F-458A-A028-941A3B23607A}"/>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0" name="手繪多邊形: 圖案 239">
                <a:extLst>
                  <a:ext uri="{FF2B5EF4-FFF2-40B4-BE49-F238E27FC236}">
                    <a16:creationId xmlns:a16="http://schemas.microsoft.com/office/drawing/2014/main" id="{BE74441D-0C78-4845-B704-B25CC08AEB1F}"/>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nvGrpSpPr>
              <p:cNvPr id="241" name="群組 240">
                <a:extLst>
                  <a:ext uri="{FF2B5EF4-FFF2-40B4-BE49-F238E27FC236}">
                    <a16:creationId xmlns:a16="http://schemas.microsoft.com/office/drawing/2014/main" id="{0A5A2EF9-942D-4C70-A18B-8EC7B8531754}"/>
                  </a:ext>
                </a:extLst>
              </p:cNvPr>
              <p:cNvGrpSpPr/>
              <p:nvPr/>
            </p:nvGrpSpPr>
            <p:grpSpPr>
              <a:xfrm>
                <a:off x="11101853" y="4031627"/>
                <a:ext cx="295924" cy="93035"/>
                <a:chOff x="11230442" y="4040891"/>
                <a:chExt cx="162192" cy="53807"/>
              </a:xfrm>
            </p:grpSpPr>
            <p:sp>
              <p:nvSpPr>
                <p:cNvPr id="242" name="手繪多邊形: 圖案 241">
                  <a:extLst>
                    <a:ext uri="{FF2B5EF4-FFF2-40B4-BE49-F238E27FC236}">
                      <a16:creationId xmlns:a16="http://schemas.microsoft.com/office/drawing/2014/main" id="{C20140DE-1E23-4127-85A0-3FA52E5FAF28}"/>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3" name="手繪多邊形: 圖案 242">
                  <a:extLst>
                    <a:ext uri="{FF2B5EF4-FFF2-40B4-BE49-F238E27FC236}">
                      <a16:creationId xmlns:a16="http://schemas.microsoft.com/office/drawing/2014/main" id="{939049E9-0964-405B-A387-394C9593AE34}"/>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4" name="手繪多邊形: 圖案 243">
                  <a:extLst>
                    <a:ext uri="{FF2B5EF4-FFF2-40B4-BE49-F238E27FC236}">
                      <a16:creationId xmlns:a16="http://schemas.microsoft.com/office/drawing/2014/main" id="{F7FA67D1-9146-4A26-A274-54B950F6EC94}"/>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5" name="手繪多邊形: 圖案 244">
                  <a:extLst>
                    <a:ext uri="{FF2B5EF4-FFF2-40B4-BE49-F238E27FC236}">
                      <a16:creationId xmlns:a16="http://schemas.microsoft.com/office/drawing/2014/main" id="{FD0484AF-5DA9-4EDE-9717-7EEC40D2C729}"/>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6" name="手繪多邊形: 圖案 245">
                  <a:extLst>
                    <a:ext uri="{FF2B5EF4-FFF2-40B4-BE49-F238E27FC236}">
                      <a16:creationId xmlns:a16="http://schemas.microsoft.com/office/drawing/2014/main" id="{40F8DFBC-D98C-4CAF-9CF6-DC8F5551D4D5}"/>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7" name="手繪多邊形: 圖案 246">
                  <a:extLst>
                    <a:ext uri="{FF2B5EF4-FFF2-40B4-BE49-F238E27FC236}">
                      <a16:creationId xmlns:a16="http://schemas.microsoft.com/office/drawing/2014/main" id="{7618BB19-95AA-4D31-871C-76E90675A7A2}"/>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48" name="手繪多邊形: 圖案 247">
                  <a:extLst>
                    <a:ext uri="{FF2B5EF4-FFF2-40B4-BE49-F238E27FC236}">
                      <a16:creationId xmlns:a16="http://schemas.microsoft.com/office/drawing/2014/main" id="{FD6EAE51-F2D5-45B2-ACF5-27798032F4EC}"/>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grpSp>
        <p:grpSp>
          <p:nvGrpSpPr>
            <p:cNvPr id="224" name="群組 223">
              <a:extLst>
                <a:ext uri="{FF2B5EF4-FFF2-40B4-BE49-F238E27FC236}">
                  <a16:creationId xmlns:a16="http://schemas.microsoft.com/office/drawing/2014/main" id="{8221E8F3-3E53-4704-B733-DA6E93483D5E}"/>
                </a:ext>
              </a:extLst>
            </p:cNvPr>
            <p:cNvGrpSpPr/>
            <p:nvPr/>
          </p:nvGrpSpPr>
          <p:grpSpPr>
            <a:xfrm>
              <a:off x="11205728" y="4029936"/>
              <a:ext cx="462246" cy="349827"/>
              <a:chOff x="11017037" y="3967703"/>
              <a:chExt cx="462246" cy="349827"/>
            </a:xfrm>
          </p:grpSpPr>
          <p:sp>
            <p:nvSpPr>
              <p:cNvPr id="225" name="手繪多邊形: 圖案 224">
                <a:extLst>
                  <a:ext uri="{FF2B5EF4-FFF2-40B4-BE49-F238E27FC236}">
                    <a16:creationId xmlns:a16="http://schemas.microsoft.com/office/drawing/2014/main" id="{62AF51AD-696A-4ACD-B741-A35C037A4987}"/>
                  </a:ext>
                </a:extLst>
              </p:cNvPr>
              <p:cNvSpPr/>
              <p:nvPr/>
            </p:nvSpPr>
            <p:spPr>
              <a:xfrm flipH="1">
                <a:off x="11017037" y="3967703"/>
                <a:ext cx="462246" cy="304108"/>
              </a:xfrm>
              <a:custGeom>
                <a:avLst/>
                <a:gdLst>
                  <a:gd name="connsiteX0" fmla="*/ 1312938 w 1455132"/>
                  <a:gd name="connsiteY0" fmla="*/ 961281 h 957324"/>
                  <a:gd name="connsiteX1" fmla="*/ 145513 w 1455132"/>
                  <a:gd name="connsiteY1" fmla="*/ 961281 h 957324"/>
                  <a:gd name="connsiteX2" fmla="*/ 0 w 1455132"/>
                  <a:gd name="connsiteY2" fmla="*/ 815768 h 957324"/>
                  <a:gd name="connsiteX3" fmla="*/ 0 w 1455132"/>
                  <a:gd name="connsiteY3" fmla="*/ 145513 h 957324"/>
                  <a:gd name="connsiteX4" fmla="*/ 145513 w 1455132"/>
                  <a:gd name="connsiteY4" fmla="*/ 0 h 957324"/>
                  <a:gd name="connsiteX5" fmla="*/ 1312938 w 1455132"/>
                  <a:gd name="connsiteY5" fmla="*/ 0 h 957324"/>
                  <a:gd name="connsiteX6" fmla="*/ 1458452 w 1455132"/>
                  <a:gd name="connsiteY6" fmla="*/ 145513 h 957324"/>
                  <a:gd name="connsiteX7" fmla="*/ 1458452 w 1455132"/>
                  <a:gd name="connsiteY7" fmla="*/ 815768 h 957324"/>
                  <a:gd name="connsiteX8" fmla="*/ 1312938 w 1455132"/>
                  <a:gd name="connsiteY8" fmla="*/ 961281 h 957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957324">
                    <a:moveTo>
                      <a:pt x="1312938" y="961281"/>
                    </a:moveTo>
                    <a:lnTo>
                      <a:pt x="145513" y="961281"/>
                    </a:lnTo>
                    <a:cubicBezTo>
                      <a:pt x="65226" y="961281"/>
                      <a:pt x="0" y="896183"/>
                      <a:pt x="0" y="815768"/>
                    </a:cubicBezTo>
                    <a:lnTo>
                      <a:pt x="0" y="145513"/>
                    </a:lnTo>
                    <a:cubicBezTo>
                      <a:pt x="0" y="65226"/>
                      <a:pt x="65098" y="0"/>
                      <a:pt x="145513" y="0"/>
                    </a:cubicBezTo>
                    <a:lnTo>
                      <a:pt x="1312938" y="0"/>
                    </a:lnTo>
                    <a:cubicBezTo>
                      <a:pt x="1393226" y="0"/>
                      <a:pt x="1458452" y="65098"/>
                      <a:pt x="1458452" y="145513"/>
                    </a:cubicBezTo>
                    <a:lnTo>
                      <a:pt x="1458452" y="815768"/>
                    </a:lnTo>
                    <a:cubicBezTo>
                      <a:pt x="1458452" y="896055"/>
                      <a:pt x="1393226" y="961281"/>
                      <a:pt x="1312938" y="961281"/>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26" name="手繪多邊形: 圖案 225">
                <a:extLst>
                  <a:ext uri="{FF2B5EF4-FFF2-40B4-BE49-F238E27FC236}">
                    <a16:creationId xmlns:a16="http://schemas.microsoft.com/office/drawing/2014/main" id="{E77A9156-6A57-4505-AF5E-E118ABB3367F}"/>
                  </a:ext>
                </a:extLst>
              </p:cNvPr>
              <p:cNvSpPr/>
              <p:nvPr/>
            </p:nvSpPr>
            <p:spPr>
              <a:xfrm flipH="1">
                <a:off x="11054950" y="4000140"/>
                <a:ext cx="389260" cy="239232"/>
              </a:xfrm>
              <a:custGeom>
                <a:avLst/>
                <a:gdLst>
                  <a:gd name="connsiteX0" fmla="*/ 0 w 1225374"/>
                  <a:gd name="connsiteY0" fmla="*/ 0 h 753095"/>
                  <a:gd name="connsiteX1" fmla="*/ 1237501 w 1225374"/>
                  <a:gd name="connsiteY1" fmla="*/ 0 h 753095"/>
                  <a:gd name="connsiteX2" fmla="*/ 1237501 w 1225374"/>
                  <a:gd name="connsiteY2" fmla="*/ 757180 h 753095"/>
                  <a:gd name="connsiteX3" fmla="*/ 0 w 1225374"/>
                  <a:gd name="connsiteY3" fmla="*/ 757180 h 753095"/>
                </a:gdLst>
                <a:ahLst/>
                <a:cxnLst>
                  <a:cxn ang="0">
                    <a:pos x="connsiteX0" y="connsiteY0"/>
                  </a:cxn>
                  <a:cxn ang="0">
                    <a:pos x="connsiteX1" y="connsiteY1"/>
                  </a:cxn>
                  <a:cxn ang="0">
                    <a:pos x="connsiteX2" y="connsiteY2"/>
                  </a:cxn>
                  <a:cxn ang="0">
                    <a:pos x="connsiteX3" y="connsiteY3"/>
                  </a:cxn>
                </a:cxnLst>
                <a:rect l="l" t="t" r="r" b="b"/>
                <a:pathLst>
                  <a:path w="1225374" h="753095">
                    <a:moveTo>
                      <a:pt x="0" y="0"/>
                    </a:moveTo>
                    <a:lnTo>
                      <a:pt x="1237501" y="0"/>
                    </a:lnTo>
                    <a:lnTo>
                      <a:pt x="1237501" y="757180"/>
                    </a:lnTo>
                    <a:lnTo>
                      <a:pt x="0" y="757180"/>
                    </a:lnTo>
                    <a:close/>
                  </a:path>
                </a:pathLst>
              </a:custGeom>
              <a:solidFill>
                <a:schemeClr val="tx1"/>
              </a:solidFill>
              <a:ln w="6350" cap="rnd">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27" name="手繪多邊形: 圖案 226">
                <a:extLst>
                  <a:ext uri="{FF2B5EF4-FFF2-40B4-BE49-F238E27FC236}">
                    <a16:creationId xmlns:a16="http://schemas.microsoft.com/office/drawing/2014/main" id="{ABEBBC4D-5F02-482B-AE90-B9C6FED54F08}"/>
                  </a:ext>
                </a:extLst>
              </p:cNvPr>
              <p:cNvSpPr/>
              <p:nvPr/>
            </p:nvSpPr>
            <p:spPr>
              <a:xfrm flipH="1">
                <a:off x="11017037" y="4271811"/>
                <a:ext cx="462246" cy="45719"/>
              </a:xfrm>
              <a:custGeom>
                <a:avLst/>
                <a:gdLst>
                  <a:gd name="connsiteX0" fmla="*/ 1403437 w 1455132"/>
                  <a:gd name="connsiteY0" fmla="*/ 136834 h 127643"/>
                  <a:gd name="connsiteX1" fmla="*/ 54887 w 1455132"/>
                  <a:gd name="connsiteY1" fmla="*/ 136834 h 127643"/>
                  <a:gd name="connsiteX2" fmla="*/ 0 w 1455132"/>
                  <a:gd name="connsiteY2" fmla="*/ 81947 h 127643"/>
                  <a:gd name="connsiteX3" fmla="*/ 0 w 1455132"/>
                  <a:gd name="connsiteY3" fmla="*/ 54886 h 127643"/>
                  <a:gd name="connsiteX4" fmla="*/ 54887 w 1455132"/>
                  <a:gd name="connsiteY4" fmla="*/ 0 h 127643"/>
                  <a:gd name="connsiteX5" fmla="*/ 1403437 w 1455132"/>
                  <a:gd name="connsiteY5" fmla="*/ 0 h 127643"/>
                  <a:gd name="connsiteX6" fmla="*/ 1458324 w 1455132"/>
                  <a:gd name="connsiteY6" fmla="*/ 54886 h 127643"/>
                  <a:gd name="connsiteX7" fmla="*/ 1458324 w 1455132"/>
                  <a:gd name="connsiteY7" fmla="*/ 81947 h 127643"/>
                  <a:gd name="connsiteX8" fmla="*/ 1403437 w 1455132"/>
                  <a:gd name="connsiteY8" fmla="*/ 136834 h 127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55132" h="127643">
                    <a:moveTo>
                      <a:pt x="1403437" y="136834"/>
                    </a:moveTo>
                    <a:lnTo>
                      <a:pt x="54887" y="136834"/>
                    </a:lnTo>
                    <a:cubicBezTo>
                      <a:pt x="24508" y="136834"/>
                      <a:pt x="0" y="112198"/>
                      <a:pt x="0" y="81947"/>
                    </a:cubicBezTo>
                    <a:lnTo>
                      <a:pt x="0" y="54886"/>
                    </a:lnTo>
                    <a:cubicBezTo>
                      <a:pt x="0" y="24507"/>
                      <a:pt x="24635" y="0"/>
                      <a:pt x="54887" y="0"/>
                    </a:cubicBezTo>
                    <a:lnTo>
                      <a:pt x="1403437" y="0"/>
                    </a:lnTo>
                    <a:cubicBezTo>
                      <a:pt x="1433816" y="0"/>
                      <a:pt x="1458324" y="24635"/>
                      <a:pt x="1458324" y="54886"/>
                    </a:cubicBezTo>
                    <a:lnTo>
                      <a:pt x="1458324" y="81947"/>
                    </a:lnTo>
                    <a:cubicBezTo>
                      <a:pt x="1458452" y="112198"/>
                      <a:pt x="1433816" y="136834"/>
                      <a:pt x="1403437" y="136834"/>
                    </a:cubicBezTo>
                    <a:close/>
                  </a:path>
                </a:pathLst>
              </a:custGeom>
              <a:solidFill>
                <a:schemeClr val="tx1"/>
              </a:solidFill>
              <a:ln w="1270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28" name="手繪多邊形: 圖案 227">
                <a:extLst>
                  <a:ext uri="{FF2B5EF4-FFF2-40B4-BE49-F238E27FC236}">
                    <a16:creationId xmlns:a16="http://schemas.microsoft.com/office/drawing/2014/main" id="{F89861C9-0628-475C-92EE-735D050F75C3}"/>
                  </a:ext>
                </a:extLst>
              </p:cNvPr>
              <p:cNvSpPr/>
              <p:nvPr/>
            </p:nvSpPr>
            <p:spPr>
              <a:xfrm flipH="1">
                <a:off x="11217953" y="4288882"/>
                <a:ext cx="60822" cy="12164"/>
              </a:xfrm>
              <a:custGeom>
                <a:avLst/>
                <a:gdLst>
                  <a:gd name="connsiteX0" fmla="*/ 174105 w 191464"/>
                  <a:gd name="connsiteY0" fmla="*/ 43654 h 38292"/>
                  <a:gd name="connsiteX1" fmla="*/ 21827 w 191464"/>
                  <a:gd name="connsiteY1" fmla="*/ 43654 h 38292"/>
                  <a:gd name="connsiteX2" fmla="*/ 0 w 191464"/>
                  <a:gd name="connsiteY2" fmla="*/ 21827 h 38292"/>
                  <a:gd name="connsiteX3" fmla="*/ 0 w 191464"/>
                  <a:gd name="connsiteY3" fmla="*/ 21827 h 38292"/>
                  <a:gd name="connsiteX4" fmla="*/ 21827 w 191464"/>
                  <a:gd name="connsiteY4" fmla="*/ 0 h 38292"/>
                  <a:gd name="connsiteX5" fmla="*/ 174105 w 191464"/>
                  <a:gd name="connsiteY5" fmla="*/ 0 h 38292"/>
                  <a:gd name="connsiteX6" fmla="*/ 195932 w 191464"/>
                  <a:gd name="connsiteY6" fmla="*/ 21827 h 38292"/>
                  <a:gd name="connsiteX7" fmla="*/ 195932 w 191464"/>
                  <a:gd name="connsiteY7" fmla="*/ 21827 h 38292"/>
                  <a:gd name="connsiteX8" fmla="*/ 174105 w 191464"/>
                  <a:gd name="connsiteY8" fmla="*/ 43654 h 38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464" h="38292">
                    <a:moveTo>
                      <a:pt x="174105" y="43654"/>
                    </a:moveTo>
                    <a:lnTo>
                      <a:pt x="21827" y="43654"/>
                    </a:lnTo>
                    <a:cubicBezTo>
                      <a:pt x="9701" y="43654"/>
                      <a:pt x="0" y="33825"/>
                      <a:pt x="0" y="21827"/>
                    </a:cubicBezTo>
                    <a:lnTo>
                      <a:pt x="0" y="21827"/>
                    </a:lnTo>
                    <a:cubicBezTo>
                      <a:pt x="0" y="9701"/>
                      <a:pt x="9829" y="0"/>
                      <a:pt x="21827" y="0"/>
                    </a:cubicBezTo>
                    <a:lnTo>
                      <a:pt x="174105" y="0"/>
                    </a:lnTo>
                    <a:cubicBezTo>
                      <a:pt x="186232" y="0"/>
                      <a:pt x="195932" y="9828"/>
                      <a:pt x="195932" y="21827"/>
                    </a:cubicBezTo>
                    <a:lnTo>
                      <a:pt x="195932" y="21827"/>
                    </a:lnTo>
                    <a:cubicBezTo>
                      <a:pt x="195932" y="33825"/>
                      <a:pt x="186232" y="43654"/>
                      <a:pt x="174105" y="43654"/>
                    </a:cubicBezTo>
                    <a:close/>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nvGrpSpPr>
              <p:cNvPr id="229" name="群組 228">
                <a:extLst>
                  <a:ext uri="{FF2B5EF4-FFF2-40B4-BE49-F238E27FC236}">
                    <a16:creationId xmlns:a16="http://schemas.microsoft.com/office/drawing/2014/main" id="{C4718A80-0542-415E-A0E0-E9277D680313}"/>
                  </a:ext>
                </a:extLst>
              </p:cNvPr>
              <p:cNvGrpSpPr/>
              <p:nvPr/>
            </p:nvGrpSpPr>
            <p:grpSpPr>
              <a:xfrm>
                <a:off x="11101853" y="4031627"/>
                <a:ext cx="295924" cy="93035"/>
                <a:chOff x="11230442" y="4040891"/>
                <a:chExt cx="162192" cy="53807"/>
              </a:xfrm>
            </p:grpSpPr>
            <p:sp>
              <p:nvSpPr>
                <p:cNvPr id="230" name="手繪多邊形: 圖案 229">
                  <a:extLst>
                    <a:ext uri="{FF2B5EF4-FFF2-40B4-BE49-F238E27FC236}">
                      <a16:creationId xmlns:a16="http://schemas.microsoft.com/office/drawing/2014/main" id="{945E8040-BAED-4D79-8798-B4F52B7528F5}"/>
                    </a:ext>
                  </a:extLst>
                </p:cNvPr>
                <p:cNvSpPr/>
                <p:nvPr/>
              </p:nvSpPr>
              <p:spPr>
                <a:xfrm flipH="1">
                  <a:off x="11266894"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1" name="手繪多邊形: 圖案 230">
                  <a:extLst>
                    <a:ext uri="{FF2B5EF4-FFF2-40B4-BE49-F238E27FC236}">
                      <a16:creationId xmlns:a16="http://schemas.microsoft.com/office/drawing/2014/main" id="{CCEC2EE5-FDB2-4F20-8E2A-413849EF90E3}"/>
                    </a:ext>
                  </a:extLst>
                </p:cNvPr>
                <p:cNvSpPr/>
                <p:nvPr/>
              </p:nvSpPr>
              <p:spPr>
                <a:xfrm flipH="1">
                  <a:off x="11254527"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2" name="手繪多邊形: 圖案 231">
                  <a:extLst>
                    <a:ext uri="{FF2B5EF4-FFF2-40B4-BE49-F238E27FC236}">
                      <a16:creationId xmlns:a16="http://schemas.microsoft.com/office/drawing/2014/main" id="{CD1B3208-8594-40FE-BF48-FC5BC47EEA91}"/>
                    </a:ext>
                  </a:extLst>
                </p:cNvPr>
                <p:cNvSpPr/>
                <p:nvPr/>
              </p:nvSpPr>
              <p:spPr>
                <a:xfrm flipH="1">
                  <a:off x="11242160" y="4040891"/>
                  <a:ext cx="4055" cy="4055"/>
                </a:xfrm>
                <a:custGeom>
                  <a:avLst/>
                  <a:gdLst>
                    <a:gd name="connsiteX0" fmla="*/ 0 w 12764"/>
                    <a:gd name="connsiteY0" fmla="*/ 0 h 12764"/>
                    <a:gd name="connsiteX1" fmla="*/ 17998 w 12764"/>
                    <a:gd name="connsiteY1" fmla="*/ 0 h 12764"/>
                    <a:gd name="connsiteX2" fmla="*/ 17998 w 12764"/>
                    <a:gd name="connsiteY2" fmla="*/ 17998 h 12764"/>
                    <a:gd name="connsiteX3" fmla="*/ 0 w 12764"/>
                    <a:gd name="connsiteY3" fmla="*/ 17998 h 12764"/>
                  </a:gdLst>
                  <a:ahLst/>
                  <a:cxnLst>
                    <a:cxn ang="0">
                      <a:pos x="connsiteX0" y="connsiteY0"/>
                    </a:cxn>
                    <a:cxn ang="0">
                      <a:pos x="connsiteX1" y="connsiteY1"/>
                    </a:cxn>
                    <a:cxn ang="0">
                      <a:pos x="connsiteX2" y="connsiteY2"/>
                    </a:cxn>
                    <a:cxn ang="0">
                      <a:pos x="connsiteX3" y="connsiteY3"/>
                    </a:cxn>
                  </a:cxnLst>
                  <a:rect l="l" t="t" r="r" b="b"/>
                  <a:pathLst>
                    <a:path w="12764" h="12764">
                      <a:moveTo>
                        <a:pt x="0" y="0"/>
                      </a:moveTo>
                      <a:lnTo>
                        <a:pt x="17998" y="0"/>
                      </a:lnTo>
                      <a:lnTo>
                        <a:pt x="17998" y="17998"/>
                      </a:lnTo>
                      <a:lnTo>
                        <a:pt x="0" y="17998"/>
                      </a:lnTo>
                      <a:close/>
                    </a:path>
                  </a:pathLst>
                </a:custGeom>
                <a:solidFill>
                  <a:schemeClr val="bg1"/>
                </a:solidFill>
                <a:ln w="6350" cap="flat">
                  <a:no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3" name="手繪多邊形: 圖案 232">
                  <a:extLst>
                    <a:ext uri="{FF2B5EF4-FFF2-40B4-BE49-F238E27FC236}">
                      <a16:creationId xmlns:a16="http://schemas.microsoft.com/office/drawing/2014/main" id="{055A89FC-A48E-4357-A59E-C2B5F60503B5}"/>
                    </a:ext>
                  </a:extLst>
                </p:cNvPr>
                <p:cNvSpPr/>
                <p:nvPr/>
              </p:nvSpPr>
              <p:spPr>
                <a:xfrm flipH="1">
                  <a:off x="11230442" y="4052934"/>
                  <a:ext cx="162192" cy="4055"/>
                </a:xfrm>
                <a:custGeom>
                  <a:avLst/>
                  <a:gdLst>
                    <a:gd name="connsiteX0" fmla="*/ 0 w 510572"/>
                    <a:gd name="connsiteY0" fmla="*/ 0 h 0"/>
                    <a:gd name="connsiteX1" fmla="*/ 510828 w 510572"/>
                    <a:gd name="connsiteY1" fmla="*/ 0 h 0"/>
                  </a:gdLst>
                  <a:ahLst/>
                  <a:cxnLst>
                    <a:cxn ang="0">
                      <a:pos x="connsiteX0" y="connsiteY0"/>
                    </a:cxn>
                    <a:cxn ang="0">
                      <a:pos x="connsiteX1" y="connsiteY1"/>
                    </a:cxn>
                  </a:cxnLst>
                  <a:rect l="l" t="t" r="r" b="b"/>
                  <a:pathLst>
                    <a:path w="510572">
                      <a:moveTo>
                        <a:pt x="0" y="0"/>
                      </a:moveTo>
                      <a:lnTo>
                        <a:pt x="510828"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4" name="手繪多邊形: 圖案 233">
                  <a:extLst>
                    <a:ext uri="{FF2B5EF4-FFF2-40B4-BE49-F238E27FC236}">
                      <a16:creationId xmlns:a16="http://schemas.microsoft.com/office/drawing/2014/main" id="{41598F0D-5E0D-4568-9ED1-B8D5E600B8D3}"/>
                    </a:ext>
                  </a:extLst>
                </p:cNvPr>
                <p:cNvSpPr/>
                <p:nvPr/>
              </p:nvSpPr>
              <p:spPr>
                <a:xfrm flipH="1">
                  <a:off x="11246458" y="4067815"/>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5" name="手繪多邊形: 圖案 234">
                  <a:extLst>
                    <a:ext uri="{FF2B5EF4-FFF2-40B4-BE49-F238E27FC236}">
                      <a16:creationId xmlns:a16="http://schemas.microsoft.com/office/drawing/2014/main" id="{A29A6106-D406-4F8E-8A91-83AD07ADDDED}"/>
                    </a:ext>
                  </a:extLst>
                </p:cNvPr>
                <p:cNvSpPr/>
                <p:nvPr/>
              </p:nvSpPr>
              <p:spPr>
                <a:xfrm flipH="1">
                  <a:off x="11246458" y="4079208"/>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sp>
              <p:nvSpPr>
                <p:cNvPr id="236" name="手繪多邊形: 圖案 235">
                  <a:extLst>
                    <a:ext uri="{FF2B5EF4-FFF2-40B4-BE49-F238E27FC236}">
                      <a16:creationId xmlns:a16="http://schemas.microsoft.com/office/drawing/2014/main" id="{9FFCE029-E9F5-4777-8544-DC145D89F242}"/>
                    </a:ext>
                  </a:extLst>
                </p:cNvPr>
                <p:cNvSpPr/>
                <p:nvPr/>
              </p:nvSpPr>
              <p:spPr>
                <a:xfrm flipH="1">
                  <a:off x="11246458" y="4090643"/>
                  <a:ext cx="133808" cy="4055"/>
                </a:xfrm>
                <a:custGeom>
                  <a:avLst/>
                  <a:gdLst>
                    <a:gd name="connsiteX0" fmla="*/ 0 w 421222"/>
                    <a:gd name="connsiteY0" fmla="*/ 0 h 0"/>
                    <a:gd name="connsiteX1" fmla="*/ 429519 w 421222"/>
                    <a:gd name="connsiteY1" fmla="*/ 0 h 0"/>
                  </a:gdLst>
                  <a:ahLst/>
                  <a:cxnLst>
                    <a:cxn ang="0">
                      <a:pos x="connsiteX0" y="connsiteY0"/>
                    </a:cxn>
                    <a:cxn ang="0">
                      <a:pos x="connsiteX1" y="connsiteY1"/>
                    </a:cxn>
                  </a:cxnLst>
                  <a:rect l="l" t="t" r="r" b="b"/>
                  <a:pathLst>
                    <a:path w="421222">
                      <a:moveTo>
                        <a:pt x="0" y="0"/>
                      </a:moveTo>
                      <a:lnTo>
                        <a:pt x="429519" y="0"/>
                      </a:lnTo>
                    </a:path>
                  </a:pathLst>
                </a:custGeom>
                <a:solidFill>
                  <a:schemeClr val="tx1"/>
                </a:solidFill>
                <a:ln w="63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latin typeface="Arial" panose="020B0604020202020204" pitchFamily="34" charset="0"/>
                    <a:cs typeface="Arial" panose="020B0604020202020204" pitchFamily="34" charset="0"/>
                  </a:endParaRPr>
                </a:p>
              </p:txBody>
            </p:sp>
          </p:grpSp>
        </p:grpSp>
      </p:grpSp>
      <p:grpSp>
        <p:nvGrpSpPr>
          <p:cNvPr id="249" name="群組 248">
            <a:extLst>
              <a:ext uri="{FF2B5EF4-FFF2-40B4-BE49-F238E27FC236}">
                <a16:creationId xmlns:a16="http://schemas.microsoft.com/office/drawing/2014/main" id="{A11A73CA-D14D-45D0-86C6-6BDC8891B461}"/>
              </a:ext>
            </a:extLst>
          </p:cNvPr>
          <p:cNvGrpSpPr/>
          <p:nvPr/>
        </p:nvGrpSpPr>
        <p:grpSpPr>
          <a:xfrm flipH="1">
            <a:off x="398922" y="5895676"/>
            <a:ext cx="213629" cy="384929"/>
            <a:chOff x="17449379" y="9433630"/>
            <a:chExt cx="536102" cy="906267"/>
          </a:xfrm>
        </p:grpSpPr>
        <p:sp>
          <p:nvSpPr>
            <p:cNvPr id="250" name="手繪多邊形: 圖案 249">
              <a:extLst>
                <a:ext uri="{FF2B5EF4-FFF2-40B4-BE49-F238E27FC236}">
                  <a16:creationId xmlns:a16="http://schemas.microsoft.com/office/drawing/2014/main" id="{B3963A55-387B-4D3A-9B1D-48236C65EC0F}"/>
                </a:ext>
              </a:extLst>
            </p:cNvPr>
            <p:cNvSpPr/>
            <p:nvPr/>
          </p:nvSpPr>
          <p:spPr>
            <a:xfrm>
              <a:off x="17449379" y="9433630"/>
              <a:ext cx="536102" cy="906267"/>
            </a:xfrm>
            <a:custGeom>
              <a:avLst/>
              <a:gdLst>
                <a:gd name="connsiteX0" fmla="*/ 453006 w 536101"/>
                <a:gd name="connsiteY0" fmla="*/ 916989 h 906266"/>
                <a:gd name="connsiteX1" fmla="*/ 89222 w 536101"/>
                <a:gd name="connsiteY1" fmla="*/ 916989 h 906266"/>
                <a:gd name="connsiteX2" fmla="*/ 0 w 536101"/>
                <a:gd name="connsiteY2" fmla="*/ 827766 h 906266"/>
                <a:gd name="connsiteX3" fmla="*/ 0 w 536101"/>
                <a:gd name="connsiteY3" fmla="*/ 89223 h 906266"/>
                <a:gd name="connsiteX4" fmla="*/ 89222 w 536101"/>
                <a:gd name="connsiteY4" fmla="*/ 0 h 906266"/>
                <a:gd name="connsiteX5" fmla="*/ 453006 w 536101"/>
                <a:gd name="connsiteY5" fmla="*/ 0 h 906266"/>
                <a:gd name="connsiteX6" fmla="*/ 542228 w 536101"/>
                <a:gd name="connsiteY6" fmla="*/ 89223 h 906266"/>
                <a:gd name="connsiteX7" fmla="*/ 542228 w 536101"/>
                <a:gd name="connsiteY7" fmla="*/ 827766 h 906266"/>
                <a:gd name="connsiteX8" fmla="*/ 453006 w 536101"/>
                <a:gd name="connsiteY8" fmla="*/ 916989 h 906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6101" h="906266">
                  <a:moveTo>
                    <a:pt x="453006" y="916989"/>
                  </a:moveTo>
                  <a:lnTo>
                    <a:pt x="89222" y="916989"/>
                  </a:lnTo>
                  <a:cubicBezTo>
                    <a:pt x="39952" y="916989"/>
                    <a:pt x="0" y="877037"/>
                    <a:pt x="0" y="827766"/>
                  </a:cubicBezTo>
                  <a:lnTo>
                    <a:pt x="0" y="89223"/>
                  </a:lnTo>
                  <a:cubicBezTo>
                    <a:pt x="0" y="39952"/>
                    <a:pt x="39952" y="0"/>
                    <a:pt x="89222" y="0"/>
                  </a:cubicBezTo>
                  <a:lnTo>
                    <a:pt x="453006" y="0"/>
                  </a:lnTo>
                  <a:cubicBezTo>
                    <a:pt x="502276" y="0"/>
                    <a:pt x="542228" y="39952"/>
                    <a:pt x="542228" y="89223"/>
                  </a:cubicBezTo>
                  <a:lnTo>
                    <a:pt x="542228" y="827766"/>
                  </a:lnTo>
                  <a:cubicBezTo>
                    <a:pt x="542356" y="877037"/>
                    <a:pt x="502404" y="916989"/>
                    <a:pt x="453006" y="916989"/>
                  </a:cubicBezTo>
                  <a:close/>
                </a:path>
              </a:pathLst>
            </a:custGeom>
            <a:solidFill>
              <a:schemeClr val="tx1"/>
            </a:solid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1" name="手繪多邊形: 圖案 250">
              <a:extLst>
                <a:ext uri="{FF2B5EF4-FFF2-40B4-BE49-F238E27FC236}">
                  <a16:creationId xmlns:a16="http://schemas.microsoft.com/office/drawing/2014/main" id="{F5533A0B-408B-4AC2-80F7-85428033D5F1}"/>
                </a:ext>
              </a:extLst>
            </p:cNvPr>
            <p:cNvSpPr/>
            <p:nvPr/>
          </p:nvSpPr>
          <p:spPr>
            <a:xfrm>
              <a:off x="17449379" y="9524512"/>
              <a:ext cx="536102" cy="702038"/>
            </a:xfrm>
            <a:custGeom>
              <a:avLst/>
              <a:gdLst>
                <a:gd name="connsiteX0" fmla="*/ 0 w 536101"/>
                <a:gd name="connsiteY0" fmla="*/ 0 h 702037"/>
                <a:gd name="connsiteX1" fmla="*/ 542356 w 536101"/>
                <a:gd name="connsiteY1" fmla="*/ 0 h 702037"/>
                <a:gd name="connsiteX2" fmla="*/ 542356 w 536101"/>
                <a:gd name="connsiteY2" fmla="*/ 703186 h 702037"/>
                <a:gd name="connsiteX3" fmla="*/ 0 w 536101"/>
                <a:gd name="connsiteY3" fmla="*/ 703186 h 702037"/>
              </a:gdLst>
              <a:ahLst/>
              <a:cxnLst>
                <a:cxn ang="0">
                  <a:pos x="connsiteX0" y="connsiteY0"/>
                </a:cxn>
                <a:cxn ang="0">
                  <a:pos x="connsiteX1" y="connsiteY1"/>
                </a:cxn>
                <a:cxn ang="0">
                  <a:pos x="connsiteX2" y="connsiteY2"/>
                </a:cxn>
                <a:cxn ang="0">
                  <a:pos x="connsiteX3" y="connsiteY3"/>
                </a:cxn>
              </a:cxnLst>
              <a:rect l="l" t="t" r="r" b="b"/>
              <a:pathLst>
                <a:path w="536101" h="702037">
                  <a:moveTo>
                    <a:pt x="0" y="0"/>
                  </a:moveTo>
                  <a:lnTo>
                    <a:pt x="542356" y="0"/>
                  </a:lnTo>
                  <a:lnTo>
                    <a:pt x="542356" y="703186"/>
                  </a:lnTo>
                  <a:lnTo>
                    <a:pt x="0" y="703186"/>
                  </a:lnTo>
                  <a:close/>
                </a:path>
              </a:pathLst>
            </a:custGeom>
            <a:noFill/>
            <a:ln w="19050" cap="flat">
              <a:solidFill>
                <a:schemeClr val="bg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2" name="手繪多邊形: 圖案 251">
              <a:extLst>
                <a:ext uri="{FF2B5EF4-FFF2-40B4-BE49-F238E27FC236}">
                  <a16:creationId xmlns:a16="http://schemas.microsoft.com/office/drawing/2014/main" id="{88F6EFBC-D53B-4F4C-92F0-721B63812BDA}"/>
                </a:ext>
              </a:extLst>
            </p:cNvPr>
            <p:cNvSpPr/>
            <p:nvPr/>
          </p:nvSpPr>
          <p:spPr>
            <a:xfrm>
              <a:off x="17690624" y="10258588"/>
              <a:ext cx="51057" cy="51057"/>
            </a:xfrm>
            <a:custGeom>
              <a:avLst/>
              <a:gdLst>
                <a:gd name="connsiteX0" fmla="*/ 59992 w 51057"/>
                <a:gd name="connsiteY0" fmla="*/ 29996 h 51057"/>
                <a:gd name="connsiteX1" fmla="*/ 29996 w 51057"/>
                <a:gd name="connsiteY1" fmla="*/ 59992 h 51057"/>
                <a:gd name="connsiteX2" fmla="*/ 0 w 51057"/>
                <a:gd name="connsiteY2" fmla="*/ 29996 h 51057"/>
                <a:gd name="connsiteX3" fmla="*/ 29996 w 51057"/>
                <a:gd name="connsiteY3" fmla="*/ 0 h 51057"/>
                <a:gd name="connsiteX4" fmla="*/ 59992 w 51057"/>
                <a:gd name="connsiteY4" fmla="*/ 29996 h 51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57" h="51057">
                  <a:moveTo>
                    <a:pt x="59992" y="29996"/>
                  </a:moveTo>
                  <a:cubicBezTo>
                    <a:pt x="59992" y="46562"/>
                    <a:pt x="46563" y="59992"/>
                    <a:pt x="29996" y="59992"/>
                  </a:cubicBezTo>
                  <a:cubicBezTo>
                    <a:pt x="13430" y="59992"/>
                    <a:pt x="0" y="46562"/>
                    <a:pt x="0" y="29996"/>
                  </a:cubicBezTo>
                  <a:cubicBezTo>
                    <a:pt x="0" y="13430"/>
                    <a:pt x="13430" y="0"/>
                    <a:pt x="29996" y="0"/>
                  </a:cubicBezTo>
                  <a:cubicBezTo>
                    <a:pt x="46563" y="0"/>
                    <a:pt x="59992" y="13430"/>
                    <a:pt x="59992" y="299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3" name="手繪多邊形: 圖案 252">
              <a:extLst>
                <a:ext uri="{FF2B5EF4-FFF2-40B4-BE49-F238E27FC236}">
                  <a16:creationId xmlns:a16="http://schemas.microsoft.com/office/drawing/2014/main" id="{FD7F228F-04CD-45B4-8DE7-C1D90E0E309B}"/>
                </a:ext>
              </a:extLst>
            </p:cNvPr>
            <p:cNvSpPr/>
            <p:nvPr/>
          </p:nvSpPr>
          <p:spPr>
            <a:xfrm>
              <a:off x="17677350" y="9482517"/>
              <a:ext cx="76586" cy="12764"/>
            </a:xfrm>
            <a:custGeom>
              <a:avLst/>
              <a:gdLst>
                <a:gd name="connsiteX0" fmla="*/ 0 w 76585"/>
                <a:gd name="connsiteY0" fmla="*/ 0 h 0"/>
                <a:gd name="connsiteX1" fmla="*/ 86415 w 76585"/>
                <a:gd name="connsiteY1" fmla="*/ 0 h 0"/>
              </a:gdLst>
              <a:ahLst/>
              <a:cxnLst>
                <a:cxn ang="0">
                  <a:pos x="connsiteX0" y="connsiteY0"/>
                </a:cxn>
                <a:cxn ang="0">
                  <a:pos x="connsiteX1" y="connsiteY1"/>
                </a:cxn>
              </a:cxnLst>
              <a:rect l="l" t="t" r="r" b="b"/>
              <a:pathLst>
                <a:path w="76585">
                  <a:moveTo>
                    <a:pt x="0" y="0"/>
                  </a:moveTo>
                  <a:lnTo>
                    <a:pt x="86415" y="0"/>
                  </a:lnTo>
                </a:path>
              </a:pathLst>
            </a:custGeom>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4" name="手繪多邊形: 圖案 253">
              <a:extLst>
                <a:ext uri="{FF2B5EF4-FFF2-40B4-BE49-F238E27FC236}">
                  <a16:creationId xmlns:a16="http://schemas.microsoft.com/office/drawing/2014/main" id="{0C0A6840-B48E-4783-A9A3-6EF2137C9A6F}"/>
                </a:ext>
              </a:extLst>
            </p:cNvPr>
            <p:cNvSpPr/>
            <p:nvPr/>
          </p:nvSpPr>
          <p:spPr>
            <a:xfrm>
              <a:off x="17532985" y="9748143"/>
              <a:ext cx="89350" cy="89350"/>
            </a:xfrm>
            <a:custGeom>
              <a:avLst/>
              <a:gdLst>
                <a:gd name="connsiteX0" fmla="*/ 75820 w 89350"/>
                <a:gd name="connsiteY0" fmla="*/ 100583 h 89350"/>
                <a:gd name="connsiteX1" fmla="*/ 24763 w 89350"/>
                <a:gd name="connsiteY1" fmla="*/ 100583 h 89350"/>
                <a:gd name="connsiteX2" fmla="*/ 0 w 89350"/>
                <a:gd name="connsiteY2" fmla="*/ 75820 h 89350"/>
                <a:gd name="connsiteX3" fmla="*/ 0 w 89350"/>
                <a:gd name="connsiteY3" fmla="*/ 24763 h 89350"/>
                <a:gd name="connsiteX4" fmla="*/ 24763 w 89350"/>
                <a:gd name="connsiteY4" fmla="*/ 0 h 89350"/>
                <a:gd name="connsiteX5" fmla="*/ 75820 w 89350"/>
                <a:gd name="connsiteY5" fmla="*/ 0 h 89350"/>
                <a:gd name="connsiteX6" fmla="*/ 100583 w 89350"/>
                <a:gd name="connsiteY6" fmla="*/ 24763 h 89350"/>
                <a:gd name="connsiteX7" fmla="*/ 100583 w 89350"/>
                <a:gd name="connsiteY7" fmla="*/ 75820 h 89350"/>
                <a:gd name="connsiteX8" fmla="*/ 75820 w 89350"/>
                <a:gd name="connsiteY8" fmla="*/ 100583 h 89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9350" h="89350">
                  <a:moveTo>
                    <a:pt x="75820" y="100583"/>
                  </a:moveTo>
                  <a:lnTo>
                    <a:pt x="24763" y="100583"/>
                  </a:lnTo>
                  <a:cubicBezTo>
                    <a:pt x="11105" y="100583"/>
                    <a:pt x="0" y="89478"/>
                    <a:pt x="0" y="75820"/>
                  </a:cubicBezTo>
                  <a:lnTo>
                    <a:pt x="0" y="24763"/>
                  </a:lnTo>
                  <a:cubicBezTo>
                    <a:pt x="0" y="11105"/>
                    <a:pt x="11105" y="0"/>
                    <a:pt x="24763" y="0"/>
                  </a:cubicBezTo>
                  <a:lnTo>
                    <a:pt x="75820" y="0"/>
                  </a:lnTo>
                  <a:cubicBezTo>
                    <a:pt x="89478" y="0"/>
                    <a:pt x="100583" y="11105"/>
                    <a:pt x="100583" y="24763"/>
                  </a:cubicBezTo>
                  <a:lnTo>
                    <a:pt x="100583" y="75820"/>
                  </a:lnTo>
                  <a:cubicBezTo>
                    <a:pt x="100455" y="89605"/>
                    <a:pt x="89478" y="100583"/>
                    <a:pt x="75820" y="100583"/>
                  </a:cubicBezTo>
                  <a:close/>
                </a:path>
              </a:pathLst>
            </a:custGeom>
            <a:solidFill>
              <a:schemeClr val="tx1"/>
            </a:solidFill>
            <a:ln w="6350" cap="flat">
              <a:solidFill>
                <a:srgbClr val="000000"/>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5" name="手繪多邊形: 圖案 254">
              <a:extLst>
                <a:ext uri="{FF2B5EF4-FFF2-40B4-BE49-F238E27FC236}">
                  <a16:creationId xmlns:a16="http://schemas.microsoft.com/office/drawing/2014/main" id="{3A0212D8-D8F3-4C6A-91C9-260B3A3EEDAD}"/>
                </a:ext>
              </a:extLst>
            </p:cNvPr>
            <p:cNvSpPr/>
            <p:nvPr/>
          </p:nvSpPr>
          <p:spPr>
            <a:xfrm>
              <a:off x="17589296" y="9913321"/>
              <a:ext cx="236611" cy="236611"/>
            </a:xfrm>
            <a:custGeom>
              <a:avLst/>
              <a:gdLst>
                <a:gd name="connsiteX0" fmla="*/ 1659 w 153171"/>
                <a:gd name="connsiteY0" fmla="*/ 34496 h 153171"/>
                <a:gd name="connsiteX1" fmla="*/ 15700 w 153171"/>
                <a:gd name="connsiteY1" fmla="*/ 2968 h 153171"/>
                <a:gd name="connsiteX2" fmla="*/ 30379 w 153171"/>
                <a:gd name="connsiteY2" fmla="*/ 2968 h 153171"/>
                <a:gd name="connsiteX3" fmla="*/ 53227 w 153171"/>
                <a:gd name="connsiteY3" fmla="*/ 27731 h 153171"/>
                <a:gd name="connsiteX4" fmla="*/ 52334 w 153171"/>
                <a:gd name="connsiteY4" fmla="*/ 41771 h 153171"/>
                <a:gd name="connsiteX5" fmla="*/ 51696 w 153171"/>
                <a:gd name="connsiteY5" fmla="*/ 42792 h 153171"/>
                <a:gd name="connsiteX6" fmla="*/ 45058 w 153171"/>
                <a:gd name="connsiteY6" fmla="*/ 54919 h 153171"/>
                <a:gd name="connsiteX7" fmla="*/ 54631 w 153171"/>
                <a:gd name="connsiteY7" fmla="*/ 71512 h 153171"/>
                <a:gd name="connsiteX8" fmla="*/ 81819 w 153171"/>
                <a:gd name="connsiteY8" fmla="*/ 100998 h 153171"/>
                <a:gd name="connsiteX9" fmla="*/ 97264 w 153171"/>
                <a:gd name="connsiteY9" fmla="*/ 113507 h 153171"/>
                <a:gd name="connsiteX10" fmla="*/ 103647 w 153171"/>
                <a:gd name="connsiteY10" fmla="*/ 113890 h 153171"/>
                <a:gd name="connsiteX11" fmla="*/ 114624 w 153171"/>
                <a:gd name="connsiteY11" fmla="*/ 106742 h 153171"/>
                <a:gd name="connsiteX12" fmla="*/ 127260 w 153171"/>
                <a:gd name="connsiteY12" fmla="*/ 107252 h 153171"/>
                <a:gd name="connsiteX13" fmla="*/ 151513 w 153171"/>
                <a:gd name="connsiteY13" fmla="*/ 133036 h 153171"/>
                <a:gd name="connsiteX14" fmla="*/ 148577 w 153171"/>
                <a:gd name="connsiteY14" fmla="*/ 147460 h 153171"/>
                <a:gd name="connsiteX15" fmla="*/ 117049 w 153171"/>
                <a:gd name="connsiteY15" fmla="*/ 160096 h 153171"/>
                <a:gd name="connsiteX16" fmla="*/ 87946 w 153171"/>
                <a:gd name="connsiteY16" fmla="*/ 148864 h 153171"/>
                <a:gd name="connsiteX17" fmla="*/ 50674 w 153171"/>
                <a:gd name="connsiteY17" fmla="*/ 119123 h 153171"/>
                <a:gd name="connsiteX18" fmla="*/ 22210 w 153171"/>
                <a:gd name="connsiteY18" fmla="*/ 84787 h 153171"/>
                <a:gd name="connsiteX19" fmla="*/ 7659 w 153171"/>
                <a:gd name="connsiteY19" fmla="*/ 59258 h 153171"/>
                <a:gd name="connsiteX20" fmla="*/ 0 w 153171"/>
                <a:gd name="connsiteY20" fmla="*/ 34751 h 153171"/>
                <a:gd name="connsiteX21" fmla="*/ 1659 w 153171"/>
                <a:gd name="connsiteY21" fmla="*/ 34496 h 153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3171" h="153171">
                  <a:moveTo>
                    <a:pt x="1659" y="34496"/>
                  </a:moveTo>
                  <a:cubicBezTo>
                    <a:pt x="-127" y="21093"/>
                    <a:pt x="6893" y="11392"/>
                    <a:pt x="15700" y="2968"/>
                  </a:cubicBezTo>
                  <a:cubicBezTo>
                    <a:pt x="19785" y="-989"/>
                    <a:pt x="26295" y="-989"/>
                    <a:pt x="30379" y="2968"/>
                  </a:cubicBezTo>
                  <a:cubicBezTo>
                    <a:pt x="38549" y="10754"/>
                    <a:pt x="45696" y="19433"/>
                    <a:pt x="53227" y="27731"/>
                  </a:cubicBezTo>
                  <a:cubicBezTo>
                    <a:pt x="57695" y="32708"/>
                    <a:pt x="53355" y="37176"/>
                    <a:pt x="52334" y="41771"/>
                  </a:cubicBezTo>
                  <a:cubicBezTo>
                    <a:pt x="52206" y="42154"/>
                    <a:pt x="51824" y="42537"/>
                    <a:pt x="51696" y="42792"/>
                  </a:cubicBezTo>
                  <a:cubicBezTo>
                    <a:pt x="49270" y="46877"/>
                    <a:pt x="44292" y="51472"/>
                    <a:pt x="45058" y="54919"/>
                  </a:cubicBezTo>
                  <a:cubicBezTo>
                    <a:pt x="46335" y="60917"/>
                    <a:pt x="50419" y="66662"/>
                    <a:pt x="54631" y="71512"/>
                  </a:cubicBezTo>
                  <a:cubicBezTo>
                    <a:pt x="63311" y="81723"/>
                    <a:pt x="72502" y="91424"/>
                    <a:pt x="81819" y="100998"/>
                  </a:cubicBezTo>
                  <a:cubicBezTo>
                    <a:pt x="86415" y="105720"/>
                    <a:pt x="91776" y="109677"/>
                    <a:pt x="97264" y="113507"/>
                  </a:cubicBezTo>
                  <a:cubicBezTo>
                    <a:pt x="98796" y="114528"/>
                    <a:pt x="101987" y="114783"/>
                    <a:pt x="103647" y="113890"/>
                  </a:cubicBezTo>
                  <a:cubicBezTo>
                    <a:pt x="107476" y="111975"/>
                    <a:pt x="111050" y="109294"/>
                    <a:pt x="114624" y="106742"/>
                  </a:cubicBezTo>
                  <a:cubicBezTo>
                    <a:pt x="119091" y="103551"/>
                    <a:pt x="123431" y="103551"/>
                    <a:pt x="127260" y="107252"/>
                  </a:cubicBezTo>
                  <a:cubicBezTo>
                    <a:pt x="135557" y="115676"/>
                    <a:pt x="144109" y="123846"/>
                    <a:pt x="151513" y="133036"/>
                  </a:cubicBezTo>
                  <a:cubicBezTo>
                    <a:pt x="155087" y="137503"/>
                    <a:pt x="153810" y="143375"/>
                    <a:pt x="148577" y="147460"/>
                  </a:cubicBezTo>
                  <a:cubicBezTo>
                    <a:pt x="139131" y="154735"/>
                    <a:pt x="129558" y="162649"/>
                    <a:pt x="117049" y="160096"/>
                  </a:cubicBezTo>
                  <a:cubicBezTo>
                    <a:pt x="106965" y="158054"/>
                    <a:pt x="96499" y="154480"/>
                    <a:pt x="87946" y="148864"/>
                  </a:cubicBezTo>
                  <a:cubicBezTo>
                    <a:pt x="74671" y="140184"/>
                    <a:pt x="62035" y="130100"/>
                    <a:pt x="50674" y="119123"/>
                  </a:cubicBezTo>
                  <a:cubicBezTo>
                    <a:pt x="40080" y="108784"/>
                    <a:pt x="31018" y="96786"/>
                    <a:pt x="22210" y="84787"/>
                  </a:cubicBezTo>
                  <a:cubicBezTo>
                    <a:pt x="16466" y="77001"/>
                    <a:pt x="11616" y="68193"/>
                    <a:pt x="7659" y="59258"/>
                  </a:cubicBezTo>
                  <a:cubicBezTo>
                    <a:pt x="4212" y="51472"/>
                    <a:pt x="2553" y="42920"/>
                    <a:pt x="0" y="34751"/>
                  </a:cubicBezTo>
                  <a:cubicBezTo>
                    <a:pt x="511" y="34751"/>
                    <a:pt x="1021" y="34623"/>
                    <a:pt x="1659" y="34496"/>
                  </a:cubicBezTo>
                  <a:close/>
                </a:path>
              </a:pathLst>
            </a:custGeom>
            <a:solidFill>
              <a:schemeClr val="bg1"/>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6" name="手繪多邊形: 圖案 255">
              <a:extLst>
                <a:ext uri="{FF2B5EF4-FFF2-40B4-BE49-F238E27FC236}">
                  <a16:creationId xmlns:a16="http://schemas.microsoft.com/office/drawing/2014/main" id="{28FA4667-211B-4BB8-8AE1-E2BCD6AEBD33}"/>
                </a:ext>
              </a:extLst>
            </p:cNvPr>
            <p:cNvSpPr/>
            <p:nvPr/>
          </p:nvSpPr>
          <p:spPr>
            <a:xfrm>
              <a:off x="17701479" y="10045041"/>
              <a:ext cx="51057" cy="51057"/>
            </a:xfrm>
            <a:custGeom>
              <a:avLst/>
              <a:gdLst>
                <a:gd name="connsiteX0" fmla="*/ 8419 w 51057"/>
                <a:gd name="connsiteY0" fmla="*/ 0 h 51057"/>
                <a:gd name="connsiteX1" fmla="*/ 48499 w 51057"/>
                <a:gd name="connsiteY1" fmla="*/ 21444 h 51057"/>
                <a:gd name="connsiteX2" fmla="*/ 59604 w 51057"/>
                <a:gd name="connsiteY2" fmla="*/ 51951 h 51057"/>
                <a:gd name="connsiteX3" fmla="*/ 54881 w 51057"/>
                <a:gd name="connsiteY3" fmla="*/ 59992 h 51057"/>
                <a:gd name="connsiteX4" fmla="*/ 47733 w 51057"/>
                <a:gd name="connsiteY4" fmla="*/ 52589 h 51057"/>
                <a:gd name="connsiteX5" fmla="*/ 34075 w 51057"/>
                <a:gd name="connsiteY5" fmla="*/ 23231 h 51057"/>
                <a:gd name="connsiteX6" fmla="*/ 7271 w 51057"/>
                <a:gd name="connsiteY6" fmla="*/ 12126 h 51057"/>
                <a:gd name="connsiteX7" fmla="*/ 1016 w 51057"/>
                <a:gd name="connsiteY7" fmla="*/ 4340 h 51057"/>
                <a:gd name="connsiteX8" fmla="*/ 8419 w 51057"/>
                <a:gd name="connsiteY8" fmla="*/ 0 h 51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057" h="51057">
                  <a:moveTo>
                    <a:pt x="8419" y="0"/>
                  </a:moveTo>
                  <a:cubicBezTo>
                    <a:pt x="26162" y="2298"/>
                    <a:pt x="38671" y="9190"/>
                    <a:pt x="48499" y="21444"/>
                  </a:cubicBezTo>
                  <a:cubicBezTo>
                    <a:pt x="55775" y="30507"/>
                    <a:pt x="59477" y="40463"/>
                    <a:pt x="59604" y="51951"/>
                  </a:cubicBezTo>
                  <a:cubicBezTo>
                    <a:pt x="59604" y="55525"/>
                    <a:pt x="60243" y="59737"/>
                    <a:pt x="54881" y="59992"/>
                  </a:cubicBezTo>
                  <a:cubicBezTo>
                    <a:pt x="49903" y="60248"/>
                    <a:pt x="47733" y="57439"/>
                    <a:pt x="47733" y="52589"/>
                  </a:cubicBezTo>
                  <a:cubicBezTo>
                    <a:pt x="47606" y="40718"/>
                    <a:pt x="42755" y="30890"/>
                    <a:pt x="34075" y="23231"/>
                  </a:cubicBezTo>
                  <a:cubicBezTo>
                    <a:pt x="26545" y="16594"/>
                    <a:pt x="17610" y="12509"/>
                    <a:pt x="7271" y="12126"/>
                  </a:cubicBezTo>
                  <a:cubicBezTo>
                    <a:pt x="1144" y="11871"/>
                    <a:pt x="-1665" y="8552"/>
                    <a:pt x="1016" y="4340"/>
                  </a:cubicBezTo>
                  <a:cubicBezTo>
                    <a:pt x="2675" y="1787"/>
                    <a:pt x="6888" y="894"/>
                    <a:pt x="8419" y="0"/>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sp>
          <p:nvSpPr>
            <p:cNvPr id="257" name="手繪多邊形: 圖案 256">
              <a:extLst>
                <a:ext uri="{FF2B5EF4-FFF2-40B4-BE49-F238E27FC236}">
                  <a16:creationId xmlns:a16="http://schemas.microsoft.com/office/drawing/2014/main" id="{D6A9F98F-4A04-42CC-A518-F44357705650}"/>
                </a:ext>
              </a:extLst>
            </p:cNvPr>
            <p:cNvSpPr/>
            <p:nvPr/>
          </p:nvSpPr>
          <p:spPr>
            <a:xfrm>
              <a:off x="17702126" y="10018863"/>
              <a:ext cx="12764" cy="12764"/>
            </a:xfrm>
            <a:custGeom>
              <a:avLst/>
              <a:gdLst>
                <a:gd name="connsiteX0" fmla="*/ 19261 w 12764"/>
                <a:gd name="connsiteY0" fmla="*/ 1543 h 0"/>
                <a:gd name="connsiteX1" fmla="*/ 11985 w 12764"/>
                <a:gd name="connsiteY1" fmla="*/ 8946 h 0"/>
                <a:gd name="connsiteX2" fmla="*/ 10836 w 12764"/>
                <a:gd name="connsiteY2" fmla="*/ 9584 h 0"/>
                <a:gd name="connsiteX3" fmla="*/ 625 w 12764"/>
                <a:gd name="connsiteY3" fmla="*/ 7797 h 0"/>
                <a:gd name="connsiteX4" fmla="*/ 370 w 12764"/>
                <a:gd name="connsiteY4" fmla="*/ 2819 h 0"/>
                <a:gd name="connsiteX5" fmla="*/ 9560 w 12764"/>
                <a:gd name="connsiteY5" fmla="*/ 11 h 0"/>
                <a:gd name="connsiteX6" fmla="*/ 19261 w 12764"/>
                <a:gd name="connsiteY6" fmla="*/ 1543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
                  <a:moveTo>
                    <a:pt x="19261" y="1543"/>
                  </a:moveTo>
                  <a:cubicBezTo>
                    <a:pt x="16836" y="3968"/>
                    <a:pt x="14410" y="6521"/>
                    <a:pt x="11985" y="8946"/>
                  </a:cubicBezTo>
                  <a:cubicBezTo>
                    <a:pt x="11602" y="9201"/>
                    <a:pt x="11219" y="9584"/>
                    <a:pt x="10836" y="9584"/>
                  </a:cubicBezTo>
                  <a:cubicBezTo>
                    <a:pt x="7390" y="9073"/>
                    <a:pt x="3944" y="8818"/>
                    <a:pt x="625" y="7797"/>
                  </a:cubicBezTo>
                  <a:cubicBezTo>
                    <a:pt x="-13" y="7670"/>
                    <a:pt x="-268" y="3202"/>
                    <a:pt x="370" y="2819"/>
                  </a:cubicBezTo>
                  <a:cubicBezTo>
                    <a:pt x="3178" y="1415"/>
                    <a:pt x="6369" y="139"/>
                    <a:pt x="9560" y="11"/>
                  </a:cubicBezTo>
                  <a:cubicBezTo>
                    <a:pt x="12751" y="-117"/>
                    <a:pt x="15942" y="905"/>
                    <a:pt x="19261" y="1543"/>
                  </a:cubicBezTo>
                  <a:close/>
                </a:path>
              </a:pathLst>
            </a:custGeom>
            <a:solidFill>
              <a:srgbClr val="000000"/>
            </a:solidFill>
            <a:ln w="6350" cap="flat">
              <a:solidFill>
                <a:schemeClr val="tx1"/>
              </a:solidFill>
              <a:prstDash val="solid"/>
              <a:miter/>
            </a:ln>
          </p:spPr>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endParaRPr lang="zh-TW" altLang="en-US" sz="2400">
                <a:solidFill>
                  <a:schemeClr val="bg1"/>
                </a:solidFill>
                <a:latin typeface="Arial" panose="020B0604020202020204" pitchFamily="34" charset="0"/>
                <a:cs typeface="Arial" panose="020B0604020202020204" pitchFamily="34" charset="0"/>
              </a:endParaRPr>
            </a:p>
          </p:txBody>
        </p:sp>
      </p:grpSp>
      <p:pic>
        <p:nvPicPr>
          <p:cNvPr id="258" name="Google Shape;94;p17">
            <a:extLst>
              <a:ext uri="{FF2B5EF4-FFF2-40B4-BE49-F238E27FC236}">
                <a16:creationId xmlns:a16="http://schemas.microsoft.com/office/drawing/2014/main" id="{032FDE20-DF66-214C-9C25-953F199DDD65}"/>
              </a:ext>
            </a:extLst>
          </p:cNvPr>
          <p:cNvPicPr preferRelativeResize="0"/>
          <p:nvPr/>
        </p:nvPicPr>
        <p:blipFill>
          <a:blip r:embed="rId12">
            <a:alphaModFix/>
          </a:blip>
          <a:stretch>
            <a:fillRect/>
          </a:stretch>
        </p:blipFill>
        <p:spPr>
          <a:xfrm>
            <a:off x="10094087" y="1732659"/>
            <a:ext cx="261621" cy="261621"/>
          </a:xfrm>
          <a:prstGeom prst="rect">
            <a:avLst/>
          </a:prstGeom>
          <a:noFill/>
          <a:ln>
            <a:noFill/>
          </a:ln>
          <a:effectLst>
            <a:outerShdw blurRad="50800" dist="38100" dir="2700000" algn="tl" rotWithShape="0">
              <a:prstClr val="black">
                <a:alpha val="40000"/>
              </a:prstClr>
            </a:outerShdw>
          </a:effectLst>
        </p:spPr>
      </p:pic>
      <p:pic>
        <p:nvPicPr>
          <p:cNvPr id="259" name="Google Shape;95;p17">
            <a:extLst>
              <a:ext uri="{FF2B5EF4-FFF2-40B4-BE49-F238E27FC236}">
                <a16:creationId xmlns:a16="http://schemas.microsoft.com/office/drawing/2014/main" id="{1ADEB81A-CFFC-2946-8351-7664006F91E0}"/>
              </a:ext>
            </a:extLst>
          </p:cNvPr>
          <p:cNvPicPr preferRelativeResize="0"/>
          <p:nvPr/>
        </p:nvPicPr>
        <p:blipFill>
          <a:blip r:embed="rId13">
            <a:alphaModFix/>
          </a:blip>
          <a:stretch>
            <a:fillRect/>
          </a:stretch>
        </p:blipFill>
        <p:spPr>
          <a:xfrm>
            <a:off x="10450723" y="1732620"/>
            <a:ext cx="261621" cy="261621"/>
          </a:xfrm>
          <a:prstGeom prst="rect">
            <a:avLst/>
          </a:prstGeom>
          <a:noFill/>
          <a:ln>
            <a:noFill/>
          </a:ln>
          <a:effectLst>
            <a:outerShdw blurRad="50800" dist="38100" dir="2700000" algn="tl" rotWithShape="0">
              <a:prstClr val="black">
                <a:alpha val="40000"/>
              </a:prstClr>
            </a:outerShdw>
          </a:effectLst>
        </p:spPr>
      </p:pic>
      <p:pic>
        <p:nvPicPr>
          <p:cNvPr id="260" name="Google Shape;96;p17">
            <a:extLst>
              <a:ext uri="{FF2B5EF4-FFF2-40B4-BE49-F238E27FC236}">
                <a16:creationId xmlns:a16="http://schemas.microsoft.com/office/drawing/2014/main" id="{869A74D2-4261-7D45-8BCF-946D829F871A}"/>
              </a:ext>
            </a:extLst>
          </p:cNvPr>
          <p:cNvPicPr preferRelativeResize="0"/>
          <p:nvPr/>
        </p:nvPicPr>
        <p:blipFill>
          <a:blip r:embed="rId14">
            <a:alphaModFix/>
          </a:blip>
          <a:stretch>
            <a:fillRect/>
          </a:stretch>
        </p:blipFill>
        <p:spPr>
          <a:xfrm>
            <a:off x="9737139" y="1732471"/>
            <a:ext cx="261947" cy="261947"/>
          </a:xfrm>
          <a:prstGeom prst="rect">
            <a:avLst/>
          </a:prstGeom>
          <a:noFill/>
          <a:ln>
            <a:noFill/>
          </a:ln>
          <a:effectLst>
            <a:outerShdw blurRad="50800" dist="38100" dir="2700000" algn="tl" rotWithShape="0">
              <a:prstClr val="black">
                <a:alpha val="40000"/>
              </a:prstClr>
            </a:outerShdw>
          </a:effectLst>
        </p:spPr>
      </p:pic>
      <p:pic>
        <p:nvPicPr>
          <p:cNvPr id="261" name="Google Shape;97;p17">
            <a:extLst>
              <a:ext uri="{FF2B5EF4-FFF2-40B4-BE49-F238E27FC236}">
                <a16:creationId xmlns:a16="http://schemas.microsoft.com/office/drawing/2014/main" id="{847C4ACB-C082-FD46-82ED-7716EA9A5FF5}"/>
              </a:ext>
            </a:extLst>
          </p:cNvPr>
          <p:cNvPicPr preferRelativeResize="0"/>
          <p:nvPr/>
        </p:nvPicPr>
        <p:blipFill>
          <a:blip r:embed="rId15">
            <a:alphaModFix/>
          </a:blip>
          <a:stretch>
            <a:fillRect/>
          </a:stretch>
        </p:blipFill>
        <p:spPr>
          <a:xfrm>
            <a:off x="10803370" y="1732610"/>
            <a:ext cx="261621" cy="261621"/>
          </a:xfrm>
          <a:prstGeom prst="rect">
            <a:avLst/>
          </a:prstGeom>
          <a:noFill/>
          <a:ln>
            <a:noFill/>
          </a:ln>
          <a:effectLst>
            <a:outerShdw blurRad="50800" dist="38100" dir="2700000" algn="tl" rotWithShape="0">
              <a:prstClr val="black">
                <a:alpha val="40000"/>
              </a:prstClr>
            </a:outerShdw>
          </a:effectLst>
        </p:spPr>
      </p:pic>
      <p:pic>
        <p:nvPicPr>
          <p:cNvPr id="262" name="Google Shape;100;p17">
            <a:extLst>
              <a:ext uri="{FF2B5EF4-FFF2-40B4-BE49-F238E27FC236}">
                <a16:creationId xmlns:a16="http://schemas.microsoft.com/office/drawing/2014/main" id="{EA090175-B794-484E-BF73-02723E5494BD}"/>
              </a:ext>
            </a:extLst>
          </p:cNvPr>
          <p:cNvPicPr preferRelativeResize="0"/>
          <p:nvPr/>
        </p:nvPicPr>
        <p:blipFill>
          <a:blip r:embed="rId16">
            <a:alphaModFix/>
          </a:blip>
          <a:stretch>
            <a:fillRect/>
          </a:stretch>
        </p:blipFill>
        <p:spPr>
          <a:xfrm>
            <a:off x="11520693" y="1732506"/>
            <a:ext cx="261887" cy="261887"/>
          </a:xfrm>
          <a:prstGeom prst="rect">
            <a:avLst/>
          </a:prstGeom>
          <a:noFill/>
          <a:ln>
            <a:noFill/>
          </a:ln>
          <a:effectLst>
            <a:outerShdw blurRad="50800" dist="38100" dir="2700000" algn="tl" rotWithShape="0">
              <a:prstClr val="black">
                <a:alpha val="40000"/>
              </a:prstClr>
            </a:outerShdw>
          </a:effectLst>
        </p:spPr>
      </p:pic>
      <p:pic>
        <p:nvPicPr>
          <p:cNvPr id="263" name="Google Shape;102;p17">
            <a:extLst>
              <a:ext uri="{FF2B5EF4-FFF2-40B4-BE49-F238E27FC236}">
                <a16:creationId xmlns:a16="http://schemas.microsoft.com/office/drawing/2014/main" id="{9C527585-F533-3543-B429-37B53344087D}"/>
              </a:ext>
            </a:extLst>
          </p:cNvPr>
          <p:cNvPicPr preferRelativeResize="0"/>
          <p:nvPr/>
        </p:nvPicPr>
        <p:blipFill>
          <a:blip r:embed="rId17">
            <a:alphaModFix/>
          </a:blip>
          <a:stretch>
            <a:fillRect/>
          </a:stretch>
        </p:blipFill>
        <p:spPr>
          <a:xfrm>
            <a:off x="11153645" y="2075956"/>
            <a:ext cx="261947" cy="261947"/>
          </a:xfrm>
          <a:prstGeom prst="rect">
            <a:avLst/>
          </a:prstGeom>
          <a:noFill/>
          <a:ln>
            <a:noFill/>
          </a:ln>
          <a:effectLst>
            <a:outerShdw blurRad="50800" dist="38100" dir="2700000" algn="tl" rotWithShape="0">
              <a:prstClr val="black">
                <a:alpha val="40000"/>
              </a:prstClr>
            </a:outerShdw>
          </a:effectLst>
        </p:spPr>
      </p:pic>
      <p:pic>
        <p:nvPicPr>
          <p:cNvPr id="264" name="Google Shape;104;p17">
            <a:extLst>
              <a:ext uri="{FF2B5EF4-FFF2-40B4-BE49-F238E27FC236}">
                <a16:creationId xmlns:a16="http://schemas.microsoft.com/office/drawing/2014/main" id="{6A85D71F-A30B-9949-98A3-A92E420325F7}"/>
              </a:ext>
            </a:extLst>
          </p:cNvPr>
          <p:cNvPicPr preferRelativeResize="0"/>
          <p:nvPr/>
        </p:nvPicPr>
        <p:blipFill>
          <a:blip r:embed="rId18">
            <a:alphaModFix/>
          </a:blip>
          <a:stretch>
            <a:fillRect/>
          </a:stretch>
        </p:blipFill>
        <p:spPr>
          <a:xfrm>
            <a:off x="11156163" y="1732511"/>
            <a:ext cx="261887" cy="261887"/>
          </a:xfrm>
          <a:prstGeom prst="rect">
            <a:avLst/>
          </a:prstGeom>
          <a:noFill/>
          <a:ln>
            <a:noFill/>
          </a:ln>
          <a:effectLst>
            <a:outerShdw blurRad="50800" dist="38100" dir="2700000" algn="tl" rotWithShape="0">
              <a:prstClr val="black">
                <a:alpha val="40000"/>
              </a:prstClr>
            </a:outerShdw>
          </a:effectLst>
        </p:spPr>
      </p:pic>
      <p:pic>
        <p:nvPicPr>
          <p:cNvPr id="265" name="Google Shape;105;p17">
            <a:extLst>
              <a:ext uri="{FF2B5EF4-FFF2-40B4-BE49-F238E27FC236}">
                <a16:creationId xmlns:a16="http://schemas.microsoft.com/office/drawing/2014/main" id="{533D17DF-38CD-5F49-941E-723F8EB39D01}"/>
              </a:ext>
            </a:extLst>
          </p:cNvPr>
          <p:cNvPicPr preferRelativeResize="0"/>
          <p:nvPr/>
        </p:nvPicPr>
        <p:blipFill>
          <a:blip r:embed="rId19">
            <a:alphaModFix/>
          </a:blip>
          <a:stretch>
            <a:fillRect/>
          </a:stretch>
        </p:blipFill>
        <p:spPr>
          <a:xfrm>
            <a:off x="9737139" y="2077388"/>
            <a:ext cx="261947" cy="261947"/>
          </a:xfrm>
          <a:prstGeom prst="rect">
            <a:avLst/>
          </a:prstGeom>
          <a:noFill/>
          <a:ln>
            <a:noFill/>
          </a:ln>
          <a:effectLst>
            <a:outerShdw blurRad="50800" dist="38100" dir="2700000" algn="tl" rotWithShape="0">
              <a:prstClr val="black">
                <a:alpha val="40000"/>
              </a:prstClr>
            </a:outerShdw>
          </a:effectLst>
        </p:spPr>
      </p:pic>
      <p:pic>
        <p:nvPicPr>
          <p:cNvPr id="266" name="Google Shape;106;p17">
            <a:extLst>
              <a:ext uri="{FF2B5EF4-FFF2-40B4-BE49-F238E27FC236}">
                <a16:creationId xmlns:a16="http://schemas.microsoft.com/office/drawing/2014/main" id="{3FD84377-FEEA-9C4C-AD5C-EC94B13902E4}"/>
              </a:ext>
            </a:extLst>
          </p:cNvPr>
          <p:cNvPicPr preferRelativeResize="0"/>
          <p:nvPr/>
        </p:nvPicPr>
        <p:blipFill>
          <a:blip r:embed="rId20">
            <a:alphaModFix/>
          </a:blip>
          <a:stretch>
            <a:fillRect/>
          </a:stretch>
        </p:blipFill>
        <p:spPr>
          <a:xfrm>
            <a:off x="10094100" y="2077406"/>
            <a:ext cx="261941" cy="261941"/>
          </a:xfrm>
          <a:prstGeom prst="rect">
            <a:avLst/>
          </a:prstGeom>
          <a:noFill/>
          <a:ln>
            <a:noFill/>
          </a:ln>
          <a:effectLst>
            <a:outerShdw blurRad="50800" dist="38100" dir="2700000" algn="tl" rotWithShape="0">
              <a:prstClr val="black">
                <a:alpha val="40000"/>
              </a:prstClr>
            </a:outerShdw>
          </a:effectLst>
        </p:spPr>
      </p:pic>
      <p:pic>
        <p:nvPicPr>
          <p:cNvPr id="267" name="Google Shape;108;p17">
            <a:extLst>
              <a:ext uri="{FF2B5EF4-FFF2-40B4-BE49-F238E27FC236}">
                <a16:creationId xmlns:a16="http://schemas.microsoft.com/office/drawing/2014/main" id="{EE93BA1E-FF03-2C46-A682-F69389EDA72C}"/>
              </a:ext>
            </a:extLst>
          </p:cNvPr>
          <p:cNvPicPr preferRelativeResize="0"/>
          <p:nvPr/>
        </p:nvPicPr>
        <p:blipFill>
          <a:blip r:embed="rId21">
            <a:alphaModFix/>
          </a:blip>
          <a:stretch>
            <a:fillRect/>
          </a:stretch>
        </p:blipFill>
        <p:spPr>
          <a:xfrm>
            <a:off x="10451054" y="2075952"/>
            <a:ext cx="261965" cy="261965"/>
          </a:xfrm>
          <a:prstGeom prst="rect">
            <a:avLst/>
          </a:prstGeom>
          <a:noFill/>
          <a:ln>
            <a:noFill/>
          </a:ln>
          <a:effectLst>
            <a:outerShdw blurRad="50800" dist="38100" dir="2700000" algn="tl" rotWithShape="0">
              <a:prstClr val="black">
                <a:alpha val="40000"/>
              </a:prstClr>
            </a:outerShdw>
          </a:effectLst>
        </p:spPr>
      </p:pic>
      <p:pic>
        <p:nvPicPr>
          <p:cNvPr id="268" name="Google Shape;109;p17">
            <a:extLst>
              <a:ext uri="{FF2B5EF4-FFF2-40B4-BE49-F238E27FC236}">
                <a16:creationId xmlns:a16="http://schemas.microsoft.com/office/drawing/2014/main" id="{8EA8DF1E-49BA-D44E-A2BB-2D48A9EE0BFD}"/>
              </a:ext>
            </a:extLst>
          </p:cNvPr>
          <p:cNvPicPr preferRelativeResize="0"/>
          <p:nvPr/>
        </p:nvPicPr>
        <p:blipFill>
          <a:blip r:embed="rId22">
            <a:alphaModFix/>
          </a:blip>
          <a:stretch>
            <a:fillRect/>
          </a:stretch>
        </p:blipFill>
        <p:spPr>
          <a:xfrm>
            <a:off x="10807876" y="2075952"/>
            <a:ext cx="261965" cy="261965"/>
          </a:xfrm>
          <a:prstGeom prst="rect">
            <a:avLst/>
          </a:prstGeom>
          <a:noFill/>
          <a:ln>
            <a:noFill/>
          </a:ln>
          <a:effectLst>
            <a:outerShdw blurRad="50800" dist="38100" dir="2700000" algn="tl" rotWithShape="0">
              <a:prstClr val="black">
                <a:alpha val="40000"/>
              </a:prstClr>
            </a:outerShdw>
          </a:effectLst>
        </p:spPr>
      </p:pic>
      <p:pic>
        <p:nvPicPr>
          <p:cNvPr id="269" name="Google Shape;93;p17">
            <a:extLst>
              <a:ext uri="{FF2B5EF4-FFF2-40B4-BE49-F238E27FC236}">
                <a16:creationId xmlns:a16="http://schemas.microsoft.com/office/drawing/2014/main" id="{2F4DEB6B-CABB-9D45-B372-7740E89F3260}"/>
              </a:ext>
            </a:extLst>
          </p:cNvPr>
          <p:cNvPicPr preferRelativeResize="0"/>
          <p:nvPr/>
        </p:nvPicPr>
        <p:blipFill>
          <a:blip r:embed="rId23">
            <a:alphaModFix/>
          </a:blip>
          <a:stretch>
            <a:fillRect/>
          </a:stretch>
        </p:blipFill>
        <p:spPr>
          <a:xfrm>
            <a:off x="11519316" y="2426297"/>
            <a:ext cx="261947" cy="261947"/>
          </a:xfrm>
          <a:prstGeom prst="rect">
            <a:avLst/>
          </a:prstGeom>
          <a:noFill/>
          <a:ln>
            <a:noFill/>
          </a:ln>
          <a:effectLst>
            <a:outerShdw blurRad="50800" dist="38100" dir="2700000" algn="tl" rotWithShape="0">
              <a:prstClr val="black">
                <a:alpha val="40000"/>
              </a:prstClr>
            </a:outerShdw>
          </a:effectLst>
        </p:spPr>
      </p:pic>
      <p:pic>
        <p:nvPicPr>
          <p:cNvPr id="270" name="Google Shape;98;p17">
            <a:extLst>
              <a:ext uri="{FF2B5EF4-FFF2-40B4-BE49-F238E27FC236}">
                <a16:creationId xmlns:a16="http://schemas.microsoft.com/office/drawing/2014/main" id="{2FDA029D-3685-9F4E-BE5A-1C5234AE1C6A}"/>
              </a:ext>
            </a:extLst>
          </p:cNvPr>
          <p:cNvPicPr preferRelativeResize="0"/>
          <p:nvPr/>
        </p:nvPicPr>
        <p:blipFill>
          <a:blip r:embed="rId24">
            <a:alphaModFix/>
          </a:blip>
          <a:stretch>
            <a:fillRect/>
          </a:stretch>
        </p:blipFill>
        <p:spPr>
          <a:xfrm>
            <a:off x="11162661" y="2426322"/>
            <a:ext cx="261887" cy="261887"/>
          </a:xfrm>
          <a:prstGeom prst="rect">
            <a:avLst/>
          </a:prstGeom>
          <a:noFill/>
          <a:ln>
            <a:noFill/>
          </a:ln>
          <a:effectLst>
            <a:outerShdw blurRad="50800" dist="38100" dir="2700000" algn="tl" rotWithShape="0">
              <a:prstClr val="black">
                <a:alpha val="40000"/>
              </a:prstClr>
            </a:outerShdw>
          </a:effectLst>
        </p:spPr>
      </p:pic>
      <p:pic>
        <p:nvPicPr>
          <p:cNvPr id="271" name="Google Shape;99;p17">
            <a:extLst>
              <a:ext uri="{FF2B5EF4-FFF2-40B4-BE49-F238E27FC236}">
                <a16:creationId xmlns:a16="http://schemas.microsoft.com/office/drawing/2014/main" id="{9B43AECB-875A-C847-8BEF-8E86628BEDD5}"/>
              </a:ext>
            </a:extLst>
          </p:cNvPr>
          <p:cNvPicPr preferRelativeResize="0"/>
          <p:nvPr/>
        </p:nvPicPr>
        <p:blipFill>
          <a:blip r:embed="rId25">
            <a:alphaModFix/>
          </a:blip>
          <a:stretch>
            <a:fillRect/>
          </a:stretch>
        </p:blipFill>
        <p:spPr>
          <a:xfrm>
            <a:off x="9735865" y="2426288"/>
            <a:ext cx="261947" cy="261947"/>
          </a:xfrm>
          <a:prstGeom prst="rect">
            <a:avLst/>
          </a:prstGeom>
          <a:noFill/>
          <a:ln>
            <a:noFill/>
          </a:ln>
          <a:effectLst>
            <a:outerShdw blurRad="50800" dist="38100" dir="2700000" algn="tl" rotWithShape="0">
              <a:prstClr val="black">
                <a:alpha val="40000"/>
              </a:prstClr>
            </a:outerShdw>
          </a:effectLst>
        </p:spPr>
      </p:pic>
      <p:pic>
        <p:nvPicPr>
          <p:cNvPr id="272" name="Google Shape;101;p17">
            <a:extLst>
              <a:ext uri="{FF2B5EF4-FFF2-40B4-BE49-F238E27FC236}">
                <a16:creationId xmlns:a16="http://schemas.microsoft.com/office/drawing/2014/main" id="{C6108768-FD9C-BD41-917B-6FD4F7EB4295}"/>
              </a:ext>
            </a:extLst>
          </p:cNvPr>
          <p:cNvPicPr preferRelativeResize="0"/>
          <p:nvPr/>
        </p:nvPicPr>
        <p:blipFill>
          <a:blip r:embed="rId26">
            <a:alphaModFix/>
          </a:blip>
          <a:stretch>
            <a:fillRect/>
          </a:stretch>
        </p:blipFill>
        <p:spPr>
          <a:xfrm>
            <a:off x="10092576" y="2426293"/>
            <a:ext cx="261947" cy="261947"/>
          </a:xfrm>
          <a:prstGeom prst="rect">
            <a:avLst/>
          </a:prstGeom>
          <a:noFill/>
          <a:ln>
            <a:noFill/>
          </a:ln>
          <a:effectLst>
            <a:outerShdw blurRad="50800" dist="38100" dir="2700000" algn="tl" rotWithShape="0">
              <a:prstClr val="black">
                <a:alpha val="40000"/>
              </a:prstClr>
            </a:outerShdw>
          </a:effectLst>
        </p:spPr>
      </p:pic>
      <p:pic>
        <p:nvPicPr>
          <p:cNvPr id="273" name="Google Shape;103;p17">
            <a:extLst>
              <a:ext uri="{FF2B5EF4-FFF2-40B4-BE49-F238E27FC236}">
                <a16:creationId xmlns:a16="http://schemas.microsoft.com/office/drawing/2014/main" id="{DE3F7FEE-1E5C-D143-AC64-F1D2CACB3578}"/>
              </a:ext>
            </a:extLst>
          </p:cNvPr>
          <p:cNvPicPr preferRelativeResize="0"/>
          <p:nvPr/>
        </p:nvPicPr>
        <p:blipFill>
          <a:blip r:embed="rId27">
            <a:alphaModFix/>
          </a:blip>
          <a:stretch>
            <a:fillRect/>
          </a:stretch>
        </p:blipFill>
        <p:spPr>
          <a:xfrm>
            <a:off x="10449285" y="2426295"/>
            <a:ext cx="261947" cy="261947"/>
          </a:xfrm>
          <a:prstGeom prst="rect">
            <a:avLst/>
          </a:prstGeom>
          <a:noFill/>
          <a:ln>
            <a:noFill/>
          </a:ln>
          <a:effectLst>
            <a:outerShdw blurRad="50800" dist="38100" dir="2700000" algn="tl" rotWithShape="0">
              <a:prstClr val="black">
                <a:alpha val="40000"/>
              </a:prstClr>
            </a:outerShdw>
          </a:effectLst>
        </p:spPr>
      </p:pic>
      <p:pic>
        <p:nvPicPr>
          <p:cNvPr id="274" name="Google Shape;107;p17">
            <a:extLst>
              <a:ext uri="{FF2B5EF4-FFF2-40B4-BE49-F238E27FC236}">
                <a16:creationId xmlns:a16="http://schemas.microsoft.com/office/drawing/2014/main" id="{69965A4B-5B02-4246-A2D3-30EC4F6A8C6A}"/>
              </a:ext>
            </a:extLst>
          </p:cNvPr>
          <p:cNvPicPr preferRelativeResize="0"/>
          <p:nvPr/>
        </p:nvPicPr>
        <p:blipFill>
          <a:blip r:embed="rId28">
            <a:alphaModFix/>
          </a:blip>
          <a:stretch>
            <a:fillRect/>
          </a:stretch>
        </p:blipFill>
        <p:spPr>
          <a:xfrm>
            <a:off x="10806000" y="2426318"/>
            <a:ext cx="261621" cy="261621"/>
          </a:xfrm>
          <a:prstGeom prst="rect">
            <a:avLst/>
          </a:prstGeom>
          <a:noFill/>
          <a:ln>
            <a:noFill/>
          </a:ln>
          <a:effectLst>
            <a:outerShdw blurRad="50800" dist="38100" dir="2700000" algn="tl" rotWithShape="0">
              <a:prstClr val="black">
                <a:alpha val="40000"/>
              </a:prstClr>
            </a:outerShdw>
          </a:effectLst>
        </p:spPr>
      </p:pic>
      <p:pic>
        <p:nvPicPr>
          <p:cNvPr id="27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D3D8539-8A90-B341-9758-8A125B778870}"/>
              </a:ext>
            </a:extLst>
          </p:cNvPr>
          <p:cNvPicPr>
            <a:picLocks noChangeAspect="1" noChangeArrowheads="1"/>
          </p:cNvPicPr>
          <p:nvPr/>
        </p:nvPicPr>
        <p:blipFill>
          <a:blip r:embed="rId29" cstate="print"/>
          <a:srcRect/>
          <a:stretch>
            <a:fillRect/>
          </a:stretch>
        </p:blipFill>
        <p:spPr bwMode="auto">
          <a:xfrm>
            <a:off x="9712830" y="2742346"/>
            <a:ext cx="281356" cy="281356"/>
          </a:xfrm>
          <a:prstGeom prst="rect">
            <a:avLst/>
          </a:prstGeom>
          <a:noFill/>
          <a:effectLst>
            <a:outerShdw blurRad="50800" dist="38100" dir="2700000" algn="tl" rotWithShape="0">
              <a:prstClr val="black">
                <a:alpha val="40000"/>
              </a:prstClr>
            </a:outerShdw>
          </a:effectLst>
        </p:spPr>
      </p:pic>
      <p:pic>
        <p:nvPicPr>
          <p:cNvPr id="276" name="Picture 23" descr="C:\Users\Josh Chen\Desktop\sharefile.png">
            <a:extLst>
              <a:ext uri="{FF2B5EF4-FFF2-40B4-BE49-F238E27FC236}">
                <a16:creationId xmlns:a16="http://schemas.microsoft.com/office/drawing/2014/main" id="{5A39E306-C39A-4444-BC68-04C37200635F}"/>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085974" y="2753070"/>
            <a:ext cx="281356" cy="281356"/>
          </a:xfrm>
          <a:prstGeom prst="rect">
            <a:avLst/>
          </a:prstGeom>
          <a:noFill/>
          <a:effectLst>
            <a:outerShdw blurRad="50800" dist="38100" dir="2700000" algn="tl" rotWithShape="0">
              <a:prstClr val="black">
                <a:alpha val="40000"/>
              </a:prstClr>
            </a:outerShdw>
          </a:effectLst>
        </p:spPr>
      </p:pic>
      <p:pic>
        <p:nvPicPr>
          <p:cNvPr id="277" name="Picture 25" descr="C:\Users\Josh Chen\Desktop\OneDrive.png">
            <a:extLst>
              <a:ext uri="{FF2B5EF4-FFF2-40B4-BE49-F238E27FC236}">
                <a16:creationId xmlns:a16="http://schemas.microsoft.com/office/drawing/2014/main" id="{546B5179-3ECA-1746-B922-DF2F8251B6F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0424947" y="2747863"/>
            <a:ext cx="283005" cy="283005"/>
          </a:xfrm>
          <a:prstGeom prst="rect">
            <a:avLst/>
          </a:prstGeom>
          <a:noFill/>
          <a:effectLst>
            <a:outerShdw blurRad="50800" dist="38100" dir="2700000" algn="tl" rotWithShape="0">
              <a:prstClr val="black">
                <a:alpha val="40000"/>
              </a:prstClr>
            </a:outerShdw>
          </a:effectLst>
        </p:spPr>
      </p:pic>
      <p:grpSp>
        <p:nvGrpSpPr>
          <p:cNvPr id="281" name="群組 50">
            <a:extLst>
              <a:ext uri="{FF2B5EF4-FFF2-40B4-BE49-F238E27FC236}">
                <a16:creationId xmlns:a16="http://schemas.microsoft.com/office/drawing/2014/main" id="{303E7C80-205D-4A4D-A2DD-290C7525C5FA}"/>
              </a:ext>
            </a:extLst>
          </p:cNvPr>
          <p:cNvGrpSpPr/>
          <p:nvPr/>
        </p:nvGrpSpPr>
        <p:grpSpPr>
          <a:xfrm>
            <a:off x="662980" y="3492984"/>
            <a:ext cx="401352" cy="401350"/>
            <a:chOff x="305319" y="2656912"/>
            <a:chExt cx="198535" cy="198534"/>
          </a:xfrm>
        </p:grpSpPr>
        <p:grpSp>
          <p:nvGrpSpPr>
            <p:cNvPr id="282" name="群組 51">
              <a:extLst>
                <a:ext uri="{FF2B5EF4-FFF2-40B4-BE49-F238E27FC236}">
                  <a16:creationId xmlns:a16="http://schemas.microsoft.com/office/drawing/2014/main" id="{BE7CDFB2-7316-4811-B016-F7E468BD49B2}"/>
                </a:ext>
              </a:extLst>
            </p:cNvPr>
            <p:cNvGrpSpPr/>
            <p:nvPr/>
          </p:nvGrpSpPr>
          <p:grpSpPr>
            <a:xfrm>
              <a:off x="317310" y="2668137"/>
              <a:ext cx="170597" cy="180834"/>
              <a:chOff x="317310" y="2668137"/>
              <a:chExt cx="170597" cy="180834"/>
            </a:xfrm>
          </p:grpSpPr>
          <p:sp>
            <p:nvSpPr>
              <p:cNvPr id="285" name="橢圓 53">
                <a:extLst>
                  <a:ext uri="{FF2B5EF4-FFF2-40B4-BE49-F238E27FC236}">
                    <a16:creationId xmlns:a16="http://schemas.microsoft.com/office/drawing/2014/main" id="{5B977452-53DC-449E-BF74-61A3E46AB3F2}"/>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sp>
            <p:nvSpPr>
              <p:cNvPr id="286" name="矩形: 剪去同側角落 285">
                <a:extLst>
                  <a:ext uri="{FF2B5EF4-FFF2-40B4-BE49-F238E27FC236}">
                    <a16:creationId xmlns:a16="http://schemas.microsoft.com/office/drawing/2014/main" id="{EA4BD9A9-6B5B-44A6-B880-2431705C4D79}"/>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grpSp>
        <p:pic>
          <p:nvPicPr>
            <p:cNvPr id="284" name="圖形 283">
              <a:extLst>
                <a:ext uri="{FF2B5EF4-FFF2-40B4-BE49-F238E27FC236}">
                  <a16:creationId xmlns:a16="http://schemas.microsoft.com/office/drawing/2014/main" id="{E5B65FB9-C7BE-4C96-AC70-14BCBD1DEDA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319" y="2656912"/>
              <a:ext cx="198535" cy="198534"/>
            </a:xfrm>
            <a:prstGeom prst="rect">
              <a:avLst/>
            </a:prstGeom>
          </p:spPr>
        </p:pic>
      </p:grpSp>
      <p:grpSp>
        <p:nvGrpSpPr>
          <p:cNvPr id="287" name="群組 60">
            <a:extLst>
              <a:ext uri="{FF2B5EF4-FFF2-40B4-BE49-F238E27FC236}">
                <a16:creationId xmlns:a16="http://schemas.microsoft.com/office/drawing/2014/main" id="{1DC46F53-0D60-40C2-A1B7-DD408E09C7D3}"/>
              </a:ext>
            </a:extLst>
          </p:cNvPr>
          <p:cNvGrpSpPr/>
          <p:nvPr/>
        </p:nvGrpSpPr>
        <p:grpSpPr>
          <a:xfrm>
            <a:off x="491626" y="3576387"/>
            <a:ext cx="401352" cy="401350"/>
            <a:chOff x="305319" y="2656912"/>
            <a:chExt cx="198535" cy="198534"/>
          </a:xfrm>
        </p:grpSpPr>
        <p:grpSp>
          <p:nvGrpSpPr>
            <p:cNvPr id="288" name="群組 61">
              <a:extLst>
                <a:ext uri="{FF2B5EF4-FFF2-40B4-BE49-F238E27FC236}">
                  <a16:creationId xmlns:a16="http://schemas.microsoft.com/office/drawing/2014/main" id="{BE058B85-49DC-4CD3-9435-DFF38CF713E2}"/>
                </a:ext>
              </a:extLst>
            </p:cNvPr>
            <p:cNvGrpSpPr/>
            <p:nvPr/>
          </p:nvGrpSpPr>
          <p:grpSpPr>
            <a:xfrm>
              <a:off x="317310" y="2668137"/>
              <a:ext cx="170597" cy="180834"/>
              <a:chOff x="317310" y="2668137"/>
              <a:chExt cx="170597" cy="180834"/>
            </a:xfrm>
          </p:grpSpPr>
          <p:sp>
            <p:nvSpPr>
              <p:cNvPr id="290" name="橢圓 63">
                <a:extLst>
                  <a:ext uri="{FF2B5EF4-FFF2-40B4-BE49-F238E27FC236}">
                    <a16:creationId xmlns:a16="http://schemas.microsoft.com/office/drawing/2014/main" id="{9D460EB7-F9B1-4870-8752-96FCED7D77CC}"/>
                  </a:ext>
                </a:extLst>
              </p:cNvPr>
              <p:cNvSpPr/>
              <p:nvPr/>
            </p:nvSpPr>
            <p:spPr>
              <a:xfrm>
                <a:off x="358254" y="2668137"/>
                <a:ext cx="92122" cy="109182"/>
              </a:xfrm>
              <a:prstGeom prst="ellipse">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sp>
            <p:nvSpPr>
              <p:cNvPr id="291" name="矩形: 剪去同側角落 290">
                <a:extLst>
                  <a:ext uri="{FF2B5EF4-FFF2-40B4-BE49-F238E27FC236}">
                    <a16:creationId xmlns:a16="http://schemas.microsoft.com/office/drawing/2014/main" id="{0389AED0-7791-4F38-84ED-052650A9EBBB}"/>
                  </a:ext>
                </a:extLst>
              </p:cNvPr>
              <p:cNvSpPr/>
              <p:nvPr/>
            </p:nvSpPr>
            <p:spPr>
              <a:xfrm>
                <a:off x="317310" y="2767084"/>
                <a:ext cx="170597" cy="81887"/>
              </a:xfrm>
              <a:prstGeom prst="snip2SameRect">
                <a:avLst>
                  <a:gd name="adj1" fmla="val 50000"/>
                  <a:gd name="adj2" fmla="val 0"/>
                </a:avLst>
              </a:prstGeom>
              <a:solidFill>
                <a:schemeClr val="tx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867">
                  <a:latin typeface="Arial" panose="020B0604020202020204" pitchFamily="34" charset="0"/>
                  <a:cs typeface="Arial" panose="020B0604020202020204" pitchFamily="34" charset="0"/>
                </a:endParaRPr>
              </a:p>
            </p:txBody>
          </p:sp>
        </p:grpSp>
        <p:pic>
          <p:nvPicPr>
            <p:cNvPr id="289" name="圖形 288">
              <a:extLst>
                <a:ext uri="{FF2B5EF4-FFF2-40B4-BE49-F238E27FC236}">
                  <a16:creationId xmlns:a16="http://schemas.microsoft.com/office/drawing/2014/main" id="{A4B102CE-8F54-48AF-AC00-DF52054AD7B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05319" y="2656912"/>
              <a:ext cx="198535" cy="198534"/>
            </a:xfrm>
            <a:prstGeom prst="rect">
              <a:avLst/>
            </a:prstGeom>
          </p:spPr>
        </p:pic>
      </p:grpSp>
      <p:sp>
        <p:nvSpPr>
          <p:cNvPr id="295" name="文字方塊 294">
            <a:extLst>
              <a:ext uri="{FF2B5EF4-FFF2-40B4-BE49-F238E27FC236}">
                <a16:creationId xmlns:a16="http://schemas.microsoft.com/office/drawing/2014/main" id="{DCDD83FD-70A8-4B14-87E1-B00EB58FCAF6}"/>
              </a:ext>
            </a:extLst>
          </p:cNvPr>
          <p:cNvSpPr txBox="1"/>
          <p:nvPr/>
        </p:nvSpPr>
        <p:spPr>
          <a:xfrm>
            <a:off x="3641850" y="684587"/>
            <a:ext cx="4052325" cy="646331"/>
          </a:xfrm>
          <a:prstGeom prst="rect">
            <a:avLst/>
          </a:prstGeom>
          <a:noFill/>
        </p:spPr>
        <p:txBody>
          <a:bodyPr wrap="square">
            <a:spAutoFit/>
          </a:bodyPr>
          <a:lstStyle/>
          <a:p>
            <a:pPr defTabSz="1329169">
              <a:defRPr/>
            </a:pPr>
            <a:r>
              <a:rPr lang="en-US" altLang="zh-TW" sz="2400" b="1">
                <a:solidFill>
                  <a:schemeClr val="bg1"/>
                </a:solidFill>
                <a:latin typeface="Arial" panose="020B0604020202020204" pitchFamily="34" charset="0"/>
                <a:ea typeface="微軟正黑體"/>
                <a:cs typeface="Arial" panose="020B0604020202020204" pitchFamily="34" charset="0"/>
              </a:rPr>
              <a:t>VJBOD Cloud </a:t>
            </a:r>
            <a:endPar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a:p>
            <a:pPr defTabSz="1329169">
              <a:defRPr/>
            </a:pPr>
            <a:r>
              <a:rPr lang="en-US" altLang="zh-CN" sz="1200">
                <a:solidFill>
                  <a:schemeClr val="bg1"/>
                </a:solidFill>
                <a:latin typeface="Arial" panose="020B0604020202020204" pitchFamily="34" charset="0"/>
                <a:ea typeface="微軟正黑體" panose="020B0604030504040204" pitchFamily="34" charset="-120"/>
                <a:cs typeface="Arial" panose="020B0604020202020204" pitchFamily="34" charset="0"/>
              </a:rPr>
              <a:t>Block-based Cloud Gateway</a:t>
            </a:r>
          </a:p>
        </p:txBody>
      </p:sp>
      <p:pic>
        <p:nvPicPr>
          <p:cNvPr id="49" name="圖片 48" descr="一張含有 綠色, 坐, 握住 的圖片&#10;&#10;自動產生的描述">
            <a:extLst>
              <a:ext uri="{FF2B5EF4-FFF2-40B4-BE49-F238E27FC236}">
                <a16:creationId xmlns:a16="http://schemas.microsoft.com/office/drawing/2014/main" id="{1D9825F0-3D22-43B1-867F-914388021835}"/>
              </a:ext>
            </a:extLst>
          </p:cNvPr>
          <p:cNvPicPr>
            <a:picLocks noChangeAspect="1"/>
          </p:cNvPicPr>
          <p:nvPr/>
        </p:nvPicPr>
        <p:blipFill rotWithShape="1">
          <a:blip r:embed="rId32" cstate="print">
            <a:extLst>
              <a:ext uri="{BEBA8EAE-BF5A-486C-A8C5-ECC9F3942E4B}">
                <a14:imgProps xmlns:a14="http://schemas.microsoft.com/office/drawing/2010/main">
                  <a14:imgLayer r:embed="rId33">
                    <a14:imgEffect>
                      <a14:brightnessContrast bright="-20000" contrast="20000"/>
                    </a14:imgEffect>
                  </a14:imgLayer>
                </a14:imgProps>
              </a:ext>
              <a:ext uri="{28A0092B-C50C-407E-A947-70E740481C1C}">
                <a14:useLocalDpi xmlns:a14="http://schemas.microsoft.com/office/drawing/2010/main"/>
              </a:ext>
            </a:extLst>
          </a:blip>
          <a:srcRect b="15432"/>
          <a:stretch/>
        </p:blipFill>
        <p:spPr>
          <a:xfrm>
            <a:off x="4270686" y="3599193"/>
            <a:ext cx="1588880" cy="745600"/>
          </a:xfrm>
          <a:prstGeom prst="rect">
            <a:avLst/>
          </a:prstGeom>
          <a:effectLst>
            <a:outerShdw blurRad="50800" dist="38100" dir="2700000" algn="tl" rotWithShape="0">
              <a:prstClr val="black">
                <a:alpha val="40000"/>
              </a:prstClr>
            </a:outerShdw>
          </a:effectLst>
        </p:spPr>
      </p:pic>
      <p:sp>
        <p:nvSpPr>
          <p:cNvPr id="57" name="文字方塊 56">
            <a:extLst>
              <a:ext uri="{FF2B5EF4-FFF2-40B4-BE49-F238E27FC236}">
                <a16:creationId xmlns:a16="http://schemas.microsoft.com/office/drawing/2014/main" id="{D02BC3E7-C2E7-4DD2-B125-230CA793D26B}"/>
              </a:ext>
            </a:extLst>
          </p:cNvPr>
          <p:cNvSpPr txBox="1"/>
          <p:nvPr/>
        </p:nvSpPr>
        <p:spPr>
          <a:xfrm>
            <a:off x="3649587" y="2924991"/>
            <a:ext cx="4052325" cy="646331"/>
          </a:xfrm>
          <a:prstGeom prst="rect">
            <a:avLst/>
          </a:prstGeom>
          <a:noFill/>
        </p:spPr>
        <p:txBody>
          <a:bodyPr wrap="square">
            <a:spAutoFit/>
          </a:bodyPr>
          <a:lstStyle/>
          <a:p>
            <a:pPr defTabSz="1329169">
              <a:defRPr/>
            </a:pP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HybridMount</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1)</a:t>
            </a:r>
          </a:p>
          <a:p>
            <a:pPr defTabSz="1329169">
              <a:defRPr/>
            </a:pPr>
            <a:r>
              <a:rPr lang="en-US" altLang="zh-TW" sz="1200">
                <a:solidFill>
                  <a:schemeClr val="bg1"/>
                </a:solidFill>
                <a:latin typeface="Arial" panose="020B0604020202020204" pitchFamily="34" charset="0"/>
                <a:ea typeface="微軟正黑體" panose="020B0604030504040204" pitchFamily="34" charset="-120"/>
                <a:cs typeface="Arial" panose="020B0604020202020204" pitchFamily="34" charset="0"/>
              </a:rPr>
              <a:t>File based Cloud Gateway​</a:t>
            </a:r>
            <a:endParaRPr lang="zh-TW" altLang="en-US" sz="1200">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8" name="文字方塊 57">
            <a:extLst>
              <a:ext uri="{FF2B5EF4-FFF2-40B4-BE49-F238E27FC236}">
                <a16:creationId xmlns:a16="http://schemas.microsoft.com/office/drawing/2014/main" id="{C436C994-60A3-4441-86AD-720FDDA72528}"/>
              </a:ext>
            </a:extLst>
          </p:cNvPr>
          <p:cNvSpPr txBox="1"/>
          <p:nvPr/>
        </p:nvSpPr>
        <p:spPr>
          <a:xfrm>
            <a:off x="3686687" y="5135557"/>
            <a:ext cx="4052325" cy="646331"/>
          </a:xfrm>
          <a:prstGeom prst="rect">
            <a:avLst/>
          </a:prstGeom>
          <a:noFill/>
        </p:spPr>
        <p:txBody>
          <a:bodyPr wrap="square">
            <a:spAutoFit/>
          </a:bodyPr>
          <a:lstStyle/>
          <a:p>
            <a:pPr defTabSz="1329169">
              <a:defRPr/>
            </a:pP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HybridMount</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a:t>
            </a:r>
            <a:r>
              <a:rPr lang="en-US" altLang="zh-CN" sz="2400" b="1">
                <a:solidFill>
                  <a:schemeClr val="bg1"/>
                </a:solidFill>
                <a:latin typeface="Arial" panose="020B0604020202020204" pitchFamily="34" charset="0"/>
                <a:ea typeface="微軟正黑體" panose="020B0604030504040204" pitchFamily="34" charset="-120"/>
                <a:cs typeface="Arial" panose="020B0604020202020204" pitchFamily="34" charset="0"/>
              </a:rPr>
              <a:t>Mode</a:t>
            </a:r>
            <a:r>
              <a:rPr lang="zh-TW" altLang="en-US" sz="2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2400" b="1">
                <a:solidFill>
                  <a:schemeClr val="bg1"/>
                </a:solidFill>
                <a:latin typeface="Arial" panose="020B0604020202020204" pitchFamily="34" charset="0"/>
                <a:ea typeface="微軟正黑體" panose="020B0604030504040204" pitchFamily="34" charset="-120"/>
                <a:cs typeface="Arial" panose="020B0604020202020204" pitchFamily="34" charset="0"/>
              </a:rPr>
              <a:t>2)</a:t>
            </a:r>
          </a:p>
          <a:p>
            <a:pPr defTabSz="1329169">
              <a:defRPr/>
            </a:pPr>
            <a:r>
              <a:rPr lang="en-US" altLang="zh-CN" sz="1200">
                <a:solidFill>
                  <a:schemeClr val="bg1"/>
                </a:solidFill>
                <a:latin typeface="Arial" panose="020B0604020202020204" pitchFamily="34" charset="0"/>
                <a:ea typeface="微軟正黑體" panose="020B0604030504040204" pitchFamily="34" charset="-120"/>
                <a:cs typeface="Arial" panose="020B0604020202020204" pitchFamily="34" charset="0"/>
              </a:rPr>
              <a:t>File Station Mount</a:t>
            </a:r>
          </a:p>
        </p:txBody>
      </p:sp>
      <p:sp>
        <p:nvSpPr>
          <p:cNvPr id="308" name="文字方塊 307">
            <a:extLst>
              <a:ext uri="{FF2B5EF4-FFF2-40B4-BE49-F238E27FC236}">
                <a16:creationId xmlns:a16="http://schemas.microsoft.com/office/drawing/2014/main" id="{636CEA18-F197-40CF-8C49-0F8672A61872}"/>
              </a:ext>
            </a:extLst>
          </p:cNvPr>
          <p:cNvSpPr txBox="1"/>
          <p:nvPr/>
        </p:nvSpPr>
        <p:spPr>
          <a:xfrm>
            <a:off x="4155376" y="3680107"/>
            <a:ext cx="1746985" cy="584775"/>
          </a:xfrm>
          <a:prstGeom prst="rect">
            <a:avLst/>
          </a:prstGeom>
          <a:noFill/>
        </p:spPr>
        <p:txBody>
          <a:bodyPr wrap="square">
            <a:spAutoFit/>
          </a:bodyPr>
          <a:lstStyle/>
          <a:p>
            <a:pPr algn="ctr" defTabSz="1329169">
              <a:defRPr/>
            </a:pPr>
            <a: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Virtual​</a:t>
            </a:r>
          </a:p>
          <a:p>
            <a:pPr algn="ctr" defTabSz="1329169">
              <a:defRPr/>
            </a:pPr>
            <a:r>
              <a:rPr lang="en-US" altLang="zh-CN" sz="1600" b="1">
                <a:solidFill>
                  <a:schemeClr val="bg1"/>
                </a:solidFill>
                <a:latin typeface="Arial" panose="020B0604020202020204" pitchFamily="34" charset="0"/>
                <a:ea typeface="Microsoft JhengHei" panose="020B0604030504040204" pitchFamily="34" charset="-120"/>
                <a:cs typeface="Arial" panose="020B0604020202020204" pitchFamily="34" charset="0"/>
              </a:rPr>
              <a:t> File System​</a:t>
            </a:r>
          </a:p>
        </p:txBody>
      </p:sp>
      <p:sp>
        <p:nvSpPr>
          <p:cNvPr id="90" name="左-右雙向箭號 233">
            <a:extLst>
              <a:ext uri="{FF2B5EF4-FFF2-40B4-BE49-F238E27FC236}">
                <a16:creationId xmlns:a16="http://schemas.microsoft.com/office/drawing/2014/main" id="{B87DF435-B3D7-4CE8-BC1D-7849E1223106}"/>
              </a:ext>
            </a:extLst>
          </p:cNvPr>
          <p:cNvSpPr/>
          <p:nvPr/>
        </p:nvSpPr>
        <p:spPr>
          <a:xfrm>
            <a:off x="3343648" y="3897805"/>
            <a:ext cx="937891" cy="35968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900">
                <a:latin typeface="Arial" panose="020B0604020202020204" pitchFamily="34" charset="0"/>
                <a:ea typeface="微軟正黑體" panose="020B0604030504040204" pitchFamily="34" charset="-120"/>
                <a:cs typeface="Arial" panose="020B0604020202020204" pitchFamily="34" charset="0"/>
              </a:rPr>
              <a:t>File Access​</a:t>
            </a:r>
          </a:p>
        </p:txBody>
      </p:sp>
      <p:pic>
        <p:nvPicPr>
          <p:cNvPr id="46" name="圖片 45">
            <a:extLst>
              <a:ext uri="{FF2B5EF4-FFF2-40B4-BE49-F238E27FC236}">
                <a16:creationId xmlns:a16="http://schemas.microsoft.com/office/drawing/2014/main" id="{F1E1FA08-404C-400A-9F86-43930A58FE08}"/>
              </a:ext>
            </a:extLst>
          </p:cNvPr>
          <p:cNvPicPr>
            <a:picLocks noChangeAspect="1"/>
          </p:cNvPicPr>
          <p:nvPr/>
        </p:nvPicPr>
        <p:blipFill>
          <a:blip r:embed="rId34">
            <a:extLst>
              <a:ext uri="{BEBA8EAE-BF5A-486C-A8C5-ECC9F3942E4B}">
                <a14:imgProps xmlns:a14="http://schemas.microsoft.com/office/drawing/2010/main">
                  <a14:imgLayer r:embed="rId35">
                    <a14:imgEffect>
                      <a14:brightnessContrast bright="-20000" contrast="40000"/>
                    </a14:imgEffect>
                  </a14:imgLayer>
                </a14:imgProps>
              </a:ext>
              <a:ext uri="{28A0092B-C50C-407E-A947-70E740481C1C}">
                <a14:useLocalDpi xmlns:a14="http://schemas.microsoft.com/office/drawing/2010/main"/>
              </a:ext>
            </a:extLst>
          </a:blip>
          <a:srcRect/>
          <a:stretch/>
        </p:blipFill>
        <p:spPr>
          <a:xfrm>
            <a:off x="3681254" y="4729650"/>
            <a:ext cx="3854200" cy="297191"/>
          </a:xfrm>
          <a:prstGeom prst="rect">
            <a:avLst/>
          </a:prstGeom>
          <a:effectLst>
            <a:outerShdw blurRad="50800" dist="38100" dir="2700000" algn="tl" rotWithShape="0">
              <a:prstClr val="black">
                <a:alpha val="40000"/>
              </a:prstClr>
            </a:outerShdw>
          </a:effectLst>
        </p:spPr>
      </p:pic>
      <p:sp>
        <p:nvSpPr>
          <p:cNvPr id="81" name="矩形 80">
            <a:extLst>
              <a:ext uri="{FF2B5EF4-FFF2-40B4-BE49-F238E27FC236}">
                <a16:creationId xmlns:a16="http://schemas.microsoft.com/office/drawing/2014/main" id="{5507B676-29C8-4C76-8BD3-5F8C36259306}"/>
              </a:ext>
            </a:extLst>
          </p:cNvPr>
          <p:cNvSpPr/>
          <p:nvPr/>
        </p:nvSpPr>
        <p:spPr>
          <a:xfrm>
            <a:off x="3820864" y="4751180"/>
            <a:ext cx="3479787" cy="270983"/>
          </a:xfrm>
          <a:prstGeom prst="rect">
            <a:avLst/>
          </a:prstGeom>
          <a:noFill/>
          <a:ln>
            <a:noFill/>
          </a:ln>
          <a:effectLst/>
          <a:scene3d>
            <a:camera prst="orthographicFront">
              <a:rot lat="0" lon="0" rev="0"/>
            </a:camera>
            <a:lightRig rig="threePt" dir="t">
              <a:rot lat="0" lon="0" rev="1200000"/>
            </a:lightRig>
          </a:scene3d>
          <a:sp3d/>
        </p:spPr>
        <p:txBody>
          <a:bodyPr lIns="132920" tIns="66460" rIns="132920" bIns="66460" rtlCol="0" anchor="ctr"/>
          <a:lstStyle/>
          <a:p>
            <a:pPr algn="ctr" defTabSz="1329169">
              <a:defRPr/>
            </a:pPr>
            <a:r>
              <a:rPr lang="en-US" altLang="zh-TW">
                <a:solidFill>
                  <a:schemeClr val="bg1"/>
                </a:solidFill>
                <a:latin typeface="Arial" panose="020B0604020202020204" pitchFamily="34" charset="0"/>
                <a:ea typeface="新細明體" panose="02020500000000000000" pitchFamily="18" charset="-120"/>
                <a:cs typeface="Arial" panose="020B0604020202020204" pitchFamily="34" charset="0"/>
              </a:rPr>
              <a:t>Local Disks/SSDs</a:t>
            </a:r>
            <a:endParaRPr lang="zh-TW" altLang="en-US">
              <a:solidFill>
                <a:schemeClr val="bg1"/>
              </a:solidFill>
              <a:latin typeface="Arial" panose="020B0604020202020204" pitchFamily="34" charset="0"/>
              <a:ea typeface="新細明體" panose="02020500000000000000" pitchFamily="18" charset="-120"/>
              <a:cs typeface="Arial" panose="020B0604020202020204" pitchFamily="34" charset="0"/>
            </a:endParaRPr>
          </a:p>
        </p:txBody>
      </p:sp>
      <p:sp>
        <p:nvSpPr>
          <p:cNvPr id="61" name="矩形: 圓角 60">
            <a:extLst>
              <a:ext uri="{FF2B5EF4-FFF2-40B4-BE49-F238E27FC236}">
                <a16:creationId xmlns:a16="http://schemas.microsoft.com/office/drawing/2014/main" id="{2F1F3949-79D7-4866-B680-FD386575AAD4}"/>
              </a:ext>
            </a:extLst>
          </p:cNvPr>
          <p:cNvSpPr/>
          <p:nvPr/>
        </p:nvSpPr>
        <p:spPr>
          <a:xfrm>
            <a:off x="1921862" y="1604843"/>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85" name="左-右雙向箭號 223">
            <a:extLst>
              <a:ext uri="{FF2B5EF4-FFF2-40B4-BE49-F238E27FC236}">
                <a16:creationId xmlns:a16="http://schemas.microsoft.com/office/drawing/2014/main" id="{935DFD57-7C3A-41ED-95F4-24833574F278}"/>
              </a:ext>
            </a:extLst>
          </p:cNvPr>
          <p:cNvSpPr/>
          <p:nvPr/>
        </p:nvSpPr>
        <p:spPr>
          <a:xfrm>
            <a:off x="1425118" y="1446383"/>
            <a:ext cx="1688068" cy="321048"/>
          </a:xfrm>
          <a:prstGeom prst="leftRightArrow">
            <a:avLst/>
          </a:prstGeom>
          <a:gradFill>
            <a:gsLst>
              <a:gs pos="0">
                <a:schemeClr val="accent2">
                  <a:satMod val="103000"/>
                  <a:lumMod val="102000"/>
                  <a:tint val="94000"/>
                </a:schemeClr>
              </a:gs>
              <a:gs pos="50000">
                <a:srgbClr val="F78537"/>
              </a:gs>
              <a:gs pos="100000">
                <a:srgbClr val="E97627"/>
              </a:gs>
            </a:gsLst>
          </a:gradFill>
          <a:ln>
            <a:noFill/>
          </a:ln>
          <a:effectLst>
            <a:outerShdw blurRad="50800" dist="38100" dir="2700000" algn="tl" rotWithShape="0">
              <a:prstClr val="black">
                <a:alpha val="40000"/>
              </a:prstClr>
            </a:outerShdw>
          </a:effectLst>
        </p:spPr>
        <p:style>
          <a:lnRef idx="0">
            <a:schemeClr val="accent2"/>
          </a:lnRef>
          <a:fillRef idx="3">
            <a:schemeClr val="accent2"/>
          </a:fillRef>
          <a:effectRef idx="3">
            <a:schemeClr val="accent2"/>
          </a:effectRef>
          <a:fontRef idx="minor">
            <a:schemeClr val="lt1"/>
          </a:fontRef>
        </p:style>
        <p:txBody>
          <a:bodyPr rtlCol="0" anchor="ctr"/>
          <a:lstStyle/>
          <a:p>
            <a:pPr algn="ctr"/>
            <a:r>
              <a:rPr kumimoji="1" lang="en-US" altLang="zh-TW" sz="900" b="1">
                <a:solidFill>
                  <a:schemeClr val="tx1">
                    <a:lumMod val="85000"/>
                    <a:lumOff val="15000"/>
                  </a:schemeClr>
                </a:solidFill>
                <a:latin typeface="Arial" panose="020B0604020202020204" pitchFamily="34" charset="0"/>
                <a:ea typeface="Microsoft JhengHei" panose="020B0604030504040204" pitchFamily="34" charset="-120"/>
                <a:cs typeface="Arial" panose="020B0604020202020204" pitchFamily="34" charset="0"/>
              </a:rPr>
              <a:t>Block Access​</a:t>
            </a:r>
          </a:p>
        </p:txBody>
      </p:sp>
      <p:sp>
        <p:nvSpPr>
          <p:cNvPr id="310" name="文字方塊 309">
            <a:extLst>
              <a:ext uri="{FF2B5EF4-FFF2-40B4-BE49-F238E27FC236}">
                <a16:creationId xmlns:a16="http://schemas.microsoft.com/office/drawing/2014/main" id="{6D9EDAE0-2E9B-4D56-BC2D-C1032EA5B0A7}"/>
              </a:ext>
            </a:extLst>
          </p:cNvPr>
          <p:cNvSpPr txBox="1"/>
          <p:nvPr/>
        </p:nvSpPr>
        <p:spPr>
          <a:xfrm>
            <a:off x="1866356" y="1691200"/>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Ethernet</a:t>
            </a:r>
          </a:p>
        </p:txBody>
      </p:sp>
      <p:sp>
        <p:nvSpPr>
          <p:cNvPr id="63" name="矩形: 圓角 62">
            <a:extLst>
              <a:ext uri="{FF2B5EF4-FFF2-40B4-BE49-F238E27FC236}">
                <a16:creationId xmlns:a16="http://schemas.microsoft.com/office/drawing/2014/main" id="{A1E1E179-80EA-4F5F-B25A-A0FEAA2DFDBB}"/>
              </a:ext>
            </a:extLst>
          </p:cNvPr>
          <p:cNvSpPr/>
          <p:nvPr/>
        </p:nvSpPr>
        <p:spPr>
          <a:xfrm>
            <a:off x="1938070" y="2646589"/>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64" name="矩形: 圓角 63">
            <a:extLst>
              <a:ext uri="{FF2B5EF4-FFF2-40B4-BE49-F238E27FC236}">
                <a16:creationId xmlns:a16="http://schemas.microsoft.com/office/drawing/2014/main" id="{BD2E5998-1908-40F2-AE04-CD9398D75E17}"/>
              </a:ext>
            </a:extLst>
          </p:cNvPr>
          <p:cNvSpPr/>
          <p:nvPr/>
        </p:nvSpPr>
        <p:spPr>
          <a:xfrm>
            <a:off x="1938070" y="3131692"/>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65" name="矩形: 圓角 64">
            <a:extLst>
              <a:ext uri="{FF2B5EF4-FFF2-40B4-BE49-F238E27FC236}">
                <a16:creationId xmlns:a16="http://schemas.microsoft.com/office/drawing/2014/main" id="{025CAE3D-83CC-4E2F-9F25-08D5D788F4BA}"/>
              </a:ext>
            </a:extLst>
          </p:cNvPr>
          <p:cNvSpPr/>
          <p:nvPr/>
        </p:nvSpPr>
        <p:spPr>
          <a:xfrm>
            <a:off x="1947622" y="3616494"/>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78" name="矩形: 圓角 77">
            <a:extLst>
              <a:ext uri="{FF2B5EF4-FFF2-40B4-BE49-F238E27FC236}">
                <a16:creationId xmlns:a16="http://schemas.microsoft.com/office/drawing/2014/main" id="{98717D2B-8B21-48CF-B36F-26BE2A9E1C25}"/>
              </a:ext>
            </a:extLst>
          </p:cNvPr>
          <p:cNvSpPr/>
          <p:nvPr/>
        </p:nvSpPr>
        <p:spPr>
          <a:xfrm>
            <a:off x="1947622" y="4101597"/>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4" name="矩形: 圓角 93">
            <a:extLst>
              <a:ext uri="{FF2B5EF4-FFF2-40B4-BE49-F238E27FC236}">
                <a16:creationId xmlns:a16="http://schemas.microsoft.com/office/drawing/2014/main" id="{9129BBFF-CFD7-4899-AE03-5CDA8C3FDDF7}"/>
              </a:ext>
            </a:extLst>
          </p:cNvPr>
          <p:cNvSpPr/>
          <p:nvPr/>
        </p:nvSpPr>
        <p:spPr>
          <a:xfrm>
            <a:off x="1943188" y="4580688"/>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00" name="矩形: 圓角 99">
            <a:extLst>
              <a:ext uri="{FF2B5EF4-FFF2-40B4-BE49-F238E27FC236}">
                <a16:creationId xmlns:a16="http://schemas.microsoft.com/office/drawing/2014/main" id="{1D23FCCC-D2C8-4AC8-9223-38181E37F392}"/>
              </a:ext>
            </a:extLst>
          </p:cNvPr>
          <p:cNvSpPr/>
          <p:nvPr/>
        </p:nvSpPr>
        <p:spPr>
          <a:xfrm>
            <a:off x="1943188" y="5065791"/>
            <a:ext cx="927846" cy="412701"/>
          </a:xfrm>
          <a:prstGeom prst="roundRect">
            <a:avLst>
              <a:gd name="adj" fmla="val 0"/>
            </a:avLst>
          </a:prstGeom>
          <a:solidFill>
            <a:srgbClr val="7F7F7F"/>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01" name="文字方塊 100">
            <a:extLst>
              <a:ext uri="{FF2B5EF4-FFF2-40B4-BE49-F238E27FC236}">
                <a16:creationId xmlns:a16="http://schemas.microsoft.com/office/drawing/2014/main" id="{B52A3648-A0BE-4714-B8D0-CD88CB6CCF9C}"/>
              </a:ext>
            </a:extLst>
          </p:cNvPr>
          <p:cNvSpPr txBox="1"/>
          <p:nvPr/>
        </p:nvSpPr>
        <p:spPr>
          <a:xfrm>
            <a:off x="1874861" y="2700297"/>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SMB</a:t>
            </a:r>
          </a:p>
        </p:txBody>
      </p:sp>
      <p:sp>
        <p:nvSpPr>
          <p:cNvPr id="109" name="文字方塊 108">
            <a:extLst>
              <a:ext uri="{FF2B5EF4-FFF2-40B4-BE49-F238E27FC236}">
                <a16:creationId xmlns:a16="http://schemas.microsoft.com/office/drawing/2014/main" id="{F1CBC472-2185-411C-A32F-324454E6DD13}"/>
              </a:ext>
            </a:extLst>
          </p:cNvPr>
          <p:cNvSpPr txBox="1"/>
          <p:nvPr/>
        </p:nvSpPr>
        <p:spPr>
          <a:xfrm>
            <a:off x="1864704" y="3171169"/>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NFS</a:t>
            </a:r>
          </a:p>
        </p:txBody>
      </p:sp>
      <p:sp>
        <p:nvSpPr>
          <p:cNvPr id="110" name="文字方塊 109">
            <a:extLst>
              <a:ext uri="{FF2B5EF4-FFF2-40B4-BE49-F238E27FC236}">
                <a16:creationId xmlns:a16="http://schemas.microsoft.com/office/drawing/2014/main" id="{F4017955-D8D9-43CA-8DB9-C0ABCA27DCEB}"/>
              </a:ext>
            </a:extLst>
          </p:cNvPr>
          <p:cNvSpPr txBox="1"/>
          <p:nvPr/>
        </p:nvSpPr>
        <p:spPr>
          <a:xfrm>
            <a:off x="1880610" y="3684175"/>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AFP</a:t>
            </a:r>
          </a:p>
        </p:txBody>
      </p:sp>
      <p:sp>
        <p:nvSpPr>
          <p:cNvPr id="147" name="文字方塊 146">
            <a:extLst>
              <a:ext uri="{FF2B5EF4-FFF2-40B4-BE49-F238E27FC236}">
                <a16:creationId xmlns:a16="http://schemas.microsoft.com/office/drawing/2014/main" id="{6A25A234-6A00-44DE-BF06-79064E22D286}"/>
              </a:ext>
            </a:extLst>
          </p:cNvPr>
          <p:cNvSpPr txBox="1"/>
          <p:nvPr/>
        </p:nvSpPr>
        <p:spPr>
          <a:xfrm>
            <a:off x="1870453" y="4155047"/>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FTP</a:t>
            </a:r>
          </a:p>
        </p:txBody>
      </p:sp>
      <p:sp>
        <p:nvSpPr>
          <p:cNvPr id="153" name="文字方塊 152">
            <a:extLst>
              <a:ext uri="{FF2B5EF4-FFF2-40B4-BE49-F238E27FC236}">
                <a16:creationId xmlns:a16="http://schemas.microsoft.com/office/drawing/2014/main" id="{E4F790FE-49C4-46A6-AFE4-A46B6C6BB126}"/>
              </a:ext>
            </a:extLst>
          </p:cNvPr>
          <p:cNvSpPr txBox="1"/>
          <p:nvPr/>
        </p:nvSpPr>
        <p:spPr>
          <a:xfrm>
            <a:off x="1875282" y="4565578"/>
            <a:ext cx="1069643" cy="461665"/>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Web</a:t>
            </a:r>
          </a:p>
          <a:p>
            <a:pPr algn="ctr" defTabSz="1329169">
              <a:defRPr/>
            </a:pPr>
            <a:r>
              <a:rPr lang="en-US" altLang="zh-TW" sz="1150">
                <a:solidFill>
                  <a:schemeClr val="bg1"/>
                </a:solidFill>
                <a:latin typeface="Arial" panose="020B0604020202020204" pitchFamily="34" charset="0"/>
                <a:cs typeface="Arial" panose="020B0604020202020204" pitchFamily="34" charset="0"/>
              </a:rPr>
              <a:t>DAV</a:t>
            </a:r>
          </a:p>
        </p:txBody>
      </p:sp>
      <p:sp>
        <p:nvSpPr>
          <p:cNvPr id="154" name="文字方塊 153">
            <a:extLst>
              <a:ext uri="{FF2B5EF4-FFF2-40B4-BE49-F238E27FC236}">
                <a16:creationId xmlns:a16="http://schemas.microsoft.com/office/drawing/2014/main" id="{7C2F0184-D4CA-4FD2-B41D-0CE049440120}"/>
              </a:ext>
            </a:extLst>
          </p:cNvPr>
          <p:cNvSpPr txBox="1"/>
          <p:nvPr/>
        </p:nvSpPr>
        <p:spPr>
          <a:xfrm>
            <a:off x="1865125" y="5109423"/>
            <a:ext cx="1069643" cy="276999"/>
          </a:xfrm>
          <a:prstGeom prst="rect">
            <a:avLst/>
          </a:prstGeom>
          <a:noFill/>
        </p:spPr>
        <p:txBody>
          <a:bodyPr wrap="square">
            <a:spAutoFit/>
          </a:bodyPr>
          <a:lstStyle/>
          <a:p>
            <a:pPr algn="ctr" defTabSz="1329169">
              <a:defRPr/>
            </a:pPr>
            <a:r>
              <a:rPr lang="en-US" altLang="zh-TW" sz="1150">
                <a:solidFill>
                  <a:schemeClr val="bg1"/>
                </a:solidFill>
                <a:latin typeface="Arial" panose="020B0604020202020204" pitchFamily="34" charset="0"/>
                <a:cs typeface="Arial" panose="020B0604020202020204" pitchFamily="34" charset="0"/>
              </a:rPr>
              <a:t>Qsync</a:t>
            </a:r>
          </a:p>
        </p:txBody>
      </p:sp>
      <p:sp>
        <p:nvSpPr>
          <p:cNvPr id="152" name="左-右雙向箭號 240">
            <a:extLst>
              <a:ext uri="{FF2B5EF4-FFF2-40B4-BE49-F238E27FC236}">
                <a16:creationId xmlns:a16="http://schemas.microsoft.com/office/drawing/2014/main" id="{E4E6D582-668C-496F-80F2-55B458641663}"/>
              </a:ext>
            </a:extLst>
          </p:cNvPr>
          <p:cNvSpPr/>
          <p:nvPr/>
        </p:nvSpPr>
        <p:spPr>
          <a:xfrm>
            <a:off x="1033819" y="3590359"/>
            <a:ext cx="1106445" cy="347077"/>
          </a:xfrm>
          <a:prstGeom prst="leftRightArrow">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900" b="1">
                <a:latin typeface="Arial" panose="020B0604020202020204" pitchFamily="34" charset="0"/>
                <a:ea typeface="微軟正黑體" panose="020B0604030504040204" pitchFamily="34" charset="-120"/>
                <a:cs typeface="Arial" panose="020B0604020202020204" pitchFamily="34" charset="0"/>
              </a:rPr>
              <a:t>File Access​</a:t>
            </a:r>
          </a:p>
        </p:txBody>
      </p:sp>
      <p:sp>
        <p:nvSpPr>
          <p:cNvPr id="170" name="矩形: 圓角 169">
            <a:extLst>
              <a:ext uri="{FF2B5EF4-FFF2-40B4-BE49-F238E27FC236}">
                <a16:creationId xmlns:a16="http://schemas.microsoft.com/office/drawing/2014/main" id="{DBF2B3ED-C6AC-42C0-9C79-831F3DE8C25C}"/>
              </a:ext>
            </a:extLst>
          </p:cNvPr>
          <p:cNvSpPr/>
          <p:nvPr/>
        </p:nvSpPr>
        <p:spPr>
          <a:xfrm>
            <a:off x="1924968" y="2085976"/>
            <a:ext cx="927846" cy="481547"/>
          </a:xfrm>
          <a:prstGeom prst="roundRect">
            <a:avLst>
              <a:gd name="adj" fmla="val 0"/>
            </a:avLst>
          </a:prstGeom>
          <a:solidFill>
            <a:srgbClr val="0070C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151" name="矩形 150">
            <a:extLst>
              <a:ext uri="{FF2B5EF4-FFF2-40B4-BE49-F238E27FC236}">
                <a16:creationId xmlns:a16="http://schemas.microsoft.com/office/drawing/2014/main" id="{40D6C977-CE45-4188-B4B6-D74CC855B116}"/>
              </a:ext>
            </a:extLst>
          </p:cNvPr>
          <p:cNvSpPr/>
          <p:nvPr/>
        </p:nvSpPr>
        <p:spPr>
          <a:xfrm>
            <a:off x="1884963" y="2117698"/>
            <a:ext cx="1037623" cy="400110"/>
          </a:xfrm>
          <a:prstGeom prst="rect">
            <a:avLst/>
          </a:prstGeom>
          <a:effectLst>
            <a:outerShdw blurRad="50800" dist="38100" dir="2700000" algn="tl" rotWithShape="0">
              <a:prstClr val="black">
                <a:alpha val="40000"/>
              </a:prstClr>
            </a:outerShdw>
          </a:effectLst>
        </p:spPr>
        <p:txBody>
          <a:bodyPr wrap="square">
            <a:spAutoFit/>
          </a:bodyPr>
          <a:lstStyle/>
          <a:p>
            <a:pPr algn="ctr" defTabSz="1329169">
              <a:defRPr/>
            </a:pPr>
            <a:r>
              <a:rPr lang="en-US" altLang="zh-CN" sz="1000" b="1">
                <a:solidFill>
                  <a:prstClr val="white"/>
                </a:solidFill>
                <a:latin typeface="Arial" panose="020B0604020202020204" pitchFamily="34" charset="0"/>
                <a:ea typeface="Microsoft JhengHei" panose="020B0604030504040204" pitchFamily="34" charset="-120"/>
                <a:cs typeface="Arial" panose="020B0604020202020204" pitchFamily="34" charset="0"/>
              </a:rPr>
              <a:t>Local​</a:t>
            </a:r>
          </a:p>
          <a:p>
            <a:pPr algn="ctr" defTabSz="1329169">
              <a:defRPr/>
            </a:pPr>
            <a:r>
              <a:rPr lang="en-US" altLang="zh-CN" sz="1000" b="1">
                <a:solidFill>
                  <a:prstClr val="white"/>
                </a:solidFill>
                <a:latin typeface="Arial" panose="020B0604020202020204" pitchFamily="34" charset="0"/>
                <a:ea typeface="Microsoft JhengHei" panose="020B0604030504040204" pitchFamily="34" charset="-120"/>
                <a:cs typeface="Arial" panose="020B0604020202020204" pitchFamily="34" charset="0"/>
              </a:rPr>
              <a:t>Applications​</a:t>
            </a:r>
            <a:endParaRPr lang="zh-TW" altLang="en-US" sz="1000" b="1">
              <a:solidFill>
                <a:prstClr val="white"/>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26" name="矩形: 圓角 325">
            <a:extLst>
              <a:ext uri="{FF2B5EF4-FFF2-40B4-BE49-F238E27FC236}">
                <a16:creationId xmlns:a16="http://schemas.microsoft.com/office/drawing/2014/main" id="{165BA75B-2CB2-4DC9-A1BE-4A619D55C61B}"/>
              </a:ext>
            </a:extLst>
          </p:cNvPr>
          <p:cNvSpPr/>
          <p:nvPr/>
        </p:nvSpPr>
        <p:spPr>
          <a:xfrm>
            <a:off x="4166081" y="1378436"/>
            <a:ext cx="1721158" cy="646331"/>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28" name="文字方塊 327">
            <a:extLst>
              <a:ext uri="{FF2B5EF4-FFF2-40B4-BE49-F238E27FC236}">
                <a16:creationId xmlns:a16="http://schemas.microsoft.com/office/drawing/2014/main" id="{7C09BA33-A4CC-492D-ACDC-FBC358D53D60}"/>
              </a:ext>
            </a:extLst>
          </p:cNvPr>
          <p:cNvSpPr txBox="1"/>
          <p:nvPr/>
        </p:nvSpPr>
        <p:spPr>
          <a:xfrm>
            <a:off x="4542412" y="1513910"/>
            <a:ext cx="987425" cy="400110"/>
          </a:xfrm>
          <a:prstGeom prst="rect">
            <a:avLst/>
          </a:prstGeom>
          <a:noFill/>
        </p:spPr>
        <p:txBody>
          <a:bodyPr wrap="square">
            <a:spAutoFit/>
          </a:bodyPr>
          <a:lstStyle/>
          <a:p>
            <a:pPr algn="ctr" defTabSz="1329169">
              <a:defRPr/>
            </a:pPr>
            <a:r>
              <a:rPr lang="en-US" altLang="zh-TW" sz="2000" b="1">
                <a:solidFill>
                  <a:prstClr val="black"/>
                </a:solidFill>
                <a:latin typeface="Arial" panose="020B0604020202020204" pitchFamily="34" charset="0"/>
                <a:ea typeface="新細明體" panose="02020500000000000000" pitchFamily="18" charset="-120"/>
                <a:cs typeface="Arial" panose="020B0604020202020204" pitchFamily="34" charset="0"/>
              </a:rPr>
              <a:t>LUNs</a:t>
            </a:r>
          </a:p>
        </p:txBody>
      </p:sp>
      <p:sp>
        <p:nvSpPr>
          <p:cNvPr id="330" name="矩形: 圓角 329">
            <a:extLst>
              <a:ext uri="{FF2B5EF4-FFF2-40B4-BE49-F238E27FC236}">
                <a16:creationId xmlns:a16="http://schemas.microsoft.com/office/drawing/2014/main" id="{C313C695-6069-4105-B36D-42118D4D90A4}"/>
              </a:ext>
            </a:extLst>
          </p:cNvPr>
          <p:cNvSpPr/>
          <p:nvPr/>
        </p:nvSpPr>
        <p:spPr>
          <a:xfrm>
            <a:off x="4197926" y="5806013"/>
            <a:ext cx="2902892" cy="707978"/>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32" name="文字方塊 331">
            <a:extLst>
              <a:ext uri="{FF2B5EF4-FFF2-40B4-BE49-F238E27FC236}">
                <a16:creationId xmlns:a16="http://schemas.microsoft.com/office/drawing/2014/main" id="{BC4B0156-A39A-486D-AD08-9E2482470C31}"/>
              </a:ext>
            </a:extLst>
          </p:cNvPr>
          <p:cNvSpPr txBox="1"/>
          <p:nvPr/>
        </p:nvSpPr>
        <p:spPr>
          <a:xfrm>
            <a:off x="4308125" y="5959947"/>
            <a:ext cx="2716981" cy="400110"/>
          </a:xfrm>
          <a:prstGeom prst="rect">
            <a:avLst/>
          </a:prstGeom>
          <a:noFill/>
        </p:spPr>
        <p:txBody>
          <a:bodyPr wrap="square">
            <a:spAutoFit/>
          </a:bodyPr>
          <a:lstStyle/>
          <a:p>
            <a:pPr algn="ctr" defTabSz="1329169">
              <a:defRPr/>
            </a:pPr>
            <a:r>
              <a:rPr lang="en-US" altLang="zh-TW" sz="2000" b="1">
                <a:solidFill>
                  <a:prstClr val="black"/>
                </a:solidFill>
                <a:latin typeface="Arial" panose="020B0604020202020204" pitchFamily="34" charset="0"/>
                <a:ea typeface="新細明體" panose="02020500000000000000" pitchFamily="18" charset="-120"/>
                <a:cs typeface="Arial" panose="020B0604020202020204" pitchFamily="34" charset="0"/>
              </a:rPr>
              <a:t>File Station Access​</a:t>
            </a:r>
          </a:p>
        </p:txBody>
      </p:sp>
      <p:sp>
        <p:nvSpPr>
          <p:cNvPr id="334" name="矩形: 圓角 333">
            <a:extLst>
              <a:ext uri="{FF2B5EF4-FFF2-40B4-BE49-F238E27FC236}">
                <a16:creationId xmlns:a16="http://schemas.microsoft.com/office/drawing/2014/main" id="{76554721-E8FB-4AFA-9439-B54EEA7E6133}"/>
              </a:ext>
            </a:extLst>
          </p:cNvPr>
          <p:cNvSpPr/>
          <p:nvPr/>
        </p:nvSpPr>
        <p:spPr>
          <a:xfrm>
            <a:off x="7796419" y="1421660"/>
            <a:ext cx="916373" cy="607862"/>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36" name="文字方塊 335">
            <a:extLst>
              <a:ext uri="{FF2B5EF4-FFF2-40B4-BE49-F238E27FC236}">
                <a16:creationId xmlns:a16="http://schemas.microsoft.com/office/drawing/2014/main" id="{629771F2-61DC-4F67-AF88-367BF984A2B6}"/>
              </a:ext>
            </a:extLst>
          </p:cNvPr>
          <p:cNvSpPr txBox="1"/>
          <p:nvPr/>
        </p:nvSpPr>
        <p:spPr>
          <a:xfrm>
            <a:off x="7794949" y="1458458"/>
            <a:ext cx="897975" cy="553998"/>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40" name="矩形: 圓角 339">
            <a:extLst>
              <a:ext uri="{FF2B5EF4-FFF2-40B4-BE49-F238E27FC236}">
                <a16:creationId xmlns:a16="http://schemas.microsoft.com/office/drawing/2014/main" id="{495E9F63-98C5-4EBE-AF76-629E10BA5D64}"/>
              </a:ext>
            </a:extLst>
          </p:cNvPr>
          <p:cNvSpPr/>
          <p:nvPr/>
        </p:nvSpPr>
        <p:spPr>
          <a:xfrm>
            <a:off x="7808767" y="2108534"/>
            <a:ext cx="916373" cy="607862"/>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42" name="文字方塊 341">
            <a:extLst>
              <a:ext uri="{FF2B5EF4-FFF2-40B4-BE49-F238E27FC236}">
                <a16:creationId xmlns:a16="http://schemas.microsoft.com/office/drawing/2014/main" id="{9CCC17AC-E76A-4DC9-B393-8E5477224DEF}"/>
              </a:ext>
            </a:extLst>
          </p:cNvPr>
          <p:cNvSpPr txBox="1"/>
          <p:nvPr/>
        </p:nvSpPr>
        <p:spPr>
          <a:xfrm>
            <a:off x="7781347" y="2145053"/>
            <a:ext cx="940243" cy="553998"/>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44" name="矩形: 圓角 343">
            <a:extLst>
              <a:ext uri="{FF2B5EF4-FFF2-40B4-BE49-F238E27FC236}">
                <a16:creationId xmlns:a16="http://schemas.microsoft.com/office/drawing/2014/main" id="{EB710C30-E16E-4F02-B1ED-33704E0657BF}"/>
              </a:ext>
            </a:extLst>
          </p:cNvPr>
          <p:cNvSpPr/>
          <p:nvPr/>
        </p:nvSpPr>
        <p:spPr>
          <a:xfrm>
            <a:off x="7823336" y="3614361"/>
            <a:ext cx="916373" cy="607862"/>
          </a:xfrm>
          <a:prstGeom prst="roundRect">
            <a:avLst>
              <a:gd name="adj" fmla="val 0"/>
            </a:avLst>
          </a:prstGeom>
          <a:solidFill>
            <a:srgbClr val="FFC00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46" name="文字方塊 345">
            <a:extLst>
              <a:ext uri="{FF2B5EF4-FFF2-40B4-BE49-F238E27FC236}">
                <a16:creationId xmlns:a16="http://schemas.microsoft.com/office/drawing/2014/main" id="{EE7C84C9-8C3F-407B-8142-2FB1A86C2AC1}"/>
              </a:ext>
            </a:extLst>
          </p:cNvPr>
          <p:cNvSpPr txBox="1"/>
          <p:nvPr/>
        </p:nvSpPr>
        <p:spPr>
          <a:xfrm>
            <a:off x="7813277" y="3659525"/>
            <a:ext cx="932254" cy="553998"/>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Object Storage Connector</a:t>
            </a:r>
          </a:p>
        </p:txBody>
      </p:sp>
      <p:cxnSp>
        <p:nvCxnSpPr>
          <p:cNvPr id="144" name="直線單箭頭接點 143">
            <a:extLst>
              <a:ext uri="{FF2B5EF4-FFF2-40B4-BE49-F238E27FC236}">
                <a16:creationId xmlns:a16="http://schemas.microsoft.com/office/drawing/2014/main" id="{FF175F71-4C11-47EE-9072-9522D553CD9D}"/>
              </a:ext>
            </a:extLst>
          </p:cNvPr>
          <p:cNvCxnSpPr>
            <a:cxnSpLocks/>
          </p:cNvCxnSpPr>
          <p:nvPr/>
        </p:nvCxnSpPr>
        <p:spPr>
          <a:xfrm flipV="1">
            <a:off x="8765536" y="1511328"/>
            <a:ext cx="768059" cy="2261165"/>
          </a:xfrm>
          <a:prstGeom prst="straightConnector1">
            <a:avLst/>
          </a:prstGeom>
          <a:ln w="50800">
            <a:solidFill>
              <a:srgbClr val="FFC000"/>
            </a:solidFill>
            <a:headEnd type="triangle"/>
            <a:tailEnd type="triangle"/>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348" name="矩形: 圓角 347">
            <a:extLst>
              <a:ext uri="{FF2B5EF4-FFF2-40B4-BE49-F238E27FC236}">
                <a16:creationId xmlns:a16="http://schemas.microsoft.com/office/drawing/2014/main" id="{325ACECE-96F5-4FF7-9792-594C7AD9BF8C}"/>
              </a:ext>
            </a:extLst>
          </p:cNvPr>
          <p:cNvSpPr/>
          <p:nvPr/>
        </p:nvSpPr>
        <p:spPr>
          <a:xfrm>
            <a:off x="7828909" y="4339312"/>
            <a:ext cx="916373" cy="607862"/>
          </a:xfrm>
          <a:prstGeom prst="roundRect">
            <a:avLst>
              <a:gd name="adj" fmla="val 0"/>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50" name="文字方塊 349">
            <a:extLst>
              <a:ext uri="{FF2B5EF4-FFF2-40B4-BE49-F238E27FC236}">
                <a16:creationId xmlns:a16="http://schemas.microsoft.com/office/drawing/2014/main" id="{D22F989B-12AF-4311-A769-E0CAD201FD5D}"/>
              </a:ext>
            </a:extLst>
          </p:cNvPr>
          <p:cNvSpPr txBox="1"/>
          <p:nvPr/>
        </p:nvSpPr>
        <p:spPr>
          <a:xfrm>
            <a:off x="7833056" y="4435278"/>
            <a:ext cx="884180" cy="400110"/>
          </a:xfrm>
          <a:prstGeom prst="rect">
            <a:avLst/>
          </a:prstGeom>
          <a:noFill/>
        </p:spPr>
        <p:txBody>
          <a:bodyPr wrap="square">
            <a:spAutoFit/>
          </a:bodyPr>
          <a:lstStyle/>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 File Connector</a:t>
            </a:r>
          </a:p>
        </p:txBody>
      </p:sp>
      <p:sp>
        <p:nvSpPr>
          <p:cNvPr id="352" name="矩形: 圓角 351">
            <a:extLst>
              <a:ext uri="{FF2B5EF4-FFF2-40B4-BE49-F238E27FC236}">
                <a16:creationId xmlns:a16="http://schemas.microsoft.com/office/drawing/2014/main" id="{C7D7772B-9BB1-4F09-967C-5EBE4BA0A2E5}"/>
              </a:ext>
            </a:extLst>
          </p:cNvPr>
          <p:cNvSpPr/>
          <p:nvPr/>
        </p:nvSpPr>
        <p:spPr>
          <a:xfrm>
            <a:off x="7816422" y="5244611"/>
            <a:ext cx="916373" cy="607862"/>
          </a:xfrm>
          <a:prstGeom prst="roundRect">
            <a:avLst>
              <a:gd name="adj" fmla="val 0"/>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54" name="文字方塊 353">
            <a:extLst>
              <a:ext uri="{FF2B5EF4-FFF2-40B4-BE49-F238E27FC236}">
                <a16:creationId xmlns:a16="http://schemas.microsoft.com/office/drawing/2014/main" id="{A3549A7E-F67F-4856-B393-9992275AE9E5}"/>
              </a:ext>
            </a:extLst>
          </p:cNvPr>
          <p:cNvSpPr txBox="1"/>
          <p:nvPr/>
        </p:nvSpPr>
        <p:spPr>
          <a:xfrm>
            <a:off x="7792483" y="5272843"/>
            <a:ext cx="963066" cy="553998"/>
          </a:xfrm>
          <a:prstGeom prst="rect">
            <a:avLst/>
          </a:prstGeom>
          <a:noFill/>
        </p:spPr>
        <p:txBody>
          <a:bodyPr wrap="square">
            <a:spAutoFit/>
          </a:bodyPr>
          <a:lstStyle/>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Cloud​</a:t>
            </a:r>
          </a:p>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56" name="矩形: 圓角 355">
            <a:extLst>
              <a:ext uri="{FF2B5EF4-FFF2-40B4-BE49-F238E27FC236}">
                <a16:creationId xmlns:a16="http://schemas.microsoft.com/office/drawing/2014/main" id="{4AF91BEC-B7B7-4353-B730-9D4037FEF4DC}"/>
              </a:ext>
            </a:extLst>
          </p:cNvPr>
          <p:cNvSpPr/>
          <p:nvPr/>
        </p:nvSpPr>
        <p:spPr>
          <a:xfrm>
            <a:off x="7819889" y="5938468"/>
            <a:ext cx="916373" cy="607862"/>
          </a:xfrm>
          <a:prstGeom prst="roundRect">
            <a:avLst>
              <a:gd name="adj" fmla="val 0"/>
            </a:avLst>
          </a:prstGeom>
          <a:solidFill>
            <a:srgbClr val="8BA1FD"/>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00">
              <a:latin typeface="Arial" panose="020B0604020202020204" pitchFamily="34" charset="0"/>
              <a:cs typeface="Arial" panose="020B0604020202020204" pitchFamily="34" charset="0"/>
            </a:endParaRPr>
          </a:p>
        </p:txBody>
      </p:sp>
      <p:sp>
        <p:nvSpPr>
          <p:cNvPr id="358" name="文字方塊 357">
            <a:extLst>
              <a:ext uri="{FF2B5EF4-FFF2-40B4-BE49-F238E27FC236}">
                <a16:creationId xmlns:a16="http://schemas.microsoft.com/office/drawing/2014/main" id="{C8C9D7A7-708E-4A1A-B8A4-8370D124BA5A}"/>
              </a:ext>
            </a:extLst>
          </p:cNvPr>
          <p:cNvSpPr txBox="1"/>
          <p:nvPr/>
        </p:nvSpPr>
        <p:spPr>
          <a:xfrm>
            <a:off x="7829833" y="5966700"/>
            <a:ext cx="954583" cy="553998"/>
          </a:xfrm>
          <a:prstGeom prst="rect">
            <a:avLst/>
          </a:prstGeom>
          <a:noFill/>
        </p:spPr>
        <p:txBody>
          <a:bodyPr wrap="square">
            <a:spAutoFit/>
          </a:bodyPr>
          <a:lstStyle/>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Remote​</a:t>
            </a:r>
          </a:p>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File​</a:t>
            </a:r>
          </a:p>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Connector​</a:t>
            </a: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141" name="左-右雙向箭號 212">
            <a:extLst>
              <a:ext uri="{FF2B5EF4-FFF2-40B4-BE49-F238E27FC236}">
                <a16:creationId xmlns:a16="http://schemas.microsoft.com/office/drawing/2014/main" id="{8058A2DB-3E59-4BEC-9246-E7A43DDC5D40}"/>
              </a:ext>
            </a:extLst>
          </p:cNvPr>
          <p:cNvSpPr/>
          <p:nvPr/>
        </p:nvSpPr>
        <p:spPr>
          <a:xfrm>
            <a:off x="8709952" y="6088082"/>
            <a:ext cx="755048" cy="223285"/>
          </a:xfrm>
          <a:prstGeom prst="leftRightArrow">
            <a:avLst>
              <a:gd name="adj1" fmla="val 39311"/>
              <a:gd name="adj2" fmla="val 50000"/>
            </a:avLst>
          </a:prstGeom>
          <a:solidFill>
            <a:srgbClr val="00B0F0"/>
          </a:solidFill>
          <a:ln>
            <a:noFill/>
          </a:ln>
          <a:effectLst>
            <a:outerShdw blurRad="50800" dist="38100" dir="2700000" algn="tl" rotWithShape="0">
              <a:prstClr val="black">
                <a:alpha val="40000"/>
              </a:prstClr>
            </a:outerShdw>
          </a:effectLst>
        </p:spPr>
        <p:style>
          <a:lnRef idx="0">
            <a:schemeClr val="accent6"/>
          </a:lnRef>
          <a:fillRef idx="3">
            <a:schemeClr val="accent6"/>
          </a:fillRef>
          <a:effectRef idx="3">
            <a:schemeClr val="accent6"/>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360" name="矩形: 圓角 359">
            <a:extLst>
              <a:ext uri="{FF2B5EF4-FFF2-40B4-BE49-F238E27FC236}">
                <a16:creationId xmlns:a16="http://schemas.microsoft.com/office/drawing/2014/main" id="{9F4C158F-6154-4DF2-B9AD-2FA50C59341B}"/>
              </a:ext>
            </a:extLst>
          </p:cNvPr>
          <p:cNvSpPr/>
          <p:nvPr/>
        </p:nvSpPr>
        <p:spPr>
          <a:xfrm>
            <a:off x="5940309" y="1373710"/>
            <a:ext cx="1046268" cy="607862"/>
          </a:xfrm>
          <a:prstGeom prst="roundRect">
            <a:avLst>
              <a:gd name="adj" fmla="val 0"/>
            </a:avLst>
          </a:prstGeom>
          <a:solidFill>
            <a:srgbClr val="8AF5F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6" name="Rectangle 35">
            <a:extLst>
              <a:ext uri="{FF2B5EF4-FFF2-40B4-BE49-F238E27FC236}">
                <a16:creationId xmlns:a16="http://schemas.microsoft.com/office/drawing/2014/main" id="{ED5B9DDB-BAA4-B449-82AB-3104211816A8}"/>
              </a:ext>
            </a:extLst>
          </p:cNvPr>
          <p:cNvSpPr/>
          <p:nvPr/>
        </p:nvSpPr>
        <p:spPr>
          <a:xfrm>
            <a:off x="5934511" y="1784603"/>
            <a:ext cx="1058415" cy="217643"/>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000">
                <a:latin typeface="Arial" panose="020B0604020202020204" pitchFamily="34" charset="0"/>
                <a:cs typeface="Arial" panose="020B0604020202020204" pitchFamily="34" charset="0"/>
              </a:rPr>
              <a:t>Snapshot</a:t>
            </a:r>
          </a:p>
        </p:txBody>
      </p:sp>
      <p:sp>
        <p:nvSpPr>
          <p:cNvPr id="362" name="文字方塊 361">
            <a:extLst>
              <a:ext uri="{FF2B5EF4-FFF2-40B4-BE49-F238E27FC236}">
                <a16:creationId xmlns:a16="http://schemas.microsoft.com/office/drawing/2014/main" id="{9F113191-E5F1-4C27-8922-9E2E3E6D84DA}"/>
              </a:ext>
            </a:extLst>
          </p:cNvPr>
          <p:cNvSpPr txBox="1"/>
          <p:nvPr/>
        </p:nvSpPr>
        <p:spPr>
          <a:xfrm>
            <a:off x="5894863" y="1391279"/>
            <a:ext cx="1123134" cy="553998"/>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1329169">
              <a:defRPr/>
            </a:pP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64" name="矩形: 圓角 363">
            <a:extLst>
              <a:ext uri="{FF2B5EF4-FFF2-40B4-BE49-F238E27FC236}">
                <a16:creationId xmlns:a16="http://schemas.microsoft.com/office/drawing/2014/main" id="{1D15566E-0008-477C-9063-946FDDB487AE}"/>
              </a:ext>
            </a:extLst>
          </p:cNvPr>
          <p:cNvSpPr/>
          <p:nvPr/>
        </p:nvSpPr>
        <p:spPr>
          <a:xfrm>
            <a:off x="5939646" y="2065826"/>
            <a:ext cx="1046268" cy="607862"/>
          </a:xfrm>
          <a:prstGeom prst="roundRect">
            <a:avLst>
              <a:gd name="adj" fmla="val 0"/>
            </a:avLst>
          </a:prstGeom>
          <a:solidFill>
            <a:srgbClr val="8AF5F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66" name="Rectangle 35">
            <a:extLst>
              <a:ext uri="{FF2B5EF4-FFF2-40B4-BE49-F238E27FC236}">
                <a16:creationId xmlns:a16="http://schemas.microsoft.com/office/drawing/2014/main" id="{96BE370E-41BF-47CD-AB3E-01F5CD392449}"/>
              </a:ext>
            </a:extLst>
          </p:cNvPr>
          <p:cNvSpPr/>
          <p:nvPr/>
        </p:nvSpPr>
        <p:spPr>
          <a:xfrm>
            <a:off x="5933848" y="2476719"/>
            <a:ext cx="1058415" cy="217643"/>
          </a:xfrm>
          <a:prstGeom prst="rect">
            <a:avLst/>
          </a:prstGeom>
          <a:ln>
            <a:noFill/>
          </a:ln>
          <a:effectLst>
            <a:outerShdw blurRad="50800" dist="38100" dir="2700000" algn="tl" rotWithShape="0">
              <a:prstClr val="black">
                <a:alpha val="40000"/>
              </a:prstClr>
            </a:outerShdw>
          </a:effectLst>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TW" sz="1000">
                <a:latin typeface="Arial" panose="020B0604020202020204" pitchFamily="34" charset="0"/>
                <a:cs typeface="Arial" panose="020B0604020202020204" pitchFamily="34" charset="0"/>
              </a:rPr>
              <a:t>Snapshot</a:t>
            </a:r>
          </a:p>
        </p:txBody>
      </p:sp>
      <p:sp>
        <p:nvSpPr>
          <p:cNvPr id="368" name="文字方塊 367">
            <a:extLst>
              <a:ext uri="{FF2B5EF4-FFF2-40B4-BE49-F238E27FC236}">
                <a16:creationId xmlns:a16="http://schemas.microsoft.com/office/drawing/2014/main" id="{D1CE1585-44C8-4024-AE33-2553358143E8}"/>
              </a:ext>
            </a:extLst>
          </p:cNvPr>
          <p:cNvSpPr txBox="1"/>
          <p:nvPr/>
        </p:nvSpPr>
        <p:spPr>
          <a:xfrm>
            <a:off x="5896300" y="2074417"/>
            <a:ext cx="1123134" cy="553998"/>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Dedicate​</a:t>
            </a:r>
          </a:p>
          <a:p>
            <a:pPr algn="ctr" defTabSz="1329169">
              <a:defRPr/>
            </a:pPr>
            <a:r>
              <a:rPr lang="en-US" altLang="zh-CN"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Stored space​</a:t>
            </a:r>
          </a:p>
          <a:p>
            <a:pPr algn="ctr" defTabSz="1329169">
              <a:defRPr/>
            </a:pP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70" name="矩形: 圓角 369">
            <a:extLst>
              <a:ext uri="{FF2B5EF4-FFF2-40B4-BE49-F238E27FC236}">
                <a16:creationId xmlns:a16="http://schemas.microsoft.com/office/drawing/2014/main" id="{1E0D19AF-1626-43A8-AF00-695C540DDEB5}"/>
              </a:ext>
            </a:extLst>
          </p:cNvPr>
          <p:cNvSpPr/>
          <p:nvPr/>
        </p:nvSpPr>
        <p:spPr>
          <a:xfrm>
            <a:off x="4166081" y="2078898"/>
            <a:ext cx="1709199" cy="571695"/>
          </a:xfrm>
          <a:prstGeom prst="roundRect">
            <a:avLst>
              <a:gd name="adj" fmla="val 0"/>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99" name="左-右雙向箭號 249">
            <a:extLst>
              <a:ext uri="{FF2B5EF4-FFF2-40B4-BE49-F238E27FC236}">
                <a16:creationId xmlns:a16="http://schemas.microsoft.com/office/drawing/2014/main" id="{3E20AE8E-BFBA-43F8-94BB-226D1661234C}"/>
              </a:ext>
            </a:extLst>
          </p:cNvPr>
          <p:cNvSpPr/>
          <p:nvPr/>
        </p:nvSpPr>
        <p:spPr>
          <a:xfrm>
            <a:off x="3344178" y="2189540"/>
            <a:ext cx="891063" cy="359680"/>
          </a:xfrm>
          <a:prstGeom prst="leftRightArrow">
            <a:avLst>
              <a:gd name="adj1" fmla="val 44513"/>
              <a:gd name="adj2" fmla="val 33539"/>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900">
                <a:latin typeface="Arial" panose="020B0604020202020204" pitchFamily="34" charset="0"/>
                <a:ea typeface="微軟正黑體" panose="020B0604030504040204" pitchFamily="34" charset="-120"/>
                <a:cs typeface="Arial" panose="020B0604020202020204" pitchFamily="34" charset="0"/>
              </a:rPr>
              <a:t>File Access​</a:t>
            </a:r>
          </a:p>
        </p:txBody>
      </p:sp>
      <p:sp>
        <p:nvSpPr>
          <p:cNvPr id="372" name="文字方塊 371">
            <a:extLst>
              <a:ext uri="{FF2B5EF4-FFF2-40B4-BE49-F238E27FC236}">
                <a16:creationId xmlns:a16="http://schemas.microsoft.com/office/drawing/2014/main" id="{F8F31AB8-C431-4512-822C-5B7FC0E4DD85}"/>
              </a:ext>
            </a:extLst>
          </p:cNvPr>
          <p:cNvSpPr txBox="1"/>
          <p:nvPr/>
        </p:nvSpPr>
        <p:spPr>
          <a:xfrm>
            <a:off x="4211401" y="2066381"/>
            <a:ext cx="1638819" cy="615553"/>
          </a:xfrm>
          <a:prstGeom prst="rect">
            <a:avLst/>
          </a:prstGeom>
          <a:noFill/>
        </p:spPr>
        <p:txBody>
          <a:bodyPr wrap="square">
            <a:spAutoFit/>
          </a:bodyPr>
          <a:lstStyle/>
          <a:p>
            <a:pPr algn="ctr" defTabSz="1329169">
              <a:defRPr/>
            </a:pPr>
            <a:r>
              <a:rPr lang="en-US" altLang="zh-TW" sz="1200" b="1">
                <a:solidFill>
                  <a:schemeClr val="tx1"/>
                </a:solidFill>
                <a:latin typeface="Arial" panose="020B0604020202020204" pitchFamily="34" charset="0"/>
                <a:ea typeface="Microsoft JhengHei" panose="020B0604030504040204" pitchFamily="34" charset="-120"/>
                <a:cs typeface="Arial" panose="020B0604020202020204" pitchFamily="34" charset="0"/>
              </a:rPr>
              <a:t>VJBOD Cloud​</a:t>
            </a:r>
          </a:p>
          <a:p>
            <a:pPr algn="ctr" defTabSz="1329169">
              <a:defRPr/>
            </a:pPr>
            <a:r>
              <a:rPr lang="en-US" altLang="zh-TW" sz="1200" b="1">
                <a:solidFill>
                  <a:schemeClr val="tx1"/>
                </a:solidFill>
                <a:latin typeface="Arial" panose="020B0604020202020204" pitchFamily="34" charset="0"/>
                <a:ea typeface="Microsoft JhengHei" panose="020B0604030504040204" pitchFamily="34" charset="-120"/>
                <a:cs typeface="Arial" panose="020B0604020202020204" pitchFamily="34" charset="0"/>
              </a:rPr>
              <a:t>Volume​</a:t>
            </a:r>
          </a:p>
          <a:p>
            <a:pPr algn="ctr" defTabSz="1329169">
              <a:defRPr/>
            </a:pPr>
            <a:r>
              <a:rPr lang="en-US" altLang="zh-TW" sz="1000" b="1">
                <a:solidFill>
                  <a:schemeClr val="tx1"/>
                </a:solidFill>
                <a:latin typeface="Arial" panose="020B0604020202020204" pitchFamily="34" charset="0"/>
                <a:ea typeface="Microsoft JhengHei" panose="020B0604030504040204" pitchFamily="34" charset="-120"/>
                <a:cs typeface="Arial" panose="020B0604020202020204" pitchFamily="34" charset="0"/>
              </a:rPr>
              <a:t>(EXT4 File System)​</a:t>
            </a:r>
            <a:endParaRPr lang="zh-TW" altLang="en-US" sz="1000" b="1">
              <a:solidFill>
                <a:schemeClr val="tx1"/>
              </a:solidFill>
              <a:latin typeface="Arial" panose="020B0604020202020204" pitchFamily="34" charset="0"/>
              <a:ea typeface="Microsoft JhengHei" panose="020B0604030504040204" pitchFamily="34" charset="-120"/>
              <a:cs typeface="Arial" panose="020B0604020202020204" pitchFamily="34" charset="0"/>
            </a:endParaRPr>
          </a:p>
        </p:txBody>
      </p:sp>
      <p:sp>
        <p:nvSpPr>
          <p:cNvPr id="374" name="矩形: 圓角 373">
            <a:extLst>
              <a:ext uri="{FF2B5EF4-FFF2-40B4-BE49-F238E27FC236}">
                <a16:creationId xmlns:a16="http://schemas.microsoft.com/office/drawing/2014/main" id="{F7920D53-A208-4FB8-88E1-1F48341B7C3D}"/>
              </a:ext>
            </a:extLst>
          </p:cNvPr>
          <p:cNvSpPr/>
          <p:nvPr/>
        </p:nvSpPr>
        <p:spPr>
          <a:xfrm>
            <a:off x="3156337" y="1415753"/>
            <a:ext cx="962228" cy="571695"/>
          </a:xfrm>
          <a:prstGeom prst="roundRect">
            <a:avLst>
              <a:gd name="adj" fmla="val 0"/>
            </a:avLst>
          </a:prstGeom>
          <a:solidFill>
            <a:srgbClr val="92D05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76" name="文字方塊 375">
            <a:extLst>
              <a:ext uri="{FF2B5EF4-FFF2-40B4-BE49-F238E27FC236}">
                <a16:creationId xmlns:a16="http://schemas.microsoft.com/office/drawing/2014/main" id="{76BDDA49-6195-4313-A1FD-3EF15FF0CD34}"/>
              </a:ext>
            </a:extLst>
          </p:cNvPr>
          <p:cNvSpPr txBox="1"/>
          <p:nvPr/>
        </p:nvSpPr>
        <p:spPr>
          <a:xfrm>
            <a:off x="3107906" y="1482838"/>
            <a:ext cx="1047736" cy="430887"/>
          </a:xfrm>
          <a:prstGeom prst="rect">
            <a:avLst/>
          </a:prstGeom>
          <a:noFill/>
        </p:spPr>
        <p:txBody>
          <a:bodyPr wrap="square">
            <a:spAutoFit/>
          </a:bodyPr>
          <a:lstStyle/>
          <a:p>
            <a:pPr algn="ctr" defTabSz="1329169">
              <a:defRPr/>
            </a:pPr>
            <a:r>
              <a:rPr lang="en-US" altLang="zh-TW" sz="1100" b="1">
                <a:solidFill>
                  <a:schemeClr val="tx1"/>
                </a:solidFill>
                <a:latin typeface="Arial" panose="020B0604020202020204" pitchFamily="34" charset="0"/>
                <a:ea typeface="Microsoft JhengHei" panose="020B0604030504040204" pitchFamily="34" charset="-120"/>
                <a:cs typeface="Arial" panose="020B0604020202020204" pitchFamily="34" charset="0"/>
              </a:rPr>
              <a:t>iSCSI </a:t>
            </a:r>
          </a:p>
          <a:p>
            <a:pPr algn="ctr" defTabSz="1329169">
              <a:defRPr/>
            </a:pPr>
            <a:r>
              <a:rPr lang="en-US" altLang="zh-TW" sz="1100" b="1">
                <a:solidFill>
                  <a:schemeClr val="tx1"/>
                </a:solidFill>
                <a:latin typeface="Arial" panose="020B0604020202020204" pitchFamily="34" charset="0"/>
                <a:ea typeface="Microsoft JhengHei" panose="020B0604030504040204" pitchFamily="34" charset="-120"/>
                <a:cs typeface="Arial" panose="020B0604020202020204" pitchFamily="34" charset="0"/>
              </a:rPr>
              <a:t>Target</a:t>
            </a:r>
          </a:p>
        </p:txBody>
      </p:sp>
      <p:sp>
        <p:nvSpPr>
          <p:cNvPr id="378" name="矩形: 圓角 377">
            <a:extLst>
              <a:ext uri="{FF2B5EF4-FFF2-40B4-BE49-F238E27FC236}">
                <a16:creationId xmlns:a16="http://schemas.microsoft.com/office/drawing/2014/main" id="{3B930CBC-CFFE-4060-9932-D565E27623A5}"/>
              </a:ext>
            </a:extLst>
          </p:cNvPr>
          <p:cNvSpPr/>
          <p:nvPr/>
        </p:nvSpPr>
        <p:spPr>
          <a:xfrm>
            <a:off x="9528926" y="659591"/>
            <a:ext cx="2402823" cy="379935"/>
          </a:xfrm>
          <a:prstGeom prst="roundRect">
            <a:avLst>
              <a:gd name="adj" fmla="val 0"/>
            </a:avLst>
          </a:prstGeom>
          <a:solidFill>
            <a:srgbClr val="002060"/>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82" name="文字方塊 381">
            <a:extLst>
              <a:ext uri="{FF2B5EF4-FFF2-40B4-BE49-F238E27FC236}">
                <a16:creationId xmlns:a16="http://schemas.microsoft.com/office/drawing/2014/main" id="{E986E238-FA82-42A5-9A26-9274F6760AD8}"/>
              </a:ext>
            </a:extLst>
          </p:cNvPr>
          <p:cNvSpPr txBox="1"/>
          <p:nvPr/>
        </p:nvSpPr>
        <p:spPr>
          <a:xfrm>
            <a:off x="9022487" y="657740"/>
            <a:ext cx="3401743" cy="400110"/>
          </a:xfrm>
          <a:prstGeom prst="rect">
            <a:avLst/>
          </a:prstGeom>
          <a:noFill/>
        </p:spPr>
        <p:txBody>
          <a:bodyPr wrap="square">
            <a:spAutoFit/>
          </a:bodyPr>
          <a:lstStyle/>
          <a:p>
            <a:pPr algn="ctr"/>
            <a:r>
              <a:rPr kumimoji="1" lang="en-US" altLang="zh-CN" sz="2000" b="1">
                <a:solidFill>
                  <a:schemeClr val="bg1"/>
                </a:solidFill>
                <a:latin typeface="Arial" panose="020B0604020202020204" pitchFamily="34" charset="0"/>
                <a:ea typeface="微軟正黑體" panose="020B0604030504040204" pitchFamily="34" charset="-120"/>
                <a:cs typeface="Arial" panose="020B0604020202020204" pitchFamily="34" charset="0"/>
              </a:rPr>
              <a:t>Cloud Storage​</a:t>
            </a:r>
            <a:endParaRPr kumimoji="1" lang="zh-TW" altLang="en-US" sz="20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384" name="矩形: 圓角 383">
            <a:extLst>
              <a:ext uri="{FF2B5EF4-FFF2-40B4-BE49-F238E27FC236}">
                <a16:creationId xmlns:a16="http://schemas.microsoft.com/office/drawing/2014/main" id="{BABA0261-2E6C-4419-A40B-CE528BF372CB}"/>
              </a:ext>
            </a:extLst>
          </p:cNvPr>
          <p:cNvSpPr/>
          <p:nvPr/>
        </p:nvSpPr>
        <p:spPr>
          <a:xfrm>
            <a:off x="5945705" y="3428029"/>
            <a:ext cx="1046268" cy="392112"/>
          </a:xfrm>
          <a:prstGeom prst="roundRect">
            <a:avLst>
              <a:gd name="adj" fmla="val 0"/>
            </a:avLst>
          </a:prstGeom>
          <a:solidFill>
            <a:srgbClr val="8AF5F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86" name="文字方塊 385">
            <a:extLst>
              <a:ext uri="{FF2B5EF4-FFF2-40B4-BE49-F238E27FC236}">
                <a16:creationId xmlns:a16="http://schemas.microsoft.com/office/drawing/2014/main" id="{E548A33B-2A0A-475B-98F5-4BA2B6C506EF}"/>
              </a:ext>
            </a:extLst>
          </p:cNvPr>
          <p:cNvSpPr txBox="1"/>
          <p:nvPr/>
        </p:nvSpPr>
        <p:spPr>
          <a:xfrm>
            <a:off x="5885274" y="3419676"/>
            <a:ext cx="1123134" cy="400110"/>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a:cs typeface="Arial" panose="020B0604020202020204" pitchFamily="34" charset="0"/>
              </a:rPr>
              <a:t>Dedicate​</a:t>
            </a:r>
          </a:p>
          <a:p>
            <a:pPr algn="ctr" defTabSz="1329169">
              <a:defRPr/>
            </a:pPr>
            <a:r>
              <a:rPr lang="en-US" altLang="zh-CN" sz="1000" b="1">
                <a:solidFill>
                  <a:schemeClr val="tx1"/>
                </a:solidFill>
                <a:latin typeface="Arial" panose="020B0604020202020204" pitchFamily="34" charset="0"/>
                <a:ea typeface="Microsoft JhengHei"/>
                <a:cs typeface="Arial" panose="020B0604020202020204" pitchFamily="34" charset="0"/>
              </a:rPr>
              <a:t>Cache space​</a:t>
            </a:r>
          </a:p>
        </p:txBody>
      </p:sp>
      <p:sp>
        <p:nvSpPr>
          <p:cNvPr id="388" name="矩形: 圓角 387">
            <a:extLst>
              <a:ext uri="{FF2B5EF4-FFF2-40B4-BE49-F238E27FC236}">
                <a16:creationId xmlns:a16="http://schemas.microsoft.com/office/drawing/2014/main" id="{7AEF5487-4B9B-497D-ACCD-79868D1386E7}"/>
              </a:ext>
            </a:extLst>
          </p:cNvPr>
          <p:cNvSpPr/>
          <p:nvPr/>
        </p:nvSpPr>
        <p:spPr>
          <a:xfrm>
            <a:off x="5939565" y="3943735"/>
            <a:ext cx="1046268" cy="392112"/>
          </a:xfrm>
          <a:prstGeom prst="roundRect">
            <a:avLst>
              <a:gd name="adj" fmla="val 0"/>
            </a:avLst>
          </a:prstGeom>
          <a:solidFill>
            <a:srgbClr val="8AF5FA"/>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1">
              <a:latin typeface="Arial" panose="020B0604020202020204" pitchFamily="34" charset="0"/>
              <a:cs typeface="Arial" panose="020B0604020202020204" pitchFamily="34" charset="0"/>
            </a:endParaRPr>
          </a:p>
        </p:txBody>
      </p:sp>
      <p:sp>
        <p:nvSpPr>
          <p:cNvPr id="390" name="文字方塊 389">
            <a:extLst>
              <a:ext uri="{FF2B5EF4-FFF2-40B4-BE49-F238E27FC236}">
                <a16:creationId xmlns:a16="http://schemas.microsoft.com/office/drawing/2014/main" id="{A5E8CD2A-2021-4040-9EF6-FD70A939B5E0}"/>
              </a:ext>
            </a:extLst>
          </p:cNvPr>
          <p:cNvSpPr txBox="1"/>
          <p:nvPr/>
        </p:nvSpPr>
        <p:spPr>
          <a:xfrm>
            <a:off x="5897780" y="3944042"/>
            <a:ext cx="1123134" cy="400110"/>
          </a:xfrm>
          <a:prstGeom prst="rect">
            <a:avLst/>
          </a:prstGeom>
          <a:noFill/>
        </p:spPr>
        <p:txBody>
          <a:bodyPr wrap="square">
            <a:spAutoFit/>
          </a:bodyPr>
          <a:lstStyle/>
          <a:p>
            <a:pPr algn="ctr" defTabSz="1329169">
              <a:defRPr/>
            </a:pPr>
            <a:r>
              <a:rPr lang="en-US" altLang="zh-CN" sz="1000" b="1">
                <a:solidFill>
                  <a:schemeClr val="tx1"/>
                </a:solidFill>
                <a:latin typeface="Arial" panose="020B0604020202020204" pitchFamily="34" charset="0"/>
                <a:ea typeface="Microsoft JhengHei"/>
                <a:cs typeface="Arial" panose="020B0604020202020204" pitchFamily="34" charset="0"/>
              </a:rPr>
              <a:t>Dedicate​</a:t>
            </a:r>
          </a:p>
          <a:p>
            <a:pPr algn="ctr" defTabSz="1329169">
              <a:defRPr/>
            </a:pPr>
            <a:r>
              <a:rPr lang="en-US" altLang="zh-CN" sz="1000" b="1">
                <a:solidFill>
                  <a:schemeClr val="tx1"/>
                </a:solidFill>
                <a:latin typeface="Arial" panose="020B0604020202020204" pitchFamily="34" charset="0"/>
                <a:ea typeface="Microsoft JhengHei"/>
                <a:cs typeface="Arial" panose="020B0604020202020204" pitchFamily="34" charset="0"/>
              </a:rPr>
              <a:t>Cache space​</a:t>
            </a:r>
          </a:p>
        </p:txBody>
      </p:sp>
      <p:sp>
        <p:nvSpPr>
          <p:cNvPr id="138" name="左-右雙向箭號 260">
            <a:extLst>
              <a:ext uri="{FF2B5EF4-FFF2-40B4-BE49-F238E27FC236}">
                <a16:creationId xmlns:a16="http://schemas.microsoft.com/office/drawing/2014/main" id="{B1EF891A-20D9-4C54-836E-06B670D4AFC7}"/>
              </a:ext>
            </a:extLst>
          </p:cNvPr>
          <p:cNvSpPr/>
          <p:nvPr/>
        </p:nvSpPr>
        <p:spPr>
          <a:xfrm>
            <a:off x="7219171" y="5665059"/>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sp>
        <p:nvSpPr>
          <p:cNvPr id="139" name="左-右雙向箭號 261">
            <a:extLst>
              <a:ext uri="{FF2B5EF4-FFF2-40B4-BE49-F238E27FC236}">
                <a16:creationId xmlns:a16="http://schemas.microsoft.com/office/drawing/2014/main" id="{F62FA535-BEC9-4967-B30F-D2B523BC634C}"/>
              </a:ext>
            </a:extLst>
          </p:cNvPr>
          <p:cNvSpPr/>
          <p:nvPr/>
        </p:nvSpPr>
        <p:spPr>
          <a:xfrm>
            <a:off x="7219171" y="6120294"/>
            <a:ext cx="494440" cy="210125"/>
          </a:xfrm>
          <a:prstGeom prst="leftRightArrow">
            <a:avLst/>
          </a:prstGeom>
          <a:solidFill>
            <a:schemeClr val="accent3">
              <a:lumMod val="20000"/>
              <a:lumOff val="80000"/>
            </a:schemeClr>
          </a:solidFill>
          <a:ln/>
          <a:effectLst>
            <a:outerShdw blurRad="50800" dist="38100" dir="2700000" algn="tl" rotWithShape="0">
              <a:prstClr val="black">
                <a:alpha val="40000"/>
              </a:prstClr>
            </a:outerShdw>
          </a:effectLst>
        </p:spPr>
        <p:style>
          <a:lnRef idx="0">
            <a:schemeClr val="accent1"/>
          </a:lnRef>
          <a:fillRef idx="3">
            <a:schemeClr val="accent1"/>
          </a:fillRef>
          <a:effectRef idx="3">
            <a:schemeClr val="accent1"/>
          </a:effectRef>
          <a:fontRef idx="minor">
            <a:schemeClr val="lt1"/>
          </a:fontRef>
        </p:style>
        <p:txBody>
          <a:bodyPr rtlCol="0" anchor="ctr"/>
          <a:lstStyle/>
          <a:p>
            <a:pPr algn="ctr"/>
            <a:endParaRPr kumimoji="1" lang="zh-TW" altLang="en-US" sz="1351">
              <a:latin typeface="Arial" panose="020B0604020202020204" pitchFamily="34" charset="0"/>
              <a:cs typeface="Arial" panose="020B0604020202020204" pitchFamily="34" charset="0"/>
            </a:endParaRPr>
          </a:p>
        </p:txBody>
      </p:sp>
      <p:pic>
        <p:nvPicPr>
          <p:cNvPr id="413" name="圖片 412">
            <a:extLst>
              <a:ext uri="{FF2B5EF4-FFF2-40B4-BE49-F238E27FC236}">
                <a16:creationId xmlns:a16="http://schemas.microsoft.com/office/drawing/2014/main" id="{A86DB20A-EE92-44B1-8E06-EE792D6F5001}"/>
              </a:ext>
            </a:extLst>
          </p:cNvPr>
          <p:cNvPicPr>
            <a:picLocks noChangeAspect="1"/>
          </p:cNvPicPr>
          <p:nvPr/>
        </p:nvPicPr>
        <p:blipFill>
          <a:blip r:embed="rId36">
            <a:duotone>
              <a:prstClr val="black"/>
              <a:schemeClr val="accent1">
                <a:tint val="45000"/>
                <a:satMod val="400000"/>
              </a:schemeClr>
            </a:duotone>
            <a:alphaModFix amt="71000"/>
            <a:extLst>
              <a:ext uri="{BEBA8EAE-BF5A-486C-A8C5-ECC9F3942E4B}">
                <a14:imgProps xmlns:a14="http://schemas.microsoft.com/office/drawing/2010/main">
                  <a14:imgLayer r:embed="rId37">
                    <a14:imgEffect>
                      <a14:brightnessContrast bright="-40000" contrast="40000"/>
                    </a14:imgEffect>
                  </a14:imgLayer>
                </a14:imgProps>
              </a:ext>
              <a:ext uri="{28A0092B-C50C-407E-A947-70E740481C1C}">
                <a14:useLocalDpi xmlns:a14="http://schemas.microsoft.com/office/drawing/2010/main"/>
              </a:ext>
            </a:extLst>
          </a:blip>
          <a:srcRect/>
          <a:stretch/>
        </p:blipFill>
        <p:spPr>
          <a:xfrm>
            <a:off x="1799174" y="100149"/>
            <a:ext cx="7208781" cy="512786"/>
          </a:xfrm>
          <a:prstGeom prst="rect">
            <a:avLst/>
          </a:prstGeom>
          <a:effectLst>
            <a:outerShdw blurRad="50800" dist="38100" dir="2700000" algn="tl" rotWithShape="0">
              <a:prstClr val="black">
                <a:alpha val="40000"/>
              </a:prstClr>
            </a:outerShdw>
          </a:effectLst>
        </p:spPr>
      </p:pic>
      <p:pic>
        <p:nvPicPr>
          <p:cNvPr id="415" name="圖片 414">
            <a:extLst>
              <a:ext uri="{FF2B5EF4-FFF2-40B4-BE49-F238E27FC236}">
                <a16:creationId xmlns:a16="http://schemas.microsoft.com/office/drawing/2014/main" id="{957BB866-4348-4A9A-BB50-BBF9673D7711}"/>
              </a:ext>
            </a:extLst>
          </p:cNvPr>
          <p:cNvPicPr>
            <a:picLocks noChangeAspect="1"/>
          </p:cNvPicPr>
          <p:nvPr/>
        </p:nvPicPr>
        <p:blipFill>
          <a:blip r:embed="rId5">
            <a:alphaModFix amt="49000"/>
            <a:extLst>
              <a:ext uri="{28A0092B-C50C-407E-A947-70E740481C1C}">
                <a14:useLocalDpi xmlns:a14="http://schemas.microsoft.com/office/drawing/2010/main"/>
              </a:ext>
            </a:extLst>
          </a:blip>
          <a:srcRect/>
          <a:stretch/>
        </p:blipFill>
        <p:spPr>
          <a:xfrm>
            <a:off x="1799174" y="103555"/>
            <a:ext cx="7218939" cy="511630"/>
          </a:xfrm>
          <a:prstGeom prst="rect">
            <a:avLst/>
          </a:prstGeom>
          <a:effectLst>
            <a:outerShdw blurRad="50800" dist="38100" dir="2700000" algn="tl" rotWithShape="0">
              <a:prstClr val="black">
                <a:alpha val="40000"/>
              </a:prstClr>
            </a:outerShdw>
          </a:effectLst>
        </p:spPr>
      </p:pic>
      <p:sp>
        <p:nvSpPr>
          <p:cNvPr id="93" name="矩形 92">
            <a:extLst>
              <a:ext uri="{FF2B5EF4-FFF2-40B4-BE49-F238E27FC236}">
                <a16:creationId xmlns:a16="http://schemas.microsoft.com/office/drawing/2014/main" id="{1B62E943-3DCB-476A-84C5-09E89FA80CF6}"/>
              </a:ext>
            </a:extLst>
          </p:cNvPr>
          <p:cNvSpPr/>
          <p:nvPr/>
        </p:nvSpPr>
        <p:spPr>
          <a:xfrm>
            <a:off x="1252093" y="92882"/>
            <a:ext cx="8276833" cy="497547"/>
          </a:xfrm>
          <a:prstGeom prst="rect">
            <a:avLst/>
          </a:prstGeom>
          <a:noFill/>
          <a:ln/>
          <a:effectLst>
            <a:outerShdw blurRad="50800" dist="38100" dir="2700000" algn="tl" rotWithShape="0">
              <a:prstClr val="black">
                <a:alpha val="40000"/>
              </a:prstClr>
            </a:outerShdw>
          </a:effectLst>
        </p:spPr>
        <p:style>
          <a:lnRef idx="0">
            <a:schemeClr val="dk1"/>
          </a:lnRef>
          <a:fillRef idx="3">
            <a:schemeClr val="dk1"/>
          </a:fillRef>
          <a:effectRef idx="3">
            <a:schemeClr val="dk1"/>
          </a:effectRef>
          <a:fontRef idx="minor">
            <a:schemeClr val="lt1"/>
          </a:fontRef>
        </p:style>
        <p:txBody>
          <a:bodyPr lIns="132920" tIns="66460" rIns="132920" bIns="66460" rtlCol="0" anchor="ctr"/>
          <a:lstStyle/>
          <a:p>
            <a:pPr algn="ctr"/>
            <a:r>
              <a:rPr lang="en-US" altLang="zh-TW" sz="2550" b="1">
                <a:solidFill>
                  <a:schemeClr val="bg1"/>
                </a:solidFill>
                <a:latin typeface="Arial" panose="020B0604020202020204" pitchFamily="34" charset="0"/>
                <a:ea typeface="微軟正黑體"/>
                <a:cs typeface="Arial" panose="020B0604020202020204" pitchFamily="34" charset="0"/>
              </a:rPr>
              <a:t>QuTS hero cloud storage gateway and mount</a:t>
            </a:r>
            <a:endParaRPr lang="zh-TW" altLang="en-US" sz="2550" b="1">
              <a:solidFill>
                <a:schemeClr val="bg1"/>
              </a:solidFill>
              <a:latin typeface="Arial" panose="020B0604020202020204" pitchFamily="34" charset="0"/>
              <a:ea typeface="微軟正黑體"/>
              <a:cs typeface="Arial" panose="020B0604020202020204" pitchFamily="34" charset="0"/>
            </a:endParaRPr>
          </a:p>
        </p:txBody>
      </p:sp>
      <p:sp>
        <p:nvSpPr>
          <p:cNvPr id="3" name="文字方塊 2">
            <a:extLst>
              <a:ext uri="{FF2B5EF4-FFF2-40B4-BE49-F238E27FC236}">
                <a16:creationId xmlns:a16="http://schemas.microsoft.com/office/drawing/2014/main" id="{AFD7B513-1E27-4C4F-ADD0-F2BE29B17F5A}"/>
              </a:ext>
            </a:extLst>
          </p:cNvPr>
          <p:cNvSpPr txBox="1"/>
          <p:nvPr/>
        </p:nvSpPr>
        <p:spPr>
          <a:xfrm>
            <a:off x="2991681" y="2210469"/>
            <a:ext cx="471989" cy="3219969"/>
          </a:xfrm>
          <a:prstGeom prst="rect">
            <a:avLst/>
          </a:prstGeom>
          <a:noFill/>
          <a:ln/>
          <a:effectLst>
            <a:outerShdw blurRad="50800" dist="38100" dir="2700000" algn="tl" rotWithShape="0">
              <a:prstClr val="black">
                <a:alpha val="40000"/>
              </a:prstClr>
            </a:outerShdw>
          </a:effectLst>
        </p:spPr>
        <p:style>
          <a:lnRef idx="0">
            <a:schemeClr val="accent5"/>
          </a:lnRef>
          <a:fillRef idx="3">
            <a:schemeClr val="accent5"/>
          </a:fillRef>
          <a:effectRef idx="3">
            <a:schemeClr val="accent5"/>
          </a:effectRef>
          <a:fontRef idx="minor">
            <a:schemeClr val="lt1"/>
          </a:fontRef>
        </p:style>
        <p:txBody>
          <a:bodyPr vert="eaVert" wrap="square" rtlCol="0" anchor="ctr">
            <a:spAutoFit/>
          </a:bodyPr>
          <a:lstStyle/>
          <a:p>
            <a:pPr algn="ctr" defTabSz="1329169">
              <a:defRPr/>
            </a:pPr>
            <a:r>
              <a:rPr lang="en-US" sz="1867">
                <a:latin typeface="Arial" panose="020B0604020202020204" pitchFamily="34" charset="0"/>
                <a:cs typeface="Arial" panose="020B0604020202020204" pitchFamily="34" charset="0"/>
              </a:rPr>
              <a:t>File Services​</a:t>
            </a:r>
            <a:endParaRPr kumimoji="1" lang="zh-TW" altLang="en-US" sz="1351">
              <a:latin typeface="Arial" panose="020B0604020202020204" pitchFamily="34" charset="0"/>
              <a:ea typeface="Microsoft JhengHei" panose="020B0604030504040204" pitchFamily="34" charset="-120"/>
              <a:cs typeface="Arial" panose="020B0604020202020204" pitchFamily="34" charset="0"/>
            </a:endParaRPr>
          </a:p>
        </p:txBody>
      </p:sp>
    </p:spTree>
    <p:extLst>
      <p:ext uri="{BB962C8B-B14F-4D97-AF65-F5344CB8AC3E}">
        <p14:creationId xmlns:p14="http://schemas.microsoft.com/office/powerpoint/2010/main" val="5727999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descr="一張含有 監視器, 螢幕, 電腦, 水 的圖片&#10;&#10;自動產生的描述">
            <a:extLst>
              <a:ext uri="{FF2B5EF4-FFF2-40B4-BE49-F238E27FC236}">
                <a16:creationId xmlns:a16="http://schemas.microsoft.com/office/drawing/2014/main" id="{9505E58F-D398-448D-85E5-4B48FFD6295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708939"/>
            <a:ext cx="12192000" cy="5148451"/>
          </a:xfrm>
          <a:prstGeom prst="rect">
            <a:avLst/>
          </a:prstGeom>
        </p:spPr>
      </p:pic>
      <p:grpSp>
        <p:nvGrpSpPr>
          <p:cNvPr id="41" name="群組 49">
            <a:extLst>
              <a:ext uri="{FF2B5EF4-FFF2-40B4-BE49-F238E27FC236}">
                <a16:creationId xmlns:a16="http://schemas.microsoft.com/office/drawing/2014/main" id="{F3C59377-00BD-4423-8A25-D3C0CD348115}"/>
              </a:ext>
            </a:extLst>
          </p:cNvPr>
          <p:cNvGrpSpPr/>
          <p:nvPr/>
        </p:nvGrpSpPr>
        <p:grpSpPr>
          <a:xfrm rot="5400000">
            <a:off x="3857741" y="4267794"/>
            <a:ext cx="1150188" cy="896250"/>
            <a:chOff x="2641159" y="3469016"/>
            <a:chExt cx="1085362" cy="896250"/>
          </a:xfrm>
        </p:grpSpPr>
        <p:sp>
          <p:nvSpPr>
            <p:cNvPr id="42" name="Google Shape;455;p24">
              <a:extLst>
                <a:ext uri="{FF2B5EF4-FFF2-40B4-BE49-F238E27FC236}">
                  <a16:creationId xmlns:a16="http://schemas.microsoft.com/office/drawing/2014/main" id="{23A68C3D-3048-412C-A46D-DC92C4DDA415}"/>
                </a:ext>
              </a:extLst>
            </p:cNvPr>
            <p:cNvSpPr/>
            <p:nvPr/>
          </p:nvSpPr>
          <p:spPr>
            <a:xfrm>
              <a:off x="2641159" y="3469016"/>
              <a:ext cx="1085362" cy="253500"/>
            </a:xfrm>
            <a:prstGeom prst="rightArrow">
              <a:avLst>
                <a:gd name="adj1" fmla="val 50000"/>
                <a:gd name="adj2" fmla="val 50000"/>
              </a:avLst>
            </a:prstGeom>
            <a:gradFill flip="none" rotWithShape="1">
              <a:gsLst>
                <a:gs pos="0">
                  <a:schemeClr val="bg1"/>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panose="020B0604020202020204" pitchFamily="34" charset="0"/>
                <a:cs typeface="Arial" panose="020B0604020202020204" pitchFamily="34" charset="0"/>
                <a:sym typeface="+mn-lt"/>
              </a:endParaRPr>
            </a:p>
          </p:txBody>
        </p:sp>
        <p:sp>
          <p:nvSpPr>
            <p:cNvPr id="43" name="Google Shape;456;p24">
              <a:extLst>
                <a:ext uri="{FF2B5EF4-FFF2-40B4-BE49-F238E27FC236}">
                  <a16:creationId xmlns:a16="http://schemas.microsoft.com/office/drawing/2014/main" id="{7E7CAFB3-F1B4-4F6E-8CB6-0FF66B57A259}"/>
                </a:ext>
              </a:extLst>
            </p:cNvPr>
            <p:cNvSpPr/>
            <p:nvPr/>
          </p:nvSpPr>
          <p:spPr>
            <a:xfrm>
              <a:off x="2641159" y="3790391"/>
              <a:ext cx="1085362" cy="253500"/>
            </a:xfrm>
            <a:prstGeom prst="rightArrow">
              <a:avLst>
                <a:gd name="adj1" fmla="val 50000"/>
                <a:gd name="adj2" fmla="val 50000"/>
              </a:avLst>
            </a:prstGeom>
            <a:gradFill flip="none" rotWithShape="1">
              <a:gsLst>
                <a:gs pos="0">
                  <a:schemeClr val="bg1"/>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panose="020B0604020202020204" pitchFamily="34" charset="0"/>
                <a:cs typeface="Arial" panose="020B0604020202020204" pitchFamily="34" charset="0"/>
                <a:sym typeface="+mn-lt"/>
              </a:endParaRPr>
            </a:p>
          </p:txBody>
        </p:sp>
        <p:sp>
          <p:nvSpPr>
            <p:cNvPr id="44" name="Google Shape;457;p24">
              <a:extLst>
                <a:ext uri="{FF2B5EF4-FFF2-40B4-BE49-F238E27FC236}">
                  <a16:creationId xmlns:a16="http://schemas.microsoft.com/office/drawing/2014/main" id="{1A275510-ECB1-44F8-AD8E-7FC23C087668}"/>
                </a:ext>
              </a:extLst>
            </p:cNvPr>
            <p:cNvSpPr/>
            <p:nvPr/>
          </p:nvSpPr>
          <p:spPr>
            <a:xfrm>
              <a:off x="2641159" y="4111766"/>
              <a:ext cx="1085362" cy="253500"/>
            </a:xfrm>
            <a:prstGeom prst="rightArrow">
              <a:avLst>
                <a:gd name="adj1" fmla="val 50000"/>
                <a:gd name="adj2" fmla="val 50000"/>
              </a:avLst>
            </a:prstGeom>
            <a:gradFill flip="none" rotWithShape="1">
              <a:gsLst>
                <a:gs pos="0">
                  <a:schemeClr val="bg1"/>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latin typeface="Arial" panose="020B0604020202020204" pitchFamily="34" charset="0"/>
                <a:cs typeface="Arial" panose="020B0604020202020204" pitchFamily="34" charset="0"/>
                <a:sym typeface="+mn-lt"/>
              </a:endParaRPr>
            </a:p>
          </p:txBody>
        </p:sp>
      </p:grpSp>
      <p:sp>
        <p:nvSpPr>
          <p:cNvPr id="75" name="矩形: 圓角 74">
            <a:extLst>
              <a:ext uri="{FF2B5EF4-FFF2-40B4-BE49-F238E27FC236}">
                <a16:creationId xmlns:a16="http://schemas.microsoft.com/office/drawing/2014/main" id="{762D3F37-E58C-4337-90C4-75771C5CE2C4}"/>
              </a:ext>
            </a:extLst>
          </p:cNvPr>
          <p:cNvSpPr/>
          <p:nvPr/>
        </p:nvSpPr>
        <p:spPr>
          <a:xfrm>
            <a:off x="355060" y="2063951"/>
            <a:ext cx="2954110" cy="1696600"/>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grpSp>
        <p:nvGrpSpPr>
          <p:cNvPr id="45" name="群組 44">
            <a:extLst>
              <a:ext uri="{FF2B5EF4-FFF2-40B4-BE49-F238E27FC236}">
                <a16:creationId xmlns:a16="http://schemas.microsoft.com/office/drawing/2014/main" id="{31D57431-6447-463D-A5E1-C1D87B96D35D}"/>
              </a:ext>
            </a:extLst>
          </p:cNvPr>
          <p:cNvGrpSpPr/>
          <p:nvPr/>
        </p:nvGrpSpPr>
        <p:grpSpPr>
          <a:xfrm>
            <a:off x="3228486" y="2870040"/>
            <a:ext cx="2900202" cy="1863606"/>
            <a:chOff x="2777649" y="1648820"/>
            <a:chExt cx="2384666" cy="1532335"/>
          </a:xfrm>
        </p:grpSpPr>
        <p:pic>
          <p:nvPicPr>
            <p:cNvPr id="46" name="Google Shape;465;p24">
              <a:extLst>
                <a:ext uri="{FF2B5EF4-FFF2-40B4-BE49-F238E27FC236}">
                  <a16:creationId xmlns:a16="http://schemas.microsoft.com/office/drawing/2014/main" id="{1CC464FD-9795-4604-A396-0DB13222BB1B}"/>
                </a:ext>
              </a:extLst>
            </p:cNvPr>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777649" y="1648820"/>
              <a:ext cx="2384666" cy="1532335"/>
            </a:xfrm>
            <a:prstGeom prst="rect">
              <a:avLst/>
            </a:prstGeom>
            <a:noFill/>
            <a:ln>
              <a:noFill/>
            </a:ln>
          </p:spPr>
        </p:pic>
        <p:pic>
          <p:nvPicPr>
            <p:cNvPr id="47" name="Google Shape;419;p23">
              <a:extLst>
                <a:ext uri="{FF2B5EF4-FFF2-40B4-BE49-F238E27FC236}">
                  <a16:creationId xmlns:a16="http://schemas.microsoft.com/office/drawing/2014/main" id="{F65E2B76-55ED-48DD-B7E4-58A6400ABC24}"/>
                </a:ext>
              </a:extLst>
            </p:cNvPr>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152421" y="1732568"/>
              <a:ext cx="1635125" cy="1049643"/>
            </a:xfrm>
            <a:prstGeom prst="rect">
              <a:avLst/>
            </a:prstGeom>
            <a:noFill/>
            <a:ln>
              <a:solidFill>
                <a:schemeClr val="bg1">
                  <a:lumMod val="65000"/>
                </a:schemeClr>
              </a:solidFill>
            </a:ln>
            <a:effectLst/>
          </p:spPr>
        </p:pic>
      </p:grpSp>
      <p:sp>
        <p:nvSpPr>
          <p:cNvPr id="48" name="手繪多邊形: 圖案 47">
            <a:extLst>
              <a:ext uri="{FF2B5EF4-FFF2-40B4-BE49-F238E27FC236}">
                <a16:creationId xmlns:a16="http://schemas.microsoft.com/office/drawing/2014/main" id="{6BBE9C99-CEEF-4429-A19E-8E6CDFFAF732}"/>
              </a:ext>
            </a:extLst>
          </p:cNvPr>
          <p:cNvSpPr/>
          <p:nvPr/>
        </p:nvSpPr>
        <p:spPr>
          <a:xfrm>
            <a:off x="3704657" y="1956789"/>
            <a:ext cx="7736621" cy="2159745"/>
          </a:xfrm>
          <a:custGeom>
            <a:avLst/>
            <a:gdLst>
              <a:gd name="connsiteX0" fmla="*/ 743712 w 3182112"/>
              <a:gd name="connsiteY0" fmla="*/ 621792 h 682752"/>
              <a:gd name="connsiteX1" fmla="*/ 0 w 3182112"/>
              <a:gd name="connsiteY1" fmla="*/ 0 h 682752"/>
              <a:gd name="connsiteX2" fmla="*/ 3182112 w 3182112"/>
              <a:gd name="connsiteY2" fmla="*/ 0 h 682752"/>
              <a:gd name="connsiteX3" fmla="*/ 2304288 w 3182112"/>
              <a:gd name="connsiteY3" fmla="*/ 658368 h 682752"/>
              <a:gd name="connsiteX4" fmla="*/ 804672 w 3182112"/>
              <a:gd name="connsiteY4" fmla="*/ 682752 h 682752"/>
              <a:gd name="connsiteX0" fmla="*/ 0 w 2438400"/>
              <a:gd name="connsiteY0" fmla="*/ 1626727 h 1687687"/>
              <a:gd name="connsiteX1" fmla="*/ 415131 w 2438400"/>
              <a:gd name="connsiteY1" fmla="*/ 0 h 1687687"/>
              <a:gd name="connsiteX2" fmla="*/ 2438400 w 2438400"/>
              <a:gd name="connsiteY2" fmla="*/ 1004935 h 1687687"/>
              <a:gd name="connsiteX3" fmla="*/ 1560576 w 2438400"/>
              <a:gd name="connsiteY3" fmla="*/ 1663303 h 1687687"/>
              <a:gd name="connsiteX4" fmla="*/ 60960 w 2438400"/>
              <a:gd name="connsiteY4" fmla="*/ 1687687 h 1687687"/>
              <a:gd name="connsiteX0" fmla="*/ 0 w 5389829"/>
              <a:gd name="connsiteY0" fmla="*/ 1626727 h 1687687"/>
              <a:gd name="connsiteX1" fmla="*/ 415131 w 5389829"/>
              <a:gd name="connsiteY1" fmla="*/ 0 h 1687687"/>
              <a:gd name="connsiteX2" fmla="*/ 5389829 w 5389829"/>
              <a:gd name="connsiteY2" fmla="*/ 1312753 h 1687687"/>
              <a:gd name="connsiteX3" fmla="*/ 1560576 w 5389829"/>
              <a:gd name="connsiteY3" fmla="*/ 1663303 h 1687687"/>
              <a:gd name="connsiteX4" fmla="*/ 60960 w 5389829"/>
              <a:gd name="connsiteY4" fmla="*/ 1687687 h 1687687"/>
              <a:gd name="connsiteX0" fmla="*/ 0 w 5389829"/>
              <a:gd name="connsiteY0" fmla="*/ 1626727 h 1863957"/>
              <a:gd name="connsiteX1" fmla="*/ 415131 w 5389829"/>
              <a:gd name="connsiteY1" fmla="*/ 0 h 1863957"/>
              <a:gd name="connsiteX2" fmla="*/ 5389829 w 5389829"/>
              <a:gd name="connsiteY2" fmla="*/ 1312753 h 1863957"/>
              <a:gd name="connsiteX3" fmla="*/ 1560576 w 5389829"/>
              <a:gd name="connsiteY3" fmla="*/ 1663303 h 1863957"/>
              <a:gd name="connsiteX4" fmla="*/ 512652 w 5389829"/>
              <a:gd name="connsiteY4" fmla="*/ 1863957 h 1863957"/>
              <a:gd name="connsiteX0" fmla="*/ 0 w 5389829"/>
              <a:gd name="connsiteY0" fmla="*/ 1626727 h 2114994"/>
              <a:gd name="connsiteX1" fmla="*/ 415131 w 5389829"/>
              <a:gd name="connsiteY1" fmla="*/ 0 h 2114994"/>
              <a:gd name="connsiteX2" fmla="*/ 5389829 w 5389829"/>
              <a:gd name="connsiteY2" fmla="*/ 1312753 h 2114994"/>
              <a:gd name="connsiteX3" fmla="*/ 1549559 w 5389829"/>
              <a:gd name="connsiteY3" fmla="*/ 2114994 h 2114994"/>
              <a:gd name="connsiteX4" fmla="*/ 512652 w 5389829"/>
              <a:gd name="connsiteY4" fmla="*/ 1863957 h 2114994"/>
              <a:gd name="connsiteX0" fmla="*/ 38191 w 5428020"/>
              <a:gd name="connsiteY0" fmla="*/ 1626727 h 2139379"/>
              <a:gd name="connsiteX1" fmla="*/ 453322 w 5428020"/>
              <a:gd name="connsiteY1" fmla="*/ 0 h 2139379"/>
              <a:gd name="connsiteX2" fmla="*/ 5428020 w 5428020"/>
              <a:gd name="connsiteY2" fmla="*/ 1312753 h 2139379"/>
              <a:gd name="connsiteX3" fmla="*/ 1587750 w 5428020"/>
              <a:gd name="connsiteY3" fmla="*/ 2114994 h 2139379"/>
              <a:gd name="connsiteX4" fmla="*/ 0 w 5428020"/>
              <a:gd name="connsiteY4" fmla="*/ 2139379 h 2139379"/>
              <a:gd name="connsiteX0" fmla="*/ 38191 w 5428020"/>
              <a:gd name="connsiteY0" fmla="*/ 1626727 h 2148044"/>
              <a:gd name="connsiteX1" fmla="*/ 453322 w 5428020"/>
              <a:gd name="connsiteY1" fmla="*/ 0 h 2148044"/>
              <a:gd name="connsiteX2" fmla="*/ 5428020 w 5428020"/>
              <a:gd name="connsiteY2" fmla="*/ 1312753 h 2148044"/>
              <a:gd name="connsiteX3" fmla="*/ 1565716 w 5428020"/>
              <a:gd name="connsiteY3" fmla="*/ 2148044 h 2148044"/>
              <a:gd name="connsiteX4" fmla="*/ 0 w 5428020"/>
              <a:gd name="connsiteY4" fmla="*/ 2139379 h 2148044"/>
              <a:gd name="connsiteX0" fmla="*/ 38191 w 5428020"/>
              <a:gd name="connsiteY0" fmla="*/ 1575927 h 2097244"/>
              <a:gd name="connsiteX1" fmla="*/ 491422 w 5428020"/>
              <a:gd name="connsiteY1" fmla="*/ 0 h 2097244"/>
              <a:gd name="connsiteX2" fmla="*/ 5428020 w 5428020"/>
              <a:gd name="connsiteY2" fmla="*/ 1261953 h 2097244"/>
              <a:gd name="connsiteX3" fmla="*/ 1565716 w 5428020"/>
              <a:gd name="connsiteY3" fmla="*/ 2097244 h 2097244"/>
              <a:gd name="connsiteX4" fmla="*/ 0 w 5428020"/>
              <a:gd name="connsiteY4" fmla="*/ 2088579 h 2097244"/>
              <a:gd name="connsiteX0" fmla="*/ 38191 w 6075720"/>
              <a:gd name="connsiteY0" fmla="*/ 1575927 h 2097244"/>
              <a:gd name="connsiteX1" fmla="*/ 491422 w 6075720"/>
              <a:gd name="connsiteY1" fmla="*/ 0 h 2097244"/>
              <a:gd name="connsiteX2" fmla="*/ 6075720 w 6075720"/>
              <a:gd name="connsiteY2" fmla="*/ 1490553 h 2097244"/>
              <a:gd name="connsiteX3" fmla="*/ 1565716 w 6075720"/>
              <a:gd name="connsiteY3" fmla="*/ 2097244 h 2097244"/>
              <a:gd name="connsiteX4" fmla="*/ 0 w 6075720"/>
              <a:gd name="connsiteY4" fmla="*/ 2088579 h 2097244"/>
              <a:gd name="connsiteX0" fmla="*/ 38191 w 6075720"/>
              <a:gd name="connsiteY0" fmla="*/ 1586943 h 2108260"/>
              <a:gd name="connsiteX1" fmla="*/ 2364290 w 6075720"/>
              <a:gd name="connsiteY1" fmla="*/ 0 h 2108260"/>
              <a:gd name="connsiteX2" fmla="*/ 6075720 w 6075720"/>
              <a:gd name="connsiteY2" fmla="*/ 1501569 h 2108260"/>
              <a:gd name="connsiteX3" fmla="*/ 1565716 w 6075720"/>
              <a:gd name="connsiteY3" fmla="*/ 2108260 h 2108260"/>
              <a:gd name="connsiteX4" fmla="*/ 0 w 6075720"/>
              <a:gd name="connsiteY4" fmla="*/ 2099595 h 2108260"/>
              <a:gd name="connsiteX0" fmla="*/ 38191 w 7915537"/>
              <a:gd name="connsiteY0" fmla="*/ 1586943 h 2108260"/>
              <a:gd name="connsiteX1" fmla="*/ 2364290 w 7915537"/>
              <a:gd name="connsiteY1" fmla="*/ 0 h 2108260"/>
              <a:gd name="connsiteX2" fmla="*/ 7915537 w 7915537"/>
              <a:gd name="connsiteY2" fmla="*/ 1512586 h 2108260"/>
              <a:gd name="connsiteX3" fmla="*/ 1565716 w 7915537"/>
              <a:gd name="connsiteY3" fmla="*/ 2108260 h 2108260"/>
              <a:gd name="connsiteX4" fmla="*/ 0 w 7915537"/>
              <a:gd name="connsiteY4" fmla="*/ 2099595 h 2108260"/>
              <a:gd name="connsiteX0" fmla="*/ 38191 w 7915537"/>
              <a:gd name="connsiteY0" fmla="*/ 156491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086227"/>
              <a:gd name="connsiteX1" fmla="*/ 1967683 w 7915537"/>
              <a:gd name="connsiteY1" fmla="*/ 0 h 2086227"/>
              <a:gd name="connsiteX2" fmla="*/ 7915537 w 7915537"/>
              <a:gd name="connsiteY2" fmla="*/ 1490553 h 2086227"/>
              <a:gd name="connsiteX3" fmla="*/ 1565716 w 7915537"/>
              <a:gd name="connsiteY3" fmla="*/ 2086227 h 2086227"/>
              <a:gd name="connsiteX4" fmla="*/ 0 w 7915537"/>
              <a:gd name="connsiteY4" fmla="*/ 2077562 h 2086227"/>
              <a:gd name="connsiteX0" fmla="*/ 182971 w 7915537"/>
              <a:gd name="connsiteY0" fmla="*/ 1549670 h 2139567"/>
              <a:gd name="connsiteX1" fmla="*/ 1967683 w 7915537"/>
              <a:gd name="connsiteY1" fmla="*/ 0 h 2139567"/>
              <a:gd name="connsiteX2" fmla="*/ 7915537 w 7915537"/>
              <a:gd name="connsiteY2" fmla="*/ 1490553 h 2139567"/>
              <a:gd name="connsiteX3" fmla="*/ 2091496 w 7915537"/>
              <a:gd name="connsiteY3" fmla="*/ 2139567 h 2139567"/>
              <a:gd name="connsiteX4" fmla="*/ 0 w 7915537"/>
              <a:gd name="connsiteY4" fmla="*/ 2077562 h 2139567"/>
              <a:gd name="connsiteX0" fmla="*/ 0 w 7732566"/>
              <a:gd name="connsiteY0" fmla="*/ 1549670 h 2153762"/>
              <a:gd name="connsiteX1" fmla="*/ 1784712 w 7732566"/>
              <a:gd name="connsiteY1" fmla="*/ 0 h 2153762"/>
              <a:gd name="connsiteX2" fmla="*/ 7732566 w 7732566"/>
              <a:gd name="connsiteY2" fmla="*/ 1490553 h 2153762"/>
              <a:gd name="connsiteX3" fmla="*/ 1908525 w 7732566"/>
              <a:gd name="connsiteY3" fmla="*/ 2139567 h 2153762"/>
              <a:gd name="connsiteX4" fmla="*/ 7529 w 7732566"/>
              <a:gd name="connsiteY4" fmla="*/ 2153762 h 2153762"/>
              <a:gd name="connsiteX0" fmla="*/ 0 w 7782341"/>
              <a:gd name="connsiteY0" fmla="*/ 1578668 h 2182760"/>
              <a:gd name="connsiteX1" fmla="*/ 1784712 w 7782341"/>
              <a:gd name="connsiteY1" fmla="*/ 28998 h 2182760"/>
              <a:gd name="connsiteX2" fmla="*/ 7782341 w 7782341"/>
              <a:gd name="connsiteY2" fmla="*/ 47264 h 2182760"/>
              <a:gd name="connsiteX3" fmla="*/ 7732566 w 7782341"/>
              <a:gd name="connsiteY3" fmla="*/ 1519551 h 2182760"/>
              <a:gd name="connsiteX4" fmla="*/ 1908525 w 7782341"/>
              <a:gd name="connsiteY4" fmla="*/ 2168565 h 2182760"/>
              <a:gd name="connsiteX5" fmla="*/ 7529 w 7782341"/>
              <a:gd name="connsiteY5" fmla="*/ 2182760 h 2182760"/>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49670 h 2153762"/>
              <a:gd name="connsiteX1" fmla="*/ 1784712 w 7782341"/>
              <a:gd name="connsiteY1" fmla="*/ 0 h 2153762"/>
              <a:gd name="connsiteX2" fmla="*/ 7782341 w 7782341"/>
              <a:gd name="connsiteY2" fmla="*/ 18266 h 2153762"/>
              <a:gd name="connsiteX3" fmla="*/ 7732566 w 7782341"/>
              <a:gd name="connsiteY3" fmla="*/ 1490553 h 2153762"/>
              <a:gd name="connsiteX4" fmla="*/ 1908525 w 7782341"/>
              <a:gd name="connsiteY4" fmla="*/ 2139567 h 2153762"/>
              <a:gd name="connsiteX5" fmla="*/ 7529 w 7782341"/>
              <a:gd name="connsiteY5" fmla="*/ 2153762 h 2153762"/>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495687 h 2158896"/>
              <a:gd name="connsiteX4" fmla="*/ 1908525 w 7782341"/>
              <a:gd name="connsiteY4" fmla="*/ 2144701 h 2158896"/>
              <a:gd name="connsiteX5" fmla="*/ 7529 w 7782341"/>
              <a:gd name="connsiteY5" fmla="*/ 2158896 h 2158896"/>
              <a:gd name="connsiteX0" fmla="*/ 0 w 7782341"/>
              <a:gd name="connsiteY0" fmla="*/ 1554804 h 2158896"/>
              <a:gd name="connsiteX1" fmla="*/ 1784712 w 7782341"/>
              <a:gd name="connsiteY1" fmla="*/ 5134 h 2158896"/>
              <a:gd name="connsiteX2" fmla="*/ 7782341 w 7782341"/>
              <a:gd name="connsiteY2" fmla="*/ 23400 h 2158896"/>
              <a:gd name="connsiteX3" fmla="*/ 7732566 w 7782341"/>
              <a:gd name="connsiteY3" fmla="*/ 1617607 h 2158896"/>
              <a:gd name="connsiteX4" fmla="*/ 1908525 w 7782341"/>
              <a:gd name="connsiteY4" fmla="*/ 2144701 h 2158896"/>
              <a:gd name="connsiteX5" fmla="*/ 7529 w 7782341"/>
              <a:gd name="connsiteY5" fmla="*/ 2158896 h 2158896"/>
              <a:gd name="connsiteX0" fmla="*/ 0 w 7736621"/>
              <a:gd name="connsiteY0" fmla="*/ 1555653 h 2159745"/>
              <a:gd name="connsiteX1" fmla="*/ 1784712 w 7736621"/>
              <a:gd name="connsiteY1" fmla="*/ 5983 h 2159745"/>
              <a:gd name="connsiteX2" fmla="*/ 7736621 w 7736621"/>
              <a:gd name="connsiteY2" fmla="*/ 16629 h 2159745"/>
              <a:gd name="connsiteX3" fmla="*/ 7732566 w 7736621"/>
              <a:gd name="connsiteY3" fmla="*/ 1618456 h 2159745"/>
              <a:gd name="connsiteX4" fmla="*/ 1908525 w 7736621"/>
              <a:gd name="connsiteY4" fmla="*/ 2145550 h 2159745"/>
              <a:gd name="connsiteX5" fmla="*/ 7529 w 7736621"/>
              <a:gd name="connsiteY5" fmla="*/ 2159745 h 2159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736621" h="2159745">
                <a:moveTo>
                  <a:pt x="0" y="1555653"/>
                </a:moveTo>
                <a:lnTo>
                  <a:pt x="1784712" y="5983"/>
                </a:lnTo>
                <a:cubicBezTo>
                  <a:pt x="2704301" y="-13207"/>
                  <a:pt x="7455661" y="20216"/>
                  <a:pt x="7736621" y="16629"/>
                </a:cubicBezTo>
                <a:cubicBezTo>
                  <a:pt x="7735269" y="550571"/>
                  <a:pt x="7733918" y="1084514"/>
                  <a:pt x="7732566" y="1618456"/>
                </a:cubicBezTo>
                <a:lnTo>
                  <a:pt x="1908525" y="2145550"/>
                </a:lnTo>
                <a:lnTo>
                  <a:pt x="7529" y="2159745"/>
                </a:lnTo>
              </a:path>
            </a:pathLst>
          </a:custGeom>
          <a:gradFill flip="none" rotWithShape="1">
            <a:gsLst>
              <a:gs pos="53000">
                <a:srgbClr val="00B0F0">
                  <a:alpha val="69000"/>
                </a:srgbClr>
              </a:gs>
              <a:gs pos="100000">
                <a:srgbClr val="00B0F0">
                  <a:alpha val="0"/>
                </a:srgbClr>
              </a:gs>
            </a:gsLst>
            <a:lin ang="66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2" name="標題 1">
            <a:extLst>
              <a:ext uri="{FF2B5EF4-FFF2-40B4-BE49-F238E27FC236}">
                <a16:creationId xmlns:a16="http://schemas.microsoft.com/office/drawing/2014/main" id="{FFC7C351-FD7C-4D7C-900B-C716EEC47FC9}"/>
              </a:ext>
            </a:extLst>
          </p:cNvPr>
          <p:cNvSpPr>
            <a:spLocks noGrp="1"/>
          </p:cNvSpPr>
          <p:nvPr>
            <p:ph type="title" idx="4294967295"/>
          </p:nvPr>
        </p:nvSpPr>
        <p:spPr>
          <a:xfrm>
            <a:off x="0" y="246210"/>
            <a:ext cx="12192000" cy="1303786"/>
          </a:xfrm>
        </p:spPr>
        <p:txBody>
          <a:bodyPr>
            <a:normAutofit/>
          </a:bodyPr>
          <a:lstStyle/>
          <a:p>
            <a:pPr algn="ctr">
              <a:lnSpc>
                <a:spcPts val="4500"/>
              </a:lnSpc>
            </a:pPr>
            <a:r>
              <a:rPr lang="zh-TW" altLang="en-US" sz="4000" b="1">
                <a:latin typeface="Arial" panose="020B0604020202020204" pitchFamily="34" charset="0"/>
                <a:ea typeface="微軟正黑體" panose="020B0604030504040204" pitchFamily="34" charset="-120"/>
                <a:cs typeface="Arial" panose="020B0604020202020204" pitchFamily="34" charset="0"/>
              </a:rPr>
              <a:t>Powerful </a:t>
            </a:r>
            <a:r>
              <a:rPr lang="en-US" altLang="zh-TW" sz="4000" b="1">
                <a:latin typeface="Arial" panose="020B0604020202020204" pitchFamily="34" charset="0"/>
                <a:ea typeface="微軟正黑體" panose="020B0604030504040204" pitchFamily="34" charset="-120"/>
                <a:cs typeface="Arial" panose="020B0604020202020204" pitchFamily="34" charset="0"/>
              </a:rPr>
              <a:t>d</a:t>
            </a:r>
            <a:r>
              <a:rPr lang="zh-TW" altLang="en-US" sz="4000" b="1">
                <a:latin typeface="Arial" panose="020B0604020202020204" pitchFamily="34" charset="0"/>
                <a:ea typeface="微軟正黑體" panose="020B0604030504040204" pitchFamily="34" charset="-120"/>
                <a:cs typeface="Arial" panose="020B0604020202020204" pitchFamily="34" charset="0"/>
              </a:rPr>
              <a:t>ata reduction:</a:t>
            </a:r>
            <a:r>
              <a:rPr lang="en-US" altLang="zh-TW" sz="4000" b="1">
                <a:latin typeface="Arial" panose="020B0604020202020204" pitchFamily="34" charset="0"/>
                <a:ea typeface="微軟正黑體" panose="020B0604030504040204" pitchFamily="34" charset="-120"/>
                <a:cs typeface="Arial" panose="020B0604020202020204" pitchFamily="34" charset="0"/>
              </a:rPr>
              <a:t> </a:t>
            </a:r>
            <a:br>
              <a:rPr lang="en-US" altLang="zh-TW" sz="4800" b="1">
                <a:latin typeface="Arial" panose="020B0604020202020204" pitchFamily="34" charset="0"/>
                <a:ea typeface="微軟正黑體" panose="020B0604030504040204" pitchFamily="34" charset="-120"/>
                <a:cs typeface="Arial" panose="020B0604020202020204" pitchFamily="34" charset="0"/>
              </a:rPr>
            </a:br>
            <a:endParaRPr lang="zh-TW" altLang="en-US" sz="3300">
              <a:solidFill>
                <a:schemeClr val="tx1"/>
              </a:solidFill>
              <a:latin typeface="Arial" panose="020B0604020202020204" pitchFamily="34" charset="0"/>
              <a:ea typeface="微軟正黑體" panose="020B0604030504040204" pitchFamily="34" charset="-120"/>
              <a:cs typeface="Arial" panose="020B0604020202020204" pitchFamily="34" charset="0"/>
            </a:endParaRPr>
          </a:p>
        </p:txBody>
      </p:sp>
      <p:sp>
        <p:nvSpPr>
          <p:cNvPr id="5" name="Google Shape;426;p24">
            <a:extLst>
              <a:ext uri="{FF2B5EF4-FFF2-40B4-BE49-F238E27FC236}">
                <a16:creationId xmlns:a16="http://schemas.microsoft.com/office/drawing/2014/main" id="{EBD3C3D6-4C49-413B-8EC8-E7823449E085}"/>
              </a:ext>
            </a:extLst>
          </p:cNvPr>
          <p:cNvSpPr txBox="1"/>
          <p:nvPr/>
        </p:nvSpPr>
        <p:spPr>
          <a:xfrm>
            <a:off x="486789" y="2336995"/>
            <a:ext cx="2786264" cy="1474616"/>
          </a:xfrm>
          <a:prstGeom prst="rect">
            <a:avLst/>
          </a:prstGeom>
          <a:noFill/>
          <a:ln>
            <a:noFill/>
          </a:ln>
        </p:spPr>
        <p:txBody>
          <a:bodyPr spcFirstLastPara="1" wrap="square" lIns="45675" tIns="45675" rIns="45675" bIns="45675" anchor="t" anchorCtr="0">
            <a:noAutofit/>
          </a:bodyPr>
          <a:lstStyle/>
          <a:p>
            <a:pPr marL="112776" marR="0" lvl="0" algn="l" rtl="0">
              <a:lnSpc>
                <a:spcPts val="2500"/>
              </a:lnSpc>
              <a:spcBef>
                <a:spcPts val="0"/>
              </a:spcBef>
              <a:spcAft>
                <a:spcPts val="0"/>
              </a:spcAft>
              <a:buClr>
                <a:schemeClr val="accent2"/>
              </a:buClr>
              <a:buSzPts val="2400"/>
            </a:pPr>
            <a:r>
              <a:rPr lang="en-US" b="1" i="0" u="none" strike="noStrike" cap="none">
                <a:solidFill>
                  <a:srgbClr val="1264BE"/>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file system with inline deduplication compression features. </a:t>
            </a:r>
          </a:p>
        </p:txBody>
      </p:sp>
      <p:grpSp>
        <p:nvGrpSpPr>
          <p:cNvPr id="7" name="群組 6">
            <a:extLst>
              <a:ext uri="{FF2B5EF4-FFF2-40B4-BE49-F238E27FC236}">
                <a16:creationId xmlns:a16="http://schemas.microsoft.com/office/drawing/2014/main" id="{754D5B3F-F0A5-4C41-9ECD-ECD40D4F4169}"/>
              </a:ext>
            </a:extLst>
          </p:cNvPr>
          <p:cNvGrpSpPr/>
          <p:nvPr/>
        </p:nvGrpSpPr>
        <p:grpSpPr>
          <a:xfrm>
            <a:off x="7615575" y="5303869"/>
            <a:ext cx="1793870" cy="1015324"/>
            <a:chOff x="9717799" y="4066229"/>
            <a:chExt cx="2786007" cy="1576868"/>
          </a:xfrm>
        </p:grpSpPr>
        <p:pic>
          <p:nvPicPr>
            <p:cNvPr id="8" name="圖形 48">
              <a:extLst>
                <a:ext uri="{FF2B5EF4-FFF2-40B4-BE49-F238E27FC236}">
                  <a16:creationId xmlns:a16="http://schemas.microsoft.com/office/drawing/2014/main" id="{9A649608-E709-423A-BE3D-C74B6AB045B7}"/>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17799" y="4066229"/>
              <a:ext cx="2786007" cy="1576868"/>
            </a:xfrm>
            <a:prstGeom prst="rect">
              <a:avLst/>
            </a:prstGeom>
          </p:spPr>
        </p:pic>
        <p:grpSp>
          <p:nvGrpSpPr>
            <p:cNvPr id="9" name="群組 47">
              <a:extLst>
                <a:ext uri="{FF2B5EF4-FFF2-40B4-BE49-F238E27FC236}">
                  <a16:creationId xmlns:a16="http://schemas.microsoft.com/office/drawing/2014/main" id="{86A65CE5-432F-4EDD-8013-C9529004A8A9}"/>
                </a:ext>
              </a:extLst>
            </p:cNvPr>
            <p:cNvGrpSpPr/>
            <p:nvPr/>
          </p:nvGrpSpPr>
          <p:grpSpPr>
            <a:xfrm>
              <a:off x="10477230" y="4528346"/>
              <a:ext cx="1362897" cy="406200"/>
              <a:chOff x="7584538" y="5498765"/>
              <a:chExt cx="1362897" cy="406200"/>
            </a:xfrm>
          </p:grpSpPr>
          <p:sp>
            <p:nvSpPr>
              <p:cNvPr id="11" name="Google Shape;442;p24">
                <a:extLst>
                  <a:ext uri="{FF2B5EF4-FFF2-40B4-BE49-F238E27FC236}">
                    <a16:creationId xmlns:a16="http://schemas.microsoft.com/office/drawing/2014/main" id="{4E8D15D3-EC50-411F-A33A-21E9BE7F11CF}"/>
                  </a:ext>
                </a:extLst>
              </p:cNvPr>
              <p:cNvSpPr/>
              <p:nvPr/>
            </p:nvSpPr>
            <p:spPr>
              <a:xfrm>
                <a:off x="7584538" y="5498765"/>
                <a:ext cx="280200" cy="406200"/>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12" name="Google Shape;443;p24">
                <a:extLst>
                  <a:ext uri="{FF2B5EF4-FFF2-40B4-BE49-F238E27FC236}">
                    <a16:creationId xmlns:a16="http://schemas.microsoft.com/office/drawing/2014/main" id="{08A27F3B-B2F3-4ABC-A545-C8431204245D}"/>
                  </a:ext>
                </a:extLst>
              </p:cNvPr>
              <p:cNvSpPr/>
              <p:nvPr/>
            </p:nvSpPr>
            <p:spPr>
              <a:xfrm>
                <a:off x="8306337" y="5498765"/>
                <a:ext cx="280200" cy="406200"/>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13" name="Google Shape;444;p24">
                <a:extLst>
                  <a:ext uri="{FF2B5EF4-FFF2-40B4-BE49-F238E27FC236}">
                    <a16:creationId xmlns:a16="http://schemas.microsoft.com/office/drawing/2014/main" id="{07F64BAC-B71F-4A15-9798-D4F4A556295F}"/>
                  </a:ext>
                </a:extLst>
              </p:cNvPr>
              <p:cNvSpPr/>
              <p:nvPr/>
            </p:nvSpPr>
            <p:spPr>
              <a:xfrm>
                <a:off x="7945437" y="5498765"/>
                <a:ext cx="280200" cy="406200"/>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14" name="Google Shape;445;p24">
                <a:extLst>
                  <a:ext uri="{FF2B5EF4-FFF2-40B4-BE49-F238E27FC236}">
                    <a16:creationId xmlns:a16="http://schemas.microsoft.com/office/drawing/2014/main" id="{10114EE8-36EB-414C-A9EB-C10CFB10697E}"/>
                  </a:ext>
                </a:extLst>
              </p:cNvPr>
              <p:cNvSpPr/>
              <p:nvPr/>
            </p:nvSpPr>
            <p:spPr>
              <a:xfrm>
                <a:off x="8667235" y="5498765"/>
                <a:ext cx="280200" cy="406200"/>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grpSp>
      </p:grpSp>
      <p:grpSp>
        <p:nvGrpSpPr>
          <p:cNvPr id="15" name="群組 14">
            <a:extLst>
              <a:ext uri="{FF2B5EF4-FFF2-40B4-BE49-F238E27FC236}">
                <a16:creationId xmlns:a16="http://schemas.microsoft.com/office/drawing/2014/main" id="{2B5FF71A-0367-45BF-A2D9-FE22B6E16730}"/>
              </a:ext>
            </a:extLst>
          </p:cNvPr>
          <p:cNvGrpSpPr/>
          <p:nvPr/>
        </p:nvGrpSpPr>
        <p:grpSpPr>
          <a:xfrm>
            <a:off x="5548869" y="5303869"/>
            <a:ext cx="3911185" cy="1015324"/>
            <a:chOff x="6147389" y="4066228"/>
            <a:chExt cx="6074346" cy="1576868"/>
          </a:xfrm>
        </p:grpSpPr>
        <p:pic>
          <p:nvPicPr>
            <p:cNvPr id="16" name="圖形 45">
              <a:extLst>
                <a:ext uri="{FF2B5EF4-FFF2-40B4-BE49-F238E27FC236}">
                  <a16:creationId xmlns:a16="http://schemas.microsoft.com/office/drawing/2014/main" id="{D2632166-490E-4EA4-B14A-227D9496A54A}"/>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147389" y="4066228"/>
              <a:ext cx="2786007" cy="1576868"/>
            </a:xfrm>
            <a:prstGeom prst="rect">
              <a:avLst/>
            </a:prstGeom>
          </p:spPr>
        </p:pic>
        <p:sp>
          <p:nvSpPr>
            <p:cNvPr id="18" name="Google Shape;448;p24">
              <a:extLst>
                <a:ext uri="{FF2B5EF4-FFF2-40B4-BE49-F238E27FC236}">
                  <a16:creationId xmlns:a16="http://schemas.microsoft.com/office/drawing/2014/main" id="{18FD0C58-9769-4DCF-B38C-2A2EF3D85822}"/>
                </a:ext>
              </a:extLst>
            </p:cNvPr>
            <p:cNvSpPr/>
            <p:nvPr/>
          </p:nvSpPr>
          <p:spPr>
            <a:xfrm>
              <a:off x="9478037" y="5096476"/>
              <a:ext cx="2743698" cy="31509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Deduplicated Data</a:t>
              </a:r>
              <a:endParaRPr lang="en-US" sz="1400">
                <a:solidFill>
                  <a:srgbClr val="00FFFF"/>
                </a:solidFill>
                <a:latin typeface="Arial" panose="020B0604020202020204" pitchFamily="34" charset="0"/>
                <a:cs typeface="Arial" panose="020B0604020202020204" pitchFamily="34" charset="0"/>
                <a:sym typeface="+mn-lt"/>
              </a:endParaRPr>
            </a:p>
          </p:txBody>
        </p:sp>
      </p:grpSp>
      <p:grpSp>
        <p:nvGrpSpPr>
          <p:cNvPr id="23" name="群組 22">
            <a:extLst>
              <a:ext uri="{FF2B5EF4-FFF2-40B4-BE49-F238E27FC236}">
                <a16:creationId xmlns:a16="http://schemas.microsoft.com/office/drawing/2014/main" id="{B7BDF2F5-4ABC-4884-8AA5-BAEA6B5CD11E}"/>
              </a:ext>
            </a:extLst>
          </p:cNvPr>
          <p:cNvGrpSpPr/>
          <p:nvPr/>
        </p:nvGrpSpPr>
        <p:grpSpPr>
          <a:xfrm>
            <a:off x="3537893" y="5303869"/>
            <a:ext cx="1793870" cy="1015324"/>
            <a:chOff x="2576979" y="4066229"/>
            <a:chExt cx="2786007" cy="1576868"/>
          </a:xfrm>
        </p:grpSpPr>
        <p:pic>
          <p:nvPicPr>
            <p:cNvPr id="24" name="圖形 42">
              <a:extLst>
                <a:ext uri="{FF2B5EF4-FFF2-40B4-BE49-F238E27FC236}">
                  <a16:creationId xmlns:a16="http://schemas.microsoft.com/office/drawing/2014/main" id="{2A15936A-3FFB-466B-BA5E-6F0F2333DFAC}"/>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576979" y="4066229"/>
              <a:ext cx="2786007" cy="1576868"/>
            </a:xfrm>
            <a:prstGeom prst="rect">
              <a:avLst/>
            </a:prstGeom>
          </p:spPr>
        </p:pic>
        <p:grpSp>
          <p:nvGrpSpPr>
            <p:cNvPr id="25" name="群組 43">
              <a:extLst>
                <a:ext uri="{FF2B5EF4-FFF2-40B4-BE49-F238E27FC236}">
                  <a16:creationId xmlns:a16="http://schemas.microsoft.com/office/drawing/2014/main" id="{7E1C7E63-E99A-4C2F-8DA2-B890C3CA3F11}"/>
                </a:ext>
              </a:extLst>
            </p:cNvPr>
            <p:cNvGrpSpPr/>
            <p:nvPr/>
          </p:nvGrpSpPr>
          <p:grpSpPr>
            <a:xfrm>
              <a:off x="3065882" y="4256204"/>
              <a:ext cx="1852740" cy="909847"/>
              <a:chOff x="4327765" y="3622547"/>
              <a:chExt cx="1852740" cy="909847"/>
            </a:xfrm>
          </p:grpSpPr>
          <p:sp>
            <p:nvSpPr>
              <p:cNvPr id="27" name="Google Shape;428;p24">
                <a:extLst>
                  <a:ext uri="{FF2B5EF4-FFF2-40B4-BE49-F238E27FC236}">
                    <a16:creationId xmlns:a16="http://schemas.microsoft.com/office/drawing/2014/main" id="{016ECB6F-B995-4CF3-8B6A-01B7F4A648CA}"/>
                  </a:ext>
                </a:extLst>
              </p:cNvPr>
              <p:cNvSpPr/>
              <p:nvPr/>
            </p:nvSpPr>
            <p:spPr>
              <a:xfrm>
                <a:off x="4327765" y="3622547"/>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28" name="Google Shape;429;p24">
                <a:extLst>
                  <a:ext uri="{FF2B5EF4-FFF2-40B4-BE49-F238E27FC236}">
                    <a16:creationId xmlns:a16="http://schemas.microsoft.com/office/drawing/2014/main" id="{B02CDA60-37B0-4753-BE18-4DFCF879CDFE}"/>
                  </a:ext>
                </a:extLst>
              </p:cNvPr>
              <p:cNvSpPr/>
              <p:nvPr/>
            </p:nvSpPr>
            <p:spPr>
              <a:xfrm>
                <a:off x="5293125" y="3622547"/>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29" name="Google Shape;430;p24">
                <a:extLst>
                  <a:ext uri="{FF2B5EF4-FFF2-40B4-BE49-F238E27FC236}">
                    <a16:creationId xmlns:a16="http://schemas.microsoft.com/office/drawing/2014/main" id="{12D8572A-95A8-4FD1-A6B5-004F18642F3B}"/>
                  </a:ext>
                </a:extLst>
              </p:cNvPr>
              <p:cNvSpPr/>
              <p:nvPr/>
            </p:nvSpPr>
            <p:spPr>
              <a:xfrm>
                <a:off x="4810445" y="3622547"/>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30" name="Google Shape;431;p24">
                <a:extLst>
                  <a:ext uri="{FF2B5EF4-FFF2-40B4-BE49-F238E27FC236}">
                    <a16:creationId xmlns:a16="http://schemas.microsoft.com/office/drawing/2014/main" id="{E535D319-5D34-4BA9-B02F-6B459EFC8A2F}"/>
                  </a:ext>
                </a:extLst>
              </p:cNvPr>
              <p:cNvSpPr/>
              <p:nvPr/>
            </p:nvSpPr>
            <p:spPr>
              <a:xfrm>
                <a:off x="5775805" y="3622547"/>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sp>
            <p:nvSpPr>
              <p:cNvPr id="31" name="Google Shape;432;p24">
                <a:extLst>
                  <a:ext uri="{FF2B5EF4-FFF2-40B4-BE49-F238E27FC236}">
                    <a16:creationId xmlns:a16="http://schemas.microsoft.com/office/drawing/2014/main" id="{912A07D9-11F8-45BE-802A-71E58191D307}"/>
                  </a:ext>
                </a:extLst>
              </p:cNvPr>
              <p:cNvSpPr/>
              <p:nvPr/>
            </p:nvSpPr>
            <p:spPr>
              <a:xfrm>
                <a:off x="5293125" y="4129508"/>
                <a:ext cx="404700" cy="402886"/>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a:latin typeface="Arial" panose="020B0604020202020204" pitchFamily="34" charset="0"/>
                  <a:cs typeface="Arial" panose="020B0604020202020204" pitchFamily="34" charset="0"/>
                  <a:sym typeface="+mn-lt"/>
                </a:endParaRPr>
              </a:p>
            </p:txBody>
          </p:sp>
          <p:sp>
            <p:nvSpPr>
              <p:cNvPr id="32" name="Google Shape;433;p24">
                <a:extLst>
                  <a:ext uri="{FF2B5EF4-FFF2-40B4-BE49-F238E27FC236}">
                    <a16:creationId xmlns:a16="http://schemas.microsoft.com/office/drawing/2014/main" id="{337A1D43-A105-4575-B11E-CF7BF9D34BFF}"/>
                  </a:ext>
                </a:extLst>
              </p:cNvPr>
              <p:cNvSpPr/>
              <p:nvPr/>
            </p:nvSpPr>
            <p:spPr>
              <a:xfrm>
                <a:off x="4810445" y="4129508"/>
                <a:ext cx="404700" cy="402886"/>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a:latin typeface="Arial" panose="020B0604020202020204" pitchFamily="34" charset="0"/>
                  <a:cs typeface="Arial" panose="020B0604020202020204" pitchFamily="34" charset="0"/>
                  <a:sym typeface="+mn-lt"/>
                </a:endParaRPr>
              </a:p>
            </p:txBody>
          </p:sp>
          <p:sp>
            <p:nvSpPr>
              <p:cNvPr id="33" name="Google Shape;434;p24">
                <a:extLst>
                  <a:ext uri="{FF2B5EF4-FFF2-40B4-BE49-F238E27FC236}">
                    <a16:creationId xmlns:a16="http://schemas.microsoft.com/office/drawing/2014/main" id="{075BE3CD-9791-4D3A-B493-EA34C202E4D0}"/>
                  </a:ext>
                </a:extLst>
              </p:cNvPr>
              <p:cNvSpPr/>
              <p:nvPr/>
            </p:nvSpPr>
            <p:spPr>
              <a:xfrm>
                <a:off x="5775805" y="4129508"/>
                <a:ext cx="404700" cy="402886"/>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a:latin typeface="Arial" panose="020B0604020202020204" pitchFamily="34" charset="0"/>
                  <a:cs typeface="Arial" panose="020B0604020202020204" pitchFamily="34" charset="0"/>
                  <a:sym typeface="+mn-lt"/>
                </a:endParaRPr>
              </a:p>
            </p:txBody>
          </p:sp>
          <p:sp>
            <p:nvSpPr>
              <p:cNvPr id="34" name="Google Shape;435;p24">
                <a:extLst>
                  <a:ext uri="{FF2B5EF4-FFF2-40B4-BE49-F238E27FC236}">
                    <a16:creationId xmlns:a16="http://schemas.microsoft.com/office/drawing/2014/main" id="{90B3B86C-B820-4BE2-AED9-CE437B7F0D56}"/>
                  </a:ext>
                </a:extLst>
              </p:cNvPr>
              <p:cNvSpPr/>
              <p:nvPr/>
            </p:nvSpPr>
            <p:spPr>
              <a:xfrm>
                <a:off x="4327765" y="4129508"/>
                <a:ext cx="404700" cy="402886"/>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a:latin typeface="Arial" panose="020B0604020202020204" pitchFamily="34" charset="0"/>
                  <a:cs typeface="Arial" panose="020B0604020202020204" pitchFamily="34" charset="0"/>
                  <a:sym typeface="+mn-lt"/>
                </a:endParaRPr>
              </a:p>
            </p:txBody>
          </p:sp>
        </p:grpSp>
        <p:sp>
          <p:nvSpPr>
            <p:cNvPr id="26" name="Google Shape;447;p24">
              <a:extLst>
                <a:ext uri="{FF2B5EF4-FFF2-40B4-BE49-F238E27FC236}">
                  <a16:creationId xmlns:a16="http://schemas.microsoft.com/office/drawing/2014/main" id="{835921C6-DC9C-40DA-9D6F-25D731302BCE}"/>
                </a:ext>
              </a:extLst>
            </p:cNvPr>
            <p:cNvSpPr/>
            <p:nvPr/>
          </p:nvSpPr>
          <p:spPr>
            <a:xfrm>
              <a:off x="2750097" y="5180306"/>
              <a:ext cx="2433578" cy="409936"/>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Original Data</a:t>
              </a:r>
              <a:endParaRPr lang="en-US" sz="1400">
                <a:solidFill>
                  <a:srgbClr val="00FFFF"/>
                </a:solidFill>
                <a:latin typeface="Arial" panose="020B0604020202020204" pitchFamily="34" charset="0"/>
                <a:cs typeface="Arial" panose="020B0604020202020204" pitchFamily="34" charset="0"/>
                <a:sym typeface="+mn-lt"/>
              </a:endParaRPr>
            </a:p>
          </p:txBody>
        </p:sp>
      </p:grpSp>
      <p:grpSp>
        <p:nvGrpSpPr>
          <p:cNvPr id="35" name="群組 34">
            <a:extLst>
              <a:ext uri="{FF2B5EF4-FFF2-40B4-BE49-F238E27FC236}">
                <a16:creationId xmlns:a16="http://schemas.microsoft.com/office/drawing/2014/main" id="{F3E25E67-72A2-4986-ABE9-C286DB5DCFFF}"/>
              </a:ext>
            </a:extLst>
          </p:cNvPr>
          <p:cNvGrpSpPr/>
          <p:nvPr/>
        </p:nvGrpSpPr>
        <p:grpSpPr>
          <a:xfrm>
            <a:off x="9692688" y="5303869"/>
            <a:ext cx="1793870" cy="1015324"/>
            <a:chOff x="9725980" y="1758187"/>
            <a:chExt cx="2786007" cy="1576868"/>
          </a:xfrm>
        </p:grpSpPr>
        <p:pic>
          <p:nvPicPr>
            <p:cNvPr id="36" name="圖形 44">
              <a:extLst>
                <a:ext uri="{FF2B5EF4-FFF2-40B4-BE49-F238E27FC236}">
                  <a16:creationId xmlns:a16="http://schemas.microsoft.com/office/drawing/2014/main" id="{6FF2E2DC-2E4B-4621-AF67-7B63265E3C8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725980" y="1758187"/>
              <a:ext cx="2786007" cy="1576868"/>
            </a:xfrm>
            <a:prstGeom prst="rect">
              <a:avLst/>
            </a:prstGeom>
          </p:spPr>
        </p:pic>
        <p:sp>
          <p:nvSpPr>
            <p:cNvPr id="37" name="Google Shape;453;p24">
              <a:extLst>
                <a:ext uri="{FF2B5EF4-FFF2-40B4-BE49-F238E27FC236}">
                  <a16:creationId xmlns:a16="http://schemas.microsoft.com/office/drawing/2014/main" id="{A242DB51-E193-437B-80F1-DEA63DBD66A5}"/>
                </a:ext>
              </a:extLst>
            </p:cNvPr>
            <p:cNvSpPr/>
            <p:nvPr/>
          </p:nvSpPr>
          <p:spPr>
            <a:xfrm>
              <a:off x="10415734" y="2898334"/>
              <a:ext cx="1457100" cy="2535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SSD Pool</a:t>
              </a:r>
              <a:endParaRPr lang="en-US" sz="1400">
                <a:solidFill>
                  <a:srgbClr val="00FFFF"/>
                </a:solidFill>
                <a:latin typeface="Arial" panose="020B0604020202020204" pitchFamily="34" charset="0"/>
                <a:cs typeface="Arial" panose="020B0604020202020204" pitchFamily="34" charset="0"/>
                <a:sym typeface="+mn-lt"/>
              </a:endParaRPr>
            </a:p>
          </p:txBody>
        </p:sp>
        <p:pic>
          <p:nvPicPr>
            <p:cNvPr id="38" name="圖形 37">
              <a:extLst>
                <a:ext uri="{FF2B5EF4-FFF2-40B4-BE49-F238E27FC236}">
                  <a16:creationId xmlns:a16="http://schemas.microsoft.com/office/drawing/2014/main" id="{DFDDFB67-25A1-4869-A649-2A7A34D1AB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040036" y="2014501"/>
              <a:ext cx="617065" cy="785355"/>
            </a:xfrm>
            <a:prstGeom prst="rect">
              <a:avLst/>
            </a:prstGeom>
          </p:spPr>
        </p:pic>
        <p:pic>
          <p:nvPicPr>
            <p:cNvPr id="39" name="圖形 38">
              <a:extLst>
                <a:ext uri="{FF2B5EF4-FFF2-40B4-BE49-F238E27FC236}">
                  <a16:creationId xmlns:a16="http://schemas.microsoft.com/office/drawing/2014/main" id="{894F30A5-F9A6-42CB-93FB-5989D24E100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817667" y="2014501"/>
              <a:ext cx="617065" cy="785355"/>
            </a:xfrm>
            <a:prstGeom prst="rect">
              <a:avLst/>
            </a:prstGeom>
          </p:spPr>
        </p:pic>
        <p:pic>
          <p:nvPicPr>
            <p:cNvPr id="40" name="圖形 39">
              <a:extLst>
                <a:ext uri="{FF2B5EF4-FFF2-40B4-BE49-F238E27FC236}">
                  <a16:creationId xmlns:a16="http://schemas.microsoft.com/office/drawing/2014/main" id="{4E1F6ED3-8A80-483B-A47F-A8898A56D73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590669" y="2014501"/>
              <a:ext cx="617065" cy="785355"/>
            </a:xfrm>
            <a:prstGeom prst="rect">
              <a:avLst/>
            </a:prstGeom>
          </p:spPr>
        </p:pic>
      </p:grpSp>
      <p:sp>
        <p:nvSpPr>
          <p:cNvPr id="50" name="Google Shape;461;p24">
            <a:extLst>
              <a:ext uri="{FF2B5EF4-FFF2-40B4-BE49-F238E27FC236}">
                <a16:creationId xmlns:a16="http://schemas.microsoft.com/office/drawing/2014/main" id="{9F492E3E-586A-4AB3-9E1E-D1B25FBDE089}"/>
              </a:ext>
            </a:extLst>
          </p:cNvPr>
          <p:cNvSpPr/>
          <p:nvPr/>
        </p:nvSpPr>
        <p:spPr>
          <a:xfrm>
            <a:off x="4931168" y="4800596"/>
            <a:ext cx="794096" cy="259195"/>
          </a:xfrm>
          <a:prstGeom prst="rect">
            <a:avLst/>
          </a:prstGeom>
          <a:noFill/>
          <a:ln>
            <a:noFill/>
          </a:ln>
          <a:effectLst>
            <a:outerShdw blurRad="215900" dist="38100" dir="2700000" algn="tl" rotWithShape="0">
              <a:prstClr val="black">
                <a:alpha val="74000"/>
              </a:prstClr>
            </a:outerShdw>
          </a:effectLst>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latin typeface="Arial" panose="020B0604020202020204" pitchFamily="34" charset="0"/>
                <a:cs typeface="Arial" panose="020B0604020202020204" pitchFamily="34" charset="0"/>
                <a:sym typeface="+mn-lt"/>
              </a:rPr>
              <a:t>Write</a:t>
            </a:r>
            <a:endParaRPr lang="en-US" sz="1400">
              <a:solidFill>
                <a:schemeClr val="bg1"/>
              </a:solidFill>
              <a:latin typeface="Arial" panose="020B0604020202020204" pitchFamily="34" charset="0"/>
              <a:cs typeface="Arial" panose="020B0604020202020204" pitchFamily="34" charset="0"/>
              <a:sym typeface="+mn-lt"/>
            </a:endParaRPr>
          </a:p>
        </p:txBody>
      </p:sp>
      <p:sp>
        <p:nvSpPr>
          <p:cNvPr id="51" name="Google Shape;460;p24">
            <a:extLst>
              <a:ext uri="{FF2B5EF4-FFF2-40B4-BE49-F238E27FC236}">
                <a16:creationId xmlns:a16="http://schemas.microsoft.com/office/drawing/2014/main" id="{E2032D9E-7439-40F4-A1F0-9782FBC0BC50}"/>
              </a:ext>
            </a:extLst>
          </p:cNvPr>
          <p:cNvSpPr/>
          <p:nvPr/>
        </p:nvSpPr>
        <p:spPr>
          <a:xfrm>
            <a:off x="8336940" y="6354973"/>
            <a:ext cx="3651556" cy="36713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latin typeface="Arial" panose="020B0604020202020204" pitchFamily="34" charset="0"/>
                <a:cs typeface="Arial" panose="020B0604020202020204" pitchFamily="34" charset="0"/>
                <a:sym typeface="+mn-lt"/>
              </a:rPr>
              <a:t>Write to SSDs as sequential as much </a:t>
            </a:r>
            <a:r>
              <a:rPr lang="en-US" sz="1200">
                <a:solidFill>
                  <a:schemeClr val="bg1"/>
                </a:solidFill>
                <a:latin typeface="Arial" panose="020B0604020202020204" pitchFamily="34" charset="0"/>
                <a:cs typeface="Arial" panose="020B0604020202020204" pitchFamily="34" charset="0"/>
                <a:sym typeface="+mn-lt"/>
              </a:rPr>
              <a:t>as </a:t>
            </a:r>
            <a:r>
              <a:rPr lang="en-US" sz="1200" b="0" i="0" u="none" strike="noStrike" cap="none">
                <a:solidFill>
                  <a:schemeClr val="bg1"/>
                </a:solidFill>
                <a:latin typeface="Arial" panose="020B0604020202020204" pitchFamily="34" charset="0"/>
                <a:cs typeface="Arial" panose="020B0604020202020204" pitchFamily="34" charset="0"/>
                <a:sym typeface="+mn-lt"/>
              </a:rPr>
              <a:t>possible.</a:t>
            </a:r>
            <a:endParaRPr lang="en-US" sz="1200">
              <a:solidFill>
                <a:schemeClr val="bg1"/>
              </a:solidFill>
              <a:latin typeface="Arial" panose="020B0604020202020204" pitchFamily="34" charset="0"/>
              <a:cs typeface="Arial" panose="020B0604020202020204" pitchFamily="34" charset="0"/>
              <a:sym typeface="+mn-lt"/>
            </a:endParaRPr>
          </a:p>
        </p:txBody>
      </p:sp>
      <p:sp>
        <p:nvSpPr>
          <p:cNvPr id="52" name="Google Shape;459;p24">
            <a:extLst>
              <a:ext uri="{FF2B5EF4-FFF2-40B4-BE49-F238E27FC236}">
                <a16:creationId xmlns:a16="http://schemas.microsoft.com/office/drawing/2014/main" id="{473E2F7E-3B44-4FC5-B8C0-A378FA58AEA6}"/>
              </a:ext>
            </a:extLst>
          </p:cNvPr>
          <p:cNvSpPr/>
          <p:nvPr/>
        </p:nvSpPr>
        <p:spPr>
          <a:xfrm>
            <a:off x="4896248" y="6436720"/>
            <a:ext cx="1384890" cy="253500"/>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latin typeface="Arial" panose="020B0604020202020204" pitchFamily="34" charset="0"/>
                <a:cs typeface="Arial" panose="020B0604020202020204" pitchFamily="34" charset="0"/>
                <a:sym typeface="+mn-lt"/>
              </a:rPr>
              <a:t>Compression</a:t>
            </a:r>
            <a:endParaRPr lang="en-US" sz="1200">
              <a:solidFill>
                <a:schemeClr val="bg1"/>
              </a:solidFill>
              <a:latin typeface="Arial" panose="020B0604020202020204" pitchFamily="34" charset="0"/>
              <a:cs typeface="Arial" panose="020B0604020202020204" pitchFamily="34" charset="0"/>
              <a:sym typeface="+mn-lt"/>
            </a:endParaRPr>
          </a:p>
        </p:txBody>
      </p:sp>
      <p:sp>
        <p:nvSpPr>
          <p:cNvPr id="53" name="Google Shape;458;p24">
            <a:extLst>
              <a:ext uri="{FF2B5EF4-FFF2-40B4-BE49-F238E27FC236}">
                <a16:creationId xmlns:a16="http://schemas.microsoft.com/office/drawing/2014/main" id="{1D93076F-B5CD-48F4-BBA9-23138847AF7E}"/>
              </a:ext>
            </a:extLst>
          </p:cNvPr>
          <p:cNvSpPr/>
          <p:nvPr/>
        </p:nvSpPr>
        <p:spPr>
          <a:xfrm>
            <a:off x="6882586" y="6435190"/>
            <a:ext cx="1465977" cy="215438"/>
          </a:xfrm>
          <a:prstGeom prst="rect">
            <a:avLst/>
          </a:prstGeom>
          <a:noFill/>
          <a:ln>
            <a:noFill/>
          </a:ln>
        </p:spPr>
        <p:txBody>
          <a:bodyPr spcFirstLastPara="1" wrap="square" lIns="91425" tIns="91425" rIns="91425" bIns="91425" anchor="ctr" anchorCtr="0">
            <a:noAutofit/>
          </a:bodyPr>
          <a:lstStyle/>
          <a:p>
            <a:pPr marL="0" marR="0" lvl="0" indent="0" rtl="0">
              <a:lnSpc>
                <a:spcPct val="100000"/>
              </a:lnSpc>
              <a:spcBef>
                <a:spcPts val="0"/>
              </a:spcBef>
              <a:spcAft>
                <a:spcPts val="0"/>
              </a:spcAft>
              <a:buClr>
                <a:srgbClr val="D8D8D8"/>
              </a:buClr>
              <a:buSzPts val="1200"/>
              <a:buFont typeface="Arial"/>
              <a:buNone/>
            </a:pPr>
            <a:r>
              <a:rPr lang="en-US" sz="1200" b="0" i="0" u="none" strike="noStrike" cap="none">
                <a:solidFill>
                  <a:schemeClr val="bg1"/>
                </a:solidFill>
                <a:latin typeface="Arial" panose="020B0604020202020204" pitchFamily="34" charset="0"/>
                <a:cs typeface="Arial" panose="020B0604020202020204" pitchFamily="34" charset="0"/>
                <a:sym typeface="+mn-lt"/>
              </a:rPr>
              <a:t>Deduplication</a:t>
            </a:r>
            <a:endParaRPr lang="en-US" sz="1200">
              <a:solidFill>
                <a:schemeClr val="bg1"/>
              </a:solidFill>
              <a:latin typeface="Arial" panose="020B0604020202020204" pitchFamily="34" charset="0"/>
              <a:cs typeface="Arial" panose="020B0604020202020204" pitchFamily="34" charset="0"/>
              <a:sym typeface="+mn-lt"/>
            </a:endParaRPr>
          </a:p>
        </p:txBody>
      </p:sp>
      <p:grpSp>
        <p:nvGrpSpPr>
          <p:cNvPr id="55" name="群組 54">
            <a:extLst>
              <a:ext uri="{FF2B5EF4-FFF2-40B4-BE49-F238E27FC236}">
                <a16:creationId xmlns:a16="http://schemas.microsoft.com/office/drawing/2014/main" id="{6E4E9887-AE26-4F2E-A7CD-FC520DE690C5}"/>
              </a:ext>
            </a:extLst>
          </p:cNvPr>
          <p:cNvGrpSpPr/>
          <p:nvPr/>
        </p:nvGrpSpPr>
        <p:grpSpPr>
          <a:xfrm>
            <a:off x="5152318" y="5619062"/>
            <a:ext cx="4683818" cy="454500"/>
            <a:chOff x="5102577" y="5060423"/>
            <a:chExt cx="4683818" cy="454500"/>
          </a:xfrm>
        </p:grpSpPr>
        <p:sp>
          <p:nvSpPr>
            <p:cNvPr id="56" name="Google Shape;451;p24">
              <a:extLst>
                <a:ext uri="{FF2B5EF4-FFF2-40B4-BE49-F238E27FC236}">
                  <a16:creationId xmlns:a16="http://schemas.microsoft.com/office/drawing/2014/main" id="{EE9DB14F-5C16-441E-A983-6CBE1E21477D}"/>
                </a:ext>
              </a:extLst>
            </p:cNvPr>
            <p:cNvSpPr/>
            <p:nvPr/>
          </p:nvSpPr>
          <p:spPr>
            <a:xfrm>
              <a:off x="7114473"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sp>
          <p:nvSpPr>
            <p:cNvPr id="57" name="Google Shape;451;p24">
              <a:extLst>
                <a:ext uri="{FF2B5EF4-FFF2-40B4-BE49-F238E27FC236}">
                  <a16:creationId xmlns:a16="http://schemas.microsoft.com/office/drawing/2014/main" id="{5CA4425F-B621-457A-8A2D-1271A1534D53}"/>
                </a:ext>
              </a:extLst>
            </p:cNvPr>
            <p:cNvSpPr/>
            <p:nvPr/>
          </p:nvSpPr>
          <p:spPr>
            <a:xfrm>
              <a:off x="9206604"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sp>
          <p:nvSpPr>
            <p:cNvPr id="58" name="Google Shape;451;p24">
              <a:extLst>
                <a:ext uri="{FF2B5EF4-FFF2-40B4-BE49-F238E27FC236}">
                  <a16:creationId xmlns:a16="http://schemas.microsoft.com/office/drawing/2014/main" id="{0B818020-B201-49D1-ABC6-42E4C8AD8B1E}"/>
                </a:ext>
              </a:extLst>
            </p:cNvPr>
            <p:cNvSpPr/>
            <p:nvPr/>
          </p:nvSpPr>
          <p:spPr>
            <a:xfrm>
              <a:off x="5102577" y="5060423"/>
              <a:ext cx="579791" cy="454500"/>
            </a:xfrm>
            <a:prstGeom prst="rightArrow">
              <a:avLst>
                <a:gd name="adj1" fmla="val 50000"/>
                <a:gd name="adj2" fmla="val 50000"/>
              </a:avLst>
            </a:prstGeom>
            <a:gradFill flip="none" rotWithShape="1">
              <a:gsLst>
                <a:gs pos="0">
                  <a:srgbClr val="BFBFBF">
                    <a:alpha val="0"/>
                  </a:srgbClr>
                </a:gs>
                <a:gs pos="100000">
                  <a:srgbClr val="737373"/>
                </a:gs>
              </a:gsLst>
              <a:lin ang="0" scaled="0"/>
              <a:tileRect/>
            </a:gra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lang="en-US" sz="1400" b="0" i="0" u="none" strike="noStrike" cap="none">
                <a:latin typeface="Arial" panose="020B0604020202020204" pitchFamily="34" charset="0"/>
                <a:cs typeface="Arial" panose="020B0604020202020204" pitchFamily="34" charset="0"/>
                <a:sym typeface="+mn-lt"/>
              </a:endParaRPr>
            </a:p>
          </p:txBody>
        </p:sp>
      </p:grpSp>
      <p:sp>
        <p:nvSpPr>
          <p:cNvPr id="59" name="Google Shape;449;p24">
            <a:extLst>
              <a:ext uri="{FF2B5EF4-FFF2-40B4-BE49-F238E27FC236}">
                <a16:creationId xmlns:a16="http://schemas.microsoft.com/office/drawing/2014/main" id="{CCA07573-BE7E-4210-AC85-68A50B5029B4}"/>
              </a:ext>
            </a:extLst>
          </p:cNvPr>
          <p:cNvSpPr/>
          <p:nvPr/>
        </p:nvSpPr>
        <p:spPr>
          <a:xfrm>
            <a:off x="5516982" y="6053175"/>
            <a:ext cx="1915736" cy="20124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200"/>
              <a:buFont typeface="Arial"/>
              <a:buNone/>
            </a:pPr>
            <a:r>
              <a:rPr lang="en-US" sz="1200" b="0" i="0" u="none" strike="noStrike" cap="none">
                <a:solidFill>
                  <a:srgbClr val="00FFFF"/>
                </a:solidFill>
                <a:latin typeface="Arial" panose="020B0604020202020204" pitchFamily="34" charset="0"/>
                <a:cs typeface="Arial" panose="020B0604020202020204" pitchFamily="34" charset="0"/>
                <a:sym typeface="+mn-lt"/>
              </a:rPr>
              <a:t>Compressed Data</a:t>
            </a:r>
            <a:endParaRPr lang="en-US" sz="1400">
              <a:solidFill>
                <a:srgbClr val="00FFFF"/>
              </a:solidFill>
              <a:latin typeface="Arial" panose="020B0604020202020204" pitchFamily="34" charset="0"/>
              <a:cs typeface="Arial" panose="020B0604020202020204" pitchFamily="34" charset="0"/>
              <a:sym typeface="+mn-lt"/>
            </a:endParaRPr>
          </a:p>
        </p:txBody>
      </p:sp>
      <p:sp>
        <p:nvSpPr>
          <p:cNvPr id="60" name="Google Shape;442;p24">
            <a:extLst>
              <a:ext uri="{FF2B5EF4-FFF2-40B4-BE49-F238E27FC236}">
                <a16:creationId xmlns:a16="http://schemas.microsoft.com/office/drawing/2014/main" id="{2B8F21C5-35D3-4671-AE21-69D73C7CBE55}"/>
              </a:ext>
            </a:extLst>
          </p:cNvPr>
          <p:cNvSpPr/>
          <p:nvPr/>
        </p:nvSpPr>
        <p:spPr>
          <a:xfrm>
            <a:off x="6016315" y="5429423"/>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lang="zh-TW" altLang="en-US">
              <a:latin typeface="Arial" panose="020B0604020202020204" pitchFamily="34" charset="0"/>
              <a:cs typeface="Arial" panose="020B0604020202020204" pitchFamily="34" charset="0"/>
              <a:sym typeface="+mn-lt"/>
            </a:endParaRPr>
          </a:p>
        </p:txBody>
      </p:sp>
      <p:sp>
        <p:nvSpPr>
          <p:cNvPr id="61" name="Google Shape;443;p24">
            <a:extLst>
              <a:ext uri="{FF2B5EF4-FFF2-40B4-BE49-F238E27FC236}">
                <a16:creationId xmlns:a16="http://schemas.microsoft.com/office/drawing/2014/main" id="{7288F7F0-05F2-4881-A1D3-67A36AA06CB7}"/>
              </a:ext>
            </a:extLst>
          </p:cNvPr>
          <p:cNvSpPr/>
          <p:nvPr/>
        </p:nvSpPr>
        <p:spPr>
          <a:xfrm>
            <a:off x="6481071" y="5429423"/>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lang="zh-TW" altLang="en-US">
              <a:latin typeface="Arial" panose="020B0604020202020204" pitchFamily="34" charset="0"/>
              <a:cs typeface="Arial" panose="020B0604020202020204" pitchFamily="34" charset="0"/>
              <a:sym typeface="+mn-lt"/>
            </a:endParaRPr>
          </a:p>
        </p:txBody>
      </p:sp>
      <p:sp>
        <p:nvSpPr>
          <p:cNvPr id="62" name="Google Shape;444;p24">
            <a:extLst>
              <a:ext uri="{FF2B5EF4-FFF2-40B4-BE49-F238E27FC236}">
                <a16:creationId xmlns:a16="http://schemas.microsoft.com/office/drawing/2014/main" id="{E47CCF98-D4F9-4A35-A917-8971B8083CC7}"/>
              </a:ext>
            </a:extLst>
          </p:cNvPr>
          <p:cNvSpPr/>
          <p:nvPr/>
        </p:nvSpPr>
        <p:spPr>
          <a:xfrm>
            <a:off x="6248693" y="5429423"/>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lang="zh-TW" altLang="en-US">
              <a:latin typeface="Arial" panose="020B0604020202020204" pitchFamily="34" charset="0"/>
              <a:cs typeface="Arial" panose="020B0604020202020204" pitchFamily="34" charset="0"/>
              <a:sym typeface="+mn-lt"/>
            </a:endParaRPr>
          </a:p>
        </p:txBody>
      </p:sp>
      <p:sp>
        <p:nvSpPr>
          <p:cNvPr id="63" name="Google Shape;445;p24">
            <a:extLst>
              <a:ext uri="{FF2B5EF4-FFF2-40B4-BE49-F238E27FC236}">
                <a16:creationId xmlns:a16="http://schemas.microsoft.com/office/drawing/2014/main" id="{5AE9B2E0-7364-479B-B112-72380EE61265}"/>
              </a:ext>
            </a:extLst>
          </p:cNvPr>
          <p:cNvSpPr/>
          <p:nvPr/>
        </p:nvSpPr>
        <p:spPr>
          <a:xfrm>
            <a:off x="6713448" y="5429423"/>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lang="zh-TW" altLang="en-US">
              <a:latin typeface="Arial" panose="020B0604020202020204" pitchFamily="34" charset="0"/>
              <a:cs typeface="Arial" panose="020B0604020202020204" pitchFamily="34" charset="0"/>
              <a:sym typeface="+mn-lt"/>
            </a:endParaRPr>
          </a:p>
        </p:txBody>
      </p:sp>
      <p:sp>
        <p:nvSpPr>
          <p:cNvPr id="64" name="Google Shape;442;p24">
            <a:extLst>
              <a:ext uri="{FF2B5EF4-FFF2-40B4-BE49-F238E27FC236}">
                <a16:creationId xmlns:a16="http://schemas.microsoft.com/office/drawing/2014/main" id="{7C84B846-9693-4EF5-BF6B-B69E44F8F645}"/>
              </a:ext>
            </a:extLst>
          </p:cNvPr>
          <p:cNvSpPr/>
          <p:nvPr/>
        </p:nvSpPr>
        <p:spPr>
          <a:xfrm>
            <a:off x="6502141" y="5763690"/>
            <a:ext cx="180417" cy="261547"/>
          </a:xfrm>
          <a:prstGeom prst="rect">
            <a:avLst/>
          </a:prstGeom>
          <a:solidFill>
            <a:srgbClr val="00CCFF"/>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A</a:t>
            </a:r>
            <a:endParaRPr lang="zh-TW" altLang="en-US">
              <a:latin typeface="Arial" panose="020B0604020202020204" pitchFamily="34" charset="0"/>
              <a:cs typeface="Arial" panose="020B0604020202020204" pitchFamily="34" charset="0"/>
              <a:sym typeface="+mn-lt"/>
            </a:endParaRPr>
          </a:p>
        </p:txBody>
      </p:sp>
      <p:sp>
        <p:nvSpPr>
          <p:cNvPr id="65" name="Google Shape;443;p24">
            <a:extLst>
              <a:ext uri="{FF2B5EF4-FFF2-40B4-BE49-F238E27FC236}">
                <a16:creationId xmlns:a16="http://schemas.microsoft.com/office/drawing/2014/main" id="{F01A9A03-CE81-41F9-878F-F0C196157510}"/>
              </a:ext>
            </a:extLst>
          </p:cNvPr>
          <p:cNvSpPr/>
          <p:nvPr/>
        </p:nvSpPr>
        <p:spPr>
          <a:xfrm>
            <a:off x="6260435" y="5773214"/>
            <a:ext cx="180417" cy="261547"/>
          </a:xfrm>
          <a:prstGeom prst="rect">
            <a:avLst/>
          </a:prstGeom>
          <a:solidFill>
            <a:srgbClr val="00FF99"/>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C</a:t>
            </a:r>
            <a:endParaRPr lang="zh-TW" altLang="en-US">
              <a:latin typeface="Arial" panose="020B0604020202020204" pitchFamily="34" charset="0"/>
              <a:cs typeface="Arial" panose="020B0604020202020204" pitchFamily="34" charset="0"/>
              <a:sym typeface="+mn-lt"/>
            </a:endParaRPr>
          </a:p>
        </p:txBody>
      </p:sp>
      <p:sp>
        <p:nvSpPr>
          <p:cNvPr id="66" name="Google Shape;444;p24">
            <a:extLst>
              <a:ext uri="{FF2B5EF4-FFF2-40B4-BE49-F238E27FC236}">
                <a16:creationId xmlns:a16="http://schemas.microsoft.com/office/drawing/2014/main" id="{02045C6F-3850-47E0-BEBC-A74E5A1870E9}"/>
              </a:ext>
            </a:extLst>
          </p:cNvPr>
          <p:cNvSpPr/>
          <p:nvPr/>
        </p:nvSpPr>
        <p:spPr>
          <a:xfrm>
            <a:off x="6734734" y="5763689"/>
            <a:ext cx="180417" cy="261547"/>
          </a:xfrm>
          <a:prstGeom prst="rect">
            <a:avLst/>
          </a:prstGeom>
          <a:solidFill>
            <a:srgbClr val="FFD41D"/>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B</a:t>
            </a:r>
            <a:endParaRPr lang="zh-TW" altLang="en-US">
              <a:latin typeface="Arial" panose="020B0604020202020204" pitchFamily="34" charset="0"/>
              <a:cs typeface="Arial" panose="020B0604020202020204" pitchFamily="34" charset="0"/>
              <a:sym typeface="+mn-lt"/>
            </a:endParaRPr>
          </a:p>
        </p:txBody>
      </p:sp>
      <p:sp>
        <p:nvSpPr>
          <p:cNvPr id="67" name="Google Shape;445;p24">
            <a:extLst>
              <a:ext uri="{FF2B5EF4-FFF2-40B4-BE49-F238E27FC236}">
                <a16:creationId xmlns:a16="http://schemas.microsoft.com/office/drawing/2014/main" id="{7FD82018-5F2F-4933-8212-081B85D26573}"/>
              </a:ext>
            </a:extLst>
          </p:cNvPr>
          <p:cNvSpPr/>
          <p:nvPr/>
        </p:nvSpPr>
        <p:spPr>
          <a:xfrm>
            <a:off x="6027801" y="5773215"/>
            <a:ext cx="180417" cy="261547"/>
          </a:xfrm>
          <a:prstGeom prst="rect">
            <a:avLst/>
          </a:prstGeom>
          <a:solidFill>
            <a:srgbClr val="EB6100"/>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D8D8D8"/>
              </a:buClr>
              <a:buSzPts val="1400"/>
              <a:buFont typeface="Arial"/>
              <a:buNone/>
            </a:pPr>
            <a:r>
              <a:rPr lang="en-US" sz="1400" b="0" i="0" u="none" strike="noStrike" cap="none">
                <a:latin typeface="Arial" panose="020B0604020202020204" pitchFamily="34" charset="0"/>
                <a:cs typeface="Arial" panose="020B0604020202020204" pitchFamily="34" charset="0"/>
                <a:sym typeface="+mn-lt"/>
              </a:rPr>
              <a:t>D</a:t>
            </a:r>
            <a:endParaRPr lang="zh-TW" altLang="en-US">
              <a:latin typeface="Arial" panose="020B0604020202020204" pitchFamily="34" charset="0"/>
              <a:cs typeface="Arial" panose="020B0604020202020204" pitchFamily="34" charset="0"/>
              <a:sym typeface="+mn-lt"/>
            </a:endParaRPr>
          </a:p>
        </p:txBody>
      </p:sp>
      <p:pic>
        <p:nvPicPr>
          <p:cNvPr id="54" name="Google Shape;516;p26">
            <a:extLst>
              <a:ext uri="{FF2B5EF4-FFF2-40B4-BE49-F238E27FC236}">
                <a16:creationId xmlns:a16="http://schemas.microsoft.com/office/drawing/2014/main" id="{61D119A4-54B6-4D16-A0D8-D53D07DC09D6}"/>
              </a:ext>
            </a:extLst>
          </p:cNvPr>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615575" y="3586718"/>
            <a:ext cx="3846081" cy="1604581"/>
          </a:xfrm>
          <a:prstGeom prst="rect">
            <a:avLst/>
          </a:prstGeom>
          <a:noFill/>
          <a:ln w="31750">
            <a:solidFill>
              <a:srgbClr val="00FF99"/>
            </a:solidFill>
          </a:ln>
          <a:effectLst/>
        </p:spPr>
      </p:pic>
      <p:pic>
        <p:nvPicPr>
          <p:cNvPr id="77" name="圖形 76">
            <a:extLst>
              <a:ext uri="{FF2B5EF4-FFF2-40B4-BE49-F238E27FC236}">
                <a16:creationId xmlns:a16="http://schemas.microsoft.com/office/drawing/2014/main" id="{F2A1FA56-B7B4-4B91-A914-837F8B76A7B3}"/>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400000">
            <a:off x="8041419" y="292976"/>
            <a:ext cx="952588" cy="5937689"/>
          </a:xfrm>
          <a:prstGeom prst="rect">
            <a:avLst/>
          </a:prstGeom>
        </p:spPr>
      </p:pic>
      <p:pic>
        <p:nvPicPr>
          <p:cNvPr id="49" name="Google Shape;419;p23">
            <a:extLst>
              <a:ext uri="{FF2B5EF4-FFF2-40B4-BE49-F238E27FC236}">
                <a16:creationId xmlns:a16="http://schemas.microsoft.com/office/drawing/2014/main" id="{A000E88E-C83C-45A9-B9BE-813134777F65}"/>
              </a:ext>
            </a:extLst>
          </p:cNvPr>
          <p:cNvPicPr preferRelativeResize="0"/>
          <p:nvPr/>
        </p:nvPicPr>
        <p:blipFill rotWithShape="1">
          <a:blip r:embed="rId13" cstate="print">
            <a:alphaModFix/>
            <a:extLst>
              <a:ext uri="{28A0092B-C50C-407E-A947-70E740481C1C}">
                <a14:useLocalDpi xmlns:a14="http://schemas.microsoft.com/office/drawing/2010/main"/>
              </a:ext>
            </a:extLst>
          </a:blip>
          <a:srcRect/>
          <a:stretch/>
        </p:blipFill>
        <p:spPr>
          <a:xfrm>
            <a:off x="5507566" y="1891519"/>
            <a:ext cx="5929657" cy="1571625"/>
          </a:xfrm>
          <a:prstGeom prst="rect">
            <a:avLst/>
          </a:prstGeom>
          <a:noFill/>
          <a:ln w="28575">
            <a:solidFill>
              <a:srgbClr val="00B0F0"/>
            </a:solidFill>
          </a:ln>
          <a:effectLst/>
        </p:spPr>
      </p:pic>
      <p:grpSp>
        <p:nvGrpSpPr>
          <p:cNvPr id="68" name="群組 67">
            <a:extLst>
              <a:ext uri="{FF2B5EF4-FFF2-40B4-BE49-F238E27FC236}">
                <a16:creationId xmlns:a16="http://schemas.microsoft.com/office/drawing/2014/main" id="{E5B2D1EC-EF8A-4ECB-9AAC-348B43B06EB0}"/>
              </a:ext>
            </a:extLst>
          </p:cNvPr>
          <p:cNvGrpSpPr/>
          <p:nvPr/>
        </p:nvGrpSpPr>
        <p:grpSpPr>
          <a:xfrm>
            <a:off x="5977669" y="1016399"/>
            <a:ext cx="6557352" cy="952589"/>
            <a:chOff x="162746" y="1744345"/>
            <a:chExt cx="11866508" cy="1155702"/>
          </a:xfrm>
        </p:grpSpPr>
        <p:pic>
          <p:nvPicPr>
            <p:cNvPr id="69" name="圖片 68">
              <a:extLst>
                <a:ext uri="{FF2B5EF4-FFF2-40B4-BE49-F238E27FC236}">
                  <a16:creationId xmlns:a16="http://schemas.microsoft.com/office/drawing/2014/main" id="{6E32F6CA-310B-494A-925C-2A5CD3B1BB04}"/>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70" name="圖片 69">
              <a:extLst>
                <a:ext uri="{FF2B5EF4-FFF2-40B4-BE49-F238E27FC236}">
                  <a16:creationId xmlns:a16="http://schemas.microsoft.com/office/drawing/2014/main" id="{9D1FD8BA-E4E6-47D1-BB08-670E3E286826}"/>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21" name="矩形 20">
            <a:extLst>
              <a:ext uri="{FF2B5EF4-FFF2-40B4-BE49-F238E27FC236}">
                <a16:creationId xmlns:a16="http://schemas.microsoft.com/office/drawing/2014/main" id="{8B88F0F8-D856-41B1-BB40-A60F05B6ECDE}"/>
              </a:ext>
            </a:extLst>
          </p:cNvPr>
          <p:cNvSpPr/>
          <p:nvPr/>
        </p:nvSpPr>
        <p:spPr>
          <a:xfrm>
            <a:off x="6133811" y="1229191"/>
            <a:ext cx="5905784" cy="384721"/>
          </a:xfrm>
          <a:prstGeom prst="rect">
            <a:avLst/>
          </a:prstGeom>
          <a:noFill/>
        </p:spPr>
        <p:txBody>
          <a:bodyPr wrap="none">
            <a:spAutoFit/>
          </a:bodyPr>
          <a:lstStyle/>
          <a:p>
            <a:pPr algn="ctr"/>
            <a:r>
              <a:rPr lang="en-US" altLang="zh-TW" sz="1900" b="1">
                <a:solidFill>
                  <a:srgbClr val="C00000"/>
                </a:solidFill>
                <a:latin typeface="Arial" panose="020B0604020202020204" pitchFamily="34" charset="0"/>
                <a:ea typeface="Microsoft JhengHei"/>
                <a:cs typeface="Arial" panose="020B0604020202020204" pitchFamily="34" charset="0"/>
              </a:rPr>
              <a:t>Only available when inline process before writing</a:t>
            </a:r>
          </a:p>
        </p:txBody>
      </p:sp>
      <p:sp>
        <p:nvSpPr>
          <p:cNvPr id="81" name="矩形: 圓角 80">
            <a:extLst>
              <a:ext uri="{FF2B5EF4-FFF2-40B4-BE49-F238E27FC236}">
                <a16:creationId xmlns:a16="http://schemas.microsoft.com/office/drawing/2014/main" id="{5A6CDED9-AB2B-4A52-ACC5-99A07D85337D}"/>
              </a:ext>
            </a:extLst>
          </p:cNvPr>
          <p:cNvSpPr/>
          <p:nvPr/>
        </p:nvSpPr>
        <p:spPr>
          <a:xfrm>
            <a:off x="362645" y="3990843"/>
            <a:ext cx="2954110" cy="2580398"/>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6" name="Google Shape;427;p24">
            <a:extLst>
              <a:ext uri="{FF2B5EF4-FFF2-40B4-BE49-F238E27FC236}">
                <a16:creationId xmlns:a16="http://schemas.microsoft.com/office/drawing/2014/main" id="{BED913A0-1CD7-4E97-A022-D52EF783264F}"/>
              </a:ext>
            </a:extLst>
          </p:cNvPr>
          <p:cNvSpPr txBox="1"/>
          <p:nvPr/>
        </p:nvSpPr>
        <p:spPr>
          <a:xfrm>
            <a:off x="342121" y="4034676"/>
            <a:ext cx="2946204" cy="2399938"/>
          </a:xfrm>
          <a:prstGeom prst="rect">
            <a:avLst/>
          </a:prstGeom>
          <a:noFill/>
          <a:ln>
            <a:noFill/>
          </a:ln>
        </p:spPr>
        <p:txBody>
          <a:bodyPr spcFirstLastPara="1" wrap="square" lIns="91425" tIns="91425" rIns="91425" bIns="91425" anchor="t" anchorCtr="0">
            <a:noAutofit/>
          </a:bodyPr>
          <a:lstStyle/>
          <a:p>
            <a:pPr marL="139700">
              <a:lnSpc>
                <a:spcPts val="2300"/>
              </a:lnSpc>
              <a:buClr>
                <a:srgbClr val="D8D8D8"/>
              </a:buClr>
              <a:buSzPts val="1400"/>
            </a:pPr>
            <a:r>
              <a:rPr lang="en-US" altLang="zh-TW" sz="175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The ZFS file system can be the best choice to pair with the all-flash and SSD storage because it reduces the data size and pattern that need to be written to the SSD directly. </a:t>
            </a:r>
          </a:p>
        </p:txBody>
      </p:sp>
      <p:pic>
        <p:nvPicPr>
          <p:cNvPr id="93" name="圖片 92">
            <a:extLst>
              <a:ext uri="{FF2B5EF4-FFF2-40B4-BE49-F238E27FC236}">
                <a16:creationId xmlns:a16="http://schemas.microsoft.com/office/drawing/2014/main" id="{8426B365-A94F-4D7B-B606-4250785598BB}"/>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346788" y="2058774"/>
            <a:ext cx="107166" cy="1755461"/>
          </a:xfrm>
          <a:prstGeom prst="rect">
            <a:avLst/>
          </a:prstGeom>
          <a:effectLst>
            <a:outerShdw blurRad="50800" dist="38100" algn="l" rotWithShape="0">
              <a:prstClr val="black">
                <a:alpha val="40000"/>
              </a:prstClr>
            </a:outerShdw>
          </a:effectLst>
        </p:spPr>
      </p:pic>
      <p:pic>
        <p:nvPicPr>
          <p:cNvPr id="95" name="圖片 94">
            <a:extLst>
              <a:ext uri="{FF2B5EF4-FFF2-40B4-BE49-F238E27FC236}">
                <a16:creationId xmlns:a16="http://schemas.microsoft.com/office/drawing/2014/main" id="{C746DD0B-B148-4B9E-92A7-EAEB8395917B}"/>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flipH="1">
            <a:off x="3212193" y="2060890"/>
            <a:ext cx="107166" cy="1755460"/>
          </a:xfrm>
          <a:prstGeom prst="rect">
            <a:avLst/>
          </a:prstGeom>
          <a:effectLst>
            <a:outerShdw blurRad="50800" dist="38100" algn="l" rotWithShape="0">
              <a:prstClr val="black">
                <a:alpha val="40000"/>
              </a:prstClr>
            </a:outerShdw>
          </a:effectLst>
        </p:spPr>
      </p:pic>
      <p:pic>
        <p:nvPicPr>
          <p:cNvPr id="97" name="圖片 96">
            <a:extLst>
              <a:ext uri="{FF2B5EF4-FFF2-40B4-BE49-F238E27FC236}">
                <a16:creationId xmlns:a16="http://schemas.microsoft.com/office/drawing/2014/main" id="{4CF3402F-CA26-4580-AFC1-05149079604B}"/>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348556" y="3986160"/>
            <a:ext cx="107166" cy="2664268"/>
          </a:xfrm>
          <a:prstGeom prst="rect">
            <a:avLst/>
          </a:prstGeom>
          <a:effectLst>
            <a:outerShdw blurRad="50800" dist="38100" algn="l" rotWithShape="0">
              <a:prstClr val="black">
                <a:alpha val="40000"/>
              </a:prstClr>
            </a:outerShdw>
          </a:effectLst>
        </p:spPr>
      </p:pic>
      <p:pic>
        <p:nvPicPr>
          <p:cNvPr id="99" name="圖片 98">
            <a:extLst>
              <a:ext uri="{FF2B5EF4-FFF2-40B4-BE49-F238E27FC236}">
                <a16:creationId xmlns:a16="http://schemas.microsoft.com/office/drawing/2014/main" id="{3309AF38-CFC9-4CDE-ADFA-2585E6A9731A}"/>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flipH="1">
            <a:off x="3213961" y="3983195"/>
            <a:ext cx="107166" cy="2667233"/>
          </a:xfrm>
          <a:prstGeom prst="rect">
            <a:avLst/>
          </a:prstGeom>
          <a:effectLst>
            <a:outerShdw blurRad="50800" dist="38100" algn="l" rotWithShape="0">
              <a:prstClr val="black">
                <a:alpha val="40000"/>
              </a:prstClr>
            </a:outerShdw>
          </a:effectLst>
        </p:spPr>
      </p:pic>
      <p:sp>
        <p:nvSpPr>
          <p:cNvPr id="72" name="標題 1">
            <a:extLst>
              <a:ext uri="{FF2B5EF4-FFF2-40B4-BE49-F238E27FC236}">
                <a16:creationId xmlns:a16="http://schemas.microsoft.com/office/drawing/2014/main" id="{667121AE-7095-42A5-9568-32D71D26014F}"/>
              </a:ext>
            </a:extLst>
          </p:cNvPr>
          <p:cNvSpPr txBox="1">
            <a:spLocks/>
          </p:cNvSpPr>
          <p:nvPr/>
        </p:nvSpPr>
        <p:spPr>
          <a:xfrm>
            <a:off x="659075" y="788951"/>
            <a:ext cx="11598442" cy="88811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4500"/>
              </a:lnSpc>
            </a:pPr>
            <a:r>
              <a:rPr lang="zh-TW" altLang="en-US" sz="3300">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Extend the SSD endurance</a:t>
            </a:r>
            <a:endParaRPr lang="zh-TW" altLang="en-US" sz="3300">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7845398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5EDB579-D68B-4CCA-A7A4-303C2DBCD0BD}"/>
              </a:ext>
            </a:extLst>
          </p:cNvPr>
          <p:cNvPicPr>
            <a:picLocks noChangeAspect="1"/>
          </p:cNvPicPr>
          <p:nvPr/>
        </p:nvPicPr>
        <p:blipFill>
          <a:blip r:embed="rId2" cstate="print">
            <a:extLst>
              <a:ext uri="{28A0092B-C50C-407E-A947-70E740481C1C}">
                <a14:useLocalDpi xmlns:a14="http://schemas.microsoft.com/office/drawing/2010/main"/>
              </a:ext>
            </a:extLst>
          </a:blip>
          <a:srcRect/>
          <a:stretch/>
        </p:blipFill>
        <p:spPr>
          <a:xfrm>
            <a:off x="2939823" y="5427376"/>
            <a:ext cx="2256139" cy="780575"/>
          </a:xfrm>
          <a:prstGeom prst="rect">
            <a:avLst/>
          </a:prstGeom>
          <a:effectLst>
            <a:outerShdw blurRad="50800" dist="38100" dir="2700000" algn="tl" rotWithShape="0">
              <a:prstClr val="black">
                <a:alpha val="40000"/>
              </a:prstClr>
            </a:outerShdw>
          </a:effectLst>
        </p:spPr>
      </p:pic>
      <p:sp>
        <p:nvSpPr>
          <p:cNvPr id="8" name="矩形 8">
            <a:extLst>
              <a:ext uri="{FF2B5EF4-FFF2-40B4-BE49-F238E27FC236}">
                <a16:creationId xmlns:a16="http://schemas.microsoft.com/office/drawing/2014/main" id="{8BBEC1D0-72E4-4A5E-85CD-5AB46592A5CD}"/>
              </a:ext>
            </a:extLst>
          </p:cNvPr>
          <p:cNvSpPr/>
          <p:nvPr/>
        </p:nvSpPr>
        <p:spPr>
          <a:xfrm>
            <a:off x="3157869" y="5528182"/>
            <a:ext cx="1904866" cy="588879"/>
          </a:xfrm>
          <a:prstGeom prst="rect">
            <a:avLst/>
          </a:prstGeom>
          <a:ln>
            <a:noFill/>
          </a:ln>
        </p:spPr>
        <p:txBody>
          <a:bodyPr wrap="square" anchor="t">
            <a:spAutoFit/>
          </a:bodyPr>
          <a:lstStyle/>
          <a:p>
            <a:pPr>
              <a:lnSpc>
                <a:spcPts val="2000"/>
              </a:lnSpc>
            </a:pPr>
            <a:r>
              <a:rPr lang="en-US" altLang="zh-TW" sz="1450" b="1">
                <a:solidFill>
                  <a:schemeClr val="bg1"/>
                </a:solidFill>
                <a:latin typeface="Arial"/>
                <a:ea typeface="微軟正黑體"/>
                <a:cs typeface="Arial"/>
              </a:rPr>
              <a:t>SMB, AFP, NFS, FTP, WebDAV</a:t>
            </a:r>
            <a:endParaRPr lang="en-US" sz="1450" b="1">
              <a:solidFill>
                <a:schemeClr val="bg1"/>
              </a:solidFill>
              <a:cs typeface="Calibri"/>
            </a:endParaRPr>
          </a:p>
        </p:txBody>
      </p:sp>
      <p:pic>
        <p:nvPicPr>
          <p:cNvPr id="80"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426F9D8D-47A5-4140-BD1F-11FF62380B0F}"/>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502768" y="2311392"/>
            <a:ext cx="3643131" cy="3378498"/>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pic>
        <p:nvPicPr>
          <p:cNvPr id="33" name="圖形 20">
            <a:extLst>
              <a:ext uri="{FF2B5EF4-FFF2-40B4-BE49-F238E27FC236}">
                <a16:creationId xmlns:a16="http://schemas.microsoft.com/office/drawing/2014/main" id="{C33896D9-46F5-482D-9028-68987F8BD9F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817371" y="5617987"/>
            <a:ext cx="1135380" cy="780575"/>
          </a:xfrm>
          <a:prstGeom prst="rect">
            <a:avLst/>
          </a:prstGeom>
        </p:spPr>
      </p:pic>
      <p:pic>
        <p:nvPicPr>
          <p:cNvPr id="34" name="圖形 20">
            <a:extLst>
              <a:ext uri="{FF2B5EF4-FFF2-40B4-BE49-F238E27FC236}">
                <a16:creationId xmlns:a16="http://schemas.microsoft.com/office/drawing/2014/main" id="{EC871337-39F4-429A-99F0-8663BE1DBA0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92471" y="5617987"/>
            <a:ext cx="1135380" cy="780575"/>
          </a:xfrm>
          <a:prstGeom prst="rect">
            <a:avLst/>
          </a:prstGeom>
        </p:spPr>
      </p:pic>
      <p:pic>
        <p:nvPicPr>
          <p:cNvPr id="35" name="圖形 20">
            <a:extLst>
              <a:ext uri="{FF2B5EF4-FFF2-40B4-BE49-F238E27FC236}">
                <a16:creationId xmlns:a16="http://schemas.microsoft.com/office/drawing/2014/main" id="{8A6C49FE-10A0-4CB1-9759-3E50A67C058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74771" y="5617987"/>
            <a:ext cx="1135380" cy="780575"/>
          </a:xfrm>
          <a:prstGeom prst="rect">
            <a:avLst/>
          </a:prstGeom>
        </p:spPr>
      </p:pic>
      <p:pic>
        <p:nvPicPr>
          <p:cNvPr id="46" name="Picture 3" descr="https://lh3.googleusercontent.com/sKcvTrNGNgGX4oKe4F6jFRMvr0LOJjF7t1rRtVb7J1vKEC0qGZhtl_gfEnDYaPnBvbqRouvayN7ZYTzU-rUvSmt27SzhXhGaDqt7f4H9dHMJvJdjhk5C1HwnAiRx3ZUabNn8eyMlfuo">
            <a:extLst>
              <a:ext uri="{FF2B5EF4-FFF2-40B4-BE49-F238E27FC236}">
                <a16:creationId xmlns:a16="http://schemas.microsoft.com/office/drawing/2014/main" id="{A3BFCE1E-3066-4581-BBF1-91939C8668FC}"/>
              </a:ext>
            </a:extLst>
          </p:cNvPr>
          <p:cNvPicPr>
            <a:picLocks noChangeAspect="1" noChangeArrowheads="1"/>
          </p:cNvPicPr>
          <p:nvPr/>
        </p:nvPicPr>
        <p:blipFill>
          <a:blip r:embed="rId3">
            <a:grayscl/>
            <a:extLst>
              <a:ext uri="{BEBA8EAE-BF5A-486C-A8C5-ECC9F3942E4B}">
                <a14:imgProps xmlns:a14="http://schemas.microsoft.com/office/drawing/2010/main">
                  <a14:imgLayer r:embed="rId4">
                    <a14:imgEffect>
                      <a14:saturation sat="0"/>
                    </a14:imgEffect>
                    <a14:imgEffect>
                      <a14:brightnessContrast bright="40000" contrast="-20000"/>
                    </a14:imgEffect>
                  </a14:imgLayer>
                </a14:imgProps>
              </a:ext>
              <a:ext uri="{28A0092B-C50C-407E-A947-70E740481C1C}">
                <a14:useLocalDpi xmlns:a14="http://schemas.microsoft.com/office/drawing/2010/main"/>
              </a:ext>
            </a:extLst>
          </a:blip>
          <a:srcRect/>
          <a:stretch>
            <a:fillRect/>
          </a:stretch>
        </p:blipFill>
        <p:spPr bwMode="auto">
          <a:xfrm>
            <a:off x="607727" y="682258"/>
            <a:ext cx="3381077" cy="3135479"/>
          </a:xfrm>
          <a:prstGeom prst="rect">
            <a:avLst/>
          </a:prstGeom>
          <a:noFill/>
          <a:effectLst>
            <a:outerShdw blurRad="228600" dist="38100" dir="18900000" sx="105000" sy="105000" algn="bl" rotWithShape="0">
              <a:prstClr val="black">
                <a:alpha val="35000"/>
              </a:prstClr>
            </a:outerShdw>
          </a:effectLst>
          <a:extLst>
            <a:ext uri="{909E8E84-426E-40DD-AFC4-6F175D3DCCD1}">
              <a14:hiddenFill xmlns:a14="http://schemas.microsoft.com/office/drawing/2010/main">
                <a:solidFill>
                  <a:srgbClr val="FFFFFF"/>
                </a:solidFill>
              </a14:hiddenFill>
            </a:ext>
          </a:extLst>
        </p:spPr>
      </p:pic>
      <p:grpSp>
        <p:nvGrpSpPr>
          <p:cNvPr id="47" name="群組 23">
            <a:extLst>
              <a:ext uri="{FF2B5EF4-FFF2-40B4-BE49-F238E27FC236}">
                <a16:creationId xmlns:a16="http://schemas.microsoft.com/office/drawing/2014/main" id="{C6CE59FA-B81C-4124-9390-07A0896B92BF}"/>
              </a:ext>
            </a:extLst>
          </p:cNvPr>
          <p:cNvGrpSpPr/>
          <p:nvPr/>
        </p:nvGrpSpPr>
        <p:grpSpPr>
          <a:xfrm>
            <a:off x="1224748" y="2327199"/>
            <a:ext cx="1745608" cy="703340"/>
            <a:chOff x="1500761" y="1789946"/>
            <a:chExt cx="1691816" cy="681665"/>
          </a:xfrm>
          <a:effectLst>
            <a:outerShdw blurRad="50800" dist="38100" dir="2700000" algn="tl" rotWithShape="0">
              <a:prstClr val="black">
                <a:alpha val="40000"/>
              </a:prstClr>
            </a:outerShdw>
          </a:effectLst>
        </p:grpSpPr>
        <p:pic>
          <p:nvPicPr>
            <p:cNvPr id="48" name="Picture 4" descr="https://lh4.googleusercontent.com/K9V2IiA9lNjQ1bEivo1ZgqjOHErvSxm5mVIOkLfvS4AV_fruAS_ZGl8d77W240EC3k6e504hgmF0cHbqKzwGjNf5PitpvqSoTAJTXYJRjml246jnOQT5Pi8XFvCM9bHK5-as3-f__KM">
              <a:extLst>
                <a:ext uri="{FF2B5EF4-FFF2-40B4-BE49-F238E27FC236}">
                  <a16:creationId xmlns:a16="http://schemas.microsoft.com/office/drawing/2014/main" id="{15C18E65-C5C9-4ADA-93B2-5E5FB0BE91F7}"/>
                </a:ext>
              </a:extLst>
            </p:cNvPr>
            <p:cNvPicPr>
              <a:picLocks noChangeAspect="1" noChangeArrowheads="1"/>
            </p:cNvPicPr>
            <p:nvPr/>
          </p:nvPicPr>
          <p:blipFill>
            <a:blip r:embed="rId7" cstate="print"/>
            <a:srcRect/>
            <a:stretch>
              <a:fillRect/>
            </a:stretch>
          </p:blipFill>
          <p:spPr bwMode="auto">
            <a:xfrm>
              <a:off x="2421112" y="1789946"/>
              <a:ext cx="300202" cy="300202"/>
            </a:xfrm>
            <a:prstGeom prst="rect">
              <a:avLst/>
            </a:prstGeom>
            <a:noFill/>
          </p:spPr>
        </p:pic>
        <p:pic>
          <p:nvPicPr>
            <p:cNvPr id="49" name="Picture 7" descr="https://lh6.googleusercontent.com/SA4uCyR_L2jYMxGHC8JcQTlO_Fi9fvJ01WwSys_hjF9oiyvEopa8yurvBgrShk7u3W0l2n2QRfE8VniYiUpT9MM2LO5_H_HvyxoJmc3E-O73Jp3siIe-6VnvGCawf8RH_MkgmPsSCCc">
              <a:extLst>
                <a:ext uri="{FF2B5EF4-FFF2-40B4-BE49-F238E27FC236}">
                  <a16:creationId xmlns:a16="http://schemas.microsoft.com/office/drawing/2014/main" id="{0F5B73E8-BC1B-4089-8C6B-A4E6DFED62D4}"/>
                </a:ext>
              </a:extLst>
            </p:cNvPr>
            <p:cNvPicPr>
              <a:picLocks noChangeAspect="1" noChangeArrowheads="1"/>
            </p:cNvPicPr>
            <p:nvPr/>
          </p:nvPicPr>
          <p:blipFill>
            <a:blip r:embed="rId8" cstate="print"/>
            <a:srcRect/>
            <a:stretch>
              <a:fillRect/>
            </a:stretch>
          </p:blipFill>
          <p:spPr bwMode="auto">
            <a:xfrm>
              <a:off x="2173219" y="2170064"/>
              <a:ext cx="300202" cy="300202"/>
            </a:xfrm>
            <a:prstGeom prst="rect">
              <a:avLst/>
            </a:prstGeom>
            <a:noFill/>
          </p:spPr>
        </p:pic>
        <p:pic>
          <p:nvPicPr>
            <p:cNvPr id="50" name="Picture 8" descr="https://lh5.googleusercontent.com/b23u0ELh4hL_awB9Ww8vAh7Zb4GFaTyM9JSXkjRp0Op_jSl8QgyYQgVBe80qtGNDzwNoQ_JvJG05J8wcqXnnj88_y22ro12VeuppteRlA4uAOloCT_8w_iXv6JburYdSsGUPeN8tvh0">
              <a:extLst>
                <a:ext uri="{FF2B5EF4-FFF2-40B4-BE49-F238E27FC236}">
                  <a16:creationId xmlns:a16="http://schemas.microsoft.com/office/drawing/2014/main" id="{B6E69A13-BCCA-4C5D-A5CA-7ECAAF0680D0}"/>
                </a:ext>
              </a:extLst>
            </p:cNvPr>
            <p:cNvPicPr>
              <a:picLocks noChangeAspect="1" noChangeArrowheads="1"/>
            </p:cNvPicPr>
            <p:nvPr/>
          </p:nvPicPr>
          <p:blipFill>
            <a:blip r:embed="rId9" cstate="print"/>
            <a:srcRect/>
            <a:stretch>
              <a:fillRect/>
            </a:stretch>
          </p:blipFill>
          <p:spPr bwMode="auto">
            <a:xfrm>
              <a:off x="2663422" y="2170736"/>
              <a:ext cx="300202" cy="300202"/>
            </a:xfrm>
            <a:prstGeom prst="rect">
              <a:avLst/>
            </a:prstGeom>
            <a:noFill/>
          </p:spPr>
        </p:pic>
        <p:pic>
          <p:nvPicPr>
            <p:cNvPr id="51" name="Picture 10" descr="https://lh5.googleusercontent.com/yDLc8xkAuuVx7crlIE2KNk0ewYBuVYjSKxQ5-0kgPW8S4En-3J4DTgJmPELmxQwN8JbJhTMB-lKlBnEcEA2ejrh6oEbgoTK2g0aeYzDlI4TflzYSmKvfwz4Q5HPlbLA48sdewMmt2yE">
              <a:extLst>
                <a:ext uri="{FF2B5EF4-FFF2-40B4-BE49-F238E27FC236}">
                  <a16:creationId xmlns:a16="http://schemas.microsoft.com/office/drawing/2014/main" id="{39340916-289D-4367-B890-F021D4CE6146}"/>
                </a:ext>
              </a:extLst>
            </p:cNvPr>
            <p:cNvPicPr>
              <a:picLocks noChangeAspect="1" noChangeArrowheads="1"/>
            </p:cNvPicPr>
            <p:nvPr/>
          </p:nvPicPr>
          <p:blipFill>
            <a:blip r:embed="rId10" cstate="print"/>
            <a:srcRect/>
            <a:stretch>
              <a:fillRect/>
            </a:stretch>
          </p:blipFill>
          <p:spPr bwMode="auto">
            <a:xfrm>
              <a:off x="1500761" y="1791040"/>
              <a:ext cx="300202" cy="300202"/>
            </a:xfrm>
            <a:prstGeom prst="rect">
              <a:avLst/>
            </a:prstGeom>
            <a:noFill/>
          </p:spPr>
        </p:pic>
        <p:pic>
          <p:nvPicPr>
            <p:cNvPr id="52" name="Picture 12" descr="https://lh6.googleusercontent.com/2xwQyO-ybTkAAlCBIc-utXfwa8yEQQSBOAN-mgL1KmFDhzHTcwDZurEnS8G2FhqCXXCnpOPtRB_CV8CWFBHxHvni3DZq0v5Sk5cCLBPtfAkLh-dgfn7WvbsGNgqzb29qmdTvvAUQc_E">
              <a:extLst>
                <a:ext uri="{FF2B5EF4-FFF2-40B4-BE49-F238E27FC236}">
                  <a16:creationId xmlns:a16="http://schemas.microsoft.com/office/drawing/2014/main" id="{36C41441-74C8-4EED-AE0C-41EB86E975D2}"/>
                </a:ext>
              </a:extLst>
            </p:cNvPr>
            <p:cNvPicPr>
              <a:picLocks noChangeAspect="1" noChangeArrowheads="1"/>
            </p:cNvPicPr>
            <p:nvPr/>
          </p:nvPicPr>
          <p:blipFill>
            <a:blip r:embed="rId11" cstate="print"/>
            <a:srcRect/>
            <a:stretch>
              <a:fillRect/>
            </a:stretch>
          </p:blipFill>
          <p:spPr bwMode="auto">
            <a:xfrm>
              <a:off x="2892375" y="1789946"/>
              <a:ext cx="300202" cy="300202"/>
            </a:xfrm>
            <a:prstGeom prst="rect">
              <a:avLst/>
            </a:prstGeom>
            <a:noFill/>
          </p:spPr>
        </p:pic>
        <p:pic>
          <p:nvPicPr>
            <p:cNvPr id="53" name="Picture 2" descr="https://lh3.googleusercontent.com/tt_AoumHnwvy4yDK_XqLGyDQRXd4qwpAD7lhoInKWc-stRPWnIZWWSYYLae7i3UfSpefEhRxYlb5d03ZVA71X7QTHmkwEUknw0I9qEGn5XeMBDgWDCSXJFpOO_4jxFHFhk5qQNgB238">
              <a:extLst>
                <a:ext uri="{FF2B5EF4-FFF2-40B4-BE49-F238E27FC236}">
                  <a16:creationId xmlns:a16="http://schemas.microsoft.com/office/drawing/2014/main" id="{8365E831-ACA7-4F43-A650-3261612C0504}"/>
                </a:ext>
              </a:extLst>
            </p:cNvPr>
            <p:cNvPicPr>
              <a:picLocks noChangeAspect="1" noChangeArrowheads="1"/>
            </p:cNvPicPr>
            <p:nvPr/>
          </p:nvPicPr>
          <p:blipFill>
            <a:blip r:embed="rId12" cstate="print"/>
            <a:srcRect/>
            <a:stretch>
              <a:fillRect/>
            </a:stretch>
          </p:blipFill>
          <p:spPr bwMode="auto">
            <a:xfrm>
              <a:off x="1955787" y="1789947"/>
              <a:ext cx="300202" cy="300200"/>
            </a:xfrm>
            <a:prstGeom prst="rect">
              <a:avLst/>
            </a:prstGeom>
            <a:noFill/>
          </p:spPr>
        </p:pic>
        <p:pic>
          <p:nvPicPr>
            <p:cNvPr id="54" name="Picture 25" descr="C:\Users\Josh Chen\Desktop\OneDrive.png">
              <a:extLst>
                <a:ext uri="{FF2B5EF4-FFF2-40B4-BE49-F238E27FC236}">
                  <a16:creationId xmlns:a16="http://schemas.microsoft.com/office/drawing/2014/main" id="{31183760-DC9F-4589-87A2-2F34B55EDF8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723468" y="2170453"/>
              <a:ext cx="301158" cy="301158"/>
            </a:xfrm>
            <a:prstGeom prst="rect">
              <a:avLst/>
            </a:prstGeom>
            <a:noFill/>
          </p:spPr>
        </p:pic>
      </p:grpSp>
      <p:pic>
        <p:nvPicPr>
          <p:cNvPr id="55" name="Picture 7" descr="https://lh4.googleusercontent.com/H0XP8Jf23xF4_It_H1HIamwPlS0OZnb3ZwylCZIXa5x1H1pjl1FKTmmTa11CmKxi-TwaH1XwEv7df8G1O0IuSBfh7FZdZEG3Xi9ZVf7j1NH65lhVqI8w79kvWfz-rfCtXFel6RoBJoI">
            <a:extLst>
              <a:ext uri="{FF2B5EF4-FFF2-40B4-BE49-F238E27FC236}">
                <a16:creationId xmlns:a16="http://schemas.microsoft.com/office/drawing/2014/main" id="{819FCAC7-8689-4AD6-BF05-3BFDC71F1C17}"/>
              </a:ext>
            </a:extLst>
          </p:cNvPr>
          <p:cNvPicPr>
            <a:picLocks noChangeAspect="1" noChangeArrowheads="1"/>
          </p:cNvPicPr>
          <p:nvPr/>
        </p:nvPicPr>
        <p:blipFill>
          <a:blip r:embed="rId14" cstate="print"/>
          <a:srcRect/>
          <a:stretch>
            <a:fillRect/>
          </a:stretch>
        </p:blipFill>
        <p:spPr bwMode="auto">
          <a:xfrm>
            <a:off x="3204109" y="2326643"/>
            <a:ext cx="309602" cy="309600"/>
          </a:xfrm>
          <a:prstGeom prst="rect">
            <a:avLst/>
          </a:prstGeom>
          <a:noFill/>
          <a:effectLst>
            <a:outerShdw blurRad="50800" dist="38100" dir="2700000" algn="tl" rotWithShape="0">
              <a:prstClr val="black">
                <a:alpha val="40000"/>
              </a:prstClr>
            </a:outerShdw>
          </a:effectLst>
        </p:spPr>
      </p:pic>
      <p:pic>
        <p:nvPicPr>
          <p:cNvPr id="56" name="Picture 23" descr="C:\Users\Josh Chen\Desktop\sharefile.png">
            <a:extLst>
              <a:ext uri="{FF2B5EF4-FFF2-40B4-BE49-F238E27FC236}">
                <a16:creationId xmlns:a16="http://schemas.microsoft.com/office/drawing/2014/main" id="{D25FAD72-E016-47A1-8F02-39134EE75D7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933024" y="2728979"/>
            <a:ext cx="291600" cy="291600"/>
          </a:xfrm>
          <a:prstGeom prst="rect">
            <a:avLst/>
          </a:prstGeom>
          <a:noFill/>
          <a:effectLst>
            <a:outerShdw blurRad="50800" dist="38100" dir="2700000" algn="tl" rotWithShape="0">
              <a:prstClr val="black">
                <a:alpha val="40000"/>
              </a:prstClr>
            </a:outerShdw>
          </a:effectLst>
        </p:spPr>
      </p:pic>
      <p:grpSp>
        <p:nvGrpSpPr>
          <p:cNvPr id="10" name="群組 9">
            <a:extLst>
              <a:ext uri="{FF2B5EF4-FFF2-40B4-BE49-F238E27FC236}">
                <a16:creationId xmlns:a16="http://schemas.microsoft.com/office/drawing/2014/main" id="{F60084E3-5AF2-4BED-8909-610546AB0C7C}"/>
              </a:ext>
            </a:extLst>
          </p:cNvPr>
          <p:cNvGrpSpPr/>
          <p:nvPr/>
        </p:nvGrpSpPr>
        <p:grpSpPr>
          <a:xfrm>
            <a:off x="881513" y="4191200"/>
            <a:ext cx="2812252" cy="746310"/>
            <a:chOff x="881513" y="4149933"/>
            <a:chExt cx="2812252" cy="746310"/>
          </a:xfrm>
        </p:grpSpPr>
        <p:pic>
          <p:nvPicPr>
            <p:cNvPr id="57" name="Picture 6" descr="https://lh4.googleusercontent.com/JLwINZBR99tkGPRx3FA7rWHaz4lrB4beEXvVDTvYNOP5IjDY41yBYtDUGLBFNzd38AYzYdEORsJ-Hu3sSmrbpf6Ffqy12-Oo0oN_j-ZoxY98DIhex5SxovJCSE67G7Vulk2lJvUhbwo">
              <a:extLst>
                <a:ext uri="{FF2B5EF4-FFF2-40B4-BE49-F238E27FC236}">
                  <a16:creationId xmlns:a16="http://schemas.microsoft.com/office/drawing/2014/main" id="{A58F9F7C-FD60-4297-A734-A340FF2230A9}"/>
                </a:ext>
              </a:extLst>
            </p:cNvPr>
            <p:cNvPicPr>
              <a:picLocks noChangeAspect="1" noChangeArrowheads="1"/>
            </p:cNvPicPr>
            <p:nvPr/>
          </p:nvPicPr>
          <p:blipFill>
            <a:blip r:embed="rId16" cstate="print"/>
            <a:srcRect/>
            <a:stretch>
              <a:fillRect/>
            </a:stretch>
          </p:blipFill>
          <p:spPr bwMode="auto">
            <a:xfrm>
              <a:off x="2914072" y="4585817"/>
              <a:ext cx="309638" cy="309637"/>
            </a:xfrm>
            <a:prstGeom prst="rect">
              <a:avLst/>
            </a:prstGeom>
            <a:noFill/>
            <a:effectLst>
              <a:outerShdw blurRad="50800" dist="38100" dir="2700000" algn="tl" rotWithShape="0">
                <a:prstClr val="black">
                  <a:alpha val="40000"/>
                </a:prstClr>
              </a:outerShdw>
            </a:effectLst>
          </p:spPr>
        </p:pic>
        <p:pic>
          <p:nvPicPr>
            <p:cNvPr id="58" name="Picture 8" descr="https://lh3.googleusercontent.com/hnn68hOWXAfi-2buhync8Ho5N6Mh1Cia1p0BYKEFmgSCSweBZZvfugkqQyrghaN8zyIsBFAl27eld7JprW8x9O13h7UnOZtO0T-xd_Tym8bWTlhrMjby8MzOdHSSIAxcK-61egURb-U">
              <a:extLst>
                <a:ext uri="{FF2B5EF4-FFF2-40B4-BE49-F238E27FC236}">
                  <a16:creationId xmlns:a16="http://schemas.microsoft.com/office/drawing/2014/main" id="{3DF74BA7-D5D2-416D-A62C-8DD2058AA54B}"/>
                </a:ext>
              </a:extLst>
            </p:cNvPr>
            <p:cNvPicPr>
              <a:picLocks noChangeAspect="1" noChangeArrowheads="1"/>
            </p:cNvPicPr>
            <p:nvPr/>
          </p:nvPicPr>
          <p:blipFill>
            <a:blip r:embed="rId17" cstate="print"/>
            <a:srcRect/>
            <a:stretch>
              <a:fillRect/>
            </a:stretch>
          </p:blipFill>
          <p:spPr bwMode="auto">
            <a:xfrm>
              <a:off x="2117713" y="4164954"/>
              <a:ext cx="309638" cy="309637"/>
            </a:xfrm>
            <a:prstGeom prst="rect">
              <a:avLst/>
            </a:prstGeom>
            <a:noFill/>
            <a:effectLst>
              <a:outerShdw blurRad="50800" dist="38100" dir="2700000" algn="tl" rotWithShape="0">
                <a:prstClr val="black">
                  <a:alpha val="40000"/>
                </a:prstClr>
              </a:outerShdw>
            </a:effectLst>
          </p:spPr>
        </p:pic>
        <p:pic>
          <p:nvPicPr>
            <p:cNvPr id="59" name="Picture 11" descr="https://lh4.googleusercontent.com/mK6k9HxxlQ3iieT8IW0gEWxdyKJgYfYBWwdBvN0lRLu8_cGB7X1lN2KOXLFP9TXD-UMxtXANPXor198AJF-FyeUM35snyzMMvdZbcQ_OmxIfdMdUejC5Cy8R8FjD2RfZBKEHA0hMPus">
              <a:extLst>
                <a:ext uri="{FF2B5EF4-FFF2-40B4-BE49-F238E27FC236}">
                  <a16:creationId xmlns:a16="http://schemas.microsoft.com/office/drawing/2014/main" id="{D045C347-C216-4A62-9149-6A9A42EF91BE}"/>
                </a:ext>
              </a:extLst>
            </p:cNvPr>
            <p:cNvPicPr>
              <a:picLocks noChangeAspect="1" noChangeArrowheads="1"/>
            </p:cNvPicPr>
            <p:nvPr/>
          </p:nvPicPr>
          <p:blipFill>
            <a:blip r:embed="rId18" cstate="print"/>
            <a:srcRect/>
            <a:stretch>
              <a:fillRect/>
            </a:stretch>
          </p:blipFill>
          <p:spPr bwMode="auto">
            <a:xfrm>
              <a:off x="1405796" y="4586465"/>
              <a:ext cx="309638" cy="309637"/>
            </a:xfrm>
            <a:prstGeom prst="rect">
              <a:avLst/>
            </a:prstGeom>
            <a:noFill/>
            <a:effectLst>
              <a:outerShdw blurRad="50800" dist="38100" dir="2700000" algn="tl" rotWithShape="0">
                <a:prstClr val="black">
                  <a:alpha val="40000"/>
                </a:prstClr>
              </a:outerShdw>
            </a:effectLst>
          </p:spPr>
        </p:pic>
        <p:pic>
          <p:nvPicPr>
            <p:cNvPr id="60" name="Picture 14" descr="https://lh5.googleusercontent.com/c-VuMbfcURQcWQtCVz--q6LxBcxY3slbhaPIm-dpbfmvPNMaYWQ0ipmkTPMv3hgaGWf0TANE0FBtUZDit-HSbunIQrWF1jmbyek1KF3PBDz6g-NiamNTqP8O87dLx0eyXxwaNQ9vD-Y">
              <a:extLst>
                <a:ext uri="{FF2B5EF4-FFF2-40B4-BE49-F238E27FC236}">
                  <a16:creationId xmlns:a16="http://schemas.microsoft.com/office/drawing/2014/main" id="{0B941F7A-9F14-401D-B228-499D34BEE01E}"/>
                </a:ext>
              </a:extLst>
            </p:cNvPr>
            <p:cNvPicPr>
              <a:picLocks noChangeAspect="1" noChangeArrowheads="1"/>
            </p:cNvPicPr>
            <p:nvPr/>
          </p:nvPicPr>
          <p:blipFill>
            <a:blip r:embed="rId19" cstate="print"/>
            <a:srcRect/>
            <a:stretch>
              <a:fillRect/>
            </a:stretch>
          </p:blipFill>
          <p:spPr bwMode="auto">
            <a:xfrm>
              <a:off x="3082770" y="4165768"/>
              <a:ext cx="309638" cy="309637"/>
            </a:xfrm>
            <a:prstGeom prst="rect">
              <a:avLst/>
            </a:prstGeom>
            <a:noFill/>
            <a:effectLst>
              <a:outerShdw blurRad="50800" dist="38100" dir="2700000" algn="tl" rotWithShape="0">
                <a:prstClr val="black">
                  <a:alpha val="40000"/>
                </a:prstClr>
              </a:outerShdw>
            </a:effectLst>
          </p:spPr>
        </p:pic>
        <p:pic>
          <p:nvPicPr>
            <p:cNvPr id="61" name="Picture 15" descr="https://lh4.googleusercontent.com/jAQgNPnfGRQtJiItDhMyoQENWRIQueXO-SLCN41rfXwPvMZuHJtzjbth4T8SNT5oRKkLFgmEAadaVDCJB13v1Az3VFJT2I3_g54luBgTg4dwUO_hTpbJCci5nMf47m0hNNun4ZJmKe8">
              <a:extLst>
                <a:ext uri="{FF2B5EF4-FFF2-40B4-BE49-F238E27FC236}">
                  <a16:creationId xmlns:a16="http://schemas.microsoft.com/office/drawing/2014/main" id="{524AB5D8-5337-4667-BDD0-BE5FEC65FF1B}"/>
                </a:ext>
              </a:extLst>
            </p:cNvPr>
            <p:cNvPicPr>
              <a:picLocks noChangeAspect="1" noChangeArrowheads="1"/>
            </p:cNvPicPr>
            <p:nvPr/>
          </p:nvPicPr>
          <p:blipFill>
            <a:blip r:embed="rId20" cstate="print"/>
            <a:srcRect/>
            <a:stretch>
              <a:fillRect/>
            </a:stretch>
          </p:blipFill>
          <p:spPr bwMode="auto">
            <a:xfrm>
              <a:off x="2425022" y="4585817"/>
              <a:ext cx="309638" cy="309637"/>
            </a:xfrm>
            <a:prstGeom prst="rect">
              <a:avLst/>
            </a:prstGeom>
            <a:noFill/>
            <a:effectLst>
              <a:outerShdw blurRad="50800" dist="38100" dir="2700000" algn="tl" rotWithShape="0">
                <a:prstClr val="black">
                  <a:alpha val="40000"/>
                </a:prstClr>
              </a:outerShdw>
            </a:effectLst>
          </p:spPr>
        </p:pic>
        <p:pic>
          <p:nvPicPr>
            <p:cNvPr id="62" name="Picture 16" descr="https://lh3.googleusercontent.com/6NBXHIDeSHzKas-KeL_-8NU77BUwwUodC8lXj_BGNUvuNeIFJ8y0d_XVUE3GGZkgdaAi7g31BOFz7W1nsfAWuDXt_ZNuak58YvwKvtxkNI4xEIRA9sr0IOjH5_EX8BEtt9F1XtuwGe4">
              <a:extLst>
                <a:ext uri="{FF2B5EF4-FFF2-40B4-BE49-F238E27FC236}">
                  <a16:creationId xmlns:a16="http://schemas.microsoft.com/office/drawing/2014/main" id="{2A7AADDC-90CA-4E6F-8E31-E4C2617F2806}"/>
                </a:ext>
              </a:extLst>
            </p:cNvPr>
            <p:cNvPicPr>
              <a:picLocks noChangeAspect="1" noChangeArrowheads="1"/>
            </p:cNvPicPr>
            <p:nvPr/>
          </p:nvPicPr>
          <p:blipFill>
            <a:blip r:embed="rId21" cstate="print"/>
            <a:srcRect/>
            <a:stretch>
              <a:fillRect/>
            </a:stretch>
          </p:blipFill>
          <p:spPr bwMode="auto">
            <a:xfrm>
              <a:off x="2586894" y="4164954"/>
              <a:ext cx="309638" cy="309637"/>
            </a:xfrm>
            <a:prstGeom prst="rect">
              <a:avLst/>
            </a:prstGeom>
            <a:noFill/>
            <a:effectLst>
              <a:outerShdw blurRad="50800" dist="38100" dir="2700000" algn="tl" rotWithShape="0">
                <a:prstClr val="black">
                  <a:alpha val="40000"/>
                </a:prstClr>
              </a:outerShdw>
            </a:effectLst>
          </p:spPr>
        </p:pic>
        <p:pic>
          <p:nvPicPr>
            <p:cNvPr id="63" name="Picture 17" descr="https://lh5.googleusercontent.com/C8QzIakFcFWiw6MJ3mPEyu4TKurUeb60BiG6wDhqfyOBNvUzPhk8fpG1lpEDSsKBCcuqpuH6rj2PFlRi0SPcQAvS-8RgaQm8Xqw9Gqs6GtdCOCGwoRa_L_cpxFOIQmIEnwV5SWCLxcM">
              <a:extLst>
                <a:ext uri="{FF2B5EF4-FFF2-40B4-BE49-F238E27FC236}">
                  <a16:creationId xmlns:a16="http://schemas.microsoft.com/office/drawing/2014/main" id="{2EE9F3BD-B1E7-497F-AA2A-BE831E62A0A9}"/>
                </a:ext>
              </a:extLst>
            </p:cNvPr>
            <p:cNvPicPr>
              <a:picLocks noChangeAspect="1" noChangeArrowheads="1"/>
            </p:cNvPicPr>
            <p:nvPr/>
          </p:nvPicPr>
          <p:blipFill>
            <a:blip r:embed="rId22" cstate="print"/>
            <a:srcRect/>
            <a:stretch>
              <a:fillRect/>
            </a:stretch>
          </p:blipFill>
          <p:spPr bwMode="auto">
            <a:xfrm>
              <a:off x="1611981" y="4153674"/>
              <a:ext cx="309638" cy="309637"/>
            </a:xfrm>
            <a:prstGeom prst="rect">
              <a:avLst/>
            </a:prstGeom>
            <a:noFill/>
            <a:effectLst>
              <a:outerShdw blurRad="50800" dist="38100" dir="2700000" algn="tl" rotWithShape="0">
                <a:prstClr val="black">
                  <a:alpha val="40000"/>
                </a:prstClr>
              </a:outerShdw>
            </a:effectLst>
          </p:spPr>
        </p:pic>
        <p:pic>
          <p:nvPicPr>
            <p:cNvPr id="64" name="Picture 18" descr="https://lh6.googleusercontent.com/1Fw3w_v3U-JCXnaUH8XlVuQyMkyy_8VgeJh6BG0241g0x8Qug7joSVqEqrkf7KpGjCj2Gqadcur-sVBW0hsMJcZlMz6ZadniH0IO-8I6aEw5qfIPXR9HtNX2-SkhY3vz4vyaUqDOMlo">
              <a:extLst>
                <a:ext uri="{FF2B5EF4-FFF2-40B4-BE49-F238E27FC236}">
                  <a16:creationId xmlns:a16="http://schemas.microsoft.com/office/drawing/2014/main" id="{761BD45A-9F13-4E15-B618-35A810ABF422}"/>
                </a:ext>
              </a:extLst>
            </p:cNvPr>
            <p:cNvPicPr>
              <a:picLocks noChangeAspect="1" noChangeArrowheads="1"/>
            </p:cNvPicPr>
            <p:nvPr/>
          </p:nvPicPr>
          <p:blipFill>
            <a:blip r:embed="rId23" cstate="print"/>
            <a:srcRect/>
            <a:stretch>
              <a:fillRect/>
            </a:stretch>
          </p:blipFill>
          <p:spPr bwMode="auto">
            <a:xfrm>
              <a:off x="3384127" y="4585278"/>
              <a:ext cx="309638" cy="309637"/>
            </a:xfrm>
            <a:prstGeom prst="rect">
              <a:avLst/>
            </a:prstGeom>
            <a:noFill/>
            <a:effectLst>
              <a:outerShdw blurRad="50800" dist="38100" dir="2700000" algn="tl" rotWithShape="0">
                <a:prstClr val="black">
                  <a:alpha val="40000"/>
                </a:prstClr>
              </a:outerShdw>
            </a:effectLst>
          </p:spPr>
        </p:pic>
        <p:pic>
          <p:nvPicPr>
            <p:cNvPr id="65" name="Picture 20" descr="Image result for è¯çºé²">
              <a:extLst>
                <a:ext uri="{FF2B5EF4-FFF2-40B4-BE49-F238E27FC236}">
                  <a16:creationId xmlns:a16="http://schemas.microsoft.com/office/drawing/2014/main" id="{DBB397EC-FCAB-4A87-9C06-CED4EA58FD7A}"/>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l="32299" t="2107" r="32593" b="45223"/>
            <a:stretch>
              <a:fillRect/>
            </a:stretch>
          </p:blipFill>
          <p:spPr bwMode="auto">
            <a:xfrm>
              <a:off x="1908782" y="4585278"/>
              <a:ext cx="309638" cy="309637"/>
            </a:xfrm>
            <a:prstGeom prst="rect">
              <a:avLst/>
            </a:prstGeom>
            <a:noFill/>
            <a:effectLst>
              <a:outerShdw blurRad="50800" dist="38100" dir="2700000" algn="tl" rotWithShape="0">
                <a:prstClr val="black">
                  <a:alpha val="40000"/>
                </a:prstClr>
              </a:outerShdw>
            </a:effectLst>
          </p:spPr>
        </p:pic>
        <p:pic>
          <p:nvPicPr>
            <p:cNvPr id="66" name="Google Shape;106;p17">
              <a:extLst>
                <a:ext uri="{FF2B5EF4-FFF2-40B4-BE49-F238E27FC236}">
                  <a16:creationId xmlns:a16="http://schemas.microsoft.com/office/drawing/2014/main" id="{A8E367A1-D703-44F2-A46D-41225ECB6E69}"/>
                </a:ext>
              </a:extLst>
            </p:cNvPr>
            <p:cNvPicPr preferRelativeResize="0"/>
            <p:nvPr/>
          </p:nvPicPr>
          <p:blipFill>
            <a:blip r:embed="rId25"/>
            <a:stretch>
              <a:fillRect/>
            </a:stretch>
          </p:blipFill>
          <p:spPr>
            <a:xfrm>
              <a:off x="881513" y="4574397"/>
              <a:ext cx="321846" cy="321846"/>
            </a:xfrm>
            <a:prstGeom prst="rect">
              <a:avLst/>
            </a:prstGeom>
            <a:noFill/>
            <a:effectLst>
              <a:outerShdw blurRad="50800" dist="38100" dir="2700000" algn="tl" rotWithShape="0">
                <a:prstClr val="black">
                  <a:alpha val="40000"/>
                </a:prstClr>
              </a:outerShdw>
            </a:effectLst>
          </p:spPr>
        </p:pic>
        <p:grpSp>
          <p:nvGrpSpPr>
            <p:cNvPr id="68" name="Group 26">
              <a:extLst>
                <a:ext uri="{FF2B5EF4-FFF2-40B4-BE49-F238E27FC236}">
                  <a16:creationId xmlns:a16="http://schemas.microsoft.com/office/drawing/2014/main" id="{9D9CA736-2467-4E8D-9BF0-A3859D0FA051}"/>
                </a:ext>
              </a:extLst>
            </p:cNvPr>
            <p:cNvGrpSpPr/>
            <p:nvPr/>
          </p:nvGrpSpPr>
          <p:grpSpPr>
            <a:xfrm>
              <a:off x="1104302" y="4149933"/>
              <a:ext cx="309638" cy="309638"/>
              <a:chOff x="7573530" y="4461400"/>
              <a:chExt cx="288006" cy="288006"/>
            </a:xfrm>
            <a:effectLst>
              <a:outerShdw blurRad="50800" dist="38100" dir="2700000" algn="tl" rotWithShape="0">
                <a:prstClr val="black">
                  <a:alpha val="40000"/>
                </a:prstClr>
              </a:outerShdw>
            </a:effectLst>
          </p:grpSpPr>
          <p:sp>
            <p:nvSpPr>
              <p:cNvPr id="69" name="Rounded Rectangle 27">
                <a:extLst>
                  <a:ext uri="{FF2B5EF4-FFF2-40B4-BE49-F238E27FC236}">
                    <a16:creationId xmlns:a16="http://schemas.microsoft.com/office/drawing/2014/main" id="{38D77E47-323A-4038-B799-0760A6D805A9}"/>
                  </a:ext>
                </a:extLst>
              </p:cNvPr>
              <p:cNvSpPr/>
              <p:nvPr/>
            </p:nvSpPr>
            <p:spPr>
              <a:xfrm>
                <a:off x="7573530" y="4461400"/>
                <a:ext cx="288006" cy="288006"/>
              </a:xfrm>
              <a:prstGeom prst="roundRect">
                <a:avLst>
                  <a:gd name="adj" fmla="val 21761"/>
                </a:avLst>
              </a:prstGeom>
              <a:solidFill>
                <a:schemeClr val="bg1"/>
              </a:solidFill>
              <a:ln w="6350">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pic>
            <p:nvPicPr>
              <p:cNvPr id="70" name="Picture 28" descr="A picture containing drawing&#10;&#10;Description automatically generated">
                <a:extLst>
                  <a:ext uri="{FF2B5EF4-FFF2-40B4-BE49-F238E27FC236}">
                    <a16:creationId xmlns:a16="http://schemas.microsoft.com/office/drawing/2014/main" id="{7E1CA9F6-16F0-4ABE-B062-EF3C80064C34}"/>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7597739" y="4629853"/>
                <a:ext cx="234737" cy="87848"/>
              </a:xfrm>
              <a:prstGeom prst="rect">
                <a:avLst/>
              </a:prstGeom>
            </p:spPr>
          </p:pic>
          <p:pic>
            <p:nvPicPr>
              <p:cNvPr id="71" name="Picture 29">
                <a:extLst>
                  <a:ext uri="{FF2B5EF4-FFF2-40B4-BE49-F238E27FC236}">
                    <a16:creationId xmlns:a16="http://schemas.microsoft.com/office/drawing/2014/main" id="{1F3FFBE3-51C8-43E2-97D5-699411C707D7}"/>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573530" y="4472717"/>
                <a:ext cx="288006" cy="182410"/>
              </a:xfrm>
              <a:prstGeom prst="rect">
                <a:avLst/>
              </a:prstGeom>
            </p:spPr>
          </p:pic>
        </p:grpSp>
      </p:grpSp>
      <p:sp>
        <p:nvSpPr>
          <p:cNvPr id="72" name="Rectangle 2">
            <a:extLst>
              <a:ext uri="{FF2B5EF4-FFF2-40B4-BE49-F238E27FC236}">
                <a16:creationId xmlns:a16="http://schemas.microsoft.com/office/drawing/2014/main" id="{1AEC6254-CB2E-4F02-90EE-54FB46198E78}"/>
              </a:ext>
            </a:extLst>
          </p:cNvPr>
          <p:cNvSpPr/>
          <p:nvPr/>
        </p:nvSpPr>
        <p:spPr>
          <a:xfrm>
            <a:off x="866900" y="1799068"/>
            <a:ext cx="2811928" cy="388248"/>
          </a:xfrm>
          <a:prstGeom prst="rect">
            <a:avLst/>
          </a:prstGeom>
        </p:spPr>
        <p:txBody>
          <a:bodyPr wrap="square">
            <a:spAutoFit/>
          </a:bodyPr>
          <a:lstStyle/>
          <a:p>
            <a:pPr algn="ctr">
              <a:lnSpc>
                <a:spcPts val="2500"/>
              </a:lnSpc>
            </a:pPr>
            <a:r>
              <a:rPr lang="en-US" altLang="zh-CN" sz="1750" b="1">
                <a:latin typeface="Arial" panose="020B0604020202020204" pitchFamily="34" charset="0"/>
                <a:ea typeface="微軟正黑體" panose="020B0604030504040204" pitchFamily="34" charset="-120"/>
                <a:cs typeface="Arial" panose="020B0604020202020204" pitchFamily="34" charset="0"/>
              </a:rPr>
              <a:t>Cloud File Storage</a:t>
            </a:r>
          </a:p>
        </p:txBody>
      </p:sp>
      <p:sp>
        <p:nvSpPr>
          <p:cNvPr id="73" name="Rectangle 37">
            <a:extLst>
              <a:ext uri="{FF2B5EF4-FFF2-40B4-BE49-F238E27FC236}">
                <a16:creationId xmlns:a16="http://schemas.microsoft.com/office/drawing/2014/main" id="{3B852C0B-48AF-4492-BEBA-025B095D0C86}"/>
              </a:ext>
            </a:extLst>
          </p:cNvPr>
          <p:cNvSpPr/>
          <p:nvPr/>
        </p:nvSpPr>
        <p:spPr>
          <a:xfrm>
            <a:off x="660874" y="3555133"/>
            <a:ext cx="3381076" cy="388248"/>
          </a:xfrm>
          <a:prstGeom prst="rect">
            <a:avLst/>
          </a:prstGeom>
        </p:spPr>
        <p:txBody>
          <a:bodyPr wrap="square">
            <a:spAutoFit/>
          </a:bodyPr>
          <a:lstStyle/>
          <a:p>
            <a:pPr algn="ctr">
              <a:lnSpc>
                <a:spcPts val="2500"/>
              </a:lnSpc>
            </a:pPr>
            <a:r>
              <a:rPr lang="en-US" altLang="zh-CN" sz="1750" b="1">
                <a:latin typeface="Arial" panose="020B0604020202020204" pitchFamily="34" charset="0"/>
                <a:ea typeface="微軟正黑體" panose="020B0604030504040204" pitchFamily="34" charset="-120"/>
                <a:cs typeface="Arial" panose="020B0604020202020204" pitchFamily="34" charset="0"/>
              </a:rPr>
              <a:t>Cloud Object Storage</a:t>
            </a:r>
          </a:p>
        </p:txBody>
      </p:sp>
      <p:pic>
        <p:nvPicPr>
          <p:cNvPr id="112" name="圖形 111">
            <a:extLst>
              <a:ext uri="{FF2B5EF4-FFF2-40B4-BE49-F238E27FC236}">
                <a16:creationId xmlns:a16="http://schemas.microsoft.com/office/drawing/2014/main" id="{0E72C0FB-CDC4-4C82-A6C9-F9E9CD3035C9}"/>
              </a:ext>
            </a:extLst>
          </p:cNvPr>
          <p:cNvPicPr>
            <a:picLocks noChangeAspect="1"/>
          </p:cNvPicPr>
          <p:nvPr/>
        </p:nvPicPr>
        <p:blipFill>
          <a:blip r:embed="rId28">
            <a:grayscl/>
            <a:extLst>
              <a:ext uri="{96DAC541-7B7A-43D3-8B79-37D633B846F1}">
                <asvg:svgBlip xmlns:asvg="http://schemas.microsoft.com/office/drawing/2016/SVG/main" r:embed="rId29"/>
              </a:ext>
            </a:extLst>
          </a:blip>
          <a:stretch>
            <a:fillRect/>
          </a:stretch>
        </p:blipFill>
        <p:spPr>
          <a:xfrm>
            <a:off x="2155861" y="5218206"/>
            <a:ext cx="883467" cy="1164757"/>
          </a:xfrm>
          <a:prstGeom prst="rect">
            <a:avLst/>
          </a:prstGeom>
        </p:spPr>
      </p:pic>
      <p:sp>
        <p:nvSpPr>
          <p:cNvPr id="2" name="標題 1">
            <a:extLst>
              <a:ext uri="{FF2B5EF4-FFF2-40B4-BE49-F238E27FC236}">
                <a16:creationId xmlns:a16="http://schemas.microsoft.com/office/drawing/2014/main" id="{8FFD1BAD-3BD6-E942-9C4B-DA18735E45D3}"/>
              </a:ext>
            </a:extLst>
          </p:cNvPr>
          <p:cNvSpPr>
            <a:spLocks noGrp="1"/>
          </p:cNvSpPr>
          <p:nvPr>
            <p:ph type="title"/>
          </p:nvPr>
        </p:nvSpPr>
        <p:spPr>
          <a:xfrm>
            <a:off x="0" y="110067"/>
            <a:ext cx="12192000" cy="1303786"/>
          </a:xfrm>
        </p:spPr>
        <p:txBody>
          <a:bodyPr>
            <a:normAutofit/>
          </a:bodyPr>
          <a:lstStyle/>
          <a:p>
            <a:pPr algn="ctr"/>
            <a:r>
              <a:rPr kumimoji="1" lang="en-US" altLang="zh-TW" sz="4000" b="1">
                <a:latin typeface="Arial" panose="020B0604020202020204" pitchFamily="34" charset="0"/>
                <a:cs typeface="Arial" panose="020B0604020202020204" pitchFamily="34" charset="0"/>
              </a:rPr>
              <a:t>Cloud Gateway and NAS in a Box</a:t>
            </a:r>
            <a:endParaRPr kumimoji="1" lang="zh-TW" altLang="en-US" sz="4000" b="1">
              <a:latin typeface="Arial" panose="020B0604020202020204" pitchFamily="34" charset="0"/>
              <a:cs typeface="Arial" panose="020B0604020202020204" pitchFamily="34" charset="0"/>
            </a:endParaRPr>
          </a:p>
        </p:txBody>
      </p:sp>
      <p:pic>
        <p:nvPicPr>
          <p:cNvPr id="74" name="圖片 73" descr="一張含有 電子用品, 路面, 電腦, 黑色 的圖片&#10;&#10;自動產生的描述">
            <a:extLst>
              <a:ext uri="{FF2B5EF4-FFF2-40B4-BE49-F238E27FC236}">
                <a16:creationId xmlns:a16="http://schemas.microsoft.com/office/drawing/2014/main" id="{BD4A4C61-DBAF-B443-82A3-AF74E578D826}"/>
              </a:ext>
            </a:extLst>
          </p:cNvPr>
          <p:cNvPicPr>
            <a:picLocks noChangeAspect="1"/>
          </p:cNvPicPr>
          <p:nvPr/>
        </p:nvPicPr>
        <p:blipFill>
          <a:blip r:embed="rId30" cstate="print">
            <a:extLst>
              <a:ext uri="{28A0092B-C50C-407E-A947-70E740481C1C}">
                <a14:useLocalDpi xmlns:a14="http://schemas.microsoft.com/office/drawing/2010/main"/>
              </a:ext>
            </a:extLst>
          </a:blip>
          <a:stretch>
            <a:fillRect/>
          </a:stretch>
        </p:blipFill>
        <p:spPr>
          <a:xfrm>
            <a:off x="5261813" y="3643386"/>
            <a:ext cx="6492253" cy="1527051"/>
          </a:xfrm>
          <a:prstGeom prst="rect">
            <a:avLst/>
          </a:prstGeom>
        </p:spPr>
      </p:pic>
      <p:pic>
        <p:nvPicPr>
          <p:cNvPr id="5" name="圖片 4">
            <a:extLst>
              <a:ext uri="{FF2B5EF4-FFF2-40B4-BE49-F238E27FC236}">
                <a16:creationId xmlns:a16="http://schemas.microsoft.com/office/drawing/2014/main" id="{AFDAE46D-935B-B245-BF7C-4E328D7B8B8A}"/>
              </a:ext>
            </a:extLst>
          </p:cNvPr>
          <p:cNvPicPr>
            <a:picLocks noChangeAspect="1"/>
          </p:cNvPicPr>
          <p:nvPr/>
        </p:nvPicPr>
        <p:blipFill>
          <a:blip r:embed="rId31"/>
          <a:stretch>
            <a:fillRect/>
          </a:stretch>
        </p:blipFill>
        <p:spPr>
          <a:xfrm>
            <a:off x="6005205" y="1665430"/>
            <a:ext cx="1625600" cy="1625600"/>
          </a:xfrm>
          <a:prstGeom prst="rect">
            <a:avLst/>
          </a:prstGeom>
        </p:spPr>
      </p:pic>
      <p:sp>
        <p:nvSpPr>
          <p:cNvPr id="75" name="矩形 3">
            <a:extLst>
              <a:ext uri="{FF2B5EF4-FFF2-40B4-BE49-F238E27FC236}">
                <a16:creationId xmlns:a16="http://schemas.microsoft.com/office/drawing/2014/main" id="{803BA2F3-71D7-DC4F-A659-92678E2F3588}"/>
              </a:ext>
            </a:extLst>
          </p:cNvPr>
          <p:cNvSpPr/>
          <p:nvPr/>
        </p:nvSpPr>
        <p:spPr>
          <a:xfrm>
            <a:off x="5662573" y="3375674"/>
            <a:ext cx="2451312" cy="276999"/>
          </a:xfrm>
          <a:prstGeom prst="rect">
            <a:avLst/>
          </a:prstGeom>
        </p:spPr>
        <p:txBody>
          <a:bodyPr wrap="none">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SSD volume for cloud gateway</a:t>
            </a:r>
          </a:p>
        </p:txBody>
      </p:sp>
      <p:sp>
        <p:nvSpPr>
          <p:cNvPr id="76" name="矩形 3">
            <a:extLst>
              <a:ext uri="{FF2B5EF4-FFF2-40B4-BE49-F238E27FC236}">
                <a16:creationId xmlns:a16="http://schemas.microsoft.com/office/drawing/2014/main" id="{F55F4E56-2640-1A47-8A91-71372EB6BF72}"/>
              </a:ext>
            </a:extLst>
          </p:cNvPr>
          <p:cNvSpPr/>
          <p:nvPr/>
        </p:nvSpPr>
        <p:spPr>
          <a:xfrm>
            <a:off x="8627729" y="3375674"/>
            <a:ext cx="2329484" cy="276999"/>
          </a:xfrm>
          <a:prstGeom prst="rect">
            <a:avLst/>
          </a:prstGeom>
        </p:spPr>
        <p:txBody>
          <a:bodyPr wrap="none">
            <a:spAutoFit/>
          </a:bodyPr>
          <a:lstStyle/>
          <a:p>
            <a:r>
              <a:rPr lang="en-US" altLang="zh-TW" sz="1200" b="1">
                <a:latin typeface="Arial" panose="020B0604020202020204" pitchFamily="34" charset="0"/>
                <a:ea typeface="微軟正黑體" panose="020B0604030504040204" pitchFamily="34" charset="-120"/>
                <a:cs typeface="Arial" panose="020B0604020202020204" pitchFamily="34" charset="0"/>
              </a:rPr>
              <a:t>HDD volume for local service</a:t>
            </a:r>
          </a:p>
        </p:txBody>
      </p:sp>
      <p:pic>
        <p:nvPicPr>
          <p:cNvPr id="77" name="圖片 76">
            <a:extLst>
              <a:ext uri="{FF2B5EF4-FFF2-40B4-BE49-F238E27FC236}">
                <a16:creationId xmlns:a16="http://schemas.microsoft.com/office/drawing/2014/main" id="{9303D393-34AE-4650-94E7-91F2DEE6ECC6}"/>
              </a:ext>
            </a:extLst>
          </p:cNvPr>
          <p:cNvPicPr>
            <a:picLocks noChangeAspect="1"/>
          </p:cNvPicPr>
          <p:nvPr/>
        </p:nvPicPr>
        <p:blipFill>
          <a:blip r:embed="rId31"/>
          <a:stretch>
            <a:fillRect/>
          </a:stretch>
        </p:blipFill>
        <p:spPr>
          <a:xfrm>
            <a:off x="8979671" y="1665430"/>
            <a:ext cx="1625600" cy="1625600"/>
          </a:xfrm>
          <a:prstGeom prst="rect">
            <a:avLst/>
          </a:prstGeom>
        </p:spPr>
      </p:pic>
      <p:pic>
        <p:nvPicPr>
          <p:cNvPr id="79" name="圖片 78">
            <a:extLst>
              <a:ext uri="{FF2B5EF4-FFF2-40B4-BE49-F238E27FC236}">
                <a16:creationId xmlns:a16="http://schemas.microsoft.com/office/drawing/2014/main" id="{D8FA9EB5-03DB-4EB9-AB92-771143DB2A82}"/>
              </a:ext>
            </a:extLst>
          </p:cNvPr>
          <p:cNvPicPr>
            <a:picLocks noChangeAspect="1"/>
          </p:cNvPicPr>
          <p:nvPr/>
        </p:nvPicPr>
        <p:blipFill>
          <a:blip r:embed="rId32" cstate="print">
            <a:extLst>
              <a:ext uri="{28A0092B-C50C-407E-A947-70E740481C1C}">
                <a14:useLocalDpi xmlns:a14="http://schemas.microsoft.com/office/drawing/2010/main"/>
              </a:ext>
            </a:extLst>
          </a:blip>
          <a:stretch>
            <a:fillRect/>
          </a:stretch>
        </p:blipFill>
        <p:spPr>
          <a:xfrm>
            <a:off x="6814776" y="2217324"/>
            <a:ext cx="1445322" cy="1136987"/>
          </a:xfrm>
          <a:prstGeom prst="rect">
            <a:avLst/>
          </a:prstGeom>
        </p:spPr>
      </p:pic>
      <p:pic>
        <p:nvPicPr>
          <p:cNvPr id="4" name="圖片 3" descr="一張含有 電子用品, 相片, 室內, 白色 的圖片&#10;&#10;自動產生的描述">
            <a:extLst>
              <a:ext uri="{FF2B5EF4-FFF2-40B4-BE49-F238E27FC236}">
                <a16:creationId xmlns:a16="http://schemas.microsoft.com/office/drawing/2014/main" id="{D4D91829-7CE0-44F9-A646-55F2CBA0BEE3}"/>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10006921" y="2097600"/>
            <a:ext cx="1459447" cy="1148098"/>
          </a:xfrm>
          <a:prstGeom prst="rect">
            <a:avLst/>
          </a:prstGeom>
        </p:spPr>
      </p:pic>
      <p:cxnSp>
        <p:nvCxnSpPr>
          <p:cNvPr id="84" name="Straight Connector 58">
            <a:extLst>
              <a:ext uri="{FF2B5EF4-FFF2-40B4-BE49-F238E27FC236}">
                <a16:creationId xmlns:a16="http://schemas.microsoft.com/office/drawing/2014/main" id="{212EB3C0-4D6A-4566-B71F-BD24F692A3D9}"/>
              </a:ext>
            </a:extLst>
          </p:cNvPr>
          <p:cNvCxnSpPr>
            <a:cxnSpLocks/>
          </p:cNvCxnSpPr>
          <p:nvPr/>
        </p:nvCxnSpPr>
        <p:spPr>
          <a:xfrm flipH="1">
            <a:off x="6482003" y="4931966"/>
            <a:ext cx="1049247" cy="517864"/>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Connector 60">
            <a:extLst>
              <a:ext uri="{FF2B5EF4-FFF2-40B4-BE49-F238E27FC236}">
                <a16:creationId xmlns:a16="http://schemas.microsoft.com/office/drawing/2014/main" id="{9AC40A5C-C7E7-4B02-B4E0-04D090B207BC}"/>
              </a:ext>
            </a:extLst>
          </p:cNvPr>
          <p:cNvCxnSpPr>
            <a:cxnSpLocks/>
          </p:cNvCxnSpPr>
          <p:nvPr/>
        </p:nvCxnSpPr>
        <p:spPr>
          <a:xfrm>
            <a:off x="8411102" y="4915636"/>
            <a:ext cx="0" cy="616621"/>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Connector 62">
            <a:extLst>
              <a:ext uri="{FF2B5EF4-FFF2-40B4-BE49-F238E27FC236}">
                <a16:creationId xmlns:a16="http://schemas.microsoft.com/office/drawing/2014/main" id="{411C92DF-A1EB-42AA-A918-F14EA7E5DAFD}"/>
              </a:ext>
            </a:extLst>
          </p:cNvPr>
          <p:cNvCxnSpPr>
            <a:cxnSpLocks/>
          </p:cNvCxnSpPr>
          <p:nvPr/>
        </p:nvCxnSpPr>
        <p:spPr>
          <a:xfrm>
            <a:off x="9183640" y="4931966"/>
            <a:ext cx="1160498" cy="517864"/>
          </a:xfrm>
          <a:prstGeom prst="line">
            <a:avLst/>
          </a:prstGeom>
          <a:ln w="25400">
            <a:solidFill>
              <a:srgbClr val="1574DC"/>
            </a:solidFill>
            <a:prstDash val="sysDot"/>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7" name="接點: 肘形 86">
            <a:extLst>
              <a:ext uri="{FF2B5EF4-FFF2-40B4-BE49-F238E27FC236}">
                <a16:creationId xmlns:a16="http://schemas.microsoft.com/office/drawing/2014/main" id="{A0505D63-2F6C-4778-AE58-C56956FD5EF7}"/>
              </a:ext>
            </a:extLst>
          </p:cNvPr>
          <p:cNvCxnSpPr>
            <a:cxnSpLocks/>
          </p:cNvCxnSpPr>
          <p:nvPr/>
        </p:nvCxnSpPr>
        <p:spPr>
          <a:xfrm>
            <a:off x="3825093" y="1958484"/>
            <a:ext cx="2264195" cy="509480"/>
          </a:xfrm>
          <a:prstGeom prst="bentConnector3">
            <a:avLst>
              <a:gd name="adj1" fmla="val 45485"/>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88" name="接點: 肘形 87">
            <a:extLst>
              <a:ext uri="{FF2B5EF4-FFF2-40B4-BE49-F238E27FC236}">
                <a16:creationId xmlns:a16="http://schemas.microsoft.com/office/drawing/2014/main" id="{D813CD5C-7124-4ABD-BA4A-902B8E70F329}"/>
              </a:ext>
            </a:extLst>
          </p:cNvPr>
          <p:cNvCxnSpPr>
            <a:cxnSpLocks/>
          </p:cNvCxnSpPr>
          <p:nvPr/>
        </p:nvCxnSpPr>
        <p:spPr>
          <a:xfrm rot="10800000" flipV="1">
            <a:off x="4151208" y="2830747"/>
            <a:ext cx="1938082" cy="1520860"/>
          </a:xfrm>
          <a:prstGeom prst="bentConnector3">
            <a:avLst>
              <a:gd name="adj1" fmla="val 62599"/>
            </a:avLst>
          </a:prstGeom>
          <a:ln w="31750">
            <a:solidFill>
              <a:srgbClr val="1574DC"/>
            </a:solidFill>
            <a:headEnd type="triangle" w="lg" len="lg"/>
            <a:tailEnd type="triangle" w="lg"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35407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電腦, 窗戶 的圖片&#10;&#10;自動產生的描述">
            <a:extLst>
              <a:ext uri="{FF2B5EF4-FFF2-40B4-BE49-F238E27FC236}">
                <a16:creationId xmlns:a16="http://schemas.microsoft.com/office/drawing/2014/main" id="{2B64C9BA-F9C4-46E8-B350-BB6DC2ED197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046" y="0"/>
            <a:ext cx="12171907" cy="6858000"/>
          </a:xfrm>
          <a:prstGeom prst="rect">
            <a:avLst/>
          </a:prstGeom>
        </p:spPr>
      </p:pic>
      <p:sp>
        <p:nvSpPr>
          <p:cNvPr id="3" name="文字方塊 2">
            <a:extLst>
              <a:ext uri="{FF2B5EF4-FFF2-40B4-BE49-F238E27FC236}">
                <a16:creationId xmlns:a16="http://schemas.microsoft.com/office/drawing/2014/main" id="{8B75BE43-2A77-4175-B717-5059420CF686}"/>
              </a:ext>
            </a:extLst>
          </p:cNvPr>
          <p:cNvSpPr txBox="1"/>
          <p:nvPr/>
        </p:nvSpPr>
        <p:spPr>
          <a:xfrm>
            <a:off x="121204" y="6056477"/>
            <a:ext cx="5898594" cy="395558"/>
          </a:xfrm>
          <a:prstGeom prst="rect">
            <a:avLst/>
          </a:prstGeom>
          <a:noFill/>
        </p:spPr>
        <p:txBody>
          <a:bodyPr wrap="square" rtlCol="0">
            <a:spAutoFit/>
          </a:bodyPr>
          <a:lstStyle/>
          <a:p>
            <a:pPr fontAlgn="base">
              <a:lnSpc>
                <a:spcPct val="150000"/>
              </a:lnSpc>
            </a:pPr>
            <a:r>
              <a:rPr lang="en-US" altLang="zh-TW" sz="700">
                <a:solidFill>
                  <a:schemeClr val="bg1">
                    <a:lumMod val="50000"/>
                  </a:schemeClr>
                </a:solidFill>
                <a:latin typeface="Arial" panose="020B0604020202020204" pitchFamily="34" charset="0"/>
                <a:ea typeface="微軟正黑體" panose="020B0604030504040204" pitchFamily="34" charset="-120"/>
                <a:cs typeface="Arial" panose="020B0604020202020204" pitchFamily="34" charset="0"/>
              </a:rPr>
              <a:t>Copyright © 2020 QNAP Systems, Inc. All rights reserved. QNAP® and other names of QNAP Products are proprietary marks or registered trademarks of QNAP Systems, Inc. Other products and company names mentioned herein are trademarks of their respective holders.</a:t>
            </a:r>
          </a:p>
        </p:txBody>
      </p:sp>
      <p:pic>
        <p:nvPicPr>
          <p:cNvPr id="8" name="圖片 7">
            <a:extLst>
              <a:ext uri="{FF2B5EF4-FFF2-40B4-BE49-F238E27FC236}">
                <a16:creationId xmlns:a16="http://schemas.microsoft.com/office/drawing/2014/main" id="{818B6B7A-799D-48CF-9BFB-0ABC133E5298}"/>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a:ext>
            </a:extLst>
          </a:blip>
          <a:srcRect t="-25836" b="-18644"/>
          <a:stretch/>
        </p:blipFill>
        <p:spPr>
          <a:xfrm>
            <a:off x="830581" y="2004957"/>
            <a:ext cx="4873607" cy="1048435"/>
          </a:xfrm>
          <a:prstGeom prst="rect">
            <a:avLst/>
          </a:prstGeom>
        </p:spPr>
      </p:pic>
      <p:pic>
        <p:nvPicPr>
          <p:cNvPr id="12" name="圖片 11" descr="一張含有 坐, 畫畫 的圖片&#10;&#10;自動產生的描述">
            <a:extLst>
              <a:ext uri="{FF2B5EF4-FFF2-40B4-BE49-F238E27FC236}">
                <a16:creationId xmlns:a16="http://schemas.microsoft.com/office/drawing/2014/main" id="{937449C4-8A23-4F03-B317-FA72C5CBE999}"/>
              </a:ext>
            </a:extLst>
          </p:cNvPr>
          <p:cNvPicPr>
            <a:picLocks noChangeAspect="1"/>
          </p:cNvPicPr>
          <p:nvPr/>
        </p:nvPicPr>
        <p:blipFill>
          <a:blip r:embed="rId5" cstate="print">
            <a:alphaModFix amt="80000"/>
            <a:extLst>
              <a:ext uri="{28A0092B-C50C-407E-A947-70E740481C1C}">
                <a14:useLocalDpi xmlns:a14="http://schemas.microsoft.com/office/drawing/2010/main"/>
              </a:ext>
            </a:extLst>
          </a:blip>
          <a:stretch>
            <a:fillRect/>
          </a:stretch>
        </p:blipFill>
        <p:spPr>
          <a:xfrm>
            <a:off x="7273933" y="1049153"/>
            <a:ext cx="909558" cy="127276"/>
          </a:xfrm>
          <a:prstGeom prst="rect">
            <a:avLst/>
          </a:prstGeom>
        </p:spPr>
      </p:pic>
      <p:pic>
        <p:nvPicPr>
          <p:cNvPr id="14" name="圖片 13" descr="一張含有 畫畫 的圖片&#10;&#10;自動產生的描述">
            <a:extLst>
              <a:ext uri="{FF2B5EF4-FFF2-40B4-BE49-F238E27FC236}">
                <a16:creationId xmlns:a16="http://schemas.microsoft.com/office/drawing/2014/main" id="{45C872AC-64F8-470F-B609-3D4206CFAC74}"/>
              </a:ext>
            </a:extLst>
          </p:cNvPr>
          <p:cNvPicPr>
            <a:picLocks noChangeAspect="1"/>
          </p:cNvPicPr>
          <p:nvPr/>
        </p:nvPicPr>
        <p:blipFill>
          <a:blip r:embed="rId6" cstate="print">
            <a:alphaModFix amt="80000"/>
            <a:extLst>
              <a:ext uri="{28A0092B-C50C-407E-A947-70E740481C1C}">
                <a14:useLocalDpi xmlns:a14="http://schemas.microsoft.com/office/drawing/2010/main"/>
              </a:ext>
            </a:extLst>
          </a:blip>
          <a:stretch>
            <a:fillRect/>
          </a:stretch>
        </p:blipFill>
        <p:spPr>
          <a:xfrm>
            <a:off x="6221896" y="2137987"/>
            <a:ext cx="906453" cy="127276"/>
          </a:xfrm>
          <a:prstGeom prst="rect">
            <a:avLst/>
          </a:prstGeom>
        </p:spPr>
      </p:pic>
      <p:pic>
        <p:nvPicPr>
          <p:cNvPr id="16" name="圖片 15" descr="一張含有 畫畫 的圖片&#10;&#10;自動產生的描述">
            <a:extLst>
              <a:ext uri="{FF2B5EF4-FFF2-40B4-BE49-F238E27FC236}">
                <a16:creationId xmlns:a16="http://schemas.microsoft.com/office/drawing/2014/main" id="{700BB3F6-3DA1-4BBD-9DB6-5E9970152A2A}"/>
              </a:ext>
            </a:extLst>
          </p:cNvPr>
          <p:cNvPicPr>
            <a:picLocks noChangeAspect="1"/>
          </p:cNvPicPr>
          <p:nvPr/>
        </p:nvPicPr>
        <p:blipFill>
          <a:blip r:embed="rId7" cstate="print">
            <a:alphaModFix amt="80000"/>
            <a:extLst>
              <a:ext uri="{28A0092B-C50C-407E-A947-70E740481C1C}">
                <a14:useLocalDpi xmlns:a14="http://schemas.microsoft.com/office/drawing/2010/main"/>
              </a:ext>
            </a:extLst>
          </a:blip>
          <a:stretch>
            <a:fillRect/>
          </a:stretch>
        </p:blipFill>
        <p:spPr>
          <a:xfrm>
            <a:off x="6010460" y="5751902"/>
            <a:ext cx="915766" cy="127276"/>
          </a:xfrm>
          <a:prstGeom prst="rect">
            <a:avLst/>
          </a:prstGeom>
        </p:spPr>
      </p:pic>
      <p:cxnSp>
        <p:nvCxnSpPr>
          <p:cNvPr id="20" name="直線接點 19">
            <a:extLst>
              <a:ext uri="{FF2B5EF4-FFF2-40B4-BE49-F238E27FC236}">
                <a16:creationId xmlns:a16="http://schemas.microsoft.com/office/drawing/2014/main" id="{CC4B5D9A-5471-4F80-B7F2-569518F4B856}"/>
              </a:ext>
            </a:extLst>
          </p:cNvPr>
          <p:cNvCxnSpPr>
            <a:cxnSpLocks/>
          </p:cNvCxnSpPr>
          <p:nvPr/>
        </p:nvCxnSpPr>
        <p:spPr>
          <a:xfrm>
            <a:off x="1130725" y="3223122"/>
            <a:ext cx="4029777" cy="0"/>
          </a:xfrm>
          <a:prstGeom prst="line">
            <a:avLst/>
          </a:prstGeom>
          <a:ln>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11" name="圖片 10">
            <a:extLst>
              <a:ext uri="{FF2B5EF4-FFF2-40B4-BE49-F238E27FC236}">
                <a16:creationId xmlns:a16="http://schemas.microsoft.com/office/drawing/2014/main" id="{91F81D04-96F3-3646-84F3-174E812338A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092053" y="4294424"/>
            <a:ext cx="2350661" cy="797792"/>
          </a:xfrm>
          <a:prstGeom prst="rect">
            <a:avLst/>
          </a:prstGeom>
          <a:effectLst>
            <a:outerShdw blurRad="50800" dist="38100" dir="2700000" algn="tl" rotWithShape="0">
              <a:prstClr val="black">
                <a:alpha val="40000"/>
              </a:prstClr>
            </a:outerShdw>
          </a:effectLst>
        </p:spPr>
      </p:pic>
      <p:pic>
        <p:nvPicPr>
          <p:cNvPr id="4" name="圖片 3" descr="一張含有 標誌, 正面, 黑暗, 坐 的圖片&#10;&#10;自動產生的描述">
            <a:extLst>
              <a:ext uri="{FF2B5EF4-FFF2-40B4-BE49-F238E27FC236}">
                <a16:creationId xmlns:a16="http://schemas.microsoft.com/office/drawing/2014/main" id="{49D73F06-C5F1-4BD0-ABD0-A1DC3ED380C9}"/>
              </a:ext>
            </a:extLst>
          </p:cNvPr>
          <p:cNvPicPr>
            <a:picLocks noChangeAspect="1"/>
          </p:cNvPicPr>
          <p:nvPr/>
        </p:nvPicPr>
        <p:blipFill>
          <a:blip r:embed="rId9" cstate="print">
            <a:grayscl/>
            <a:extLst>
              <a:ext uri="{BEBA8EAE-BF5A-486C-A8C5-ECC9F3942E4B}">
                <a14:imgProps xmlns:a14="http://schemas.microsoft.com/office/drawing/2010/main">
                  <a14:imgLayer r:embed="rId10">
                    <a14:imgEffect>
                      <a14:brightnessContrast contrast="20000"/>
                    </a14:imgEffect>
                  </a14:imgLayer>
                </a14:imgProps>
              </a:ext>
              <a:ext uri="{28A0092B-C50C-407E-A947-70E740481C1C}">
                <a14:useLocalDpi xmlns:a14="http://schemas.microsoft.com/office/drawing/2010/main"/>
              </a:ext>
            </a:extLst>
          </a:blip>
          <a:stretch>
            <a:fillRect/>
          </a:stretch>
        </p:blipFill>
        <p:spPr>
          <a:xfrm>
            <a:off x="866336" y="3491306"/>
            <a:ext cx="4741771" cy="647370"/>
          </a:xfrm>
          <a:prstGeom prst="rect">
            <a:avLst/>
          </a:prstGeom>
        </p:spPr>
      </p:pic>
      <p:pic>
        <p:nvPicPr>
          <p:cNvPr id="9" name="圖片 8">
            <a:extLst>
              <a:ext uri="{FF2B5EF4-FFF2-40B4-BE49-F238E27FC236}">
                <a16:creationId xmlns:a16="http://schemas.microsoft.com/office/drawing/2014/main" id="{F2474552-F25D-4EE2-890E-B596553DCFDE}"/>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130725" y="1459569"/>
            <a:ext cx="3898654" cy="441902"/>
          </a:xfrm>
          <a:prstGeom prst="rect">
            <a:avLst/>
          </a:prstGeom>
        </p:spPr>
      </p:pic>
    </p:spTree>
    <p:extLst>
      <p:ext uri="{BB962C8B-B14F-4D97-AF65-F5344CB8AC3E}">
        <p14:creationId xmlns:p14="http://schemas.microsoft.com/office/powerpoint/2010/main" val="2507896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341512" y="264467"/>
            <a:ext cx="11598442" cy="1303786"/>
          </a:xfrm>
        </p:spPr>
        <p:txBody>
          <a:bodyPr>
            <a:normAutofit fontScale="90000"/>
          </a:bodyPr>
          <a:lstStyle/>
          <a:p>
            <a:pPr>
              <a:lnSpc>
                <a:spcPts val="5100"/>
              </a:lnSpc>
            </a:pPr>
            <a:r>
              <a:rPr lang="en-US" altLang="zh-TW" sz="4700" b="1">
                <a:latin typeface="微軟正黑體"/>
                <a:ea typeface="微軟正黑體"/>
              </a:rPr>
              <a:t>Snapsync – </a:t>
            </a:r>
            <a:r>
              <a:rPr lang="zh-TW" altLang="en-US" sz="4700" b="1">
                <a:latin typeface="微軟正黑體"/>
                <a:ea typeface="微軟正黑體"/>
              </a:rPr>
              <a:t>最經濟高效的複合式備份，數據保護和災難復原解決方案</a:t>
            </a:r>
          </a:p>
        </p:txBody>
      </p:sp>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2" cstate="print">
            <a:alphaModFix amt="0"/>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1425137" y="6139617"/>
            <a:ext cx="954080" cy="279758"/>
          </a:xfrm>
          <a:prstGeom prst="rect">
            <a:avLst/>
          </a:prstGeom>
        </p:spPr>
      </p:pic>
      <p:pic>
        <p:nvPicPr>
          <p:cNvPr id="1026" name="Picture 2">
            <a:extLst>
              <a:ext uri="{FF2B5EF4-FFF2-40B4-BE49-F238E27FC236}">
                <a16:creationId xmlns:a16="http://schemas.microsoft.com/office/drawing/2014/main" id="{A1382CE7-0413-4BBE-AFEC-B250728E8D7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1354" y="2641456"/>
            <a:ext cx="5704416"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BCAE92F-87DF-43D1-A57F-2E3A8CF84222}"/>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205904" y="2612371"/>
            <a:ext cx="5734050" cy="36671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FA4E3C6A-4CD9-4DCC-A9E7-B08C93EC3CB4}"/>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2394812" y="2612371"/>
            <a:ext cx="5734050" cy="3667125"/>
          </a:xfrm>
          <a:prstGeom prst="rect">
            <a:avLst/>
          </a:prstGeom>
          <a:noFill/>
          <a:extLst>
            <a:ext uri="{909E8E84-426E-40DD-AFC4-6F175D3DCCD1}">
              <a14:hiddenFill xmlns:a14="http://schemas.microsoft.com/office/drawing/2010/main">
                <a:solidFill>
                  <a:srgbClr val="FFFFFF"/>
                </a:solidFill>
              </a14:hiddenFill>
            </a:ext>
          </a:extLst>
        </p:spPr>
      </p:pic>
      <p:sp>
        <p:nvSpPr>
          <p:cNvPr id="14" name="矩形: 圓角 13">
            <a:extLst>
              <a:ext uri="{FF2B5EF4-FFF2-40B4-BE49-F238E27FC236}">
                <a16:creationId xmlns:a16="http://schemas.microsoft.com/office/drawing/2014/main" id="{EADBB83B-1575-4422-A799-CC8D41CE4F0A}"/>
              </a:ext>
            </a:extLst>
          </p:cNvPr>
          <p:cNvSpPr/>
          <p:nvPr/>
        </p:nvSpPr>
        <p:spPr>
          <a:xfrm>
            <a:off x="780073" y="1993934"/>
            <a:ext cx="3671824" cy="454929"/>
          </a:xfrm>
          <a:prstGeom prst="roundRect">
            <a:avLst>
              <a:gd name="adj" fmla="val 10917"/>
            </a:avLst>
          </a:prstGeom>
          <a:gradFill>
            <a:gsLst>
              <a:gs pos="100000">
                <a:srgbClr val="3AA4E1"/>
              </a:gs>
              <a:gs pos="0">
                <a:srgbClr val="01235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7" name="矩形 16">
            <a:extLst>
              <a:ext uri="{FF2B5EF4-FFF2-40B4-BE49-F238E27FC236}">
                <a16:creationId xmlns:a16="http://schemas.microsoft.com/office/drawing/2014/main" id="{84DBE14F-26C3-4F69-BA8D-777AC789EF39}"/>
              </a:ext>
            </a:extLst>
          </p:cNvPr>
          <p:cNvSpPr/>
          <p:nvPr/>
        </p:nvSpPr>
        <p:spPr>
          <a:xfrm>
            <a:off x="780073" y="2044428"/>
            <a:ext cx="3545039" cy="338554"/>
          </a:xfrm>
          <a:prstGeom prst="rect">
            <a:avLst/>
          </a:prstGeom>
        </p:spPr>
        <p:txBody>
          <a:bodyPr wrap="square" anchor="t">
            <a:spAutoFit/>
          </a:bodyPr>
          <a:lstStyle/>
          <a:p>
            <a:pPr algn="ctr"/>
            <a:r>
              <a:rPr lang="en-US" altLang="zh-TW" sz="1600" b="1">
                <a:solidFill>
                  <a:schemeClr val="bg1"/>
                </a:solidFill>
                <a:latin typeface="微軟正黑體" panose="020B0604030504040204" pitchFamily="34" charset="-120"/>
                <a:ea typeface="微軟正黑體" panose="020B0604030504040204" pitchFamily="34" charset="-120"/>
              </a:rPr>
              <a:t>Schedule Snapsync: </a:t>
            </a:r>
            <a:r>
              <a:rPr lang="en-US" altLang="zh-TW" sz="1600" b="1">
                <a:solidFill>
                  <a:schemeClr val="bg1"/>
                </a:solidFill>
                <a:latin typeface="微軟正黑體" panose="020B0604030504040204" pitchFamily="34" charset="-120"/>
                <a:ea typeface="微軟正黑體" panose="020B0604030504040204" pitchFamily="34" charset="-120"/>
                <a:cs typeface="Calibri"/>
                <a:sym typeface="Arial" panose="020B0604020202020204" pitchFamily="34" charset="0"/>
              </a:rPr>
              <a:t>5min~60min</a:t>
            </a:r>
          </a:p>
        </p:txBody>
      </p:sp>
      <p:sp>
        <p:nvSpPr>
          <p:cNvPr id="18" name="矩形: 圓角 17">
            <a:extLst>
              <a:ext uri="{FF2B5EF4-FFF2-40B4-BE49-F238E27FC236}">
                <a16:creationId xmlns:a16="http://schemas.microsoft.com/office/drawing/2014/main" id="{810EF35F-9920-4F7E-A415-90830D16B102}"/>
              </a:ext>
            </a:extLst>
          </p:cNvPr>
          <p:cNvSpPr/>
          <p:nvPr/>
        </p:nvSpPr>
        <p:spPr>
          <a:xfrm>
            <a:off x="7300409" y="1985791"/>
            <a:ext cx="3545039" cy="454929"/>
          </a:xfrm>
          <a:prstGeom prst="roundRect">
            <a:avLst>
              <a:gd name="adj" fmla="val 10917"/>
            </a:avLst>
          </a:prstGeom>
          <a:gradFill>
            <a:gsLst>
              <a:gs pos="100000">
                <a:srgbClr val="3AA4E1"/>
              </a:gs>
              <a:gs pos="0">
                <a:srgbClr val="01235D"/>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1" name="矩形 20">
            <a:extLst>
              <a:ext uri="{FF2B5EF4-FFF2-40B4-BE49-F238E27FC236}">
                <a16:creationId xmlns:a16="http://schemas.microsoft.com/office/drawing/2014/main" id="{7E4BE054-675A-4C2F-95B0-149027BDD489}"/>
              </a:ext>
            </a:extLst>
          </p:cNvPr>
          <p:cNvSpPr/>
          <p:nvPr/>
        </p:nvSpPr>
        <p:spPr>
          <a:xfrm>
            <a:off x="7087215" y="2044428"/>
            <a:ext cx="3671824" cy="338554"/>
          </a:xfrm>
          <a:prstGeom prst="rect">
            <a:avLst/>
          </a:prstGeom>
        </p:spPr>
        <p:txBody>
          <a:bodyPr wrap="square" anchor="t">
            <a:spAutoFit/>
          </a:bodyPr>
          <a:lstStyle/>
          <a:p>
            <a:pPr algn="ctr"/>
            <a:r>
              <a:rPr lang="en-US" altLang="zh-TW" sz="1600" b="1">
                <a:solidFill>
                  <a:schemeClr val="bg1"/>
                </a:solidFill>
                <a:latin typeface="微軟正黑體" panose="020B0604030504040204" pitchFamily="34" charset="-120"/>
                <a:ea typeface="微軟正黑體" panose="020B0604030504040204" pitchFamily="34" charset="-120"/>
              </a:rPr>
              <a:t>Realtime Snapsync: </a:t>
            </a:r>
            <a:r>
              <a:rPr lang="en-US" altLang="zh-TW" sz="1600" b="1">
                <a:solidFill>
                  <a:schemeClr val="bg1"/>
                </a:solidFill>
                <a:latin typeface="微軟正黑體" panose="020B0604030504040204" pitchFamily="34" charset="-120"/>
                <a:ea typeface="微軟正黑體" panose="020B0604030504040204" pitchFamily="34" charset="-120"/>
                <a:cs typeface="Calibri"/>
                <a:sym typeface="Arial" panose="020B0604020202020204" pitchFamily="34" charset="0"/>
              </a:rPr>
              <a:t>RPO=0</a:t>
            </a:r>
          </a:p>
        </p:txBody>
      </p:sp>
      <p:sp>
        <p:nvSpPr>
          <p:cNvPr id="29" name="爆炸: 十四角 28">
            <a:extLst>
              <a:ext uri="{FF2B5EF4-FFF2-40B4-BE49-F238E27FC236}">
                <a16:creationId xmlns:a16="http://schemas.microsoft.com/office/drawing/2014/main" id="{D03EBC31-8859-417F-A0C4-9FD4C462C148}"/>
              </a:ext>
            </a:extLst>
          </p:cNvPr>
          <p:cNvSpPr/>
          <p:nvPr/>
        </p:nvSpPr>
        <p:spPr>
          <a:xfrm>
            <a:off x="12958277" y="-500263"/>
            <a:ext cx="3524435" cy="1875163"/>
          </a:xfrm>
          <a:prstGeom prst="irregularSeal2">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3400" b="1">
                <a:latin typeface="微軟正黑體" panose="020B0604030504040204" pitchFamily="34" charset="-120"/>
                <a:ea typeface="微軟正黑體" panose="020B0604030504040204" pitchFamily="34" charset="-120"/>
                <a:cs typeface="Calibri"/>
                <a:sym typeface="Arial" panose="020B0604020202020204" pitchFamily="34" charset="0"/>
              </a:rPr>
              <a:t>換成獨立圖示</a:t>
            </a:r>
          </a:p>
        </p:txBody>
      </p:sp>
      <p:pic>
        <p:nvPicPr>
          <p:cNvPr id="3" name="Picture 2" descr="Lenovo ThinkSystem SR250 機架伺服器(Xeon E-2124G/8GB/1.2TB SAS ...">
            <a:extLst>
              <a:ext uri="{FF2B5EF4-FFF2-40B4-BE49-F238E27FC236}">
                <a16:creationId xmlns:a16="http://schemas.microsoft.com/office/drawing/2014/main" id="{3960B812-CF69-4FFC-8D08-72CBBFFE15AE}"/>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241249" y="2866417"/>
            <a:ext cx="2344967" cy="847191"/>
          </a:xfrm>
          <a:prstGeom prst="rect">
            <a:avLst/>
          </a:prstGeom>
          <a:noFill/>
          <a:extLst>
            <a:ext uri="{909E8E84-426E-40DD-AFC4-6F175D3DCCD1}">
              <a14:hiddenFill xmlns:a14="http://schemas.microsoft.com/office/drawing/2010/main">
                <a:solidFill>
                  <a:srgbClr val="FFFFFF"/>
                </a:solidFill>
              </a14:hiddenFill>
            </a:ext>
          </a:extLst>
        </p:spPr>
      </p:pic>
      <p:sp>
        <p:nvSpPr>
          <p:cNvPr id="5" name="文字方塊 4">
            <a:extLst>
              <a:ext uri="{FF2B5EF4-FFF2-40B4-BE49-F238E27FC236}">
                <a16:creationId xmlns:a16="http://schemas.microsoft.com/office/drawing/2014/main" id="{0CE5EAA2-1713-4B3A-B015-7F0D4CCDD1CF}"/>
              </a:ext>
            </a:extLst>
          </p:cNvPr>
          <p:cNvSpPr txBox="1"/>
          <p:nvPr/>
        </p:nvSpPr>
        <p:spPr>
          <a:xfrm>
            <a:off x="6660762" y="2527967"/>
            <a:ext cx="1870384" cy="369332"/>
          </a:xfrm>
          <a:prstGeom prst="rect">
            <a:avLst/>
          </a:prstGeom>
          <a:noFill/>
        </p:spPr>
        <p:txBody>
          <a:bodyPr wrap="none" rtlCol="0">
            <a:spAutoFit/>
          </a:bodyPr>
          <a:lstStyle/>
          <a:p>
            <a:r>
              <a:rPr lang="en-US" altLang="zh-TW">
                <a:solidFill>
                  <a:srgbClr val="FFFF00"/>
                </a:solidFill>
              </a:rPr>
              <a:t>Production Server</a:t>
            </a:r>
            <a:endParaRPr lang="zh-TW" altLang="en-US">
              <a:solidFill>
                <a:srgbClr val="FFFF00"/>
              </a:solidFill>
            </a:endParaRPr>
          </a:p>
        </p:txBody>
      </p:sp>
      <p:grpSp>
        <p:nvGrpSpPr>
          <p:cNvPr id="30" name="群組 29">
            <a:extLst>
              <a:ext uri="{FF2B5EF4-FFF2-40B4-BE49-F238E27FC236}">
                <a16:creationId xmlns:a16="http://schemas.microsoft.com/office/drawing/2014/main" id="{B3D76A7F-4343-4060-99EF-52B303EE385A}"/>
              </a:ext>
            </a:extLst>
          </p:cNvPr>
          <p:cNvGrpSpPr/>
          <p:nvPr/>
        </p:nvGrpSpPr>
        <p:grpSpPr>
          <a:xfrm>
            <a:off x="-1556643" y="5495588"/>
            <a:ext cx="961716" cy="720342"/>
            <a:chOff x="-1775127" y="4074893"/>
            <a:chExt cx="620255" cy="492852"/>
          </a:xfrm>
          <a:gradFill>
            <a:gsLst>
              <a:gs pos="0">
                <a:srgbClr val="284EA6"/>
              </a:gs>
              <a:gs pos="100000">
                <a:srgbClr val="3965B5"/>
              </a:gs>
            </a:gsLst>
            <a:lin ang="0" scaled="0"/>
          </a:gradFill>
        </p:grpSpPr>
        <p:sp>
          <p:nvSpPr>
            <p:cNvPr id="31" name="手繪多邊形: 圖案 30">
              <a:extLst>
                <a:ext uri="{FF2B5EF4-FFF2-40B4-BE49-F238E27FC236}">
                  <a16:creationId xmlns:a16="http://schemas.microsoft.com/office/drawing/2014/main" id="{1DF1EF7B-B1FE-4C61-B554-F24A5A572FB9}"/>
                </a:ext>
              </a:extLst>
            </p:cNvPr>
            <p:cNvSpPr/>
            <p:nvPr/>
          </p:nvSpPr>
          <p:spPr>
            <a:xfrm>
              <a:off x="-1775127" y="4074893"/>
              <a:ext cx="620255" cy="405123"/>
            </a:xfrm>
            <a:custGeom>
              <a:avLst/>
              <a:gdLst>
                <a:gd name="connsiteX0" fmla="*/ 571137 w 570007"/>
                <a:gd name="connsiteY0" fmla="*/ 16818 h 372301"/>
                <a:gd name="connsiteX1" fmla="*/ 571137 w 570007"/>
                <a:gd name="connsiteY1" fmla="*/ 357127 h 372301"/>
                <a:gd name="connsiteX2" fmla="*/ 554370 w 570007"/>
                <a:gd name="connsiteY2" fmla="*/ 373945 h 372301"/>
                <a:gd name="connsiteX3" fmla="*/ 554319 w 570007"/>
                <a:gd name="connsiteY3" fmla="*/ 373945 h 372301"/>
                <a:gd name="connsiteX4" fmla="*/ 16869 w 570007"/>
                <a:gd name="connsiteY4" fmla="*/ 373945 h 372301"/>
                <a:gd name="connsiteX5" fmla="*/ 0 w 570007"/>
                <a:gd name="connsiteY5" fmla="*/ 357127 h 372301"/>
                <a:gd name="connsiteX6" fmla="*/ 0 w 570007"/>
                <a:gd name="connsiteY6" fmla="*/ 16818 h 372301"/>
                <a:gd name="connsiteX7" fmla="*/ 16869 w 570007"/>
                <a:gd name="connsiteY7" fmla="*/ 0 h 372301"/>
                <a:gd name="connsiteX8" fmla="*/ 554319 w 570007"/>
                <a:gd name="connsiteY8" fmla="*/ 0 h 372301"/>
                <a:gd name="connsiteX9" fmla="*/ 571137 w 570007"/>
                <a:gd name="connsiteY9" fmla="*/ 16818 h 372301"/>
                <a:gd name="connsiteX10" fmla="*/ 553292 w 570007"/>
                <a:gd name="connsiteY10" fmla="*/ 294118 h 372301"/>
                <a:gd name="connsiteX11" fmla="*/ 553292 w 570007"/>
                <a:gd name="connsiteY11" fmla="*/ 26575 h 372301"/>
                <a:gd name="connsiteX12" fmla="*/ 540326 w 570007"/>
                <a:gd name="connsiteY12" fmla="*/ 15046 h 372301"/>
                <a:gd name="connsiteX13" fmla="*/ 30837 w 570007"/>
                <a:gd name="connsiteY13" fmla="*/ 15046 h 372301"/>
                <a:gd name="connsiteX14" fmla="*/ 17845 w 570007"/>
                <a:gd name="connsiteY14" fmla="*/ 26575 h 372301"/>
                <a:gd name="connsiteX15" fmla="*/ 17845 w 570007"/>
                <a:gd name="connsiteY15" fmla="*/ 293990 h 372301"/>
                <a:gd name="connsiteX16" fmla="*/ 30837 w 570007"/>
                <a:gd name="connsiteY16" fmla="*/ 305519 h 372301"/>
                <a:gd name="connsiteX17" fmla="*/ 540326 w 570007"/>
                <a:gd name="connsiteY17" fmla="*/ 305519 h 372301"/>
                <a:gd name="connsiteX18" fmla="*/ 553292 w 570007"/>
                <a:gd name="connsiteY18" fmla="*/ 293990 h 372301"/>
                <a:gd name="connsiteX19" fmla="*/ 315815 w 570007"/>
                <a:gd name="connsiteY19" fmla="*/ 338743 h 372301"/>
                <a:gd name="connsiteX20" fmla="*/ 292218 w 570007"/>
                <a:gd name="connsiteY20" fmla="*/ 315147 h 372301"/>
                <a:gd name="connsiteX21" fmla="*/ 268622 w 570007"/>
                <a:gd name="connsiteY21" fmla="*/ 338743 h 372301"/>
                <a:gd name="connsiteX22" fmla="*/ 292218 w 570007"/>
                <a:gd name="connsiteY22" fmla="*/ 362340 h 372301"/>
                <a:gd name="connsiteX23" fmla="*/ 292244 w 570007"/>
                <a:gd name="connsiteY23" fmla="*/ 362340 h 372301"/>
                <a:gd name="connsiteX24" fmla="*/ 315815 w 570007"/>
                <a:gd name="connsiteY24" fmla="*/ 338769 h 372301"/>
                <a:gd name="connsiteX25" fmla="*/ 315815 w 570007"/>
                <a:gd name="connsiteY25" fmla="*/ 338743 h 372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0007" h="372301">
                  <a:moveTo>
                    <a:pt x="571137" y="16818"/>
                  </a:moveTo>
                  <a:lnTo>
                    <a:pt x="571137" y="357127"/>
                  </a:lnTo>
                  <a:cubicBezTo>
                    <a:pt x="571152" y="366401"/>
                    <a:pt x="563645" y="373930"/>
                    <a:pt x="554370" y="373945"/>
                  </a:cubicBezTo>
                  <a:cubicBezTo>
                    <a:pt x="554352" y="373945"/>
                    <a:pt x="554337" y="373945"/>
                    <a:pt x="554319" y="373945"/>
                  </a:cubicBezTo>
                  <a:lnTo>
                    <a:pt x="16869" y="373945"/>
                  </a:lnTo>
                  <a:cubicBezTo>
                    <a:pt x="7567" y="373960"/>
                    <a:pt x="15" y="366430"/>
                    <a:pt x="0" y="357127"/>
                  </a:cubicBezTo>
                  <a:lnTo>
                    <a:pt x="0" y="16818"/>
                  </a:lnTo>
                  <a:cubicBezTo>
                    <a:pt x="28" y="7520"/>
                    <a:pt x="7572" y="0"/>
                    <a:pt x="16869" y="0"/>
                  </a:cubicBezTo>
                  <a:lnTo>
                    <a:pt x="554319" y="0"/>
                  </a:lnTo>
                  <a:cubicBezTo>
                    <a:pt x="563606" y="0"/>
                    <a:pt x="571137" y="7531"/>
                    <a:pt x="571137" y="16818"/>
                  </a:cubicBezTo>
                  <a:close/>
                  <a:moveTo>
                    <a:pt x="553292" y="294118"/>
                  </a:moveTo>
                  <a:lnTo>
                    <a:pt x="553292" y="26575"/>
                  </a:lnTo>
                  <a:cubicBezTo>
                    <a:pt x="552866" y="19824"/>
                    <a:pt x="547078" y="14681"/>
                    <a:pt x="540326" y="15046"/>
                  </a:cubicBezTo>
                  <a:lnTo>
                    <a:pt x="30837" y="15046"/>
                  </a:lnTo>
                  <a:cubicBezTo>
                    <a:pt x="24079" y="14679"/>
                    <a:pt x="18286" y="19822"/>
                    <a:pt x="17845" y="26575"/>
                  </a:cubicBezTo>
                  <a:lnTo>
                    <a:pt x="17845" y="293990"/>
                  </a:lnTo>
                  <a:cubicBezTo>
                    <a:pt x="18271" y="300751"/>
                    <a:pt x="24074" y="305899"/>
                    <a:pt x="30837" y="305519"/>
                  </a:cubicBezTo>
                  <a:lnTo>
                    <a:pt x="540326" y="305519"/>
                  </a:lnTo>
                  <a:cubicBezTo>
                    <a:pt x="547084" y="305899"/>
                    <a:pt x="552879" y="300745"/>
                    <a:pt x="553292" y="293990"/>
                  </a:cubicBezTo>
                  <a:close/>
                  <a:moveTo>
                    <a:pt x="315815" y="338743"/>
                  </a:moveTo>
                  <a:cubicBezTo>
                    <a:pt x="315815" y="325710"/>
                    <a:pt x="305249" y="315147"/>
                    <a:pt x="292218" y="315147"/>
                  </a:cubicBezTo>
                  <a:cubicBezTo>
                    <a:pt x="279185" y="315147"/>
                    <a:pt x="268622" y="325710"/>
                    <a:pt x="268622" y="338743"/>
                  </a:cubicBezTo>
                  <a:cubicBezTo>
                    <a:pt x="268622" y="351776"/>
                    <a:pt x="279188" y="362340"/>
                    <a:pt x="292218" y="362340"/>
                  </a:cubicBezTo>
                  <a:cubicBezTo>
                    <a:pt x="292226" y="362340"/>
                    <a:pt x="292237" y="362340"/>
                    <a:pt x="292244" y="362340"/>
                  </a:cubicBezTo>
                  <a:cubicBezTo>
                    <a:pt x="305262" y="362340"/>
                    <a:pt x="315815" y="351787"/>
                    <a:pt x="315815" y="338769"/>
                  </a:cubicBezTo>
                  <a:cubicBezTo>
                    <a:pt x="315815" y="338761"/>
                    <a:pt x="315815" y="338751"/>
                    <a:pt x="315815" y="338743"/>
                  </a:cubicBezTo>
                  <a:close/>
                </a:path>
              </a:pathLst>
            </a:custGeom>
            <a:grpFill/>
            <a:ln w="2566" cap="flat">
              <a:noFill/>
              <a:prstDash val="solid"/>
              <a:miter/>
            </a:ln>
          </p:spPr>
          <p:txBody>
            <a:bodyPr rtlCol="0" anchor="ctr"/>
            <a:lstStyle/>
            <a:p>
              <a:endParaRPr lang="zh-TW" altLang="en-US"/>
            </a:p>
          </p:txBody>
        </p:sp>
        <p:sp>
          <p:nvSpPr>
            <p:cNvPr id="32" name="手繪多邊形: 圖案 31">
              <a:extLst>
                <a:ext uri="{FF2B5EF4-FFF2-40B4-BE49-F238E27FC236}">
                  <a16:creationId xmlns:a16="http://schemas.microsoft.com/office/drawing/2014/main" id="{4D417AD7-7591-47D5-8571-DD71C57B761A}"/>
                </a:ext>
              </a:extLst>
            </p:cNvPr>
            <p:cNvSpPr/>
            <p:nvPr/>
          </p:nvSpPr>
          <p:spPr>
            <a:xfrm>
              <a:off x="-1617130" y="4548187"/>
              <a:ext cx="318508" cy="19558"/>
            </a:xfrm>
            <a:custGeom>
              <a:avLst/>
              <a:gdLst>
                <a:gd name="connsiteX0" fmla="*/ 294093 w 292706"/>
                <a:gd name="connsiteY0" fmla="*/ 19103 h 17973"/>
                <a:gd name="connsiteX1" fmla="*/ 0 w 292706"/>
                <a:gd name="connsiteY1" fmla="*/ 19103 h 17973"/>
                <a:gd name="connsiteX2" fmla="*/ 58387 w 292706"/>
                <a:gd name="connsiteY2" fmla="*/ 0 h 17973"/>
                <a:gd name="connsiteX3" fmla="*/ 147046 w 292706"/>
                <a:gd name="connsiteY3" fmla="*/ 0 h 17973"/>
                <a:gd name="connsiteX4" fmla="*/ 235654 w 292706"/>
                <a:gd name="connsiteY4" fmla="*/ 0 h 17973"/>
                <a:gd name="connsiteX5" fmla="*/ 294093 w 292706"/>
                <a:gd name="connsiteY5" fmla="*/ 19103 h 179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2706" h="17973">
                  <a:moveTo>
                    <a:pt x="294093" y="19103"/>
                  </a:moveTo>
                  <a:lnTo>
                    <a:pt x="0" y="19103"/>
                  </a:lnTo>
                  <a:lnTo>
                    <a:pt x="58387" y="0"/>
                  </a:lnTo>
                  <a:lnTo>
                    <a:pt x="147046" y="0"/>
                  </a:lnTo>
                  <a:lnTo>
                    <a:pt x="235654" y="0"/>
                  </a:lnTo>
                  <a:lnTo>
                    <a:pt x="294093" y="19103"/>
                  </a:lnTo>
                  <a:close/>
                </a:path>
              </a:pathLst>
            </a:custGeom>
            <a:grpFill/>
            <a:ln w="2566" cap="flat">
              <a:noFill/>
              <a:prstDash val="solid"/>
              <a:miter/>
            </a:ln>
          </p:spPr>
          <p:txBody>
            <a:bodyPr rtlCol="0" anchor="ctr"/>
            <a:lstStyle/>
            <a:p>
              <a:endParaRPr lang="zh-TW" altLang="en-US"/>
            </a:p>
          </p:txBody>
        </p:sp>
        <p:sp>
          <p:nvSpPr>
            <p:cNvPr id="33" name="手繪多邊形: 圖案 32">
              <a:extLst>
                <a:ext uri="{FF2B5EF4-FFF2-40B4-BE49-F238E27FC236}">
                  <a16:creationId xmlns:a16="http://schemas.microsoft.com/office/drawing/2014/main" id="{8A4F0DE2-AAA3-4333-992F-CDAD75E8BDE1}"/>
                </a:ext>
              </a:extLst>
            </p:cNvPr>
            <p:cNvSpPr/>
            <p:nvPr/>
          </p:nvSpPr>
          <p:spPr>
            <a:xfrm>
              <a:off x="-1553595" y="4494571"/>
              <a:ext cx="192782" cy="41910"/>
            </a:xfrm>
            <a:custGeom>
              <a:avLst/>
              <a:gdLst>
                <a:gd name="connsiteX0" fmla="*/ 0 w 177164"/>
                <a:gd name="connsiteY0" fmla="*/ 0 h 38513"/>
                <a:gd name="connsiteX1" fmla="*/ 177267 w 177164"/>
                <a:gd name="connsiteY1" fmla="*/ 0 h 38513"/>
                <a:gd name="connsiteX2" fmla="*/ 177267 w 177164"/>
                <a:gd name="connsiteY2" fmla="*/ 39978 h 38513"/>
                <a:gd name="connsiteX3" fmla="*/ 0 w 177164"/>
                <a:gd name="connsiteY3" fmla="*/ 39978 h 38513"/>
              </a:gdLst>
              <a:ahLst/>
              <a:cxnLst>
                <a:cxn ang="0">
                  <a:pos x="connsiteX0" y="connsiteY0"/>
                </a:cxn>
                <a:cxn ang="0">
                  <a:pos x="connsiteX1" y="connsiteY1"/>
                </a:cxn>
                <a:cxn ang="0">
                  <a:pos x="connsiteX2" y="connsiteY2"/>
                </a:cxn>
                <a:cxn ang="0">
                  <a:pos x="connsiteX3" y="connsiteY3"/>
                </a:cxn>
              </a:cxnLst>
              <a:rect l="l" t="t" r="r" b="b"/>
              <a:pathLst>
                <a:path w="177164" h="38513">
                  <a:moveTo>
                    <a:pt x="0" y="0"/>
                  </a:moveTo>
                  <a:lnTo>
                    <a:pt x="177267" y="0"/>
                  </a:lnTo>
                  <a:lnTo>
                    <a:pt x="177267" y="39978"/>
                  </a:lnTo>
                  <a:lnTo>
                    <a:pt x="0" y="39978"/>
                  </a:lnTo>
                  <a:close/>
                </a:path>
              </a:pathLst>
            </a:custGeom>
            <a:grpFill/>
            <a:ln w="2566" cap="flat">
              <a:noFill/>
              <a:prstDash val="solid"/>
              <a:miter/>
            </a:ln>
          </p:spPr>
          <p:txBody>
            <a:bodyPr rtlCol="0" anchor="ctr"/>
            <a:lstStyle/>
            <a:p>
              <a:endParaRPr lang="zh-TW" altLang="en-US"/>
            </a:p>
          </p:txBody>
        </p:sp>
      </p:grpSp>
      <p:grpSp>
        <p:nvGrpSpPr>
          <p:cNvPr id="34" name="群組 33">
            <a:extLst>
              <a:ext uri="{FF2B5EF4-FFF2-40B4-BE49-F238E27FC236}">
                <a16:creationId xmlns:a16="http://schemas.microsoft.com/office/drawing/2014/main" id="{1A12574E-6F16-4794-B4CE-2264D4EFA3D2}"/>
              </a:ext>
            </a:extLst>
          </p:cNvPr>
          <p:cNvGrpSpPr/>
          <p:nvPr/>
        </p:nvGrpSpPr>
        <p:grpSpPr>
          <a:xfrm>
            <a:off x="-2163833" y="3920930"/>
            <a:ext cx="1922922" cy="368547"/>
            <a:chOff x="4388896" y="4191428"/>
            <a:chExt cx="1165610" cy="223402"/>
          </a:xfrm>
          <a:gradFill>
            <a:gsLst>
              <a:gs pos="100000">
                <a:srgbClr val="3965B5"/>
              </a:gs>
              <a:gs pos="0">
                <a:srgbClr val="274DA5"/>
              </a:gs>
            </a:gsLst>
            <a:lin ang="0" scaled="0"/>
          </a:gradFill>
        </p:grpSpPr>
        <p:sp>
          <p:nvSpPr>
            <p:cNvPr id="35" name="手繪多邊形: 圖案 34">
              <a:extLst>
                <a:ext uri="{FF2B5EF4-FFF2-40B4-BE49-F238E27FC236}">
                  <a16:creationId xmlns:a16="http://schemas.microsoft.com/office/drawing/2014/main" id="{E709A172-E2C2-4800-B9A3-0B4E22E1C0D1}"/>
                </a:ext>
              </a:extLst>
            </p:cNvPr>
            <p:cNvSpPr/>
            <p:nvPr/>
          </p:nvSpPr>
          <p:spPr>
            <a:xfrm>
              <a:off x="4390689" y="4193221"/>
              <a:ext cx="1162024" cy="218776"/>
            </a:xfrm>
            <a:custGeom>
              <a:avLst/>
              <a:gdLst>
                <a:gd name="connsiteX0" fmla="*/ 79058 w 3086100"/>
                <a:gd name="connsiteY0" fmla="*/ 590169 h 581025"/>
                <a:gd name="connsiteX1" fmla="*/ 0 w 3086100"/>
                <a:gd name="connsiteY1" fmla="*/ 511112 h 581025"/>
                <a:gd name="connsiteX2" fmla="*/ 0 w 3086100"/>
                <a:gd name="connsiteY2" fmla="*/ 79058 h 581025"/>
                <a:gd name="connsiteX3" fmla="*/ 79058 w 3086100"/>
                <a:gd name="connsiteY3" fmla="*/ 0 h 581025"/>
                <a:gd name="connsiteX4" fmla="*/ 3009329 w 3086100"/>
                <a:gd name="connsiteY4" fmla="*/ 0 h 581025"/>
                <a:gd name="connsiteX5" fmla="*/ 3088291 w 3086100"/>
                <a:gd name="connsiteY5" fmla="*/ 79058 h 581025"/>
                <a:gd name="connsiteX6" fmla="*/ 3088291 w 3086100"/>
                <a:gd name="connsiteY6" fmla="*/ 511112 h 581025"/>
                <a:gd name="connsiteX7" fmla="*/ 3009329 w 3086100"/>
                <a:gd name="connsiteY7" fmla="*/ 590169 h 581025"/>
                <a:gd name="connsiteX8" fmla="*/ 79058 w 3086100"/>
                <a:gd name="connsiteY8" fmla="*/ 590169 h 581025"/>
                <a:gd name="connsiteX9" fmla="*/ 2995517 w 3086100"/>
                <a:gd name="connsiteY9" fmla="*/ 143637 h 581025"/>
                <a:gd name="connsiteX10" fmla="*/ 2967038 w 3086100"/>
                <a:gd name="connsiteY10" fmla="*/ 172117 h 581025"/>
                <a:gd name="connsiteX11" fmla="*/ 2967038 w 3086100"/>
                <a:gd name="connsiteY11" fmla="*/ 350806 h 581025"/>
                <a:gd name="connsiteX12" fmla="*/ 2995517 w 3086100"/>
                <a:gd name="connsiteY12" fmla="*/ 379286 h 581025"/>
                <a:gd name="connsiteX13" fmla="*/ 3023997 w 3086100"/>
                <a:gd name="connsiteY13" fmla="*/ 350806 h 581025"/>
                <a:gd name="connsiteX14" fmla="*/ 3023997 w 3086100"/>
                <a:gd name="connsiteY14" fmla="*/ 172117 h 581025"/>
                <a:gd name="connsiteX15" fmla="*/ 2995517 w 3086100"/>
                <a:gd name="connsiteY15" fmla="*/ 143637 h 581025"/>
                <a:gd name="connsiteX16" fmla="*/ 92774 w 3086100"/>
                <a:gd name="connsiteY16" fmla="*/ 143637 h 581025"/>
                <a:gd name="connsiteX17" fmla="*/ 64294 w 3086100"/>
                <a:gd name="connsiteY17" fmla="*/ 172117 h 581025"/>
                <a:gd name="connsiteX18" fmla="*/ 64294 w 3086100"/>
                <a:gd name="connsiteY18" fmla="*/ 350806 h 581025"/>
                <a:gd name="connsiteX19" fmla="*/ 92774 w 3086100"/>
                <a:gd name="connsiteY19" fmla="*/ 379286 h 581025"/>
                <a:gd name="connsiteX20" fmla="*/ 121253 w 3086100"/>
                <a:gd name="connsiteY20" fmla="*/ 350806 h 581025"/>
                <a:gd name="connsiteX21" fmla="*/ 121253 w 3086100"/>
                <a:gd name="connsiteY21" fmla="*/ 172117 h 581025"/>
                <a:gd name="connsiteX22" fmla="*/ 92774 w 3086100"/>
                <a:gd name="connsiteY22" fmla="*/ 143637 h 581025"/>
                <a:gd name="connsiteX23" fmla="*/ 92774 w 3086100"/>
                <a:gd name="connsiteY23" fmla="*/ 143637 h 581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086100" h="581025">
                  <a:moveTo>
                    <a:pt x="79058" y="590169"/>
                  </a:moveTo>
                  <a:cubicBezTo>
                    <a:pt x="35528" y="590169"/>
                    <a:pt x="0" y="554736"/>
                    <a:pt x="0" y="511112"/>
                  </a:cubicBezTo>
                  <a:lnTo>
                    <a:pt x="0" y="79058"/>
                  </a:lnTo>
                  <a:cubicBezTo>
                    <a:pt x="0" y="35528"/>
                    <a:pt x="35433" y="0"/>
                    <a:pt x="79058" y="0"/>
                  </a:cubicBezTo>
                  <a:lnTo>
                    <a:pt x="3009329" y="0"/>
                  </a:lnTo>
                  <a:cubicBezTo>
                    <a:pt x="3052858" y="0"/>
                    <a:pt x="3088291" y="35433"/>
                    <a:pt x="3088291" y="79058"/>
                  </a:cubicBezTo>
                  <a:lnTo>
                    <a:pt x="3088291" y="511112"/>
                  </a:lnTo>
                  <a:cubicBezTo>
                    <a:pt x="3088291" y="554641"/>
                    <a:pt x="3052858" y="590169"/>
                    <a:pt x="3009329" y="590169"/>
                  </a:cubicBezTo>
                  <a:lnTo>
                    <a:pt x="79058" y="590169"/>
                  </a:lnTo>
                  <a:close/>
                  <a:moveTo>
                    <a:pt x="2995517" y="143637"/>
                  </a:moveTo>
                  <a:cubicBezTo>
                    <a:pt x="2979801" y="143637"/>
                    <a:pt x="2967038" y="156401"/>
                    <a:pt x="2967038" y="172117"/>
                  </a:cubicBezTo>
                  <a:lnTo>
                    <a:pt x="2967038" y="350806"/>
                  </a:lnTo>
                  <a:cubicBezTo>
                    <a:pt x="2967038" y="366522"/>
                    <a:pt x="2979801" y="379286"/>
                    <a:pt x="2995517" y="379286"/>
                  </a:cubicBezTo>
                  <a:cubicBezTo>
                    <a:pt x="3011234" y="379286"/>
                    <a:pt x="3023997" y="366522"/>
                    <a:pt x="3023997" y="350806"/>
                  </a:cubicBezTo>
                  <a:lnTo>
                    <a:pt x="3023997" y="172117"/>
                  </a:lnTo>
                  <a:cubicBezTo>
                    <a:pt x="3023997" y="156401"/>
                    <a:pt x="3011138" y="143637"/>
                    <a:pt x="2995517" y="143637"/>
                  </a:cubicBezTo>
                  <a:close/>
                  <a:moveTo>
                    <a:pt x="92774" y="143637"/>
                  </a:moveTo>
                  <a:cubicBezTo>
                    <a:pt x="77057" y="143637"/>
                    <a:pt x="64294" y="156401"/>
                    <a:pt x="64294" y="172117"/>
                  </a:cubicBezTo>
                  <a:lnTo>
                    <a:pt x="64294" y="350806"/>
                  </a:lnTo>
                  <a:cubicBezTo>
                    <a:pt x="64294" y="366522"/>
                    <a:pt x="77057" y="379286"/>
                    <a:pt x="92774" y="379286"/>
                  </a:cubicBezTo>
                  <a:cubicBezTo>
                    <a:pt x="108490" y="379286"/>
                    <a:pt x="121253" y="366522"/>
                    <a:pt x="121253" y="350806"/>
                  </a:cubicBezTo>
                  <a:lnTo>
                    <a:pt x="121253" y="172117"/>
                  </a:lnTo>
                  <a:cubicBezTo>
                    <a:pt x="121253" y="156401"/>
                    <a:pt x="108490" y="143637"/>
                    <a:pt x="92774" y="143637"/>
                  </a:cubicBezTo>
                  <a:lnTo>
                    <a:pt x="92774" y="143637"/>
                  </a:lnTo>
                  <a:close/>
                </a:path>
              </a:pathLst>
            </a:custGeom>
            <a:grpFill/>
            <a:ln w="6350" cap="flat">
              <a:solidFill>
                <a:schemeClr val="bg1"/>
              </a:solidFill>
              <a:prstDash val="solid"/>
              <a:miter/>
            </a:ln>
          </p:spPr>
          <p:txBody>
            <a:bodyPr rtlCol="0" anchor="ctr"/>
            <a:lstStyle/>
            <a:p>
              <a:endParaRPr lang="zh-TW" altLang="en-US"/>
            </a:p>
          </p:txBody>
        </p:sp>
        <p:sp>
          <p:nvSpPr>
            <p:cNvPr id="36" name="手繪多邊形: 圖案 35">
              <a:extLst>
                <a:ext uri="{FF2B5EF4-FFF2-40B4-BE49-F238E27FC236}">
                  <a16:creationId xmlns:a16="http://schemas.microsoft.com/office/drawing/2014/main" id="{18235BC5-95CE-4350-9558-323F407737E3}"/>
                </a:ext>
              </a:extLst>
            </p:cNvPr>
            <p:cNvSpPr/>
            <p:nvPr/>
          </p:nvSpPr>
          <p:spPr>
            <a:xfrm>
              <a:off x="4388896" y="4191428"/>
              <a:ext cx="1165610" cy="222362"/>
            </a:xfrm>
            <a:custGeom>
              <a:avLst/>
              <a:gdLst>
                <a:gd name="connsiteX0" fmla="*/ 3013996 w 3095625"/>
                <a:gd name="connsiteY0" fmla="*/ 9525 h 590550"/>
                <a:gd name="connsiteX1" fmla="*/ 3088291 w 3095625"/>
                <a:gd name="connsiteY1" fmla="*/ 83820 h 590550"/>
                <a:gd name="connsiteX2" fmla="*/ 3088291 w 3095625"/>
                <a:gd name="connsiteY2" fmla="*/ 515874 h 590550"/>
                <a:gd name="connsiteX3" fmla="*/ 3013996 w 3095625"/>
                <a:gd name="connsiteY3" fmla="*/ 590169 h 590550"/>
                <a:gd name="connsiteX4" fmla="*/ 83820 w 3095625"/>
                <a:gd name="connsiteY4" fmla="*/ 590169 h 590550"/>
                <a:gd name="connsiteX5" fmla="*/ 9525 w 3095625"/>
                <a:gd name="connsiteY5" fmla="*/ 515874 h 590550"/>
                <a:gd name="connsiteX6" fmla="*/ 9525 w 3095625"/>
                <a:gd name="connsiteY6" fmla="*/ 83820 h 590550"/>
                <a:gd name="connsiteX7" fmla="*/ 83820 w 3095625"/>
                <a:gd name="connsiteY7" fmla="*/ 9525 h 590550"/>
                <a:gd name="connsiteX8" fmla="*/ 3013996 w 3095625"/>
                <a:gd name="connsiteY8" fmla="*/ 9525 h 590550"/>
                <a:gd name="connsiteX9" fmla="*/ 3000280 w 3095625"/>
                <a:gd name="connsiteY9" fmla="*/ 388906 h 590550"/>
                <a:gd name="connsiteX10" fmla="*/ 3000280 w 3095625"/>
                <a:gd name="connsiteY10" fmla="*/ 388906 h 590550"/>
                <a:gd name="connsiteX11" fmla="*/ 3033522 w 3095625"/>
                <a:gd name="connsiteY11" fmla="*/ 355664 h 590550"/>
                <a:gd name="connsiteX12" fmla="*/ 3033522 w 3095625"/>
                <a:gd name="connsiteY12" fmla="*/ 176879 h 590550"/>
                <a:gd name="connsiteX13" fmla="*/ 3000280 w 3095625"/>
                <a:gd name="connsiteY13" fmla="*/ 143637 h 590550"/>
                <a:gd name="connsiteX14" fmla="*/ 2967038 w 3095625"/>
                <a:gd name="connsiteY14" fmla="*/ 176879 h 590550"/>
                <a:gd name="connsiteX15" fmla="*/ 2967038 w 3095625"/>
                <a:gd name="connsiteY15" fmla="*/ 355568 h 590550"/>
                <a:gd name="connsiteX16" fmla="*/ 3000280 w 3095625"/>
                <a:gd name="connsiteY16" fmla="*/ 388906 h 590550"/>
                <a:gd name="connsiteX17" fmla="*/ 97536 w 3095625"/>
                <a:gd name="connsiteY17" fmla="*/ 388906 h 590550"/>
                <a:gd name="connsiteX18" fmla="*/ 97536 w 3095625"/>
                <a:gd name="connsiteY18" fmla="*/ 388906 h 590550"/>
                <a:gd name="connsiteX19" fmla="*/ 130778 w 3095625"/>
                <a:gd name="connsiteY19" fmla="*/ 355664 h 590550"/>
                <a:gd name="connsiteX20" fmla="*/ 130778 w 3095625"/>
                <a:gd name="connsiteY20" fmla="*/ 176879 h 590550"/>
                <a:gd name="connsiteX21" fmla="*/ 97536 w 3095625"/>
                <a:gd name="connsiteY21" fmla="*/ 143637 h 590550"/>
                <a:gd name="connsiteX22" fmla="*/ 64294 w 3095625"/>
                <a:gd name="connsiteY22" fmla="*/ 176879 h 590550"/>
                <a:gd name="connsiteX23" fmla="*/ 64294 w 3095625"/>
                <a:gd name="connsiteY23" fmla="*/ 355568 h 590550"/>
                <a:gd name="connsiteX24" fmla="*/ 97536 w 3095625"/>
                <a:gd name="connsiteY24" fmla="*/ 388906 h 590550"/>
                <a:gd name="connsiteX25" fmla="*/ 3013996 w 3095625"/>
                <a:gd name="connsiteY25" fmla="*/ 0 h 590550"/>
                <a:gd name="connsiteX26" fmla="*/ 83820 w 3095625"/>
                <a:gd name="connsiteY26" fmla="*/ 0 h 590550"/>
                <a:gd name="connsiteX27" fmla="*/ 0 w 3095625"/>
                <a:gd name="connsiteY27" fmla="*/ 83820 h 590550"/>
                <a:gd name="connsiteX28" fmla="*/ 0 w 3095625"/>
                <a:gd name="connsiteY28" fmla="*/ 515874 h 590550"/>
                <a:gd name="connsiteX29" fmla="*/ 83820 w 3095625"/>
                <a:gd name="connsiteY29" fmla="*/ 599694 h 590550"/>
                <a:gd name="connsiteX30" fmla="*/ 3014091 w 3095625"/>
                <a:gd name="connsiteY30" fmla="*/ 599694 h 590550"/>
                <a:gd name="connsiteX31" fmla="*/ 3097911 w 3095625"/>
                <a:gd name="connsiteY31" fmla="*/ 515874 h 590550"/>
                <a:gd name="connsiteX32" fmla="*/ 3097911 w 3095625"/>
                <a:gd name="connsiteY32" fmla="*/ 83820 h 590550"/>
                <a:gd name="connsiteX33" fmla="*/ 3013996 w 3095625"/>
                <a:gd name="connsiteY33" fmla="*/ 0 h 590550"/>
                <a:gd name="connsiteX34" fmla="*/ 3013996 w 3095625"/>
                <a:gd name="connsiteY34" fmla="*/ 0 h 590550"/>
                <a:gd name="connsiteX35" fmla="*/ 3000280 w 3095625"/>
                <a:gd name="connsiteY35" fmla="*/ 379381 h 590550"/>
                <a:gd name="connsiteX36" fmla="*/ 2976563 w 3095625"/>
                <a:gd name="connsiteY36" fmla="*/ 355664 h 590550"/>
                <a:gd name="connsiteX37" fmla="*/ 2976563 w 3095625"/>
                <a:gd name="connsiteY37" fmla="*/ 176879 h 590550"/>
                <a:gd name="connsiteX38" fmla="*/ 3000280 w 3095625"/>
                <a:gd name="connsiteY38" fmla="*/ 153162 h 590550"/>
                <a:gd name="connsiteX39" fmla="*/ 3000280 w 3095625"/>
                <a:gd name="connsiteY39" fmla="*/ 153162 h 590550"/>
                <a:gd name="connsiteX40" fmla="*/ 3023997 w 3095625"/>
                <a:gd name="connsiteY40" fmla="*/ 176879 h 590550"/>
                <a:gd name="connsiteX41" fmla="*/ 3023997 w 3095625"/>
                <a:gd name="connsiteY41" fmla="*/ 355568 h 590550"/>
                <a:gd name="connsiteX42" fmla="*/ 3000280 w 3095625"/>
                <a:gd name="connsiteY42" fmla="*/ 379381 h 590550"/>
                <a:gd name="connsiteX43" fmla="*/ 3000280 w 3095625"/>
                <a:gd name="connsiteY43" fmla="*/ 379381 h 590550"/>
                <a:gd name="connsiteX44" fmla="*/ 3000280 w 3095625"/>
                <a:gd name="connsiteY44" fmla="*/ 379381 h 590550"/>
                <a:gd name="connsiteX45" fmla="*/ 97536 w 3095625"/>
                <a:gd name="connsiteY45" fmla="*/ 379381 h 590550"/>
                <a:gd name="connsiteX46" fmla="*/ 73819 w 3095625"/>
                <a:gd name="connsiteY46" fmla="*/ 355664 h 590550"/>
                <a:gd name="connsiteX47" fmla="*/ 73819 w 3095625"/>
                <a:gd name="connsiteY47" fmla="*/ 176879 h 590550"/>
                <a:gd name="connsiteX48" fmla="*/ 97536 w 3095625"/>
                <a:gd name="connsiteY48" fmla="*/ 153162 h 590550"/>
                <a:gd name="connsiteX49" fmla="*/ 97536 w 3095625"/>
                <a:gd name="connsiteY49" fmla="*/ 153162 h 590550"/>
                <a:gd name="connsiteX50" fmla="*/ 121253 w 3095625"/>
                <a:gd name="connsiteY50" fmla="*/ 176879 h 590550"/>
                <a:gd name="connsiteX51" fmla="*/ 121253 w 3095625"/>
                <a:gd name="connsiteY51" fmla="*/ 355568 h 590550"/>
                <a:gd name="connsiteX52" fmla="*/ 97536 w 3095625"/>
                <a:gd name="connsiteY52" fmla="*/ 379381 h 590550"/>
                <a:gd name="connsiteX53" fmla="*/ 97536 w 3095625"/>
                <a:gd name="connsiteY53" fmla="*/ 379381 h 590550"/>
                <a:gd name="connsiteX54" fmla="*/ 97536 w 3095625"/>
                <a:gd name="connsiteY54" fmla="*/ 379381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095625" h="590550">
                  <a:moveTo>
                    <a:pt x="3013996" y="9525"/>
                  </a:moveTo>
                  <a:cubicBezTo>
                    <a:pt x="3054953" y="9525"/>
                    <a:pt x="3088291" y="42863"/>
                    <a:pt x="3088291" y="83820"/>
                  </a:cubicBezTo>
                  <a:lnTo>
                    <a:pt x="3088291" y="515874"/>
                  </a:lnTo>
                  <a:cubicBezTo>
                    <a:pt x="3088291" y="556832"/>
                    <a:pt x="3054953" y="590169"/>
                    <a:pt x="3013996" y="590169"/>
                  </a:cubicBezTo>
                  <a:lnTo>
                    <a:pt x="83820" y="590169"/>
                  </a:lnTo>
                  <a:cubicBezTo>
                    <a:pt x="42863" y="590169"/>
                    <a:pt x="9525" y="556832"/>
                    <a:pt x="9525" y="515874"/>
                  </a:cubicBezTo>
                  <a:lnTo>
                    <a:pt x="9525" y="83820"/>
                  </a:lnTo>
                  <a:cubicBezTo>
                    <a:pt x="9525" y="42863"/>
                    <a:pt x="42863" y="9525"/>
                    <a:pt x="83820" y="9525"/>
                  </a:cubicBezTo>
                  <a:lnTo>
                    <a:pt x="3013996" y="9525"/>
                  </a:lnTo>
                  <a:moveTo>
                    <a:pt x="3000280" y="388906"/>
                  </a:moveTo>
                  <a:lnTo>
                    <a:pt x="3000280" y="388906"/>
                  </a:lnTo>
                  <a:cubicBezTo>
                    <a:pt x="3018663" y="388906"/>
                    <a:pt x="3033522" y="373951"/>
                    <a:pt x="3033522" y="355664"/>
                  </a:cubicBezTo>
                  <a:lnTo>
                    <a:pt x="3033522" y="176879"/>
                  </a:lnTo>
                  <a:cubicBezTo>
                    <a:pt x="3033522" y="158496"/>
                    <a:pt x="3018568" y="143637"/>
                    <a:pt x="3000280" y="143637"/>
                  </a:cubicBezTo>
                  <a:cubicBezTo>
                    <a:pt x="2981897" y="143637"/>
                    <a:pt x="2967038" y="158591"/>
                    <a:pt x="2967038" y="176879"/>
                  </a:cubicBezTo>
                  <a:lnTo>
                    <a:pt x="2967038" y="355568"/>
                  </a:lnTo>
                  <a:cubicBezTo>
                    <a:pt x="2966942" y="373951"/>
                    <a:pt x="2981897" y="388906"/>
                    <a:pt x="3000280" y="388906"/>
                  </a:cubicBezTo>
                  <a:moveTo>
                    <a:pt x="97536" y="388906"/>
                  </a:moveTo>
                  <a:lnTo>
                    <a:pt x="97536" y="388906"/>
                  </a:lnTo>
                  <a:cubicBezTo>
                    <a:pt x="115919" y="388906"/>
                    <a:pt x="130778" y="373951"/>
                    <a:pt x="130778" y="355664"/>
                  </a:cubicBezTo>
                  <a:lnTo>
                    <a:pt x="130778" y="176879"/>
                  </a:lnTo>
                  <a:cubicBezTo>
                    <a:pt x="130778" y="158496"/>
                    <a:pt x="115824" y="143637"/>
                    <a:pt x="97536" y="143637"/>
                  </a:cubicBezTo>
                  <a:cubicBezTo>
                    <a:pt x="79153" y="143637"/>
                    <a:pt x="64294" y="158591"/>
                    <a:pt x="64294" y="176879"/>
                  </a:cubicBezTo>
                  <a:lnTo>
                    <a:pt x="64294" y="355568"/>
                  </a:lnTo>
                  <a:cubicBezTo>
                    <a:pt x="64294" y="373951"/>
                    <a:pt x="79248" y="388906"/>
                    <a:pt x="97536" y="388906"/>
                  </a:cubicBezTo>
                  <a:moveTo>
                    <a:pt x="3013996" y="0"/>
                  </a:moveTo>
                  <a:lnTo>
                    <a:pt x="83820" y="0"/>
                  </a:lnTo>
                  <a:cubicBezTo>
                    <a:pt x="37529" y="0"/>
                    <a:pt x="0" y="37529"/>
                    <a:pt x="0" y="83820"/>
                  </a:cubicBezTo>
                  <a:lnTo>
                    <a:pt x="0" y="515874"/>
                  </a:lnTo>
                  <a:cubicBezTo>
                    <a:pt x="0" y="562166"/>
                    <a:pt x="37529" y="599694"/>
                    <a:pt x="83820" y="599694"/>
                  </a:cubicBezTo>
                  <a:lnTo>
                    <a:pt x="3014091" y="599694"/>
                  </a:lnTo>
                  <a:cubicBezTo>
                    <a:pt x="3060383" y="599694"/>
                    <a:pt x="3097911" y="562166"/>
                    <a:pt x="3097911" y="515874"/>
                  </a:cubicBezTo>
                  <a:lnTo>
                    <a:pt x="3097911" y="83820"/>
                  </a:lnTo>
                  <a:cubicBezTo>
                    <a:pt x="3097816" y="37529"/>
                    <a:pt x="3060287" y="0"/>
                    <a:pt x="3013996" y="0"/>
                  </a:cubicBezTo>
                  <a:lnTo>
                    <a:pt x="3013996" y="0"/>
                  </a:lnTo>
                  <a:close/>
                  <a:moveTo>
                    <a:pt x="3000280" y="379381"/>
                  </a:moveTo>
                  <a:cubicBezTo>
                    <a:pt x="2987231" y="379381"/>
                    <a:pt x="2976563" y="368713"/>
                    <a:pt x="2976563" y="355664"/>
                  </a:cubicBezTo>
                  <a:lnTo>
                    <a:pt x="2976563" y="176879"/>
                  </a:lnTo>
                  <a:cubicBezTo>
                    <a:pt x="2976563" y="163830"/>
                    <a:pt x="2987231" y="153162"/>
                    <a:pt x="3000280" y="153162"/>
                  </a:cubicBezTo>
                  <a:lnTo>
                    <a:pt x="3000280" y="153162"/>
                  </a:lnTo>
                  <a:cubicBezTo>
                    <a:pt x="3013329" y="153162"/>
                    <a:pt x="3023997" y="163830"/>
                    <a:pt x="3023997" y="176879"/>
                  </a:cubicBezTo>
                  <a:lnTo>
                    <a:pt x="3023997" y="355568"/>
                  </a:lnTo>
                  <a:cubicBezTo>
                    <a:pt x="3023997" y="368713"/>
                    <a:pt x="3013329" y="379381"/>
                    <a:pt x="3000280" y="379381"/>
                  </a:cubicBezTo>
                  <a:lnTo>
                    <a:pt x="3000280" y="379381"/>
                  </a:lnTo>
                  <a:lnTo>
                    <a:pt x="3000280" y="379381"/>
                  </a:lnTo>
                  <a:close/>
                  <a:moveTo>
                    <a:pt x="97536" y="379381"/>
                  </a:moveTo>
                  <a:cubicBezTo>
                    <a:pt x="84487" y="379381"/>
                    <a:pt x="73819" y="368713"/>
                    <a:pt x="73819" y="355664"/>
                  </a:cubicBezTo>
                  <a:lnTo>
                    <a:pt x="73819" y="176879"/>
                  </a:lnTo>
                  <a:cubicBezTo>
                    <a:pt x="73819" y="163830"/>
                    <a:pt x="84487" y="153162"/>
                    <a:pt x="97536" y="153162"/>
                  </a:cubicBezTo>
                  <a:lnTo>
                    <a:pt x="97536" y="153162"/>
                  </a:lnTo>
                  <a:cubicBezTo>
                    <a:pt x="110585" y="153162"/>
                    <a:pt x="121253" y="163830"/>
                    <a:pt x="121253" y="176879"/>
                  </a:cubicBezTo>
                  <a:lnTo>
                    <a:pt x="121253" y="355568"/>
                  </a:lnTo>
                  <a:cubicBezTo>
                    <a:pt x="121253" y="368713"/>
                    <a:pt x="110585" y="379381"/>
                    <a:pt x="97536" y="379381"/>
                  </a:cubicBezTo>
                  <a:lnTo>
                    <a:pt x="97536" y="379381"/>
                  </a:lnTo>
                  <a:lnTo>
                    <a:pt x="97536" y="379381"/>
                  </a:lnTo>
                  <a:close/>
                </a:path>
              </a:pathLst>
            </a:custGeom>
            <a:grpFill/>
            <a:ln w="6350" cap="flat">
              <a:solidFill>
                <a:schemeClr val="bg1"/>
              </a:solidFill>
              <a:prstDash val="solid"/>
              <a:miter/>
            </a:ln>
          </p:spPr>
          <p:txBody>
            <a:bodyPr rtlCol="0" anchor="ctr"/>
            <a:lstStyle/>
            <a:p>
              <a:endParaRPr lang="zh-TW" altLang="en-US"/>
            </a:p>
          </p:txBody>
        </p:sp>
        <p:sp>
          <p:nvSpPr>
            <p:cNvPr id="37" name="手繪多邊形: 圖案 36">
              <a:extLst>
                <a:ext uri="{FF2B5EF4-FFF2-40B4-BE49-F238E27FC236}">
                  <a16:creationId xmlns:a16="http://schemas.microsoft.com/office/drawing/2014/main" id="{E3417C95-EAA1-40C9-AD78-D2193C14AD5B}"/>
                </a:ext>
              </a:extLst>
            </p:cNvPr>
            <p:cNvSpPr/>
            <p:nvPr/>
          </p:nvSpPr>
          <p:spPr>
            <a:xfrm>
              <a:off x="4477052" y="4253116"/>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38" name="手繪多邊形: 圖案 37">
              <a:extLst>
                <a:ext uri="{FF2B5EF4-FFF2-40B4-BE49-F238E27FC236}">
                  <a16:creationId xmlns:a16="http://schemas.microsoft.com/office/drawing/2014/main" id="{B9412DC0-320F-4498-A77E-9DF5E6C33396}"/>
                </a:ext>
              </a:extLst>
            </p:cNvPr>
            <p:cNvSpPr/>
            <p:nvPr/>
          </p:nvSpPr>
          <p:spPr>
            <a:xfrm>
              <a:off x="4475259"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39" name="手繪多邊形: 圖案 38">
              <a:extLst>
                <a:ext uri="{FF2B5EF4-FFF2-40B4-BE49-F238E27FC236}">
                  <a16:creationId xmlns:a16="http://schemas.microsoft.com/office/drawing/2014/main" id="{35235672-521F-4F61-A2F2-177FE43E25DC}"/>
                </a:ext>
              </a:extLst>
            </p:cNvPr>
            <p:cNvSpPr/>
            <p:nvPr/>
          </p:nvSpPr>
          <p:spPr>
            <a:xfrm>
              <a:off x="4672803"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0" name="手繪多邊形: 圖案 39">
              <a:extLst>
                <a:ext uri="{FF2B5EF4-FFF2-40B4-BE49-F238E27FC236}">
                  <a16:creationId xmlns:a16="http://schemas.microsoft.com/office/drawing/2014/main" id="{50828D86-BED4-43C8-98A5-5442FB4C585E}"/>
                </a:ext>
              </a:extLst>
            </p:cNvPr>
            <p:cNvSpPr/>
            <p:nvPr/>
          </p:nvSpPr>
          <p:spPr>
            <a:xfrm>
              <a:off x="4671010"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1" name="手繪多邊形: 圖案 40">
              <a:extLst>
                <a:ext uri="{FF2B5EF4-FFF2-40B4-BE49-F238E27FC236}">
                  <a16:creationId xmlns:a16="http://schemas.microsoft.com/office/drawing/2014/main" id="{5A93D149-8E34-4A8D-9335-5EB3032A7336}"/>
                </a:ext>
              </a:extLst>
            </p:cNvPr>
            <p:cNvSpPr/>
            <p:nvPr/>
          </p:nvSpPr>
          <p:spPr>
            <a:xfrm>
              <a:off x="4728465" y="4253116"/>
              <a:ext cx="229536" cy="60970"/>
            </a:xfrm>
            <a:custGeom>
              <a:avLst/>
              <a:gdLst>
                <a:gd name="connsiteX0" fmla="*/ 23431 w 609600"/>
                <a:gd name="connsiteY0" fmla="*/ 170402 h 161925"/>
                <a:gd name="connsiteX1" fmla="*/ 0 w 609600"/>
                <a:gd name="connsiteY1" fmla="*/ 146971 h 161925"/>
                <a:gd name="connsiteX2" fmla="*/ 0 w 609600"/>
                <a:gd name="connsiteY2" fmla="*/ 23431 h 161925"/>
                <a:gd name="connsiteX3" fmla="*/ 23431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1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1" y="170402"/>
                  </a:moveTo>
                  <a:cubicBezTo>
                    <a:pt x="10573" y="170402"/>
                    <a:pt x="0" y="159925"/>
                    <a:pt x="0" y="146971"/>
                  </a:cubicBezTo>
                  <a:lnTo>
                    <a:pt x="0" y="23431"/>
                  </a:lnTo>
                  <a:cubicBezTo>
                    <a:pt x="0" y="10573"/>
                    <a:pt x="10477" y="0"/>
                    <a:pt x="23431" y="0"/>
                  </a:cubicBezTo>
                  <a:lnTo>
                    <a:pt x="594265" y="0"/>
                  </a:lnTo>
                  <a:cubicBezTo>
                    <a:pt x="607124" y="0"/>
                    <a:pt x="617696" y="10477"/>
                    <a:pt x="617696" y="23431"/>
                  </a:cubicBezTo>
                  <a:lnTo>
                    <a:pt x="617696" y="146971"/>
                  </a:lnTo>
                  <a:cubicBezTo>
                    <a:pt x="617696" y="159829"/>
                    <a:pt x="607219" y="170402"/>
                    <a:pt x="594265" y="170402"/>
                  </a:cubicBezTo>
                  <a:lnTo>
                    <a:pt x="23431" y="170402"/>
                  </a:lnTo>
                  <a:close/>
                </a:path>
              </a:pathLst>
            </a:custGeom>
            <a:grpFill/>
            <a:ln w="6350" cap="flat">
              <a:solidFill>
                <a:schemeClr val="bg1"/>
              </a:solidFill>
              <a:prstDash val="solid"/>
              <a:miter/>
            </a:ln>
          </p:spPr>
          <p:txBody>
            <a:bodyPr rtlCol="0" anchor="ctr"/>
            <a:lstStyle/>
            <a:p>
              <a:endParaRPr lang="zh-TW" altLang="en-US"/>
            </a:p>
          </p:txBody>
        </p:sp>
        <p:sp>
          <p:nvSpPr>
            <p:cNvPr id="42" name="手繪多邊形: 圖案 41">
              <a:extLst>
                <a:ext uri="{FF2B5EF4-FFF2-40B4-BE49-F238E27FC236}">
                  <a16:creationId xmlns:a16="http://schemas.microsoft.com/office/drawing/2014/main" id="{BE28490B-3347-405D-AB43-DC845C8BA2C8}"/>
                </a:ext>
              </a:extLst>
            </p:cNvPr>
            <p:cNvSpPr/>
            <p:nvPr/>
          </p:nvSpPr>
          <p:spPr>
            <a:xfrm>
              <a:off x="4726672" y="4251358"/>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8932 w 619125"/>
                <a:gd name="connsiteY8" fmla="*/ 9430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099"/>
                  </a:lnTo>
                  <a:cubicBezTo>
                    <a:pt x="9525" y="17812"/>
                    <a:pt x="17907" y="9430"/>
                    <a:pt x="28194" y="9430"/>
                  </a:cubicBezTo>
                  <a:lnTo>
                    <a:pt x="598932" y="9430"/>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43" name="手繪多邊形: 圖案 42">
              <a:extLst>
                <a:ext uri="{FF2B5EF4-FFF2-40B4-BE49-F238E27FC236}">
                  <a16:creationId xmlns:a16="http://schemas.microsoft.com/office/drawing/2014/main" id="{BDCFF920-F7CA-4C52-AB53-D11EA74F4EE9}"/>
                </a:ext>
              </a:extLst>
            </p:cNvPr>
            <p:cNvSpPr/>
            <p:nvPr/>
          </p:nvSpPr>
          <p:spPr>
            <a:xfrm>
              <a:off x="4924216"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4" name="手繪多邊形: 圖案 43">
              <a:extLst>
                <a:ext uri="{FF2B5EF4-FFF2-40B4-BE49-F238E27FC236}">
                  <a16:creationId xmlns:a16="http://schemas.microsoft.com/office/drawing/2014/main" id="{B77C092F-8CA7-423C-8BD5-808AD700F557}"/>
                </a:ext>
              </a:extLst>
            </p:cNvPr>
            <p:cNvSpPr/>
            <p:nvPr/>
          </p:nvSpPr>
          <p:spPr>
            <a:xfrm>
              <a:off x="4922423"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5" name="手繪多邊形: 圖案 44">
              <a:extLst>
                <a:ext uri="{FF2B5EF4-FFF2-40B4-BE49-F238E27FC236}">
                  <a16:creationId xmlns:a16="http://schemas.microsoft.com/office/drawing/2014/main" id="{7096EC2A-D679-4CC4-B0C5-9683582D8638}"/>
                </a:ext>
              </a:extLst>
            </p:cNvPr>
            <p:cNvSpPr/>
            <p:nvPr/>
          </p:nvSpPr>
          <p:spPr>
            <a:xfrm>
              <a:off x="4978049"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6" name="手繪多邊形: 圖案 45">
              <a:extLst>
                <a:ext uri="{FF2B5EF4-FFF2-40B4-BE49-F238E27FC236}">
                  <a16:creationId xmlns:a16="http://schemas.microsoft.com/office/drawing/2014/main" id="{1FBAE6CC-B8B3-4511-9411-BBA6910F9090}"/>
                </a:ext>
              </a:extLst>
            </p:cNvPr>
            <p:cNvSpPr/>
            <p:nvPr/>
          </p:nvSpPr>
          <p:spPr>
            <a:xfrm>
              <a:off x="5175629"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7" y="0"/>
                  </a:lnTo>
                  <a:cubicBezTo>
                    <a:pt x="45339" y="0"/>
                    <a:pt x="45815" y="476"/>
                    <a:pt x="45815" y="1048"/>
                  </a:cubicBezTo>
                  <a:cubicBezTo>
                    <a:pt x="45815" y="1619"/>
                    <a:pt x="45339" y="2095"/>
                    <a:pt x="44767"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47" name="手繪多邊形: 圖案 46">
              <a:extLst>
                <a:ext uri="{FF2B5EF4-FFF2-40B4-BE49-F238E27FC236}">
                  <a16:creationId xmlns:a16="http://schemas.microsoft.com/office/drawing/2014/main" id="{B4E593FA-3BA0-49CE-86E9-EFB23F3972B5}"/>
                </a:ext>
              </a:extLst>
            </p:cNvPr>
            <p:cNvSpPr/>
            <p:nvPr/>
          </p:nvSpPr>
          <p:spPr>
            <a:xfrm>
              <a:off x="5173836"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48" name="手繪多邊形: 圖案 47">
              <a:extLst>
                <a:ext uri="{FF2B5EF4-FFF2-40B4-BE49-F238E27FC236}">
                  <a16:creationId xmlns:a16="http://schemas.microsoft.com/office/drawing/2014/main" id="{C470FD64-2597-4104-8E7F-3EACF3AA7A89}"/>
                </a:ext>
              </a:extLst>
            </p:cNvPr>
            <p:cNvSpPr/>
            <p:nvPr/>
          </p:nvSpPr>
          <p:spPr>
            <a:xfrm>
              <a:off x="5229498" y="4251358"/>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099 h 171450"/>
                <a:gd name="connsiteX7" fmla="*/ 28194 w 619125"/>
                <a:gd name="connsiteY7" fmla="*/ 9430 h 171450"/>
                <a:gd name="connsiteX8" fmla="*/ 599027 w 619125"/>
                <a:gd name="connsiteY8" fmla="*/ 9430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099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099"/>
                  </a:lnTo>
                  <a:cubicBezTo>
                    <a:pt x="9525" y="17812"/>
                    <a:pt x="17907" y="9430"/>
                    <a:pt x="28194" y="9430"/>
                  </a:cubicBezTo>
                  <a:lnTo>
                    <a:pt x="599027" y="9430"/>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099"/>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49" name="手繪多邊形: 圖案 48">
              <a:extLst>
                <a:ext uri="{FF2B5EF4-FFF2-40B4-BE49-F238E27FC236}">
                  <a16:creationId xmlns:a16="http://schemas.microsoft.com/office/drawing/2014/main" id="{2A6F68E7-0230-434B-9592-7FFDA64071C0}"/>
                </a:ext>
              </a:extLst>
            </p:cNvPr>
            <p:cNvSpPr/>
            <p:nvPr/>
          </p:nvSpPr>
          <p:spPr>
            <a:xfrm>
              <a:off x="5427042" y="4263480"/>
              <a:ext cx="14346" cy="3586"/>
            </a:xfrm>
            <a:custGeom>
              <a:avLst/>
              <a:gdLst>
                <a:gd name="connsiteX0" fmla="*/ 1048 w 38100"/>
                <a:gd name="connsiteY0" fmla="*/ 2095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5 h 0"/>
                <a:gd name="connsiteX6" fmla="*/ 1048 w 38100"/>
                <a:gd name="connsiteY6" fmla="*/ 2095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5"/>
                  </a:moveTo>
                  <a:cubicBezTo>
                    <a:pt x="476" y="2095"/>
                    <a:pt x="0" y="1619"/>
                    <a:pt x="0" y="1048"/>
                  </a:cubicBezTo>
                  <a:cubicBezTo>
                    <a:pt x="0" y="476"/>
                    <a:pt x="476" y="0"/>
                    <a:pt x="1048" y="0"/>
                  </a:cubicBezTo>
                  <a:lnTo>
                    <a:pt x="44768" y="0"/>
                  </a:lnTo>
                  <a:cubicBezTo>
                    <a:pt x="45339" y="0"/>
                    <a:pt x="45815" y="476"/>
                    <a:pt x="45815" y="1048"/>
                  </a:cubicBezTo>
                  <a:cubicBezTo>
                    <a:pt x="45815" y="1619"/>
                    <a:pt x="45339" y="2095"/>
                    <a:pt x="44768" y="2095"/>
                  </a:cubicBezTo>
                  <a:lnTo>
                    <a:pt x="1048" y="2095"/>
                  </a:lnTo>
                  <a:close/>
                </a:path>
              </a:pathLst>
            </a:custGeom>
            <a:grpFill/>
            <a:ln w="6350" cap="flat">
              <a:solidFill>
                <a:schemeClr val="bg1"/>
              </a:solidFill>
              <a:prstDash val="solid"/>
              <a:miter/>
            </a:ln>
          </p:spPr>
          <p:txBody>
            <a:bodyPr rtlCol="0" anchor="ctr"/>
            <a:lstStyle/>
            <a:p>
              <a:endParaRPr lang="zh-TW" altLang="en-US"/>
            </a:p>
          </p:txBody>
        </p:sp>
        <p:sp>
          <p:nvSpPr>
            <p:cNvPr id="50" name="手繪多邊形: 圖案 49">
              <a:extLst>
                <a:ext uri="{FF2B5EF4-FFF2-40B4-BE49-F238E27FC236}">
                  <a16:creationId xmlns:a16="http://schemas.microsoft.com/office/drawing/2014/main" id="{8ABCD80C-C2EC-42E6-BC71-731695295099}"/>
                </a:ext>
              </a:extLst>
            </p:cNvPr>
            <p:cNvSpPr/>
            <p:nvPr/>
          </p:nvSpPr>
          <p:spPr>
            <a:xfrm>
              <a:off x="5425249" y="4261723"/>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4"/>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51" name="手繪多邊形: 圖案 50">
              <a:extLst>
                <a:ext uri="{FF2B5EF4-FFF2-40B4-BE49-F238E27FC236}">
                  <a16:creationId xmlns:a16="http://schemas.microsoft.com/office/drawing/2014/main" id="{63295CF3-5497-4315-8F57-F777542D425E}"/>
                </a:ext>
              </a:extLst>
            </p:cNvPr>
            <p:cNvSpPr/>
            <p:nvPr/>
          </p:nvSpPr>
          <p:spPr>
            <a:xfrm>
              <a:off x="4477052" y="4334314"/>
              <a:ext cx="229536" cy="60970"/>
            </a:xfrm>
            <a:custGeom>
              <a:avLst/>
              <a:gdLst>
                <a:gd name="connsiteX0" fmla="*/ 23432 w 609600"/>
                <a:gd name="connsiteY0" fmla="*/ 170402 h 161925"/>
                <a:gd name="connsiteX1" fmla="*/ 0 w 609600"/>
                <a:gd name="connsiteY1" fmla="*/ 146971 h 161925"/>
                <a:gd name="connsiteX2" fmla="*/ 0 w 609600"/>
                <a:gd name="connsiteY2" fmla="*/ 23431 h 161925"/>
                <a:gd name="connsiteX3" fmla="*/ 23432 w 609600"/>
                <a:gd name="connsiteY3" fmla="*/ 0 h 161925"/>
                <a:gd name="connsiteX4" fmla="*/ 594265 w 609600"/>
                <a:gd name="connsiteY4" fmla="*/ 0 h 161925"/>
                <a:gd name="connsiteX5" fmla="*/ 617696 w 609600"/>
                <a:gd name="connsiteY5" fmla="*/ 23431 h 161925"/>
                <a:gd name="connsiteX6" fmla="*/ 617696 w 609600"/>
                <a:gd name="connsiteY6" fmla="*/ 146971 h 161925"/>
                <a:gd name="connsiteX7" fmla="*/ 594265 w 609600"/>
                <a:gd name="connsiteY7" fmla="*/ 170402 h 161925"/>
                <a:gd name="connsiteX8" fmla="*/ 23432 w 609600"/>
                <a:gd name="connsiteY8" fmla="*/ 170402 h 161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9600" h="161925">
                  <a:moveTo>
                    <a:pt x="23432" y="170402"/>
                  </a:moveTo>
                  <a:cubicBezTo>
                    <a:pt x="10573" y="170402"/>
                    <a:pt x="0" y="159925"/>
                    <a:pt x="0" y="146971"/>
                  </a:cubicBezTo>
                  <a:lnTo>
                    <a:pt x="0" y="23431"/>
                  </a:lnTo>
                  <a:cubicBezTo>
                    <a:pt x="0" y="10573"/>
                    <a:pt x="10478" y="0"/>
                    <a:pt x="23432" y="0"/>
                  </a:cubicBezTo>
                  <a:lnTo>
                    <a:pt x="594265" y="0"/>
                  </a:lnTo>
                  <a:cubicBezTo>
                    <a:pt x="607124" y="0"/>
                    <a:pt x="617696" y="10477"/>
                    <a:pt x="617696" y="23431"/>
                  </a:cubicBezTo>
                  <a:lnTo>
                    <a:pt x="617696" y="146971"/>
                  </a:lnTo>
                  <a:cubicBezTo>
                    <a:pt x="617696" y="159829"/>
                    <a:pt x="607219" y="170402"/>
                    <a:pt x="594265" y="170402"/>
                  </a:cubicBezTo>
                  <a:lnTo>
                    <a:pt x="23432" y="170402"/>
                  </a:lnTo>
                  <a:close/>
                </a:path>
              </a:pathLst>
            </a:custGeom>
            <a:grpFill/>
            <a:ln w="6350" cap="flat">
              <a:solidFill>
                <a:schemeClr val="bg1"/>
              </a:solidFill>
              <a:prstDash val="solid"/>
              <a:miter/>
            </a:ln>
          </p:spPr>
          <p:txBody>
            <a:bodyPr rtlCol="0" anchor="ctr"/>
            <a:lstStyle/>
            <a:p>
              <a:endParaRPr lang="zh-TW" altLang="en-US"/>
            </a:p>
          </p:txBody>
        </p:sp>
        <p:sp>
          <p:nvSpPr>
            <p:cNvPr id="52" name="手繪多邊形: 圖案 51">
              <a:extLst>
                <a:ext uri="{FF2B5EF4-FFF2-40B4-BE49-F238E27FC236}">
                  <a16:creationId xmlns:a16="http://schemas.microsoft.com/office/drawing/2014/main" id="{00A1FBC9-19AC-4E01-B890-738561FB78C1}"/>
                </a:ext>
              </a:extLst>
            </p:cNvPr>
            <p:cNvSpPr/>
            <p:nvPr/>
          </p:nvSpPr>
          <p:spPr>
            <a:xfrm>
              <a:off x="4475259"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458"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665C0C08-F99A-48AF-BF7E-0BF0E7FF7CF6}"/>
                </a:ext>
              </a:extLst>
            </p:cNvPr>
            <p:cNvSpPr/>
            <p:nvPr/>
          </p:nvSpPr>
          <p:spPr>
            <a:xfrm>
              <a:off x="4655874"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29E6C751-6C98-43C2-BECE-1A9DA1B5B7B3}"/>
                </a:ext>
              </a:extLst>
            </p:cNvPr>
            <p:cNvSpPr/>
            <p:nvPr/>
          </p:nvSpPr>
          <p:spPr>
            <a:xfrm>
              <a:off x="4672803"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55" name="手繪多邊形: 圖案 54">
              <a:extLst>
                <a:ext uri="{FF2B5EF4-FFF2-40B4-BE49-F238E27FC236}">
                  <a16:creationId xmlns:a16="http://schemas.microsoft.com/office/drawing/2014/main" id="{FD196CFD-56DC-482F-9287-60B6F452A1F7}"/>
                </a:ext>
              </a:extLst>
            </p:cNvPr>
            <p:cNvSpPr/>
            <p:nvPr/>
          </p:nvSpPr>
          <p:spPr>
            <a:xfrm>
              <a:off x="4671010"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673"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56" name="手繪多邊形: 圖案 55">
              <a:extLst>
                <a:ext uri="{FF2B5EF4-FFF2-40B4-BE49-F238E27FC236}">
                  <a16:creationId xmlns:a16="http://schemas.microsoft.com/office/drawing/2014/main" id="{9C1F7567-D5C8-465D-8BE1-0601CB8E5F98}"/>
                </a:ext>
              </a:extLst>
            </p:cNvPr>
            <p:cNvSpPr/>
            <p:nvPr/>
          </p:nvSpPr>
          <p:spPr>
            <a:xfrm>
              <a:off x="4655874"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7" name="手繪多邊形: 圖案 56">
              <a:extLst>
                <a:ext uri="{FF2B5EF4-FFF2-40B4-BE49-F238E27FC236}">
                  <a16:creationId xmlns:a16="http://schemas.microsoft.com/office/drawing/2014/main" id="{5B4EDB8B-11CC-4597-8929-66821F4279C6}"/>
                </a:ext>
              </a:extLst>
            </p:cNvPr>
            <p:cNvSpPr/>
            <p:nvPr/>
          </p:nvSpPr>
          <p:spPr>
            <a:xfrm>
              <a:off x="4906929"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8" name="手繪多邊形: 圖案 57">
              <a:extLst>
                <a:ext uri="{FF2B5EF4-FFF2-40B4-BE49-F238E27FC236}">
                  <a16:creationId xmlns:a16="http://schemas.microsoft.com/office/drawing/2014/main" id="{E573A723-DDA2-45D6-A2F3-87DC0EFA5CCC}"/>
                </a:ext>
              </a:extLst>
            </p:cNvPr>
            <p:cNvSpPr/>
            <p:nvPr/>
          </p:nvSpPr>
          <p:spPr>
            <a:xfrm>
              <a:off x="4906929"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59" name="手繪多邊形: 圖案 58">
              <a:extLst>
                <a:ext uri="{FF2B5EF4-FFF2-40B4-BE49-F238E27FC236}">
                  <a16:creationId xmlns:a16="http://schemas.microsoft.com/office/drawing/2014/main" id="{B6EE8AAF-6A36-460F-96E9-766C1FC2DD5B}"/>
                </a:ext>
              </a:extLst>
            </p:cNvPr>
            <p:cNvSpPr/>
            <p:nvPr/>
          </p:nvSpPr>
          <p:spPr>
            <a:xfrm>
              <a:off x="5157983"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0" name="手繪多邊形: 圖案 59">
              <a:extLst>
                <a:ext uri="{FF2B5EF4-FFF2-40B4-BE49-F238E27FC236}">
                  <a16:creationId xmlns:a16="http://schemas.microsoft.com/office/drawing/2014/main" id="{FE878937-ECD3-4E23-9F58-3E509FB9F212}"/>
                </a:ext>
              </a:extLst>
            </p:cNvPr>
            <p:cNvSpPr/>
            <p:nvPr/>
          </p:nvSpPr>
          <p:spPr>
            <a:xfrm>
              <a:off x="5157983"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1" name="手繪多邊形: 圖案 60">
              <a:extLst>
                <a:ext uri="{FF2B5EF4-FFF2-40B4-BE49-F238E27FC236}">
                  <a16:creationId xmlns:a16="http://schemas.microsoft.com/office/drawing/2014/main" id="{E51B260C-15CE-4D85-A234-2FABEDD2E075}"/>
                </a:ext>
              </a:extLst>
            </p:cNvPr>
            <p:cNvSpPr/>
            <p:nvPr/>
          </p:nvSpPr>
          <p:spPr>
            <a:xfrm>
              <a:off x="5409038" y="425132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2" name="手繪多邊形: 圖案 61">
              <a:extLst>
                <a:ext uri="{FF2B5EF4-FFF2-40B4-BE49-F238E27FC236}">
                  <a16:creationId xmlns:a16="http://schemas.microsoft.com/office/drawing/2014/main" id="{6387073A-79E9-487F-8C3F-47D0E66CAC21}"/>
                </a:ext>
              </a:extLst>
            </p:cNvPr>
            <p:cNvSpPr/>
            <p:nvPr/>
          </p:nvSpPr>
          <p:spPr>
            <a:xfrm>
              <a:off x="5409038" y="4333812"/>
              <a:ext cx="3586" cy="64557"/>
            </a:xfrm>
            <a:custGeom>
              <a:avLst/>
              <a:gdLst>
                <a:gd name="connsiteX0" fmla="*/ 0 w 0"/>
                <a:gd name="connsiteY0" fmla="*/ 173069 h 171450"/>
                <a:gd name="connsiteX1" fmla="*/ 0 w 0"/>
                <a:gd name="connsiteY1" fmla="*/ 0 h 171450"/>
              </a:gdLst>
              <a:ahLst/>
              <a:cxnLst>
                <a:cxn ang="0">
                  <a:pos x="connsiteX0" y="connsiteY0"/>
                </a:cxn>
                <a:cxn ang="0">
                  <a:pos x="connsiteX1" y="connsiteY1"/>
                </a:cxn>
              </a:cxnLst>
              <a:rect l="l" t="t" r="r" b="b"/>
              <a:pathLst>
                <a:path h="171450">
                  <a:moveTo>
                    <a:pt x="0" y="173069"/>
                  </a:moveTo>
                  <a:lnTo>
                    <a:pt x="0" y="0"/>
                  </a:lnTo>
                </a:path>
              </a:pathLst>
            </a:custGeom>
            <a:grpFill/>
            <a:ln w="6350" cap="flat">
              <a:solidFill>
                <a:schemeClr val="bg1"/>
              </a:solidFill>
              <a:prstDash val="solid"/>
              <a:miter/>
            </a:ln>
          </p:spPr>
          <p:txBody>
            <a:bodyPr rtlCol="0" anchor="ctr"/>
            <a:lstStyle/>
            <a:p>
              <a:endParaRPr lang="zh-TW" altLang="en-US"/>
            </a:p>
          </p:txBody>
        </p:sp>
        <p:sp>
          <p:nvSpPr>
            <p:cNvPr id="63" name="手繪多邊形: 圖案 62">
              <a:extLst>
                <a:ext uri="{FF2B5EF4-FFF2-40B4-BE49-F238E27FC236}">
                  <a16:creationId xmlns:a16="http://schemas.microsoft.com/office/drawing/2014/main" id="{0755E196-6FDB-49E2-B43C-A9FCBBE2B71E}"/>
                </a:ext>
              </a:extLst>
            </p:cNvPr>
            <p:cNvSpPr/>
            <p:nvPr/>
          </p:nvSpPr>
          <p:spPr>
            <a:xfrm>
              <a:off x="4726672" y="4332520"/>
              <a:ext cx="233122" cy="64557"/>
            </a:xfrm>
            <a:custGeom>
              <a:avLst/>
              <a:gdLst>
                <a:gd name="connsiteX0" fmla="*/ 598932 w 619125"/>
                <a:gd name="connsiteY0" fmla="*/ 9525 h 171450"/>
                <a:gd name="connsiteX1" fmla="*/ 617601 w 619125"/>
                <a:gd name="connsiteY1" fmla="*/ 28194 h 171450"/>
                <a:gd name="connsiteX2" fmla="*/ 617601 w 619125"/>
                <a:gd name="connsiteY2" fmla="*/ 151733 h 171450"/>
                <a:gd name="connsiteX3" fmla="*/ 598932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8932 w 619125"/>
                <a:gd name="connsiteY8" fmla="*/ 9525 h 171450"/>
                <a:gd name="connsiteX9" fmla="*/ 598932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8932 w 619125"/>
                <a:gd name="connsiteY17" fmla="*/ 0 h 171450"/>
                <a:gd name="connsiteX18" fmla="*/ 598932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8932" y="9525"/>
                  </a:moveTo>
                  <a:cubicBezTo>
                    <a:pt x="609219" y="9525"/>
                    <a:pt x="617601" y="17907"/>
                    <a:pt x="617601" y="28194"/>
                  </a:cubicBezTo>
                  <a:lnTo>
                    <a:pt x="617601" y="151733"/>
                  </a:lnTo>
                  <a:cubicBezTo>
                    <a:pt x="617601" y="162020"/>
                    <a:pt x="609219" y="170402"/>
                    <a:pt x="598932" y="170402"/>
                  </a:cubicBezTo>
                  <a:lnTo>
                    <a:pt x="28194" y="170402"/>
                  </a:lnTo>
                  <a:cubicBezTo>
                    <a:pt x="17907" y="170402"/>
                    <a:pt x="9525" y="162020"/>
                    <a:pt x="9525" y="151733"/>
                  </a:cubicBezTo>
                  <a:lnTo>
                    <a:pt x="9525" y="28194"/>
                  </a:lnTo>
                  <a:cubicBezTo>
                    <a:pt x="9525" y="17907"/>
                    <a:pt x="17907" y="9525"/>
                    <a:pt x="28194" y="9525"/>
                  </a:cubicBezTo>
                  <a:lnTo>
                    <a:pt x="598932" y="9525"/>
                  </a:lnTo>
                  <a:moveTo>
                    <a:pt x="598932"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8932" y="0"/>
                  </a:cubicBezTo>
                  <a:lnTo>
                    <a:pt x="598932" y="0"/>
                  </a:lnTo>
                  <a:close/>
                </a:path>
              </a:pathLst>
            </a:custGeom>
            <a:grpFill/>
            <a:ln w="6350" cap="flat">
              <a:solidFill>
                <a:schemeClr val="bg1"/>
              </a:solidFill>
              <a:prstDash val="solid"/>
              <a:miter/>
            </a:ln>
          </p:spPr>
          <p:txBody>
            <a:bodyPr rtlCol="0" anchor="ctr"/>
            <a:lstStyle/>
            <a:p>
              <a:endParaRPr lang="zh-TW" altLang="en-US"/>
            </a:p>
          </p:txBody>
        </p:sp>
        <p:sp>
          <p:nvSpPr>
            <p:cNvPr id="64" name="手繪多邊形: 圖案 63">
              <a:extLst>
                <a:ext uri="{FF2B5EF4-FFF2-40B4-BE49-F238E27FC236}">
                  <a16:creationId xmlns:a16="http://schemas.microsoft.com/office/drawing/2014/main" id="{E445910C-3A7B-401F-B7EF-4C89FC377F5A}"/>
                </a:ext>
              </a:extLst>
            </p:cNvPr>
            <p:cNvSpPr/>
            <p:nvPr/>
          </p:nvSpPr>
          <p:spPr>
            <a:xfrm>
              <a:off x="4924216"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5" name="手繪多邊形: 圖案 64">
              <a:extLst>
                <a:ext uri="{FF2B5EF4-FFF2-40B4-BE49-F238E27FC236}">
                  <a16:creationId xmlns:a16="http://schemas.microsoft.com/office/drawing/2014/main" id="{58E395DA-4A1C-4664-B264-E05AE3D88496}"/>
                </a:ext>
              </a:extLst>
            </p:cNvPr>
            <p:cNvSpPr/>
            <p:nvPr/>
          </p:nvSpPr>
          <p:spPr>
            <a:xfrm>
              <a:off x="4922423"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6" name="手繪多邊形: 圖案 65">
              <a:extLst>
                <a:ext uri="{FF2B5EF4-FFF2-40B4-BE49-F238E27FC236}">
                  <a16:creationId xmlns:a16="http://schemas.microsoft.com/office/drawing/2014/main" id="{E957785E-D60C-44E5-83A1-74DFAA6F71A0}"/>
                </a:ext>
              </a:extLst>
            </p:cNvPr>
            <p:cNvSpPr/>
            <p:nvPr/>
          </p:nvSpPr>
          <p:spPr>
            <a:xfrm>
              <a:off x="4978049"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221" y="12573"/>
                    <a:pt x="614648"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67" name="手繪多邊形: 圖案 66">
              <a:extLst>
                <a:ext uri="{FF2B5EF4-FFF2-40B4-BE49-F238E27FC236}">
                  <a16:creationId xmlns:a16="http://schemas.microsoft.com/office/drawing/2014/main" id="{F25583F4-3393-4C4A-A81E-4CE9DB01E873}"/>
                </a:ext>
              </a:extLst>
            </p:cNvPr>
            <p:cNvSpPr/>
            <p:nvPr/>
          </p:nvSpPr>
          <p:spPr>
            <a:xfrm>
              <a:off x="5175629"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7 w 38100"/>
                <a:gd name="connsiteY3" fmla="*/ 0 h 0"/>
                <a:gd name="connsiteX4" fmla="*/ 45815 w 38100"/>
                <a:gd name="connsiteY4" fmla="*/ 1048 h 0"/>
                <a:gd name="connsiteX5" fmla="*/ 44767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7" y="0"/>
                  </a:lnTo>
                  <a:cubicBezTo>
                    <a:pt x="45339" y="0"/>
                    <a:pt x="45815" y="476"/>
                    <a:pt x="45815" y="1048"/>
                  </a:cubicBezTo>
                  <a:cubicBezTo>
                    <a:pt x="45815" y="1619"/>
                    <a:pt x="45339" y="2096"/>
                    <a:pt x="44767"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68" name="手繪多邊形: 圖案 67">
              <a:extLst>
                <a:ext uri="{FF2B5EF4-FFF2-40B4-BE49-F238E27FC236}">
                  <a16:creationId xmlns:a16="http://schemas.microsoft.com/office/drawing/2014/main" id="{5E647AD6-4F34-495F-A054-BCA6996219F5}"/>
                </a:ext>
              </a:extLst>
            </p:cNvPr>
            <p:cNvSpPr/>
            <p:nvPr/>
          </p:nvSpPr>
          <p:spPr>
            <a:xfrm>
              <a:off x="5173836"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8"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69" name="手繪多邊形: 圖案 68">
              <a:extLst>
                <a:ext uri="{FF2B5EF4-FFF2-40B4-BE49-F238E27FC236}">
                  <a16:creationId xmlns:a16="http://schemas.microsoft.com/office/drawing/2014/main" id="{4BFAE8CA-74B6-44C2-8A20-8A5047E51FD0}"/>
                </a:ext>
              </a:extLst>
            </p:cNvPr>
            <p:cNvSpPr/>
            <p:nvPr/>
          </p:nvSpPr>
          <p:spPr>
            <a:xfrm>
              <a:off x="5229498" y="4332520"/>
              <a:ext cx="233122" cy="64557"/>
            </a:xfrm>
            <a:custGeom>
              <a:avLst/>
              <a:gdLst>
                <a:gd name="connsiteX0" fmla="*/ 599027 w 619125"/>
                <a:gd name="connsiteY0" fmla="*/ 9525 h 171450"/>
                <a:gd name="connsiteX1" fmla="*/ 617696 w 619125"/>
                <a:gd name="connsiteY1" fmla="*/ 28194 h 171450"/>
                <a:gd name="connsiteX2" fmla="*/ 617696 w 619125"/>
                <a:gd name="connsiteY2" fmla="*/ 151733 h 171450"/>
                <a:gd name="connsiteX3" fmla="*/ 599027 w 619125"/>
                <a:gd name="connsiteY3" fmla="*/ 170402 h 171450"/>
                <a:gd name="connsiteX4" fmla="*/ 28194 w 619125"/>
                <a:gd name="connsiteY4" fmla="*/ 170402 h 171450"/>
                <a:gd name="connsiteX5" fmla="*/ 9525 w 619125"/>
                <a:gd name="connsiteY5" fmla="*/ 151733 h 171450"/>
                <a:gd name="connsiteX6" fmla="*/ 9525 w 619125"/>
                <a:gd name="connsiteY6" fmla="*/ 28194 h 171450"/>
                <a:gd name="connsiteX7" fmla="*/ 28194 w 619125"/>
                <a:gd name="connsiteY7" fmla="*/ 9525 h 171450"/>
                <a:gd name="connsiteX8" fmla="*/ 599027 w 619125"/>
                <a:gd name="connsiteY8" fmla="*/ 9525 h 171450"/>
                <a:gd name="connsiteX9" fmla="*/ 599027 w 619125"/>
                <a:gd name="connsiteY9" fmla="*/ 0 h 171450"/>
                <a:gd name="connsiteX10" fmla="*/ 28194 w 619125"/>
                <a:gd name="connsiteY10" fmla="*/ 0 h 171450"/>
                <a:gd name="connsiteX11" fmla="*/ 0 w 619125"/>
                <a:gd name="connsiteY11" fmla="*/ 28194 h 171450"/>
                <a:gd name="connsiteX12" fmla="*/ 0 w 619125"/>
                <a:gd name="connsiteY12" fmla="*/ 151733 h 171450"/>
                <a:gd name="connsiteX13" fmla="*/ 28194 w 619125"/>
                <a:gd name="connsiteY13" fmla="*/ 179927 h 171450"/>
                <a:gd name="connsiteX14" fmla="*/ 599027 w 619125"/>
                <a:gd name="connsiteY14" fmla="*/ 179927 h 171450"/>
                <a:gd name="connsiteX15" fmla="*/ 627221 w 619125"/>
                <a:gd name="connsiteY15" fmla="*/ 151733 h 171450"/>
                <a:gd name="connsiteX16" fmla="*/ 627221 w 619125"/>
                <a:gd name="connsiteY16" fmla="*/ 28194 h 171450"/>
                <a:gd name="connsiteX17" fmla="*/ 599027 w 619125"/>
                <a:gd name="connsiteY17" fmla="*/ 0 h 171450"/>
                <a:gd name="connsiteX18" fmla="*/ 599027 w 619125"/>
                <a:gd name="connsiteY18" fmla="*/ 0 h 171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19125" h="171450">
                  <a:moveTo>
                    <a:pt x="599027" y="9525"/>
                  </a:moveTo>
                  <a:cubicBezTo>
                    <a:pt x="609314" y="9525"/>
                    <a:pt x="617696" y="17907"/>
                    <a:pt x="617696" y="28194"/>
                  </a:cubicBezTo>
                  <a:lnTo>
                    <a:pt x="617696" y="151733"/>
                  </a:lnTo>
                  <a:cubicBezTo>
                    <a:pt x="617696" y="162020"/>
                    <a:pt x="609314" y="170402"/>
                    <a:pt x="599027" y="170402"/>
                  </a:cubicBezTo>
                  <a:lnTo>
                    <a:pt x="28194" y="170402"/>
                  </a:lnTo>
                  <a:cubicBezTo>
                    <a:pt x="17907" y="170402"/>
                    <a:pt x="9525" y="162020"/>
                    <a:pt x="9525" y="151733"/>
                  </a:cubicBezTo>
                  <a:lnTo>
                    <a:pt x="9525" y="28194"/>
                  </a:lnTo>
                  <a:cubicBezTo>
                    <a:pt x="9525" y="17907"/>
                    <a:pt x="17907" y="9525"/>
                    <a:pt x="28194" y="9525"/>
                  </a:cubicBezTo>
                  <a:lnTo>
                    <a:pt x="599027" y="9525"/>
                  </a:lnTo>
                  <a:moveTo>
                    <a:pt x="599027" y="0"/>
                  </a:moveTo>
                  <a:lnTo>
                    <a:pt x="28194" y="0"/>
                  </a:lnTo>
                  <a:cubicBezTo>
                    <a:pt x="12668" y="0"/>
                    <a:pt x="0" y="12573"/>
                    <a:pt x="0" y="28194"/>
                  </a:cubicBezTo>
                  <a:lnTo>
                    <a:pt x="0" y="151733"/>
                  </a:lnTo>
                  <a:cubicBezTo>
                    <a:pt x="0" y="167259"/>
                    <a:pt x="12573" y="179927"/>
                    <a:pt x="28194" y="179927"/>
                  </a:cubicBezTo>
                  <a:lnTo>
                    <a:pt x="599027" y="179927"/>
                  </a:lnTo>
                  <a:cubicBezTo>
                    <a:pt x="614553" y="179927"/>
                    <a:pt x="627221" y="167354"/>
                    <a:pt x="627221" y="151733"/>
                  </a:cubicBezTo>
                  <a:lnTo>
                    <a:pt x="627221" y="28194"/>
                  </a:lnTo>
                  <a:cubicBezTo>
                    <a:pt x="627126" y="12573"/>
                    <a:pt x="614553" y="0"/>
                    <a:pt x="599027" y="0"/>
                  </a:cubicBezTo>
                  <a:lnTo>
                    <a:pt x="599027" y="0"/>
                  </a:lnTo>
                  <a:close/>
                </a:path>
              </a:pathLst>
            </a:custGeom>
            <a:grpFill/>
            <a:ln w="6350" cap="flat">
              <a:solidFill>
                <a:schemeClr val="bg1"/>
              </a:solidFill>
              <a:prstDash val="solid"/>
              <a:miter/>
            </a:ln>
          </p:spPr>
          <p:txBody>
            <a:bodyPr rtlCol="0" anchor="ctr"/>
            <a:lstStyle/>
            <a:p>
              <a:endParaRPr lang="zh-TW" altLang="en-US"/>
            </a:p>
          </p:txBody>
        </p:sp>
        <p:sp>
          <p:nvSpPr>
            <p:cNvPr id="70" name="手繪多邊形: 圖案 69">
              <a:extLst>
                <a:ext uri="{FF2B5EF4-FFF2-40B4-BE49-F238E27FC236}">
                  <a16:creationId xmlns:a16="http://schemas.microsoft.com/office/drawing/2014/main" id="{337EA0EE-A7EA-4E51-9F9A-B930C39A0E03}"/>
                </a:ext>
              </a:extLst>
            </p:cNvPr>
            <p:cNvSpPr/>
            <p:nvPr/>
          </p:nvSpPr>
          <p:spPr>
            <a:xfrm>
              <a:off x="5427042" y="4344678"/>
              <a:ext cx="14346" cy="3586"/>
            </a:xfrm>
            <a:custGeom>
              <a:avLst/>
              <a:gdLst>
                <a:gd name="connsiteX0" fmla="*/ 1048 w 38100"/>
                <a:gd name="connsiteY0" fmla="*/ 2096 h 0"/>
                <a:gd name="connsiteX1" fmla="*/ 0 w 38100"/>
                <a:gd name="connsiteY1" fmla="*/ 1048 h 0"/>
                <a:gd name="connsiteX2" fmla="*/ 1048 w 38100"/>
                <a:gd name="connsiteY2" fmla="*/ 0 h 0"/>
                <a:gd name="connsiteX3" fmla="*/ 44768 w 38100"/>
                <a:gd name="connsiteY3" fmla="*/ 0 h 0"/>
                <a:gd name="connsiteX4" fmla="*/ 45815 w 38100"/>
                <a:gd name="connsiteY4" fmla="*/ 1048 h 0"/>
                <a:gd name="connsiteX5" fmla="*/ 44768 w 38100"/>
                <a:gd name="connsiteY5" fmla="*/ 2096 h 0"/>
                <a:gd name="connsiteX6" fmla="*/ 1048 w 38100"/>
                <a:gd name="connsiteY6" fmla="*/ 2096 h 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100">
                  <a:moveTo>
                    <a:pt x="1048" y="2096"/>
                  </a:moveTo>
                  <a:cubicBezTo>
                    <a:pt x="476" y="2096"/>
                    <a:pt x="0" y="1619"/>
                    <a:pt x="0" y="1048"/>
                  </a:cubicBezTo>
                  <a:cubicBezTo>
                    <a:pt x="0" y="476"/>
                    <a:pt x="476" y="0"/>
                    <a:pt x="1048" y="0"/>
                  </a:cubicBezTo>
                  <a:lnTo>
                    <a:pt x="44768" y="0"/>
                  </a:lnTo>
                  <a:cubicBezTo>
                    <a:pt x="45339" y="0"/>
                    <a:pt x="45815" y="476"/>
                    <a:pt x="45815" y="1048"/>
                  </a:cubicBezTo>
                  <a:cubicBezTo>
                    <a:pt x="45815" y="1619"/>
                    <a:pt x="45339" y="2096"/>
                    <a:pt x="44768" y="2096"/>
                  </a:cubicBezTo>
                  <a:lnTo>
                    <a:pt x="1048" y="2096"/>
                  </a:lnTo>
                  <a:close/>
                </a:path>
              </a:pathLst>
            </a:custGeom>
            <a:grpFill/>
            <a:ln w="6350" cap="flat">
              <a:solidFill>
                <a:schemeClr val="bg1"/>
              </a:solidFill>
              <a:prstDash val="solid"/>
              <a:miter/>
            </a:ln>
          </p:spPr>
          <p:txBody>
            <a:bodyPr rtlCol="0" anchor="ctr"/>
            <a:lstStyle/>
            <a:p>
              <a:endParaRPr lang="zh-TW" altLang="en-US"/>
            </a:p>
          </p:txBody>
        </p:sp>
        <p:sp>
          <p:nvSpPr>
            <p:cNvPr id="71" name="手繪多邊形: 圖案 70">
              <a:extLst>
                <a:ext uri="{FF2B5EF4-FFF2-40B4-BE49-F238E27FC236}">
                  <a16:creationId xmlns:a16="http://schemas.microsoft.com/office/drawing/2014/main" id="{378A86FE-6942-4DFB-9332-97945FA3B60B}"/>
                </a:ext>
              </a:extLst>
            </p:cNvPr>
            <p:cNvSpPr/>
            <p:nvPr/>
          </p:nvSpPr>
          <p:spPr>
            <a:xfrm>
              <a:off x="5425249" y="4342921"/>
              <a:ext cx="17932" cy="3586"/>
            </a:xfrm>
            <a:custGeom>
              <a:avLst/>
              <a:gdLst>
                <a:gd name="connsiteX0" fmla="*/ 49530 w 47625"/>
                <a:gd name="connsiteY0" fmla="*/ 0 h 9525"/>
                <a:gd name="connsiteX1" fmla="*/ 5810 w 47625"/>
                <a:gd name="connsiteY1" fmla="*/ 0 h 9525"/>
                <a:gd name="connsiteX2" fmla="*/ 0 w 47625"/>
                <a:gd name="connsiteY2" fmla="*/ 5810 h 9525"/>
                <a:gd name="connsiteX3" fmla="*/ 5810 w 47625"/>
                <a:gd name="connsiteY3" fmla="*/ 11620 h 9525"/>
                <a:gd name="connsiteX4" fmla="*/ 49530 w 47625"/>
                <a:gd name="connsiteY4" fmla="*/ 11620 h 9525"/>
                <a:gd name="connsiteX5" fmla="*/ 55340 w 47625"/>
                <a:gd name="connsiteY5" fmla="*/ 5810 h 9525"/>
                <a:gd name="connsiteX6" fmla="*/ 49530 w 47625"/>
                <a:gd name="connsiteY6" fmla="*/ 0 h 9525"/>
                <a:gd name="connsiteX7" fmla="*/ 49530 w 47625"/>
                <a:gd name="connsiteY7" fmla="*/ 0 h 9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625" h="9525">
                  <a:moveTo>
                    <a:pt x="49530" y="0"/>
                  </a:moveTo>
                  <a:lnTo>
                    <a:pt x="5810" y="0"/>
                  </a:lnTo>
                  <a:cubicBezTo>
                    <a:pt x="2667" y="0"/>
                    <a:pt x="0" y="2572"/>
                    <a:pt x="0" y="5810"/>
                  </a:cubicBezTo>
                  <a:cubicBezTo>
                    <a:pt x="0" y="8953"/>
                    <a:pt x="2572" y="11620"/>
                    <a:pt x="5810" y="11620"/>
                  </a:cubicBezTo>
                  <a:lnTo>
                    <a:pt x="49530" y="11620"/>
                  </a:lnTo>
                  <a:cubicBezTo>
                    <a:pt x="52673" y="11620"/>
                    <a:pt x="55340" y="9049"/>
                    <a:pt x="55340" y="5810"/>
                  </a:cubicBezTo>
                  <a:cubicBezTo>
                    <a:pt x="55340" y="2572"/>
                    <a:pt x="52769" y="0"/>
                    <a:pt x="49530" y="0"/>
                  </a:cubicBezTo>
                  <a:lnTo>
                    <a:pt x="49530" y="0"/>
                  </a:lnTo>
                  <a:close/>
                </a:path>
              </a:pathLst>
            </a:custGeom>
            <a:grpFill/>
            <a:ln w="6350" cap="flat">
              <a:solidFill>
                <a:schemeClr val="bg1"/>
              </a:solidFill>
              <a:prstDash val="solid"/>
              <a:miter/>
            </a:ln>
          </p:spPr>
          <p:txBody>
            <a:bodyPr rtlCol="0" anchor="ctr"/>
            <a:lstStyle/>
            <a:p>
              <a:endParaRPr lang="zh-TW" altLang="en-US"/>
            </a:p>
          </p:txBody>
        </p:sp>
        <p:sp>
          <p:nvSpPr>
            <p:cNvPr id="72" name="手繪多邊形: 圖案 71">
              <a:extLst>
                <a:ext uri="{FF2B5EF4-FFF2-40B4-BE49-F238E27FC236}">
                  <a16:creationId xmlns:a16="http://schemas.microsoft.com/office/drawing/2014/main" id="{54BD6BC0-C922-4218-A8EB-00F506547A65}"/>
                </a:ext>
              </a:extLst>
            </p:cNvPr>
            <p:cNvSpPr/>
            <p:nvPr/>
          </p:nvSpPr>
          <p:spPr>
            <a:xfrm>
              <a:off x="4479419" y="4210974"/>
              <a:ext cx="93249" cy="10759"/>
            </a:xfrm>
            <a:custGeom>
              <a:avLst/>
              <a:gdLst>
                <a:gd name="connsiteX0" fmla="*/ 6001 w 247650"/>
                <a:gd name="connsiteY0" fmla="*/ 34290 h 28575"/>
                <a:gd name="connsiteX1" fmla="*/ 0 w 247650"/>
                <a:gd name="connsiteY1" fmla="*/ 28480 h 28575"/>
                <a:gd name="connsiteX2" fmla="*/ 0 w 247650"/>
                <a:gd name="connsiteY2" fmla="*/ 5810 h 28575"/>
                <a:gd name="connsiteX3" fmla="*/ 6001 w 247650"/>
                <a:gd name="connsiteY3" fmla="*/ 0 h 28575"/>
                <a:gd name="connsiteX4" fmla="*/ 6001 w 247650"/>
                <a:gd name="connsiteY4" fmla="*/ 34290 h 28575"/>
                <a:gd name="connsiteX5" fmla="*/ 205454 w 247650"/>
                <a:gd name="connsiteY5" fmla="*/ 34290 h 28575"/>
                <a:gd name="connsiteX6" fmla="*/ 205454 w 247650"/>
                <a:gd name="connsiteY6" fmla="*/ 4096 h 28575"/>
                <a:gd name="connsiteX7" fmla="*/ 206502 w 247650"/>
                <a:gd name="connsiteY7" fmla="*/ 1715 h 28575"/>
                <a:gd name="connsiteX8" fmla="*/ 210217 w 247650"/>
                <a:gd name="connsiteY8" fmla="*/ 476 h 28575"/>
                <a:gd name="connsiteX9" fmla="*/ 210217 w 247650"/>
                <a:gd name="connsiteY9" fmla="*/ 24575 h 28575"/>
                <a:gd name="connsiteX10" fmla="*/ 210503 w 247650"/>
                <a:gd name="connsiteY10" fmla="*/ 24575 h 28575"/>
                <a:gd name="connsiteX11" fmla="*/ 210503 w 247650"/>
                <a:gd name="connsiteY11" fmla="*/ 34290 h 28575"/>
                <a:gd name="connsiteX12" fmla="*/ 205454 w 247650"/>
                <a:gd name="connsiteY12" fmla="*/ 34290 h 28575"/>
                <a:gd name="connsiteX13" fmla="*/ 179261 w 247650"/>
                <a:gd name="connsiteY13" fmla="*/ 34290 h 28575"/>
                <a:gd name="connsiteX14" fmla="*/ 179261 w 247650"/>
                <a:gd name="connsiteY14" fmla="*/ 476 h 28575"/>
                <a:gd name="connsiteX15" fmla="*/ 183261 w 247650"/>
                <a:gd name="connsiteY15" fmla="*/ 1715 h 28575"/>
                <a:gd name="connsiteX16" fmla="*/ 184214 w 247650"/>
                <a:gd name="connsiteY16" fmla="*/ 4096 h 28575"/>
                <a:gd name="connsiteX17" fmla="*/ 184214 w 247650"/>
                <a:gd name="connsiteY17" fmla="*/ 34195 h 28575"/>
                <a:gd name="connsiteX18" fmla="*/ 179261 w 247650"/>
                <a:gd name="connsiteY18" fmla="*/ 34195 h 28575"/>
                <a:gd name="connsiteX19" fmla="*/ 136493 w 247650"/>
                <a:gd name="connsiteY19" fmla="*/ 34290 h 28575"/>
                <a:gd name="connsiteX20" fmla="*/ 136493 w 247650"/>
                <a:gd name="connsiteY20" fmla="*/ 4191 h 28575"/>
                <a:gd name="connsiteX21" fmla="*/ 137541 w 247650"/>
                <a:gd name="connsiteY21" fmla="*/ 1810 h 28575"/>
                <a:gd name="connsiteX22" fmla="*/ 141541 w 247650"/>
                <a:gd name="connsiteY22" fmla="*/ 572 h 28575"/>
                <a:gd name="connsiteX23" fmla="*/ 141541 w 247650"/>
                <a:gd name="connsiteY23" fmla="*/ 34385 h 28575"/>
                <a:gd name="connsiteX24" fmla="*/ 136493 w 247650"/>
                <a:gd name="connsiteY24" fmla="*/ 34385 h 28575"/>
                <a:gd name="connsiteX25" fmla="*/ 107537 w 247650"/>
                <a:gd name="connsiteY25" fmla="*/ 34290 h 28575"/>
                <a:gd name="connsiteX26" fmla="*/ 101346 w 247650"/>
                <a:gd name="connsiteY26" fmla="*/ 27337 h 28575"/>
                <a:gd name="connsiteX27" fmla="*/ 102965 w 247650"/>
                <a:gd name="connsiteY27" fmla="*/ 27813 h 28575"/>
                <a:gd name="connsiteX28" fmla="*/ 103632 w 247650"/>
                <a:gd name="connsiteY28" fmla="*/ 27908 h 28575"/>
                <a:gd name="connsiteX29" fmla="*/ 104489 w 247650"/>
                <a:gd name="connsiteY29" fmla="*/ 27908 h 28575"/>
                <a:gd name="connsiteX30" fmla="*/ 111062 w 247650"/>
                <a:gd name="connsiteY30" fmla="*/ 23622 h 28575"/>
                <a:gd name="connsiteX31" fmla="*/ 111538 w 247650"/>
                <a:gd name="connsiteY31" fmla="*/ 22384 h 28575"/>
                <a:gd name="connsiteX32" fmla="*/ 111538 w 247650"/>
                <a:gd name="connsiteY32" fmla="*/ 381 h 28575"/>
                <a:gd name="connsiteX33" fmla="*/ 115824 w 247650"/>
                <a:gd name="connsiteY33" fmla="*/ 381 h 28575"/>
                <a:gd name="connsiteX34" fmla="*/ 115824 w 247650"/>
                <a:gd name="connsiteY34" fmla="*/ 34290 h 28575"/>
                <a:gd name="connsiteX35" fmla="*/ 107537 w 247650"/>
                <a:gd name="connsiteY35" fmla="*/ 34290 h 28575"/>
                <a:gd name="connsiteX36" fmla="*/ 67437 w 247650"/>
                <a:gd name="connsiteY36" fmla="*/ 34290 h 28575"/>
                <a:gd name="connsiteX37" fmla="*/ 67437 w 247650"/>
                <a:gd name="connsiteY37" fmla="*/ 381 h 28575"/>
                <a:gd name="connsiteX38" fmla="*/ 80867 w 247650"/>
                <a:gd name="connsiteY38" fmla="*/ 381 h 28575"/>
                <a:gd name="connsiteX39" fmla="*/ 95917 w 247650"/>
                <a:gd name="connsiteY39" fmla="*/ 21336 h 28575"/>
                <a:gd name="connsiteX40" fmla="*/ 85535 w 247650"/>
                <a:gd name="connsiteY40" fmla="*/ 8763 h 28575"/>
                <a:gd name="connsiteX41" fmla="*/ 83820 w 247650"/>
                <a:gd name="connsiteY41" fmla="*/ 6096 h 28575"/>
                <a:gd name="connsiteX42" fmla="*/ 80010 w 247650"/>
                <a:gd name="connsiteY42" fmla="*/ 5429 h 28575"/>
                <a:gd name="connsiteX43" fmla="*/ 79058 w 247650"/>
                <a:gd name="connsiteY43" fmla="*/ 5334 h 28575"/>
                <a:gd name="connsiteX44" fmla="*/ 71533 w 247650"/>
                <a:gd name="connsiteY44" fmla="*/ 11430 h 28575"/>
                <a:gd name="connsiteX45" fmla="*/ 71438 w 247650"/>
                <a:gd name="connsiteY45" fmla="*/ 12002 h 28575"/>
                <a:gd name="connsiteX46" fmla="*/ 71533 w 247650"/>
                <a:gd name="connsiteY46" fmla="*/ 34290 h 28575"/>
                <a:gd name="connsiteX47" fmla="*/ 67437 w 247650"/>
                <a:gd name="connsiteY47" fmla="*/ 34290 h 28575"/>
                <a:gd name="connsiteX48" fmla="*/ 47816 w 247650"/>
                <a:gd name="connsiteY48" fmla="*/ 22479 h 28575"/>
                <a:gd name="connsiteX49" fmla="*/ 43625 w 247650"/>
                <a:gd name="connsiteY49" fmla="*/ 20669 h 28575"/>
                <a:gd name="connsiteX50" fmla="*/ 43625 w 247650"/>
                <a:gd name="connsiteY50" fmla="*/ 286 h 28575"/>
                <a:gd name="connsiteX51" fmla="*/ 47816 w 247650"/>
                <a:gd name="connsiteY51" fmla="*/ 5810 h 28575"/>
                <a:gd name="connsiteX52" fmla="*/ 47816 w 247650"/>
                <a:gd name="connsiteY52" fmla="*/ 22479 h 28575"/>
                <a:gd name="connsiteX53" fmla="*/ 245745 w 247650"/>
                <a:gd name="connsiteY53" fmla="*/ 381 h 28575"/>
                <a:gd name="connsiteX54" fmla="*/ 246126 w 247650"/>
                <a:gd name="connsiteY54" fmla="*/ 381 h 28575"/>
                <a:gd name="connsiteX55" fmla="*/ 250698 w 247650"/>
                <a:gd name="connsiteY55" fmla="*/ 1334 h 28575"/>
                <a:gd name="connsiteX56" fmla="*/ 251079 w 247650"/>
                <a:gd name="connsiteY56" fmla="*/ 4001 h 28575"/>
                <a:gd name="connsiteX57" fmla="*/ 251079 w 247650"/>
                <a:gd name="connsiteY57" fmla="*/ 18955 h 28575"/>
                <a:gd name="connsiteX58" fmla="*/ 245745 w 247650"/>
                <a:gd name="connsiteY58" fmla="*/ 22003 h 28575"/>
                <a:gd name="connsiteX59" fmla="*/ 245745 w 247650"/>
                <a:gd name="connsiteY59" fmla="*/ 381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247650" h="28575">
                  <a:moveTo>
                    <a:pt x="6001" y="34290"/>
                  </a:moveTo>
                  <a:cubicBezTo>
                    <a:pt x="0" y="33623"/>
                    <a:pt x="0" y="30861"/>
                    <a:pt x="0" y="28480"/>
                  </a:cubicBezTo>
                  <a:lnTo>
                    <a:pt x="0" y="5810"/>
                  </a:lnTo>
                  <a:cubicBezTo>
                    <a:pt x="0" y="3429"/>
                    <a:pt x="0" y="667"/>
                    <a:pt x="6001" y="0"/>
                  </a:cubicBezTo>
                  <a:lnTo>
                    <a:pt x="6001" y="34290"/>
                  </a:lnTo>
                  <a:close/>
                  <a:moveTo>
                    <a:pt x="205454" y="34290"/>
                  </a:moveTo>
                  <a:lnTo>
                    <a:pt x="205454" y="4096"/>
                  </a:lnTo>
                  <a:cubicBezTo>
                    <a:pt x="205550" y="2667"/>
                    <a:pt x="205931" y="2191"/>
                    <a:pt x="206502" y="1715"/>
                  </a:cubicBezTo>
                  <a:cubicBezTo>
                    <a:pt x="207264" y="1143"/>
                    <a:pt x="208598" y="667"/>
                    <a:pt x="210217" y="476"/>
                  </a:cubicBezTo>
                  <a:lnTo>
                    <a:pt x="210217" y="24575"/>
                  </a:lnTo>
                  <a:lnTo>
                    <a:pt x="210503" y="24575"/>
                  </a:lnTo>
                  <a:lnTo>
                    <a:pt x="210503" y="34290"/>
                  </a:lnTo>
                  <a:lnTo>
                    <a:pt x="205454" y="34290"/>
                  </a:lnTo>
                  <a:close/>
                  <a:moveTo>
                    <a:pt x="179261" y="34290"/>
                  </a:moveTo>
                  <a:lnTo>
                    <a:pt x="179261" y="476"/>
                  </a:lnTo>
                  <a:cubicBezTo>
                    <a:pt x="181070" y="667"/>
                    <a:pt x="182499" y="1048"/>
                    <a:pt x="183261" y="1715"/>
                  </a:cubicBezTo>
                  <a:cubicBezTo>
                    <a:pt x="183737" y="2096"/>
                    <a:pt x="184214" y="2667"/>
                    <a:pt x="184214" y="4096"/>
                  </a:cubicBezTo>
                  <a:lnTo>
                    <a:pt x="184214" y="34195"/>
                  </a:lnTo>
                  <a:lnTo>
                    <a:pt x="179261" y="34195"/>
                  </a:lnTo>
                  <a:close/>
                  <a:moveTo>
                    <a:pt x="136493" y="34290"/>
                  </a:moveTo>
                  <a:lnTo>
                    <a:pt x="136493" y="4191"/>
                  </a:lnTo>
                  <a:cubicBezTo>
                    <a:pt x="136493" y="2858"/>
                    <a:pt x="136874" y="2286"/>
                    <a:pt x="137541" y="1810"/>
                  </a:cubicBezTo>
                  <a:cubicBezTo>
                    <a:pt x="138398" y="1143"/>
                    <a:pt x="139732" y="762"/>
                    <a:pt x="141541" y="572"/>
                  </a:cubicBezTo>
                  <a:lnTo>
                    <a:pt x="141541" y="34385"/>
                  </a:lnTo>
                  <a:lnTo>
                    <a:pt x="136493" y="34385"/>
                  </a:lnTo>
                  <a:close/>
                  <a:moveTo>
                    <a:pt x="107537" y="34290"/>
                  </a:moveTo>
                  <a:cubicBezTo>
                    <a:pt x="105632" y="32195"/>
                    <a:pt x="103441" y="29813"/>
                    <a:pt x="101346" y="27337"/>
                  </a:cubicBezTo>
                  <a:lnTo>
                    <a:pt x="102965" y="27813"/>
                  </a:lnTo>
                  <a:lnTo>
                    <a:pt x="103632" y="27908"/>
                  </a:lnTo>
                  <a:lnTo>
                    <a:pt x="104489" y="27908"/>
                  </a:lnTo>
                  <a:cubicBezTo>
                    <a:pt x="107442" y="27908"/>
                    <a:pt x="109918" y="26289"/>
                    <a:pt x="111062" y="23622"/>
                  </a:cubicBezTo>
                  <a:lnTo>
                    <a:pt x="111538" y="22384"/>
                  </a:lnTo>
                  <a:lnTo>
                    <a:pt x="111538" y="381"/>
                  </a:lnTo>
                  <a:lnTo>
                    <a:pt x="115824" y="381"/>
                  </a:lnTo>
                  <a:lnTo>
                    <a:pt x="115824" y="34290"/>
                  </a:lnTo>
                  <a:lnTo>
                    <a:pt x="107537" y="34290"/>
                  </a:lnTo>
                  <a:close/>
                  <a:moveTo>
                    <a:pt x="67437" y="34290"/>
                  </a:moveTo>
                  <a:lnTo>
                    <a:pt x="67437" y="381"/>
                  </a:lnTo>
                  <a:lnTo>
                    <a:pt x="80867" y="381"/>
                  </a:lnTo>
                  <a:cubicBezTo>
                    <a:pt x="87725" y="9811"/>
                    <a:pt x="92869" y="17050"/>
                    <a:pt x="95917" y="21336"/>
                  </a:cubicBezTo>
                  <a:cubicBezTo>
                    <a:pt x="90964" y="15621"/>
                    <a:pt x="86678" y="10573"/>
                    <a:pt x="85535" y="8763"/>
                  </a:cubicBezTo>
                  <a:lnTo>
                    <a:pt x="83820" y="6096"/>
                  </a:lnTo>
                  <a:lnTo>
                    <a:pt x="80010" y="5429"/>
                  </a:lnTo>
                  <a:cubicBezTo>
                    <a:pt x="79724" y="5429"/>
                    <a:pt x="79343" y="5334"/>
                    <a:pt x="79058" y="5334"/>
                  </a:cubicBezTo>
                  <a:cubicBezTo>
                    <a:pt x="75248" y="5334"/>
                    <a:pt x="72200" y="7811"/>
                    <a:pt x="71533" y="11430"/>
                  </a:cubicBezTo>
                  <a:lnTo>
                    <a:pt x="71438" y="12002"/>
                  </a:lnTo>
                  <a:lnTo>
                    <a:pt x="71533" y="34290"/>
                  </a:lnTo>
                  <a:lnTo>
                    <a:pt x="67437" y="34290"/>
                  </a:lnTo>
                  <a:close/>
                  <a:moveTo>
                    <a:pt x="47816" y="22479"/>
                  </a:moveTo>
                  <a:cubicBezTo>
                    <a:pt x="46482" y="21812"/>
                    <a:pt x="45053" y="21241"/>
                    <a:pt x="43625" y="20669"/>
                  </a:cubicBezTo>
                  <a:lnTo>
                    <a:pt x="43625" y="286"/>
                  </a:lnTo>
                  <a:cubicBezTo>
                    <a:pt x="47816" y="1238"/>
                    <a:pt x="47816" y="3620"/>
                    <a:pt x="47816" y="5810"/>
                  </a:cubicBezTo>
                  <a:lnTo>
                    <a:pt x="47816" y="22479"/>
                  </a:lnTo>
                  <a:close/>
                  <a:moveTo>
                    <a:pt x="245745" y="381"/>
                  </a:moveTo>
                  <a:lnTo>
                    <a:pt x="246126" y="381"/>
                  </a:lnTo>
                  <a:cubicBezTo>
                    <a:pt x="249460" y="476"/>
                    <a:pt x="250603" y="1238"/>
                    <a:pt x="250698" y="1334"/>
                  </a:cubicBezTo>
                  <a:cubicBezTo>
                    <a:pt x="250698" y="1334"/>
                    <a:pt x="251079" y="2096"/>
                    <a:pt x="251079" y="4001"/>
                  </a:cubicBezTo>
                  <a:lnTo>
                    <a:pt x="251079" y="18955"/>
                  </a:lnTo>
                  <a:cubicBezTo>
                    <a:pt x="251079" y="20669"/>
                    <a:pt x="251079" y="22003"/>
                    <a:pt x="245745" y="22003"/>
                  </a:cubicBezTo>
                  <a:lnTo>
                    <a:pt x="245745" y="381"/>
                  </a:lnTo>
                  <a:close/>
                </a:path>
              </a:pathLst>
            </a:custGeom>
            <a:grpFill/>
            <a:ln w="6350" cap="flat">
              <a:noFill/>
              <a:prstDash val="solid"/>
              <a:miter/>
            </a:ln>
          </p:spPr>
          <p:txBody>
            <a:bodyPr rtlCol="0" anchor="ctr"/>
            <a:lstStyle/>
            <a:p>
              <a:endParaRPr lang="zh-TW" altLang="en-US"/>
            </a:p>
          </p:txBody>
        </p:sp>
        <p:sp>
          <p:nvSpPr>
            <p:cNvPr id="73" name="手繪多邊形: 圖案 72">
              <a:extLst>
                <a:ext uri="{FF2B5EF4-FFF2-40B4-BE49-F238E27FC236}">
                  <a16:creationId xmlns:a16="http://schemas.microsoft.com/office/drawing/2014/main" id="{C7DF3419-F958-4B4C-82A4-7F80F3BFC526}"/>
                </a:ext>
              </a:extLst>
            </p:cNvPr>
            <p:cNvSpPr/>
            <p:nvPr/>
          </p:nvSpPr>
          <p:spPr>
            <a:xfrm>
              <a:off x="4477016" y="4208500"/>
              <a:ext cx="96835" cy="17932"/>
            </a:xfrm>
            <a:custGeom>
              <a:avLst/>
              <a:gdLst>
                <a:gd name="connsiteX0" fmla="*/ 46863 w 257175"/>
                <a:gd name="connsiteY0" fmla="*/ 0 h 47625"/>
                <a:gd name="connsiteX1" fmla="*/ 15335 w 257175"/>
                <a:gd name="connsiteY1" fmla="*/ 0 h 47625"/>
                <a:gd name="connsiteX2" fmla="*/ 0 w 257175"/>
                <a:gd name="connsiteY2" fmla="*/ 12382 h 47625"/>
                <a:gd name="connsiteX3" fmla="*/ 0 w 257175"/>
                <a:gd name="connsiteY3" fmla="*/ 35147 h 47625"/>
                <a:gd name="connsiteX4" fmla="*/ 15335 w 257175"/>
                <a:gd name="connsiteY4" fmla="*/ 47434 h 47625"/>
                <a:gd name="connsiteX5" fmla="*/ 45244 w 257175"/>
                <a:gd name="connsiteY5" fmla="*/ 47434 h 47625"/>
                <a:gd name="connsiteX6" fmla="*/ 49244 w 257175"/>
                <a:gd name="connsiteY6" fmla="*/ 47149 h 47625"/>
                <a:gd name="connsiteX7" fmla="*/ 36767 w 257175"/>
                <a:gd name="connsiteY7" fmla="*/ 35909 h 47625"/>
                <a:gd name="connsiteX8" fmla="*/ 18764 w 257175"/>
                <a:gd name="connsiteY8" fmla="*/ 35909 h 47625"/>
                <a:gd name="connsiteX9" fmla="*/ 18764 w 257175"/>
                <a:gd name="connsiteY9" fmla="*/ 11239 h 47625"/>
                <a:gd name="connsiteX10" fmla="*/ 43625 w 257175"/>
                <a:gd name="connsiteY10" fmla="*/ 11239 h 47625"/>
                <a:gd name="connsiteX11" fmla="*/ 43625 w 257175"/>
                <a:gd name="connsiteY11" fmla="*/ 31814 h 47625"/>
                <a:gd name="connsiteX12" fmla="*/ 59817 w 257175"/>
                <a:gd name="connsiteY12" fmla="*/ 40005 h 47625"/>
                <a:gd name="connsiteX13" fmla="*/ 60674 w 257175"/>
                <a:gd name="connsiteY13" fmla="*/ 35147 h 47625"/>
                <a:gd name="connsiteX14" fmla="*/ 60674 w 257175"/>
                <a:gd name="connsiteY14" fmla="*/ 12382 h 47625"/>
                <a:gd name="connsiteX15" fmla="*/ 46863 w 257175"/>
                <a:gd name="connsiteY15" fmla="*/ 0 h 47625"/>
                <a:gd name="connsiteX16" fmla="*/ 46863 w 257175"/>
                <a:gd name="connsiteY16" fmla="*/ 0 h 47625"/>
                <a:gd name="connsiteX17" fmla="*/ 46863 w 257175"/>
                <a:gd name="connsiteY17" fmla="*/ 0 h 47625"/>
                <a:gd name="connsiteX18" fmla="*/ 251651 w 257175"/>
                <a:gd name="connsiteY18" fmla="*/ 571 h 47625"/>
                <a:gd name="connsiteX19" fmla="*/ 219932 w 257175"/>
                <a:gd name="connsiteY19" fmla="*/ 571 h 47625"/>
                <a:gd name="connsiteX20" fmla="*/ 219932 w 257175"/>
                <a:gd name="connsiteY20" fmla="*/ 571 h 47625"/>
                <a:gd name="connsiteX21" fmla="*/ 218885 w 257175"/>
                <a:gd name="connsiteY21" fmla="*/ 571 h 47625"/>
                <a:gd name="connsiteX22" fmla="*/ 209074 w 257175"/>
                <a:gd name="connsiteY22" fmla="*/ 3238 h 47625"/>
                <a:gd name="connsiteX23" fmla="*/ 205550 w 257175"/>
                <a:gd name="connsiteY23" fmla="*/ 10477 h 47625"/>
                <a:gd name="connsiteX24" fmla="*/ 205550 w 257175"/>
                <a:gd name="connsiteY24" fmla="*/ 10477 h 47625"/>
                <a:gd name="connsiteX25" fmla="*/ 205550 w 257175"/>
                <a:gd name="connsiteY25" fmla="*/ 10573 h 47625"/>
                <a:gd name="connsiteX26" fmla="*/ 205550 w 257175"/>
                <a:gd name="connsiteY26" fmla="*/ 10668 h 47625"/>
                <a:gd name="connsiteX27" fmla="*/ 205550 w 257175"/>
                <a:gd name="connsiteY27" fmla="*/ 10668 h 47625"/>
                <a:gd name="connsiteX28" fmla="*/ 205550 w 257175"/>
                <a:gd name="connsiteY28" fmla="*/ 47149 h 47625"/>
                <a:gd name="connsiteX29" fmla="*/ 223361 w 257175"/>
                <a:gd name="connsiteY29" fmla="*/ 47149 h 47625"/>
                <a:gd name="connsiteX30" fmla="*/ 223361 w 257175"/>
                <a:gd name="connsiteY30" fmla="*/ 35052 h 47625"/>
                <a:gd name="connsiteX31" fmla="*/ 252127 w 257175"/>
                <a:gd name="connsiteY31" fmla="*/ 35052 h 47625"/>
                <a:gd name="connsiteX32" fmla="*/ 263843 w 257175"/>
                <a:gd name="connsiteY32" fmla="*/ 25622 h 47625"/>
                <a:gd name="connsiteX33" fmla="*/ 263843 w 257175"/>
                <a:gd name="connsiteY33" fmla="*/ 10668 h 47625"/>
                <a:gd name="connsiteX34" fmla="*/ 260985 w 257175"/>
                <a:gd name="connsiteY34" fmla="*/ 2953 h 47625"/>
                <a:gd name="connsiteX35" fmla="*/ 252698 w 257175"/>
                <a:gd name="connsiteY35" fmla="*/ 667 h 47625"/>
                <a:gd name="connsiteX36" fmla="*/ 252794 w 257175"/>
                <a:gd name="connsiteY36" fmla="*/ 667 h 47625"/>
                <a:gd name="connsiteX37" fmla="*/ 252127 w 257175"/>
                <a:gd name="connsiteY37" fmla="*/ 667 h 47625"/>
                <a:gd name="connsiteX38" fmla="*/ 251651 w 257175"/>
                <a:gd name="connsiteY38" fmla="*/ 571 h 47625"/>
                <a:gd name="connsiteX39" fmla="*/ 251651 w 257175"/>
                <a:gd name="connsiteY39" fmla="*/ 571 h 47625"/>
                <a:gd name="connsiteX40" fmla="*/ 223076 w 257175"/>
                <a:gd name="connsiteY40" fmla="*/ 24765 h 47625"/>
                <a:gd name="connsiteX41" fmla="*/ 223076 w 257175"/>
                <a:gd name="connsiteY41" fmla="*/ 12763 h 47625"/>
                <a:gd name="connsiteX42" fmla="*/ 245745 w 257175"/>
                <a:gd name="connsiteY42" fmla="*/ 12763 h 47625"/>
                <a:gd name="connsiteX43" fmla="*/ 245745 w 257175"/>
                <a:gd name="connsiteY43" fmla="*/ 24860 h 47625"/>
                <a:gd name="connsiteX44" fmla="*/ 223076 w 257175"/>
                <a:gd name="connsiteY44" fmla="*/ 24860 h 47625"/>
                <a:gd name="connsiteX45" fmla="*/ 223076 w 257175"/>
                <a:gd name="connsiteY45" fmla="*/ 24765 h 47625"/>
                <a:gd name="connsiteX46" fmla="*/ 183833 w 257175"/>
                <a:gd name="connsiteY46" fmla="*/ 571 h 47625"/>
                <a:gd name="connsiteX47" fmla="*/ 149924 w 257175"/>
                <a:gd name="connsiteY47" fmla="*/ 571 h 47625"/>
                <a:gd name="connsiteX48" fmla="*/ 140113 w 257175"/>
                <a:gd name="connsiteY48" fmla="*/ 3238 h 47625"/>
                <a:gd name="connsiteX49" fmla="*/ 136493 w 257175"/>
                <a:gd name="connsiteY49" fmla="*/ 10763 h 47625"/>
                <a:gd name="connsiteX50" fmla="*/ 136493 w 257175"/>
                <a:gd name="connsiteY50" fmla="*/ 47244 h 47625"/>
                <a:gd name="connsiteX51" fmla="*/ 154305 w 257175"/>
                <a:gd name="connsiteY51" fmla="*/ 47244 h 47625"/>
                <a:gd name="connsiteX52" fmla="*/ 154305 w 257175"/>
                <a:gd name="connsiteY52" fmla="*/ 34766 h 47625"/>
                <a:gd name="connsiteX53" fmla="*/ 179261 w 257175"/>
                <a:gd name="connsiteY53" fmla="*/ 34766 h 47625"/>
                <a:gd name="connsiteX54" fmla="*/ 179261 w 257175"/>
                <a:gd name="connsiteY54" fmla="*/ 47244 h 47625"/>
                <a:gd name="connsiteX55" fmla="*/ 197072 w 257175"/>
                <a:gd name="connsiteY55" fmla="*/ 47244 h 47625"/>
                <a:gd name="connsiteX56" fmla="*/ 197072 w 257175"/>
                <a:gd name="connsiteY56" fmla="*/ 10763 h 47625"/>
                <a:gd name="connsiteX57" fmla="*/ 193643 w 257175"/>
                <a:gd name="connsiteY57" fmla="*/ 3334 h 47625"/>
                <a:gd name="connsiteX58" fmla="*/ 183833 w 257175"/>
                <a:gd name="connsiteY58" fmla="*/ 571 h 47625"/>
                <a:gd name="connsiteX59" fmla="*/ 183833 w 257175"/>
                <a:gd name="connsiteY59" fmla="*/ 571 h 47625"/>
                <a:gd name="connsiteX60" fmla="*/ 154305 w 257175"/>
                <a:gd name="connsiteY60" fmla="*/ 26194 h 47625"/>
                <a:gd name="connsiteX61" fmla="*/ 154305 w 257175"/>
                <a:gd name="connsiteY61" fmla="*/ 12763 h 47625"/>
                <a:gd name="connsiteX62" fmla="*/ 179261 w 257175"/>
                <a:gd name="connsiteY62" fmla="*/ 12763 h 47625"/>
                <a:gd name="connsiteX63" fmla="*/ 179261 w 257175"/>
                <a:gd name="connsiteY63" fmla="*/ 26289 h 47625"/>
                <a:gd name="connsiteX64" fmla="*/ 154305 w 257175"/>
                <a:gd name="connsiteY64" fmla="*/ 26289 h 47625"/>
                <a:gd name="connsiteX65" fmla="*/ 154305 w 257175"/>
                <a:gd name="connsiteY65" fmla="*/ 26194 h 47625"/>
                <a:gd name="connsiteX66" fmla="*/ 128492 w 257175"/>
                <a:gd name="connsiteY66" fmla="*/ 571 h 47625"/>
                <a:gd name="connsiteX67" fmla="*/ 111443 w 257175"/>
                <a:gd name="connsiteY67" fmla="*/ 571 h 47625"/>
                <a:gd name="connsiteX68" fmla="*/ 111443 w 257175"/>
                <a:gd name="connsiteY68" fmla="*/ 27718 h 47625"/>
                <a:gd name="connsiteX69" fmla="*/ 110776 w 257175"/>
                <a:gd name="connsiteY69" fmla="*/ 28194 h 47625"/>
                <a:gd name="connsiteX70" fmla="*/ 110585 w 257175"/>
                <a:gd name="connsiteY70" fmla="*/ 28194 h 47625"/>
                <a:gd name="connsiteX71" fmla="*/ 110014 w 257175"/>
                <a:gd name="connsiteY71" fmla="*/ 27813 h 47625"/>
                <a:gd name="connsiteX72" fmla="*/ 91726 w 257175"/>
                <a:gd name="connsiteY72" fmla="*/ 2191 h 47625"/>
                <a:gd name="connsiteX73" fmla="*/ 91630 w 257175"/>
                <a:gd name="connsiteY73" fmla="*/ 2191 h 47625"/>
                <a:gd name="connsiteX74" fmla="*/ 91630 w 257175"/>
                <a:gd name="connsiteY74" fmla="*/ 2191 h 47625"/>
                <a:gd name="connsiteX75" fmla="*/ 91440 w 257175"/>
                <a:gd name="connsiteY75" fmla="*/ 2000 h 47625"/>
                <a:gd name="connsiteX76" fmla="*/ 91345 w 257175"/>
                <a:gd name="connsiteY76" fmla="*/ 1905 h 47625"/>
                <a:gd name="connsiteX77" fmla="*/ 87535 w 257175"/>
                <a:gd name="connsiteY77" fmla="*/ 667 h 47625"/>
                <a:gd name="connsiteX78" fmla="*/ 73152 w 257175"/>
                <a:gd name="connsiteY78" fmla="*/ 667 h 47625"/>
                <a:gd name="connsiteX79" fmla="*/ 68961 w 257175"/>
                <a:gd name="connsiteY79" fmla="*/ 2191 h 47625"/>
                <a:gd name="connsiteX80" fmla="*/ 67437 w 257175"/>
                <a:gd name="connsiteY80" fmla="*/ 6286 h 47625"/>
                <a:gd name="connsiteX81" fmla="*/ 67437 w 257175"/>
                <a:gd name="connsiteY81" fmla="*/ 6286 h 47625"/>
                <a:gd name="connsiteX82" fmla="*/ 67437 w 257175"/>
                <a:gd name="connsiteY82" fmla="*/ 47339 h 47625"/>
                <a:gd name="connsiteX83" fmla="*/ 84296 w 257175"/>
                <a:gd name="connsiteY83" fmla="*/ 47339 h 47625"/>
                <a:gd name="connsiteX84" fmla="*/ 84201 w 257175"/>
                <a:gd name="connsiteY84" fmla="*/ 19241 h 47625"/>
                <a:gd name="connsiteX85" fmla="*/ 85534 w 257175"/>
                <a:gd name="connsiteY85" fmla="*/ 18383 h 47625"/>
                <a:gd name="connsiteX86" fmla="*/ 85916 w 257175"/>
                <a:gd name="connsiteY86" fmla="*/ 18383 h 47625"/>
                <a:gd name="connsiteX87" fmla="*/ 86582 w 257175"/>
                <a:gd name="connsiteY87" fmla="*/ 18764 h 47625"/>
                <a:gd name="connsiteX88" fmla="*/ 111062 w 257175"/>
                <a:gd name="connsiteY88" fmla="*/ 47339 h 47625"/>
                <a:gd name="connsiteX89" fmla="*/ 128588 w 257175"/>
                <a:gd name="connsiteY89" fmla="*/ 47339 h 47625"/>
                <a:gd name="connsiteX90" fmla="*/ 128588 w 257175"/>
                <a:gd name="connsiteY90" fmla="*/ 571 h 47625"/>
                <a:gd name="connsiteX91" fmla="*/ 128492 w 257175"/>
                <a:gd name="connsiteY91" fmla="*/ 571 h 47625"/>
                <a:gd name="connsiteX92" fmla="*/ 32957 w 257175"/>
                <a:gd name="connsiteY92" fmla="*/ 31147 h 47625"/>
                <a:gd name="connsiteX93" fmla="*/ 51816 w 257175"/>
                <a:gd name="connsiteY93" fmla="*/ 48006 h 47625"/>
                <a:gd name="connsiteX94" fmla="*/ 64580 w 257175"/>
                <a:gd name="connsiteY94" fmla="*/ 48006 h 47625"/>
                <a:gd name="connsiteX95" fmla="*/ 32957 w 257175"/>
                <a:gd name="connsiteY95" fmla="*/ 31147 h 47625"/>
                <a:gd name="connsiteX96" fmla="*/ 32957 w 257175"/>
                <a:gd name="connsiteY96" fmla="*/ 31147 h 4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257175" h="47625">
                  <a:moveTo>
                    <a:pt x="46863" y="0"/>
                  </a:moveTo>
                  <a:lnTo>
                    <a:pt x="15335" y="0"/>
                  </a:lnTo>
                  <a:cubicBezTo>
                    <a:pt x="5144" y="0"/>
                    <a:pt x="0" y="4096"/>
                    <a:pt x="0" y="12382"/>
                  </a:cubicBezTo>
                  <a:lnTo>
                    <a:pt x="0" y="35147"/>
                  </a:lnTo>
                  <a:cubicBezTo>
                    <a:pt x="0" y="43339"/>
                    <a:pt x="5144" y="47434"/>
                    <a:pt x="15335" y="47434"/>
                  </a:cubicBezTo>
                  <a:lnTo>
                    <a:pt x="45244" y="47434"/>
                  </a:lnTo>
                  <a:cubicBezTo>
                    <a:pt x="46672" y="47434"/>
                    <a:pt x="48006" y="47339"/>
                    <a:pt x="49244" y="47149"/>
                  </a:cubicBezTo>
                  <a:cubicBezTo>
                    <a:pt x="46482" y="43244"/>
                    <a:pt x="41339" y="39052"/>
                    <a:pt x="36767" y="35909"/>
                  </a:cubicBezTo>
                  <a:lnTo>
                    <a:pt x="18764" y="35909"/>
                  </a:lnTo>
                  <a:lnTo>
                    <a:pt x="18764" y="11239"/>
                  </a:lnTo>
                  <a:lnTo>
                    <a:pt x="43625" y="11239"/>
                  </a:lnTo>
                  <a:lnTo>
                    <a:pt x="43625" y="31814"/>
                  </a:lnTo>
                  <a:cubicBezTo>
                    <a:pt x="51054" y="34100"/>
                    <a:pt x="56197" y="37147"/>
                    <a:pt x="59817" y="40005"/>
                  </a:cubicBezTo>
                  <a:cubicBezTo>
                    <a:pt x="60293" y="38576"/>
                    <a:pt x="60674" y="36957"/>
                    <a:pt x="60674" y="35147"/>
                  </a:cubicBezTo>
                  <a:lnTo>
                    <a:pt x="60674" y="12382"/>
                  </a:lnTo>
                  <a:cubicBezTo>
                    <a:pt x="60579" y="4572"/>
                    <a:pt x="56007" y="476"/>
                    <a:pt x="46863" y="0"/>
                  </a:cubicBezTo>
                  <a:lnTo>
                    <a:pt x="46863" y="0"/>
                  </a:lnTo>
                  <a:lnTo>
                    <a:pt x="46863" y="0"/>
                  </a:lnTo>
                  <a:close/>
                  <a:moveTo>
                    <a:pt x="251651" y="571"/>
                  </a:moveTo>
                  <a:lnTo>
                    <a:pt x="219932" y="571"/>
                  </a:lnTo>
                  <a:lnTo>
                    <a:pt x="219932" y="571"/>
                  </a:lnTo>
                  <a:lnTo>
                    <a:pt x="218885" y="571"/>
                  </a:lnTo>
                  <a:cubicBezTo>
                    <a:pt x="214598" y="571"/>
                    <a:pt x="211360" y="1429"/>
                    <a:pt x="209074" y="3238"/>
                  </a:cubicBezTo>
                  <a:cubicBezTo>
                    <a:pt x="206788" y="5048"/>
                    <a:pt x="205645" y="7429"/>
                    <a:pt x="205550" y="10477"/>
                  </a:cubicBezTo>
                  <a:lnTo>
                    <a:pt x="205550" y="10477"/>
                  </a:lnTo>
                  <a:lnTo>
                    <a:pt x="205550" y="10573"/>
                  </a:lnTo>
                  <a:cubicBezTo>
                    <a:pt x="205550" y="10573"/>
                    <a:pt x="205550" y="10668"/>
                    <a:pt x="205550" y="10668"/>
                  </a:cubicBezTo>
                  <a:lnTo>
                    <a:pt x="205550" y="10668"/>
                  </a:lnTo>
                  <a:lnTo>
                    <a:pt x="205550" y="47149"/>
                  </a:lnTo>
                  <a:lnTo>
                    <a:pt x="223361" y="47149"/>
                  </a:lnTo>
                  <a:lnTo>
                    <a:pt x="223361" y="35052"/>
                  </a:lnTo>
                  <a:lnTo>
                    <a:pt x="252127" y="35052"/>
                  </a:lnTo>
                  <a:cubicBezTo>
                    <a:pt x="259937" y="35052"/>
                    <a:pt x="263843" y="31909"/>
                    <a:pt x="263843" y="25622"/>
                  </a:cubicBezTo>
                  <a:lnTo>
                    <a:pt x="263843" y="10668"/>
                  </a:lnTo>
                  <a:cubicBezTo>
                    <a:pt x="263843" y="7048"/>
                    <a:pt x="262890" y="4477"/>
                    <a:pt x="260985" y="2953"/>
                  </a:cubicBezTo>
                  <a:cubicBezTo>
                    <a:pt x="259175" y="1524"/>
                    <a:pt x="256413" y="762"/>
                    <a:pt x="252698" y="667"/>
                  </a:cubicBezTo>
                  <a:lnTo>
                    <a:pt x="252794" y="667"/>
                  </a:lnTo>
                  <a:lnTo>
                    <a:pt x="252127" y="667"/>
                  </a:lnTo>
                  <a:cubicBezTo>
                    <a:pt x="251936" y="571"/>
                    <a:pt x="251746" y="571"/>
                    <a:pt x="251651" y="571"/>
                  </a:cubicBezTo>
                  <a:lnTo>
                    <a:pt x="251651" y="571"/>
                  </a:lnTo>
                  <a:close/>
                  <a:moveTo>
                    <a:pt x="223076" y="24765"/>
                  </a:moveTo>
                  <a:lnTo>
                    <a:pt x="223076" y="12763"/>
                  </a:lnTo>
                  <a:lnTo>
                    <a:pt x="245745" y="12763"/>
                  </a:lnTo>
                  <a:lnTo>
                    <a:pt x="245745" y="24860"/>
                  </a:lnTo>
                  <a:lnTo>
                    <a:pt x="223076" y="24860"/>
                  </a:lnTo>
                  <a:lnTo>
                    <a:pt x="223076" y="24765"/>
                  </a:lnTo>
                  <a:close/>
                  <a:moveTo>
                    <a:pt x="183833" y="571"/>
                  </a:moveTo>
                  <a:lnTo>
                    <a:pt x="149924" y="571"/>
                  </a:lnTo>
                  <a:cubicBezTo>
                    <a:pt x="145637" y="571"/>
                    <a:pt x="142399" y="1429"/>
                    <a:pt x="140113" y="3238"/>
                  </a:cubicBezTo>
                  <a:cubicBezTo>
                    <a:pt x="137731" y="5143"/>
                    <a:pt x="136493" y="7620"/>
                    <a:pt x="136493" y="10763"/>
                  </a:cubicBezTo>
                  <a:lnTo>
                    <a:pt x="136493" y="47244"/>
                  </a:lnTo>
                  <a:lnTo>
                    <a:pt x="154305" y="47244"/>
                  </a:lnTo>
                  <a:lnTo>
                    <a:pt x="154305" y="34766"/>
                  </a:lnTo>
                  <a:lnTo>
                    <a:pt x="179261" y="34766"/>
                  </a:lnTo>
                  <a:lnTo>
                    <a:pt x="179261" y="47244"/>
                  </a:lnTo>
                  <a:lnTo>
                    <a:pt x="197072" y="47244"/>
                  </a:lnTo>
                  <a:lnTo>
                    <a:pt x="197072" y="10763"/>
                  </a:lnTo>
                  <a:cubicBezTo>
                    <a:pt x="197072" y="7620"/>
                    <a:pt x="195929" y="5143"/>
                    <a:pt x="193643" y="3334"/>
                  </a:cubicBezTo>
                  <a:cubicBezTo>
                    <a:pt x="191357" y="1524"/>
                    <a:pt x="188024" y="571"/>
                    <a:pt x="183833" y="571"/>
                  </a:cubicBezTo>
                  <a:lnTo>
                    <a:pt x="183833" y="571"/>
                  </a:lnTo>
                  <a:close/>
                  <a:moveTo>
                    <a:pt x="154305" y="26194"/>
                  </a:moveTo>
                  <a:lnTo>
                    <a:pt x="154305" y="12763"/>
                  </a:lnTo>
                  <a:lnTo>
                    <a:pt x="179261" y="12763"/>
                  </a:lnTo>
                  <a:lnTo>
                    <a:pt x="179261" y="26289"/>
                  </a:lnTo>
                  <a:lnTo>
                    <a:pt x="154305" y="26289"/>
                  </a:lnTo>
                  <a:lnTo>
                    <a:pt x="154305" y="26194"/>
                  </a:lnTo>
                  <a:close/>
                  <a:moveTo>
                    <a:pt x="128492" y="571"/>
                  </a:moveTo>
                  <a:lnTo>
                    <a:pt x="111443" y="571"/>
                  </a:lnTo>
                  <a:lnTo>
                    <a:pt x="111443" y="27718"/>
                  </a:lnTo>
                  <a:cubicBezTo>
                    <a:pt x="111347" y="28003"/>
                    <a:pt x="111157" y="28194"/>
                    <a:pt x="110776" y="28194"/>
                  </a:cubicBezTo>
                  <a:cubicBezTo>
                    <a:pt x="110680" y="28194"/>
                    <a:pt x="110585" y="28194"/>
                    <a:pt x="110585" y="28194"/>
                  </a:cubicBezTo>
                  <a:cubicBezTo>
                    <a:pt x="110585" y="28194"/>
                    <a:pt x="110204" y="28099"/>
                    <a:pt x="110014" y="27813"/>
                  </a:cubicBezTo>
                  <a:cubicBezTo>
                    <a:pt x="106966" y="23146"/>
                    <a:pt x="95441" y="7239"/>
                    <a:pt x="91726" y="2191"/>
                  </a:cubicBezTo>
                  <a:cubicBezTo>
                    <a:pt x="91726" y="2191"/>
                    <a:pt x="91726" y="2191"/>
                    <a:pt x="91630" y="2191"/>
                  </a:cubicBezTo>
                  <a:lnTo>
                    <a:pt x="91630" y="2191"/>
                  </a:lnTo>
                  <a:cubicBezTo>
                    <a:pt x="91535" y="2095"/>
                    <a:pt x="91535" y="2095"/>
                    <a:pt x="91440" y="2000"/>
                  </a:cubicBezTo>
                  <a:cubicBezTo>
                    <a:pt x="91440" y="2000"/>
                    <a:pt x="91345" y="1905"/>
                    <a:pt x="91345" y="1905"/>
                  </a:cubicBezTo>
                  <a:cubicBezTo>
                    <a:pt x="90392" y="1048"/>
                    <a:pt x="89154" y="667"/>
                    <a:pt x="87535" y="667"/>
                  </a:cubicBezTo>
                  <a:lnTo>
                    <a:pt x="73152" y="667"/>
                  </a:lnTo>
                  <a:cubicBezTo>
                    <a:pt x="71342" y="667"/>
                    <a:pt x="69914" y="1143"/>
                    <a:pt x="68961" y="2191"/>
                  </a:cubicBezTo>
                  <a:cubicBezTo>
                    <a:pt x="68008" y="3238"/>
                    <a:pt x="67532" y="4572"/>
                    <a:pt x="67437" y="6286"/>
                  </a:cubicBezTo>
                  <a:lnTo>
                    <a:pt x="67437" y="6286"/>
                  </a:lnTo>
                  <a:lnTo>
                    <a:pt x="67437" y="47339"/>
                  </a:lnTo>
                  <a:lnTo>
                    <a:pt x="84296" y="47339"/>
                  </a:lnTo>
                  <a:cubicBezTo>
                    <a:pt x="84296" y="47339"/>
                    <a:pt x="84201" y="25622"/>
                    <a:pt x="84201" y="19241"/>
                  </a:cubicBezTo>
                  <a:cubicBezTo>
                    <a:pt x="84296" y="18859"/>
                    <a:pt x="84487" y="18383"/>
                    <a:pt x="85534" y="18383"/>
                  </a:cubicBezTo>
                  <a:cubicBezTo>
                    <a:pt x="85630" y="18383"/>
                    <a:pt x="85725" y="18383"/>
                    <a:pt x="85916" y="18383"/>
                  </a:cubicBezTo>
                  <a:cubicBezTo>
                    <a:pt x="85916" y="18383"/>
                    <a:pt x="86392" y="18383"/>
                    <a:pt x="86582" y="18764"/>
                  </a:cubicBezTo>
                  <a:cubicBezTo>
                    <a:pt x="89821" y="24003"/>
                    <a:pt x="111062" y="47339"/>
                    <a:pt x="111062" y="47339"/>
                  </a:cubicBezTo>
                  <a:lnTo>
                    <a:pt x="128588" y="47339"/>
                  </a:lnTo>
                  <a:lnTo>
                    <a:pt x="128588" y="571"/>
                  </a:lnTo>
                  <a:lnTo>
                    <a:pt x="128492" y="571"/>
                  </a:lnTo>
                  <a:close/>
                  <a:moveTo>
                    <a:pt x="32957" y="31147"/>
                  </a:moveTo>
                  <a:cubicBezTo>
                    <a:pt x="38576" y="34766"/>
                    <a:pt x="48673" y="41815"/>
                    <a:pt x="51816" y="48006"/>
                  </a:cubicBezTo>
                  <a:lnTo>
                    <a:pt x="64580" y="48006"/>
                  </a:lnTo>
                  <a:cubicBezTo>
                    <a:pt x="62579" y="44291"/>
                    <a:pt x="55055" y="35052"/>
                    <a:pt x="32957" y="31147"/>
                  </a:cubicBezTo>
                  <a:lnTo>
                    <a:pt x="32957" y="31147"/>
                  </a:lnTo>
                  <a:close/>
                </a:path>
              </a:pathLst>
            </a:custGeom>
            <a:grpFill/>
            <a:ln w="9525" cap="flat">
              <a:noFill/>
              <a:prstDash val="solid"/>
              <a:miter/>
            </a:ln>
          </p:spPr>
          <p:txBody>
            <a:bodyPr rtlCol="0" anchor="ctr"/>
            <a:lstStyle/>
            <a:p>
              <a:endParaRPr lang="zh-TW" altLang="en-US"/>
            </a:p>
          </p:txBody>
        </p:sp>
        <p:sp>
          <p:nvSpPr>
            <p:cNvPr id="74" name="手繪多邊形: 圖案 73">
              <a:extLst>
                <a:ext uri="{FF2B5EF4-FFF2-40B4-BE49-F238E27FC236}">
                  <a16:creationId xmlns:a16="http://schemas.microsoft.com/office/drawing/2014/main" id="{72915587-A6A7-422E-963C-4FADD25B190A}"/>
                </a:ext>
              </a:extLst>
            </p:cNvPr>
            <p:cNvSpPr/>
            <p:nvPr/>
          </p:nvSpPr>
          <p:spPr>
            <a:xfrm>
              <a:off x="4462455"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sp>
          <p:nvSpPr>
            <p:cNvPr id="75" name="手繪多邊形: 圖案 74">
              <a:extLst>
                <a:ext uri="{FF2B5EF4-FFF2-40B4-BE49-F238E27FC236}">
                  <a16:creationId xmlns:a16="http://schemas.microsoft.com/office/drawing/2014/main" id="{72852ED3-B04E-4613-A0B0-A0ACDCFB3D49}"/>
                </a:ext>
              </a:extLst>
            </p:cNvPr>
            <p:cNvSpPr/>
            <p:nvPr/>
          </p:nvSpPr>
          <p:spPr>
            <a:xfrm>
              <a:off x="5477432" y="4192468"/>
              <a:ext cx="3586" cy="222362"/>
            </a:xfrm>
            <a:custGeom>
              <a:avLst/>
              <a:gdLst>
                <a:gd name="connsiteX0" fmla="*/ 0 w 0"/>
                <a:gd name="connsiteY0" fmla="*/ 592836 h 590550"/>
                <a:gd name="connsiteX1" fmla="*/ 0 w 0"/>
                <a:gd name="connsiteY1" fmla="*/ 0 h 590550"/>
              </a:gdLst>
              <a:ahLst/>
              <a:cxnLst>
                <a:cxn ang="0">
                  <a:pos x="connsiteX0" y="connsiteY0"/>
                </a:cxn>
                <a:cxn ang="0">
                  <a:pos x="connsiteX1" y="connsiteY1"/>
                </a:cxn>
              </a:cxnLst>
              <a:rect l="l" t="t" r="r" b="b"/>
              <a:pathLst>
                <a:path h="590550">
                  <a:moveTo>
                    <a:pt x="0" y="592836"/>
                  </a:moveTo>
                  <a:lnTo>
                    <a:pt x="0" y="0"/>
                  </a:lnTo>
                </a:path>
              </a:pathLst>
            </a:custGeom>
            <a:grpFill/>
            <a:ln w="6350" cap="flat">
              <a:solidFill>
                <a:schemeClr val="bg1"/>
              </a:solidFill>
              <a:prstDash val="solid"/>
              <a:miter/>
            </a:ln>
          </p:spPr>
          <p:txBody>
            <a:bodyPr rtlCol="0" anchor="ctr"/>
            <a:lstStyle/>
            <a:p>
              <a:endParaRPr lang="zh-TW" altLang="en-US"/>
            </a:p>
          </p:txBody>
        </p:sp>
      </p:grpSp>
      <p:sp>
        <p:nvSpPr>
          <p:cNvPr id="8" name="矩形 901">
            <a:extLst>
              <a:ext uri="{FF2B5EF4-FFF2-40B4-BE49-F238E27FC236}">
                <a16:creationId xmlns:a16="http://schemas.microsoft.com/office/drawing/2014/main" id="{99515FCD-FA16-4EB1-AF86-041E647B6ED4}"/>
              </a:ext>
            </a:extLst>
          </p:cNvPr>
          <p:cNvSpPr/>
          <p:nvPr/>
        </p:nvSpPr>
        <p:spPr>
          <a:xfrm>
            <a:off x="9222585" y="4629499"/>
            <a:ext cx="1850186" cy="238527"/>
          </a:xfrm>
          <a:prstGeom prst="rect">
            <a:avLst/>
          </a:prstGeom>
        </p:spPr>
        <p:txBody>
          <a:bodyPr wrap="none" anchor="t">
            <a:spAutoFit/>
          </a:bodyPr>
          <a:lstStyle/>
          <a:p>
            <a:r>
              <a:rPr lang="en-US" sz="950" b="1">
                <a:solidFill>
                  <a:srgbClr val="274DA5"/>
                </a:solidFill>
                <a:latin typeface="Arial" panose="020B0604020202020204" pitchFamily="34" charset="0"/>
                <a:ea typeface="Microsoft JhengHei"/>
                <a:cs typeface="Arial" panose="020B0604020202020204" pitchFamily="34" charset="0"/>
              </a:rPr>
              <a:t>(Round Trip Latency &lt; 10ms)</a:t>
            </a:r>
            <a:endParaRPr lang="en-US" sz="950">
              <a:solidFill>
                <a:srgbClr val="274DA5"/>
              </a:solidFill>
              <a:latin typeface="Arial" panose="020B0604020202020204" pitchFamily="34" charset="0"/>
              <a:ea typeface="微軟正黑體" panose="020B0604030504040204" pitchFamily="34" charset="-120"/>
              <a:cs typeface="Arial" panose="020B0604020202020204" pitchFamily="34" charset="0"/>
            </a:endParaRPr>
          </a:p>
        </p:txBody>
      </p:sp>
    </p:spTree>
    <p:extLst>
      <p:ext uri="{BB962C8B-B14F-4D97-AF65-F5344CB8AC3E}">
        <p14:creationId xmlns:p14="http://schemas.microsoft.com/office/powerpoint/2010/main" val="1154434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F53DC628-806A-4D4A-84CD-15AD36FDEAE3}"/>
              </a:ext>
            </a:extLst>
          </p:cNvPr>
          <p:cNvSpPr>
            <a:spLocks noGrp="1"/>
          </p:cNvSpPr>
          <p:nvPr>
            <p:ph type="title"/>
          </p:nvPr>
        </p:nvSpPr>
        <p:spPr/>
        <p:txBody>
          <a:bodyPr>
            <a:normAutofit fontScale="90000"/>
          </a:bodyPr>
          <a:lstStyle/>
          <a:p>
            <a:r>
              <a:rPr lang="zh-TW" altLang="en-US">
                <a:latin typeface="Microsoft JhengHei"/>
                <a:ea typeface="Microsoft JhengHei"/>
              </a:rPr>
              <a:t>提供</a:t>
            </a:r>
            <a:r>
              <a:rPr lang="zh-TW" altLang="en-US" sz="4400">
                <a:latin typeface="Microsoft JhengHei"/>
                <a:ea typeface="Microsoft JhengHei"/>
              </a:rPr>
              <a:t>彈性化超額配置</a:t>
            </a:r>
            <a:r>
              <a:rPr lang="en-US" altLang="zh-TW" sz="4400">
                <a:latin typeface="Microsoft JhengHei"/>
                <a:ea typeface="Microsoft JhengHei"/>
              </a:rPr>
              <a:t>Pool over-provisioning</a:t>
            </a:r>
            <a:br>
              <a:rPr lang="en-US" altLang="zh-TW" sz="4400">
                <a:latin typeface="Microsoft JhengHei"/>
                <a:ea typeface="Microsoft JhengHei"/>
              </a:rPr>
            </a:br>
            <a:r>
              <a:rPr lang="zh-TW" altLang="en-US" sz="4000">
                <a:latin typeface="Microsoft JhengHei"/>
                <a:ea typeface="Microsoft JhengHei"/>
              </a:rPr>
              <a:t>克服標準</a:t>
            </a:r>
            <a:r>
              <a:rPr lang="en-US" altLang="zh-TW" sz="4000">
                <a:latin typeface="Microsoft JhengHei"/>
                <a:ea typeface="Microsoft JhengHei"/>
              </a:rPr>
              <a:t>ZFS</a:t>
            </a:r>
            <a:r>
              <a:rPr lang="zh-TW" altLang="en-US" sz="4000">
                <a:latin typeface="Microsoft JhengHei"/>
                <a:ea typeface="Microsoft JhengHei"/>
              </a:rPr>
              <a:t>會遇到的容量寫得越多時的效能下降問題</a:t>
            </a:r>
            <a:endParaRPr lang="zh-TW" altLang="en-US"/>
          </a:p>
        </p:txBody>
      </p:sp>
      <p:sp>
        <p:nvSpPr>
          <p:cNvPr id="4" name="文字方塊 3">
            <a:extLst>
              <a:ext uri="{FF2B5EF4-FFF2-40B4-BE49-F238E27FC236}">
                <a16:creationId xmlns:a16="http://schemas.microsoft.com/office/drawing/2014/main" id="{A68F0E18-FA95-481C-AFDD-9A56134761B2}"/>
              </a:ext>
            </a:extLst>
          </p:cNvPr>
          <p:cNvSpPr txBox="1"/>
          <p:nvPr/>
        </p:nvSpPr>
        <p:spPr>
          <a:xfrm>
            <a:off x="8568547" y="1568178"/>
            <a:ext cx="3148528" cy="461665"/>
          </a:xfrm>
          <a:prstGeom prst="rect">
            <a:avLst/>
          </a:prstGeom>
          <a:noFill/>
        </p:spPr>
        <p:txBody>
          <a:bodyPr wrap="square" rtlCol="0">
            <a:spAutoFit/>
          </a:bodyPr>
          <a:lstStyle/>
          <a:p>
            <a:r>
              <a:rPr lang="zh-TW" altLang="en-US" sz="2400" b="1">
                <a:solidFill>
                  <a:srgbClr val="372AB4"/>
                </a:solidFill>
                <a:highlight>
                  <a:srgbClr val="FFFF00"/>
                </a:highlight>
              </a:rPr>
              <a:t>示意圖</a:t>
            </a:r>
            <a:r>
              <a:rPr lang="en-US" altLang="zh-TW" sz="2400" b="1">
                <a:solidFill>
                  <a:srgbClr val="372AB4"/>
                </a:solidFill>
                <a:highlight>
                  <a:srgbClr val="FFFF00"/>
                </a:highlight>
              </a:rPr>
              <a:t>(</a:t>
            </a:r>
            <a:r>
              <a:rPr lang="zh-CN" altLang="en-US" sz="2400" b="1">
                <a:solidFill>
                  <a:srgbClr val="372AB4"/>
                </a:solidFill>
                <a:highlight>
                  <a:srgbClr val="FFFF00"/>
                </a:highlight>
              </a:rPr>
              <a:t>待</a:t>
            </a:r>
            <a:r>
              <a:rPr lang="zh-TW" altLang="en-US" sz="2400" b="1">
                <a:solidFill>
                  <a:srgbClr val="372AB4"/>
                </a:solidFill>
                <a:highlight>
                  <a:srgbClr val="FFFF00"/>
                </a:highlight>
              </a:rPr>
              <a:t>換</a:t>
            </a:r>
            <a:r>
              <a:rPr lang="en-US" altLang="zh-TW" sz="2400" b="1">
                <a:solidFill>
                  <a:srgbClr val="372AB4"/>
                </a:solidFill>
                <a:highlight>
                  <a:srgbClr val="FFFF00"/>
                </a:highlight>
              </a:rPr>
              <a:t>DQV</a:t>
            </a:r>
            <a:r>
              <a:rPr lang="zh-TW" altLang="en-US" sz="2400" b="1">
                <a:solidFill>
                  <a:srgbClr val="372AB4"/>
                </a:solidFill>
                <a:highlight>
                  <a:srgbClr val="FFFF00"/>
                </a:highlight>
              </a:rPr>
              <a:t>數據</a:t>
            </a:r>
            <a:r>
              <a:rPr lang="en-US" altLang="zh-TW" sz="2400" b="1">
                <a:solidFill>
                  <a:srgbClr val="372AB4"/>
                </a:solidFill>
                <a:highlight>
                  <a:srgbClr val="FFFF00"/>
                </a:highlight>
              </a:rPr>
              <a:t>)</a:t>
            </a:r>
            <a:endParaRPr lang="zh-TW" altLang="en-US" sz="2400" b="1">
              <a:solidFill>
                <a:srgbClr val="372AB4"/>
              </a:solidFill>
              <a:highlight>
                <a:srgbClr val="FFFF00"/>
              </a:highlight>
            </a:endParaRPr>
          </a:p>
        </p:txBody>
      </p:sp>
      <p:pic>
        <p:nvPicPr>
          <p:cNvPr id="6" name="圖片 5">
            <a:extLst>
              <a:ext uri="{FF2B5EF4-FFF2-40B4-BE49-F238E27FC236}">
                <a16:creationId xmlns:a16="http://schemas.microsoft.com/office/drawing/2014/main" id="{E13A08F3-35E7-4BCB-BFDD-4DD3C5964D1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795056" y="2141834"/>
            <a:ext cx="4283534" cy="2260983"/>
          </a:xfrm>
          <a:prstGeom prst="rect">
            <a:avLst/>
          </a:prstGeom>
        </p:spPr>
      </p:pic>
      <p:pic>
        <p:nvPicPr>
          <p:cNvPr id="8" name="圖片 7">
            <a:extLst>
              <a:ext uri="{FF2B5EF4-FFF2-40B4-BE49-F238E27FC236}">
                <a16:creationId xmlns:a16="http://schemas.microsoft.com/office/drawing/2014/main" id="{66E4C3CF-3455-45F7-BAC5-0DCBF9B45A26}"/>
              </a:ext>
            </a:extLst>
          </p:cNvPr>
          <p:cNvPicPr>
            <a:picLocks noChangeAspect="1"/>
          </p:cNvPicPr>
          <p:nvPr/>
        </p:nvPicPr>
        <p:blipFill>
          <a:blip r:embed="rId5"/>
          <a:stretch>
            <a:fillRect/>
          </a:stretch>
        </p:blipFill>
        <p:spPr>
          <a:xfrm>
            <a:off x="7795055" y="4603763"/>
            <a:ext cx="4283535" cy="2173966"/>
          </a:xfrm>
          <a:prstGeom prst="rect">
            <a:avLst/>
          </a:prstGeom>
        </p:spPr>
      </p:pic>
      <p:pic>
        <p:nvPicPr>
          <p:cNvPr id="10" name="圖片 9">
            <a:extLst>
              <a:ext uri="{FF2B5EF4-FFF2-40B4-BE49-F238E27FC236}">
                <a16:creationId xmlns:a16="http://schemas.microsoft.com/office/drawing/2014/main" id="{8A0652DC-C87B-4C58-AE69-54A1DA70A1C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29589" y="1568179"/>
            <a:ext cx="3724647" cy="2447264"/>
          </a:xfrm>
          <a:prstGeom prst="rect">
            <a:avLst/>
          </a:prstGeom>
          <a:ln w="19050">
            <a:solidFill>
              <a:srgbClr val="FFC000"/>
            </a:solidFill>
          </a:ln>
        </p:spPr>
      </p:pic>
      <p:graphicFrame>
        <p:nvGraphicFramePr>
          <p:cNvPr id="12" name="物件 11">
            <a:extLst>
              <a:ext uri="{FF2B5EF4-FFF2-40B4-BE49-F238E27FC236}">
                <a16:creationId xmlns:a16="http://schemas.microsoft.com/office/drawing/2014/main" id="{2FB2E37D-0F4F-4063-A7BE-CF5AF2503161}"/>
              </a:ext>
            </a:extLst>
          </p:cNvPr>
          <p:cNvGraphicFramePr>
            <a:graphicFrameLocks noChangeAspect="1"/>
          </p:cNvGraphicFramePr>
          <p:nvPr>
            <p:extLst>
              <p:ext uri="{D42A27DB-BD31-4B8C-83A1-F6EECF244321}">
                <p14:modId xmlns:p14="http://schemas.microsoft.com/office/powerpoint/2010/main" val="1736434164"/>
              </p:ext>
            </p:extLst>
          </p:nvPr>
        </p:nvGraphicFramePr>
        <p:xfrm>
          <a:off x="739778" y="4270734"/>
          <a:ext cx="4375238" cy="2434865"/>
        </p:xfrm>
        <a:graphic>
          <a:graphicData uri="http://schemas.openxmlformats.org/presentationml/2006/ole">
            <mc:AlternateContent xmlns:mc="http://schemas.openxmlformats.org/markup-compatibility/2006">
              <mc:Choice xmlns:v="urn:schemas-microsoft-com:vml" Requires="v">
                <p:oleObj spid="_x0000_s87042" name="點陣圖影像" r:id="rId7" imgW="10220400" imgH="5686560" progId="Paint.Picture">
                  <p:embed/>
                </p:oleObj>
              </mc:Choice>
              <mc:Fallback>
                <p:oleObj name="點陣圖影像" r:id="rId7" imgW="10220400" imgH="5686560" progId="Paint.Picture">
                  <p:embed/>
                  <p:pic>
                    <p:nvPicPr>
                      <p:cNvPr id="12" name="物件 11">
                        <a:extLst>
                          <a:ext uri="{FF2B5EF4-FFF2-40B4-BE49-F238E27FC236}">
                            <a16:creationId xmlns:a16="http://schemas.microsoft.com/office/drawing/2014/main" id="{2FB2E37D-0F4F-4063-A7BE-CF5AF2503161}"/>
                          </a:ext>
                        </a:extLst>
                      </p:cNvPr>
                      <p:cNvPicPr/>
                      <p:nvPr/>
                    </p:nvPicPr>
                    <p:blipFill>
                      <a:blip r:embed="rId8"/>
                      <a:stretch>
                        <a:fillRect/>
                      </a:stretch>
                    </p:blipFill>
                    <p:spPr>
                      <a:xfrm>
                        <a:off x="739778" y="4270734"/>
                        <a:ext cx="4375238" cy="2434865"/>
                      </a:xfrm>
                      <a:prstGeom prst="rect">
                        <a:avLst/>
                      </a:prstGeom>
                      <a:ln w="19050">
                        <a:solidFill>
                          <a:srgbClr val="1E5BE2"/>
                        </a:solidFill>
                      </a:ln>
                    </p:spPr>
                  </p:pic>
                </p:oleObj>
              </mc:Fallback>
            </mc:AlternateContent>
          </a:graphicData>
        </a:graphic>
      </p:graphicFrame>
      <p:pic>
        <p:nvPicPr>
          <p:cNvPr id="14" name="圖片 13">
            <a:extLst>
              <a:ext uri="{FF2B5EF4-FFF2-40B4-BE49-F238E27FC236}">
                <a16:creationId xmlns:a16="http://schemas.microsoft.com/office/drawing/2014/main" id="{E5EFCB74-53C5-4663-8BF9-2F1BF2CB5AEB}"/>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2995843" y="2575789"/>
            <a:ext cx="4081144" cy="2260983"/>
          </a:xfrm>
          <a:prstGeom prst="rect">
            <a:avLst/>
          </a:prstGeom>
          <a:ln w="19050">
            <a:solidFill>
              <a:srgbClr val="DF51BA"/>
            </a:solidFill>
          </a:ln>
        </p:spPr>
      </p:pic>
      <p:pic>
        <p:nvPicPr>
          <p:cNvPr id="16" name="Picture 6" descr="Swift 5學習系列』-12. Optional. ！（驚嘆號）還是？（問號）傻傻分不 ...">
            <a:extLst>
              <a:ext uri="{FF2B5EF4-FFF2-40B4-BE49-F238E27FC236}">
                <a16:creationId xmlns:a16="http://schemas.microsoft.com/office/drawing/2014/main" id="{6127B3D5-7819-465B-8ECC-4A3349719ECF}"/>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042571" y="4983514"/>
            <a:ext cx="1905001" cy="141446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0" descr="惊叹号图片、库存照片和矢量图| Shutterstock">
            <a:extLst>
              <a:ext uri="{FF2B5EF4-FFF2-40B4-BE49-F238E27FC236}">
                <a16:creationId xmlns:a16="http://schemas.microsoft.com/office/drawing/2014/main" id="{FE21D6DE-73F7-44EE-B4F2-DED0E146054C}"/>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4672306" y="1971685"/>
            <a:ext cx="442710" cy="477553"/>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0" descr="惊叹号图片、库存照片和矢量图| Shutterstock">
            <a:extLst>
              <a:ext uri="{FF2B5EF4-FFF2-40B4-BE49-F238E27FC236}">
                <a16:creationId xmlns:a16="http://schemas.microsoft.com/office/drawing/2014/main" id="{4D308BE3-AC67-4793-A3E6-A840BA87414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003088" y="1973848"/>
            <a:ext cx="442710" cy="47755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0" descr="惊叹号图片、库存照片和矢量图| Shutterstock">
            <a:extLst>
              <a:ext uri="{FF2B5EF4-FFF2-40B4-BE49-F238E27FC236}">
                <a16:creationId xmlns:a16="http://schemas.microsoft.com/office/drawing/2014/main" id="{AA5875DA-D966-4C19-89F2-65D98E6FFFC9}"/>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330204" y="1970974"/>
            <a:ext cx="442710" cy="477553"/>
          </a:xfrm>
          <a:prstGeom prst="rect">
            <a:avLst/>
          </a:prstGeom>
          <a:noFill/>
          <a:extLst>
            <a:ext uri="{909E8E84-426E-40DD-AFC4-6F175D3DCCD1}">
              <a14:hiddenFill xmlns:a14="http://schemas.microsoft.com/office/drawing/2010/main">
                <a:solidFill>
                  <a:srgbClr val="FFFFFF"/>
                </a:solidFill>
              </a14:hiddenFill>
            </a:ext>
          </a:extLst>
        </p:spPr>
      </p:pic>
      <p:cxnSp>
        <p:nvCxnSpPr>
          <p:cNvPr id="5" name="肘形接點 4">
            <a:extLst>
              <a:ext uri="{FF2B5EF4-FFF2-40B4-BE49-F238E27FC236}">
                <a16:creationId xmlns:a16="http://schemas.microsoft.com/office/drawing/2014/main" id="{3288C5AD-FF37-4C47-800F-E50383F67EDE}"/>
              </a:ext>
            </a:extLst>
          </p:cNvPr>
          <p:cNvCxnSpPr>
            <a:cxnSpLocks/>
          </p:cNvCxnSpPr>
          <p:nvPr/>
        </p:nvCxnSpPr>
        <p:spPr>
          <a:xfrm>
            <a:off x="8499107" y="2839453"/>
            <a:ext cx="1636295" cy="12700"/>
          </a:xfrm>
          <a:prstGeom prst="bentConnector3">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cxnSp>
        <p:nvCxnSpPr>
          <p:cNvPr id="11" name="直線接點 10">
            <a:extLst>
              <a:ext uri="{FF2B5EF4-FFF2-40B4-BE49-F238E27FC236}">
                <a16:creationId xmlns:a16="http://schemas.microsoft.com/office/drawing/2014/main" id="{F2655806-997E-6540-ABCA-5A496A5B84D9}"/>
              </a:ext>
            </a:extLst>
          </p:cNvPr>
          <p:cNvCxnSpPr/>
          <p:nvPr/>
        </p:nvCxnSpPr>
        <p:spPr>
          <a:xfrm>
            <a:off x="10135402" y="2852153"/>
            <a:ext cx="1316820" cy="757321"/>
          </a:xfrm>
          <a:prstGeom prst="line">
            <a:avLst/>
          </a:prstGeom>
          <a:ln w="38100">
            <a:solidFill>
              <a:srgbClr val="FF0000"/>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26714149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92246A1E-814D-48DC-8660-A1F5104D4C21}"/>
              </a:ext>
            </a:extLst>
          </p:cNvPr>
          <p:cNvSpPr/>
          <p:nvPr/>
        </p:nvSpPr>
        <p:spPr>
          <a:xfrm>
            <a:off x="6245122" y="1152954"/>
            <a:ext cx="4694314" cy="1015663"/>
          </a:xfrm>
          <a:prstGeom prst="rect">
            <a:avLst/>
          </a:prstGeom>
        </p:spPr>
        <p:txBody>
          <a:bodyPr wrap="square">
            <a:spAutoFit/>
          </a:bodyPr>
          <a:lstStyle/>
          <a:p>
            <a:pPr algn="ctr"/>
            <a:r>
              <a:rPr lang="zh-CN" altLang="en-US" sz="6000" b="1">
                <a:latin typeface="微軟正黑體" panose="020B0604030504040204" pitchFamily="34" charset="-120"/>
                <a:ea typeface="微軟正黑體" panose="020B0604030504040204" pitchFamily="34" charset="-120"/>
              </a:rPr>
              <a:t>活用</a:t>
            </a:r>
            <a:r>
              <a:rPr lang="en-US" altLang="zh-CN" sz="6000" b="1">
                <a:latin typeface="微軟正黑體" panose="020B0604030504040204" pitchFamily="34" charset="-120"/>
                <a:ea typeface="微軟正黑體" panose="020B0604030504040204" pitchFamily="34" charset="-120"/>
              </a:rPr>
              <a:t>SSD</a:t>
            </a:r>
            <a:r>
              <a:rPr lang="it-IT" altLang="zh-TW" sz="6000">
                <a:latin typeface="微軟正黑體" panose="020B0604030504040204" pitchFamily="34" charset="-120"/>
                <a:ea typeface="微軟正黑體" panose="020B0604030504040204" pitchFamily="34" charset="-120"/>
              </a:rPr>
              <a:t>​</a:t>
            </a:r>
            <a:endParaRPr lang="zh-TW" altLang="en-US" sz="6000">
              <a:latin typeface="微軟正黑體" panose="020B0604030504040204" pitchFamily="34" charset="-120"/>
              <a:ea typeface="微軟正黑體" panose="020B0604030504040204" pitchFamily="34" charset="-120"/>
            </a:endParaRPr>
          </a:p>
        </p:txBody>
      </p:sp>
      <p:sp>
        <p:nvSpPr>
          <p:cNvPr id="9" name="矩形 8">
            <a:extLst>
              <a:ext uri="{FF2B5EF4-FFF2-40B4-BE49-F238E27FC236}">
                <a16:creationId xmlns:a16="http://schemas.microsoft.com/office/drawing/2014/main" id="{181125D8-2825-44C0-8F39-4644ED21A7C8}"/>
              </a:ext>
            </a:extLst>
          </p:cNvPr>
          <p:cNvSpPr/>
          <p:nvPr/>
        </p:nvSpPr>
        <p:spPr>
          <a:xfrm>
            <a:off x="6326155" y="1152955"/>
            <a:ext cx="4539443" cy="101566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10" name="圖片 9" descr="一張含有 電子用品, 電路 的圖片&#10;&#10;自動產生的描述">
            <a:extLst>
              <a:ext uri="{FF2B5EF4-FFF2-40B4-BE49-F238E27FC236}">
                <a16:creationId xmlns:a16="http://schemas.microsoft.com/office/drawing/2014/main" id="{BDAE3D86-DB05-41C2-96AF-1165411B8929}"/>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7720473" y="2086624"/>
            <a:ext cx="1743609" cy="2518643"/>
          </a:xfrm>
          <a:prstGeom prst="rect">
            <a:avLst/>
          </a:prstGeom>
        </p:spPr>
      </p:pic>
      <p:pic>
        <p:nvPicPr>
          <p:cNvPr id="13" name="圖片 12" descr="一張含有 電子用品, 路面, 電腦, 黑色 的圖片&#10;&#10;自動產生的描述">
            <a:extLst>
              <a:ext uri="{FF2B5EF4-FFF2-40B4-BE49-F238E27FC236}">
                <a16:creationId xmlns:a16="http://schemas.microsoft.com/office/drawing/2014/main" id="{C5F1EA58-E371-400F-A18D-8E4725A16572}"/>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63989" y="4494213"/>
            <a:ext cx="6492253" cy="1527051"/>
          </a:xfrm>
          <a:prstGeom prst="rect">
            <a:avLst/>
          </a:prstGeom>
        </p:spPr>
      </p:pic>
    </p:spTree>
    <p:extLst>
      <p:ext uri="{BB962C8B-B14F-4D97-AF65-F5344CB8AC3E}">
        <p14:creationId xmlns:p14="http://schemas.microsoft.com/office/powerpoint/2010/main" val="30857159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3C6F778E-CACB-4B60-9AA5-CC0445C6981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460" r="727"/>
          <a:stretch/>
        </p:blipFill>
        <p:spPr>
          <a:xfrm>
            <a:off x="-10467" y="3823653"/>
            <a:ext cx="12202468" cy="2518701"/>
          </a:xfrm>
          <a:prstGeom prst="rect">
            <a:avLst/>
          </a:prstGeom>
          <a:effectLst>
            <a:outerShdw blurRad="50800" dist="38100" dir="2700000" algn="tl" rotWithShape="0">
              <a:prstClr val="black">
                <a:alpha val="40000"/>
              </a:prstClr>
            </a:outerShdw>
          </a:effectLst>
        </p:spPr>
      </p:pic>
      <p:pic>
        <p:nvPicPr>
          <p:cNvPr id="14" name="圖片 13">
            <a:extLst>
              <a:ext uri="{FF2B5EF4-FFF2-40B4-BE49-F238E27FC236}">
                <a16:creationId xmlns:a16="http://schemas.microsoft.com/office/drawing/2014/main" id="{B1D6C006-632B-43C7-A325-85EF1FCD01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10800000">
            <a:off x="-2002" y="6425198"/>
            <a:ext cx="12192000" cy="439351"/>
          </a:xfrm>
          <a:prstGeom prst="rect">
            <a:avLst/>
          </a:prstGeom>
        </p:spPr>
      </p:pic>
      <p:pic>
        <p:nvPicPr>
          <p:cNvPr id="13" name="圖片 12">
            <a:extLst>
              <a:ext uri="{FF2B5EF4-FFF2-40B4-BE49-F238E27FC236}">
                <a16:creationId xmlns:a16="http://schemas.microsoft.com/office/drawing/2014/main" id="{18083063-B173-4E7E-B3F9-F10B89E2A7BC}"/>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0467" y="3387366"/>
            <a:ext cx="12192000" cy="439351"/>
          </a:xfrm>
          <a:prstGeom prst="rect">
            <a:avLst/>
          </a:prstGeom>
        </p:spPr>
      </p:pic>
      <p:sp>
        <p:nvSpPr>
          <p:cNvPr id="4" name="橢圓 3">
            <a:extLst>
              <a:ext uri="{FF2B5EF4-FFF2-40B4-BE49-F238E27FC236}">
                <a16:creationId xmlns:a16="http://schemas.microsoft.com/office/drawing/2014/main" id="{745654D6-F2D0-48B4-B902-14655127F0A3}"/>
              </a:ext>
            </a:extLst>
          </p:cNvPr>
          <p:cNvSpPr/>
          <p:nvPr/>
        </p:nvSpPr>
        <p:spPr>
          <a:xfrm>
            <a:off x="821368" y="2326634"/>
            <a:ext cx="1162636" cy="1162636"/>
          </a:xfrm>
          <a:prstGeom prst="ellipse">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a:extLst>
              <a:ext uri="{FF2B5EF4-FFF2-40B4-BE49-F238E27FC236}">
                <a16:creationId xmlns:a16="http://schemas.microsoft.com/office/drawing/2014/main" id="{A5D1FB43-94E8-4AAF-AB14-426164AFB321}"/>
              </a:ext>
            </a:extLst>
          </p:cNvPr>
          <p:cNvSpPr>
            <a:spLocks noGrp="1"/>
          </p:cNvSpPr>
          <p:nvPr>
            <p:ph type="title"/>
          </p:nvPr>
        </p:nvSpPr>
        <p:spPr>
          <a:xfrm>
            <a:off x="0" y="219836"/>
            <a:ext cx="12202468" cy="1303786"/>
          </a:xfrm>
        </p:spPr>
        <p:txBody>
          <a:bodyPr>
            <a:noAutofit/>
          </a:bodyPr>
          <a:lstStyle/>
          <a:p>
            <a:pPr algn="ctr">
              <a:lnSpc>
                <a:spcPts val="4500"/>
              </a:lnSpc>
            </a:pPr>
            <a:r>
              <a:rPr lang="zh-TW" altLang="en-US" sz="4000" b="1">
                <a:latin typeface="Arial" panose="020B0604020202020204" pitchFamily="34" charset="0"/>
                <a:ea typeface="微軟正黑體"/>
                <a:cs typeface="Arial" panose="020B0604020202020204" pitchFamily="34" charset="0"/>
              </a:rPr>
              <a:t>Amazing massive storage</a:t>
            </a:r>
            <a:r>
              <a:rPr lang="en-US" altLang="zh-TW" sz="4000" b="1">
                <a:latin typeface="Arial" panose="020B0604020202020204" pitchFamily="34" charset="0"/>
                <a:ea typeface="微軟正黑體"/>
                <a:cs typeface="Arial" panose="020B0604020202020204" pitchFamily="34" charset="0"/>
              </a:rPr>
              <a:t>:</a:t>
            </a:r>
            <a:br>
              <a:rPr lang="en-US" altLang="zh-TW" sz="4000" b="1">
                <a:latin typeface="Arial" panose="020B0604020202020204" pitchFamily="34" charset="0"/>
                <a:cs typeface="Arial" panose="020B0604020202020204" pitchFamily="34" charset="0"/>
              </a:rPr>
            </a:br>
            <a:r>
              <a:rPr lang="zh-TW" altLang="en-US" sz="2900">
                <a:latin typeface="Arial" panose="020B0604020202020204" pitchFamily="34" charset="0"/>
                <a:ea typeface="微軟正黑體"/>
                <a:cs typeface="Arial" panose="020B0604020202020204" pitchFamily="34" charset="0"/>
              </a:rPr>
              <a:t>The best data carrier of big data analysis</a:t>
            </a:r>
            <a:r>
              <a:rPr lang="en-US" altLang="zh-TW" sz="2900">
                <a:latin typeface="Arial" panose="020B0604020202020204" pitchFamily="34" charset="0"/>
                <a:ea typeface="微軟正黑體"/>
                <a:cs typeface="Arial" panose="020B0604020202020204" pitchFamily="34" charset="0"/>
              </a:rPr>
              <a:t>/e</a:t>
            </a:r>
            <a:r>
              <a:rPr lang="zh-TW" altLang="en-US" sz="2900">
                <a:latin typeface="Arial" panose="020B0604020202020204" pitchFamily="34" charset="0"/>
                <a:ea typeface="微軟正黑體"/>
                <a:cs typeface="Arial" panose="020B0604020202020204" pitchFamily="34" charset="0"/>
              </a:rPr>
              <a:t>dge computing</a:t>
            </a:r>
            <a:r>
              <a:rPr lang="en-US" altLang="zh-TW" sz="2900">
                <a:latin typeface="Arial" panose="020B0604020202020204" pitchFamily="34" charset="0"/>
                <a:ea typeface="微軟正黑體"/>
                <a:cs typeface="Arial" panose="020B0604020202020204" pitchFamily="34" charset="0"/>
              </a:rPr>
              <a:t>/AI inference</a:t>
            </a:r>
            <a:endParaRPr lang="zh-TW" altLang="en-US" sz="2900">
              <a:latin typeface="Arial" panose="020B0604020202020204" pitchFamily="34" charset="0"/>
              <a:ea typeface="微軟正黑體"/>
              <a:cs typeface="Arial" panose="020B0604020202020204" pitchFamily="34" charset="0"/>
            </a:endParaRPr>
          </a:p>
        </p:txBody>
      </p:sp>
      <p:sp>
        <p:nvSpPr>
          <p:cNvPr id="3" name="Rectangle 3">
            <a:extLst>
              <a:ext uri="{FF2B5EF4-FFF2-40B4-BE49-F238E27FC236}">
                <a16:creationId xmlns:a16="http://schemas.microsoft.com/office/drawing/2014/main" id="{A5D38402-49D9-42C1-A672-7D546500E034}"/>
              </a:ext>
            </a:extLst>
          </p:cNvPr>
          <p:cNvSpPr/>
          <p:nvPr/>
        </p:nvSpPr>
        <p:spPr>
          <a:xfrm>
            <a:off x="6095293" y="1884621"/>
            <a:ext cx="5897545" cy="1128875"/>
          </a:xfrm>
          <a:prstGeom prst="roundRect">
            <a:avLst>
              <a:gd name="adj" fmla="val 50000"/>
            </a:avLst>
          </a:prstGeom>
          <a:gradFill>
            <a:gsLst>
              <a:gs pos="16000">
                <a:srgbClr val="D925DF">
                  <a:alpha val="80000"/>
                </a:srgbClr>
              </a:gs>
              <a:gs pos="85000">
                <a:srgbClr val="0F94E0">
                  <a:alpha val="80000"/>
                </a:srgbClr>
              </a:gs>
            </a:gsLst>
            <a:lin ang="36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TW" sz="2350">
                <a:latin typeface="Arial" panose="020B0604020202020204" pitchFamily="34" charset="0"/>
                <a:ea typeface="微軟正黑體"/>
                <a:cs typeface="Arial" panose="020B0604020202020204" pitchFamily="34" charset="0"/>
              </a:rPr>
              <a:t>Only PB-level shared folder is enough to store the huge data matrix .</a:t>
            </a:r>
          </a:p>
        </p:txBody>
      </p:sp>
      <p:grpSp>
        <p:nvGrpSpPr>
          <p:cNvPr id="46" name="圖形 18">
            <a:extLst>
              <a:ext uri="{FF2B5EF4-FFF2-40B4-BE49-F238E27FC236}">
                <a16:creationId xmlns:a16="http://schemas.microsoft.com/office/drawing/2014/main" id="{68445323-E201-4A8F-A340-C358D1550214}"/>
              </a:ext>
            </a:extLst>
          </p:cNvPr>
          <p:cNvGrpSpPr/>
          <p:nvPr/>
        </p:nvGrpSpPr>
        <p:grpSpPr>
          <a:xfrm>
            <a:off x="3743415" y="2127089"/>
            <a:ext cx="1424381" cy="1128876"/>
            <a:chOff x="8338475" y="3282973"/>
            <a:chExt cx="1365427" cy="1085848"/>
          </a:xfrm>
        </p:grpSpPr>
        <p:sp>
          <p:nvSpPr>
            <p:cNvPr id="47" name="手繪多邊形: 圖案 46">
              <a:extLst>
                <a:ext uri="{FF2B5EF4-FFF2-40B4-BE49-F238E27FC236}">
                  <a16:creationId xmlns:a16="http://schemas.microsoft.com/office/drawing/2014/main" id="{0D9F497C-4E9B-440F-94D7-A8640EF16420}"/>
                </a:ext>
              </a:extLst>
            </p:cNvPr>
            <p:cNvSpPr/>
            <p:nvPr/>
          </p:nvSpPr>
          <p:spPr>
            <a:xfrm>
              <a:off x="8338475" y="3282974"/>
              <a:ext cx="1365427" cy="1085847"/>
            </a:xfrm>
            <a:custGeom>
              <a:avLst/>
              <a:gdLst>
                <a:gd name="connsiteX0" fmla="*/ 1282256 w 1323975"/>
                <a:gd name="connsiteY0" fmla="*/ 9525 h 1085850"/>
                <a:gd name="connsiteX1" fmla="*/ 1315498 w 1323975"/>
                <a:gd name="connsiteY1" fmla="*/ 42767 h 1085850"/>
                <a:gd name="connsiteX2" fmla="*/ 1315498 w 1323975"/>
                <a:gd name="connsiteY2" fmla="*/ 1045464 h 1085850"/>
                <a:gd name="connsiteX3" fmla="*/ 1282256 w 1323975"/>
                <a:gd name="connsiteY3" fmla="*/ 1078706 h 1085850"/>
                <a:gd name="connsiteX4" fmla="*/ 42767 w 1323975"/>
                <a:gd name="connsiteY4" fmla="*/ 1078706 h 1085850"/>
                <a:gd name="connsiteX5" fmla="*/ 9525 w 1323975"/>
                <a:gd name="connsiteY5" fmla="*/ 1045464 h 1085850"/>
                <a:gd name="connsiteX6" fmla="*/ 9525 w 1323975"/>
                <a:gd name="connsiteY6" fmla="*/ 42767 h 1085850"/>
                <a:gd name="connsiteX7" fmla="*/ 42767 w 1323975"/>
                <a:gd name="connsiteY7" fmla="*/ 9525 h 1085850"/>
                <a:gd name="connsiteX8" fmla="*/ 1282256 w 1323975"/>
                <a:gd name="connsiteY8" fmla="*/ 9525 h 1085850"/>
                <a:gd name="connsiteX9" fmla="*/ 1282256 w 1323975"/>
                <a:gd name="connsiteY9" fmla="*/ 0 h 1085850"/>
                <a:gd name="connsiteX10" fmla="*/ 42767 w 1323975"/>
                <a:gd name="connsiteY10" fmla="*/ 0 h 1085850"/>
                <a:gd name="connsiteX11" fmla="*/ 0 w 1323975"/>
                <a:gd name="connsiteY11" fmla="*/ 42767 h 1085850"/>
                <a:gd name="connsiteX12" fmla="*/ 0 w 1323975"/>
                <a:gd name="connsiteY12" fmla="*/ 1045464 h 1085850"/>
                <a:gd name="connsiteX13" fmla="*/ 42767 w 1323975"/>
                <a:gd name="connsiteY13" fmla="*/ 1088231 h 1085850"/>
                <a:gd name="connsiteX14" fmla="*/ 1282256 w 1323975"/>
                <a:gd name="connsiteY14" fmla="*/ 1088231 h 1085850"/>
                <a:gd name="connsiteX15" fmla="*/ 1325023 w 1323975"/>
                <a:gd name="connsiteY15" fmla="*/ 1045464 h 1085850"/>
                <a:gd name="connsiteX16" fmla="*/ 1325023 w 1323975"/>
                <a:gd name="connsiteY16" fmla="*/ 42767 h 1085850"/>
                <a:gd name="connsiteX17" fmla="*/ 1282256 w 1323975"/>
                <a:gd name="connsiteY17" fmla="*/ 0 h 1085850"/>
                <a:gd name="connsiteX18" fmla="*/ 1282256 w 1323975"/>
                <a:gd name="connsiteY18" fmla="*/ 0 h 1085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323975" h="1085850">
                  <a:moveTo>
                    <a:pt x="1282256" y="9525"/>
                  </a:moveTo>
                  <a:cubicBezTo>
                    <a:pt x="1300639" y="9525"/>
                    <a:pt x="1315498" y="24479"/>
                    <a:pt x="1315498" y="42767"/>
                  </a:cubicBezTo>
                  <a:lnTo>
                    <a:pt x="1315498" y="1045464"/>
                  </a:lnTo>
                  <a:cubicBezTo>
                    <a:pt x="1315498" y="1063847"/>
                    <a:pt x="1300543" y="1078706"/>
                    <a:pt x="1282256" y="1078706"/>
                  </a:cubicBezTo>
                  <a:lnTo>
                    <a:pt x="42767" y="1078706"/>
                  </a:lnTo>
                  <a:cubicBezTo>
                    <a:pt x="24384" y="1078706"/>
                    <a:pt x="9525" y="1063752"/>
                    <a:pt x="9525" y="1045464"/>
                  </a:cubicBezTo>
                  <a:lnTo>
                    <a:pt x="9525" y="42767"/>
                  </a:lnTo>
                  <a:cubicBezTo>
                    <a:pt x="9525" y="24384"/>
                    <a:pt x="24479" y="9525"/>
                    <a:pt x="42767" y="9525"/>
                  </a:cubicBezTo>
                  <a:lnTo>
                    <a:pt x="1282256" y="9525"/>
                  </a:lnTo>
                  <a:moveTo>
                    <a:pt x="1282256" y="0"/>
                  </a:moveTo>
                  <a:lnTo>
                    <a:pt x="42767" y="0"/>
                  </a:lnTo>
                  <a:cubicBezTo>
                    <a:pt x="19145" y="0"/>
                    <a:pt x="0" y="19145"/>
                    <a:pt x="0" y="42767"/>
                  </a:cubicBezTo>
                  <a:lnTo>
                    <a:pt x="0" y="1045464"/>
                  </a:lnTo>
                  <a:cubicBezTo>
                    <a:pt x="0" y="1069086"/>
                    <a:pt x="19145" y="1088231"/>
                    <a:pt x="42767" y="1088231"/>
                  </a:cubicBezTo>
                  <a:lnTo>
                    <a:pt x="1282256" y="1088231"/>
                  </a:lnTo>
                  <a:cubicBezTo>
                    <a:pt x="1305878" y="1088231"/>
                    <a:pt x="1325023" y="1069086"/>
                    <a:pt x="1325023" y="1045464"/>
                  </a:cubicBezTo>
                  <a:lnTo>
                    <a:pt x="1325023" y="42767"/>
                  </a:lnTo>
                  <a:cubicBezTo>
                    <a:pt x="1325118" y="19145"/>
                    <a:pt x="1305878" y="0"/>
                    <a:pt x="1282256" y="0"/>
                  </a:cubicBezTo>
                  <a:lnTo>
                    <a:pt x="1282256" y="0"/>
                  </a:lnTo>
                  <a:close/>
                </a:path>
              </a:pathLst>
            </a:custGeom>
            <a:solidFill>
              <a:srgbClr val="FFFFFF"/>
            </a:solidFill>
            <a:ln w="1905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8" name="手繪多邊形: 圖案 47">
              <a:extLst>
                <a:ext uri="{FF2B5EF4-FFF2-40B4-BE49-F238E27FC236}">
                  <a16:creationId xmlns:a16="http://schemas.microsoft.com/office/drawing/2014/main" id="{607E06AD-8300-4174-BAA9-4F342A36B9B6}"/>
                </a:ext>
              </a:extLst>
            </p:cNvPr>
            <p:cNvSpPr/>
            <p:nvPr/>
          </p:nvSpPr>
          <p:spPr>
            <a:xfrm>
              <a:off x="8646399" y="3282973"/>
              <a:ext cx="9525" cy="1085847"/>
            </a:xfrm>
            <a:custGeom>
              <a:avLst/>
              <a:gdLst>
                <a:gd name="connsiteX0" fmla="*/ 0 w 9525"/>
                <a:gd name="connsiteY0" fmla="*/ 0 h 1085850"/>
                <a:gd name="connsiteX1" fmla="*/ 9525 w 9525"/>
                <a:gd name="connsiteY1" fmla="*/ 0 h 1085850"/>
                <a:gd name="connsiteX2" fmla="*/ 9525 w 9525"/>
                <a:gd name="connsiteY2" fmla="*/ 1088327 h 1085850"/>
                <a:gd name="connsiteX3" fmla="*/ 0 w 9525"/>
                <a:gd name="connsiteY3" fmla="*/ 1088327 h 1085850"/>
              </a:gdLst>
              <a:ahLst/>
              <a:cxnLst>
                <a:cxn ang="0">
                  <a:pos x="connsiteX0" y="connsiteY0"/>
                </a:cxn>
                <a:cxn ang="0">
                  <a:pos x="connsiteX1" y="connsiteY1"/>
                </a:cxn>
                <a:cxn ang="0">
                  <a:pos x="connsiteX2" y="connsiteY2"/>
                </a:cxn>
                <a:cxn ang="0">
                  <a:pos x="connsiteX3" y="connsiteY3"/>
                </a:cxn>
              </a:cxnLst>
              <a:rect l="l" t="t" r="r" b="b"/>
              <a:pathLst>
                <a:path w="9525" h="1085850">
                  <a:moveTo>
                    <a:pt x="0" y="0"/>
                  </a:moveTo>
                  <a:lnTo>
                    <a:pt x="9525" y="0"/>
                  </a:lnTo>
                  <a:lnTo>
                    <a:pt x="9525" y="1088327"/>
                  </a:lnTo>
                  <a:lnTo>
                    <a:pt x="0" y="1088327"/>
                  </a:lnTo>
                  <a:close/>
                </a:path>
              </a:pathLst>
            </a:custGeom>
            <a:solidFill>
              <a:srgbClr val="FFFFFF"/>
            </a:solidFill>
            <a:ln w="1905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49" name="手繪多邊形: 圖案 48">
              <a:extLst>
                <a:ext uri="{FF2B5EF4-FFF2-40B4-BE49-F238E27FC236}">
                  <a16:creationId xmlns:a16="http://schemas.microsoft.com/office/drawing/2014/main" id="{A2C382D9-8935-4BA5-88E7-4E35A635695E}"/>
                </a:ext>
              </a:extLst>
            </p:cNvPr>
            <p:cNvSpPr/>
            <p:nvPr/>
          </p:nvSpPr>
          <p:spPr>
            <a:xfrm>
              <a:off x="8410585" y="4023444"/>
              <a:ext cx="161929" cy="85725"/>
            </a:xfrm>
            <a:custGeom>
              <a:avLst/>
              <a:gdLst>
                <a:gd name="connsiteX0" fmla="*/ 151638 w 161925"/>
                <a:gd name="connsiteY0" fmla="*/ 9525 h 85725"/>
                <a:gd name="connsiteX1" fmla="*/ 156972 w 161925"/>
                <a:gd name="connsiteY1" fmla="*/ 14859 h 85725"/>
                <a:gd name="connsiteX2" fmla="*/ 156972 w 161925"/>
                <a:gd name="connsiteY2" fmla="*/ 78296 h 85725"/>
                <a:gd name="connsiteX3" fmla="*/ 151638 w 161925"/>
                <a:gd name="connsiteY3" fmla="*/ 83629 h 85725"/>
                <a:gd name="connsiteX4" fmla="*/ 14859 w 161925"/>
                <a:gd name="connsiteY4" fmla="*/ 83629 h 85725"/>
                <a:gd name="connsiteX5" fmla="*/ 9525 w 161925"/>
                <a:gd name="connsiteY5" fmla="*/ 78296 h 85725"/>
                <a:gd name="connsiteX6" fmla="*/ 9525 w 161925"/>
                <a:gd name="connsiteY6" fmla="*/ 14859 h 85725"/>
                <a:gd name="connsiteX7" fmla="*/ 14859 w 161925"/>
                <a:gd name="connsiteY7" fmla="*/ 9525 h 85725"/>
                <a:gd name="connsiteX8" fmla="*/ 151638 w 161925"/>
                <a:gd name="connsiteY8" fmla="*/ 9525 h 85725"/>
                <a:gd name="connsiteX9" fmla="*/ 151638 w 161925"/>
                <a:gd name="connsiteY9" fmla="*/ 0 h 85725"/>
                <a:gd name="connsiteX10" fmla="*/ 14859 w 161925"/>
                <a:gd name="connsiteY10" fmla="*/ 0 h 85725"/>
                <a:gd name="connsiteX11" fmla="*/ 0 w 161925"/>
                <a:gd name="connsiteY11" fmla="*/ 14859 h 85725"/>
                <a:gd name="connsiteX12" fmla="*/ 0 w 161925"/>
                <a:gd name="connsiteY12" fmla="*/ 78296 h 85725"/>
                <a:gd name="connsiteX13" fmla="*/ 14859 w 161925"/>
                <a:gd name="connsiteY13" fmla="*/ 93154 h 85725"/>
                <a:gd name="connsiteX14" fmla="*/ 151638 w 161925"/>
                <a:gd name="connsiteY14" fmla="*/ 93154 h 85725"/>
                <a:gd name="connsiteX15" fmla="*/ 166497 w 161925"/>
                <a:gd name="connsiteY15" fmla="*/ 78296 h 85725"/>
                <a:gd name="connsiteX16" fmla="*/ 166497 w 161925"/>
                <a:gd name="connsiteY16" fmla="*/ 14859 h 85725"/>
                <a:gd name="connsiteX17" fmla="*/ 151638 w 161925"/>
                <a:gd name="connsiteY17" fmla="*/ 0 h 85725"/>
                <a:gd name="connsiteX18" fmla="*/ 151638 w 161925"/>
                <a:gd name="connsiteY18" fmla="*/ 0 h 85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85725">
                  <a:moveTo>
                    <a:pt x="151638" y="9525"/>
                  </a:moveTo>
                  <a:cubicBezTo>
                    <a:pt x="154591" y="9525"/>
                    <a:pt x="156972" y="11906"/>
                    <a:pt x="156972" y="14859"/>
                  </a:cubicBezTo>
                  <a:lnTo>
                    <a:pt x="156972" y="78296"/>
                  </a:lnTo>
                  <a:cubicBezTo>
                    <a:pt x="156972" y="81248"/>
                    <a:pt x="154591" y="83629"/>
                    <a:pt x="151638" y="83629"/>
                  </a:cubicBezTo>
                  <a:lnTo>
                    <a:pt x="14859" y="83629"/>
                  </a:lnTo>
                  <a:cubicBezTo>
                    <a:pt x="11906" y="83629"/>
                    <a:pt x="9525" y="81248"/>
                    <a:pt x="9525" y="78296"/>
                  </a:cubicBezTo>
                  <a:lnTo>
                    <a:pt x="9525" y="14859"/>
                  </a:lnTo>
                  <a:cubicBezTo>
                    <a:pt x="9525" y="11906"/>
                    <a:pt x="11906" y="9525"/>
                    <a:pt x="14859" y="9525"/>
                  </a:cubicBezTo>
                  <a:lnTo>
                    <a:pt x="151638" y="9525"/>
                  </a:lnTo>
                  <a:moveTo>
                    <a:pt x="151638" y="0"/>
                  </a:moveTo>
                  <a:lnTo>
                    <a:pt x="14859" y="0"/>
                  </a:lnTo>
                  <a:cubicBezTo>
                    <a:pt x="6667" y="0"/>
                    <a:pt x="0" y="6668"/>
                    <a:pt x="0" y="14859"/>
                  </a:cubicBezTo>
                  <a:lnTo>
                    <a:pt x="0" y="78296"/>
                  </a:lnTo>
                  <a:cubicBezTo>
                    <a:pt x="0" y="86487"/>
                    <a:pt x="6667" y="93154"/>
                    <a:pt x="14859" y="93154"/>
                  </a:cubicBezTo>
                  <a:lnTo>
                    <a:pt x="151638" y="93154"/>
                  </a:lnTo>
                  <a:cubicBezTo>
                    <a:pt x="159830" y="93154"/>
                    <a:pt x="166497" y="86487"/>
                    <a:pt x="166497" y="78296"/>
                  </a:cubicBezTo>
                  <a:lnTo>
                    <a:pt x="166497" y="14859"/>
                  </a:lnTo>
                  <a:cubicBezTo>
                    <a:pt x="166497" y="6668"/>
                    <a:pt x="159830" y="0"/>
                    <a:pt x="151638" y="0"/>
                  </a:cubicBezTo>
                  <a:lnTo>
                    <a:pt x="151638"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0" name="手繪多邊形: 圖案 49">
              <a:extLst>
                <a:ext uri="{FF2B5EF4-FFF2-40B4-BE49-F238E27FC236}">
                  <a16:creationId xmlns:a16="http://schemas.microsoft.com/office/drawing/2014/main" id="{1902AA9E-2192-43F1-A7BA-65E90174E8DC}"/>
                </a:ext>
              </a:extLst>
            </p:cNvPr>
            <p:cNvSpPr/>
            <p:nvPr/>
          </p:nvSpPr>
          <p:spPr>
            <a:xfrm>
              <a:off x="8410585" y="4169939"/>
              <a:ext cx="161929" cy="133350"/>
            </a:xfrm>
            <a:custGeom>
              <a:avLst/>
              <a:gdLst>
                <a:gd name="connsiteX0" fmla="*/ 152019 w 161925"/>
                <a:gd name="connsiteY0" fmla="*/ 9525 h 133350"/>
                <a:gd name="connsiteX1" fmla="*/ 156972 w 161925"/>
                <a:gd name="connsiteY1" fmla="*/ 14478 h 133350"/>
                <a:gd name="connsiteX2" fmla="*/ 156972 w 161925"/>
                <a:gd name="connsiteY2" fmla="*/ 122587 h 133350"/>
                <a:gd name="connsiteX3" fmla="*/ 152019 w 161925"/>
                <a:gd name="connsiteY3" fmla="*/ 127540 h 133350"/>
                <a:gd name="connsiteX4" fmla="*/ 14478 w 161925"/>
                <a:gd name="connsiteY4" fmla="*/ 127540 h 133350"/>
                <a:gd name="connsiteX5" fmla="*/ 9525 w 161925"/>
                <a:gd name="connsiteY5" fmla="*/ 122587 h 133350"/>
                <a:gd name="connsiteX6" fmla="*/ 9525 w 161925"/>
                <a:gd name="connsiteY6" fmla="*/ 14478 h 133350"/>
                <a:gd name="connsiteX7" fmla="*/ 14478 w 161925"/>
                <a:gd name="connsiteY7" fmla="*/ 9525 h 133350"/>
                <a:gd name="connsiteX8" fmla="*/ 152019 w 161925"/>
                <a:gd name="connsiteY8" fmla="*/ 9525 h 133350"/>
                <a:gd name="connsiteX9" fmla="*/ 152019 w 161925"/>
                <a:gd name="connsiteY9" fmla="*/ 0 h 133350"/>
                <a:gd name="connsiteX10" fmla="*/ 14478 w 161925"/>
                <a:gd name="connsiteY10" fmla="*/ 0 h 133350"/>
                <a:gd name="connsiteX11" fmla="*/ 0 w 161925"/>
                <a:gd name="connsiteY11" fmla="*/ 14478 h 133350"/>
                <a:gd name="connsiteX12" fmla="*/ 0 w 161925"/>
                <a:gd name="connsiteY12" fmla="*/ 122587 h 133350"/>
                <a:gd name="connsiteX13" fmla="*/ 14478 w 161925"/>
                <a:gd name="connsiteY13" fmla="*/ 137065 h 133350"/>
                <a:gd name="connsiteX14" fmla="*/ 152114 w 161925"/>
                <a:gd name="connsiteY14" fmla="*/ 137065 h 133350"/>
                <a:gd name="connsiteX15" fmla="*/ 166592 w 161925"/>
                <a:gd name="connsiteY15" fmla="*/ 122587 h 133350"/>
                <a:gd name="connsiteX16" fmla="*/ 166592 w 161925"/>
                <a:gd name="connsiteY16" fmla="*/ 14478 h 133350"/>
                <a:gd name="connsiteX17" fmla="*/ 152019 w 161925"/>
                <a:gd name="connsiteY17" fmla="*/ 0 h 133350"/>
                <a:gd name="connsiteX18" fmla="*/ 152019 w 161925"/>
                <a:gd name="connsiteY18" fmla="*/ 0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925" h="133350">
                  <a:moveTo>
                    <a:pt x="152019" y="9525"/>
                  </a:moveTo>
                  <a:cubicBezTo>
                    <a:pt x="154781" y="9525"/>
                    <a:pt x="156972" y="11716"/>
                    <a:pt x="156972" y="14478"/>
                  </a:cubicBezTo>
                  <a:lnTo>
                    <a:pt x="156972" y="122587"/>
                  </a:lnTo>
                  <a:cubicBezTo>
                    <a:pt x="156972" y="125349"/>
                    <a:pt x="154781" y="127540"/>
                    <a:pt x="152019" y="127540"/>
                  </a:cubicBezTo>
                  <a:lnTo>
                    <a:pt x="14478" y="127540"/>
                  </a:lnTo>
                  <a:cubicBezTo>
                    <a:pt x="11716" y="127540"/>
                    <a:pt x="9525" y="125349"/>
                    <a:pt x="9525" y="122587"/>
                  </a:cubicBezTo>
                  <a:lnTo>
                    <a:pt x="9525" y="14478"/>
                  </a:lnTo>
                  <a:cubicBezTo>
                    <a:pt x="9525" y="11716"/>
                    <a:pt x="11716" y="9525"/>
                    <a:pt x="14478" y="9525"/>
                  </a:cubicBezTo>
                  <a:lnTo>
                    <a:pt x="152019" y="9525"/>
                  </a:lnTo>
                  <a:moveTo>
                    <a:pt x="152019" y="0"/>
                  </a:moveTo>
                  <a:lnTo>
                    <a:pt x="14478" y="0"/>
                  </a:lnTo>
                  <a:cubicBezTo>
                    <a:pt x="6477" y="0"/>
                    <a:pt x="0" y="6477"/>
                    <a:pt x="0" y="14478"/>
                  </a:cubicBezTo>
                  <a:lnTo>
                    <a:pt x="0" y="122587"/>
                  </a:lnTo>
                  <a:cubicBezTo>
                    <a:pt x="0" y="130588"/>
                    <a:pt x="6477" y="137065"/>
                    <a:pt x="14478" y="137065"/>
                  </a:cubicBezTo>
                  <a:lnTo>
                    <a:pt x="152114" y="137065"/>
                  </a:lnTo>
                  <a:cubicBezTo>
                    <a:pt x="160115" y="137065"/>
                    <a:pt x="166592" y="130588"/>
                    <a:pt x="166592" y="122587"/>
                  </a:cubicBezTo>
                  <a:lnTo>
                    <a:pt x="166592" y="14478"/>
                  </a:lnTo>
                  <a:cubicBezTo>
                    <a:pt x="166497" y="6477"/>
                    <a:pt x="160020" y="0"/>
                    <a:pt x="152019" y="0"/>
                  </a:cubicBezTo>
                  <a:lnTo>
                    <a:pt x="152019"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1" name="手繪多邊形: 圖案 50">
              <a:extLst>
                <a:ext uri="{FF2B5EF4-FFF2-40B4-BE49-F238E27FC236}">
                  <a16:creationId xmlns:a16="http://schemas.microsoft.com/office/drawing/2014/main" id="{8FC7121C-1078-4E0D-B38C-DE2B65AA725D}"/>
                </a:ext>
              </a:extLst>
            </p:cNvPr>
            <p:cNvSpPr/>
            <p:nvPr/>
          </p:nvSpPr>
          <p:spPr>
            <a:xfrm>
              <a:off x="9105639"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2" y="16383"/>
                    <a:pt x="149162" y="24860"/>
                  </a:cubicBezTo>
                  <a:lnTo>
                    <a:pt x="149162" y="650653"/>
                  </a:lnTo>
                  <a:cubicBezTo>
                    <a:pt x="149162"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2" name="手繪多邊形: 圖案 51">
              <a:extLst>
                <a:ext uri="{FF2B5EF4-FFF2-40B4-BE49-F238E27FC236}">
                  <a16:creationId xmlns:a16="http://schemas.microsoft.com/office/drawing/2014/main" id="{AB155C11-94BC-4B13-B725-5BFAE9C2D3F8}"/>
                </a:ext>
              </a:extLst>
            </p:cNvPr>
            <p:cNvSpPr/>
            <p:nvPr/>
          </p:nvSpPr>
          <p:spPr>
            <a:xfrm>
              <a:off x="9105639"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3" name="手繪多邊形: 圖案 52">
              <a:extLst>
                <a:ext uri="{FF2B5EF4-FFF2-40B4-BE49-F238E27FC236}">
                  <a16:creationId xmlns:a16="http://schemas.microsoft.com/office/drawing/2014/main" id="{B133DA79-5197-40EF-BB42-BB620D1D198B}"/>
                </a:ext>
              </a:extLst>
            </p:cNvPr>
            <p:cNvSpPr/>
            <p:nvPr/>
          </p:nvSpPr>
          <p:spPr>
            <a:xfrm>
              <a:off x="8918088" y="3356506"/>
              <a:ext cx="152404" cy="666748"/>
            </a:xfrm>
            <a:custGeom>
              <a:avLst/>
              <a:gdLst>
                <a:gd name="connsiteX0" fmla="*/ 133826 w 152400"/>
                <a:gd name="connsiteY0" fmla="*/ 9525 h 666750"/>
                <a:gd name="connsiteX1" fmla="*/ 149162 w 152400"/>
                <a:gd name="connsiteY1" fmla="*/ 24860 h 666750"/>
                <a:gd name="connsiteX2" fmla="*/ 149162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2" y="16383"/>
                    <a:pt x="149162" y="24860"/>
                  </a:cubicBezTo>
                  <a:lnTo>
                    <a:pt x="149162" y="650653"/>
                  </a:lnTo>
                  <a:cubicBezTo>
                    <a:pt x="149162"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687" y="11049"/>
                    <a:pt x="147542" y="0"/>
                    <a:pt x="133826" y="0"/>
                  </a:cubicBezTo>
                  <a:lnTo>
                    <a:pt x="133826"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4" name="手繪多邊形: 圖案 53">
              <a:extLst>
                <a:ext uri="{FF2B5EF4-FFF2-40B4-BE49-F238E27FC236}">
                  <a16:creationId xmlns:a16="http://schemas.microsoft.com/office/drawing/2014/main" id="{8F5EED88-5284-4962-834D-86F53B6C1A00}"/>
                </a:ext>
              </a:extLst>
            </p:cNvPr>
            <p:cNvSpPr/>
            <p:nvPr/>
          </p:nvSpPr>
          <p:spPr>
            <a:xfrm>
              <a:off x="8730631" y="3356506"/>
              <a:ext cx="152404" cy="666748"/>
            </a:xfrm>
            <a:custGeom>
              <a:avLst/>
              <a:gdLst>
                <a:gd name="connsiteX0" fmla="*/ 133731 w 152400"/>
                <a:gd name="connsiteY0" fmla="*/ 9525 h 666750"/>
                <a:gd name="connsiteX1" fmla="*/ 149066 w 152400"/>
                <a:gd name="connsiteY1" fmla="*/ 24860 h 666750"/>
                <a:gd name="connsiteX2" fmla="*/ 149066 w 152400"/>
                <a:gd name="connsiteY2" fmla="*/ 650653 h 666750"/>
                <a:gd name="connsiteX3" fmla="*/ 133731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731 w 152400"/>
                <a:gd name="connsiteY8" fmla="*/ 9525 h 666750"/>
                <a:gd name="connsiteX9" fmla="*/ 133731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7 w 152400"/>
                <a:gd name="connsiteY15" fmla="*/ 650653 h 666750"/>
                <a:gd name="connsiteX16" fmla="*/ 158687 w 152400"/>
                <a:gd name="connsiteY16" fmla="*/ 24860 h 666750"/>
                <a:gd name="connsiteX17" fmla="*/ 133731 w 152400"/>
                <a:gd name="connsiteY17" fmla="*/ 0 h 666750"/>
                <a:gd name="connsiteX18" fmla="*/ 133731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731" y="9525"/>
                  </a:moveTo>
                  <a:cubicBezTo>
                    <a:pt x="142208" y="9525"/>
                    <a:pt x="149066" y="16383"/>
                    <a:pt x="149066" y="24860"/>
                  </a:cubicBezTo>
                  <a:lnTo>
                    <a:pt x="149066" y="650653"/>
                  </a:lnTo>
                  <a:cubicBezTo>
                    <a:pt x="149066" y="659130"/>
                    <a:pt x="142208" y="665988"/>
                    <a:pt x="133731" y="665988"/>
                  </a:cubicBezTo>
                  <a:lnTo>
                    <a:pt x="24860" y="665988"/>
                  </a:lnTo>
                  <a:cubicBezTo>
                    <a:pt x="16383" y="665988"/>
                    <a:pt x="9525" y="659130"/>
                    <a:pt x="9525" y="650653"/>
                  </a:cubicBezTo>
                  <a:lnTo>
                    <a:pt x="9525" y="24860"/>
                  </a:lnTo>
                  <a:cubicBezTo>
                    <a:pt x="9525" y="16383"/>
                    <a:pt x="16383" y="9525"/>
                    <a:pt x="24860" y="9525"/>
                  </a:cubicBezTo>
                  <a:lnTo>
                    <a:pt x="133731" y="9525"/>
                  </a:lnTo>
                  <a:moveTo>
                    <a:pt x="133731"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7" y="664369"/>
                    <a:pt x="158687" y="650653"/>
                  </a:cubicBezTo>
                  <a:lnTo>
                    <a:pt x="158687" y="24860"/>
                  </a:lnTo>
                  <a:cubicBezTo>
                    <a:pt x="158591" y="11049"/>
                    <a:pt x="147542" y="0"/>
                    <a:pt x="133731" y="0"/>
                  </a:cubicBezTo>
                  <a:lnTo>
                    <a:pt x="133731"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5" name="手繪多邊形: 圖案 54">
              <a:extLst>
                <a:ext uri="{FF2B5EF4-FFF2-40B4-BE49-F238E27FC236}">
                  <a16:creationId xmlns:a16="http://schemas.microsoft.com/office/drawing/2014/main" id="{A6A67CDA-0E66-4408-8D5F-FFF4E72E2069}"/>
                </a:ext>
              </a:extLst>
            </p:cNvPr>
            <p:cNvSpPr/>
            <p:nvPr/>
          </p:nvSpPr>
          <p:spPr>
            <a:xfrm>
              <a:off x="873063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6" name="手繪多邊形: 圖案 55">
              <a:extLst>
                <a:ext uri="{FF2B5EF4-FFF2-40B4-BE49-F238E27FC236}">
                  <a16:creationId xmlns:a16="http://schemas.microsoft.com/office/drawing/2014/main" id="{A858E20A-4E4E-4AE9-9D19-E111EE84BF5E}"/>
                </a:ext>
              </a:extLst>
            </p:cNvPr>
            <p:cNvSpPr/>
            <p:nvPr/>
          </p:nvSpPr>
          <p:spPr>
            <a:xfrm>
              <a:off x="9293191" y="3356506"/>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4" y="9525"/>
                    <a:pt x="149161" y="16383"/>
                    <a:pt x="149161" y="24860"/>
                  </a:cubicBezTo>
                  <a:lnTo>
                    <a:pt x="149161" y="650653"/>
                  </a:lnTo>
                  <a:cubicBezTo>
                    <a:pt x="149161" y="659130"/>
                    <a:pt x="142304"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7" name="手繪多邊形: 圖案 56">
              <a:extLst>
                <a:ext uri="{FF2B5EF4-FFF2-40B4-BE49-F238E27FC236}">
                  <a16:creationId xmlns:a16="http://schemas.microsoft.com/office/drawing/2014/main" id="{8CAD5E24-6F88-4B36-9229-4B60670CE5B3}"/>
                </a:ext>
              </a:extLst>
            </p:cNvPr>
            <p:cNvSpPr/>
            <p:nvPr/>
          </p:nvSpPr>
          <p:spPr>
            <a:xfrm>
              <a:off x="9293191" y="3886952"/>
              <a:ext cx="152404" cy="9525"/>
            </a:xfrm>
            <a:custGeom>
              <a:avLst/>
              <a:gdLst>
                <a:gd name="connsiteX0" fmla="*/ 0 w 152400"/>
                <a:gd name="connsiteY0" fmla="*/ 0 h 9525"/>
                <a:gd name="connsiteX1" fmla="*/ 158687 w 152400"/>
                <a:gd name="connsiteY1" fmla="*/ 0 h 9525"/>
                <a:gd name="connsiteX2" fmla="*/ 158687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7" y="0"/>
                  </a:lnTo>
                  <a:lnTo>
                    <a:pt x="158687" y="9525"/>
                  </a:lnTo>
                  <a:lnTo>
                    <a:pt x="0" y="9525"/>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8" name="手繪多邊形: 圖案 57">
              <a:extLst>
                <a:ext uri="{FF2B5EF4-FFF2-40B4-BE49-F238E27FC236}">
                  <a16:creationId xmlns:a16="http://schemas.microsoft.com/office/drawing/2014/main" id="{E30F8858-8842-40D7-92B7-EC226F438548}"/>
                </a:ext>
              </a:extLst>
            </p:cNvPr>
            <p:cNvSpPr/>
            <p:nvPr/>
          </p:nvSpPr>
          <p:spPr>
            <a:xfrm>
              <a:off x="9480742" y="3356507"/>
              <a:ext cx="152404" cy="666748"/>
            </a:xfrm>
            <a:custGeom>
              <a:avLst/>
              <a:gdLst>
                <a:gd name="connsiteX0" fmla="*/ 133826 w 152400"/>
                <a:gd name="connsiteY0" fmla="*/ 9525 h 666750"/>
                <a:gd name="connsiteX1" fmla="*/ 149161 w 152400"/>
                <a:gd name="connsiteY1" fmla="*/ 24860 h 666750"/>
                <a:gd name="connsiteX2" fmla="*/ 149161 w 152400"/>
                <a:gd name="connsiteY2" fmla="*/ 650653 h 666750"/>
                <a:gd name="connsiteX3" fmla="*/ 133826 w 152400"/>
                <a:gd name="connsiteY3" fmla="*/ 665988 h 666750"/>
                <a:gd name="connsiteX4" fmla="*/ 24860 w 152400"/>
                <a:gd name="connsiteY4" fmla="*/ 665988 h 666750"/>
                <a:gd name="connsiteX5" fmla="*/ 9525 w 152400"/>
                <a:gd name="connsiteY5" fmla="*/ 650653 h 666750"/>
                <a:gd name="connsiteX6" fmla="*/ 9525 w 152400"/>
                <a:gd name="connsiteY6" fmla="*/ 24860 h 666750"/>
                <a:gd name="connsiteX7" fmla="*/ 24860 w 152400"/>
                <a:gd name="connsiteY7" fmla="*/ 9525 h 666750"/>
                <a:gd name="connsiteX8" fmla="*/ 133826 w 152400"/>
                <a:gd name="connsiteY8" fmla="*/ 9525 h 666750"/>
                <a:gd name="connsiteX9" fmla="*/ 133826 w 152400"/>
                <a:gd name="connsiteY9" fmla="*/ 0 h 666750"/>
                <a:gd name="connsiteX10" fmla="*/ 24860 w 152400"/>
                <a:gd name="connsiteY10" fmla="*/ 0 h 666750"/>
                <a:gd name="connsiteX11" fmla="*/ 0 w 152400"/>
                <a:gd name="connsiteY11" fmla="*/ 24860 h 666750"/>
                <a:gd name="connsiteX12" fmla="*/ 0 w 152400"/>
                <a:gd name="connsiteY12" fmla="*/ 650653 h 666750"/>
                <a:gd name="connsiteX13" fmla="*/ 24860 w 152400"/>
                <a:gd name="connsiteY13" fmla="*/ 675513 h 666750"/>
                <a:gd name="connsiteX14" fmla="*/ 133826 w 152400"/>
                <a:gd name="connsiteY14" fmla="*/ 675513 h 666750"/>
                <a:gd name="connsiteX15" fmla="*/ 158686 w 152400"/>
                <a:gd name="connsiteY15" fmla="*/ 650653 h 666750"/>
                <a:gd name="connsiteX16" fmla="*/ 158686 w 152400"/>
                <a:gd name="connsiteY16" fmla="*/ 24860 h 666750"/>
                <a:gd name="connsiteX17" fmla="*/ 133826 w 152400"/>
                <a:gd name="connsiteY17" fmla="*/ 0 h 666750"/>
                <a:gd name="connsiteX18" fmla="*/ 133826 w 152400"/>
                <a:gd name="connsiteY18" fmla="*/ 0 h 666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2400" h="666750">
                  <a:moveTo>
                    <a:pt x="133826" y="9525"/>
                  </a:moveTo>
                  <a:cubicBezTo>
                    <a:pt x="142303" y="9525"/>
                    <a:pt x="149161" y="16383"/>
                    <a:pt x="149161" y="24860"/>
                  </a:cubicBezTo>
                  <a:lnTo>
                    <a:pt x="149161" y="650653"/>
                  </a:lnTo>
                  <a:cubicBezTo>
                    <a:pt x="149161" y="659130"/>
                    <a:pt x="142303" y="665988"/>
                    <a:pt x="133826" y="665988"/>
                  </a:cubicBezTo>
                  <a:lnTo>
                    <a:pt x="24860" y="665988"/>
                  </a:lnTo>
                  <a:cubicBezTo>
                    <a:pt x="16383" y="665988"/>
                    <a:pt x="9525" y="659130"/>
                    <a:pt x="9525" y="650653"/>
                  </a:cubicBezTo>
                  <a:lnTo>
                    <a:pt x="9525" y="24860"/>
                  </a:lnTo>
                  <a:cubicBezTo>
                    <a:pt x="9525" y="16383"/>
                    <a:pt x="16383" y="9525"/>
                    <a:pt x="24860" y="9525"/>
                  </a:cubicBezTo>
                  <a:lnTo>
                    <a:pt x="133826" y="9525"/>
                  </a:lnTo>
                  <a:moveTo>
                    <a:pt x="133826" y="0"/>
                  </a:moveTo>
                  <a:lnTo>
                    <a:pt x="24860" y="0"/>
                  </a:lnTo>
                  <a:cubicBezTo>
                    <a:pt x="11144" y="0"/>
                    <a:pt x="0" y="11144"/>
                    <a:pt x="0" y="24860"/>
                  </a:cubicBezTo>
                  <a:lnTo>
                    <a:pt x="0" y="650653"/>
                  </a:lnTo>
                  <a:cubicBezTo>
                    <a:pt x="0" y="664369"/>
                    <a:pt x="11144" y="675513"/>
                    <a:pt x="24860" y="675513"/>
                  </a:cubicBezTo>
                  <a:lnTo>
                    <a:pt x="133826" y="675513"/>
                  </a:lnTo>
                  <a:cubicBezTo>
                    <a:pt x="147542" y="675513"/>
                    <a:pt x="158686" y="664369"/>
                    <a:pt x="158686" y="650653"/>
                  </a:cubicBezTo>
                  <a:lnTo>
                    <a:pt x="158686" y="24860"/>
                  </a:lnTo>
                  <a:cubicBezTo>
                    <a:pt x="158686" y="11049"/>
                    <a:pt x="147542" y="0"/>
                    <a:pt x="133826" y="0"/>
                  </a:cubicBezTo>
                  <a:lnTo>
                    <a:pt x="133826"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59" name="手繪多邊形: 圖案 58">
              <a:extLst>
                <a:ext uri="{FF2B5EF4-FFF2-40B4-BE49-F238E27FC236}">
                  <a16:creationId xmlns:a16="http://schemas.microsoft.com/office/drawing/2014/main" id="{E5F2B2C6-7184-4098-9FB2-1FC402821AF9}"/>
                </a:ext>
              </a:extLst>
            </p:cNvPr>
            <p:cNvSpPr/>
            <p:nvPr/>
          </p:nvSpPr>
          <p:spPr>
            <a:xfrm>
              <a:off x="9480742"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0" name="手繪多邊形: 圖案 59">
              <a:extLst>
                <a:ext uri="{FF2B5EF4-FFF2-40B4-BE49-F238E27FC236}">
                  <a16:creationId xmlns:a16="http://schemas.microsoft.com/office/drawing/2014/main" id="{E47B67E9-4E1E-4D96-82A6-2A210C89F8FB}"/>
                </a:ext>
              </a:extLst>
            </p:cNvPr>
            <p:cNvSpPr/>
            <p:nvPr/>
          </p:nvSpPr>
          <p:spPr>
            <a:xfrm>
              <a:off x="8501074" y="3357745"/>
              <a:ext cx="47626" cy="38100"/>
            </a:xfrm>
            <a:custGeom>
              <a:avLst/>
              <a:gdLst>
                <a:gd name="connsiteX0" fmla="*/ 39148 w 47625"/>
                <a:gd name="connsiteY0" fmla="*/ 0 h 38100"/>
                <a:gd name="connsiteX1" fmla="*/ 11049 w 47625"/>
                <a:gd name="connsiteY1" fmla="*/ 0 h 38100"/>
                <a:gd name="connsiteX2" fmla="*/ 2857 w 47625"/>
                <a:gd name="connsiteY2" fmla="*/ 2286 h 38100"/>
                <a:gd name="connsiteX3" fmla="*/ 0 w 47625"/>
                <a:gd name="connsiteY3" fmla="*/ 8477 h 38100"/>
                <a:gd name="connsiteX4" fmla="*/ 0 w 47625"/>
                <a:gd name="connsiteY4" fmla="*/ 38671 h 38100"/>
                <a:gd name="connsiteX5" fmla="*/ 14668 w 47625"/>
                <a:gd name="connsiteY5" fmla="*/ 38671 h 38100"/>
                <a:gd name="connsiteX6" fmla="*/ 14668 w 47625"/>
                <a:gd name="connsiteY6" fmla="*/ 28384 h 38100"/>
                <a:gd name="connsiteX7" fmla="*/ 35338 w 47625"/>
                <a:gd name="connsiteY7" fmla="*/ 28384 h 38100"/>
                <a:gd name="connsiteX8" fmla="*/ 35338 w 47625"/>
                <a:gd name="connsiteY8" fmla="*/ 38671 h 38100"/>
                <a:gd name="connsiteX9" fmla="*/ 50102 w 47625"/>
                <a:gd name="connsiteY9" fmla="*/ 38671 h 38100"/>
                <a:gd name="connsiteX10" fmla="*/ 50102 w 47625"/>
                <a:gd name="connsiteY10" fmla="*/ 8382 h 38100"/>
                <a:gd name="connsiteX11" fmla="*/ 47244 w 47625"/>
                <a:gd name="connsiteY11" fmla="*/ 2191 h 38100"/>
                <a:gd name="connsiteX12" fmla="*/ 39148 w 47625"/>
                <a:gd name="connsiteY12" fmla="*/ 0 h 38100"/>
                <a:gd name="connsiteX13" fmla="*/ 39148 w 47625"/>
                <a:gd name="connsiteY13" fmla="*/ 0 h 38100"/>
                <a:gd name="connsiteX14" fmla="*/ 14764 w 47625"/>
                <a:gd name="connsiteY14" fmla="*/ 21241 h 38100"/>
                <a:gd name="connsiteX15" fmla="*/ 14764 w 47625"/>
                <a:gd name="connsiteY15" fmla="*/ 10096 h 38100"/>
                <a:gd name="connsiteX16" fmla="*/ 35433 w 47625"/>
                <a:gd name="connsiteY16" fmla="*/ 10096 h 38100"/>
                <a:gd name="connsiteX17" fmla="*/ 35433 w 47625"/>
                <a:gd name="connsiteY17" fmla="*/ 21241 h 38100"/>
                <a:gd name="connsiteX18" fmla="*/ 14764 w 47625"/>
                <a:gd name="connsiteY18" fmla="*/ 21241 h 38100"/>
                <a:gd name="connsiteX19" fmla="*/ 14764 w 47625"/>
                <a:gd name="connsiteY19" fmla="*/ 21241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7625" h="38100">
                  <a:moveTo>
                    <a:pt x="39148" y="0"/>
                  </a:moveTo>
                  <a:lnTo>
                    <a:pt x="11049" y="0"/>
                  </a:lnTo>
                  <a:cubicBezTo>
                    <a:pt x="7525" y="0"/>
                    <a:pt x="4858" y="762"/>
                    <a:pt x="2857" y="2286"/>
                  </a:cubicBezTo>
                  <a:cubicBezTo>
                    <a:pt x="953" y="3810"/>
                    <a:pt x="0" y="5905"/>
                    <a:pt x="0" y="8477"/>
                  </a:cubicBezTo>
                  <a:lnTo>
                    <a:pt x="0" y="38671"/>
                  </a:lnTo>
                  <a:lnTo>
                    <a:pt x="14668" y="38671"/>
                  </a:lnTo>
                  <a:lnTo>
                    <a:pt x="14668" y="28384"/>
                  </a:lnTo>
                  <a:lnTo>
                    <a:pt x="35338" y="28384"/>
                  </a:lnTo>
                  <a:lnTo>
                    <a:pt x="35338" y="38671"/>
                  </a:lnTo>
                  <a:lnTo>
                    <a:pt x="50102" y="38671"/>
                  </a:lnTo>
                  <a:lnTo>
                    <a:pt x="50102" y="8382"/>
                  </a:lnTo>
                  <a:cubicBezTo>
                    <a:pt x="50102" y="5810"/>
                    <a:pt x="49149" y="3715"/>
                    <a:pt x="47244" y="2191"/>
                  </a:cubicBezTo>
                  <a:cubicBezTo>
                    <a:pt x="45339" y="762"/>
                    <a:pt x="42672" y="0"/>
                    <a:pt x="39148" y="0"/>
                  </a:cubicBezTo>
                  <a:lnTo>
                    <a:pt x="39148" y="0"/>
                  </a:lnTo>
                  <a:close/>
                  <a:moveTo>
                    <a:pt x="14764" y="21241"/>
                  </a:moveTo>
                  <a:lnTo>
                    <a:pt x="14764" y="10096"/>
                  </a:lnTo>
                  <a:lnTo>
                    <a:pt x="35433" y="10096"/>
                  </a:lnTo>
                  <a:lnTo>
                    <a:pt x="35433" y="21241"/>
                  </a:lnTo>
                  <a:lnTo>
                    <a:pt x="14764" y="21241"/>
                  </a:lnTo>
                  <a:lnTo>
                    <a:pt x="14764" y="21241"/>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1" name="手繪多邊形: 圖案 60">
              <a:extLst>
                <a:ext uri="{FF2B5EF4-FFF2-40B4-BE49-F238E27FC236}">
                  <a16:creationId xmlns:a16="http://schemas.microsoft.com/office/drawing/2014/main" id="{B6E40D0C-A2D6-4DE1-9D85-08553F0AD1AD}"/>
                </a:ext>
              </a:extLst>
            </p:cNvPr>
            <p:cNvSpPr/>
            <p:nvPr/>
          </p:nvSpPr>
          <p:spPr>
            <a:xfrm>
              <a:off x="8558129" y="3357745"/>
              <a:ext cx="47626" cy="38100"/>
            </a:xfrm>
            <a:custGeom>
              <a:avLst/>
              <a:gdLst>
                <a:gd name="connsiteX0" fmla="*/ 39148 w 47625"/>
                <a:gd name="connsiteY0" fmla="*/ 0 h 38100"/>
                <a:gd name="connsiteX1" fmla="*/ 38576 w 47625"/>
                <a:gd name="connsiteY1" fmla="*/ 0 h 38100"/>
                <a:gd name="connsiteX2" fmla="*/ 38195 w 47625"/>
                <a:gd name="connsiteY2" fmla="*/ 0 h 38100"/>
                <a:gd name="connsiteX3" fmla="*/ 11906 w 47625"/>
                <a:gd name="connsiteY3" fmla="*/ 0 h 38100"/>
                <a:gd name="connsiteX4" fmla="*/ 11049 w 47625"/>
                <a:gd name="connsiteY4" fmla="*/ 0 h 38100"/>
                <a:gd name="connsiteX5" fmla="*/ 2953 w 47625"/>
                <a:gd name="connsiteY5" fmla="*/ 2286 h 38100"/>
                <a:gd name="connsiteX6" fmla="*/ 0 w 47625"/>
                <a:gd name="connsiteY6" fmla="*/ 8287 h 38100"/>
                <a:gd name="connsiteX7" fmla="*/ 0 w 47625"/>
                <a:gd name="connsiteY7" fmla="*/ 8382 h 38100"/>
                <a:gd name="connsiteX8" fmla="*/ 0 w 47625"/>
                <a:gd name="connsiteY8" fmla="*/ 8382 h 38100"/>
                <a:gd name="connsiteX9" fmla="*/ 0 w 47625"/>
                <a:gd name="connsiteY9" fmla="*/ 8382 h 38100"/>
                <a:gd name="connsiteX10" fmla="*/ 0 w 47625"/>
                <a:gd name="connsiteY10" fmla="*/ 38576 h 38100"/>
                <a:gd name="connsiteX11" fmla="*/ 14764 w 47625"/>
                <a:gd name="connsiteY11" fmla="*/ 38576 h 38100"/>
                <a:gd name="connsiteX12" fmla="*/ 14764 w 47625"/>
                <a:gd name="connsiteY12" fmla="*/ 28480 h 38100"/>
                <a:gd name="connsiteX13" fmla="*/ 38576 w 47625"/>
                <a:gd name="connsiteY13" fmla="*/ 28480 h 38100"/>
                <a:gd name="connsiteX14" fmla="*/ 48292 w 47625"/>
                <a:gd name="connsiteY14" fmla="*/ 20669 h 38100"/>
                <a:gd name="connsiteX15" fmla="*/ 48292 w 47625"/>
                <a:gd name="connsiteY15" fmla="*/ 8287 h 38100"/>
                <a:gd name="connsiteX16" fmla="*/ 45910 w 47625"/>
                <a:gd name="connsiteY16" fmla="*/ 1905 h 38100"/>
                <a:gd name="connsiteX17" fmla="*/ 39148 w 47625"/>
                <a:gd name="connsiteY17" fmla="*/ 0 h 38100"/>
                <a:gd name="connsiteX18" fmla="*/ 39148 w 47625"/>
                <a:gd name="connsiteY18" fmla="*/ 0 h 38100"/>
                <a:gd name="connsiteX19" fmla="*/ 39148 w 47625"/>
                <a:gd name="connsiteY19" fmla="*/ 0 h 38100"/>
                <a:gd name="connsiteX20" fmla="*/ 14573 w 47625"/>
                <a:gd name="connsiteY20" fmla="*/ 20098 h 38100"/>
                <a:gd name="connsiteX21" fmla="*/ 14573 w 47625"/>
                <a:gd name="connsiteY21" fmla="*/ 10096 h 38100"/>
                <a:gd name="connsiteX22" fmla="*/ 33338 w 47625"/>
                <a:gd name="connsiteY22" fmla="*/ 10096 h 38100"/>
                <a:gd name="connsiteX23" fmla="*/ 33338 w 47625"/>
                <a:gd name="connsiteY23" fmla="*/ 20098 h 38100"/>
                <a:gd name="connsiteX24" fmla="*/ 14573 w 47625"/>
                <a:gd name="connsiteY24" fmla="*/ 20098 h 38100"/>
                <a:gd name="connsiteX25" fmla="*/ 14573 w 47625"/>
                <a:gd name="connsiteY25" fmla="*/ 20098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7625" h="38100">
                  <a:moveTo>
                    <a:pt x="39148" y="0"/>
                  </a:moveTo>
                  <a:lnTo>
                    <a:pt x="38576" y="0"/>
                  </a:lnTo>
                  <a:cubicBezTo>
                    <a:pt x="38481" y="0"/>
                    <a:pt x="38291" y="0"/>
                    <a:pt x="38195" y="0"/>
                  </a:cubicBezTo>
                  <a:lnTo>
                    <a:pt x="11906" y="0"/>
                  </a:lnTo>
                  <a:lnTo>
                    <a:pt x="11049" y="0"/>
                  </a:lnTo>
                  <a:cubicBezTo>
                    <a:pt x="7525" y="0"/>
                    <a:pt x="4763" y="762"/>
                    <a:pt x="2953" y="2286"/>
                  </a:cubicBezTo>
                  <a:cubicBezTo>
                    <a:pt x="1048" y="3810"/>
                    <a:pt x="95" y="5810"/>
                    <a:pt x="0" y="8287"/>
                  </a:cubicBezTo>
                  <a:lnTo>
                    <a:pt x="0" y="8382"/>
                  </a:lnTo>
                  <a:lnTo>
                    <a:pt x="0" y="8382"/>
                  </a:lnTo>
                  <a:lnTo>
                    <a:pt x="0" y="8382"/>
                  </a:lnTo>
                  <a:lnTo>
                    <a:pt x="0" y="38576"/>
                  </a:lnTo>
                  <a:lnTo>
                    <a:pt x="14764" y="38576"/>
                  </a:lnTo>
                  <a:lnTo>
                    <a:pt x="14764" y="28480"/>
                  </a:lnTo>
                  <a:lnTo>
                    <a:pt x="38576" y="28480"/>
                  </a:lnTo>
                  <a:cubicBezTo>
                    <a:pt x="45053" y="28480"/>
                    <a:pt x="48292" y="25908"/>
                    <a:pt x="48292" y="20669"/>
                  </a:cubicBezTo>
                  <a:lnTo>
                    <a:pt x="48292" y="8287"/>
                  </a:lnTo>
                  <a:cubicBezTo>
                    <a:pt x="48292" y="5239"/>
                    <a:pt x="47530" y="3143"/>
                    <a:pt x="45910" y="1905"/>
                  </a:cubicBezTo>
                  <a:cubicBezTo>
                    <a:pt x="44387" y="762"/>
                    <a:pt x="42196" y="95"/>
                    <a:pt x="39148" y="0"/>
                  </a:cubicBezTo>
                  <a:lnTo>
                    <a:pt x="39148" y="0"/>
                  </a:lnTo>
                  <a:lnTo>
                    <a:pt x="39148" y="0"/>
                  </a:lnTo>
                  <a:close/>
                  <a:moveTo>
                    <a:pt x="14573" y="20098"/>
                  </a:moveTo>
                  <a:lnTo>
                    <a:pt x="14573" y="10096"/>
                  </a:lnTo>
                  <a:lnTo>
                    <a:pt x="33338" y="10096"/>
                  </a:lnTo>
                  <a:lnTo>
                    <a:pt x="33338" y="20098"/>
                  </a:lnTo>
                  <a:lnTo>
                    <a:pt x="14573" y="20098"/>
                  </a:lnTo>
                  <a:lnTo>
                    <a:pt x="14573" y="20098"/>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2" name="手繪多邊形: 圖案 61">
              <a:extLst>
                <a:ext uri="{FF2B5EF4-FFF2-40B4-BE49-F238E27FC236}">
                  <a16:creationId xmlns:a16="http://schemas.microsoft.com/office/drawing/2014/main" id="{A4021F1B-6590-415F-9998-BF8F9584E419}"/>
                </a:ext>
              </a:extLst>
            </p:cNvPr>
            <p:cNvSpPr/>
            <p:nvPr/>
          </p:nvSpPr>
          <p:spPr>
            <a:xfrm>
              <a:off x="8443923" y="3357745"/>
              <a:ext cx="47626" cy="38100"/>
            </a:xfrm>
            <a:custGeom>
              <a:avLst/>
              <a:gdLst>
                <a:gd name="connsiteX0" fmla="*/ 50482 w 47625"/>
                <a:gd name="connsiteY0" fmla="*/ 0 h 38100"/>
                <a:gd name="connsiteX1" fmla="*/ 38576 w 47625"/>
                <a:gd name="connsiteY1" fmla="*/ 0 h 38100"/>
                <a:gd name="connsiteX2" fmla="*/ 36385 w 47625"/>
                <a:gd name="connsiteY2" fmla="*/ 0 h 38100"/>
                <a:gd name="connsiteX3" fmla="*/ 36385 w 47625"/>
                <a:gd name="connsiteY3" fmla="*/ 22479 h 38100"/>
                <a:gd name="connsiteX4" fmla="*/ 35909 w 47625"/>
                <a:gd name="connsiteY4" fmla="*/ 22860 h 38100"/>
                <a:gd name="connsiteX5" fmla="*/ 35623 w 47625"/>
                <a:gd name="connsiteY5" fmla="*/ 22860 h 38100"/>
                <a:gd name="connsiteX6" fmla="*/ 35147 w 47625"/>
                <a:gd name="connsiteY6" fmla="*/ 22574 h 38100"/>
                <a:gd name="connsiteX7" fmla="*/ 20002 w 47625"/>
                <a:gd name="connsiteY7" fmla="*/ 1429 h 38100"/>
                <a:gd name="connsiteX8" fmla="*/ 20002 w 47625"/>
                <a:gd name="connsiteY8" fmla="*/ 1429 h 38100"/>
                <a:gd name="connsiteX9" fmla="*/ 20002 w 47625"/>
                <a:gd name="connsiteY9" fmla="*/ 1429 h 38100"/>
                <a:gd name="connsiteX10" fmla="*/ 19812 w 47625"/>
                <a:gd name="connsiteY10" fmla="*/ 1333 h 38100"/>
                <a:gd name="connsiteX11" fmla="*/ 19812 w 47625"/>
                <a:gd name="connsiteY11" fmla="*/ 1238 h 38100"/>
                <a:gd name="connsiteX12" fmla="*/ 16573 w 47625"/>
                <a:gd name="connsiteY12" fmla="*/ 190 h 38100"/>
                <a:gd name="connsiteX13" fmla="*/ 4667 w 47625"/>
                <a:gd name="connsiteY13" fmla="*/ 190 h 38100"/>
                <a:gd name="connsiteX14" fmla="*/ 1238 w 47625"/>
                <a:gd name="connsiteY14" fmla="*/ 1429 h 38100"/>
                <a:gd name="connsiteX15" fmla="*/ 0 w 47625"/>
                <a:gd name="connsiteY15" fmla="*/ 4858 h 38100"/>
                <a:gd name="connsiteX16" fmla="*/ 0 w 47625"/>
                <a:gd name="connsiteY16" fmla="*/ 4858 h 38100"/>
                <a:gd name="connsiteX17" fmla="*/ 0 w 47625"/>
                <a:gd name="connsiteY17" fmla="*/ 38862 h 38100"/>
                <a:gd name="connsiteX18" fmla="*/ 13906 w 47625"/>
                <a:gd name="connsiteY18" fmla="*/ 38862 h 38100"/>
                <a:gd name="connsiteX19" fmla="*/ 13811 w 47625"/>
                <a:gd name="connsiteY19" fmla="*/ 15621 h 38100"/>
                <a:gd name="connsiteX20" fmla="*/ 14954 w 47625"/>
                <a:gd name="connsiteY20" fmla="*/ 14859 h 38100"/>
                <a:gd name="connsiteX21" fmla="*/ 15240 w 47625"/>
                <a:gd name="connsiteY21" fmla="*/ 14859 h 38100"/>
                <a:gd name="connsiteX22" fmla="*/ 15811 w 47625"/>
                <a:gd name="connsiteY22" fmla="*/ 15240 h 38100"/>
                <a:gd name="connsiteX23" fmla="*/ 36100 w 47625"/>
                <a:gd name="connsiteY23" fmla="*/ 38862 h 38100"/>
                <a:gd name="connsiteX24" fmla="*/ 50578 w 47625"/>
                <a:gd name="connsiteY24" fmla="*/ 38862 h 38100"/>
                <a:gd name="connsiteX25" fmla="*/ 50578 w 47625"/>
                <a:gd name="connsiteY25" fmla="*/ 0 h 38100"/>
                <a:gd name="connsiteX26" fmla="*/ 50482 w 47625"/>
                <a:gd name="connsiteY26"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7625" h="38100">
                  <a:moveTo>
                    <a:pt x="50482" y="0"/>
                  </a:moveTo>
                  <a:lnTo>
                    <a:pt x="38576" y="0"/>
                  </a:lnTo>
                  <a:lnTo>
                    <a:pt x="36385" y="0"/>
                  </a:lnTo>
                  <a:lnTo>
                    <a:pt x="36385" y="22479"/>
                  </a:lnTo>
                  <a:cubicBezTo>
                    <a:pt x="36290" y="22669"/>
                    <a:pt x="36195" y="22860"/>
                    <a:pt x="35909" y="22860"/>
                  </a:cubicBezTo>
                  <a:cubicBezTo>
                    <a:pt x="35814" y="22860"/>
                    <a:pt x="35719" y="22860"/>
                    <a:pt x="35623" y="22860"/>
                  </a:cubicBezTo>
                  <a:cubicBezTo>
                    <a:pt x="35623" y="22860"/>
                    <a:pt x="35338" y="22860"/>
                    <a:pt x="35147" y="22574"/>
                  </a:cubicBezTo>
                  <a:cubicBezTo>
                    <a:pt x="32671" y="18764"/>
                    <a:pt x="23050" y="5620"/>
                    <a:pt x="20002" y="1429"/>
                  </a:cubicBezTo>
                  <a:cubicBezTo>
                    <a:pt x="20002" y="1429"/>
                    <a:pt x="20002" y="1429"/>
                    <a:pt x="20002" y="1429"/>
                  </a:cubicBezTo>
                  <a:lnTo>
                    <a:pt x="20002" y="1429"/>
                  </a:lnTo>
                  <a:cubicBezTo>
                    <a:pt x="20002" y="1429"/>
                    <a:pt x="19907" y="1333"/>
                    <a:pt x="19812" y="1333"/>
                  </a:cubicBezTo>
                  <a:cubicBezTo>
                    <a:pt x="19812" y="1238"/>
                    <a:pt x="19812" y="1238"/>
                    <a:pt x="19812" y="1238"/>
                  </a:cubicBezTo>
                  <a:cubicBezTo>
                    <a:pt x="19050" y="571"/>
                    <a:pt x="18002" y="190"/>
                    <a:pt x="16573" y="190"/>
                  </a:cubicBezTo>
                  <a:lnTo>
                    <a:pt x="4667" y="190"/>
                  </a:lnTo>
                  <a:cubicBezTo>
                    <a:pt x="3143" y="190"/>
                    <a:pt x="2000" y="667"/>
                    <a:pt x="1238" y="1429"/>
                  </a:cubicBezTo>
                  <a:cubicBezTo>
                    <a:pt x="476" y="2286"/>
                    <a:pt x="0" y="3429"/>
                    <a:pt x="0" y="4858"/>
                  </a:cubicBezTo>
                  <a:lnTo>
                    <a:pt x="0" y="4858"/>
                  </a:lnTo>
                  <a:lnTo>
                    <a:pt x="0" y="38862"/>
                  </a:lnTo>
                  <a:lnTo>
                    <a:pt x="13906" y="38862"/>
                  </a:lnTo>
                  <a:cubicBezTo>
                    <a:pt x="13906" y="38862"/>
                    <a:pt x="13811" y="20955"/>
                    <a:pt x="13811" y="15621"/>
                  </a:cubicBezTo>
                  <a:cubicBezTo>
                    <a:pt x="13906" y="15335"/>
                    <a:pt x="14097" y="14859"/>
                    <a:pt x="14954" y="14859"/>
                  </a:cubicBezTo>
                  <a:cubicBezTo>
                    <a:pt x="15049" y="14859"/>
                    <a:pt x="15145" y="14859"/>
                    <a:pt x="15240" y="14859"/>
                  </a:cubicBezTo>
                  <a:cubicBezTo>
                    <a:pt x="15240" y="14859"/>
                    <a:pt x="15621" y="14859"/>
                    <a:pt x="15811" y="15240"/>
                  </a:cubicBezTo>
                  <a:cubicBezTo>
                    <a:pt x="18478" y="19526"/>
                    <a:pt x="36100" y="38862"/>
                    <a:pt x="36100" y="38862"/>
                  </a:cubicBezTo>
                  <a:lnTo>
                    <a:pt x="50578" y="38862"/>
                  </a:lnTo>
                  <a:lnTo>
                    <a:pt x="50578" y="0"/>
                  </a:lnTo>
                  <a:lnTo>
                    <a:pt x="50482"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3" name="手繪多邊形: 圖案 62">
              <a:extLst>
                <a:ext uri="{FF2B5EF4-FFF2-40B4-BE49-F238E27FC236}">
                  <a16:creationId xmlns:a16="http://schemas.microsoft.com/office/drawing/2014/main" id="{AF434004-6B64-46ED-89E4-872FD01402B0}"/>
                </a:ext>
              </a:extLst>
            </p:cNvPr>
            <p:cNvSpPr/>
            <p:nvPr/>
          </p:nvSpPr>
          <p:spPr>
            <a:xfrm>
              <a:off x="8388107" y="3357271"/>
              <a:ext cx="47626" cy="38100"/>
            </a:xfrm>
            <a:custGeom>
              <a:avLst/>
              <a:gdLst>
                <a:gd name="connsiteX0" fmla="*/ 38767 w 47625"/>
                <a:gd name="connsiteY0" fmla="*/ 0 h 38100"/>
                <a:gd name="connsiteX1" fmla="*/ 37529 w 47625"/>
                <a:gd name="connsiteY1" fmla="*/ 0 h 38100"/>
                <a:gd name="connsiteX2" fmla="*/ 37433 w 47625"/>
                <a:gd name="connsiteY2" fmla="*/ 0 h 38100"/>
                <a:gd name="connsiteX3" fmla="*/ 12668 w 47625"/>
                <a:gd name="connsiteY3" fmla="*/ 0 h 38100"/>
                <a:gd name="connsiteX4" fmla="*/ 0 w 47625"/>
                <a:gd name="connsiteY4" fmla="*/ 10192 h 38100"/>
                <a:gd name="connsiteX5" fmla="*/ 0 w 47625"/>
                <a:gd name="connsiteY5" fmla="*/ 29051 h 38100"/>
                <a:gd name="connsiteX6" fmla="*/ 12668 w 47625"/>
                <a:gd name="connsiteY6" fmla="*/ 39243 h 38100"/>
                <a:gd name="connsiteX7" fmla="*/ 37433 w 47625"/>
                <a:gd name="connsiteY7" fmla="*/ 39243 h 38100"/>
                <a:gd name="connsiteX8" fmla="*/ 41053 w 47625"/>
                <a:gd name="connsiteY8" fmla="*/ 38957 h 38100"/>
                <a:gd name="connsiteX9" fmla="*/ 31528 w 47625"/>
                <a:gd name="connsiteY9" fmla="*/ 30194 h 38100"/>
                <a:gd name="connsiteX10" fmla="*/ 30861 w 47625"/>
                <a:gd name="connsiteY10" fmla="*/ 29718 h 38100"/>
                <a:gd name="connsiteX11" fmla="*/ 15431 w 47625"/>
                <a:gd name="connsiteY11" fmla="*/ 29718 h 38100"/>
                <a:gd name="connsiteX12" fmla="*/ 15431 w 47625"/>
                <a:gd name="connsiteY12" fmla="*/ 9334 h 38100"/>
                <a:gd name="connsiteX13" fmla="*/ 36005 w 47625"/>
                <a:gd name="connsiteY13" fmla="*/ 9334 h 38100"/>
                <a:gd name="connsiteX14" fmla="*/ 36005 w 47625"/>
                <a:gd name="connsiteY14" fmla="*/ 26575 h 38100"/>
                <a:gd name="connsiteX15" fmla="*/ 49340 w 47625"/>
                <a:gd name="connsiteY15" fmla="*/ 33338 h 38100"/>
                <a:gd name="connsiteX16" fmla="*/ 50102 w 47625"/>
                <a:gd name="connsiteY16" fmla="*/ 29051 h 38100"/>
                <a:gd name="connsiteX17" fmla="*/ 50102 w 47625"/>
                <a:gd name="connsiteY17" fmla="*/ 10192 h 38100"/>
                <a:gd name="connsiteX18" fmla="*/ 38767 w 47625"/>
                <a:gd name="connsiteY18" fmla="*/ 0 h 38100"/>
                <a:gd name="connsiteX19" fmla="*/ 38767 w 47625"/>
                <a:gd name="connsiteY19" fmla="*/ 0 h 38100"/>
                <a:gd name="connsiteX20" fmla="*/ 38767 w 47625"/>
                <a:gd name="connsiteY20"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7625" h="38100">
                  <a:moveTo>
                    <a:pt x="38767" y="0"/>
                  </a:moveTo>
                  <a:lnTo>
                    <a:pt x="37529" y="0"/>
                  </a:lnTo>
                  <a:cubicBezTo>
                    <a:pt x="37529" y="0"/>
                    <a:pt x="37433" y="0"/>
                    <a:pt x="37433" y="0"/>
                  </a:cubicBezTo>
                  <a:lnTo>
                    <a:pt x="12668" y="0"/>
                  </a:lnTo>
                  <a:cubicBezTo>
                    <a:pt x="4191" y="0"/>
                    <a:pt x="0" y="3429"/>
                    <a:pt x="0" y="10192"/>
                  </a:cubicBezTo>
                  <a:lnTo>
                    <a:pt x="0" y="29051"/>
                  </a:lnTo>
                  <a:cubicBezTo>
                    <a:pt x="0" y="35814"/>
                    <a:pt x="4286" y="39243"/>
                    <a:pt x="12668" y="39243"/>
                  </a:cubicBezTo>
                  <a:lnTo>
                    <a:pt x="37433" y="39243"/>
                  </a:lnTo>
                  <a:cubicBezTo>
                    <a:pt x="38767" y="39243"/>
                    <a:pt x="40005" y="39148"/>
                    <a:pt x="41053" y="38957"/>
                  </a:cubicBezTo>
                  <a:cubicBezTo>
                    <a:pt x="38957" y="36004"/>
                    <a:pt x="35147" y="32766"/>
                    <a:pt x="31528" y="30194"/>
                  </a:cubicBezTo>
                  <a:cubicBezTo>
                    <a:pt x="31337" y="30099"/>
                    <a:pt x="31052" y="29908"/>
                    <a:pt x="30861" y="29718"/>
                  </a:cubicBezTo>
                  <a:lnTo>
                    <a:pt x="15431" y="29718"/>
                  </a:lnTo>
                  <a:lnTo>
                    <a:pt x="15431" y="9334"/>
                  </a:lnTo>
                  <a:lnTo>
                    <a:pt x="36005" y="9334"/>
                  </a:lnTo>
                  <a:lnTo>
                    <a:pt x="36005" y="26575"/>
                  </a:lnTo>
                  <a:cubicBezTo>
                    <a:pt x="42196" y="28480"/>
                    <a:pt x="46387" y="30956"/>
                    <a:pt x="49340" y="33338"/>
                  </a:cubicBezTo>
                  <a:cubicBezTo>
                    <a:pt x="49816" y="32099"/>
                    <a:pt x="50102" y="30671"/>
                    <a:pt x="50102" y="29051"/>
                  </a:cubicBezTo>
                  <a:lnTo>
                    <a:pt x="50102" y="10192"/>
                  </a:lnTo>
                  <a:cubicBezTo>
                    <a:pt x="50102" y="3810"/>
                    <a:pt x="46292" y="381"/>
                    <a:pt x="38767" y="0"/>
                  </a:cubicBezTo>
                  <a:lnTo>
                    <a:pt x="38767" y="0"/>
                  </a:lnTo>
                  <a:lnTo>
                    <a:pt x="38767"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4" name="手繪多邊形: 圖案 63">
              <a:extLst>
                <a:ext uri="{FF2B5EF4-FFF2-40B4-BE49-F238E27FC236}">
                  <a16:creationId xmlns:a16="http://schemas.microsoft.com/office/drawing/2014/main" id="{942DCF56-2E61-42F1-9833-53C298E19D47}"/>
                </a:ext>
              </a:extLst>
            </p:cNvPr>
            <p:cNvSpPr/>
            <p:nvPr/>
          </p:nvSpPr>
          <p:spPr>
            <a:xfrm>
              <a:off x="8414872" y="3382701"/>
              <a:ext cx="19050" cy="9525"/>
            </a:xfrm>
            <a:custGeom>
              <a:avLst/>
              <a:gdLst>
                <a:gd name="connsiteX0" fmla="*/ 0 w 19050"/>
                <a:gd name="connsiteY0" fmla="*/ 0 h 9525"/>
                <a:gd name="connsiteX1" fmla="*/ 15812 w 19050"/>
                <a:gd name="connsiteY1" fmla="*/ 14097 h 9525"/>
                <a:gd name="connsiteX2" fmla="*/ 26289 w 19050"/>
                <a:gd name="connsiteY2" fmla="*/ 14097 h 9525"/>
                <a:gd name="connsiteX3" fmla="*/ 0 w 19050"/>
                <a:gd name="connsiteY3" fmla="*/ 0 h 9525"/>
                <a:gd name="connsiteX4" fmla="*/ 0 w 19050"/>
                <a:gd name="connsiteY4" fmla="*/ 0 h 95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9525">
                  <a:moveTo>
                    <a:pt x="0" y="0"/>
                  </a:moveTo>
                  <a:cubicBezTo>
                    <a:pt x="4667" y="2953"/>
                    <a:pt x="13049" y="8763"/>
                    <a:pt x="15812" y="14097"/>
                  </a:cubicBezTo>
                  <a:lnTo>
                    <a:pt x="26289" y="14097"/>
                  </a:lnTo>
                  <a:cubicBezTo>
                    <a:pt x="24575" y="10858"/>
                    <a:pt x="18479" y="3143"/>
                    <a:pt x="0" y="0"/>
                  </a:cubicBezTo>
                  <a:lnTo>
                    <a:pt x="0" y="0"/>
                  </a:lnTo>
                  <a:close/>
                </a:path>
              </a:pathLst>
            </a:custGeom>
            <a:solidFill>
              <a:schemeClr val="tx1"/>
            </a:solidFill>
            <a:ln w="19050"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5" name="手繪多邊形: 圖案 64">
              <a:extLst>
                <a:ext uri="{FF2B5EF4-FFF2-40B4-BE49-F238E27FC236}">
                  <a16:creationId xmlns:a16="http://schemas.microsoft.com/office/drawing/2014/main" id="{F8CE9E5C-2714-4BCC-9B5F-CE2567E973D2}"/>
                </a:ext>
              </a:extLst>
            </p:cNvPr>
            <p:cNvSpPr/>
            <p:nvPr/>
          </p:nvSpPr>
          <p:spPr>
            <a:xfrm>
              <a:off x="8433064" y="4242045"/>
              <a:ext cx="114303" cy="38100"/>
            </a:xfrm>
            <a:custGeom>
              <a:avLst/>
              <a:gdLst>
                <a:gd name="connsiteX0" fmla="*/ 103537 w 114300"/>
                <a:gd name="connsiteY0" fmla="*/ 9525 h 38100"/>
                <a:gd name="connsiteX1" fmla="*/ 111538 w 114300"/>
                <a:gd name="connsiteY1" fmla="*/ 17526 h 38100"/>
                <a:gd name="connsiteX2" fmla="*/ 111538 w 114300"/>
                <a:gd name="connsiteY2" fmla="*/ 23241 h 38100"/>
                <a:gd name="connsiteX3" fmla="*/ 103537 w 114300"/>
                <a:gd name="connsiteY3" fmla="*/ 31242 h 38100"/>
                <a:gd name="connsiteX4" fmla="*/ 17526 w 114300"/>
                <a:gd name="connsiteY4" fmla="*/ 31242 h 38100"/>
                <a:gd name="connsiteX5" fmla="*/ 9525 w 114300"/>
                <a:gd name="connsiteY5" fmla="*/ 23241 h 38100"/>
                <a:gd name="connsiteX6" fmla="*/ 9525 w 114300"/>
                <a:gd name="connsiteY6" fmla="*/ 17526 h 38100"/>
                <a:gd name="connsiteX7" fmla="*/ 17526 w 114300"/>
                <a:gd name="connsiteY7" fmla="*/ 9525 h 38100"/>
                <a:gd name="connsiteX8" fmla="*/ 103537 w 114300"/>
                <a:gd name="connsiteY8" fmla="*/ 9525 h 38100"/>
                <a:gd name="connsiteX9" fmla="*/ 103537 w 114300"/>
                <a:gd name="connsiteY9" fmla="*/ 0 h 38100"/>
                <a:gd name="connsiteX10" fmla="*/ 17526 w 114300"/>
                <a:gd name="connsiteY10" fmla="*/ 0 h 38100"/>
                <a:gd name="connsiteX11" fmla="*/ 0 w 114300"/>
                <a:gd name="connsiteY11" fmla="*/ 17526 h 38100"/>
                <a:gd name="connsiteX12" fmla="*/ 0 w 114300"/>
                <a:gd name="connsiteY12" fmla="*/ 23241 h 38100"/>
                <a:gd name="connsiteX13" fmla="*/ 17526 w 114300"/>
                <a:gd name="connsiteY13" fmla="*/ 40767 h 38100"/>
                <a:gd name="connsiteX14" fmla="*/ 103537 w 114300"/>
                <a:gd name="connsiteY14" fmla="*/ 40767 h 38100"/>
                <a:gd name="connsiteX15" fmla="*/ 121063 w 114300"/>
                <a:gd name="connsiteY15" fmla="*/ 23241 h 38100"/>
                <a:gd name="connsiteX16" fmla="*/ 121063 w 114300"/>
                <a:gd name="connsiteY16" fmla="*/ 17526 h 38100"/>
                <a:gd name="connsiteX17" fmla="*/ 103537 w 114300"/>
                <a:gd name="connsiteY17" fmla="*/ 0 h 38100"/>
                <a:gd name="connsiteX18" fmla="*/ 103537 w 114300"/>
                <a:gd name="connsiteY18" fmla="*/ 0 h 38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4300" h="38100">
                  <a:moveTo>
                    <a:pt x="103537" y="9525"/>
                  </a:moveTo>
                  <a:cubicBezTo>
                    <a:pt x="107918" y="9525"/>
                    <a:pt x="111538" y="13144"/>
                    <a:pt x="111538" y="17526"/>
                  </a:cubicBezTo>
                  <a:lnTo>
                    <a:pt x="111538" y="23241"/>
                  </a:lnTo>
                  <a:cubicBezTo>
                    <a:pt x="111538" y="27622"/>
                    <a:pt x="107918" y="31242"/>
                    <a:pt x="103537" y="31242"/>
                  </a:cubicBezTo>
                  <a:lnTo>
                    <a:pt x="17526" y="31242"/>
                  </a:lnTo>
                  <a:cubicBezTo>
                    <a:pt x="13145" y="31242"/>
                    <a:pt x="9525" y="27622"/>
                    <a:pt x="9525" y="23241"/>
                  </a:cubicBezTo>
                  <a:lnTo>
                    <a:pt x="9525" y="17526"/>
                  </a:lnTo>
                  <a:cubicBezTo>
                    <a:pt x="9525" y="13144"/>
                    <a:pt x="13145" y="9525"/>
                    <a:pt x="17526" y="9525"/>
                  </a:cubicBezTo>
                  <a:lnTo>
                    <a:pt x="103537" y="9525"/>
                  </a:lnTo>
                  <a:moveTo>
                    <a:pt x="103537" y="0"/>
                  </a:moveTo>
                  <a:lnTo>
                    <a:pt x="17526" y="0"/>
                  </a:lnTo>
                  <a:cubicBezTo>
                    <a:pt x="7810" y="0"/>
                    <a:pt x="0" y="7810"/>
                    <a:pt x="0" y="17526"/>
                  </a:cubicBezTo>
                  <a:lnTo>
                    <a:pt x="0" y="23241"/>
                  </a:lnTo>
                  <a:cubicBezTo>
                    <a:pt x="0" y="32956"/>
                    <a:pt x="7810" y="40767"/>
                    <a:pt x="17526" y="40767"/>
                  </a:cubicBezTo>
                  <a:lnTo>
                    <a:pt x="103537" y="40767"/>
                  </a:lnTo>
                  <a:cubicBezTo>
                    <a:pt x="113252" y="40767"/>
                    <a:pt x="121063" y="32956"/>
                    <a:pt x="121063" y="23241"/>
                  </a:cubicBezTo>
                  <a:lnTo>
                    <a:pt x="121063" y="17526"/>
                  </a:lnTo>
                  <a:cubicBezTo>
                    <a:pt x="121063" y="7810"/>
                    <a:pt x="113157" y="0"/>
                    <a:pt x="103537" y="0"/>
                  </a:cubicBezTo>
                  <a:lnTo>
                    <a:pt x="103537" y="0"/>
                  </a:lnTo>
                  <a:close/>
                </a:path>
              </a:pathLst>
            </a:custGeom>
            <a:solidFill>
              <a:schemeClr val="bg1"/>
            </a:solidFill>
            <a:ln w="9525"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6" name="手繪多邊形: 圖案 65">
              <a:extLst>
                <a:ext uri="{FF2B5EF4-FFF2-40B4-BE49-F238E27FC236}">
                  <a16:creationId xmlns:a16="http://schemas.microsoft.com/office/drawing/2014/main" id="{A09B0A13-D8CD-4D78-A939-233EDC3416F5}"/>
                </a:ext>
              </a:extLst>
            </p:cNvPr>
            <p:cNvSpPr/>
            <p:nvPr/>
          </p:nvSpPr>
          <p:spPr>
            <a:xfrm>
              <a:off x="8727868" y="4077734"/>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144"/>
                    <a:pt x="428815" y="0"/>
                    <a:pt x="415100" y="0"/>
                  </a:cubicBezTo>
                  <a:lnTo>
                    <a:pt x="415100"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7" name="手繪多邊形: 圖案 66">
              <a:extLst>
                <a:ext uri="{FF2B5EF4-FFF2-40B4-BE49-F238E27FC236}">
                  <a16:creationId xmlns:a16="http://schemas.microsoft.com/office/drawing/2014/main" id="{33897138-F49E-4D34-8769-1B0B369CD169}"/>
                </a:ext>
              </a:extLst>
            </p:cNvPr>
            <p:cNvSpPr/>
            <p:nvPr/>
          </p:nvSpPr>
          <p:spPr>
            <a:xfrm>
              <a:off x="9071633" y="4077737"/>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8" name="手繪多邊形: 圖案 67">
              <a:extLst>
                <a:ext uri="{FF2B5EF4-FFF2-40B4-BE49-F238E27FC236}">
                  <a16:creationId xmlns:a16="http://schemas.microsoft.com/office/drawing/2014/main" id="{5ACE665A-D17E-4A12-A392-F50CACDA7C82}"/>
                </a:ext>
              </a:extLst>
            </p:cNvPr>
            <p:cNvSpPr/>
            <p:nvPr/>
          </p:nvSpPr>
          <p:spPr>
            <a:xfrm>
              <a:off x="9199458" y="407774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144"/>
                    <a:pt x="428816" y="0"/>
                    <a:pt x="415100" y="0"/>
                  </a:cubicBezTo>
                  <a:lnTo>
                    <a:pt x="415100"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69" name="手繪多邊形: 圖案 68">
              <a:extLst>
                <a:ext uri="{FF2B5EF4-FFF2-40B4-BE49-F238E27FC236}">
                  <a16:creationId xmlns:a16="http://schemas.microsoft.com/office/drawing/2014/main" id="{2A0385B2-182A-458B-A1B0-49B2FD1F2F13}"/>
                </a:ext>
              </a:extLst>
            </p:cNvPr>
            <p:cNvSpPr/>
            <p:nvPr/>
          </p:nvSpPr>
          <p:spPr>
            <a:xfrm>
              <a:off x="9543224" y="4077750"/>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0" name="手繪多邊形: 圖案 69">
              <a:extLst>
                <a:ext uri="{FF2B5EF4-FFF2-40B4-BE49-F238E27FC236}">
                  <a16:creationId xmlns:a16="http://schemas.microsoft.com/office/drawing/2014/main" id="{A8D3C636-1015-417D-9AF1-40D07632B066}"/>
                </a:ext>
              </a:extLst>
            </p:cNvPr>
            <p:cNvSpPr/>
            <p:nvPr/>
          </p:nvSpPr>
          <p:spPr>
            <a:xfrm>
              <a:off x="8727869"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5" y="103346"/>
                    <a:pt x="439960" y="92202"/>
                    <a:pt x="439960" y="78486"/>
                  </a:cubicBezTo>
                  <a:lnTo>
                    <a:pt x="439960" y="24860"/>
                  </a:lnTo>
                  <a:cubicBezTo>
                    <a:pt x="439960" y="11049"/>
                    <a:pt x="428815" y="0"/>
                    <a:pt x="415100" y="0"/>
                  </a:cubicBezTo>
                  <a:lnTo>
                    <a:pt x="415100"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1" name="手繪多邊形: 圖案 70">
              <a:extLst>
                <a:ext uri="{FF2B5EF4-FFF2-40B4-BE49-F238E27FC236}">
                  <a16:creationId xmlns:a16="http://schemas.microsoft.com/office/drawing/2014/main" id="{160A4AE6-F016-4C96-93BD-F523FE41A4B1}"/>
                </a:ext>
              </a:extLst>
            </p:cNvPr>
            <p:cNvSpPr/>
            <p:nvPr/>
          </p:nvSpPr>
          <p:spPr>
            <a:xfrm>
              <a:off x="9071626"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2" name="手繪多邊形: 圖案 71">
              <a:extLst>
                <a:ext uri="{FF2B5EF4-FFF2-40B4-BE49-F238E27FC236}">
                  <a16:creationId xmlns:a16="http://schemas.microsoft.com/office/drawing/2014/main" id="{FC0BD80D-CF97-4484-952C-87605C44F536}"/>
                </a:ext>
              </a:extLst>
            </p:cNvPr>
            <p:cNvSpPr/>
            <p:nvPr/>
          </p:nvSpPr>
          <p:spPr>
            <a:xfrm>
              <a:off x="9199455" y="4209385"/>
              <a:ext cx="438159" cy="95250"/>
            </a:xfrm>
            <a:custGeom>
              <a:avLst/>
              <a:gdLst>
                <a:gd name="connsiteX0" fmla="*/ 415100 w 438150"/>
                <a:gd name="connsiteY0" fmla="*/ 9525 h 95250"/>
                <a:gd name="connsiteX1" fmla="*/ 430435 w 438150"/>
                <a:gd name="connsiteY1" fmla="*/ 24860 h 95250"/>
                <a:gd name="connsiteX2" fmla="*/ 430435 w 438150"/>
                <a:gd name="connsiteY2" fmla="*/ 78486 h 95250"/>
                <a:gd name="connsiteX3" fmla="*/ 415100 w 438150"/>
                <a:gd name="connsiteY3" fmla="*/ 93821 h 95250"/>
                <a:gd name="connsiteX4" fmla="*/ 24860 w 438150"/>
                <a:gd name="connsiteY4" fmla="*/ 93821 h 95250"/>
                <a:gd name="connsiteX5" fmla="*/ 9525 w 438150"/>
                <a:gd name="connsiteY5" fmla="*/ 78486 h 95250"/>
                <a:gd name="connsiteX6" fmla="*/ 9525 w 438150"/>
                <a:gd name="connsiteY6" fmla="*/ 24860 h 95250"/>
                <a:gd name="connsiteX7" fmla="*/ 24860 w 438150"/>
                <a:gd name="connsiteY7" fmla="*/ 9525 h 95250"/>
                <a:gd name="connsiteX8" fmla="*/ 415100 w 438150"/>
                <a:gd name="connsiteY8" fmla="*/ 9525 h 95250"/>
                <a:gd name="connsiteX9" fmla="*/ 415100 w 438150"/>
                <a:gd name="connsiteY9" fmla="*/ 0 h 95250"/>
                <a:gd name="connsiteX10" fmla="*/ 24860 w 438150"/>
                <a:gd name="connsiteY10" fmla="*/ 0 h 95250"/>
                <a:gd name="connsiteX11" fmla="*/ 0 w 438150"/>
                <a:gd name="connsiteY11" fmla="*/ 24860 h 95250"/>
                <a:gd name="connsiteX12" fmla="*/ 0 w 438150"/>
                <a:gd name="connsiteY12" fmla="*/ 78486 h 95250"/>
                <a:gd name="connsiteX13" fmla="*/ 24860 w 438150"/>
                <a:gd name="connsiteY13" fmla="*/ 103346 h 95250"/>
                <a:gd name="connsiteX14" fmla="*/ 415100 w 438150"/>
                <a:gd name="connsiteY14" fmla="*/ 103346 h 95250"/>
                <a:gd name="connsiteX15" fmla="*/ 439960 w 438150"/>
                <a:gd name="connsiteY15" fmla="*/ 78486 h 95250"/>
                <a:gd name="connsiteX16" fmla="*/ 439960 w 438150"/>
                <a:gd name="connsiteY16" fmla="*/ 24860 h 95250"/>
                <a:gd name="connsiteX17" fmla="*/ 415100 w 438150"/>
                <a:gd name="connsiteY17" fmla="*/ 0 h 95250"/>
                <a:gd name="connsiteX18" fmla="*/ 415100 w 438150"/>
                <a:gd name="connsiteY18" fmla="*/ 0 h 95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38150" h="95250">
                  <a:moveTo>
                    <a:pt x="415100" y="9525"/>
                  </a:moveTo>
                  <a:cubicBezTo>
                    <a:pt x="423577" y="9525"/>
                    <a:pt x="430435" y="16383"/>
                    <a:pt x="430435" y="24860"/>
                  </a:cubicBezTo>
                  <a:lnTo>
                    <a:pt x="430435" y="78486"/>
                  </a:lnTo>
                  <a:cubicBezTo>
                    <a:pt x="430435" y="86963"/>
                    <a:pt x="423577" y="93821"/>
                    <a:pt x="415100" y="93821"/>
                  </a:cubicBezTo>
                  <a:lnTo>
                    <a:pt x="24860" y="93821"/>
                  </a:lnTo>
                  <a:cubicBezTo>
                    <a:pt x="16383" y="93821"/>
                    <a:pt x="9525" y="86963"/>
                    <a:pt x="9525" y="78486"/>
                  </a:cubicBezTo>
                  <a:lnTo>
                    <a:pt x="9525" y="24860"/>
                  </a:lnTo>
                  <a:cubicBezTo>
                    <a:pt x="9525" y="16383"/>
                    <a:pt x="16383" y="9525"/>
                    <a:pt x="24860" y="9525"/>
                  </a:cubicBezTo>
                  <a:lnTo>
                    <a:pt x="415100" y="9525"/>
                  </a:lnTo>
                  <a:moveTo>
                    <a:pt x="415100" y="0"/>
                  </a:moveTo>
                  <a:lnTo>
                    <a:pt x="24860" y="0"/>
                  </a:lnTo>
                  <a:cubicBezTo>
                    <a:pt x="11144" y="0"/>
                    <a:pt x="0" y="11144"/>
                    <a:pt x="0" y="24860"/>
                  </a:cubicBezTo>
                  <a:lnTo>
                    <a:pt x="0" y="78486"/>
                  </a:lnTo>
                  <a:cubicBezTo>
                    <a:pt x="0" y="92202"/>
                    <a:pt x="11144" y="103346"/>
                    <a:pt x="24860" y="103346"/>
                  </a:cubicBezTo>
                  <a:lnTo>
                    <a:pt x="415100" y="103346"/>
                  </a:lnTo>
                  <a:cubicBezTo>
                    <a:pt x="428816" y="103346"/>
                    <a:pt x="439960" y="92202"/>
                    <a:pt x="439960" y="78486"/>
                  </a:cubicBezTo>
                  <a:lnTo>
                    <a:pt x="439960" y="24860"/>
                  </a:lnTo>
                  <a:cubicBezTo>
                    <a:pt x="439960" y="11049"/>
                    <a:pt x="428816" y="0"/>
                    <a:pt x="415100" y="0"/>
                  </a:cubicBezTo>
                  <a:lnTo>
                    <a:pt x="415100" y="0"/>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3" name="手繪多邊形: 圖案 72">
              <a:extLst>
                <a:ext uri="{FF2B5EF4-FFF2-40B4-BE49-F238E27FC236}">
                  <a16:creationId xmlns:a16="http://schemas.microsoft.com/office/drawing/2014/main" id="{1CFFEFDD-9A4C-4456-88B2-5814A31463E0}"/>
                </a:ext>
              </a:extLst>
            </p:cNvPr>
            <p:cNvSpPr/>
            <p:nvPr/>
          </p:nvSpPr>
          <p:spPr>
            <a:xfrm>
              <a:off x="9543017" y="4209385"/>
              <a:ext cx="9525" cy="95250"/>
            </a:xfrm>
            <a:custGeom>
              <a:avLst/>
              <a:gdLst>
                <a:gd name="connsiteX0" fmla="*/ 0 w 9525"/>
                <a:gd name="connsiteY0" fmla="*/ 0 h 95250"/>
                <a:gd name="connsiteX1" fmla="*/ 9525 w 9525"/>
                <a:gd name="connsiteY1" fmla="*/ 0 h 95250"/>
                <a:gd name="connsiteX2" fmla="*/ 9525 w 9525"/>
                <a:gd name="connsiteY2" fmla="*/ 103346 h 95250"/>
                <a:gd name="connsiteX3" fmla="*/ 0 w 9525"/>
                <a:gd name="connsiteY3" fmla="*/ 103346 h 95250"/>
              </a:gdLst>
              <a:ahLst/>
              <a:cxnLst>
                <a:cxn ang="0">
                  <a:pos x="connsiteX0" y="connsiteY0"/>
                </a:cxn>
                <a:cxn ang="0">
                  <a:pos x="connsiteX1" y="connsiteY1"/>
                </a:cxn>
                <a:cxn ang="0">
                  <a:pos x="connsiteX2" y="connsiteY2"/>
                </a:cxn>
                <a:cxn ang="0">
                  <a:pos x="connsiteX3" y="connsiteY3"/>
                </a:cxn>
              </a:cxnLst>
              <a:rect l="l" t="t" r="r" b="b"/>
              <a:pathLst>
                <a:path w="9525" h="95250">
                  <a:moveTo>
                    <a:pt x="0" y="0"/>
                  </a:moveTo>
                  <a:lnTo>
                    <a:pt x="9525" y="0"/>
                  </a:lnTo>
                  <a:lnTo>
                    <a:pt x="9525" y="103346"/>
                  </a:lnTo>
                  <a:lnTo>
                    <a:pt x="0" y="103346"/>
                  </a:lnTo>
                  <a:close/>
                </a:path>
              </a:pathLst>
            </a:custGeom>
            <a:solidFill>
              <a:srgbClr val="FFFFFF"/>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4" name="手繪多邊形: 圖案 73">
              <a:extLst>
                <a:ext uri="{FF2B5EF4-FFF2-40B4-BE49-F238E27FC236}">
                  <a16:creationId xmlns:a16="http://schemas.microsoft.com/office/drawing/2014/main" id="{CD4E5665-E7C6-4740-82F1-0287B3C71464}"/>
                </a:ext>
              </a:extLst>
            </p:cNvPr>
            <p:cNvSpPr/>
            <p:nvPr/>
          </p:nvSpPr>
          <p:spPr>
            <a:xfrm>
              <a:off x="8917071" y="3886952"/>
              <a:ext cx="152404" cy="9525"/>
            </a:xfrm>
            <a:custGeom>
              <a:avLst/>
              <a:gdLst>
                <a:gd name="connsiteX0" fmla="*/ 0 w 152400"/>
                <a:gd name="connsiteY0" fmla="*/ 0 h 9525"/>
                <a:gd name="connsiteX1" fmla="*/ 158686 w 152400"/>
                <a:gd name="connsiteY1" fmla="*/ 0 h 9525"/>
                <a:gd name="connsiteX2" fmla="*/ 158686 w 152400"/>
                <a:gd name="connsiteY2" fmla="*/ 9525 h 9525"/>
                <a:gd name="connsiteX3" fmla="*/ 0 w 152400"/>
                <a:gd name="connsiteY3" fmla="*/ 9525 h 9525"/>
              </a:gdLst>
              <a:ahLst/>
              <a:cxnLst>
                <a:cxn ang="0">
                  <a:pos x="connsiteX0" y="connsiteY0"/>
                </a:cxn>
                <a:cxn ang="0">
                  <a:pos x="connsiteX1" y="connsiteY1"/>
                </a:cxn>
                <a:cxn ang="0">
                  <a:pos x="connsiteX2" y="connsiteY2"/>
                </a:cxn>
                <a:cxn ang="0">
                  <a:pos x="connsiteX3" y="connsiteY3"/>
                </a:cxn>
              </a:cxnLst>
              <a:rect l="l" t="t" r="r" b="b"/>
              <a:pathLst>
                <a:path w="152400" h="9525">
                  <a:moveTo>
                    <a:pt x="0" y="0"/>
                  </a:moveTo>
                  <a:lnTo>
                    <a:pt x="158686" y="0"/>
                  </a:lnTo>
                  <a:lnTo>
                    <a:pt x="158686" y="9525"/>
                  </a:lnTo>
                  <a:lnTo>
                    <a:pt x="0" y="9525"/>
                  </a:lnTo>
                  <a:close/>
                </a:path>
              </a:pathLst>
            </a:custGeom>
            <a:solidFill>
              <a:schemeClr val="bg1"/>
            </a:solidFill>
            <a:ln w="12700" cap="flat">
              <a:solidFill>
                <a:schemeClr val="tx1">
                  <a:lumMod val="95000"/>
                  <a:lumOff val="5000"/>
                </a:schemeClr>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75" name="矩形 12">
            <a:extLst>
              <a:ext uri="{FF2B5EF4-FFF2-40B4-BE49-F238E27FC236}">
                <a16:creationId xmlns:a16="http://schemas.microsoft.com/office/drawing/2014/main" id="{6DC4CD58-AF56-4316-BB4D-6CDEE4E40D7B}"/>
              </a:ext>
            </a:extLst>
          </p:cNvPr>
          <p:cNvSpPr/>
          <p:nvPr/>
        </p:nvSpPr>
        <p:spPr>
          <a:xfrm>
            <a:off x="3785966" y="1938899"/>
            <a:ext cx="1299047" cy="147569"/>
          </a:xfrm>
          <a:custGeom>
            <a:avLst/>
            <a:gdLst>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0 w 1615155"/>
              <a:gd name="connsiteY0" fmla="*/ 0 h 273465"/>
              <a:gd name="connsiteX1" fmla="*/ 1615155 w 1615155"/>
              <a:gd name="connsiteY1" fmla="*/ 0 h 273465"/>
              <a:gd name="connsiteX2" fmla="*/ 1615155 w 1615155"/>
              <a:gd name="connsiteY2" fmla="*/ 273465 h 273465"/>
              <a:gd name="connsiteX3" fmla="*/ 0 w 1615155"/>
              <a:gd name="connsiteY3" fmla="*/ 273465 h 273465"/>
              <a:gd name="connsiteX4" fmla="*/ 0 w 1615155"/>
              <a:gd name="connsiteY4" fmla="*/ 0 h 273465"/>
              <a:gd name="connsiteX0" fmla="*/ 299103 w 1615155"/>
              <a:gd name="connsiteY0" fmla="*/ 17092 h 273465"/>
              <a:gd name="connsiteX1" fmla="*/ 1615155 w 1615155"/>
              <a:gd name="connsiteY1" fmla="*/ 0 h 273465"/>
              <a:gd name="connsiteX2" fmla="*/ 1615155 w 1615155"/>
              <a:gd name="connsiteY2" fmla="*/ 273465 h 273465"/>
              <a:gd name="connsiteX3" fmla="*/ 0 w 1615155"/>
              <a:gd name="connsiteY3" fmla="*/ 273465 h 273465"/>
              <a:gd name="connsiteX4" fmla="*/ 299103 w 1615155"/>
              <a:gd name="connsiteY4" fmla="*/ 17092 h 273465"/>
              <a:gd name="connsiteX0" fmla="*/ 299103 w 1615155"/>
              <a:gd name="connsiteY0" fmla="*/ 0 h 256373"/>
              <a:gd name="connsiteX1" fmla="*/ 1316052 w 1615155"/>
              <a:gd name="connsiteY1" fmla="*/ 0 h 256373"/>
              <a:gd name="connsiteX2" fmla="*/ 1615155 w 1615155"/>
              <a:gd name="connsiteY2" fmla="*/ 256373 h 256373"/>
              <a:gd name="connsiteX3" fmla="*/ 0 w 1615155"/>
              <a:gd name="connsiteY3" fmla="*/ 256373 h 256373"/>
              <a:gd name="connsiteX4" fmla="*/ 299103 w 1615155"/>
              <a:gd name="connsiteY4" fmla="*/ 0 h 2563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5155" h="256373">
                <a:moveTo>
                  <a:pt x="299103" y="0"/>
                </a:moveTo>
                <a:lnTo>
                  <a:pt x="1316052" y="0"/>
                </a:lnTo>
                <a:lnTo>
                  <a:pt x="1615155" y="256373"/>
                </a:lnTo>
                <a:lnTo>
                  <a:pt x="0" y="256373"/>
                </a:lnTo>
                <a:lnTo>
                  <a:pt x="299103" y="0"/>
                </a:lnTo>
                <a:close/>
              </a:path>
            </a:pathLst>
          </a:custGeom>
          <a:noFill/>
          <a:ln w="21590" cap="rnd">
            <a:solidFill>
              <a:schemeClr val="tx1">
                <a:lumMod val="95000"/>
                <a:lumOff val="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76" name="手繪多邊形: 圖案 75">
            <a:extLst>
              <a:ext uri="{FF2B5EF4-FFF2-40B4-BE49-F238E27FC236}">
                <a16:creationId xmlns:a16="http://schemas.microsoft.com/office/drawing/2014/main" id="{D30FA220-BA31-48B7-AB78-63D614B7C1DF}"/>
              </a:ext>
            </a:extLst>
          </p:cNvPr>
          <p:cNvSpPr/>
          <p:nvPr/>
        </p:nvSpPr>
        <p:spPr>
          <a:xfrm>
            <a:off x="5046774" y="2801625"/>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77" name="圖形 152">
            <a:extLst>
              <a:ext uri="{FF2B5EF4-FFF2-40B4-BE49-F238E27FC236}">
                <a16:creationId xmlns:a16="http://schemas.microsoft.com/office/drawing/2014/main" id="{1C43A58E-E0F2-495B-979E-01930162C30E}"/>
              </a:ext>
            </a:extLst>
          </p:cNvPr>
          <p:cNvGrpSpPr/>
          <p:nvPr/>
        </p:nvGrpSpPr>
        <p:grpSpPr>
          <a:xfrm flipH="1">
            <a:off x="5045952" y="2801093"/>
            <a:ext cx="584663" cy="752988"/>
            <a:chOff x="9272425" y="5069212"/>
            <a:chExt cx="458537" cy="590550"/>
          </a:xfrm>
        </p:grpSpPr>
        <p:sp>
          <p:nvSpPr>
            <p:cNvPr id="78" name="手繪多邊形: 圖案 77">
              <a:extLst>
                <a:ext uri="{FF2B5EF4-FFF2-40B4-BE49-F238E27FC236}">
                  <a16:creationId xmlns:a16="http://schemas.microsoft.com/office/drawing/2014/main" id="{C66F1AAC-295F-4839-8EFB-1FBCFC65FA8D}"/>
                </a:ext>
              </a:extLst>
            </p:cNvPr>
            <p:cNvSpPr/>
            <p:nvPr/>
          </p:nvSpPr>
          <p:spPr>
            <a:xfrm>
              <a:off x="9272425"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21FAFF"/>
            </a:solidFill>
            <a:ln w="12700" cap="flat">
              <a:solidFill>
                <a:srgbClr val="21FA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79" name="手繪多邊形: 圖案 78">
              <a:extLst>
                <a:ext uri="{FF2B5EF4-FFF2-40B4-BE49-F238E27FC236}">
                  <a16:creationId xmlns:a16="http://schemas.microsoft.com/office/drawing/2014/main" id="{B2779A2D-F625-4B64-A493-1FEB307EB663}"/>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0" name="手繪多邊形: 圖案 79">
              <a:extLst>
                <a:ext uri="{FF2B5EF4-FFF2-40B4-BE49-F238E27FC236}">
                  <a16:creationId xmlns:a16="http://schemas.microsoft.com/office/drawing/2014/main" id="{CE89960A-F5AF-4B21-8F81-96352965AC0A}"/>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1" name="手繪多邊形: 圖案 80">
              <a:extLst>
                <a:ext uri="{FF2B5EF4-FFF2-40B4-BE49-F238E27FC236}">
                  <a16:creationId xmlns:a16="http://schemas.microsoft.com/office/drawing/2014/main" id="{F0B801EF-7668-4919-9E2D-0A2C8A86EC81}"/>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2" name="手繪多邊形: 圖案 81">
              <a:extLst>
                <a:ext uri="{FF2B5EF4-FFF2-40B4-BE49-F238E27FC236}">
                  <a16:creationId xmlns:a16="http://schemas.microsoft.com/office/drawing/2014/main" id="{135011E3-DA81-45F2-8ABB-A65F05DE1FD6}"/>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3" name="手繪多邊形: 圖案 82">
              <a:extLst>
                <a:ext uri="{FF2B5EF4-FFF2-40B4-BE49-F238E27FC236}">
                  <a16:creationId xmlns:a16="http://schemas.microsoft.com/office/drawing/2014/main" id="{783049D8-1203-4293-9480-202F9DC8ADB2}"/>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4" name="手繪多邊形: 圖案 83">
              <a:extLst>
                <a:ext uri="{FF2B5EF4-FFF2-40B4-BE49-F238E27FC236}">
                  <a16:creationId xmlns:a16="http://schemas.microsoft.com/office/drawing/2014/main" id="{0E47FB2E-C49C-4ADD-9A69-A7458B151B25}"/>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5" name="手繪多邊形: 圖案 84">
              <a:extLst>
                <a:ext uri="{FF2B5EF4-FFF2-40B4-BE49-F238E27FC236}">
                  <a16:creationId xmlns:a16="http://schemas.microsoft.com/office/drawing/2014/main" id="{7B89D89E-C610-4E5B-94C8-52E0299FB179}"/>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21FAFF"/>
            </a:solidFill>
            <a:ln w="9331" cap="flat">
              <a:solidFill>
                <a:srgbClr val="21FA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6" name="手繪多邊形: 圖案 85">
              <a:extLst>
                <a:ext uri="{FF2B5EF4-FFF2-40B4-BE49-F238E27FC236}">
                  <a16:creationId xmlns:a16="http://schemas.microsoft.com/office/drawing/2014/main" id="{BB79FF11-6EFD-482E-B6D7-A3086CF4E643}"/>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7" name="手繪多邊形: 圖案 86">
              <a:extLst>
                <a:ext uri="{FF2B5EF4-FFF2-40B4-BE49-F238E27FC236}">
                  <a16:creationId xmlns:a16="http://schemas.microsoft.com/office/drawing/2014/main" id="{C4B8E9D8-A4CF-49D8-91CA-8DFEA508E873}"/>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8" name="手繪多邊形: 圖案 87">
              <a:extLst>
                <a:ext uri="{FF2B5EF4-FFF2-40B4-BE49-F238E27FC236}">
                  <a16:creationId xmlns:a16="http://schemas.microsoft.com/office/drawing/2014/main" id="{7B1D9FFB-4FAC-4DA2-985A-7595550EAD1A}"/>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89" name="手繪多邊形: 圖案 88">
              <a:extLst>
                <a:ext uri="{FF2B5EF4-FFF2-40B4-BE49-F238E27FC236}">
                  <a16:creationId xmlns:a16="http://schemas.microsoft.com/office/drawing/2014/main" id="{5EA3318B-8333-4740-A236-AE69A6F2624E}"/>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sp>
        <p:nvSpPr>
          <p:cNvPr id="90" name="手繪多邊形: 圖案 89">
            <a:extLst>
              <a:ext uri="{FF2B5EF4-FFF2-40B4-BE49-F238E27FC236}">
                <a16:creationId xmlns:a16="http://schemas.microsoft.com/office/drawing/2014/main" id="{B4B0EB6F-8DEC-4E36-B614-C4340A030610}"/>
              </a:ext>
            </a:extLst>
          </p:cNvPr>
          <p:cNvSpPr/>
          <p:nvPr/>
        </p:nvSpPr>
        <p:spPr>
          <a:xfrm>
            <a:off x="5523913" y="2905051"/>
            <a:ext cx="576303" cy="776088"/>
          </a:xfrm>
          <a:custGeom>
            <a:avLst/>
            <a:gdLst>
              <a:gd name="connsiteX0" fmla="*/ 280467 w 560934"/>
              <a:gd name="connsiteY0" fmla="*/ 0 h 737028"/>
              <a:gd name="connsiteX1" fmla="*/ 555236 w 560934"/>
              <a:gd name="connsiteY1" fmla="*/ 85897 h 737028"/>
              <a:gd name="connsiteX2" fmla="*/ 558914 w 560934"/>
              <a:gd name="connsiteY2" fmla="*/ 99892 h 737028"/>
              <a:gd name="connsiteX3" fmla="*/ 560934 w 560934"/>
              <a:gd name="connsiteY3" fmla="*/ 99892 h 737028"/>
              <a:gd name="connsiteX4" fmla="*/ 560934 w 560934"/>
              <a:gd name="connsiteY4" fmla="*/ 107577 h 737028"/>
              <a:gd name="connsiteX5" fmla="*/ 560934 w 560934"/>
              <a:gd name="connsiteY5" fmla="*/ 629451 h 737028"/>
              <a:gd name="connsiteX6" fmla="*/ 560934 w 560934"/>
              <a:gd name="connsiteY6" fmla="*/ 630091 h 737028"/>
              <a:gd name="connsiteX7" fmla="*/ 560766 w 560934"/>
              <a:gd name="connsiteY7" fmla="*/ 630091 h 737028"/>
              <a:gd name="connsiteX8" fmla="*/ 555236 w 560934"/>
              <a:gd name="connsiteY8" fmla="*/ 651132 h 737028"/>
              <a:gd name="connsiteX9" fmla="*/ 280467 w 560934"/>
              <a:gd name="connsiteY9" fmla="*/ 737028 h 737028"/>
              <a:gd name="connsiteX10" fmla="*/ 0 w 560934"/>
              <a:gd name="connsiteY10" fmla="*/ 629451 h 737028"/>
              <a:gd name="connsiteX11" fmla="*/ 5698 w 560934"/>
              <a:gd name="connsiteY11" fmla="*/ 607771 h 737028"/>
              <a:gd name="connsiteX12" fmla="*/ 15368 w 560934"/>
              <a:gd name="connsiteY12" fmla="*/ 595822 h 737028"/>
              <a:gd name="connsiteX13" fmla="*/ 15368 w 560934"/>
              <a:gd name="connsiteY13" fmla="*/ 141206 h 737028"/>
              <a:gd name="connsiteX14" fmla="*/ 5698 w 560934"/>
              <a:gd name="connsiteY14" fmla="*/ 129258 h 737028"/>
              <a:gd name="connsiteX15" fmla="*/ 0 w 560934"/>
              <a:gd name="connsiteY15" fmla="*/ 107577 h 737028"/>
              <a:gd name="connsiteX16" fmla="*/ 280467 w 560934"/>
              <a:gd name="connsiteY16" fmla="*/ 0 h 7370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0934" h="737028">
                <a:moveTo>
                  <a:pt x="280467" y="0"/>
                </a:moveTo>
                <a:cubicBezTo>
                  <a:pt x="416003" y="0"/>
                  <a:pt x="529084" y="36876"/>
                  <a:pt x="555236" y="85897"/>
                </a:cubicBezTo>
                <a:lnTo>
                  <a:pt x="558914" y="99892"/>
                </a:lnTo>
                <a:lnTo>
                  <a:pt x="560934" y="99892"/>
                </a:lnTo>
                <a:lnTo>
                  <a:pt x="560934" y="107577"/>
                </a:lnTo>
                <a:lnTo>
                  <a:pt x="560934" y="629451"/>
                </a:lnTo>
                <a:lnTo>
                  <a:pt x="560934" y="630091"/>
                </a:lnTo>
                <a:lnTo>
                  <a:pt x="560766" y="630091"/>
                </a:lnTo>
                <a:lnTo>
                  <a:pt x="555236" y="651132"/>
                </a:lnTo>
                <a:cubicBezTo>
                  <a:pt x="529084" y="700153"/>
                  <a:pt x="416003" y="737028"/>
                  <a:pt x="280467" y="737028"/>
                </a:cubicBezTo>
                <a:cubicBezTo>
                  <a:pt x="125569" y="737028"/>
                  <a:pt x="0" y="688864"/>
                  <a:pt x="0" y="629451"/>
                </a:cubicBezTo>
                <a:cubicBezTo>
                  <a:pt x="0" y="622024"/>
                  <a:pt x="1962" y="614774"/>
                  <a:pt x="5698" y="607771"/>
                </a:cubicBezTo>
                <a:lnTo>
                  <a:pt x="15368" y="595822"/>
                </a:lnTo>
                <a:lnTo>
                  <a:pt x="15368" y="141206"/>
                </a:lnTo>
                <a:lnTo>
                  <a:pt x="5698" y="129258"/>
                </a:lnTo>
                <a:cubicBezTo>
                  <a:pt x="1962" y="122255"/>
                  <a:pt x="0" y="115004"/>
                  <a:pt x="0" y="107577"/>
                </a:cubicBezTo>
                <a:cubicBezTo>
                  <a:pt x="0" y="48164"/>
                  <a:pt x="125569" y="0"/>
                  <a:pt x="280467"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91" name="圖形 152">
            <a:extLst>
              <a:ext uri="{FF2B5EF4-FFF2-40B4-BE49-F238E27FC236}">
                <a16:creationId xmlns:a16="http://schemas.microsoft.com/office/drawing/2014/main" id="{1DB70E8E-E9E4-4B89-8820-C1B7730098C6}"/>
              </a:ext>
            </a:extLst>
          </p:cNvPr>
          <p:cNvGrpSpPr/>
          <p:nvPr/>
        </p:nvGrpSpPr>
        <p:grpSpPr>
          <a:xfrm flipH="1">
            <a:off x="5523089" y="2904518"/>
            <a:ext cx="584663" cy="752988"/>
            <a:chOff x="9272426" y="5069212"/>
            <a:chExt cx="458537" cy="590550"/>
          </a:xfrm>
        </p:grpSpPr>
        <p:sp>
          <p:nvSpPr>
            <p:cNvPr id="92" name="手繪多邊形: 圖案 91">
              <a:extLst>
                <a:ext uri="{FF2B5EF4-FFF2-40B4-BE49-F238E27FC236}">
                  <a16:creationId xmlns:a16="http://schemas.microsoft.com/office/drawing/2014/main" id="{555881F2-33A3-4141-B53D-FDAD94569A9E}"/>
                </a:ext>
              </a:extLst>
            </p:cNvPr>
            <p:cNvSpPr/>
            <p:nvPr/>
          </p:nvSpPr>
          <p:spPr>
            <a:xfrm>
              <a:off x="9272426" y="5069212"/>
              <a:ext cx="458537" cy="590550"/>
            </a:xfrm>
            <a:custGeom>
              <a:avLst/>
              <a:gdLst>
                <a:gd name="connsiteX0" fmla="*/ 231421 w 458537"/>
                <a:gd name="connsiteY0" fmla="*/ 596265 h 590550"/>
                <a:gd name="connsiteX1" fmla="*/ 0 w 458537"/>
                <a:gd name="connsiteY1" fmla="*/ 530257 h 590550"/>
                <a:gd name="connsiteX2" fmla="*/ 0 w 458537"/>
                <a:gd name="connsiteY2" fmla="*/ 65913 h 590550"/>
                <a:gd name="connsiteX3" fmla="*/ 231421 w 458537"/>
                <a:gd name="connsiteY3" fmla="*/ 0 h 590550"/>
                <a:gd name="connsiteX4" fmla="*/ 462842 w 458537"/>
                <a:gd name="connsiteY4" fmla="*/ 65913 h 590550"/>
                <a:gd name="connsiteX5" fmla="*/ 462842 w 458537"/>
                <a:gd name="connsiteY5" fmla="*/ 530257 h 590550"/>
                <a:gd name="connsiteX6" fmla="*/ 231421 w 458537"/>
                <a:gd name="connsiteY6" fmla="*/ 596265 h 590550"/>
                <a:gd name="connsiteX7" fmla="*/ 18716 w 458537"/>
                <a:gd name="connsiteY7" fmla="*/ 93726 h 590550"/>
                <a:gd name="connsiteX8" fmla="*/ 18716 w 458537"/>
                <a:gd name="connsiteY8" fmla="*/ 530352 h 590550"/>
                <a:gd name="connsiteX9" fmla="*/ 231421 w 458537"/>
                <a:gd name="connsiteY9" fmla="*/ 577215 h 590550"/>
                <a:gd name="connsiteX10" fmla="*/ 444126 w 458537"/>
                <a:gd name="connsiteY10" fmla="*/ 530352 h 590550"/>
                <a:gd name="connsiteX11" fmla="*/ 444126 w 458537"/>
                <a:gd name="connsiteY11" fmla="*/ 93726 h 590550"/>
                <a:gd name="connsiteX12" fmla="*/ 231421 w 458537"/>
                <a:gd name="connsiteY12" fmla="*/ 131921 h 590550"/>
                <a:gd name="connsiteX13" fmla="*/ 18716 w 458537"/>
                <a:gd name="connsiteY13" fmla="*/ 93726 h 590550"/>
                <a:gd name="connsiteX14" fmla="*/ 231421 w 458537"/>
                <a:gd name="connsiteY14" fmla="*/ 19050 h 590550"/>
                <a:gd name="connsiteX15" fmla="*/ 18716 w 458537"/>
                <a:gd name="connsiteY15" fmla="*/ 65913 h 590550"/>
                <a:gd name="connsiteX16" fmla="*/ 231421 w 458537"/>
                <a:gd name="connsiteY16" fmla="*/ 112776 h 590550"/>
                <a:gd name="connsiteX17" fmla="*/ 444126 w 458537"/>
                <a:gd name="connsiteY17" fmla="*/ 65913 h 590550"/>
                <a:gd name="connsiteX18" fmla="*/ 231421 w 458537"/>
                <a:gd name="connsiteY18" fmla="*/ 19050 h 590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458537" h="590550">
                  <a:moveTo>
                    <a:pt x="231421" y="596265"/>
                  </a:moveTo>
                  <a:cubicBezTo>
                    <a:pt x="116412" y="596265"/>
                    <a:pt x="0" y="573596"/>
                    <a:pt x="0" y="530257"/>
                  </a:cubicBezTo>
                  <a:lnTo>
                    <a:pt x="0" y="65913"/>
                  </a:lnTo>
                  <a:cubicBezTo>
                    <a:pt x="0" y="22670"/>
                    <a:pt x="116412" y="0"/>
                    <a:pt x="231421" y="0"/>
                  </a:cubicBezTo>
                  <a:cubicBezTo>
                    <a:pt x="346429" y="0"/>
                    <a:pt x="462842" y="22670"/>
                    <a:pt x="462842" y="65913"/>
                  </a:cubicBezTo>
                  <a:lnTo>
                    <a:pt x="462842" y="530257"/>
                  </a:lnTo>
                  <a:cubicBezTo>
                    <a:pt x="462842" y="573596"/>
                    <a:pt x="346429" y="596265"/>
                    <a:pt x="231421" y="596265"/>
                  </a:cubicBezTo>
                  <a:close/>
                  <a:moveTo>
                    <a:pt x="18716" y="93726"/>
                  </a:moveTo>
                  <a:lnTo>
                    <a:pt x="18716" y="530352"/>
                  </a:lnTo>
                  <a:cubicBezTo>
                    <a:pt x="18716" y="549497"/>
                    <a:pt x="101533" y="577215"/>
                    <a:pt x="231421" y="577215"/>
                  </a:cubicBezTo>
                  <a:cubicBezTo>
                    <a:pt x="361308" y="577215"/>
                    <a:pt x="444126" y="549402"/>
                    <a:pt x="444126" y="530352"/>
                  </a:cubicBezTo>
                  <a:lnTo>
                    <a:pt x="444126" y="93726"/>
                  </a:lnTo>
                  <a:cubicBezTo>
                    <a:pt x="406694" y="118872"/>
                    <a:pt x="318636" y="131921"/>
                    <a:pt x="231421" y="131921"/>
                  </a:cubicBezTo>
                  <a:cubicBezTo>
                    <a:pt x="144205" y="131921"/>
                    <a:pt x="56147" y="118872"/>
                    <a:pt x="18716" y="93726"/>
                  </a:cubicBezTo>
                  <a:close/>
                  <a:moveTo>
                    <a:pt x="231421" y="19050"/>
                  </a:moveTo>
                  <a:cubicBezTo>
                    <a:pt x="101533" y="19050"/>
                    <a:pt x="18716" y="46863"/>
                    <a:pt x="18716" y="65913"/>
                  </a:cubicBezTo>
                  <a:cubicBezTo>
                    <a:pt x="18716" y="84963"/>
                    <a:pt x="101533" y="112776"/>
                    <a:pt x="231421" y="112776"/>
                  </a:cubicBezTo>
                  <a:cubicBezTo>
                    <a:pt x="361308" y="112776"/>
                    <a:pt x="444126" y="84963"/>
                    <a:pt x="444126" y="65913"/>
                  </a:cubicBezTo>
                  <a:cubicBezTo>
                    <a:pt x="444126" y="46863"/>
                    <a:pt x="361308" y="19050"/>
                    <a:pt x="231421" y="19050"/>
                  </a:cubicBezTo>
                  <a:close/>
                </a:path>
              </a:pathLst>
            </a:custGeom>
            <a:solidFill>
              <a:srgbClr val="21FAFF"/>
            </a:solidFill>
            <a:ln w="12700" cap="flat">
              <a:solidFill>
                <a:srgbClr val="21FA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3" name="手繪多邊形: 圖案 92">
              <a:extLst>
                <a:ext uri="{FF2B5EF4-FFF2-40B4-BE49-F238E27FC236}">
                  <a16:creationId xmlns:a16="http://schemas.microsoft.com/office/drawing/2014/main" id="{CB87959F-7B6C-4969-887A-45136C50B606}"/>
                </a:ext>
              </a:extLst>
            </p:cNvPr>
            <p:cNvSpPr/>
            <p:nvPr/>
          </p:nvSpPr>
          <p:spPr>
            <a:xfrm>
              <a:off x="9455562" y="5443638"/>
              <a:ext cx="56147" cy="57150"/>
            </a:xfrm>
            <a:custGeom>
              <a:avLst/>
              <a:gdLst>
                <a:gd name="connsiteX0" fmla="*/ 55492 w 56147"/>
                <a:gd name="connsiteY0" fmla="*/ 62674 h 57150"/>
                <a:gd name="connsiteX1" fmla="*/ 55492 w 56147"/>
                <a:gd name="connsiteY1" fmla="*/ 62674 h 57150"/>
                <a:gd name="connsiteX2" fmla="*/ 36028 w 56147"/>
                <a:gd name="connsiteY2" fmla="*/ 28289 h 57150"/>
                <a:gd name="connsiteX3" fmla="*/ 36028 w 56147"/>
                <a:gd name="connsiteY3" fmla="*/ 28289 h 57150"/>
                <a:gd name="connsiteX4" fmla="*/ 35934 w 56147"/>
                <a:gd name="connsiteY4" fmla="*/ 28194 h 57150"/>
                <a:gd name="connsiteX5" fmla="*/ 35934 w 56147"/>
                <a:gd name="connsiteY5" fmla="*/ 28099 h 57150"/>
                <a:gd name="connsiteX6" fmla="*/ 35841 w 56147"/>
                <a:gd name="connsiteY6" fmla="*/ 28003 h 57150"/>
                <a:gd name="connsiteX7" fmla="*/ 35747 w 56147"/>
                <a:gd name="connsiteY7" fmla="*/ 27908 h 57150"/>
                <a:gd name="connsiteX8" fmla="*/ 30600 w 56147"/>
                <a:gd name="connsiteY8" fmla="*/ 18859 h 57150"/>
                <a:gd name="connsiteX9" fmla="*/ 19932 w 56147"/>
                <a:gd name="connsiteY9" fmla="*/ 0 h 57150"/>
                <a:gd name="connsiteX10" fmla="*/ 19932 w 56147"/>
                <a:gd name="connsiteY10" fmla="*/ 0 h 57150"/>
                <a:gd name="connsiteX11" fmla="*/ 1591 w 56147"/>
                <a:gd name="connsiteY11" fmla="*/ 32290 h 57150"/>
                <a:gd name="connsiteX12" fmla="*/ 0 w 56147"/>
                <a:gd name="connsiteY12" fmla="*/ 35052 h 57150"/>
                <a:gd name="connsiteX13" fmla="*/ 57177 w 56147"/>
                <a:gd name="connsiteY13" fmla="*/ 65532 h 57150"/>
                <a:gd name="connsiteX14" fmla="*/ 55492 w 56147"/>
                <a:gd name="connsiteY14" fmla="*/ 62674 h 57150"/>
                <a:gd name="connsiteX15" fmla="*/ 55492 w 56147"/>
                <a:gd name="connsiteY15" fmla="*/ 62674 h 57150"/>
                <a:gd name="connsiteX16" fmla="*/ 55492 w 56147"/>
                <a:gd name="connsiteY16" fmla="*/ 62674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6147" h="57150">
                  <a:moveTo>
                    <a:pt x="55492" y="62674"/>
                  </a:moveTo>
                  <a:lnTo>
                    <a:pt x="55492" y="62674"/>
                  </a:lnTo>
                  <a:lnTo>
                    <a:pt x="36028" y="28289"/>
                  </a:lnTo>
                  <a:lnTo>
                    <a:pt x="36028" y="28289"/>
                  </a:lnTo>
                  <a:cubicBezTo>
                    <a:pt x="36028" y="28194"/>
                    <a:pt x="35934" y="28194"/>
                    <a:pt x="35934" y="28194"/>
                  </a:cubicBezTo>
                  <a:lnTo>
                    <a:pt x="35934" y="28099"/>
                  </a:lnTo>
                  <a:lnTo>
                    <a:pt x="35841" y="28003"/>
                  </a:lnTo>
                  <a:lnTo>
                    <a:pt x="35747" y="27908"/>
                  </a:lnTo>
                  <a:lnTo>
                    <a:pt x="30600" y="18859"/>
                  </a:lnTo>
                  <a:lnTo>
                    <a:pt x="19932" y="0"/>
                  </a:lnTo>
                  <a:lnTo>
                    <a:pt x="19932" y="0"/>
                  </a:lnTo>
                  <a:lnTo>
                    <a:pt x="1591" y="32290"/>
                  </a:lnTo>
                  <a:lnTo>
                    <a:pt x="0" y="35052"/>
                  </a:lnTo>
                  <a:cubicBezTo>
                    <a:pt x="12914" y="53149"/>
                    <a:pt x="33595" y="64960"/>
                    <a:pt x="57177" y="65532"/>
                  </a:cubicBezTo>
                  <a:lnTo>
                    <a:pt x="55492" y="62674"/>
                  </a:lnTo>
                  <a:lnTo>
                    <a:pt x="55492" y="62674"/>
                  </a:lnTo>
                  <a:lnTo>
                    <a:pt x="55492" y="62674"/>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4" name="手繪多邊形: 圖案 93">
              <a:extLst>
                <a:ext uri="{FF2B5EF4-FFF2-40B4-BE49-F238E27FC236}">
                  <a16:creationId xmlns:a16="http://schemas.microsoft.com/office/drawing/2014/main" id="{52F7B335-2F1F-4F01-B79C-CC029ACBAA14}"/>
                </a:ext>
              </a:extLst>
            </p:cNvPr>
            <p:cNvSpPr/>
            <p:nvPr/>
          </p:nvSpPr>
          <p:spPr>
            <a:xfrm>
              <a:off x="9441806" y="5405252"/>
              <a:ext cx="37432" cy="57150"/>
            </a:xfrm>
            <a:custGeom>
              <a:avLst/>
              <a:gdLst>
                <a:gd name="connsiteX0" fmla="*/ 6270 w 37431"/>
                <a:gd name="connsiteY0" fmla="*/ 0 h 57150"/>
                <a:gd name="connsiteX1" fmla="*/ 0 w 37431"/>
                <a:gd name="connsiteY1" fmla="*/ 30099 h 57150"/>
                <a:gd name="connsiteX2" fmla="*/ 8890 w 37431"/>
                <a:gd name="connsiteY2" fmla="*/ 65532 h 57150"/>
                <a:gd name="connsiteX3" fmla="*/ 10574 w 37431"/>
                <a:gd name="connsiteY3" fmla="*/ 62579 h 57150"/>
                <a:gd name="connsiteX4" fmla="*/ 30132 w 37431"/>
                <a:gd name="connsiteY4" fmla="*/ 28099 h 57150"/>
                <a:gd name="connsiteX5" fmla="*/ 30226 w 37431"/>
                <a:gd name="connsiteY5" fmla="*/ 28004 h 57150"/>
                <a:gd name="connsiteX6" fmla="*/ 30320 w 37431"/>
                <a:gd name="connsiteY6" fmla="*/ 27908 h 57150"/>
                <a:gd name="connsiteX7" fmla="*/ 46228 w 37431"/>
                <a:gd name="connsiteY7" fmla="*/ 0 h 57150"/>
                <a:gd name="connsiteX8" fmla="*/ 6270 w 37431"/>
                <a:gd name="connsiteY8" fmla="*/ 0 h 57150"/>
                <a:gd name="connsiteX9" fmla="*/ 6270 w 37431"/>
                <a:gd name="connsiteY9" fmla="*/ 0 h 57150"/>
                <a:gd name="connsiteX10" fmla="*/ 6270 w 37431"/>
                <a:gd name="connsiteY10"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7431" h="57150">
                  <a:moveTo>
                    <a:pt x="6270" y="0"/>
                  </a:moveTo>
                  <a:cubicBezTo>
                    <a:pt x="2246" y="9239"/>
                    <a:pt x="0" y="19431"/>
                    <a:pt x="0" y="30099"/>
                  </a:cubicBezTo>
                  <a:cubicBezTo>
                    <a:pt x="0" y="42958"/>
                    <a:pt x="3182" y="55055"/>
                    <a:pt x="8890" y="65532"/>
                  </a:cubicBezTo>
                  <a:lnTo>
                    <a:pt x="10574" y="62579"/>
                  </a:lnTo>
                  <a:lnTo>
                    <a:pt x="30132" y="28099"/>
                  </a:lnTo>
                  <a:cubicBezTo>
                    <a:pt x="30132" y="28099"/>
                    <a:pt x="30132" y="28004"/>
                    <a:pt x="30226" y="28004"/>
                  </a:cubicBezTo>
                  <a:cubicBezTo>
                    <a:pt x="30226" y="27908"/>
                    <a:pt x="30320" y="27908"/>
                    <a:pt x="30320" y="27908"/>
                  </a:cubicBezTo>
                  <a:lnTo>
                    <a:pt x="46228" y="0"/>
                  </a:lnTo>
                  <a:lnTo>
                    <a:pt x="6270" y="0"/>
                  </a:lnTo>
                  <a:lnTo>
                    <a:pt x="6270" y="0"/>
                  </a:lnTo>
                  <a:lnTo>
                    <a:pt x="627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5" name="手繪多邊形: 圖案 94">
              <a:extLst>
                <a:ext uri="{FF2B5EF4-FFF2-40B4-BE49-F238E27FC236}">
                  <a16:creationId xmlns:a16="http://schemas.microsoft.com/office/drawing/2014/main" id="{9455E483-62E4-46A3-ABB6-EF7159757594}"/>
                </a:ext>
              </a:extLst>
            </p:cNvPr>
            <p:cNvSpPr/>
            <p:nvPr/>
          </p:nvSpPr>
          <p:spPr>
            <a:xfrm>
              <a:off x="9516108" y="5361532"/>
              <a:ext cx="56147" cy="57150"/>
            </a:xfrm>
            <a:custGeom>
              <a:avLst/>
              <a:gdLst>
                <a:gd name="connsiteX0" fmla="*/ 0 w 56147"/>
                <a:gd name="connsiteY0" fmla="*/ 0 h 57150"/>
                <a:gd name="connsiteX1" fmla="*/ 1684 w 56147"/>
                <a:gd name="connsiteY1" fmla="*/ 2953 h 57150"/>
                <a:gd name="connsiteX2" fmla="*/ 21242 w 56147"/>
                <a:gd name="connsiteY2" fmla="*/ 37433 h 57150"/>
                <a:gd name="connsiteX3" fmla="*/ 21336 w 56147"/>
                <a:gd name="connsiteY3" fmla="*/ 37624 h 57150"/>
                <a:gd name="connsiteX4" fmla="*/ 37244 w 56147"/>
                <a:gd name="connsiteY4" fmla="*/ 65532 h 57150"/>
                <a:gd name="connsiteX5" fmla="*/ 37244 w 56147"/>
                <a:gd name="connsiteY5" fmla="*/ 65532 h 57150"/>
                <a:gd name="connsiteX6" fmla="*/ 55586 w 56147"/>
                <a:gd name="connsiteY6" fmla="*/ 33242 h 57150"/>
                <a:gd name="connsiteX7" fmla="*/ 57177 w 56147"/>
                <a:gd name="connsiteY7" fmla="*/ 30480 h 57150"/>
                <a:gd name="connsiteX8" fmla="*/ 0 w 56147"/>
                <a:gd name="connsiteY8" fmla="*/ 0 h 57150"/>
                <a:gd name="connsiteX9" fmla="*/ 0 w 56147"/>
                <a:gd name="connsiteY9"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6147" h="57150">
                  <a:moveTo>
                    <a:pt x="0" y="0"/>
                  </a:moveTo>
                  <a:lnTo>
                    <a:pt x="1684" y="2953"/>
                  </a:lnTo>
                  <a:lnTo>
                    <a:pt x="21242" y="37433"/>
                  </a:lnTo>
                  <a:lnTo>
                    <a:pt x="21336" y="37624"/>
                  </a:lnTo>
                  <a:lnTo>
                    <a:pt x="37244" y="65532"/>
                  </a:lnTo>
                  <a:lnTo>
                    <a:pt x="37244" y="65532"/>
                  </a:lnTo>
                  <a:lnTo>
                    <a:pt x="55586" y="33242"/>
                  </a:lnTo>
                  <a:lnTo>
                    <a:pt x="57177" y="30480"/>
                  </a:lnTo>
                  <a:cubicBezTo>
                    <a:pt x="44169" y="12382"/>
                    <a:pt x="23488" y="476"/>
                    <a:pt x="0" y="0"/>
                  </a:cubicBezTo>
                  <a:lnTo>
                    <a:pt x="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6" name="手繪多邊形: 圖案 95">
              <a:extLst>
                <a:ext uri="{FF2B5EF4-FFF2-40B4-BE49-F238E27FC236}">
                  <a16:creationId xmlns:a16="http://schemas.microsoft.com/office/drawing/2014/main" id="{CA44FC2A-1C1A-4A68-BF12-1982BACE4217}"/>
                </a:ext>
              </a:extLst>
            </p:cNvPr>
            <p:cNvSpPr/>
            <p:nvPr/>
          </p:nvSpPr>
          <p:spPr>
            <a:xfrm>
              <a:off x="9452380" y="5361913"/>
              <a:ext cx="65505" cy="28575"/>
            </a:xfrm>
            <a:custGeom>
              <a:avLst/>
              <a:gdLst>
                <a:gd name="connsiteX0" fmla="*/ 54463 w 65505"/>
                <a:gd name="connsiteY0" fmla="*/ 0 h 28575"/>
                <a:gd name="connsiteX1" fmla="*/ 0 w 65505"/>
                <a:gd name="connsiteY1" fmla="*/ 35147 h 28575"/>
                <a:gd name="connsiteX2" fmla="*/ 74395 w 65505"/>
                <a:gd name="connsiteY2" fmla="*/ 35147 h 28575"/>
                <a:gd name="connsiteX3" fmla="*/ 56054 w 65505"/>
                <a:gd name="connsiteY3" fmla="*/ 2762 h 28575"/>
                <a:gd name="connsiteX4" fmla="*/ 54463 w 65505"/>
                <a:gd name="connsiteY4" fmla="*/ 0 h 28575"/>
                <a:gd name="connsiteX5" fmla="*/ 54463 w 65505"/>
                <a:gd name="connsiteY5" fmla="*/ 0 h 28575"/>
                <a:gd name="connsiteX6" fmla="*/ 54463 w 65505"/>
                <a:gd name="connsiteY6"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28575">
                  <a:moveTo>
                    <a:pt x="54463" y="0"/>
                  </a:moveTo>
                  <a:cubicBezTo>
                    <a:pt x="31443" y="2477"/>
                    <a:pt x="11510" y="15907"/>
                    <a:pt x="0" y="35147"/>
                  </a:cubicBezTo>
                  <a:lnTo>
                    <a:pt x="74395" y="35147"/>
                  </a:lnTo>
                  <a:lnTo>
                    <a:pt x="56054" y="2762"/>
                  </a:lnTo>
                  <a:lnTo>
                    <a:pt x="54463" y="0"/>
                  </a:lnTo>
                  <a:lnTo>
                    <a:pt x="54463" y="0"/>
                  </a:lnTo>
                  <a:lnTo>
                    <a:pt x="54463"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7" name="手繪多邊形: 圖案 96">
              <a:extLst>
                <a:ext uri="{FF2B5EF4-FFF2-40B4-BE49-F238E27FC236}">
                  <a16:creationId xmlns:a16="http://schemas.microsoft.com/office/drawing/2014/main" id="{99BB0542-7DC3-4503-9379-FF8A7521D4D8}"/>
                </a:ext>
              </a:extLst>
            </p:cNvPr>
            <p:cNvSpPr/>
            <p:nvPr/>
          </p:nvSpPr>
          <p:spPr>
            <a:xfrm>
              <a:off x="9540906" y="5399918"/>
              <a:ext cx="37432" cy="57150"/>
            </a:xfrm>
            <a:custGeom>
              <a:avLst/>
              <a:gdLst>
                <a:gd name="connsiteX0" fmla="*/ 37244 w 37431"/>
                <a:gd name="connsiteY0" fmla="*/ 0 h 57150"/>
                <a:gd name="connsiteX1" fmla="*/ 35560 w 37431"/>
                <a:gd name="connsiteY1" fmla="*/ 2953 h 57150"/>
                <a:gd name="connsiteX2" fmla="*/ 16002 w 37431"/>
                <a:gd name="connsiteY2" fmla="*/ 37433 h 57150"/>
                <a:gd name="connsiteX3" fmla="*/ 16096 w 37431"/>
                <a:gd name="connsiteY3" fmla="*/ 37338 h 57150"/>
                <a:gd name="connsiteX4" fmla="*/ 16002 w 37431"/>
                <a:gd name="connsiteY4" fmla="*/ 37528 h 57150"/>
                <a:gd name="connsiteX5" fmla="*/ 15908 w 37431"/>
                <a:gd name="connsiteY5" fmla="*/ 37624 h 57150"/>
                <a:gd name="connsiteX6" fmla="*/ 15815 w 37431"/>
                <a:gd name="connsiteY6" fmla="*/ 37719 h 57150"/>
                <a:gd name="connsiteX7" fmla="*/ 11417 w 37431"/>
                <a:gd name="connsiteY7" fmla="*/ 45434 h 57150"/>
                <a:gd name="connsiteX8" fmla="*/ 8703 w 37431"/>
                <a:gd name="connsiteY8" fmla="*/ 50292 h 57150"/>
                <a:gd name="connsiteX9" fmla="*/ 0 w 37431"/>
                <a:gd name="connsiteY9" fmla="*/ 65627 h 57150"/>
                <a:gd name="connsiteX10" fmla="*/ 39865 w 37431"/>
                <a:gd name="connsiteY10" fmla="*/ 65627 h 57150"/>
                <a:gd name="connsiteX11" fmla="*/ 46134 w 37431"/>
                <a:gd name="connsiteY11" fmla="*/ 35528 h 57150"/>
                <a:gd name="connsiteX12" fmla="*/ 37244 w 37431"/>
                <a:gd name="connsiteY12" fmla="*/ 0 h 57150"/>
                <a:gd name="connsiteX13" fmla="*/ 37244 w 37431"/>
                <a:gd name="connsiteY13" fmla="*/ 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7431" h="57150">
                  <a:moveTo>
                    <a:pt x="37244" y="0"/>
                  </a:moveTo>
                  <a:lnTo>
                    <a:pt x="35560" y="2953"/>
                  </a:lnTo>
                  <a:lnTo>
                    <a:pt x="16002" y="37433"/>
                  </a:lnTo>
                  <a:cubicBezTo>
                    <a:pt x="16002" y="37338"/>
                    <a:pt x="16096" y="37338"/>
                    <a:pt x="16096" y="37338"/>
                  </a:cubicBezTo>
                  <a:cubicBezTo>
                    <a:pt x="16002" y="37433"/>
                    <a:pt x="16002" y="37433"/>
                    <a:pt x="16002" y="37528"/>
                  </a:cubicBezTo>
                  <a:cubicBezTo>
                    <a:pt x="16002" y="37624"/>
                    <a:pt x="15908" y="37624"/>
                    <a:pt x="15908" y="37624"/>
                  </a:cubicBezTo>
                  <a:cubicBezTo>
                    <a:pt x="15908" y="37624"/>
                    <a:pt x="15908" y="37719"/>
                    <a:pt x="15815" y="37719"/>
                  </a:cubicBezTo>
                  <a:lnTo>
                    <a:pt x="11417" y="45434"/>
                  </a:lnTo>
                  <a:lnTo>
                    <a:pt x="8703" y="50292"/>
                  </a:lnTo>
                  <a:lnTo>
                    <a:pt x="0" y="65627"/>
                  </a:lnTo>
                  <a:lnTo>
                    <a:pt x="39865" y="65627"/>
                  </a:lnTo>
                  <a:cubicBezTo>
                    <a:pt x="43889" y="56388"/>
                    <a:pt x="46134" y="46196"/>
                    <a:pt x="46134" y="35528"/>
                  </a:cubicBezTo>
                  <a:cubicBezTo>
                    <a:pt x="46134" y="22574"/>
                    <a:pt x="42953" y="10573"/>
                    <a:pt x="37244" y="0"/>
                  </a:cubicBezTo>
                  <a:lnTo>
                    <a:pt x="37244"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8" name="手繪多邊形: 圖案 97">
              <a:extLst>
                <a:ext uri="{FF2B5EF4-FFF2-40B4-BE49-F238E27FC236}">
                  <a16:creationId xmlns:a16="http://schemas.microsoft.com/office/drawing/2014/main" id="{FF1367BB-4D30-42A5-A568-0D8581BB026A}"/>
                </a:ext>
              </a:extLst>
            </p:cNvPr>
            <p:cNvSpPr/>
            <p:nvPr/>
          </p:nvSpPr>
          <p:spPr>
            <a:xfrm>
              <a:off x="9502071" y="5473737"/>
              <a:ext cx="65505" cy="28575"/>
            </a:xfrm>
            <a:custGeom>
              <a:avLst/>
              <a:gdLst>
                <a:gd name="connsiteX0" fmla="*/ 0 w 65505"/>
                <a:gd name="connsiteY0" fmla="*/ 0 h 28575"/>
                <a:gd name="connsiteX1" fmla="*/ 0 w 65505"/>
                <a:gd name="connsiteY1" fmla="*/ 0 h 28575"/>
                <a:gd name="connsiteX2" fmla="*/ 18341 w 65505"/>
                <a:gd name="connsiteY2" fmla="*/ 32385 h 28575"/>
                <a:gd name="connsiteX3" fmla="*/ 18341 w 65505"/>
                <a:gd name="connsiteY3" fmla="*/ 32385 h 28575"/>
                <a:gd name="connsiteX4" fmla="*/ 19932 w 65505"/>
                <a:gd name="connsiteY4" fmla="*/ 35147 h 28575"/>
                <a:gd name="connsiteX5" fmla="*/ 74395 w 65505"/>
                <a:gd name="connsiteY5" fmla="*/ 0 h 28575"/>
                <a:gd name="connsiteX6" fmla="*/ 0 w 65505"/>
                <a:gd name="connsiteY6" fmla="*/ 0 h 28575"/>
                <a:gd name="connsiteX7" fmla="*/ 0 w 65505"/>
                <a:gd name="connsiteY7" fmla="*/ 0 h 28575"/>
                <a:gd name="connsiteX8" fmla="*/ 0 w 65505"/>
                <a:gd name="connsiteY8" fmla="*/ 0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505" h="28575">
                  <a:moveTo>
                    <a:pt x="0" y="0"/>
                  </a:moveTo>
                  <a:lnTo>
                    <a:pt x="0" y="0"/>
                  </a:lnTo>
                  <a:lnTo>
                    <a:pt x="18341" y="32385"/>
                  </a:lnTo>
                  <a:lnTo>
                    <a:pt x="18341" y="32385"/>
                  </a:lnTo>
                  <a:lnTo>
                    <a:pt x="19932" y="35147"/>
                  </a:lnTo>
                  <a:cubicBezTo>
                    <a:pt x="43046" y="32766"/>
                    <a:pt x="62979" y="19241"/>
                    <a:pt x="74395" y="0"/>
                  </a:cubicBezTo>
                  <a:lnTo>
                    <a:pt x="0" y="0"/>
                  </a:lnTo>
                  <a:lnTo>
                    <a:pt x="0" y="0"/>
                  </a:lnTo>
                  <a:lnTo>
                    <a:pt x="0" y="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99" name="手繪多邊形: 圖案 98">
              <a:extLst>
                <a:ext uri="{FF2B5EF4-FFF2-40B4-BE49-F238E27FC236}">
                  <a16:creationId xmlns:a16="http://schemas.microsoft.com/office/drawing/2014/main" id="{0A7C1987-1651-439C-82FF-F335D8EFD1DF}"/>
                </a:ext>
              </a:extLst>
            </p:cNvPr>
            <p:cNvSpPr/>
            <p:nvPr/>
          </p:nvSpPr>
          <p:spPr>
            <a:xfrm>
              <a:off x="9439092" y="5358579"/>
              <a:ext cx="149726" cy="152400"/>
            </a:xfrm>
            <a:custGeom>
              <a:avLst/>
              <a:gdLst>
                <a:gd name="connsiteX0" fmla="*/ 5615 w 149726"/>
                <a:gd name="connsiteY0" fmla="*/ 76771 h 152400"/>
                <a:gd name="connsiteX1" fmla="*/ 12259 w 149726"/>
                <a:gd name="connsiteY1" fmla="*/ 46672 h 152400"/>
                <a:gd name="connsiteX2" fmla="*/ 6738 w 149726"/>
                <a:gd name="connsiteY2" fmla="*/ 46672 h 152400"/>
                <a:gd name="connsiteX3" fmla="*/ 6083 w 149726"/>
                <a:gd name="connsiteY3" fmla="*/ 46577 h 152400"/>
                <a:gd name="connsiteX4" fmla="*/ 0 w 149726"/>
                <a:gd name="connsiteY4" fmla="*/ 76771 h 152400"/>
                <a:gd name="connsiteX5" fmla="*/ 10107 w 149726"/>
                <a:gd name="connsiteY5" fmla="*/ 115157 h 152400"/>
                <a:gd name="connsiteX6" fmla="*/ 11791 w 149726"/>
                <a:gd name="connsiteY6" fmla="*/ 112300 h 152400"/>
                <a:gd name="connsiteX7" fmla="*/ 13475 w 149726"/>
                <a:gd name="connsiteY7" fmla="*/ 109347 h 152400"/>
                <a:gd name="connsiteX8" fmla="*/ 5615 w 149726"/>
                <a:gd name="connsiteY8" fmla="*/ 76771 h 152400"/>
                <a:gd name="connsiteX9" fmla="*/ 5615 w 149726"/>
                <a:gd name="connsiteY9" fmla="*/ 76771 h 152400"/>
                <a:gd name="connsiteX10" fmla="*/ 75331 w 149726"/>
                <a:gd name="connsiteY10" fmla="*/ 0 h 152400"/>
                <a:gd name="connsiteX11" fmla="*/ 75331 w 149726"/>
                <a:gd name="connsiteY11" fmla="*/ 0 h 152400"/>
                <a:gd name="connsiteX12" fmla="*/ 77016 w 149726"/>
                <a:gd name="connsiteY12" fmla="*/ 2858 h 152400"/>
                <a:gd name="connsiteX13" fmla="*/ 78700 w 149726"/>
                <a:gd name="connsiteY13" fmla="*/ 5906 h 152400"/>
                <a:gd name="connsiteX14" fmla="*/ 132601 w 149726"/>
                <a:gd name="connsiteY14" fmla="*/ 36195 h 152400"/>
                <a:gd name="connsiteX15" fmla="*/ 134192 w 149726"/>
                <a:gd name="connsiteY15" fmla="*/ 33433 h 152400"/>
                <a:gd name="connsiteX16" fmla="*/ 135409 w 149726"/>
                <a:gd name="connsiteY16" fmla="*/ 31242 h 152400"/>
                <a:gd name="connsiteX17" fmla="*/ 135783 w 149726"/>
                <a:gd name="connsiteY17" fmla="*/ 30670 h 152400"/>
                <a:gd name="connsiteX18" fmla="*/ 75331 w 149726"/>
                <a:gd name="connsiteY18" fmla="*/ 0 h 152400"/>
                <a:gd name="connsiteX19" fmla="*/ 75331 w 149726"/>
                <a:gd name="connsiteY19" fmla="*/ 0 h 152400"/>
                <a:gd name="connsiteX20" fmla="*/ 66535 w 149726"/>
                <a:gd name="connsiteY20" fmla="*/ 1143 h 152400"/>
                <a:gd name="connsiteX21" fmla="*/ 66254 w 149726"/>
                <a:gd name="connsiteY21" fmla="*/ 476 h 152400"/>
                <a:gd name="connsiteX22" fmla="*/ 9919 w 149726"/>
                <a:gd name="connsiteY22" fmla="*/ 38386 h 152400"/>
                <a:gd name="connsiteX23" fmla="*/ 16563 w 149726"/>
                <a:gd name="connsiteY23" fmla="*/ 38386 h 152400"/>
                <a:gd name="connsiteX24" fmla="*/ 69248 w 149726"/>
                <a:gd name="connsiteY24" fmla="*/ 6001 h 152400"/>
                <a:gd name="connsiteX25" fmla="*/ 67658 w 149726"/>
                <a:gd name="connsiteY25" fmla="*/ 3239 h 152400"/>
                <a:gd name="connsiteX26" fmla="*/ 66535 w 149726"/>
                <a:gd name="connsiteY26" fmla="*/ 1143 h 152400"/>
                <a:gd name="connsiteX27" fmla="*/ 66535 w 149726"/>
                <a:gd name="connsiteY27" fmla="*/ 1143 h 152400"/>
                <a:gd name="connsiteX28" fmla="*/ 66535 w 149726"/>
                <a:gd name="connsiteY28" fmla="*/ 1143 h 152400"/>
                <a:gd name="connsiteX29" fmla="*/ 140649 w 149726"/>
                <a:gd name="connsiteY29" fmla="*/ 38386 h 152400"/>
                <a:gd name="connsiteX30" fmla="*/ 138965 w 149726"/>
                <a:gd name="connsiteY30" fmla="*/ 41243 h 152400"/>
                <a:gd name="connsiteX31" fmla="*/ 137280 w 149726"/>
                <a:gd name="connsiteY31" fmla="*/ 44196 h 152400"/>
                <a:gd name="connsiteX32" fmla="*/ 145047 w 149726"/>
                <a:gd name="connsiteY32" fmla="*/ 76676 h 152400"/>
                <a:gd name="connsiteX33" fmla="*/ 138403 w 149726"/>
                <a:gd name="connsiteY33" fmla="*/ 106775 h 152400"/>
                <a:gd name="connsiteX34" fmla="*/ 143924 w 149726"/>
                <a:gd name="connsiteY34" fmla="*/ 106775 h 152400"/>
                <a:gd name="connsiteX35" fmla="*/ 144580 w 149726"/>
                <a:gd name="connsiteY35" fmla="*/ 106870 h 152400"/>
                <a:gd name="connsiteX36" fmla="*/ 150662 w 149726"/>
                <a:gd name="connsiteY36" fmla="*/ 76676 h 152400"/>
                <a:gd name="connsiteX37" fmla="*/ 140649 w 149726"/>
                <a:gd name="connsiteY37" fmla="*/ 38386 h 152400"/>
                <a:gd name="connsiteX38" fmla="*/ 140649 w 149726"/>
                <a:gd name="connsiteY38" fmla="*/ 38386 h 152400"/>
                <a:gd name="connsiteX39" fmla="*/ 134005 w 149726"/>
                <a:gd name="connsiteY39" fmla="*/ 115157 h 152400"/>
                <a:gd name="connsiteX40" fmla="*/ 81320 w 149726"/>
                <a:gd name="connsiteY40" fmla="*/ 147542 h 152400"/>
                <a:gd name="connsiteX41" fmla="*/ 82911 w 149726"/>
                <a:gd name="connsiteY41" fmla="*/ 150305 h 152400"/>
                <a:gd name="connsiteX42" fmla="*/ 84128 w 149726"/>
                <a:gd name="connsiteY42" fmla="*/ 152400 h 152400"/>
                <a:gd name="connsiteX43" fmla="*/ 84408 w 149726"/>
                <a:gd name="connsiteY43" fmla="*/ 153067 h 152400"/>
                <a:gd name="connsiteX44" fmla="*/ 140743 w 149726"/>
                <a:gd name="connsiteY44" fmla="*/ 115157 h 152400"/>
                <a:gd name="connsiteX45" fmla="*/ 134005 w 149726"/>
                <a:gd name="connsiteY45" fmla="*/ 115157 h 152400"/>
                <a:gd name="connsiteX46" fmla="*/ 134005 w 149726"/>
                <a:gd name="connsiteY46" fmla="*/ 115157 h 152400"/>
                <a:gd name="connsiteX47" fmla="*/ 134005 w 149726"/>
                <a:gd name="connsiteY47" fmla="*/ 115157 h 152400"/>
                <a:gd name="connsiteX48" fmla="*/ 73647 w 149726"/>
                <a:gd name="connsiteY48" fmla="*/ 150686 h 152400"/>
                <a:gd name="connsiteX49" fmla="*/ 71962 w 149726"/>
                <a:gd name="connsiteY49" fmla="*/ 147733 h 152400"/>
                <a:gd name="connsiteX50" fmla="*/ 71962 w 149726"/>
                <a:gd name="connsiteY50" fmla="*/ 147733 h 152400"/>
                <a:gd name="connsiteX51" fmla="*/ 18061 w 149726"/>
                <a:gd name="connsiteY51" fmla="*/ 117443 h 152400"/>
                <a:gd name="connsiteX52" fmla="*/ 16470 w 149726"/>
                <a:gd name="connsiteY52" fmla="*/ 120206 h 152400"/>
                <a:gd name="connsiteX53" fmla="*/ 15253 w 149726"/>
                <a:gd name="connsiteY53" fmla="*/ 122301 h 152400"/>
                <a:gd name="connsiteX54" fmla="*/ 14879 w 149726"/>
                <a:gd name="connsiteY54" fmla="*/ 122873 h 152400"/>
                <a:gd name="connsiteX55" fmla="*/ 75238 w 149726"/>
                <a:gd name="connsiteY55" fmla="*/ 153638 h 152400"/>
                <a:gd name="connsiteX56" fmla="*/ 75238 w 149726"/>
                <a:gd name="connsiteY56" fmla="*/ 153638 h 152400"/>
                <a:gd name="connsiteX57" fmla="*/ 73647 w 149726"/>
                <a:gd name="connsiteY57" fmla="*/ 150686 h 152400"/>
                <a:gd name="connsiteX58" fmla="*/ 73647 w 149726"/>
                <a:gd name="connsiteY58" fmla="*/ 150686 h 152400"/>
                <a:gd name="connsiteX59" fmla="*/ 73647 w 149726"/>
                <a:gd name="connsiteY59" fmla="*/ 150686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Lst>
              <a:rect l="l" t="t" r="r" b="b"/>
              <a:pathLst>
                <a:path w="149726" h="152400">
                  <a:moveTo>
                    <a:pt x="5615" y="76771"/>
                  </a:moveTo>
                  <a:cubicBezTo>
                    <a:pt x="5615" y="66008"/>
                    <a:pt x="7954" y="55817"/>
                    <a:pt x="12259" y="46672"/>
                  </a:cubicBezTo>
                  <a:lnTo>
                    <a:pt x="6738" y="46672"/>
                  </a:lnTo>
                  <a:cubicBezTo>
                    <a:pt x="6551" y="46672"/>
                    <a:pt x="6363" y="46672"/>
                    <a:pt x="6083" y="46577"/>
                  </a:cubicBezTo>
                  <a:cubicBezTo>
                    <a:pt x="2152" y="55817"/>
                    <a:pt x="0" y="66008"/>
                    <a:pt x="0" y="76771"/>
                  </a:cubicBezTo>
                  <a:cubicBezTo>
                    <a:pt x="0" y="90678"/>
                    <a:pt x="3650" y="103918"/>
                    <a:pt x="10107" y="115157"/>
                  </a:cubicBezTo>
                  <a:lnTo>
                    <a:pt x="11791" y="112300"/>
                  </a:lnTo>
                  <a:lnTo>
                    <a:pt x="13475" y="109347"/>
                  </a:lnTo>
                  <a:cubicBezTo>
                    <a:pt x="8422" y="99536"/>
                    <a:pt x="5615" y="88487"/>
                    <a:pt x="5615" y="76771"/>
                  </a:cubicBezTo>
                  <a:lnTo>
                    <a:pt x="5615" y="76771"/>
                  </a:lnTo>
                  <a:close/>
                  <a:moveTo>
                    <a:pt x="75331" y="0"/>
                  </a:moveTo>
                  <a:lnTo>
                    <a:pt x="75331" y="0"/>
                  </a:lnTo>
                  <a:lnTo>
                    <a:pt x="77016" y="2858"/>
                  </a:lnTo>
                  <a:lnTo>
                    <a:pt x="78700" y="5906"/>
                  </a:lnTo>
                  <a:cubicBezTo>
                    <a:pt x="100972" y="6953"/>
                    <a:pt x="120530" y="18764"/>
                    <a:pt x="132601" y="36195"/>
                  </a:cubicBezTo>
                  <a:lnTo>
                    <a:pt x="134192" y="33433"/>
                  </a:lnTo>
                  <a:lnTo>
                    <a:pt x="135409" y="31242"/>
                  </a:lnTo>
                  <a:cubicBezTo>
                    <a:pt x="135502" y="31052"/>
                    <a:pt x="135596" y="30861"/>
                    <a:pt x="135783" y="30670"/>
                  </a:cubicBezTo>
                  <a:cubicBezTo>
                    <a:pt x="121933" y="12097"/>
                    <a:pt x="99942" y="0"/>
                    <a:pt x="75331" y="0"/>
                  </a:cubicBezTo>
                  <a:lnTo>
                    <a:pt x="75331" y="0"/>
                  </a:lnTo>
                  <a:close/>
                  <a:moveTo>
                    <a:pt x="66535" y="1143"/>
                  </a:moveTo>
                  <a:cubicBezTo>
                    <a:pt x="66441" y="953"/>
                    <a:pt x="66348" y="762"/>
                    <a:pt x="66254" y="476"/>
                  </a:cubicBezTo>
                  <a:cubicBezTo>
                    <a:pt x="42204" y="3429"/>
                    <a:pt x="21617" y="18002"/>
                    <a:pt x="9919" y="38386"/>
                  </a:cubicBezTo>
                  <a:lnTo>
                    <a:pt x="16563" y="38386"/>
                  </a:lnTo>
                  <a:cubicBezTo>
                    <a:pt x="27980" y="20384"/>
                    <a:pt x="47070" y="7906"/>
                    <a:pt x="69248" y="6001"/>
                  </a:cubicBezTo>
                  <a:lnTo>
                    <a:pt x="67658" y="3239"/>
                  </a:lnTo>
                  <a:lnTo>
                    <a:pt x="66535" y="1143"/>
                  </a:lnTo>
                  <a:lnTo>
                    <a:pt x="66535" y="1143"/>
                  </a:lnTo>
                  <a:lnTo>
                    <a:pt x="66535" y="1143"/>
                  </a:lnTo>
                  <a:close/>
                  <a:moveTo>
                    <a:pt x="140649" y="38386"/>
                  </a:moveTo>
                  <a:lnTo>
                    <a:pt x="138965" y="41243"/>
                  </a:lnTo>
                  <a:lnTo>
                    <a:pt x="137280" y="44196"/>
                  </a:lnTo>
                  <a:cubicBezTo>
                    <a:pt x="142240" y="54007"/>
                    <a:pt x="145047" y="65056"/>
                    <a:pt x="145047" y="76676"/>
                  </a:cubicBezTo>
                  <a:cubicBezTo>
                    <a:pt x="145047" y="87440"/>
                    <a:pt x="142708" y="97631"/>
                    <a:pt x="138403" y="106775"/>
                  </a:cubicBezTo>
                  <a:lnTo>
                    <a:pt x="143924" y="106775"/>
                  </a:lnTo>
                  <a:cubicBezTo>
                    <a:pt x="144112" y="106775"/>
                    <a:pt x="144299" y="106775"/>
                    <a:pt x="144580" y="106870"/>
                  </a:cubicBezTo>
                  <a:cubicBezTo>
                    <a:pt x="148510" y="97631"/>
                    <a:pt x="150662" y="87440"/>
                    <a:pt x="150662" y="76676"/>
                  </a:cubicBezTo>
                  <a:cubicBezTo>
                    <a:pt x="150756" y="62865"/>
                    <a:pt x="147106" y="49720"/>
                    <a:pt x="140649" y="38386"/>
                  </a:cubicBezTo>
                  <a:lnTo>
                    <a:pt x="140649" y="38386"/>
                  </a:lnTo>
                  <a:close/>
                  <a:moveTo>
                    <a:pt x="134005" y="115157"/>
                  </a:moveTo>
                  <a:cubicBezTo>
                    <a:pt x="122588" y="133160"/>
                    <a:pt x="103405" y="145637"/>
                    <a:pt x="81320" y="147542"/>
                  </a:cubicBezTo>
                  <a:lnTo>
                    <a:pt x="82911" y="150305"/>
                  </a:lnTo>
                  <a:lnTo>
                    <a:pt x="84128" y="152400"/>
                  </a:lnTo>
                  <a:cubicBezTo>
                    <a:pt x="84221" y="152591"/>
                    <a:pt x="84315" y="152781"/>
                    <a:pt x="84408" y="153067"/>
                  </a:cubicBezTo>
                  <a:cubicBezTo>
                    <a:pt x="108458" y="150209"/>
                    <a:pt x="129045" y="135636"/>
                    <a:pt x="140743" y="115157"/>
                  </a:cubicBezTo>
                  <a:lnTo>
                    <a:pt x="134005" y="115157"/>
                  </a:lnTo>
                  <a:lnTo>
                    <a:pt x="134005" y="115157"/>
                  </a:lnTo>
                  <a:lnTo>
                    <a:pt x="134005" y="115157"/>
                  </a:lnTo>
                  <a:close/>
                  <a:moveTo>
                    <a:pt x="73647" y="150686"/>
                  </a:moveTo>
                  <a:lnTo>
                    <a:pt x="71962" y="147733"/>
                  </a:lnTo>
                  <a:lnTo>
                    <a:pt x="71962" y="147733"/>
                  </a:lnTo>
                  <a:cubicBezTo>
                    <a:pt x="49690" y="146685"/>
                    <a:pt x="30132" y="134874"/>
                    <a:pt x="18061" y="117443"/>
                  </a:cubicBezTo>
                  <a:lnTo>
                    <a:pt x="16470" y="120206"/>
                  </a:lnTo>
                  <a:lnTo>
                    <a:pt x="15253" y="122301"/>
                  </a:lnTo>
                  <a:cubicBezTo>
                    <a:pt x="15160" y="122492"/>
                    <a:pt x="15066" y="122682"/>
                    <a:pt x="14879" y="122873"/>
                  </a:cubicBezTo>
                  <a:cubicBezTo>
                    <a:pt x="28635" y="141542"/>
                    <a:pt x="50626" y="153638"/>
                    <a:pt x="75238" y="153638"/>
                  </a:cubicBezTo>
                  <a:lnTo>
                    <a:pt x="75238" y="153638"/>
                  </a:lnTo>
                  <a:lnTo>
                    <a:pt x="73647" y="150686"/>
                  </a:lnTo>
                  <a:lnTo>
                    <a:pt x="73647" y="150686"/>
                  </a:lnTo>
                  <a:lnTo>
                    <a:pt x="73647" y="150686"/>
                  </a:lnTo>
                  <a:close/>
                </a:path>
              </a:pathLst>
            </a:custGeom>
            <a:solidFill>
              <a:srgbClr val="21FAFF"/>
            </a:solidFill>
            <a:ln w="9331" cap="flat">
              <a:solidFill>
                <a:srgbClr val="21FAFF"/>
              </a:solid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0" name="手繪多邊形: 圖案 99">
              <a:extLst>
                <a:ext uri="{FF2B5EF4-FFF2-40B4-BE49-F238E27FC236}">
                  <a16:creationId xmlns:a16="http://schemas.microsoft.com/office/drawing/2014/main" id="{71B1F502-9552-491C-8A14-6EAB534F8920}"/>
                </a:ext>
              </a:extLst>
            </p:cNvPr>
            <p:cNvSpPr/>
            <p:nvPr/>
          </p:nvSpPr>
          <p:spPr>
            <a:xfrm>
              <a:off x="9361890" y="5300763"/>
              <a:ext cx="74863" cy="66675"/>
            </a:xfrm>
            <a:custGeom>
              <a:avLst/>
              <a:gdLst>
                <a:gd name="connsiteX0" fmla="*/ 0 w 74863"/>
                <a:gd name="connsiteY0" fmla="*/ 74009 h 66675"/>
                <a:gd name="connsiteX1" fmla="*/ 18154 w 74863"/>
                <a:gd name="connsiteY1" fmla="*/ 74009 h 66675"/>
                <a:gd name="connsiteX2" fmla="*/ 18154 w 74863"/>
                <a:gd name="connsiteY2" fmla="*/ 21527 h 66675"/>
                <a:gd name="connsiteX3" fmla="*/ 80104 w 74863"/>
                <a:gd name="connsiteY3" fmla="*/ 21527 h 66675"/>
                <a:gd name="connsiteX4" fmla="*/ 80104 w 74863"/>
                <a:gd name="connsiteY4" fmla="*/ 0 h 66675"/>
                <a:gd name="connsiteX5" fmla="*/ 0 w 74863"/>
                <a:gd name="connsiteY5" fmla="*/ 0 h 66675"/>
                <a:gd name="connsiteX6" fmla="*/ 0 w 74863"/>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863" h="66675">
                  <a:moveTo>
                    <a:pt x="0" y="74009"/>
                  </a:moveTo>
                  <a:lnTo>
                    <a:pt x="18154" y="74009"/>
                  </a:lnTo>
                  <a:lnTo>
                    <a:pt x="18154" y="21527"/>
                  </a:lnTo>
                  <a:lnTo>
                    <a:pt x="80104" y="21527"/>
                  </a:lnTo>
                  <a:lnTo>
                    <a:pt x="80104" y="0"/>
                  </a:lnTo>
                  <a:lnTo>
                    <a:pt x="0" y="0"/>
                  </a:lnTo>
                  <a:lnTo>
                    <a:pt x="0" y="74009"/>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1" name="手繪多邊形: 圖案 100">
              <a:extLst>
                <a:ext uri="{FF2B5EF4-FFF2-40B4-BE49-F238E27FC236}">
                  <a16:creationId xmlns:a16="http://schemas.microsoft.com/office/drawing/2014/main" id="{C044D996-27AC-401D-BA3F-1A9BDB651009}"/>
                </a:ext>
              </a:extLst>
            </p:cNvPr>
            <p:cNvSpPr/>
            <p:nvPr/>
          </p:nvSpPr>
          <p:spPr>
            <a:xfrm>
              <a:off x="9361890" y="5478309"/>
              <a:ext cx="56147" cy="66675"/>
            </a:xfrm>
            <a:custGeom>
              <a:avLst/>
              <a:gdLst>
                <a:gd name="connsiteX0" fmla="*/ 65505 w 56147"/>
                <a:gd name="connsiteY0" fmla="*/ 74009 h 66675"/>
                <a:gd name="connsiteX1" fmla="*/ 65505 w 56147"/>
                <a:gd name="connsiteY1" fmla="*/ 57341 h 66675"/>
                <a:gd name="connsiteX2" fmla="*/ 19090 w 56147"/>
                <a:gd name="connsiteY2" fmla="*/ 57341 h 66675"/>
                <a:gd name="connsiteX3" fmla="*/ 19090 w 56147"/>
                <a:gd name="connsiteY3" fmla="*/ 0 h 66675"/>
                <a:gd name="connsiteX4" fmla="*/ 0 w 56147"/>
                <a:gd name="connsiteY4" fmla="*/ 0 h 66675"/>
                <a:gd name="connsiteX5" fmla="*/ 0 w 56147"/>
                <a:gd name="connsiteY5" fmla="*/ 74009 h 66675"/>
                <a:gd name="connsiteX6" fmla="*/ 65505 w 56147"/>
                <a:gd name="connsiteY6" fmla="*/ 74009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66675">
                  <a:moveTo>
                    <a:pt x="65505" y="74009"/>
                  </a:moveTo>
                  <a:lnTo>
                    <a:pt x="65505" y="57341"/>
                  </a:lnTo>
                  <a:lnTo>
                    <a:pt x="19090" y="57341"/>
                  </a:lnTo>
                  <a:lnTo>
                    <a:pt x="19090" y="0"/>
                  </a:lnTo>
                  <a:lnTo>
                    <a:pt x="0" y="0"/>
                  </a:lnTo>
                  <a:lnTo>
                    <a:pt x="0" y="74009"/>
                  </a:lnTo>
                  <a:lnTo>
                    <a:pt x="65505" y="74009"/>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2" name="手繪多邊形: 圖案 101">
              <a:extLst>
                <a:ext uri="{FF2B5EF4-FFF2-40B4-BE49-F238E27FC236}">
                  <a16:creationId xmlns:a16="http://schemas.microsoft.com/office/drawing/2014/main" id="{6B8D1807-95DC-4A81-A71D-379E122CDA68}"/>
                </a:ext>
              </a:extLst>
            </p:cNvPr>
            <p:cNvSpPr/>
            <p:nvPr/>
          </p:nvSpPr>
          <p:spPr>
            <a:xfrm>
              <a:off x="9580303" y="5300763"/>
              <a:ext cx="65505" cy="57150"/>
            </a:xfrm>
            <a:custGeom>
              <a:avLst/>
              <a:gdLst>
                <a:gd name="connsiteX0" fmla="*/ 72804 w 65505"/>
                <a:gd name="connsiteY0" fmla="*/ 66580 h 57150"/>
                <a:gd name="connsiteX1" fmla="*/ 56428 w 65505"/>
                <a:gd name="connsiteY1" fmla="*/ 66580 h 57150"/>
                <a:gd name="connsiteX2" fmla="*/ 56428 w 65505"/>
                <a:gd name="connsiteY2" fmla="*/ 19431 h 57150"/>
                <a:gd name="connsiteX3" fmla="*/ 0 w 65505"/>
                <a:gd name="connsiteY3" fmla="*/ 19431 h 57150"/>
                <a:gd name="connsiteX4" fmla="*/ 0 w 65505"/>
                <a:gd name="connsiteY4" fmla="*/ 0 h 57150"/>
                <a:gd name="connsiteX5" fmla="*/ 72804 w 65505"/>
                <a:gd name="connsiteY5" fmla="*/ 0 h 57150"/>
                <a:gd name="connsiteX6" fmla="*/ 72804 w 65505"/>
                <a:gd name="connsiteY6" fmla="*/ 66580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5505" h="57150">
                  <a:moveTo>
                    <a:pt x="72804" y="66580"/>
                  </a:moveTo>
                  <a:lnTo>
                    <a:pt x="56428" y="66580"/>
                  </a:lnTo>
                  <a:lnTo>
                    <a:pt x="56428" y="19431"/>
                  </a:lnTo>
                  <a:lnTo>
                    <a:pt x="0" y="19431"/>
                  </a:lnTo>
                  <a:lnTo>
                    <a:pt x="0" y="0"/>
                  </a:lnTo>
                  <a:lnTo>
                    <a:pt x="72804" y="0"/>
                  </a:lnTo>
                  <a:lnTo>
                    <a:pt x="72804" y="66580"/>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sp>
          <p:nvSpPr>
            <p:cNvPr id="103" name="手繪多邊形: 圖案 102">
              <a:extLst>
                <a:ext uri="{FF2B5EF4-FFF2-40B4-BE49-F238E27FC236}">
                  <a16:creationId xmlns:a16="http://schemas.microsoft.com/office/drawing/2014/main" id="{40BD060A-5217-4F76-9B35-6D3CEDDDC37C}"/>
                </a:ext>
              </a:extLst>
            </p:cNvPr>
            <p:cNvSpPr/>
            <p:nvPr/>
          </p:nvSpPr>
          <p:spPr>
            <a:xfrm>
              <a:off x="9594901" y="5470975"/>
              <a:ext cx="56147" cy="76200"/>
            </a:xfrm>
            <a:custGeom>
              <a:avLst/>
              <a:gdLst>
                <a:gd name="connsiteX0" fmla="*/ 0 w 56147"/>
                <a:gd name="connsiteY0" fmla="*/ 81344 h 76200"/>
                <a:gd name="connsiteX1" fmla="*/ 0 w 56147"/>
                <a:gd name="connsiteY1" fmla="*/ 66580 h 76200"/>
                <a:gd name="connsiteX2" fmla="*/ 41268 w 56147"/>
                <a:gd name="connsiteY2" fmla="*/ 66580 h 76200"/>
                <a:gd name="connsiteX3" fmla="*/ 41268 w 56147"/>
                <a:gd name="connsiteY3" fmla="*/ 0 h 76200"/>
                <a:gd name="connsiteX4" fmla="*/ 58206 w 56147"/>
                <a:gd name="connsiteY4" fmla="*/ 0 h 76200"/>
                <a:gd name="connsiteX5" fmla="*/ 58206 w 56147"/>
                <a:gd name="connsiteY5" fmla="*/ 81344 h 76200"/>
                <a:gd name="connsiteX6" fmla="*/ 0 w 56147"/>
                <a:gd name="connsiteY6" fmla="*/ 81344 h 76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147" h="76200">
                  <a:moveTo>
                    <a:pt x="0" y="81344"/>
                  </a:moveTo>
                  <a:lnTo>
                    <a:pt x="0" y="66580"/>
                  </a:lnTo>
                  <a:lnTo>
                    <a:pt x="41268" y="66580"/>
                  </a:lnTo>
                  <a:lnTo>
                    <a:pt x="41268" y="0"/>
                  </a:lnTo>
                  <a:lnTo>
                    <a:pt x="58206" y="0"/>
                  </a:lnTo>
                  <a:lnTo>
                    <a:pt x="58206" y="81344"/>
                  </a:lnTo>
                  <a:lnTo>
                    <a:pt x="0" y="81344"/>
                  </a:lnTo>
                  <a:close/>
                </a:path>
              </a:pathLst>
            </a:custGeom>
            <a:solidFill>
              <a:srgbClr val="21FAFF"/>
            </a:solidFill>
            <a:ln w="9331" cap="flat">
              <a:noFill/>
              <a:prstDash val="solid"/>
              <a:miter/>
            </a:ln>
          </p:spPr>
          <p:txBody>
            <a:bodyPr rtlCol="0" anchor="ctr"/>
            <a:lstStyle/>
            <a:p>
              <a:endParaRPr lang="zh-TW" altLang="en-US">
                <a:latin typeface="Arial" panose="020B0604020202020204" pitchFamily="34" charset="0"/>
                <a:cs typeface="Arial" panose="020B0604020202020204" pitchFamily="34" charset="0"/>
              </a:endParaRPr>
            </a:p>
          </p:txBody>
        </p:sp>
      </p:grpSp>
      <p:grpSp>
        <p:nvGrpSpPr>
          <p:cNvPr id="5" name="群組 4">
            <a:extLst>
              <a:ext uri="{FF2B5EF4-FFF2-40B4-BE49-F238E27FC236}">
                <a16:creationId xmlns:a16="http://schemas.microsoft.com/office/drawing/2014/main" id="{5487A1FD-86A8-4125-B725-D0F1882B6D83}"/>
              </a:ext>
            </a:extLst>
          </p:cNvPr>
          <p:cNvGrpSpPr/>
          <p:nvPr/>
        </p:nvGrpSpPr>
        <p:grpSpPr>
          <a:xfrm>
            <a:off x="10044705" y="1889766"/>
            <a:ext cx="2119894" cy="2242379"/>
            <a:chOff x="9586675" y="2847073"/>
            <a:chExt cx="1407777" cy="1489118"/>
          </a:xfrm>
        </p:grpSpPr>
        <p:pic>
          <p:nvPicPr>
            <p:cNvPr id="106" name="圖片 105" descr="一張含有 時鐘 的圖片&#10;&#10;自動產生的描述">
              <a:extLst>
                <a:ext uri="{FF2B5EF4-FFF2-40B4-BE49-F238E27FC236}">
                  <a16:creationId xmlns:a16="http://schemas.microsoft.com/office/drawing/2014/main" id="{F4CC4D85-F316-427C-92E5-7302B58CB5D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054436" y="3716401"/>
              <a:ext cx="484184" cy="619790"/>
            </a:xfrm>
            <a:prstGeom prst="rect">
              <a:avLst/>
            </a:prstGeom>
          </p:spPr>
        </p:pic>
        <p:pic>
          <p:nvPicPr>
            <p:cNvPr id="107" name="圖片 106">
              <a:extLst>
                <a:ext uri="{FF2B5EF4-FFF2-40B4-BE49-F238E27FC236}">
                  <a16:creationId xmlns:a16="http://schemas.microsoft.com/office/drawing/2014/main" id="{DA09E410-289F-4B90-A534-A29D5F64E4AC}"/>
                </a:ext>
              </a:extLst>
            </p:cNvPr>
            <p:cNvPicPr>
              <a:picLocks noChangeAspect="1"/>
            </p:cNvPicPr>
            <p:nvPr/>
          </p:nvPicPr>
          <p:blipFill>
            <a:blip r:embed="rId6" cstate="print">
              <a:extLst>
                <a:ext uri="{28A0092B-C50C-407E-A947-70E740481C1C}">
                  <a14:useLocalDpi xmlns:a14="http://schemas.microsoft.com/office/drawing/2010/main"/>
                </a:ext>
              </a:extLst>
            </a:blip>
            <a:srcRect/>
            <a:stretch/>
          </p:blipFill>
          <p:spPr>
            <a:xfrm>
              <a:off x="9586675" y="2847073"/>
              <a:ext cx="1407777" cy="1355750"/>
            </a:xfrm>
            <a:prstGeom prst="rect">
              <a:avLst/>
            </a:prstGeom>
          </p:spPr>
        </p:pic>
      </p:grpSp>
      <p:pic>
        <p:nvPicPr>
          <p:cNvPr id="8" name="Google Shape;130;p15">
            <a:extLst>
              <a:ext uri="{FF2B5EF4-FFF2-40B4-BE49-F238E27FC236}">
                <a16:creationId xmlns:a16="http://schemas.microsoft.com/office/drawing/2014/main" id="{8DF16FBF-DD34-4C9A-AEA1-88CC3276AC83}"/>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1411065" y="4251289"/>
            <a:ext cx="9251978" cy="1257299"/>
          </a:xfrm>
          <a:prstGeom prst="rect">
            <a:avLst/>
          </a:prstGeom>
          <a:noFill/>
          <a:ln>
            <a:noFill/>
          </a:ln>
        </p:spPr>
      </p:pic>
      <p:sp>
        <p:nvSpPr>
          <p:cNvPr id="139" name="箭號: 向下 36">
            <a:extLst>
              <a:ext uri="{FF2B5EF4-FFF2-40B4-BE49-F238E27FC236}">
                <a16:creationId xmlns:a16="http://schemas.microsoft.com/office/drawing/2014/main" id="{9E12EA6A-2F4F-440A-80CE-032D5CE4C350}"/>
              </a:ext>
            </a:extLst>
          </p:cNvPr>
          <p:cNvSpPr/>
          <p:nvPr/>
        </p:nvSpPr>
        <p:spPr>
          <a:xfrm>
            <a:off x="3982149" y="3241117"/>
            <a:ext cx="665797" cy="785826"/>
          </a:xfrm>
          <a:prstGeom prst="downArrow">
            <a:avLst/>
          </a:prstGeom>
          <a:gradFill>
            <a:gsLst>
              <a:gs pos="100000">
                <a:srgbClr val="21FAFF"/>
              </a:gs>
              <a:gs pos="18000">
                <a:srgbClr val="21FAFF">
                  <a:alpha val="60000"/>
                </a:srgbClr>
              </a:gs>
              <a:gs pos="0">
                <a:srgbClr val="21FAFF">
                  <a:alpha val="0"/>
                </a:srgbClr>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013"/>
          </a:p>
        </p:txBody>
      </p:sp>
      <p:pic>
        <p:nvPicPr>
          <p:cNvPr id="15" name="圖形 14">
            <a:extLst>
              <a:ext uri="{FF2B5EF4-FFF2-40B4-BE49-F238E27FC236}">
                <a16:creationId xmlns:a16="http://schemas.microsoft.com/office/drawing/2014/main" id="{900D7C11-3F11-4E91-AF35-61EE70FAE64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72287" y="1965551"/>
            <a:ext cx="1288032" cy="1368534"/>
          </a:xfrm>
          <a:prstGeom prst="rect">
            <a:avLst/>
          </a:prstGeom>
        </p:spPr>
      </p:pic>
      <p:pic>
        <p:nvPicPr>
          <p:cNvPr id="16" name="圖形 15">
            <a:extLst>
              <a:ext uri="{FF2B5EF4-FFF2-40B4-BE49-F238E27FC236}">
                <a16:creationId xmlns:a16="http://schemas.microsoft.com/office/drawing/2014/main" id="{09F8A173-2B54-45BE-A208-8DEFAC0E3BD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9728" y="2239075"/>
            <a:ext cx="1343635" cy="1343635"/>
          </a:xfrm>
          <a:prstGeom prst="rect">
            <a:avLst/>
          </a:prstGeom>
        </p:spPr>
      </p:pic>
      <p:sp>
        <p:nvSpPr>
          <p:cNvPr id="158" name="矩形 157">
            <a:extLst>
              <a:ext uri="{FF2B5EF4-FFF2-40B4-BE49-F238E27FC236}">
                <a16:creationId xmlns:a16="http://schemas.microsoft.com/office/drawing/2014/main" id="{9DDA0DDE-9E77-4AC1-A367-FE83A959D547}"/>
              </a:ext>
            </a:extLst>
          </p:cNvPr>
          <p:cNvSpPr/>
          <p:nvPr/>
        </p:nvSpPr>
        <p:spPr>
          <a:xfrm>
            <a:off x="1057548" y="2502838"/>
            <a:ext cx="715321" cy="799597"/>
          </a:xfrm>
          <a:prstGeom prst="rect">
            <a:avLst/>
          </a:prstGeom>
          <a:solidFill>
            <a:schemeClr val="accent1">
              <a:lumMod val="50000"/>
              <a:alpha val="59000"/>
            </a:schemeClr>
          </a:solidFill>
          <a:ln>
            <a:noFill/>
          </a:ln>
          <a:effectLst>
            <a:softEdge rad="279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TW" altLang="en-US">
              <a:solidFill>
                <a:schemeClr val="bg1"/>
              </a:solidFill>
            </a:endParaRPr>
          </a:p>
        </p:txBody>
      </p:sp>
      <p:sp>
        <p:nvSpPr>
          <p:cNvPr id="17" name="矩形 16">
            <a:extLst>
              <a:ext uri="{FF2B5EF4-FFF2-40B4-BE49-F238E27FC236}">
                <a16:creationId xmlns:a16="http://schemas.microsoft.com/office/drawing/2014/main" id="{7623134A-6A78-410D-9BE7-0EDE762DC01F}"/>
              </a:ext>
            </a:extLst>
          </p:cNvPr>
          <p:cNvSpPr/>
          <p:nvPr/>
        </p:nvSpPr>
        <p:spPr>
          <a:xfrm>
            <a:off x="896016" y="2455720"/>
            <a:ext cx="1054221" cy="923330"/>
          </a:xfrm>
          <a:prstGeom prst="rect">
            <a:avLst/>
          </a:prstGeom>
          <a:effectLst>
            <a:outerShdw blurRad="114300" dist="38100" dir="2700000" algn="tl" rotWithShape="0">
              <a:prstClr val="black">
                <a:alpha val="40000"/>
              </a:prstClr>
            </a:outerShdw>
          </a:effectLst>
        </p:spPr>
        <p:txBody>
          <a:bodyPr wrap="square">
            <a:spAutoFit/>
          </a:bodyPr>
          <a:lstStyle/>
          <a:p>
            <a:pPr algn="ctr"/>
            <a:r>
              <a:rPr lang="en-US" altLang="zh-TW">
                <a:solidFill>
                  <a:srgbClr val="FFFC0C"/>
                </a:solidFill>
                <a:latin typeface="Arial" panose="020B0604020202020204" pitchFamily="34" charset="0"/>
                <a:ea typeface="微軟正黑體"/>
                <a:cs typeface="Arial" panose="020B0604020202020204" pitchFamily="34" charset="0"/>
              </a:rPr>
              <a:t>200TB </a:t>
            </a:r>
          </a:p>
          <a:p>
            <a:pPr algn="ctr"/>
            <a:r>
              <a:rPr lang="en-US" altLang="zh-TW" b="1">
                <a:solidFill>
                  <a:srgbClr val="FFFC0C"/>
                </a:solidFill>
                <a:latin typeface="Arial" panose="020B0604020202020204" pitchFamily="34" charset="0"/>
                <a:ea typeface="微軟正黑體"/>
                <a:cs typeface="Arial" panose="020B0604020202020204" pitchFamily="34" charset="0"/>
              </a:rPr>
              <a:t>Is not enough</a:t>
            </a:r>
            <a:endParaRPr lang="zh-TW" altLang="en-US" b="1">
              <a:solidFill>
                <a:srgbClr val="FFFC0C"/>
              </a:solidFill>
              <a:latin typeface="Arial" panose="020B0604020202020204" pitchFamily="34" charset="0"/>
              <a:ea typeface="微軟正黑體" panose="020B0604030504040204" pitchFamily="34" charset="-120"/>
              <a:cs typeface="Arial" panose="020B0604020202020204" pitchFamily="34" charset="0"/>
            </a:endParaRPr>
          </a:p>
        </p:txBody>
      </p:sp>
      <p:grpSp>
        <p:nvGrpSpPr>
          <p:cNvPr id="110" name="群組 109">
            <a:extLst>
              <a:ext uri="{FF2B5EF4-FFF2-40B4-BE49-F238E27FC236}">
                <a16:creationId xmlns:a16="http://schemas.microsoft.com/office/drawing/2014/main" id="{1CDB255E-C8F7-4649-92C6-30EFCCC47753}"/>
              </a:ext>
            </a:extLst>
          </p:cNvPr>
          <p:cNvGrpSpPr/>
          <p:nvPr/>
        </p:nvGrpSpPr>
        <p:grpSpPr>
          <a:xfrm>
            <a:off x="4547057" y="6017080"/>
            <a:ext cx="3312140" cy="816236"/>
            <a:chOff x="162746" y="1744345"/>
            <a:chExt cx="11866508" cy="1155702"/>
          </a:xfrm>
        </p:grpSpPr>
        <p:pic>
          <p:nvPicPr>
            <p:cNvPr id="111" name="圖片 110">
              <a:extLst>
                <a:ext uri="{FF2B5EF4-FFF2-40B4-BE49-F238E27FC236}">
                  <a16:creationId xmlns:a16="http://schemas.microsoft.com/office/drawing/2014/main" id="{074A80D0-9074-4A62-9C85-FB52A88C1175}"/>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112" name="圖片 111">
              <a:extLst>
                <a:ext uri="{FF2B5EF4-FFF2-40B4-BE49-F238E27FC236}">
                  <a16:creationId xmlns:a16="http://schemas.microsoft.com/office/drawing/2014/main" id="{62537AD0-00D8-4614-B905-E9B424653719}"/>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11" name="Google Shape;121;p15">
            <a:extLst>
              <a:ext uri="{FF2B5EF4-FFF2-40B4-BE49-F238E27FC236}">
                <a16:creationId xmlns:a16="http://schemas.microsoft.com/office/drawing/2014/main" id="{25DAC59E-A55A-4C92-96E2-EBD539983DC1}"/>
              </a:ext>
            </a:extLst>
          </p:cNvPr>
          <p:cNvSpPr/>
          <p:nvPr/>
        </p:nvSpPr>
        <p:spPr>
          <a:xfrm>
            <a:off x="1675050" y="5546094"/>
            <a:ext cx="1485269"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i="0" u="none" strike="noStrike" cap="none">
                <a:solidFill>
                  <a:schemeClr val="lt1"/>
                </a:solidFill>
                <a:latin typeface="Arial" panose="020B0604020202020204" pitchFamily="34" charset="0"/>
                <a:ea typeface="Arial"/>
                <a:cs typeface="Arial" panose="020B0604020202020204" pitchFamily="34" charset="0"/>
                <a:sym typeface="Arial"/>
              </a:rPr>
              <a:t>Data</a:t>
            </a:r>
            <a:endParaRPr sz="170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8" name="Google Shape;117;p15">
            <a:extLst>
              <a:ext uri="{FF2B5EF4-FFF2-40B4-BE49-F238E27FC236}">
                <a16:creationId xmlns:a16="http://schemas.microsoft.com/office/drawing/2014/main" id="{672630C6-95C4-438E-B877-41810007CEBA}"/>
              </a:ext>
            </a:extLst>
          </p:cNvPr>
          <p:cNvSpPr/>
          <p:nvPr/>
        </p:nvSpPr>
        <p:spPr>
          <a:xfrm>
            <a:off x="3997508" y="5576301"/>
            <a:ext cx="1705448"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i="0" u="none" strike="noStrike" cap="none">
                <a:solidFill>
                  <a:schemeClr val="lt1"/>
                </a:solidFill>
                <a:latin typeface="Arial" panose="020B0604020202020204" pitchFamily="34" charset="0"/>
                <a:ea typeface="Arial"/>
                <a:cs typeface="Arial" panose="020B0604020202020204" pitchFamily="34" charset="0"/>
                <a:sym typeface="Arial"/>
              </a:rPr>
              <a:t>Model building</a:t>
            </a:r>
            <a:endParaRPr sz="170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19" name="Google Shape;119;p15">
            <a:extLst>
              <a:ext uri="{FF2B5EF4-FFF2-40B4-BE49-F238E27FC236}">
                <a16:creationId xmlns:a16="http://schemas.microsoft.com/office/drawing/2014/main" id="{AE11A5F4-12AA-42EC-9D2C-5230A3F99B53}"/>
              </a:ext>
            </a:extLst>
          </p:cNvPr>
          <p:cNvSpPr/>
          <p:nvPr/>
        </p:nvSpPr>
        <p:spPr>
          <a:xfrm>
            <a:off x="8156024" y="5559412"/>
            <a:ext cx="3029882"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i="0" u="none" strike="noStrike" cap="none">
                <a:solidFill>
                  <a:schemeClr val="lt1"/>
                </a:solidFill>
                <a:latin typeface="Arial" panose="020B0604020202020204" pitchFamily="34" charset="0"/>
                <a:ea typeface="Arial"/>
                <a:cs typeface="Arial" panose="020B0604020202020204" pitchFamily="34" charset="0"/>
                <a:sym typeface="Arial"/>
              </a:rPr>
              <a:t>Parameter adjustment</a:t>
            </a:r>
            <a:endParaRPr sz="170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0" name="Google Shape;117;p15">
            <a:extLst>
              <a:ext uri="{FF2B5EF4-FFF2-40B4-BE49-F238E27FC236}">
                <a16:creationId xmlns:a16="http://schemas.microsoft.com/office/drawing/2014/main" id="{8603CE54-55A1-4E45-B4B2-D7A3FE625A09}"/>
              </a:ext>
            </a:extLst>
          </p:cNvPr>
          <p:cNvSpPr/>
          <p:nvPr/>
        </p:nvSpPr>
        <p:spPr>
          <a:xfrm>
            <a:off x="6301641" y="5576301"/>
            <a:ext cx="1824571" cy="384713"/>
          </a:xfrm>
          <a:prstGeom prst="rect">
            <a:avLst/>
          </a:prstGeom>
          <a:no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None/>
            </a:pPr>
            <a:r>
              <a:rPr lang="en-US" sz="1700" i="0" u="none" strike="noStrike" cap="none">
                <a:solidFill>
                  <a:schemeClr val="lt1"/>
                </a:solidFill>
                <a:latin typeface="Arial" panose="020B0604020202020204" pitchFamily="34" charset="0"/>
                <a:ea typeface="Arial"/>
                <a:cs typeface="Arial" panose="020B0604020202020204" pitchFamily="34" charset="0"/>
                <a:sym typeface="Arial"/>
              </a:rPr>
              <a:t>Model validation</a:t>
            </a:r>
            <a:endParaRPr sz="1700" i="0" u="none" strike="noStrike" cap="none">
              <a:solidFill>
                <a:schemeClr val="lt1"/>
              </a:solidFill>
              <a:latin typeface="Arial" panose="020B0604020202020204" pitchFamily="34" charset="0"/>
              <a:ea typeface="Arial"/>
              <a:cs typeface="Arial" panose="020B0604020202020204" pitchFamily="34" charset="0"/>
              <a:sym typeface="Arial"/>
            </a:endParaRPr>
          </a:p>
        </p:txBody>
      </p:sp>
      <p:sp>
        <p:nvSpPr>
          <p:cNvPr id="21" name="矩形 20">
            <a:extLst>
              <a:ext uri="{FF2B5EF4-FFF2-40B4-BE49-F238E27FC236}">
                <a16:creationId xmlns:a16="http://schemas.microsoft.com/office/drawing/2014/main" id="{BFAB2E51-8F97-4B4F-BD0C-C09E00D12F5A}"/>
              </a:ext>
            </a:extLst>
          </p:cNvPr>
          <p:cNvSpPr/>
          <p:nvPr/>
        </p:nvSpPr>
        <p:spPr>
          <a:xfrm>
            <a:off x="5150862" y="6135016"/>
            <a:ext cx="2148345" cy="448521"/>
          </a:xfrm>
          <a:prstGeom prst="rect">
            <a:avLst/>
          </a:prstGeom>
        </p:spPr>
        <p:txBody>
          <a:bodyPr wrap="none" anchor="t">
            <a:spAutoFit/>
          </a:bodyPr>
          <a:lstStyle/>
          <a:p>
            <a:pPr lvl="0" algn="ctr">
              <a:lnSpc>
                <a:spcPct val="115000"/>
              </a:lnSpc>
            </a:pPr>
            <a:r>
              <a:rPr lang="en-US" altLang="zh-TW" sz="2200" b="1">
                <a:latin typeface="Arial" panose="020B0604020202020204" pitchFamily="34" charset="0"/>
                <a:ea typeface="新細明體"/>
                <a:cs typeface="Arial" panose="020B0604020202020204" pitchFamily="34" charset="0"/>
                <a:sym typeface="Arial"/>
              </a:rPr>
              <a:t>Deep Learning</a:t>
            </a:r>
            <a:endParaRPr lang="en-US" altLang="zh-TW" sz="2200" b="1">
              <a:latin typeface="Arial" panose="020B0604020202020204" pitchFamily="34" charset="0"/>
              <a:ea typeface="新細明體"/>
              <a:cs typeface="Arial" panose="020B0604020202020204" pitchFamily="34" charset="0"/>
            </a:endParaRPr>
          </a:p>
        </p:txBody>
      </p:sp>
    </p:spTree>
    <p:extLst>
      <p:ext uri="{BB962C8B-B14F-4D97-AF65-F5344CB8AC3E}">
        <p14:creationId xmlns:p14="http://schemas.microsoft.com/office/powerpoint/2010/main" val="2155336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一張含有 監視器, 電腦, 坐, 螢幕 的圖片&#10;&#10;自動產生的描述">
            <a:extLst>
              <a:ext uri="{FF2B5EF4-FFF2-40B4-BE49-F238E27FC236}">
                <a16:creationId xmlns:a16="http://schemas.microsoft.com/office/drawing/2014/main" id="{D021667A-295C-47CE-B070-1B1BEDEBF20F}"/>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22400"/>
            <a:ext cx="12192000" cy="5434991"/>
          </a:xfrm>
          <a:prstGeom prst="rect">
            <a:avLst/>
          </a:prstGeom>
        </p:spPr>
      </p:pic>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a:xfrm>
            <a:off x="0" y="140320"/>
            <a:ext cx="12192000" cy="1303786"/>
          </a:xfrm>
        </p:spPr>
        <p:txBody>
          <a:bodyPr>
            <a:normAutofit/>
          </a:bodyPr>
          <a:lstStyle/>
          <a:p>
            <a:pPr algn="ctr"/>
            <a:r>
              <a:rPr lang="en-US" altLang="zh-TW" sz="4000" b="1">
                <a:latin typeface="Arial" panose="020B0604020202020204" pitchFamily="34" charset="0"/>
                <a:cs typeface="Arial" panose="020B0604020202020204" pitchFamily="34" charset="0"/>
              </a:rPr>
              <a:t>Silent data corruption &amp; self-healing</a:t>
            </a:r>
            <a:endParaRPr lang="zh-TW" altLang="en-US" sz="4000" b="1">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51095877-19BF-45D7-A332-FA3B6B1710FE}"/>
              </a:ext>
            </a:extLst>
          </p:cNvPr>
          <p:cNvSpPr/>
          <p:nvPr/>
        </p:nvSpPr>
        <p:spPr>
          <a:xfrm>
            <a:off x="6015426" y="1817457"/>
            <a:ext cx="2913880" cy="3890759"/>
          </a:xfrm>
          <a:prstGeom prst="rect">
            <a:avLst/>
          </a:prstGeom>
          <a:gradFill>
            <a:gsLst>
              <a:gs pos="40000">
                <a:srgbClr val="040F4C"/>
              </a:gs>
              <a:gs pos="100000">
                <a:srgbClr val="020538">
                  <a:alpha val="0"/>
                </a:srgbClr>
              </a:gs>
            </a:gsLst>
            <a:lin ang="5400000" scaled="1"/>
          </a:gradFill>
          <a:ln w="25400">
            <a:gradFill>
              <a:gsLst>
                <a:gs pos="100000">
                  <a:schemeClr val="accent1">
                    <a:lumMod val="45000"/>
                    <a:lumOff val="55000"/>
                    <a:alpha val="0"/>
                  </a:schemeClr>
                </a:gs>
                <a:gs pos="0">
                  <a:srgbClr val="D6E0F2">
                    <a:alpha val="9098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5" name="矩形 4">
            <a:extLst>
              <a:ext uri="{FF2B5EF4-FFF2-40B4-BE49-F238E27FC236}">
                <a16:creationId xmlns:a16="http://schemas.microsoft.com/office/drawing/2014/main" id="{6BC9176F-36CA-4AED-8F11-DCEAF41A6BB7}"/>
              </a:ext>
            </a:extLst>
          </p:cNvPr>
          <p:cNvSpPr/>
          <p:nvPr/>
        </p:nvSpPr>
        <p:spPr>
          <a:xfrm>
            <a:off x="9042440" y="1817457"/>
            <a:ext cx="2821865" cy="3890759"/>
          </a:xfrm>
          <a:prstGeom prst="rect">
            <a:avLst/>
          </a:prstGeom>
          <a:gradFill>
            <a:gsLst>
              <a:gs pos="40000">
                <a:srgbClr val="040F4C"/>
              </a:gs>
              <a:gs pos="100000">
                <a:srgbClr val="020538">
                  <a:alpha val="0"/>
                </a:srgbClr>
              </a:gs>
            </a:gsLst>
            <a:lin ang="5400000" scaled="1"/>
          </a:gradFill>
          <a:ln w="25400">
            <a:gradFill>
              <a:gsLst>
                <a:gs pos="100000">
                  <a:schemeClr val="accent1">
                    <a:lumMod val="45000"/>
                    <a:lumOff val="55000"/>
                    <a:alpha val="0"/>
                  </a:schemeClr>
                </a:gs>
                <a:gs pos="0">
                  <a:srgbClr val="D6E0F2">
                    <a:alpha val="9098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sp>
        <p:nvSpPr>
          <p:cNvPr id="6" name="矩形 5">
            <a:extLst>
              <a:ext uri="{FF2B5EF4-FFF2-40B4-BE49-F238E27FC236}">
                <a16:creationId xmlns:a16="http://schemas.microsoft.com/office/drawing/2014/main" id="{060FA6B5-B88B-4A80-9353-6A28BB1460B6}"/>
              </a:ext>
            </a:extLst>
          </p:cNvPr>
          <p:cNvSpPr/>
          <p:nvPr/>
        </p:nvSpPr>
        <p:spPr>
          <a:xfrm>
            <a:off x="3075175" y="1817457"/>
            <a:ext cx="2821865" cy="3890759"/>
          </a:xfrm>
          <a:prstGeom prst="rect">
            <a:avLst/>
          </a:prstGeom>
          <a:gradFill>
            <a:gsLst>
              <a:gs pos="40000">
                <a:srgbClr val="040F4C"/>
              </a:gs>
              <a:gs pos="100000">
                <a:srgbClr val="020538">
                  <a:alpha val="0"/>
                </a:srgbClr>
              </a:gs>
            </a:gsLst>
            <a:lin ang="5400000" scaled="1"/>
          </a:gradFill>
          <a:ln w="25400">
            <a:gradFill>
              <a:gsLst>
                <a:gs pos="90000">
                  <a:schemeClr val="accent1">
                    <a:lumMod val="45000"/>
                    <a:lumOff val="55000"/>
                    <a:alpha val="0"/>
                  </a:schemeClr>
                </a:gs>
                <a:gs pos="0">
                  <a:srgbClr val="DCE5F4">
                    <a:alpha val="91000"/>
                  </a:srgb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grpSp>
        <p:nvGrpSpPr>
          <p:cNvPr id="9" name="群組 8">
            <a:extLst>
              <a:ext uri="{FF2B5EF4-FFF2-40B4-BE49-F238E27FC236}">
                <a16:creationId xmlns:a16="http://schemas.microsoft.com/office/drawing/2014/main" id="{1EBC05BC-271A-4C28-B40C-2D802BCD4854}"/>
              </a:ext>
            </a:extLst>
          </p:cNvPr>
          <p:cNvGrpSpPr/>
          <p:nvPr/>
        </p:nvGrpSpPr>
        <p:grpSpPr>
          <a:xfrm>
            <a:off x="9602145" y="3497976"/>
            <a:ext cx="1847268" cy="683987"/>
            <a:chOff x="756833" y="3456247"/>
            <a:chExt cx="1847268" cy="683987"/>
          </a:xfrm>
        </p:grpSpPr>
        <p:cxnSp>
          <p:nvCxnSpPr>
            <p:cNvPr id="47" name="Straight Connector 8">
              <a:extLst>
                <a:ext uri="{FF2B5EF4-FFF2-40B4-BE49-F238E27FC236}">
                  <a16:creationId xmlns:a16="http://schemas.microsoft.com/office/drawing/2014/main" id="{CDBFBC8D-19B8-4FBE-B7E9-552677B684F6}"/>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8" name="Straight Connector 10">
              <a:extLst>
                <a:ext uri="{FF2B5EF4-FFF2-40B4-BE49-F238E27FC236}">
                  <a16:creationId xmlns:a16="http://schemas.microsoft.com/office/drawing/2014/main" id="{40A0E4D8-292C-4FF5-8865-E826E60D9E41}"/>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10" name="圖形 9">
            <a:extLst>
              <a:ext uri="{FF2B5EF4-FFF2-40B4-BE49-F238E27FC236}">
                <a16:creationId xmlns:a16="http://schemas.microsoft.com/office/drawing/2014/main" id="{81D374A7-AE4B-4609-B9B1-06948AAF29D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048878" y="4024274"/>
            <a:ext cx="666360" cy="671486"/>
          </a:xfrm>
          <a:prstGeom prst="rect">
            <a:avLst/>
          </a:prstGeom>
        </p:spPr>
      </p:pic>
      <p:pic>
        <p:nvPicPr>
          <p:cNvPr id="11" name="圖形 10">
            <a:extLst>
              <a:ext uri="{FF2B5EF4-FFF2-40B4-BE49-F238E27FC236}">
                <a16:creationId xmlns:a16="http://schemas.microsoft.com/office/drawing/2014/main" id="{928E2A6F-83FF-49BD-A867-D8C72EC297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357579" y="4033897"/>
            <a:ext cx="666360" cy="671486"/>
          </a:xfrm>
          <a:prstGeom prst="rect">
            <a:avLst/>
          </a:prstGeom>
        </p:spPr>
      </p:pic>
      <p:sp>
        <p:nvSpPr>
          <p:cNvPr id="12" name="Rectangle 20">
            <a:extLst>
              <a:ext uri="{FF2B5EF4-FFF2-40B4-BE49-F238E27FC236}">
                <a16:creationId xmlns:a16="http://schemas.microsoft.com/office/drawing/2014/main" id="{C2048C03-4148-4B37-9376-E276DA3B802A}"/>
              </a:ext>
            </a:extLst>
          </p:cNvPr>
          <p:cNvSpPr/>
          <p:nvPr/>
        </p:nvSpPr>
        <p:spPr>
          <a:xfrm>
            <a:off x="10956371" y="4470672"/>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grpSp>
        <p:nvGrpSpPr>
          <p:cNvPr id="13" name="群組 12">
            <a:extLst>
              <a:ext uri="{FF2B5EF4-FFF2-40B4-BE49-F238E27FC236}">
                <a16:creationId xmlns:a16="http://schemas.microsoft.com/office/drawing/2014/main" id="{86386DEC-2585-436E-A279-38F39D4976A7}"/>
              </a:ext>
            </a:extLst>
          </p:cNvPr>
          <p:cNvGrpSpPr/>
          <p:nvPr/>
        </p:nvGrpSpPr>
        <p:grpSpPr>
          <a:xfrm>
            <a:off x="6144355" y="3507599"/>
            <a:ext cx="2523443" cy="1207407"/>
            <a:chOff x="346483" y="3456247"/>
            <a:chExt cx="2523443" cy="1207407"/>
          </a:xfrm>
        </p:grpSpPr>
        <p:grpSp>
          <p:nvGrpSpPr>
            <p:cNvPr id="40" name="群組 39">
              <a:extLst>
                <a:ext uri="{FF2B5EF4-FFF2-40B4-BE49-F238E27FC236}">
                  <a16:creationId xmlns:a16="http://schemas.microsoft.com/office/drawing/2014/main" id="{4C90A814-2A39-49D0-973B-DBA39AD946DD}"/>
                </a:ext>
              </a:extLst>
            </p:cNvPr>
            <p:cNvGrpSpPr/>
            <p:nvPr/>
          </p:nvGrpSpPr>
          <p:grpSpPr>
            <a:xfrm>
              <a:off x="756833" y="3456247"/>
              <a:ext cx="1847268" cy="683987"/>
              <a:chOff x="756833" y="3456247"/>
              <a:chExt cx="1847268" cy="683987"/>
            </a:xfrm>
          </p:grpSpPr>
          <p:cxnSp>
            <p:nvCxnSpPr>
              <p:cNvPr id="45" name="Straight Connector 8">
                <a:extLst>
                  <a:ext uri="{FF2B5EF4-FFF2-40B4-BE49-F238E27FC236}">
                    <a16:creationId xmlns:a16="http://schemas.microsoft.com/office/drawing/2014/main" id="{654C092C-B816-416E-B6DD-A72CD531456F}"/>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46" name="Straight Connector 10">
                <a:extLst>
                  <a:ext uri="{FF2B5EF4-FFF2-40B4-BE49-F238E27FC236}">
                    <a16:creationId xmlns:a16="http://schemas.microsoft.com/office/drawing/2014/main" id="{43D06D36-2F1E-4316-A934-5119FBE83B62}"/>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41" name="圖形 40">
              <a:extLst>
                <a:ext uri="{FF2B5EF4-FFF2-40B4-BE49-F238E27FC236}">
                  <a16:creationId xmlns:a16="http://schemas.microsoft.com/office/drawing/2014/main" id="{0DE445AB-47E8-4B96-8586-539520DB444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42" name="圖形 41">
              <a:extLst>
                <a:ext uri="{FF2B5EF4-FFF2-40B4-BE49-F238E27FC236}">
                  <a16:creationId xmlns:a16="http://schemas.microsoft.com/office/drawing/2014/main" id="{833C938F-379E-4A00-BBA6-5457481D7ED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43" name="Rectangle 18">
              <a:extLst>
                <a:ext uri="{FF2B5EF4-FFF2-40B4-BE49-F238E27FC236}">
                  <a16:creationId xmlns:a16="http://schemas.microsoft.com/office/drawing/2014/main" id="{8C855EA8-D374-413F-A7D2-4295A2F0BA49}"/>
                </a:ext>
              </a:extLst>
            </p:cNvPr>
            <p:cNvSpPr/>
            <p:nvPr/>
          </p:nvSpPr>
          <p:spPr>
            <a:xfrm>
              <a:off x="346483" y="4455144"/>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44" name="Rectangle 20">
              <a:extLst>
                <a:ext uri="{FF2B5EF4-FFF2-40B4-BE49-F238E27FC236}">
                  <a16:creationId xmlns:a16="http://schemas.microsoft.com/office/drawing/2014/main" id="{DA631CD2-C2E0-4DAC-92A4-EA9F9ED86760}"/>
                </a:ext>
              </a:extLst>
            </p:cNvPr>
            <p:cNvSpPr/>
            <p:nvPr/>
          </p:nvSpPr>
          <p:spPr>
            <a:xfrm>
              <a:off x="2077030" y="4434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grpSp>
      <p:grpSp>
        <p:nvGrpSpPr>
          <p:cNvPr id="14" name="群組 13">
            <a:extLst>
              <a:ext uri="{FF2B5EF4-FFF2-40B4-BE49-F238E27FC236}">
                <a16:creationId xmlns:a16="http://schemas.microsoft.com/office/drawing/2014/main" id="{5CA782A3-FA3E-4C92-94B8-68E1AF171CFE}"/>
              </a:ext>
            </a:extLst>
          </p:cNvPr>
          <p:cNvGrpSpPr/>
          <p:nvPr/>
        </p:nvGrpSpPr>
        <p:grpSpPr>
          <a:xfrm>
            <a:off x="3197852" y="3525983"/>
            <a:ext cx="2514290" cy="1207407"/>
            <a:chOff x="355636" y="3456247"/>
            <a:chExt cx="2514290" cy="1207407"/>
          </a:xfrm>
        </p:grpSpPr>
        <p:grpSp>
          <p:nvGrpSpPr>
            <p:cNvPr id="33" name="群組 32">
              <a:extLst>
                <a:ext uri="{FF2B5EF4-FFF2-40B4-BE49-F238E27FC236}">
                  <a16:creationId xmlns:a16="http://schemas.microsoft.com/office/drawing/2014/main" id="{0BF0E64A-B2C2-40C9-AAB4-323DE92AA838}"/>
                </a:ext>
              </a:extLst>
            </p:cNvPr>
            <p:cNvGrpSpPr/>
            <p:nvPr/>
          </p:nvGrpSpPr>
          <p:grpSpPr>
            <a:xfrm>
              <a:off x="756833" y="3456247"/>
              <a:ext cx="1847268" cy="683987"/>
              <a:chOff x="756833" y="3456247"/>
              <a:chExt cx="1847268" cy="683987"/>
            </a:xfrm>
          </p:grpSpPr>
          <p:cxnSp>
            <p:nvCxnSpPr>
              <p:cNvPr id="38" name="Straight Connector 8">
                <a:extLst>
                  <a:ext uri="{FF2B5EF4-FFF2-40B4-BE49-F238E27FC236}">
                    <a16:creationId xmlns:a16="http://schemas.microsoft.com/office/drawing/2014/main" id="{AA854068-CB27-4778-9850-BBC6F4A701BB}"/>
                  </a:ext>
                </a:extLst>
              </p:cNvPr>
              <p:cNvCxnSpPr>
                <a:cxnSpLocks/>
              </p:cNvCxnSpPr>
              <p:nvPr/>
            </p:nvCxnSpPr>
            <p:spPr>
              <a:xfrm flipH="1">
                <a:off x="756833" y="3456902"/>
                <a:ext cx="894878" cy="562769"/>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10">
                <a:extLst>
                  <a:ext uri="{FF2B5EF4-FFF2-40B4-BE49-F238E27FC236}">
                    <a16:creationId xmlns:a16="http://schemas.microsoft.com/office/drawing/2014/main" id="{97157DA9-D15E-4EFE-9A9B-D90B179B7E15}"/>
                  </a:ext>
                </a:extLst>
              </p:cNvPr>
              <p:cNvCxnSpPr>
                <a:cxnSpLocks/>
              </p:cNvCxnSpPr>
              <p:nvPr/>
            </p:nvCxnSpPr>
            <p:spPr>
              <a:xfrm>
                <a:off x="1668084" y="3456247"/>
                <a:ext cx="936017" cy="683987"/>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grpSp>
        <p:pic>
          <p:nvPicPr>
            <p:cNvPr id="34" name="圖形 33">
              <a:extLst>
                <a:ext uri="{FF2B5EF4-FFF2-40B4-BE49-F238E27FC236}">
                  <a16:creationId xmlns:a16="http://schemas.microsoft.com/office/drawing/2014/main" id="{955736E6-8ECB-48F4-A196-43D7AF9738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203566" y="3982545"/>
              <a:ext cx="666360" cy="671486"/>
            </a:xfrm>
            <a:prstGeom prst="rect">
              <a:avLst/>
            </a:prstGeom>
          </p:spPr>
        </p:pic>
        <p:pic>
          <p:nvPicPr>
            <p:cNvPr id="35" name="圖形 34">
              <a:extLst>
                <a:ext uri="{FF2B5EF4-FFF2-40B4-BE49-F238E27FC236}">
                  <a16:creationId xmlns:a16="http://schemas.microsoft.com/office/drawing/2014/main" id="{D921DC05-6451-4C54-993B-BB30738777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12267" y="3992168"/>
              <a:ext cx="666360" cy="671486"/>
            </a:xfrm>
            <a:prstGeom prst="rect">
              <a:avLst/>
            </a:prstGeom>
          </p:spPr>
        </p:pic>
        <p:sp>
          <p:nvSpPr>
            <p:cNvPr id="36" name="Rectangle 18">
              <a:extLst>
                <a:ext uri="{FF2B5EF4-FFF2-40B4-BE49-F238E27FC236}">
                  <a16:creationId xmlns:a16="http://schemas.microsoft.com/office/drawing/2014/main" id="{D75055D2-716A-4E73-B4F0-9C80DA4E3107}"/>
                </a:ext>
              </a:extLst>
            </p:cNvPr>
            <p:cNvSpPr/>
            <p:nvPr/>
          </p:nvSpPr>
          <p:spPr>
            <a:xfrm>
              <a:off x="355636" y="4455899"/>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sp>
          <p:nvSpPr>
            <p:cNvPr id="37" name="Rectangle 20">
              <a:extLst>
                <a:ext uri="{FF2B5EF4-FFF2-40B4-BE49-F238E27FC236}">
                  <a16:creationId xmlns:a16="http://schemas.microsoft.com/office/drawing/2014/main" id="{B8140258-7DBB-406D-816A-C968EC42EBE3}"/>
                </a:ext>
              </a:extLst>
            </p:cNvPr>
            <p:cNvSpPr/>
            <p:nvPr/>
          </p:nvSpPr>
          <p:spPr>
            <a:xfrm>
              <a:off x="2086183" y="4434991"/>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grpSp>
      <p:sp>
        <p:nvSpPr>
          <p:cNvPr id="15" name="Rectangle 12">
            <a:extLst>
              <a:ext uri="{FF2B5EF4-FFF2-40B4-BE49-F238E27FC236}">
                <a16:creationId xmlns:a16="http://schemas.microsoft.com/office/drawing/2014/main" id="{EEA8F8CA-26A5-4F46-8611-FE54A2625C64}"/>
              </a:ext>
            </a:extLst>
          </p:cNvPr>
          <p:cNvSpPr/>
          <p:nvPr/>
        </p:nvSpPr>
        <p:spPr>
          <a:xfrm>
            <a:off x="3498688" y="3052663"/>
            <a:ext cx="1990475" cy="487227"/>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panose="020B0604020202020204" pitchFamily="34" charset="0"/>
                <a:cs typeface="Arial" panose="020B0604020202020204" pitchFamily="34" charset="0"/>
              </a:rPr>
              <a:t>ZFS RAID</a:t>
            </a:r>
          </a:p>
        </p:txBody>
      </p:sp>
      <p:sp>
        <p:nvSpPr>
          <p:cNvPr id="16" name="Rectangle 13">
            <a:extLst>
              <a:ext uri="{FF2B5EF4-FFF2-40B4-BE49-F238E27FC236}">
                <a16:creationId xmlns:a16="http://schemas.microsoft.com/office/drawing/2014/main" id="{B7D8ACF6-6854-4BDF-B90F-EBB083180AE9}"/>
              </a:ext>
            </a:extLst>
          </p:cNvPr>
          <p:cNvSpPr/>
          <p:nvPr/>
        </p:nvSpPr>
        <p:spPr>
          <a:xfrm>
            <a:off x="3498688" y="2141740"/>
            <a:ext cx="1990475" cy="487979"/>
          </a:xfrm>
          <a:prstGeom prst="rect">
            <a:avLst/>
          </a:prstGeom>
          <a:gradFill>
            <a:gsLst>
              <a:gs pos="100000">
                <a:srgbClr val="F10140"/>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Arial" panose="020B0604020202020204" pitchFamily="34" charset="0"/>
                <a:cs typeface="Arial" panose="020B0604020202020204" pitchFamily="34" charset="0"/>
              </a:rPr>
              <a:t>Application</a:t>
            </a:r>
          </a:p>
        </p:txBody>
      </p:sp>
      <p:cxnSp>
        <p:nvCxnSpPr>
          <p:cNvPr id="17" name="Straight Connector 17">
            <a:extLst>
              <a:ext uri="{FF2B5EF4-FFF2-40B4-BE49-F238E27FC236}">
                <a16:creationId xmlns:a16="http://schemas.microsoft.com/office/drawing/2014/main" id="{9AF3A77F-68F2-4E7A-A502-795448890FDB}"/>
              </a:ext>
            </a:extLst>
          </p:cNvPr>
          <p:cNvCxnSpPr>
            <a:cxnSpLocks/>
            <a:stCxn id="16" idx="2"/>
            <a:endCxn id="15" idx="0"/>
          </p:cNvCxnSpPr>
          <p:nvPr/>
        </p:nvCxnSpPr>
        <p:spPr>
          <a:xfrm>
            <a:off x="4493926" y="2629719"/>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18" name="Rectangle 21">
            <a:extLst>
              <a:ext uri="{FF2B5EF4-FFF2-40B4-BE49-F238E27FC236}">
                <a16:creationId xmlns:a16="http://schemas.microsoft.com/office/drawing/2014/main" id="{B1550217-B3F6-42FE-AE51-14348D2690A0}"/>
              </a:ext>
            </a:extLst>
          </p:cNvPr>
          <p:cNvSpPr/>
          <p:nvPr/>
        </p:nvSpPr>
        <p:spPr>
          <a:xfrm>
            <a:off x="3677852" y="3427417"/>
            <a:ext cx="158897" cy="175632"/>
          </a:xfrm>
          <a:prstGeom prst="rect">
            <a:avLst/>
          </a:prstGeom>
          <a:solidFill>
            <a:srgbClr val="FF0066"/>
          </a:solidFill>
          <a:ln>
            <a:solidFill>
              <a:srgbClr val="990033"/>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pic>
        <p:nvPicPr>
          <p:cNvPr id="19" name="Graphic 33" descr="Warning">
            <a:extLst>
              <a:ext uri="{FF2B5EF4-FFF2-40B4-BE49-F238E27FC236}">
                <a16:creationId xmlns:a16="http://schemas.microsoft.com/office/drawing/2014/main" id="{ABBAD159-08F4-4F61-AF18-5D63A40155ED}"/>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081253" y="3487160"/>
            <a:ext cx="595164" cy="595164"/>
          </a:xfrm>
          <a:prstGeom prst="rect">
            <a:avLst/>
          </a:prstGeom>
        </p:spPr>
      </p:pic>
      <p:sp>
        <p:nvSpPr>
          <p:cNvPr id="20" name="Rectangle 25">
            <a:extLst>
              <a:ext uri="{FF2B5EF4-FFF2-40B4-BE49-F238E27FC236}">
                <a16:creationId xmlns:a16="http://schemas.microsoft.com/office/drawing/2014/main" id="{2ADA8295-886F-4CF5-9F91-169FF2371740}"/>
              </a:ext>
            </a:extLst>
          </p:cNvPr>
          <p:cNvSpPr/>
          <p:nvPr/>
        </p:nvSpPr>
        <p:spPr>
          <a:xfrm>
            <a:off x="6462112" y="3052663"/>
            <a:ext cx="1990475" cy="487227"/>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panose="020B0604020202020204" pitchFamily="34" charset="0"/>
                <a:cs typeface="Arial" panose="020B0604020202020204" pitchFamily="34" charset="0"/>
              </a:rPr>
              <a:t>ZFS </a:t>
            </a:r>
            <a:r>
              <a:rPr lang="en-US" altLang="zh-TW">
                <a:solidFill>
                  <a:schemeClr val="tx1"/>
                </a:solidFill>
                <a:latin typeface="Arial" panose="020B0604020202020204" pitchFamily="34" charset="0"/>
                <a:cs typeface="Arial" panose="020B0604020202020204" pitchFamily="34" charset="0"/>
              </a:rPr>
              <a:t>RAID</a:t>
            </a:r>
            <a:endParaRPr lang="en-US">
              <a:solidFill>
                <a:schemeClr val="tx1"/>
              </a:solidFill>
              <a:latin typeface="Arial" panose="020B0604020202020204" pitchFamily="34" charset="0"/>
              <a:cs typeface="Arial" panose="020B0604020202020204" pitchFamily="34" charset="0"/>
            </a:endParaRPr>
          </a:p>
        </p:txBody>
      </p:sp>
      <p:sp>
        <p:nvSpPr>
          <p:cNvPr id="21" name="Rectangle 26">
            <a:extLst>
              <a:ext uri="{FF2B5EF4-FFF2-40B4-BE49-F238E27FC236}">
                <a16:creationId xmlns:a16="http://schemas.microsoft.com/office/drawing/2014/main" id="{180530C8-07F8-44CB-9F1E-260AA4E14419}"/>
              </a:ext>
            </a:extLst>
          </p:cNvPr>
          <p:cNvSpPr/>
          <p:nvPr/>
        </p:nvSpPr>
        <p:spPr>
          <a:xfrm>
            <a:off x="6462112" y="2141740"/>
            <a:ext cx="1990475" cy="487979"/>
          </a:xfrm>
          <a:prstGeom prst="rect">
            <a:avLst/>
          </a:prstGeom>
          <a:gradFill>
            <a:gsLst>
              <a:gs pos="100000">
                <a:srgbClr val="F90142"/>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Arial" panose="020B0604020202020204" pitchFamily="34" charset="0"/>
                <a:cs typeface="Arial" panose="020B0604020202020204" pitchFamily="34" charset="0"/>
              </a:rPr>
              <a:t>Application</a:t>
            </a:r>
          </a:p>
        </p:txBody>
      </p:sp>
      <p:cxnSp>
        <p:nvCxnSpPr>
          <p:cNvPr id="22" name="Straight Connector 30">
            <a:extLst>
              <a:ext uri="{FF2B5EF4-FFF2-40B4-BE49-F238E27FC236}">
                <a16:creationId xmlns:a16="http://schemas.microsoft.com/office/drawing/2014/main" id="{D896B05C-5B69-4F7C-983C-CB270417F66C}"/>
              </a:ext>
            </a:extLst>
          </p:cNvPr>
          <p:cNvCxnSpPr>
            <a:cxnSpLocks/>
            <a:stCxn id="21" idx="2"/>
            <a:endCxn id="20" idx="0"/>
          </p:cNvCxnSpPr>
          <p:nvPr/>
        </p:nvCxnSpPr>
        <p:spPr>
          <a:xfrm>
            <a:off x="7457350" y="2629719"/>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3" name="Rectangle 36">
            <a:extLst>
              <a:ext uri="{FF2B5EF4-FFF2-40B4-BE49-F238E27FC236}">
                <a16:creationId xmlns:a16="http://schemas.microsoft.com/office/drawing/2014/main" id="{301E3C2A-1FA6-4EE4-9122-6D359864C595}"/>
              </a:ext>
            </a:extLst>
          </p:cNvPr>
          <p:cNvSpPr/>
          <p:nvPr/>
        </p:nvSpPr>
        <p:spPr>
          <a:xfrm>
            <a:off x="6666592" y="3427417"/>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cxnSp>
        <p:nvCxnSpPr>
          <p:cNvPr id="24" name="Straight Connector 39">
            <a:extLst>
              <a:ext uri="{FF2B5EF4-FFF2-40B4-BE49-F238E27FC236}">
                <a16:creationId xmlns:a16="http://schemas.microsoft.com/office/drawing/2014/main" id="{08A417FA-E8BB-47C0-AAFF-7E034D14DF6B}"/>
              </a:ext>
            </a:extLst>
          </p:cNvPr>
          <p:cNvCxnSpPr>
            <a:cxnSpLocks/>
            <a:endCxn id="44" idx="1"/>
          </p:cNvCxnSpPr>
          <p:nvPr/>
        </p:nvCxnSpPr>
        <p:spPr>
          <a:xfrm>
            <a:off x="6865986" y="3641334"/>
            <a:ext cx="1008916" cy="932070"/>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25" name="Rectangle 40">
            <a:extLst>
              <a:ext uri="{FF2B5EF4-FFF2-40B4-BE49-F238E27FC236}">
                <a16:creationId xmlns:a16="http://schemas.microsoft.com/office/drawing/2014/main" id="{4D10A109-F5A3-4D38-9477-A2CDA886B580}"/>
              </a:ext>
            </a:extLst>
          </p:cNvPr>
          <p:cNvSpPr/>
          <p:nvPr/>
        </p:nvSpPr>
        <p:spPr>
          <a:xfrm>
            <a:off x="9503109" y="3052663"/>
            <a:ext cx="1990475" cy="487227"/>
          </a:xfrm>
          <a:prstGeom prst="rect">
            <a:avLst/>
          </a:prstGeom>
          <a:gradFill>
            <a:gsLst>
              <a:gs pos="0">
                <a:srgbClr val="29BDFF"/>
              </a:gs>
              <a:gs pos="100000">
                <a:srgbClr val="05FFFF"/>
              </a:gs>
            </a:gsLst>
            <a:lin ang="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tx1"/>
                </a:solidFill>
                <a:latin typeface="Arial" panose="020B0604020202020204" pitchFamily="34" charset="0"/>
                <a:cs typeface="Arial" panose="020B0604020202020204" pitchFamily="34" charset="0"/>
              </a:rPr>
              <a:t>ZFS </a:t>
            </a:r>
            <a:r>
              <a:rPr lang="en-US" altLang="zh-TW">
                <a:solidFill>
                  <a:schemeClr val="tx1"/>
                </a:solidFill>
                <a:latin typeface="Arial" panose="020B0604020202020204" pitchFamily="34" charset="0"/>
                <a:cs typeface="Arial" panose="020B0604020202020204" pitchFamily="34" charset="0"/>
              </a:rPr>
              <a:t>RAID</a:t>
            </a:r>
            <a:endParaRPr lang="en-US">
              <a:solidFill>
                <a:schemeClr val="tx1"/>
              </a:solidFill>
              <a:latin typeface="Arial" panose="020B0604020202020204" pitchFamily="34" charset="0"/>
              <a:cs typeface="Arial" panose="020B0604020202020204" pitchFamily="34" charset="0"/>
            </a:endParaRPr>
          </a:p>
        </p:txBody>
      </p:sp>
      <p:sp>
        <p:nvSpPr>
          <p:cNvPr id="26" name="Rectangle 41">
            <a:extLst>
              <a:ext uri="{FF2B5EF4-FFF2-40B4-BE49-F238E27FC236}">
                <a16:creationId xmlns:a16="http://schemas.microsoft.com/office/drawing/2014/main" id="{552D5A88-72E3-44CC-8EB8-DB591EB395C9}"/>
              </a:ext>
            </a:extLst>
          </p:cNvPr>
          <p:cNvSpPr/>
          <p:nvPr/>
        </p:nvSpPr>
        <p:spPr>
          <a:xfrm>
            <a:off x="9503109" y="2141740"/>
            <a:ext cx="1990475" cy="487979"/>
          </a:xfrm>
          <a:prstGeom prst="rect">
            <a:avLst/>
          </a:prstGeom>
          <a:gradFill>
            <a:gsLst>
              <a:gs pos="100000">
                <a:srgbClr val="ED013F"/>
              </a:gs>
              <a:gs pos="0">
                <a:srgbClr val="E50173"/>
              </a:gs>
            </a:gsLst>
            <a:lin ang="108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a:solidFill>
                  <a:schemeClr val="bg1"/>
                </a:solidFill>
                <a:latin typeface="Arial" panose="020B0604020202020204" pitchFamily="34" charset="0"/>
                <a:cs typeface="Arial" panose="020B0604020202020204" pitchFamily="34" charset="0"/>
              </a:rPr>
              <a:t>Application</a:t>
            </a:r>
          </a:p>
        </p:txBody>
      </p:sp>
      <p:cxnSp>
        <p:nvCxnSpPr>
          <p:cNvPr id="27" name="Straight Connector 45">
            <a:extLst>
              <a:ext uri="{FF2B5EF4-FFF2-40B4-BE49-F238E27FC236}">
                <a16:creationId xmlns:a16="http://schemas.microsoft.com/office/drawing/2014/main" id="{A0BA2A72-B78E-495F-BA40-DF4441F9DA99}"/>
              </a:ext>
            </a:extLst>
          </p:cNvPr>
          <p:cNvCxnSpPr>
            <a:cxnSpLocks/>
            <a:stCxn id="26" idx="2"/>
            <a:endCxn id="25" idx="0"/>
          </p:cNvCxnSpPr>
          <p:nvPr/>
        </p:nvCxnSpPr>
        <p:spPr>
          <a:xfrm>
            <a:off x="10498347" y="2629719"/>
            <a:ext cx="0" cy="422944"/>
          </a:xfrm>
          <a:prstGeom prst="line">
            <a:avLst/>
          </a:prstGeom>
          <a:ln w="1270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8" name="Rectangle 46">
            <a:extLst>
              <a:ext uri="{FF2B5EF4-FFF2-40B4-BE49-F238E27FC236}">
                <a16:creationId xmlns:a16="http://schemas.microsoft.com/office/drawing/2014/main" id="{E5FA63D9-2DA2-4F37-A643-8771F9604355}"/>
              </a:ext>
            </a:extLst>
          </p:cNvPr>
          <p:cNvSpPr/>
          <p:nvPr/>
        </p:nvSpPr>
        <p:spPr>
          <a:xfrm>
            <a:off x="9230499" y="4493236"/>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cxnSp>
        <p:nvCxnSpPr>
          <p:cNvPr id="29" name="Straight Connector 49">
            <a:extLst>
              <a:ext uri="{FF2B5EF4-FFF2-40B4-BE49-F238E27FC236}">
                <a16:creationId xmlns:a16="http://schemas.microsoft.com/office/drawing/2014/main" id="{9EEC6DC0-894F-4227-8B04-72B9DD353FA3}"/>
              </a:ext>
            </a:extLst>
          </p:cNvPr>
          <p:cNvCxnSpPr>
            <a:cxnSpLocks/>
            <a:stCxn id="28" idx="0"/>
            <a:endCxn id="32" idx="2"/>
          </p:cNvCxnSpPr>
          <p:nvPr/>
        </p:nvCxnSpPr>
        <p:spPr>
          <a:xfrm flipV="1">
            <a:off x="9309948" y="3613799"/>
            <a:ext cx="427645" cy="879437"/>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0" name="Rectangle 52">
            <a:extLst>
              <a:ext uri="{FF2B5EF4-FFF2-40B4-BE49-F238E27FC236}">
                <a16:creationId xmlns:a16="http://schemas.microsoft.com/office/drawing/2014/main" id="{5BBF007A-62F2-4A91-849F-F66B5B9AFA1A}"/>
              </a:ext>
            </a:extLst>
          </p:cNvPr>
          <p:cNvSpPr/>
          <p:nvPr/>
        </p:nvSpPr>
        <p:spPr>
          <a:xfrm>
            <a:off x="9658144" y="2545602"/>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cxnSp>
        <p:nvCxnSpPr>
          <p:cNvPr id="31" name="Straight Connector 53">
            <a:extLst>
              <a:ext uri="{FF2B5EF4-FFF2-40B4-BE49-F238E27FC236}">
                <a16:creationId xmlns:a16="http://schemas.microsoft.com/office/drawing/2014/main" id="{40F3279F-75D1-491A-A35F-AAC95FA8AD78}"/>
              </a:ext>
            </a:extLst>
          </p:cNvPr>
          <p:cNvCxnSpPr>
            <a:cxnSpLocks/>
            <a:endCxn id="32" idx="0"/>
          </p:cNvCxnSpPr>
          <p:nvPr/>
        </p:nvCxnSpPr>
        <p:spPr>
          <a:xfrm>
            <a:off x="9737592" y="2721234"/>
            <a:ext cx="1" cy="716933"/>
          </a:xfrm>
          <a:prstGeom prst="line">
            <a:avLst/>
          </a:prstGeom>
          <a:ln w="22860">
            <a:solidFill>
              <a:srgbClr val="00FF99"/>
            </a:solidFill>
            <a:prstDash val="sysDash"/>
            <a:headEnd type="arrow" w="med" len="med"/>
            <a:tailEnd type="none" w="med" len="med"/>
          </a:ln>
        </p:spPr>
        <p:style>
          <a:lnRef idx="1">
            <a:schemeClr val="accent1"/>
          </a:lnRef>
          <a:fillRef idx="0">
            <a:schemeClr val="accent1"/>
          </a:fillRef>
          <a:effectRef idx="0">
            <a:schemeClr val="accent1"/>
          </a:effectRef>
          <a:fontRef idx="minor">
            <a:schemeClr val="tx1"/>
          </a:fontRef>
        </p:style>
      </p:cxnSp>
      <p:sp>
        <p:nvSpPr>
          <p:cNvPr id="32" name="Rectangle 52">
            <a:extLst>
              <a:ext uri="{FF2B5EF4-FFF2-40B4-BE49-F238E27FC236}">
                <a16:creationId xmlns:a16="http://schemas.microsoft.com/office/drawing/2014/main" id="{48939CA5-1421-4CCA-A3EF-D7064DD2FA3D}"/>
              </a:ext>
            </a:extLst>
          </p:cNvPr>
          <p:cNvSpPr/>
          <p:nvPr/>
        </p:nvSpPr>
        <p:spPr>
          <a:xfrm>
            <a:off x="9658144" y="3438167"/>
            <a:ext cx="158897" cy="175632"/>
          </a:xfrm>
          <a:prstGeom prst="rect">
            <a:avLst/>
          </a:prstGeom>
          <a:solidFill>
            <a:srgbClr val="00FF99"/>
          </a:solidFill>
          <a:ln>
            <a:solidFill>
              <a:srgbClr val="00B05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1013">
              <a:latin typeface="Arial" panose="020B0604020202020204" pitchFamily="34" charset="0"/>
              <a:cs typeface="Arial" panose="020B0604020202020204" pitchFamily="34" charset="0"/>
            </a:endParaRPr>
          </a:p>
        </p:txBody>
      </p:sp>
      <p:grpSp>
        <p:nvGrpSpPr>
          <p:cNvPr id="50" name="群組 49">
            <a:extLst>
              <a:ext uri="{FF2B5EF4-FFF2-40B4-BE49-F238E27FC236}">
                <a16:creationId xmlns:a16="http://schemas.microsoft.com/office/drawing/2014/main" id="{EFEAA719-3C48-410B-83DA-38BAF34DC191}"/>
              </a:ext>
            </a:extLst>
          </p:cNvPr>
          <p:cNvGrpSpPr/>
          <p:nvPr/>
        </p:nvGrpSpPr>
        <p:grpSpPr>
          <a:xfrm>
            <a:off x="3445262" y="5428088"/>
            <a:ext cx="8269976" cy="1187161"/>
            <a:chOff x="162746" y="1744345"/>
            <a:chExt cx="11866508" cy="1155702"/>
          </a:xfrm>
        </p:grpSpPr>
        <p:pic>
          <p:nvPicPr>
            <p:cNvPr id="51" name="圖片 50">
              <a:extLst>
                <a:ext uri="{FF2B5EF4-FFF2-40B4-BE49-F238E27FC236}">
                  <a16:creationId xmlns:a16="http://schemas.microsoft.com/office/drawing/2014/main" id="{B4FED6BC-37EA-439A-8F12-5F3B287CC09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52" name="圖片 51">
              <a:extLst>
                <a:ext uri="{FF2B5EF4-FFF2-40B4-BE49-F238E27FC236}">
                  <a16:creationId xmlns:a16="http://schemas.microsoft.com/office/drawing/2014/main" id="{5D4F9EE1-70DF-4588-BB60-1986804BC441}"/>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7" name="TextBox 4">
            <a:extLst>
              <a:ext uri="{FF2B5EF4-FFF2-40B4-BE49-F238E27FC236}">
                <a16:creationId xmlns:a16="http://schemas.microsoft.com/office/drawing/2014/main" id="{01E79DD0-C6DE-4096-B0BB-3B7A76171CB2}"/>
              </a:ext>
            </a:extLst>
          </p:cNvPr>
          <p:cNvSpPr txBox="1"/>
          <p:nvPr/>
        </p:nvSpPr>
        <p:spPr>
          <a:xfrm>
            <a:off x="3554435" y="5738031"/>
            <a:ext cx="8068563" cy="415498"/>
          </a:xfrm>
          <a:prstGeom prst="rect">
            <a:avLst/>
          </a:prstGeom>
          <a:noFill/>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altLang="zh-CN" sz="2050" b="1">
                <a:latin typeface="Arial" panose="020B0604020202020204" pitchFamily="34" charset="0"/>
                <a:ea typeface="Microsoft JhengHei"/>
                <a:cs typeface="Arial" panose="020B0604020202020204" pitchFamily="34" charset="0"/>
                <a:sym typeface="Arial" panose="020B0604020202020204" pitchFamily="34" charset="0"/>
              </a:rPr>
              <a:t>A</a:t>
            </a:r>
            <a:r>
              <a:rPr lang="zh-CN" altLang="zh-TW" sz="2050" b="1">
                <a:latin typeface="Arial" panose="020B0604020202020204" pitchFamily="34" charset="0"/>
                <a:ea typeface="Microsoft JhengHei"/>
                <a:cs typeface="Arial" panose="020B0604020202020204" pitchFamily="34" charset="0"/>
                <a:sym typeface="Arial" panose="020B0604020202020204" pitchFamily="34" charset="0"/>
              </a:rPr>
              <a:t>void d</a:t>
            </a:r>
            <a:r>
              <a:rPr lang="en-US" altLang="zh-CN" sz="2050" b="1">
                <a:latin typeface="Arial" panose="020B0604020202020204" pitchFamily="34" charset="0"/>
                <a:ea typeface="Microsoft JhengHei"/>
                <a:cs typeface="Arial" panose="020B0604020202020204" pitchFamily="34" charset="0"/>
                <a:sym typeface="Arial" panose="020B0604020202020204" pitchFamily="34" charset="0"/>
              </a:rPr>
              <a:t>ata</a:t>
            </a:r>
            <a:r>
              <a:rPr lang="zh-CN" altLang="zh-TW" sz="2050" b="1">
                <a:latin typeface="Arial" panose="020B0604020202020204" pitchFamily="34" charset="0"/>
                <a:ea typeface="Microsoft JhengHei"/>
                <a:cs typeface="Arial" panose="020B0604020202020204" pitchFamily="34" charset="0"/>
                <a:sym typeface="Arial" panose="020B0604020202020204" pitchFamily="34" charset="0"/>
              </a:rPr>
              <a:t> </a:t>
            </a:r>
            <a:r>
              <a:rPr lang="en-US" altLang="zh-CN" sz="2050" b="1">
                <a:latin typeface="Arial" panose="020B0604020202020204" pitchFamily="34" charset="0"/>
                <a:ea typeface="Microsoft JhengHei"/>
                <a:cs typeface="Arial" panose="020B0604020202020204" pitchFamily="34" charset="0"/>
                <a:sym typeface="Arial" panose="020B0604020202020204" pitchFamily="34" charset="0"/>
              </a:rPr>
              <a:t>slient corruption </a:t>
            </a:r>
            <a:r>
              <a:rPr lang="zh-CN" altLang="zh-TW" sz="2050" b="1">
                <a:latin typeface="Arial" panose="020B0604020202020204" pitchFamily="34" charset="0"/>
                <a:ea typeface="Microsoft JhengHei"/>
                <a:cs typeface="Arial" panose="020B0604020202020204" pitchFamily="34" charset="0"/>
                <a:sym typeface="Arial" panose="020B0604020202020204" pitchFamily="34" charset="0"/>
              </a:rPr>
              <a:t>that occurred on</a:t>
            </a:r>
            <a:r>
              <a:rPr lang="en-US" altLang="zh-CN" sz="2050" b="1">
                <a:latin typeface="Arial" panose="020B0604020202020204" pitchFamily="34" charset="0"/>
                <a:ea typeface="Microsoft JhengHei"/>
                <a:cs typeface="Arial" panose="020B0604020202020204" pitchFamily="34" charset="0"/>
                <a:sym typeface="Arial" panose="020B0604020202020204" pitchFamily="34" charset="0"/>
              </a:rPr>
              <a:t> running system</a:t>
            </a:r>
            <a:endParaRPr lang="zh-CN" altLang="en-US" sz="2050" b="1">
              <a:latin typeface="Arial" panose="020B0604020202020204" pitchFamily="34" charset="0"/>
              <a:ea typeface="Microsoft JhengHei"/>
              <a:cs typeface="Arial" panose="020B0604020202020204" pitchFamily="34" charset="0"/>
              <a:sym typeface="Arial" panose="020B0604020202020204" pitchFamily="34" charset="0"/>
            </a:endParaRPr>
          </a:p>
        </p:txBody>
      </p:sp>
      <p:pic>
        <p:nvPicPr>
          <p:cNvPr id="3" name="圖片 2" descr="一張含有 火車, 電腦 的圖片&#10;&#10;自動產生的描述">
            <a:extLst>
              <a:ext uri="{FF2B5EF4-FFF2-40B4-BE49-F238E27FC236}">
                <a16:creationId xmlns:a16="http://schemas.microsoft.com/office/drawing/2014/main" id="{7A57E5A5-8BED-4303-828B-91870FE688F2}"/>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138829" y="2141931"/>
            <a:ext cx="3086386" cy="4170479"/>
          </a:xfrm>
          <a:prstGeom prst="rect">
            <a:avLst/>
          </a:prstGeom>
        </p:spPr>
      </p:pic>
    </p:spTree>
    <p:extLst>
      <p:ext uri="{BB962C8B-B14F-4D97-AF65-F5344CB8AC3E}">
        <p14:creationId xmlns:p14="http://schemas.microsoft.com/office/powerpoint/2010/main" val="39067689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矩形: 圓角 10">
            <a:extLst>
              <a:ext uri="{FF2B5EF4-FFF2-40B4-BE49-F238E27FC236}">
                <a16:creationId xmlns:a16="http://schemas.microsoft.com/office/drawing/2014/main" id="{2728DF64-8B48-4B2A-9126-B4CB07D0FC5C}"/>
              </a:ext>
            </a:extLst>
          </p:cNvPr>
          <p:cNvSpPr/>
          <p:nvPr/>
        </p:nvSpPr>
        <p:spPr>
          <a:xfrm>
            <a:off x="3601336" y="5122838"/>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10" name="矩形: 圓角 9">
            <a:extLst>
              <a:ext uri="{FF2B5EF4-FFF2-40B4-BE49-F238E27FC236}">
                <a16:creationId xmlns:a16="http://schemas.microsoft.com/office/drawing/2014/main" id="{FBA64108-C486-4C08-95DA-43FA6F2218DA}"/>
              </a:ext>
            </a:extLst>
          </p:cNvPr>
          <p:cNvSpPr/>
          <p:nvPr/>
        </p:nvSpPr>
        <p:spPr>
          <a:xfrm>
            <a:off x="712451" y="5122838"/>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9" name="矩形: 圓角 8">
            <a:extLst>
              <a:ext uri="{FF2B5EF4-FFF2-40B4-BE49-F238E27FC236}">
                <a16:creationId xmlns:a16="http://schemas.microsoft.com/office/drawing/2014/main" id="{B92C1E1C-A90A-4A4A-B7DA-E6E4F5C5B849}"/>
              </a:ext>
            </a:extLst>
          </p:cNvPr>
          <p:cNvSpPr/>
          <p:nvPr/>
        </p:nvSpPr>
        <p:spPr>
          <a:xfrm>
            <a:off x="3550794" y="3037373"/>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3" name="矩形: 圓角 2">
            <a:extLst>
              <a:ext uri="{FF2B5EF4-FFF2-40B4-BE49-F238E27FC236}">
                <a16:creationId xmlns:a16="http://schemas.microsoft.com/office/drawing/2014/main" id="{0E0EE305-59ED-4836-B995-96C00F59CCC6}"/>
              </a:ext>
            </a:extLst>
          </p:cNvPr>
          <p:cNvSpPr/>
          <p:nvPr/>
        </p:nvSpPr>
        <p:spPr>
          <a:xfrm>
            <a:off x="736600" y="3037373"/>
            <a:ext cx="2621835" cy="1473686"/>
          </a:xfrm>
          <a:prstGeom prst="roundRect">
            <a:avLst>
              <a:gd name="adj" fmla="val 1208"/>
            </a:avLst>
          </a:prstGeom>
          <a:gradFill>
            <a:gsLst>
              <a:gs pos="0">
                <a:schemeClr val="bg1"/>
              </a:gs>
              <a:gs pos="100000">
                <a:srgbClr val="D7EBFD"/>
              </a:gs>
            </a:gsLst>
            <a:lin ang="5400000" scaled="0"/>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400"/>
              </a:lnSpc>
            </a:pPr>
            <a:endParaRPr lang="zh-TW" altLang="en-US" sz="2650">
              <a:latin typeface="Arial" panose="020B0604020202020204" pitchFamily="34" charset="0"/>
              <a:ea typeface="微軟正黑體"/>
              <a:cs typeface="Arial" panose="020B0604020202020204" pitchFamily="34" charset="0"/>
            </a:endParaRPr>
          </a:p>
        </p:txBody>
      </p:sp>
      <p:sp>
        <p:nvSpPr>
          <p:cNvPr id="2" name="標題 1">
            <a:extLst>
              <a:ext uri="{FF2B5EF4-FFF2-40B4-BE49-F238E27FC236}">
                <a16:creationId xmlns:a16="http://schemas.microsoft.com/office/drawing/2014/main" id="{8EF85F0D-897B-472B-8FF3-8CBC2692137E}"/>
              </a:ext>
            </a:extLst>
          </p:cNvPr>
          <p:cNvSpPr>
            <a:spLocks noGrp="1"/>
          </p:cNvSpPr>
          <p:nvPr>
            <p:ph type="title"/>
          </p:nvPr>
        </p:nvSpPr>
        <p:spPr>
          <a:xfrm>
            <a:off x="-93133" y="213713"/>
            <a:ext cx="12369800" cy="1303786"/>
          </a:xfrm>
        </p:spPr>
        <p:txBody>
          <a:bodyPr>
            <a:normAutofit/>
          </a:bodyPr>
          <a:lstStyle/>
          <a:p>
            <a:pPr algn="ctr">
              <a:lnSpc>
                <a:spcPts val="4500"/>
              </a:lnSpc>
            </a:pPr>
            <a:r>
              <a:rPr lang="en-US" altLang="zh-TW" sz="4000" b="1">
                <a:latin typeface="Arial" panose="020B0604020202020204" pitchFamily="34" charset="0"/>
                <a:cs typeface="Arial" panose="020B0604020202020204" pitchFamily="34" charset="0"/>
              </a:rPr>
              <a:t>Need to check the file system? </a:t>
            </a:r>
            <a:br>
              <a:rPr lang="en-US" altLang="zh-TW" sz="4000">
                <a:latin typeface="Arial" panose="020B0604020202020204" pitchFamily="34" charset="0"/>
                <a:cs typeface="Arial" panose="020B0604020202020204" pitchFamily="34" charset="0"/>
              </a:rPr>
            </a:br>
            <a:r>
              <a:rPr lang="en-US" altLang="zh-TW" sz="2900">
                <a:latin typeface="Arial" panose="020B0604020202020204" pitchFamily="34" charset="0"/>
                <a:cs typeface="Arial" panose="020B0604020202020204" pitchFamily="34" charset="0"/>
              </a:rPr>
              <a:t>COW (copy on write) </a:t>
            </a:r>
            <a:r>
              <a:rPr lang="en-US" altLang="zh-CN" sz="2900">
                <a:latin typeface="Arial" panose="020B0604020202020204" pitchFamily="34" charset="0"/>
                <a:cs typeface="Arial" panose="020B0604020202020204" pitchFamily="34" charset="0"/>
                <a:sym typeface="Arial" panose="020B0604020202020204" pitchFamily="34" charset="0"/>
              </a:rPr>
              <a:t>a</a:t>
            </a:r>
            <a:r>
              <a:rPr lang="zh-CN" altLang="zh-TW" sz="2900">
                <a:latin typeface="Arial" panose="020B0604020202020204" pitchFamily="34" charset="0"/>
                <a:cs typeface="Arial" panose="020B0604020202020204" pitchFamily="34" charset="0"/>
                <a:sym typeface="Arial" panose="020B0604020202020204" pitchFamily="34" charset="0"/>
              </a:rPr>
              <a:t>void d</a:t>
            </a:r>
            <a:r>
              <a:rPr lang="en-US" altLang="zh-CN" sz="2900">
                <a:latin typeface="Arial" panose="020B0604020202020204" pitchFamily="34" charset="0"/>
                <a:cs typeface="Arial" panose="020B0604020202020204" pitchFamily="34" charset="0"/>
                <a:sym typeface="Arial" panose="020B0604020202020204" pitchFamily="34" charset="0"/>
              </a:rPr>
              <a:t>ata</a:t>
            </a:r>
            <a:r>
              <a:rPr lang="zh-CN" altLang="zh-TW" sz="2900">
                <a:latin typeface="Arial" panose="020B0604020202020204" pitchFamily="34" charset="0"/>
                <a:cs typeface="Arial" panose="020B0604020202020204" pitchFamily="34" charset="0"/>
                <a:sym typeface="Arial" panose="020B0604020202020204" pitchFamily="34" charset="0"/>
              </a:rPr>
              <a:t> </a:t>
            </a:r>
            <a:r>
              <a:rPr lang="en-US" altLang="zh-CN" sz="2900">
                <a:latin typeface="Arial" panose="020B0604020202020204" pitchFamily="34" charset="0"/>
                <a:cs typeface="Arial" panose="020B0604020202020204" pitchFamily="34" charset="0"/>
                <a:sym typeface="Arial" panose="020B0604020202020204" pitchFamily="34" charset="0"/>
              </a:rPr>
              <a:t>loss</a:t>
            </a:r>
            <a:r>
              <a:rPr lang="zh-CN" altLang="zh-TW" sz="2900">
                <a:latin typeface="Arial" panose="020B0604020202020204" pitchFamily="34" charset="0"/>
                <a:cs typeface="Arial" panose="020B0604020202020204" pitchFamily="34" charset="0"/>
                <a:sym typeface="Arial" panose="020B0604020202020204" pitchFamily="34" charset="0"/>
              </a:rPr>
              <a:t> that occurred on </a:t>
            </a:r>
            <a:r>
              <a:rPr lang="en-US" altLang="zh-CN" sz="2900">
                <a:latin typeface="Arial" panose="020B0604020202020204" pitchFamily="34" charset="0"/>
                <a:cs typeface="Arial" panose="020B0604020202020204" pitchFamily="34" charset="0"/>
                <a:sym typeface="Arial" panose="020B0604020202020204" pitchFamily="34" charset="0"/>
              </a:rPr>
              <a:t>power outage</a:t>
            </a:r>
            <a:endParaRPr lang="zh-TW" altLang="en-US" sz="2900">
              <a:latin typeface="Arial" panose="020B0604020202020204" pitchFamily="34" charset="0"/>
              <a:cs typeface="Arial" panose="020B0604020202020204" pitchFamily="34" charset="0"/>
            </a:endParaRPr>
          </a:p>
        </p:txBody>
      </p:sp>
      <p:pic>
        <p:nvPicPr>
          <p:cNvPr id="4" name="圖片 3" descr="一張含有 電子用品, 監視器, 電腦, 相片 的圖片&#10;&#10;自動產生的描述">
            <a:extLst>
              <a:ext uri="{FF2B5EF4-FFF2-40B4-BE49-F238E27FC236}">
                <a16:creationId xmlns:a16="http://schemas.microsoft.com/office/drawing/2014/main" id="{1BE73738-D56F-41F4-9CC4-AD1CB01C63A1}"/>
              </a:ext>
            </a:extLst>
          </p:cNvPr>
          <p:cNvPicPr>
            <a:picLocks noChangeAspect="1"/>
          </p:cNvPicPr>
          <p:nvPr/>
        </p:nvPicPr>
        <p:blipFill>
          <a:blip r:embed="rId2" cstate="print">
            <a:alphaModFix amt="0"/>
            <a:extLst>
              <a:ext uri="{28A0092B-C50C-407E-A947-70E740481C1C}">
                <a14:useLocalDpi xmlns:a14="http://schemas.microsoft.com/office/drawing/2010/main"/>
              </a:ext>
            </a:extLst>
          </a:blip>
          <a:stretch>
            <a:fillRect/>
          </a:stretch>
        </p:blipFill>
        <p:spPr>
          <a:xfrm>
            <a:off x="4961468" y="4004947"/>
            <a:ext cx="1875593" cy="283304"/>
          </a:xfrm>
          <a:prstGeom prst="rect">
            <a:avLst/>
          </a:prstGeom>
        </p:spPr>
      </p:pic>
      <p:pic>
        <p:nvPicPr>
          <p:cNvPr id="5" name="blur" descr="一張含有 監視器, 坐, 汽車, 路面 的圖片&#10;&#10;自動產生的描述">
            <a:extLst>
              <a:ext uri="{FF2B5EF4-FFF2-40B4-BE49-F238E27FC236}">
                <a16:creationId xmlns:a16="http://schemas.microsoft.com/office/drawing/2014/main" id="{98AA73DE-5410-4140-9B3A-123313F5DA89}"/>
              </a:ext>
            </a:extLst>
          </p:cNvPr>
          <p:cNvPicPr>
            <a:picLocks noChangeAspect="1"/>
          </p:cNvPicPr>
          <p:nvPr/>
        </p:nvPicPr>
        <p:blipFill>
          <a:blip r:embed="rId3" cstate="print">
            <a:alphaModFix amt="0"/>
            <a:extLst>
              <a:ext uri="{BEBA8EAE-BF5A-486C-A8C5-ECC9F3942E4B}">
                <a14:imgProps xmlns:a14="http://schemas.microsoft.com/office/drawing/2010/main">
                  <a14:imgLayer r:embed="rId4">
                    <a14:imgEffect>
                      <a14:artisticBlur radius="41"/>
                    </a14:imgEffect>
                  </a14:imgLayer>
                </a14:imgProps>
              </a:ext>
              <a:ext uri="{28A0092B-C50C-407E-A947-70E740481C1C}">
                <a14:useLocalDpi xmlns:a14="http://schemas.microsoft.com/office/drawing/2010/main"/>
              </a:ext>
            </a:extLst>
          </a:blip>
          <a:stretch>
            <a:fillRect/>
          </a:stretch>
        </p:blipFill>
        <p:spPr>
          <a:xfrm>
            <a:off x="2948538" y="2496919"/>
            <a:ext cx="1341990" cy="754930"/>
          </a:xfrm>
          <a:prstGeom prst="rect">
            <a:avLst/>
          </a:prstGeom>
          <a:effectLst>
            <a:softEdge rad="1016000"/>
          </a:effectLst>
        </p:spPr>
      </p:pic>
      <p:grpSp>
        <p:nvGrpSpPr>
          <p:cNvPr id="16" name="群組 15">
            <a:extLst>
              <a:ext uri="{FF2B5EF4-FFF2-40B4-BE49-F238E27FC236}">
                <a16:creationId xmlns:a16="http://schemas.microsoft.com/office/drawing/2014/main" id="{B247AF03-1105-487A-AA61-263D889F4EC6}"/>
              </a:ext>
            </a:extLst>
          </p:cNvPr>
          <p:cNvGrpSpPr/>
          <p:nvPr/>
        </p:nvGrpSpPr>
        <p:grpSpPr>
          <a:xfrm>
            <a:off x="6791713" y="2591389"/>
            <a:ext cx="4895270" cy="2770702"/>
            <a:chOff x="7500938" y="2456128"/>
            <a:chExt cx="4546098" cy="2573072"/>
          </a:xfrm>
        </p:grpSpPr>
        <p:pic>
          <p:nvPicPr>
            <p:cNvPr id="17" name="圖形 16">
              <a:extLst>
                <a:ext uri="{FF2B5EF4-FFF2-40B4-BE49-F238E27FC236}">
                  <a16:creationId xmlns:a16="http://schemas.microsoft.com/office/drawing/2014/main" id="{F1813BC9-FF4C-4AA2-BB4C-89D76AFF445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500938" y="2456128"/>
              <a:ext cx="4546098" cy="2573072"/>
            </a:xfrm>
            <a:prstGeom prst="rect">
              <a:avLst/>
            </a:prstGeom>
          </p:spPr>
        </p:pic>
        <p:pic>
          <p:nvPicPr>
            <p:cNvPr id="18" name="Google Shape;696;p38">
              <a:extLst>
                <a:ext uri="{FF2B5EF4-FFF2-40B4-BE49-F238E27FC236}">
                  <a16:creationId xmlns:a16="http://schemas.microsoft.com/office/drawing/2014/main" id="{8B2F36B6-0A40-475A-936F-77CA1FD6D5D1}"/>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7771825" y="2773774"/>
              <a:ext cx="4004323" cy="1778288"/>
            </a:xfrm>
            <a:prstGeom prst="rect">
              <a:avLst/>
            </a:prstGeom>
            <a:noFill/>
            <a:ln>
              <a:noFill/>
            </a:ln>
          </p:spPr>
        </p:pic>
      </p:grpSp>
      <p:sp>
        <p:nvSpPr>
          <p:cNvPr id="19" name="文字方塊 18">
            <a:extLst>
              <a:ext uri="{FF2B5EF4-FFF2-40B4-BE49-F238E27FC236}">
                <a16:creationId xmlns:a16="http://schemas.microsoft.com/office/drawing/2014/main" id="{D35FE9A8-023B-4E66-9C0A-10BB5AB07D33}"/>
              </a:ext>
            </a:extLst>
          </p:cNvPr>
          <p:cNvSpPr txBox="1"/>
          <p:nvPr/>
        </p:nvSpPr>
        <p:spPr>
          <a:xfrm>
            <a:off x="241711" y="1802320"/>
            <a:ext cx="11895221" cy="972061"/>
          </a:xfrm>
          <a:prstGeom prst="rect">
            <a:avLst/>
          </a:prstGeom>
          <a:noFill/>
        </p:spPr>
        <p:txBody>
          <a:bodyPr wrap="square" rtlCol="0">
            <a:spAutoFit/>
          </a:bodyPr>
          <a:lstStyle/>
          <a:p>
            <a:pPr marL="271463" indent="-160338">
              <a:lnSpc>
                <a:spcPts val="2200"/>
              </a:lnSpc>
              <a:buClr>
                <a:schemeClr val="tx1"/>
              </a:buClr>
              <a:buSzPct val="90000"/>
              <a:buFont typeface="Arial" panose="020B0604020202020204" pitchFamily="34" charset="0"/>
              <a:buChar char="•"/>
            </a:pPr>
            <a:r>
              <a:rPr lang="en-US" altLang="zh-TW" sz="17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has no need to use traditional journal to protect metadata, because they are never updated in-place.​</a:t>
            </a:r>
          </a:p>
          <a:p>
            <a:pPr marL="271463" indent="-160338">
              <a:lnSpc>
                <a:spcPts val="2200"/>
              </a:lnSpc>
              <a:spcBef>
                <a:spcPts val="400"/>
              </a:spcBef>
              <a:buClr>
                <a:schemeClr val="tx1"/>
              </a:buClr>
              <a:buSzPct val="90000"/>
              <a:buFont typeface="Arial" panose="020B0604020202020204" pitchFamily="34" charset="0"/>
              <a:buChar char="•"/>
            </a:pPr>
            <a:r>
              <a:rPr lang="en-US" altLang="zh-TW" sz="1750" b="1">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ZFS does not need FSCK (file system check)​</a:t>
            </a:r>
          </a:p>
          <a:p>
            <a:pPr marL="285750" indent="-285750">
              <a:lnSpc>
                <a:spcPts val="2200"/>
              </a:lnSpc>
              <a:buFont typeface="Arial" panose="020B0604020202020204" pitchFamily="34" charset="0"/>
              <a:buChar char="•"/>
            </a:pPr>
            <a:endParaRPr lang="zh-TW" altLang="en-US" sz="1750">
              <a:latin typeface="Arial" panose="020B0604020202020204" pitchFamily="34" charset="0"/>
              <a:cs typeface="Arial" panose="020B0604020202020204" pitchFamily="34" charset="0"/>
            </a:endParaRPr>
          </a:p>
        </p:txBody>
      </p:sp>
      <p:pic>
        <p:nvPicPr>
          <p:cNvPr id="23" name="圖片 22">
            <a:extLst>
              <a:ext uri="{FF2B5EF4-FFF2-40B4-BE49-F238E27FC236}">
                <a16:creationId xmlns:a16="http://schemas.microsoft.com/office/drawing/2014/main" id="{10D84550-CF8D-423E-A7BA-75B9652E264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857234" y="3191334"/>
            <a:ext cx="1971005" cy="1300025"/>
          </a:xfrm>
          <a:prstGeom prst="rect">
            <a:avLst/>
          </a:prstGeom>
        </p:spPr>
      </p:pic>
      <p:pic>
        <p:nvPicPr>
          <p:cNvPr id="25" name="圖片 24">
            <a:extLst>
              <a:ext uri="{FF2B5EF4-FFF2-40B4-BE49-F238E27FC236}">
                <a16:creationId xmlns:a16="http://schemas.microsoft.com/office/drawing/2014/main" id="{3EED3840-FB6B-478E-A411-EBBC04697B6A}"/>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9780" y="5288037"/>
            <a:ext cx="1869057" cy="1220199"/>
          </a:xfrm>
          <a:prstGeom prst="rect">
            <a:avLst/>
          </a:prstGeom>
        </p:spPr>
      </p:pic>
      <p:pic>
        <p:nvPicPr>
          <p:cNvPr id="27" name="圖片 26">
            <a:extLst>
              <a:ext uri="{FF2B5EF4-FFF2-40B4-BE49-F238E27FC236}">
                <a16:creationId xmlns:a16="http://schemas.microsoft.com/office/drawing/2014/main" id="{0E57A84C-F1DA-4818-8AF8-BD0D5EEBB267}"/>
              </a:ext>
            </a:extLst>
          </p:cNvPr>
          <p:cNvPicPr>
            <a:picLocks noChangeAspect="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3948699" y="5288038"/>
            <a:ext cx="1894128" cy="1220199"/>
          </a:xfrm>
          <a:prstGeom prst="rect">
            <a:avLst/>
          </a:prstGeom>
        </p:spPr>
      </p:pic>
      <p:pic>
        <p:nvPicPr>
          <p:cNvPr id="29" name="圖片 28">
            <a:extLst>
              <a:ext uri="{FF2B5EF4-FFF2-40B4-BE49-F238E27FC236}">
                <a16:creationId xmlns:a16="http://schemas.microsoft.com/office/drawing/2014/main" id="{38B9932B-B887-4730-8E95-9768080852C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23900" y="2606924"/>
            <a:ext cx="2642249" cy="536911"/>
          </a:xfrm>
          <a:prstGeom prst="rect">
            <a:avLst/>
          </a:prstGeom>
          <a:effectLst>
            <a:outerShdw blurRad="50800" dist="38100" dir="2700000" algn="tl" rotWithShape="0">
              <a:prstClr val="black">
                <a:alpha val="40000"/>
              </a:prstClr>
            </a:outerShdw>
          </a:effectLst>
        </p:spPr>
      </p:pic>
      <p:sp>
        <p:nvSpPr>
          <p:cNvPr id="30" name="文字方塊 29">
            <a:extLst>
              <a:ext uri="{FF2B5EF4-FFF2-40B4-BE49-F238E27FC236}">
                <a16:creationId xmlns:a16="http://schemas.microsoft.com/office/drawing/2014/main" id="{77FF5CB6-6DBB-4211-9912-B5357C40B8A7}"/>
              </a:ext>
            </a:extLst>
          </p:cNvPr>
          <p:cNvSpPr txBox="1"/>
          <p:nvPr/>
        </p:nvSpPr>
        <p:spPr>
          <a:xfrm>
            <a:off x="723900" y="2712661"/>
            <a:ext cx="2561724"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Original block</a:t>
            </a:r>
            <a:r>
              <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rPr>
              <a:t> </a:t>
            </a: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structure</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2" name="圖片 31">
            <a:extLst>
              <a:ext uri="{FF2B5EF4-FFF2-40B4-BE49-F238E27FC236}">
                <a16:creationId xmlns:a16="http://schemas.microsoft.com/office/drawing/2014/main" id="{D5A65CF2-FA4C-4D18-BEE3-974FDEBA04D2}"/>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3547073" y="2606923"/>
            <a:ext cx="2642249" cy="536912"/>
          </a:xfrm>
          <a:prstGeom prst="rect">
            <a:avLst/>
          </a:prstGeom>
          <a:effectLst>
            <a:outerShdw blurRad="50800" dist="38100" dir="2700000" algn="tl" rotWithShape="0">
              <a:prstClr val="black">
                <a:alpha val="40000"/>
              </a:prstClr>
            </a:outerShdw>
          </a:effectLst>
        </p:spPr>
      </p:pic>
      <p:sp>
        <p:nvSpPr>
          <p:cNvPr id="34" name="文字方塊 33">
            <a:extLst>
              <a:ext uri="{FF2B5EF4-FFF2-40B4-BE49-F238E27FC236}">
                <a16:creationId xmlns:a16="http://schemas.microsoft.com/office/drawing/2014/main" id="{1FD4E5DC-5FEB-466E-A639-E1ABA9F22A14}"/>
              </a:ext>
            </a:extLst>
          </p:cNvPr>
          <p:cNvSpPr txBox="1"/>
          <p:nvPr/>
        </p:nvSpPr>
        <p:spPr>
          <a:xfrm>
            <a:off x="3876863" y="2616470"/>
            <a:ext cx="1958203" cy="523220"/>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COW new block when modifying</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36" name="圖片 35">
            <a:extLst>
              <a:ext uri="{FF2B5EF4-FFF2-40B4-BE49-F238E27FC236}">
                <a16:creationId xmlns:a16="http://schemas.microsoft.com/office/drawing/2014/main" id="{99C084B7-9A93-4FAA-8743-2EDE39999A5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704718" y="4639519"/>
            <a:ext cx="2642249" cy="544400"/>
          </a:xfrm>
          <a:prstGeom prst="rect">
            <a:avLst/>
          </a:prstGeom>
          <a:effectLst>
            <a:outerShdw blurRad="50800" dist="38100" dir="2700000" algn="tl" rotWithShape="0">
              <a:prstClr val="black">
                <a:alpha val="40000"/>
              </a:prstClr>
            </a:outerShdw>
          </a:effectLst>
        </p:spPr>
      </p:pic>
      <p:sp>
        <p:nvSpPr>
          <p:cNvPr id="38" name="文字方塊 37">
            <a:extLst>
              <a:ext uri="{FF2B5EF4-FFF2-40B4-BE49-F238E27FC236}">
                <a16:creationId xmlns:a16="http://schemas.microsoft.com/office/drawing/2014/main" id="{DC957B21-0A0D-4BC6-9EC4-EE3EC042E9DB}"/>
              </a:ext>
            </a:extLst>
          </p:cNvPr>
          <p:cNvSpPr txBox="1"/>
          <p:nvPr/>
        </p:nvSpPr>
        <p:spPr>
          <a:xfrm>
            <a:off x="1087487" y="4650109"/>
            <a:ext cx="1958301" cy="523220"/>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Redirect to new block after writing</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40" name="圖片 39">
            <a:extLst>
              <a:ext uri="{FF2B5EF4-FFF2-40B4-BE49-F238E27FC236}">
                <a16:creationId xmlns:a16="http://schemas.microsoft.com/office/drawing/2014/main" id="{6ED9B333-3253-41A1-8E6B-6E22551B044D}"/>
              </a:ext>
            </a:extLst>
          </p:cNvPr>
          <p:cNvPicPr>
            <a:picLocks noChangeAspect="1"/>
          </p:cNvPicPr>
          <p:nvPr/>
        </p:nvPicPr>
        <p:blipFill>
          <a:blip r:embed="rId11" cstate="print">
            <a:extLst>
              <a:ext uri="{28A0092B-C50C-407E-A947-70E740481C1C}">
                <a14:useLocalDpi xmlns:a14="http://schemas.microsoft.com/office/drawing/2010/main"/>
              </a:ext>
            </a:extLst>
          </a:blip>
          <a:srcRect/>
          <a:stretch/>
        </p:blipFill>
        <p:spPr>
          <a:xfrm>
            <a:off x="3597626" y="4639519"/>
            <a:ext cx="2642249" cy="544400"/>
          </a:xfrm>
          <a:prstGeom prst="rect">
            <a:avLst/>
          </a:prstGeom>
          <a:effectLst>
            <a:outerShdw blurRad="50800" dist="38100" dir="2700000" algn="tl" rotWithShape="0">
              <a:prstClr val="black">
                <a:alpha val="40000"/>
              </a:prstClr>
            </a:outerShdw>
          </a:effectLst>
        </p:spPr>
      </p:pic>
      <p:sp>
        <p:nvSpPr>
          <p:cNvPr id="42" name="文字方塊 41">
            <a:extLst>
              <a:ext uri="{FF2B5EF4-FFF2-40B4-BE49-F238E27FC236}">
                <a16:creationId xmlns:a16="http://schemas.microsoft.com/office/drawing/2014/main" id="{9664A4AF-9D45-4905-B715-61B1F2CE9400}"/>
              </a:ext>
            </a:extLst>
          </p:cNvPr>
          <p:cNvSpPr txBox="1"/>
          <p:nvPr/>
        </p:nvSpPr>
        <p:spPr>
          <a:xfrm>
            <a:off x="3666813" y="4764808"/>
            <a:ext cx="2480591" cy="307777"/>
          </a:xfrm>
          <a:prstGeom prst="rect">
            <a:avLst/>
          </a:prstGeom>
          <a:noFill/>
        </p:spPr>
        <p:txBody>
          <a:bodyPr wrap="square" rtlCol="0">
            <a:spAutoFit/>
          </a:bodyPr>
          <a:lstStyle/>
          <a:p>
            <a:pPr algn="ctr"/>
            <a:r>
              <a:rPr lang="en-US" altLang="zh-TW" sz="1400" b="1">
                <a:solidFill>
                  <a:schemeClr val="bg1"/>
                </a:solidFill>
                <a:latin typeface="Arial" panose="020B0604020202020204" pitchFamily="34" charset="0"/>
                <a:ea typeface="微軟正黑體" panose="020B0604030504040204" pitchFamily="34" charset="-120"/>
                <a:cs typeface="Arial" panose="020B0604020202020204" pitchFamily="34" charset="0"/>
              </a:rPr>
              <a:t>Delete the old block data</a:t>
            </a:r>
            <a:endParaRPr lang="zh-TW" altLang="en-US" sz="1400" b="1">
              <a:solidFill>
                <a:schemeClr val="bg1"/>
              </a:solidFill>
              <a:latin typeface="Arial" panose="020B0604020202020204" pitchFamily="34" charset="0"/>
              <a:ea typeface="微軟正黑體" panose="020B0604030504040204" pitchFamily="34" charset="-120"/>
              <a:cs typeface="Arial" panose="020B0604020202020204" pitchFamily="34" charset="0"/>
            </a:endParaRPr>
          </a:p>
        </p:txBody>
      </p:sp>
      <p:pic>
        <p:nvPicPr>
          <p:cNvPr id="21" name="圖片 20">
            <a:extLst>
              <a:ext uri="{FF2B5EF4-FFF2-40B4-BE49-F238E27FC236}">
                <a16:creationId xmlns:a16="http://schemas.microsoft.com/office/drawing/2014/main" id="{D567EFDE-B355-47AB-AC53-4FD8D0C206A6}"/>
              </a:ext>
            </a:extLst>
          </p:cNvPr>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a:ext>
            </a:extLst>
          </a:blip>
          <a:srcRect/>
          <a:stretch/>
        </p:blipFill>
        <p:spPr>
          <a:xfrm>
            <a:off x="1086769" y="3205502"/>
            <a:ext cx="1907519" cy="1288622"/>
          </a:xfrm>
          <a:prstGeom prst="rect">
            <a:avLst/>
          </a:prstGeom>
        </p:spPr>
      </p:pic>
      <p:grpSp>
        <p:nvGrpSpPr>
          <p:cNvPr id="35" name="群組 34">
            <a:extLst>
              <a:ext uri="{FF2B5EF4-FFF2-40B4-BE49-F238E27FC236}">
                <a16:creationId xmlns:a16="http://schemas.microsoft.com/office/drawing/2014/main" id="{DA17298B-DD7F-40EC-8933-8027A1698B1E}"/>
              </a:ext>
            </a:extLst>
          </p:cNvPr>
          <p:cNvGrpSpPr/>
          <p:nvPr/>
        </p:nvGrpSpPr>
        <p:grpSpPr>
          <a:xfrm>
            <a:off x="6667016" y="5146497"/>
            <a:ext cx="5277936" cy="952589"/>
            <a:chOff x="162746" y="1744345"/>
            <a:chExt cx="11866508" cy="1155702"/>
          </a:xfrm>
        </p:grpSpPr>
        <p:pic>
          <p:nvPicPr>
            <p:cNvPr id="37" name="圖片 36">
              <a:extLst>
                <a:ext uri="{FF2B5EF4-FFF2-40B4-BE49-F238E27FC236}">
                  <a16:creationId xmlns:a16="http://schemas.microsoft.com/office/drawing/2014/main" id="{F564EDCB-8ED3-4132-B68C-7DD1A3D21891}"/>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a:off x="162746" y="1744345"/>
              <a:ext cx="5933254" cy="1155702"/>
            </a:xfrm>
            <a:prstGeom prst="rect">
              <a:avLst/>
            </a:prstGeom>
          </p:spPr>
        </p:pic>
        <p:pic>
          <p:nvPicPr>
            <p:cNvPr id="39" name="圖片 38">
              <a:extLst>
                <a:ext uri="{FF2B5EF4-FFF2-40B4-BE49-F238E27FC236}">
                  <a16:creationId xmlns:a16="http://schemas.microsoft.com/office/drawing/2014/main" id="{29E720DA-CA54-49E0-82A4-EEBF4D66C285}"/>
                </a:ext>
              </a:extLst>
            </p:cNvPr>
            <p:cNvPicPr>
              <a:picLocks noChangeAspect="1"/>
            </p:cNvPicPr>
            <p:nvPr/>
          </p:nvPicPr>
          <p:blipFill rotWithShape="1">
            <a:blip r:embed="rId13" cstate="print">
              <a:extLst>
                <a:ext uri="{28A0092B-C50C-407E-A947-70E740481C1C}">
                  <a14:useLocalDpi xmlns:a14="http://schemas.microsoft.com/office/drawing/2010/main"/>
                </a:ext>
              </a:extLst>
            </a:blip>
            <a:srcRect/>
            <a:stretch/>
          </p:blipFill>
          <p:spPr>
            <a:xfrm flipH="1">
              <a:off x="6096000" y="1744345"/>
              <a:ext cx="5933254" cy="1155702"/>
            </a:xfrm>
            <a:prstGeom prst="rect">
              <a:avLst/>
            </a:prstGeom>
          </p:spPr>
        </p:pic>
      </p:grpSp>
      <p:sp>
        <p:nvSpPr>
          <p:cNvPr id="41" name="文字方塊 40">
            <a:extLst>
              <a:ext uri="{FF2B5EF4-FFF2-40B4-BE49-F238E27FC236}">
                <a16:creationId xmlns:a16="http://schemas.microsoft.com/office/drawing/2014/main" id="{B601C1F3-546C-4619-AC53-0A1BB5BE3684}"/>
              </a:ext>
            </a:extLst>
          </p:cNvPr>
          <p:cNvSpPr txBox="1"/>
          <p:nvPr/>
        </p:nvSpPr>
        <p:spPr>
          <a:xfrm>
            <a:off x="6791713" y="5329548"/>
            <a:ext cx="5028542" cy="461665"/>
          </a:xfrm>
          <a:prstGeom prst="rect">
            <a:avLst/>
          </a:prstGeom>
          <a:noFill/>
        </p:spPr>
        <p:txBody>
          <a:bodyPr wrap="square">
            <a:spAutoFit/>
          </a:bodyPr>
          <a:lstStyle/>
          <a:p>
            <a:pPr lvl="0" algn="ctr">
              <a:buClr>
                <a:srgbClr val="D8D8D8"/>
              </a:buClr>
              <a:buSzPts val="1400"/>
            </a:pPr>
            <a:r>
              <a:rPr lang="en-US" altLang="zh-TW" sz="2400" b="1">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No more file system checking </a:t>
            </a:r>
            <a:endParaRPr lang="zh-TW" altLang="en-US" sz="2400" b="1">
              <a:solidFill>
                <a:srgbClr val="C00000"/>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spTree>
    <p:extLst>
      <p:ext uri="{BB962C8B-B14F-4D97-AF65-F5344CB8AC3E}">
        <p14:creationId xmlns:p14="http://schemas.microsoft.com/office/powerpoint/2010/main" val="2374462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nodeType="withEffect">
                                  <p:stCondLst>
                                    <p:cond delay="0"/>
                                  </p:stCondLst>
                                  <p:endCondLst>
                                    <p:cond evt="onNext" delay="0">
                                      <p:tgtEl>
                                        <p:sldTgt/>
                                      </p:tgtEl>
                                    </p:cond>
                                  </p:endCondLst>
                                  <p:childTnLst>
                                    <p:animEffect transition="out" filter="fade">
                                      <p:cBhvr>
                                        <p:cTn id="6" dur="5000" tmFilter="0, 0; .2, .5; .8, .5; 1, 0"/>
                                        <p:tgtEl>
                                          <p:spTgt spid="5"/>
                                        </p:tgtEl>
                                      </p:cBhvr>
                                    </p:animEffect>
                                    <p:animScale>
                                      <p:cBhvr>
                                        <p:cTn id="7" dur="2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圖片 49" descr="一張含有 監視器, 電腦, 坐, 螢幕 的圖片&#10;&#10;自動產生的描述">
            <a:extLst>
              <a:ext uri="{FF2B5EF4-FFF2-40B4-BE49-F238E27FC236}">
                <a16:creationId xmlns:a16="http://schemas.microsoft.com/office/drawing/2014/main" id="{A209360D-09BF-461A-A9BB-D534F92B21C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1422400"/>
            <a:ext cx="12192000" cy="5434991"/>
          </a:xfrm>
          <a:prstGeom prst="rect">
            <a:avLst/>
          </a:prstGeom>
        </p:spPr>
      </p:pic>
      <p:sp>
        <p:nvSpPr>
          <p:cNvPr id="2" name="標題 1">
            <a:extLst>
              <a:ext uri="{FF2B5EF4-FFF2-40B4-BE49-F238E27FC236}">
                <a16:creationId xmlns:a16="http://schemas.microsoft.com/office/drawing/2014/main" id="{3A60AB19-9621-4962-88A1-43201EFD33C6}"/>
              </a:ext>
            </a:extLst>
          </p:cNvPr>
          <p:cNvSpPr>
            <a:spLocks noGrp="1"/>
          </p:cNvSpPr>
          <p:nvPr>
            <p:ph type="title"/>
          </p:nvPr>
        </p:nvSpPr>
        <p:spPr>
          <a:xfrm>
            <a:off x="1" y="127581"/>
            <a:ext cx="12192000" cy="1303786"/>
          </a:xfrm>
        </p:spPr>
        <p:txBody>
          <a:bodyPr>
            <a:noAutofit/>
          </a:bodyPr>
          <a:lstStyle/>
          <a:p>
            <a:pPr algn="ctr"/>
            <a:r>
              <a:rPr lang="zh-TW" altLang="en-US" sz="3200" b="1">
                <a:latin typeface="Arial" panose="020B0604020202020204" pitchFamily="34" charset="0"/>
                <a:ea typeface="微軟正黑體"/>
                <a:cs typeface="Arial" panose="020B0604020202020204" pitchFamily="34" charset="0"/>
              </a:rPr>
              <a:t>L2ARC </a:t>
            </a:r>
            <a:r>
              <a:rPr lang="en-US" altLang="zh-TW" sz="3200" b="1">
                <a:latin typeface="Arial" panose="020B0604020202020204" pitchFamily="34" charset="0"/>
                <a:ea typeface="微軟正黑體"/>
                <a:cs typeface="Arial" panose="020B0604020202020204" pitchFamily="34" charset="0"/>
              </a:rPr>
              <a:t>cache</a:t>
            </a:r>
            <a:r>
              <a:rPr lang="zh-TW" altLang="en-US" sz="3200" b="1">
                <a:latin typeface="Arial" panose="020B0604020202020204" pitchFamily="34" charset="0"/>
                <a:ea typeface="微軟正黑體"/>
                <a:cs typeface="Arial" panose="020B0604020202020204" pitchFamily="34" charset="0"/>
              </a:rPr>
              <a:t>, </a:t>
            </a:r>
            <a:r>
              <a:rPr lang="en-US" altLang="zh-TW" sz="3200" b="1">
                <a:latin typeface="Arial" panose="020B0604020202020204" pitchFamily="34" charset="0"/>
                <a:ea typeface="微軟正黑體"/>
                <a:cs typeface="Arial" panose="020B0604020202020204" pitchFamily="34" charset="0"/>
              </a:rPr>
              <a:t>and </a:t>
            </a:r>
            <a:r>
              <a:rPr lang="zh-TW" altLang="en-US" sz="3200" b="1">
                <a:latin typeface="Arial" panose="020B0604020202020204" pitchFamily="34" charset="0"/>
                <a:ea typeface="微軟正黑體"/>
                <a:cs typeface="Arial" panose="020B0604020202020204" pitchFamily="34" charset="0"/>
              </a:rPr>
              <a:t>ZIL </a:t>
            </a:r>
            <a:r>
              <a:rPr lang="en-US" altLang="zh-TW" sz="3200" b="1">
                <a:latin typeface="Arial" panose="020B0604020202020204" pitchFamily="34" charset="0"/>
                <a:ea typeface="微軟正黑體"/>
                <a:cs typeface="Arial" panose="020B0604020202020204" pitchFamily="34" charset="0"/>
              </a:rPr>
              <a:t>which provide power loss protection</a:t>
            </a:r>
            <a:endParaRPr lang="zh-TW" altLang="en-US" sz="3200" b="1">
              <a:latin typeface="Arial" panose="020B0604020202020204" pitchFamily="34" charset="0"/>
              <a:cs typeface="Arial" panose="020B0604020202020204" pitchFamily="34" charset="0"/>
            </a:endParaRPr>
          </a:p>
        </p:txBody>
      </p:sp>
      <p:sp>
        <p:nvSpPr>
          <p:cNvPr id="4" name="矩形 3">
            <a:extLst>
              <a:ext uri="{FF2B5EF4-FFF2-40B4-BE49-F238E27FC236}">
                <a16:creationId xmlns:a16="http://schemas.microsoft.com/office/drawing/2014/main" id="{5B2F0F8F-0731-42AC-8CE6-505BB27E7AD4}"/>
              </a:ext>
            </a:extLst>
          </p:cNvPr>
          <p:cNvSpPr/>
          <p:nvPr/>
        </p:nvSpPr>
        <p:spPr>
          <a:xfrm rot="16200000">
            <a:off x="7557626" y="2069415"/>
            <a:ext cx="958510" cy="2750650"/>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350"/>
          </a:p>
        </p:txBody>
      </p:sp>
      <p:sp>
        <p:nvSpPr>
          <p:cNvPr id="5" name="矩形 4">
            <a:extLst>
              <a:ext uri="{FF2B5EF4-FFF2-40B4-BE49-F238E27FC236}">
                <a16:creationId xmlns:a16="http://schemas.microsoft.com/office/drawing/2014/main" id="{5F6F3C2E-162E-4B14-AD64-5073BE8D538C}"/>
              </a:ext>
            </a:extLst>
          </p:cNvPr>
          <p:cNvSpPr/>
          <p:nvPr/>
        </p:nvSpPr>
        <p:spPr>
          <a:xfrm rot="16200000">
            <a:off x="7594178" y="1030888"/>
            <a:ext cx="885404" cy="2750650"/>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350"/>
          </a:p>
        </p:txBody>
      </p:sp>
      <p:sp>
        <p:nvSpPr>
          <p:cNvPr id="6" name="矩形 5">
            <a:extLst>
              <a:ext uri="{FF2B5EF4-FFF2-40B4-BE49-F238E27FC236}">
                <a16:creationId xmlns:a16="http://schemas.microsoft.com/office/drawing/2014/main" id="{D39B5A7B-0C7B-49FA-90A3-BEEA729EF6B0}"/>
              </a:ext>
            </a:extLst>
          </p:cNvPr>
          <p:cNvSpPr/>
          <p:nvPr/>
        </p:nvSpPr>
        <p:spPr>
          <a:xfrm rot="5400000">
            <a:off x="9178156" y="1369330"/>
            <a:ext cx="1960484" cy="3148846"/>
          </a:xfrm>
          <a:prstGeom prst="rect">
            <a:avLst/>
          </a:prstGeom>
          <a:gradFill>
            <a:gsLst>
              <a:gs pos="40000">
                <a:srgbClr val="040F4C"/>
              </a:gs>
              <a:gs pos="100000">
                <a:srgbClr val="020538">
                  <a:alpha val="0"/>
                </a:srgbClr>
              </a:gs>
            </a:gsLst>
            <a:lin ang="5400000" scaled="1"/>
          </a:gra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350"/>
          </a:p>
        </p:txBody>
      </p:sp>
      <p:sp>
        <p:nvSpPr>
          <p:cNvPr id="9" name="矩形 8">
            <a:extLst>
              <a:ext uri="{FF2B5EF4-FFF2-40B4-BE49-F238E27FC236}">
                <a16:creationId xmlns:a16="http://schemas.microsoft.com/office/drawing/2014/main" id="{2B85B0EF-C3C1-49B1-87D5-B372D936564B}"/>
              </a:ext>
            </a:extLst>
          </p:cNvPr>
          <p:cNvSpPr/>
          <p:nvPr/>
        </p:nvSpPr>
        <p:spPr>
          <a:xfrm rot="16200000">
            <a:off x="2144074" y="2911694"/>
            <a:ext cx="2238673" cy="5253501"/>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350"/>
          </a:p>
        </p:txBody>
      </p:sp>
      <p:sp>
        <p:nvSpPr>
          <p:cNvPr id="10" name="矩形 9">
            <a:extLst>
              <a:ext uri="{FF2B5EF4-FFF2-40B4-BE49-F238E27FC236}">
                <a16:creationId xmlns:a16="http://schemas.microsoft.com/office/drawing/2014/main" id="{6F022EFB-6936-4FA1-8D0C-A873FDB38201}"/>
              </a:ext>
            </a:extLst>
          </p:cNvPr>
          <p:cNvSpPr/>
          <p:nvPr/>
        </p:nvSpPr>
        <p:spPr>
          <a:xfrm rot="16200000">
            <a:off x="1493252" y="807190"/>
            <a:ext cx="2646876" cy="4360059"/>
          </a:xfrm>
          <a:prstGeom prst="rect">
            <a:avLst/>
          </a:prstGeom>
          <a:gradFill>
            <a:gsLst>
              <a:gs pos="40000">
                <a:srgbClr val="040F4C"/>
              </a:gs>
              <a:gs pos="100000">
                <a:srgbClr val="020538">
                  <a:alpha val="0"/>
                </a:srgbClr>
              </a:gs>
            </a:gsLst>
            <a:lin ang="5400000" scaled="1"/>
          </a:gradFill>
          <a:ln w="28575">
            <a:gradFill>
              <a:gsLst>
                <a:gs pos="100000">
                  <a:schemeClr val="accent1">
                    <a:lumMod val="45000"/>
                    <a:lumOff val="55000"/>
                    <a:alpha val="0"/>
                  </a:schemeClr>
                </a:gs>
                <a:gs pos="0">
                  <a:schemeClr val="accent1">
                    <a:lumMod val="30000"/>
                    <a:lumOff val="70000"/>
                    <a:alpha val="58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TW"/>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TW" altLang="en-US" sz="1350"/>
          </a:p>
        </p:txBody>
      </p:sp>
      <p:sp>
        <p:nvSpPr>
          <p:cNvPr id="11" name="矩形 10">
            <a:extLst>
              <a:ext uri="{FF2B5EF4-FFF2-40B4-BE49-F238E27FC236}">
                <a16:creationId xmlns:a16="http://schemas.microsoft.com/office/drawing/2014/main" id="{EDAE84C2-5C5A-4757-8560-24E0A78AC713}"/>
              </a:ext>
            </a:extLst>
          </p:cNvPr>
          <p:cNvSpPr/>
          <p:nvPr/>
        </p:nvSpPr>
        <p:spPr>
          <a:xfrm>
            <a:off x="6934623" y="3402590"/>
            <a:ext cx="232756" cy="300082"/>
          </a:xfrm>
          <a:prstGeom prst="rect">
            <a:avLst/>
          </a:prstGeom>
        </p:spPr>
        <p:txBody>
          <a:bodyPr wrap="none">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zh-TW" altLang="en-US" sz="1350">
                <a:solidFill>
                  <a:srgbClr val="000000"/>
                </a:solidFill>
                <a:latin typeface="Arial" panose="020B0604020202020204" pitchFamily="34" charset="0"/>
                <a:ea typeface="微軟正黑體" panose="020B0604030504040204" pitchFamily="34" charset="-120"/>
                <a:sym typeface="Arial" panose="020B0604020202020204" pitchFamily="34" charset="0"/>
              </a:rPr>
              <a:t> </a:t>
            </a:r>
            <a:endParaRPr lang="zh-TW" altLang="en-US" sz="1350">
              <a:latin typeface="Arial" panose="020B0604020202020204" pitchFamily="34" charset="0"/>
              <a:ea typeface="微軟正黑體" panose="020B0604030504040204" pitchFamily="34" charset="-120"/>
              <a:sym typeface="Arial" panose="020B0604020202020204" pitchFamily="34" charset="0"/>
            </a:endParaRPr>
          </a:p>
        </p:txBody>
      </p:sp>
      <p:sp>
        <p:nvSpPr>
          <p:cNvPr id="12" name="矩形 11">
            <a:extLst>
              <a:ext uri="{FF2B5EF4-FFF2-40B4-BE49-F238E27FC236}">
                <a16:creationId xmlns:a16="http://schemas.microsoft.com/office/drawing/2014/main" id="{F8CDF710-CCD0-412C-BCF1-1D932C697B62}"/>
              </a:ext>
            </a:extLst>
          </p:cNvPr>
          <p:cNvSpPr/>
          <p:nvPr/>
        </p:nvSpPr>
        <p:spPr>
          <a:xfrm>
            <a:off x="833977" y="2874751"/>
            <a:ext cx="5011749" cy="1483548"/>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read cache​​</a:t>
            </a:r>
          </a:p>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Large "hybrid" cache​​</a:t>
            </a:r>
          </a:p>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Read performance enhancements</a:t>
            </a:r>
            <a:r>
              <a:rPr lang="en-US" altLang="zh-TW" sz="1600">
                <a:solidFill>
                  <a:srgbClr val="FFFFFF"/>
                </a:solidFill>
                <a:latin typeface="Arial"/>
                <a:ea typeface="微軟正黑體"/>
                <a:cs typeface="Arial"/>
                <a:sym typeface="Arial" panose="020B0604020202020204" pitchFamily="34" charset="0"/>
              </a:rPr>
              <a:t>​</a:t>
            </a:r>
            <a:endParaRPr lang="en-US" altLang="zh-TW" sz="1600">
              <a:solidFill>
                <a:srgbClr val="FFFFFF"/>
              </a:solidFill>
              <a:latin typeface="Arial"/>
              <a:ea typeface="微軟正黑體"/>
              <a:cs typeface="Arial"/>
            </a:endParaRPr>
          </a:p>
          <a:p>
            <a:pPr fontAlgn="base">
              <a:lnSpc>
                <a:spcPct val="150000"/>
              </a:lnSpc>
            </a:pPr>
            <a:endParaRPr lang="en-US" altLang="zh-TW" sz="1400">
              <a:solidFill>
                <a:srgbClr val="FFFFFF"/>
              </a:solidFill>
              <a:latin typeface="Arial" panose="020B0604020202020204" pitchFamily="34" charset="0"/>
              <a:ea typeface="微軟正黑體" panose="020B0604030504040204" pitchFamily="34" charset="-120"/>
              <a:cs typeface="Arial"/>
            </a:endParaRPr>
          </a:p>
        </p:txBody>
      </p:sp>
      <p:pic>
        <p:nvPicPr>
          <p:cNvPr id="13" name="圖形 9">
            <a:extLst>
              <a:ext uri="{FF2B5EF4-FFF2-40B4-BE49-F238E27FC236}">
                <a16:creationId xmlns:a16="http://schemas.microsoft.com/office/drawing/2014/main" id="{A0FCC58A-3D73-498E-A888-B412176FD53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6304" y="2489280"/>
            <a:ext cx="732923" cy="541130"/>
          </a:xfrm>
          <a:prstGeom prst="rect">
            <a:avLst/>
          </a:prstGeom>
        </p:spPr>
      </p:pic>
      <p:pic>
        <p:nvPicPr>
          <p:cNvPr id="14" name="圖形 10">
            <a:extLst>
              <a:ext uri="{FF2B5EF4-FFF2-40B4-BE49-F238E27FC236}">
                <a16:creationId xmlns:a16="http://schemas.microsoft.com/office/drawing/2014/main" id="{47463C80-2495-42FE-8DCC-82839E07471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726304" y="3138460"/>
            <a:ext cx="732923" cy="541130"/>
          </a:xfrm>
          <a:prstGeom prst="rect">
            <a:avLst/>
          </a:prstGeom>
        </p:spPr>
      </p:pic>
      <p:pic>
        <p:nvPicPr>
          <p:cNvPr id="15" name="圖形 11">
            <a:extLst>
              <a:ext uri="{FF2B5EF4-FFF2-40B4-BE49-F238E27FC236}">
                <a16:creationId xmlns:a16="http://schemas.microsoft.com/office/drawing/2014/main" id="{EF50F882-CD8F-4BF1-9679-CF02A85E0D6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63092" y="3286217"/>
            <a:ext cx="732923" cy="541130"/>
          </a:xfrm>
          <a:prstGeom prst="rect">
            <a:avLst/>
          </a:prstGeom>
        </p:spPr>
      </p:pic>
      <p:sp>
        <p:nvSpPr>
          <p:cNvPr id="16" name="文字方塊 12">
            <a:extLst>
              <a:ext uri="{FF2B5EF4-FFF2-40B4-BE49-F238E27FC236}">
                <a16:creationId xmlns:a16="http://schemas.microsoft.com/office/drawing/2014/main" id="{3114F987-290B-4095-BD15-E76AB3F6A238}"/>
              </a:ext>
            </a:extLst>
          </p:cNvPr>
          <p:cNvSpPr txBox="1"/>
          <p:nvPr/>
        </p:nvSpPr>
        <p:spPr>
          <a:xfrm>
            <a:off x="6723795" y="2967383"/>
            <a:ext cx="1409169" cy="30008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350">
                <a:solidFill>
                  <a:schemeClr val="bg1"/>
                </a:solidFill>
                <a:latin typeface="Arial Narrow" panose="020B0606020202030204" pitchFamily="34" charset="0"/>
              </a:rPr>
              <a:t>SSD Read Cache</a:t>
            </a:r>
            <a:endParaRPr lang="zh-TW" altLang="en-US" sz="1350">
              <a:solidFill>
                <a:schemeClr val="bg1"/>
              </a:solidFill>
              <a:latin typeface="Arial Narrow" panose="020B0606020202030204" pitchFamily="34" charset="0"/>
            </a:endParaRPr>
          </a:p>
        </p:txBody>
      </p:sp>
      <p:sp>
        <p:nvSpPr>
          <p:cNvPr id="17" name="文字方塊 13">
            <a:extLst>
              <a:ext uri="{FF2B5EF4-FFF2-40B4-BE49-F238E27FC236}">
                <a16:creationId xmlns:a16="http://schemas.microsoft.com/office/drawing/2014/main" id="{670FB2B2-8ABA-4D94-BDED-737A16D3AF16}"/>
              </a:ext>
            </a:extLst>
          </p:cNvPr>
          <p:cNvSpPr txBox="1"/>
          <p:nvPr/>
        </p:nvSpPr>
        <p:spPr>
          <a:xfrm>
            <a:off x="10429062" y="2041862"/>
            <a:ext cx="1409169" cy="30008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350">
                <a:solidFill>
                  <a:schemeClr val="bg1"/>
                </a:solidFill>
                <a:latin typeface="Arial Narrow" panose="020B0606020202030204" pitchFamily="34" charset="0"/>
              </a:rPr>
              <a:t>SSD write journal</a:t>
            </a:r>
            <a:endParaRPr lang="zh-TW" altLang="en-US" sz="1350">
              <a:solidFill>
                <a:schemeClr val="bg1"/>
              </a:solidFill>
              <a:latin typeface="Arial Narrow" panose="020B0606020202030204" pitchFamily="34" charset="0"/>
            </a:endParaRPr>
          </a:p>
        </p:txBody>
      </p:sp>
      <p:sp>
        <p:nvSpPr>
          <p:cNvPr id="18" name="文字方塊 14">
            <a:extLst>
              <a:ext uri="{FF2B5EF4-FFF2-40B4-BE49-F238E27FC236}">
                <a16:creationId xmlns:a16="http://schemas.microsoft.com/office/drawing/2014/main" id="{94824D88-215C-4472-9111-C92C13B66986}"/>
              </a:ext>
            </a:extLst>
          </p:cNvPr>
          <p:cNvSpPr txBox="1"/>
          <p:nvPr/>
        </p:nvSpPr>
        <p:spPr>
          <a:xfrm>
            <a:off x="10095832" y="2364167"/>
            <a:ext cx="603553" cy="430887"/>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100">
                <a:solidFill>
                  <a:srgbClr val="FFD41D"/>
                </a:solidFill>
                <a:latin typeface="Arial Narrow" panose="020B0606020202030204" pitchFamily="34" charset="0"/>
              </a:rPr>
              <a:t>RAID 1</a:t>
            </a:r>
          </a:p>
          <a:p>
            <a:r>
              <a:rPr lang="en-US" altLang="zh-TW" sz="1100">
                <a:solidFill>
                  <a:srgbClr val="FFD41D"/>
                </a:solidFill>
                <a:latin typeface="Arial Narrow" panose="020B0606020202030204" pitchFamily="34" charset="0"/>
              </a:rPr>
              <a:t>Mirror</a:t>
            </a:r>
            <a:endParaRPr lang="zh-TW" altLang="en-US" sz="1100">
              <a:solidFill>
                <a:srgbClr val="FFD41D"/>
              </a:solidFill>
              <a:latin typeface="Arial Narrow" panose="020B0606020202030204" pitchFamily="34" charset="0"/>
            </a:endParaRPr>
          </a:p>
        </p:txBody>
      </p:sp>
      <p:pic>
        <p:nvPicPr>
          <p:cNvPr id="19" name="圖形 15">
            <a:extLst>
              <a:ext uri="{FF2B5EF4-FFF2-40B4-BE49-F238E27FC236}">
                <a16:creationId xmlns:a16="http://schemas.microsoft.com/office/drawing/2014/main" id="{B95F3E0D-AE4C-4C13-A06B-4ABA338485B4}"/>
              </a:ext>
            </a:extLst>
          </p:cNvPr>
          <p:cNvPicPr>
            <a:picLocks noChangeAspect="1"/>
          </p:cNvPicPr>
          <p:nvPr/>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6934623" y="2239445"/>
            <a:ext cx="825311" cy="639532"/>
          </a:xfrm>
          <a:prstGeom prst="rect">
            <a:avLst/>
          </a:prstGeom>
        </p:spPr>
      </p:pic>
      <p:sp>
        <p:nvSpPr>
          <p:cNvPr id="20" name="文字方塊 16">
            <a:extLst>
              <a:ext uri="{FF2B5EF4-FFF2-40B4-BE49-F238E27FC236}">
                <a16:creationId xmlns:a16="http://schemas.microsoft.com/office/drawing/2014/main" id="{35C47F82-4449-41C7-8FC3-9E043D4D0182}"/>
              </a:ext>
            </a:extLst>
          </p:cNvPr>
          <p:cNvSpPr txBox="1"/>
          <p:nvPr/>
        </p:nvSpPr>
        <p:spPr>
          <a:xfrm>
            <a:off x="6838487" y="1977397"/>
            <a:ext cx="1409169" cy="300082"/>
          </a:xfrm>
          <a:prstGeom prst="rect">
            <a:avLst/>
          </a:prstGeom>
          <a:noFill/>
        </p:spPr>
        <p:txBody>
          <a:bodyPr wrap="square" rtlCol="0">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TW" sz="1350">
                <a:solidFill>
                  <a:schemeClr val="bg1"/>
                </a:solidFill>
                <a:latin typeface="Arial Narrow" panose="020B0606020202030204" pitchFamily="34" charset="0"/>
              </a:rPr>
              <a:t>RAM Cache</a:t>
            </a:r>
            <a:endParaRPr lang="zh-TW" altLang="en-US" sz="1350">
              <a:solidFill>
                <a:schemeClr val="bg1"/>
              </a:solidFill>
              <a:latin typeface="Arial Narrow" panose="020B0606020202030204" pitchFamily="34" charset="0"/>
            </a:endParaRPr>
          </a:p>
        </p:txBody>
      </p:sp>
      <p:cxnSp>
        <p:nvCxnSpPr>
          <p:cNvPr id="21" name="直線接點 20">
            <a:extLst>
              <a:ext uri="{FF2B5EF4-FFF2-40B4-BE49-F238E27FC236}">
                <a16:creationId xmlns:a16="http://schemas.microsoft.com/office/drawing/2014/main" id="{00BC0750-FFE6-408D-AC4E-C7321A436D05}"/>
              </a:ext>
            </a:extLst>
          </p:cNvPr>
          <p:cNvCxnSpPr>
            <a:cxnSpLocks/>
          </p:cNvCxnSpPr>
          <p:nvPr/>
        </p:nvCxnSpPr>
        <p:spPr>
          <a:xfrm>
            <a:off x="7911338" y="2608343"/>
            <a:ext cx="721519"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直線接點 21">
            <a:extLst>
              <a:ext uri="{FF2B5EF4-FFF2-40B4-BE49-F238E27FC236}">
                <a16:creationId xmlns:a16="http://schemas.microsoft.com/office/drawing/2014/main" id="{57E4F052-033C-4320-AE76-B4BDC8801B65}"/>
              </a:ext>
            </a:extLst>
          </p:cNvPr>
          <p:cNvCxnSpPr>
            <a:cxnSpLocks/>
          </p:cNvCxnSpPr>
          <p:nvPr/>
        </p:nvCxnSpPr>
        <p:spPr>
          <a:xfrm>
            <a:off x="7875618" y="3308430"/>
            <a:ext cx="31908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直線接點 22">
            <a:extLst>
              <a:ext uri="{FF2B5EF4-FFF2-40B4-BE49-F238E27FC236}">
                <a16:creationId xmlns:a16="http://schemas.microsoft.com/office/drawing/2014/main" id="{502D80C7-DEE1-4237-AEF0-4CD45BDF0046}"/>
              </a:ext>
            </a:extLst>
          </p:cNvPr>
          <p:cNvCxnSpPr>
            <a:cxnSpLocks/>
          </p:cNvCxnSpPr>
          <p:nvPr/>
        </p:nvCxnSpPr>
        <p:spPr>
          <a:xfrm>
            <a:off x="10193333" y="3308430"/>
            <a:ext cx="532970" cy="0"/>
          </a:xfrm>
          <a:prstGeom prst="line">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cxnSp>
        <p:nvCxnSpPr>
          <p:cNvPr id="24" name="接點: 肘形 23">
            <a:extLst>
              <a:ext uri="{FF2B5EF4-FFF2-40B4-BE49-F238E27FC236}">
                <a16:creationId xmlns:a16="http://schemas.microsoft.com/office/drawing/2014/main" id="{07DDB016-AF80-4342-8519-E4F230058E5D}"/>
              </a:ext>
            </a:extLst>
          </p:cNvPr>
          <p:cNvCxnSpPr>
            <a:cxnSpLocks/>
          </p:cNvCxnSpPr>
          <p:nvPr/>
        </p:nvCxnSpPr>
        <p:spPr>
          <a:xfrm rot="5400000">
            <a:off x="10413243" y="2995371"/>
            <a:ext cx="378131" cy="247990"/>
          </a:xfrm>
          <a:prstGeom prst="bentConnector3">
            <a:avLst>
              <a:gd name="adj1" fmla="val 880"/>
            </a:avLst>
          </a:prstGeom>
          <a:ln w="12700">
            <a:solidFill>
              <a:srgbClr val="FFD41D"/>
            </a:solidFill>
          </a:ln>
        </p:spPr>
        <p:style>
          <a:lnRef idx="1">
            <a:schemeClr val="accent1"/>
          </a:lnRef>
          <a:fillRef idx="0">
            <a:schemeClr val="accent1"/>
          </a:fillRef>
          <a:effectRef idx="0">
            <a:schemeClr val="accent1"/>
          </a:effectRef>
          <a:fontRef idx="minor">
            <a:schemeClr val="tx1"/>
          </a:fontRef>
        </p:style>
      </p:cxnSp>
      <p:sp>
        <p:nvSpPr>
          <p:cNvPr id="3" name="文字方塊 2">
            <a:extLst>
              <a:ext uri="{FF2B5EF4-FFF2-40B4-BE49-F238E27FC236}">
                <a16:creationId xmlns:a16="http://schemas.microsoft.com/office/drawing/2014/main" id="{F4F6B64C-4506-4034-938E-0138586DAA02}"/>
              </a:ext>
            </a:extLst>
          </p:cNvPr>
          <p:cNvSpPr txBox="1"/>
          <p:nvPr/>
        </p:nvSpPr>
        <p:spPr>
          <a:xfrm>
            <a:off x="822271" y="4470434"/>
            <a:ext cx="4554568" cy="2078005"/>
          </a:xfrm>
          <a:prstGeom prst="rect">
            <a:avLst/>
          </a:prstGeom>
          <a:noFill/>
        </p:spPr>
        <p:txBody>
          <a:bodyPr wrap="square" rtlCol="0">
            <a:spAutoFit/>
          </a:bodyPr>
          <a:lstStyle/>
          <a:p>
            <a:pPr marL="0" marR="0" lvl="0" indent="0" algn="l" defTabSz="914400" rtl="0" eaLnBrk="1" fontAlgn="base" latinLnBrk="0" hangingPunct="1">
              <a:lnSpc>
                <a:spcPct val="150000"/>
              </a:lnSpc>
              <a:spcBef>
                <a:spcPts val="0"/>
              </a:spcBef>
              <a:spcAft>
                <a:spcPts val="0"/>
              </a:spcAft>
              <a:buClr>
                <a:srgbClr val="EB6100"/>
              </a:buClr>
              <a:buSzTx/>
              <a:buFontTx/>
              <a:buNone/>
              <a:tabLst/>
              <a:defRPr/>
            </a:pPr>
            <a:r>
              <a:rPr kumimoji="0" lang="en-US" altLang="zh-TW" sz="2400" b="1" i="0" u="none" strike="noStrike" kern="1200" cap="none" spc="0" normalizeH="0" baseline="0" noProof="0">
                <a:ln>
                  <a:noFill/>
                </a:ln>
                <a:solidFill>
                  <a:srgbClr val="FFD41D"/>
                </a:solidFill>
                <a:effectLst/>
                <a:uLnTx/>
                <a:uFillTx/>
                <a:latin typeface="Arial"/>
                <a:ea typeface="微軟正黑體"/>
                <a:cs typeface="Arial"/>
                <a:sym typeface="Arial" panose="020B0604020202020204" pitchFamily="34" charset="0"/>
              </a:rPr>
              <a:t>ZFS Intent Log:  (ZIL) ​</a:t>
            </a:r>
            <a:endParaRPr kumimoji="0" lang="en-US" altLang="zh-TW" sz="2400" b="1" i="0" u="none" strike="noStrike" kern="1200" cap="none" spc="0" normalizeH="0" baseline="0" noProof="0">
              <a:ln>
                <a:noFill/>
              </a:ln>
              <a:solidFill>
                <a:srgbClr val="FFD41D"/>
              </a:solidFill>
              <a:effectLst/>
              <a:uLnTx/>
              <a:uFillTx/>
              <a:latin typeface="Arial"/>
              <a:ea typeface="微軟正黑體"/>
              <a:cs typeface="Arial"/>
            </a:endParaRPr>
          </a:p>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Ideal for SSD write log​</a:t>
            </a:r>
          </a:p>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Write Data integrity​ (COW)</a:t>
            </a:r>
          </a:p>
          <a:p>
            <a:pPr marL="552450" indent="-285750" fontAlgn="base">
              <a:lnSpc>
                <a:spcPct val="150000"/>
              </a:lnSpc>
              <a:buSzPct val="50000"/>
              <a:buFont typeface="Wingdings" panose="05000000000000000000" pitchFamily="2" charset="2"/>
              <a:buChar char="u"/>
            </a:pP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Provides the </a:t>
            </a:r>
            <a:r>
              <a:rPr lang="en-US" altLang="zh-TW" sz="1600">
                <a:solidFill>
                  <a:srgbClr val="5BD4FF"/>
                </a:solidFill>
                <a:latin typeface="Arial" panose="020B0604020202020204" pitchFamily="34" charset="0"/>
                <a:ea typeface="微軟正黑體" panose="020B0604030504040204" pitchFamily="34" charset="-120"/>
                <a:sym typeface="Arial" panose="020B0604020202020204" pitchFamily="34" charset="0"/>
              </a:rPr>
              <a:t>power loss protection </a:t>
            </a:r>
            <a:r>
              <a:rPr lang="en-US" altLang="zh-TW" sz="1600">
                <a:solidFill>
                  <a:srgbClr val="FFFFFF"/>
                </a:solidFill>
                <a:latin typeface="Arial" panose="020B0604020202020204" pitchFamily="34" charset="0"/>
                <a:ea typeface="微軟正黑體" panose="020B0604030504040204" pitchFamily="34" charset="-120"/>
                <a:sym typeface="Arial" panose="020B0604020202020204" pitchFamily="34" charset="0"/>
              </a:rPr>
              <a:t>for writing data.</a:t>
            </a:r>
            <a:endParaRPr kumimoji="0" lang="en-US" altLang="zh-TW" sz="1600" b="0" i="0" u="none" strike="noStrike" kern="1200" cap="none" spc="0" normalizeH="0" baseline="0" noProof="0">
              <a:ln>
                <a:noFill/>
              </a:ln>
              <a:solidFill>
                <a:srgbClr val="FFFFFF"/>
              </a:solidFill>
              <a:effectLst/>
              <a:uLnTx/>
              <a:uFillTx/>
              <a:latin typeface="Arial"/>
              <a:ea typeface="微軟正黑體"/>
              <a:cs typeface="Arial"/>
            </a:endParaRPr>
          </a:p>
        </p:txBody>
      </p:sp>
      <p:grpSp>
        <p:nvGrpSpPr>
          <p:cNvPr id="51" name="圖形 4">
            <a:extLst>
              <a:ext uri="{FF2B5EF4-FFF2-40B4-BE49-F238E27FC236}">
                <a16:creationId xmlns:a16="http://schemas.microsoft.com/office/drawing/2014/main" id="{E98AD400-8F1A-40BA-8EEA-C831915D54D8}"/>
              </a:ext>
            </a:extLst>
          </p:cNvPr>
          <p:cNvGrpSpPr/>
          <p:nvPr/>
        </p:nvGrpSpPr>
        <p:grpSpPr>
          <a:xfrm>
            <a:off x="6887488" y="1483976"/>
            <a:ext cx="4573835" cy="3961091"/>
            <a:chOff x="6887488" y="1483976"/>
            <a:chExt cx="4573835" cy="3961091"/>
          </a:xfrm>
        </p:grpSpPr>
        <p:sp>
          <p:nvSpPr>
            <p:cNvPr id="52" name="手繪多邊形: 圖案 51">
              <a:extLst>
                <a:ext uri="{FF2B5EF4-FFF2-40B4-BE49-F238E27FC236}">
                  <a16:creationId xmlns:a16="http://schemas.microsoft.com/office/drawing/2014/main" id="{B1085E3F-8B45-4826-9F02-34DC61B0710D}"/>
                </a:ext>
              </a:extLst>
            </p:cNvPr>
            <p:cNvSpPr/>
            <p:nvPr/>
          </p:nvSpPr>
          <p:spPr>
            <a:xfrm>
              <a:off x="6887488" y="1483976"/>
              <a:ext cx="4573835" cy="3961091"/>
            </a:xfrm>
            <a:custGeom>
              <a:avLst/>
              <a:gdLst>
                <a:gd name="connsiteX0" fmla="*/ 2286918 w 4573835"/>
                <a:gd name="connsiteY0" fmla="*/ 0 h 3961091"/>
                <a:gd name="connsiteX1" fmla="*/ 0 w 4573835"/>
                <a:gd name="connsiteY1" fmla="*/ 3961092 h 3961091"/>
                <a:gd name="connsiteX2" fmla="*/ 4573836 w 4573835"/>
                <a:gd name="connsiteY2" fmla="*/ 3961092 h 3961091"/>
              </a:gdLst>
              <a:ahLst/>
              <a:cxnLst>
                <a:cxn ang="0">
                  <a:pos x="connsiteX0" y="connsiteY0"/>
                </a:cxn>
                <a:cxn ang="0">
                  <a:pos x="connsiteX1" y="connsiteY1"/>
                </a:cxn>
                <a:cxn ang="0">
                  <a:pos x="connsiteX2" y="connsiteY2"/>
                </a:cxn>
              </a:cxnLst>
              <a:rect l="l" t="t" r="r" b="b"/>
              <a:pathLst>
                <a:path w="4573835" h="3961091">
                  <a:moveTo>
                    <a:pt x="2286918" y="0"/>
                  </a:moveTo>
                  <a:lnTo>
                    <a:pt x="0" y="3961092"/>
                  </a:lnTo>
                  <a:lnTo>
                    <a:pt x="4573836" y="3961092"/>
                  </a:lnTo>
                  <a:close/>
                </a:path>
              </a:pathLst>
            </a:custGeom>
            <a:noFill/>
            <a:ln w="11336" cap="flat">
              <a:solidFill>
                <a:srgbClr val="FFFFFF"/>
              </a:solidFill>
              <a:prstDash val="solid"/>
              <a:miter/>
            </a:ln>
          </p:spPr>
          <p:txBody>
            <a:bodyPr rtlCol="0" anchor="ctr"/>
            <a:lstStyle/>
            <a:p>
              <a:endParaRPr lang="zh-TW" altLang="en-US"/>
            </a:p>
          </p:txBody>
        </p:sp>
        <p:sp>
          <p:nvSpPr>
            <p:cNvPr id="53" name="手繪多邊形: 圖案 52">
              <a:extLst>
                <a:ext uri="{FF2B5EF4-FFF2-40B4-BE49-F238E27FC236}">
                  <a16:creationId xmlns:a16="http://schemas.microsoft.com/office/drawing/2014/main" id="{BCEEBDC0-EACE-4082-AAD2-69EC0712AC22}"/>
                </a:ext>
              </a:extLst>
            </p:cNvPr>
            <p:cNvSpPr/>
            <p:nvPr/>
          </p:nvSpPr>
          <p:spPr>
            <a:xfrm>
              <a:off x="7107920" y="1738444"/>
              <a:ext cx="4132970" cy="3579333"/>
            </a:xfrm>
            <a:custGeom>
              <a:avLst/>
              <a:gdLst>
                <a:gd name="connsiteX0" fmla="*/ 2330596 w 4132970"/>
                <a:gd name="connsiteY0" fmla="*/ 1292871 h 3579333"/>
                <a:gd name="connsiteX1" fmla="*/ 2812870 w 4132970"/>
                <a:gd name="connsiteY1" fmla="*/ 1292871 h 3579333"/>
                <a:gd name="connsiteX2" fmla="*/ 3313070 w 4132970"/>
                <a:gd name="connsiteY2" fmla="*/ 2159286 h 3579333"/>
                <a:gd name="connsiteX3" fmla="*/ 2330596 w 4132970"/>
                <a:gd name="connsiteY3" fmla="*/ 2159286 h 3579333"/>
                <a:gd name="connsiteX4" fmla="*/ 2330596 w 4132970"/>
                <a:gd name="connsiteY4" fmla="*/ 1292871 h 3579333"/>
                <a:gd name="connsiteX5" fmla="*/ 2259576 w 4132970"/>
                <a:gd name="connsiteY5" fmla="*/ 1221852 h 3579333"/>
                <a:gd name="connsiteX6" fmla="*/ 2330596 w 4132970"/>
                <a:gd name="connsiteY6" fmla="*/ 1221852 h 3579333"/>
                <a:gd name="connsiteX7" fmla="*/ 2771915 w 4132970"/>
                <a:gd name="connsiteY7" fmla="*/ 1221852 h 3579333"/>
                <a:gd name="connsiteX8" fmla="*/ 2066485 w 4132970"/>
                <a:gd name="connsiteY8" fmla="*/ 0 h 3579333"/>
                <a:gd name="connsiteX9" fmla="*/ 1361055 w 4132970"/>
                <a:gd name="connsiteY9" fmla="*/ 1221852 h 3579333"/>
                <a:gd name="connsiteX10" fmla="*/ 2259576 w 4132970"/>
                <a:gd name="connsiteY10" fmla="*/ 1221852 h 3579333"/>
                <a:gd name="connsiteX11" fmla="*/ 3354139 w 4132970"/>
                <a:gd name="connsiteY11" fmla="*/ 2230305 h 3579333"/>
                <a:gd name="connsiteX12" fmla="*/ 2330709 w 4132970"/>
                <a:gd name="connsiteY12" fmla="*/ 2230305 h 3579333"/>
                <a:gd name="connsiteX13" fmla="*/ 2259690 w 4132970"/>
                <a:gd name="connsiteY13" fmla="*/ 2230305 h 3579333"/>
                <a:gd name="connsiteX14" fmla="*/ 778832 w 4132970"/>
                <a:gd name="connsiteY14" fmla="*/ 2230305 h 3579333"/>
                <a:gd name="connsiteX15" fmla="*/ 0 w 4132970"/>
                <a:gd name="connsiteY15" fmla="*/ 3579334 h 3579333"/>
                <a:gd name="connsiteX16" fmla="*/ 4132970 w 4132970"/>
                <a:gd name="connsiteY16" fmla="*/ 3579334 h 3579333"/>
                <a:gd name="connsiteX17" fmla="*/ 3354139 w 4132970"/>
                <a:gd name="connsiteY17" fmla="*/ 2230305 h 3579333"/>
                <a:gd name="connsiteX18" fmla="*/ 2259576 w 4132970"/>
                <a:gd name="connsiteY18" fmla="*/ 2159286 h 3579333"/>
                <a:gd name="connsiteX19" fmla="*/ 2259576 w 4132970"/>
                <a:gd name="connsiteY19" fmla="*/ 1292871 h 3579333"/>
                <a:gd name="connsiteX20" fmla="*/ 1319986 w 4132970"/>
                <a:gd name="connsiteY20" fmla="*/ 1292871 h 3579333"/>
                <a:gd name="connsiteX21" fmla="*/ 819787 w 4132970"/>
                <a:gd name="connsiteY21" fmla="*/ 2159286 h 3579333"/>
                <a:gd name="connsiteX22" fmla="*/ 2259576 w 4132970"/>
                <a:gd name="connsiteY22" fmla="*/ 2159286 h 3579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132970" h="3579333">
                  <a:moveTo>
                    <a:pt x="2330596" y="1292871"/>
                  </a:moveTo>
                  <a:lnTo>
                    <a:pt x="2812870" y="1292871"/>
                  </a:lnTo>
                  <a:lnTo>
                    <a:pt x="3313070" y="2159286"/>
                  </a:lnTo>
                  <a:lnTo>
                    <a:pt x="2330596" y="2159286"/>
                  </a:lnTo>
                  <a:lnTo>
                    <a:pt x="2330596" y="1292871"/>
                  </a:lnTo>
                  <a:close/>
                  <a:moveTo>
                    <a:pt x="2259576" y="1221852"/>
                  </a:moveTo>
                  <a:lnTo>
                    <a:pt x="2330596" y="1221852"/>
                  </a:lnTo>
                  <a:lnTo>
                    <a:pt x="2771915" y="1221852"/>
                  </a:lnTo>
                  <a:lnTo>
                    <a:pt x="2066485" y="0"/>
                  </a:lnTo>
                  <a:lnTo>
                    <a:pt x="1361055" y="1221852"/>
                  </a:lnTo>
                  <a:lnTo>
                    <a:pt x="2259576" y="1221852"/>
                  </a:lnTo>
                  <a:close/>
                  <a:moveTo>
                    <a:pt x="3354139" y="2230305"/>
                  </a:moveTo>
                  <a:lnTo>
                    <a:pt x="2330709" y="2230305"/>
                  </a:lnTo>
                  <a:lnTo>
                    <a:pt x="2259690" y="2230305"/>
                  </a:lnTo>
                  <a:lnTo>
                    <a:pt x="778832" y="2230305"/>
                  </a:lnTo>
                  <a:lnTo>
                    <a:pt x="0" y="3579334"/>
                  </a:lnTo>
                  <a:lnTo>
                    <a:pt x="4132970" y="3579334"/>
                  </a:lnTo>
                  <a:lnTo>
                    <a:pt x="3354139" y="2230305"/>
                  </a:lnTo>
                  <a:close/>
                  <a:moveTo>
                    <a:pt x="2259576" y="2159286"/>
                  </a:moveTo>
                  <a:lnTo>
                    <a:pt x="2259576" y="1292871"/>
                  </a:lnTo>
                  <a:lnTo>
                    <a:pt x="1319986" y="1292871"/>
                  </a:lnTo>
                  <a:lnTo>
                    <a:pt x="819787" y="2159286"/>
                  </a:lnTo>
                  <a:lnTo>
                    <a:pt x="2259576" y="2159286"/>
                  </a:lnTo>
                  <a:close/>
                </a:path>
              </a:pathLst>
            </a:custGeom>
            <a:gradFill>
              <a:gsLst>
                <a:gs pos="0">
                  <a:srgbClr val="3C5AA2"/>
                </a:gs>
                <a:gs pos="53000">
                  <a:srgbClr val="00B0F0"/>
                </a:gs>
                <a:gs pos="100000">
                  <a:srgbClr val="2742BA">
                    <a:shade val="100000"/>
                    <a:satMod val="115000"/>
                  </a:srgbClr>
                </a:gs>
              </a:gsLst>
              <a:lin ang="13500000" scaled="1"/>
            </a:gradFill>
            <a:ln w="11336" cap="flat">
              <a:noFill/>
              <a:prstDash val="solid"/>
              <a:miter/>
            </a:ln>
          </p:spPr>
          <p:txBody>
            <a:bodyPr rtlCol="0" anchor="ctr"/>
            <a:lstStyle/>
            <a:p>
              <a:endParaRPr lang="zh-TW" altLang="en-US"/>
            </a:p>
          </p:txBody>
        </p:sp>
        <p:sp>
          <p:nvSpPr>
            <p:cNvPr id="54" name="手繪多邊形: 圖案 53">
              <a:extLst>
                <a:ext uri="{FF2B5EF4-FFF2-40B4-BE49-F238E27FC236}">
                  <a16:creationId xmlns:a16="http://schemas.microsoft.com/office/drawing/2014/main" id="{B8193932-0BFF-45C5-B43B-ABDF384BCA72}"/>
                </a:ext>
              </a:extLst>
            </p:cNvPr>
            <p:cNvSpPr/>
            <p:nvPr/>
          </p:nvSpPr>
          <p:spPr>
            <a:xfrm>
              <a:off x="8905870" y="2396338"/>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55" name="文字方塊 54">
              <a:extLst>
                <a:ext uri="{FF2B5EF4-FFF2-40B4-BE49-F238E27FC236}">
                  <a16:creationId xmlns:a16="http://schemas.microsoft.com/office/drawing/2014/main" id="{840ED9BB-4213-4A81-8FBB-8758D8813DDC}"/>
                </a:ext>
              </a:extLst>
            </p:cNvPr>
            <p:cNvSpPr txBox="1"/>
            <p:nvPr/>
          </p:nvSpPr>
          <p:spPr>
            <a:xfrm>
              <a:off x="8703866" y="2314276"/>
              <a:ext cx="942887" cy="523220"/>
            </a:xfrm>
            <a:prstGeom prst="rect">
              <a:avLst/>
            </a:prstGeom>
            <a:noFill/>
          </p:spPr>
          <p:txBody>
            <a:bodyPr wrap="none" rtlCol="0">
              <a:spAutoFit/>
            </a:bodyPr>
            <a:lstStyle/>
            <a:p>
              <a:pPr algn="l"/>
              <a:r>
                <a:rPr lang="zh-TW" altLang="en-US" sz="2800" spc="0" baseline="0">
                  <a:solidFill>
                    <a:srgbClr val="FFFFFF"/>
                  </a:solidFill>
                  <a:latin typeface="Arial" panose="020B0604020202020204" pitchFamily="34" charset="0"/>
                  <a:cs typeface="Arial" panose="020B0604020202020204" pitchFamily="34" charset="0"/>
                  <a:sym typeface="Arial"/>
                  <a:rtl val="0"/>
                </a:rPr>
                <a:t>ARC</a:t>
              </a:r>
            </a:p>
          </p:txBody>
        </p:sp>
        <p:sp>
          <p:nvSpPr>
            <p:cNvPr id="56" name="手繪多邊形: 圖案 55">
              <a:extLst>
                <a:ext uri="{FF2B5EF4-FFF2-40B4-BE49-F238E27FC236}">
                  <a16:creationId xmlns:a16="http://schemas.microsoft.com/office/drawing/2014/main" id="{12106BE8-E147-42C1-BD7A-D68D1752B8EE}"/>
                </a:ext>
              </a:extLst>
            </p:cNvPr>
            <p:cNvSpPr/>
            <p:nvPr/>
          </p:nvSpPr>
          <p:spPr>
            <a:xfrm>
              <a:off x="8444130" y="3299170"/>
              <a:ext cx="825686" cy="509502"/>
            </a:xfrm>
            <a:custGeom>
              <a:avLst/>
              <a:gdLst>
                <a:gd name="connsiteX0" fmla="*/ 0 w 825686"/>
                <a:gd name="connsiteY0" fmla="*/ 0 h 509502"/>
                <a:gd name="connsiteX1" fmla="*/ 825686 w 825686"/>
                <a:gd name="connsiteY1" fmla="*/ 0 h 509502"/>
                <a:gd name="connsiteX2" fmla="*/ 825686 w 825686"/>
                <a:gd name="connsiteY2" fmla="*/ 509502 h 509502"/>
                <a:gd name="connsiteX3" fmla="*/ 0 w 825686"/>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825686" h="509502">
                  <a:moveTo>
                    <a:pt x="0" y="0"/>
                  </a:moveTo>
                  <a:lnTo>
                    <a:pt x="825686" y="0"/>
                  </a:lnTo>
                  <a:lnTo>
                    <a:pt x="825686" y="509502"/>
                  </a:lnTo>
                  <a:lnTo>
                    <a:pt x="0" y="509502"/>
                  </a:lnTo>
                  <a:close/>
                </a:path>
              </a:pathLst>
            </a:custGeom>
            <a:noFill/>
            <a:ln w="11336" cap="flat">
              <a:noFill/>
              <a:prstDash val="solid"/>
              <a:miter/>
            </a:ln>
          </p:spPr>
          <p:txBody>
            <a:bodyPr rtlCol="0" anchor="ctr"/>
            <a:lstStyle/>
            <a:p>
              <a:endParaRPr lang="zh-TW" altLang="en-US"/>
            </a:p>
          </p:txBody>
        </p:sp>
        <p:sp>
          <p:nvSpPr>
            <p:cNvPr id="57" name="文字方塊 56">
              <a:extLst>
                <a:ext uri="{FF2B5EF4-FFF2-40B4-BE49-F238E27FC236}">
                  <a16:creationId xmlns:a16="http://schemas.microsoft.com/office/drawing/2014/main" id="{F6897079-E2D0-4DC5-B132-910E574B3988}"/>
                </a:ext>
              </a:extLst>
            </p:cNvPr>
            <p:cNvSpPr txBox="1"/>
            <p:nvPr/>
          </p:nvSpPr>
          <p:spPr>
            <a:xfrm>
              <a:off x="8056719" y="3240087"/>
              <a:ext cx="1343638" cy="523220"/>
            </a:xfrm>
            <a:prstGeom prst="rect">
              <a:avLst/>
            </a:prstGeom>
            <a:noFill/>
          </p:spPr>
          <p:txBody>
            <a:bodyPr wrap="none" rtlCol="0">
              <a:spAutoFit/>
            </a:bodyPr>
            <a:lstStyle/>
            <a:p>
              <a:pPr algn="l"/>
              <a:r>
                <a:rPr lang="zh-TW" altLang="en-US" sz="2800" spc="0" baseline="0">
                  <a:solidFill>
                    <a:srgbClr val="FFFFFF"/>
                  </a:solidFill>
                  <a:latin typeface="Arial" panose="020B0604020202020204" pitchFamily="34" charset="0"/>
                  <a:cs typeface="Arial" panose="020B0604020202020204" pitchFamily="34" charset="0"/>
                  <a:sym typeface="Arial"/>
                  <a:rtl val="0"/>
                </a:rPr>
                <a:t>L2ARC</a:t>
              </a:r>
            </a:p>
          </p:txBody>
        </p:sp>
        <p:sp>
          <p:nvSpPr>
            <p:cNvPr id="58" name="手繪多邊形: 圖案 57">
              <a:extLst>
                <a:ext uri="{FF2B5EF4-FFF2-40B4-BE49-F238E27FC236}">
                  <a16:creationId xmlns:a16="http://schemas.microsoft.com/office/drawing/2014/main" id="{D61EF8C0-0456-4B3C-807F-C234A2A0F661}"/>
                </a:ext>
              </a:extLst>
            </p:cNvPr>
            <p:cNvSpPr/>
            <p:nvPr/>
          </p:nvSpPr>
          <p:spPr>
            <a:xfrm>
              <a:off x="9583618" y="3299170"/>
              <a:ext cx="630439" cy="509502"/>
            </a:xfrm>
            <a:custGeom>
              <a:avLst/>
              <a:gdLst>
                <a:gd name="connsiteX0" fmla="*/ 0 w 630439"/>
                <a:gd name="connsiteY0" fmla="*/ 0 h 509502"/>
                <a:gd name="connsiteX1" fmla="*/ 630440 w 630439"/>
                <a:gd name="connsiteY1" fmla="*/ 0 h 509502"/>
                <a:gd name="connsiteX2" fmla="*/ 630440 w 630439"/>
                <a:gd name="connsiteY2" fmla="*/ 509502 h 509502"/>
                <a:gd name="connsiteX3" fmla="*/ 0 w 630439"/>
                <a:gd name="connsiteY3" fmla="*/ 509502 h 509502"/>
              </a:gdLst>
              <a:ahLst/>
              <a:cxnLst>
                <a:cxn ang="0">
                  <a:pos x="connsiteX0" y="connsiteY0"/>
                </a:cxn>
                <a:cxn ang="0">
                  <a:pos x="connsiteX1" y="connsiteY1"/>
                </a:cxn>
                <a:cxn ang="0">
                  <a:pos x="connsiteX2" y="connsiteY2"/>
                </a:cxn>
                <a:cxn ang="0">
                  <a:pos x="connsiteX3" y="connsiteY3"/>
                </a:cxn>
              </a:cxnLst>
              <a:rect l="l" t="t" r="r" b="b"/>
              <a:pathLst>
                <a:path w="630439" h="509502">
                  <a:moveTo>
                    <a:pt x="0" y="0"/>
                  </a:moveTo>
                  <a:lnTo>
                    <a:pt x="630440" y="0"/>
                  </a:lnTo>
                  <a:lnTo>
                    <a:pt x="630440" y="509502"/>
                  </a:lnTo>
                  <a:lnTo>
                    <a:pt x="0" y="509502"/>
                  </a:lnTo>
                  <a:close/>
                </a:path>
              </a:pathLst>
            </a:custGeom>
            <a:noFill/>
            <a:ln w="11336" cap="flat">
              <a:noFill/>
              <a:prstDash val="solid"/>
              <a:miter/>
            </a:ln>
          </p:spPr>
          <p:txBody>
            <a:bodyPr rtlCol="0" anchor="ctr"/>
            <a:lstStyle/>
            <a:p>
              <a:endParaRPr lang="zh-TW" altLang="en-US"/>
            </a:p>
          </p:txBody>
        </p:sp>
        <p:sp>
          <p:nvSpPr>
            <p:cNvPr id="59" name="文字方塊 58">
              <a:extLst>
                <a:ext uri="{FF2B5EF4-FFF2-40B4-BE49-F238E27FC236}">
                  <a16:creationId xmlns:a16="http://schemas.microsoft.com/office/drawing/2014/main" id="{1DF274EA-2C4C-49C4-AA32-E233FA444ECD}"/>
                </a:ext>
              </a:extLst>
            </p:cNvPr>
            <p:cNvSpPr txBox="1"/>
            <p:nvPr/>
          </p:nvSpPr>
          <p:spPr>
            <a:xfrm>
              <a:off x="9492121" y="3229478"/>
              <a:ext cx="704039" cy="523220"/>
            </a:xfrm>
            <a:prstGeom prst="rect">
              <a:avLst/>
            </a:prstGeom>
            <a:noFill/>
          </p:spPr>
          <p:txBody>
            <a:bodyPr wrap="none" rtlCol="0">
              <a:spAutoFit/>
            </a:bodyPr>
            <a:lstStyle/>
            <a:p>
              <a:pPr algn="l"/>
              <a:r>
                <a:rPr lang="zh-TW" altLang="en-US" sz="2800" spc="0" baseline="0">
                  <a:solidFill>
                    <a:srgbClr val="FFFFFF"/>
                  </a:solidFill>
                  <a:latin typeface="Arial" panose="020B0604020202020204" pitchFamily="34" charset="0"/>
                  <a:cs typeface="Arial" panose="020B0604020202020204" pitchFamily="34" charset="0"/>
                  <a:sym typeface="Arial"/>
                  <a:rtl val="0"/>
                </a:rPr>
                <a:t>ZIL</a:t>
              </a:r>
            </a:p>
          </p:txBody>
        </p:sp>
        <p:sp>
          <p:nvSpPr>
            <p:cNvPr id="60" name="手繪多邊形: 圖案 59">
              <a:extLst>
                <a:ext uri="{FF2B5EF4-FFF2-40B4-BE49-F238E27FC236}">
                  <a16:creationId xmlns:a16="http://schemas.microsoft.com/office/drawing/2014/main" id="{8A192D57-481A-4481-9152-9C440FB0D2A1}"/>
                </a:ext>
              </a:extLst>
            </p:cNvPr>
            <p:cNvSpPr/>
            <p:nvPr/>
          </p:nvSpPr>
          <p:spPr>
            <a:xfrm>
              <a:off x="7986815" y="4202115"/>
              <a:ext cx="2375067" cy="831245"/>
            </a:xfrm>
            <a:custGeom>
              <a:avLst/>
              <a:gdLst>
                <a:gd name="connsiteX0" fmla="*/ 0 w 2375067"/>
                <a:gd name="connsiteY0" fmla="*/ 0 h 831245"/>
                <a:gd name="connsiteX1" fmla="*/ 2375068 w 2375067"/>
                <a:gd name="connsiteY1" fmla="*/ 0 h 831245"/>
                <a:gd name="connsiteX2" fmla="*/ 2375068 w 2375067"/>
                <a:gd name="connsiteY2" fmla="*/ 831245 h 831245"/>
                <a:gd name="connsiteX3" fmla="*/ 0 w 2375067"/>
                <a:gd name="connsiteY3" fmla="*/ 831245 h 831245"/>
              </a:gdLst>
              <a:ahLst/>
              <a:cxnLst>
                <a:cxn ang="0">
                  <a:pos x="connsiteX0" y="connsiteY0"/>
                </a:cxn>
                <a:cxn ang="0">
                  <a:pos x="connsiteX1" y="connsiteY1"/>
                </a:cxn>
                <a:cxn ang="0">
                  <a:pos x="connsiteX2" y="connsiteY2"/>
                </a:cxn>
                <a:cxn ang="0">
                  <a:pos x="connsiteX3" y="connsiteY3"/>
                </a:cxn>
              </a:cxnLst>
              <a:rect l="l" t="t" r="r" b="b"/>
              <a:pathLst>
                <a:path w="2375067" h="831245">
                  <a:moveTo>
                    <a:pt x="0" y="0"/>
                  </a:moveTo>
                  <a:lnTo>
                    <a:pt x="2375068" y="0"/>
                  </a:lnTo>
                  <a:lnTo>
                    <a:pt x="2375068" y="831245"/>
                  </a:lnTo>
                  <a:lnTo>
                    <a:pt x="0" y="831245"/>
                  </a:lnTo>
                  <a:close/>
                </a:path>
              </a:pathLst>
            </a:custGeom>
            <a:noFill/>
            <a:ln w="11336" cap="flat">
              <a:noFill/>
              <a:prstDash val="solid"/>
              <a:miter/>
            </a:ln>
          </p:spPr>
          <p:txBody>
            <a:bodyPr rtlCol="0" anchor="ctr"/>
            <a:lstStyle/>
            <a:p>
              <a:endParaRPr lang="zh-TW" altLang="en-US"/>
            </a:p>
          </p:txBody>
        </p:sp>
        <p:sp>
          <p:nvSpPr>
            <p:cNvPr id="61" name="文字方塊 60">
              <a:extLst>
                <a:ext uri="{FF2B5EF4-FFF2-40B4-BE49-F238E27FC236}">
                  <a16:creationId xmlns:a16="http://schemas.microsoft.com/office/drawing/2014/main" id="{3F9C1A71-EB54-4B32-BEAA-4DAFC8BB65CA}"/>
                </a:ext>
              </a:extLst>
            </p:cNvPr>
            <p:cNvSpPr txBox="1"/>
            <p:nvPr/>
          </p:nvSpPr>
          <p:spPr>
            <a:xfrm>
              <a:off x="8674661" y="4208363"/>
              <a:ext cx="883575" cy="523220"/>
            </a:xfrm>
            <a:prstGeom prst="rect">
              <a:avLst/>
            </a:prstGeom>
            <a:noFill/>
          </p:spPr>
          <p:txBody>
            <a:bodyPr wrap="none" rtlCol="0">
              <a:spAutoFit/>
            </a:bodyPr>
            <a:lstStyle/>
            <a:p>
              <a:pPr algn="l"/>
              <a:r>
                <a:rPr lang="zh-TW" altLang="en-US" sz="2800" spc="0" baseline="0">
                  <a:solidFill>
                    <a:srgbClr val="FFFFFF"/>
                  </a:solidFill>
                  <a:latin typeface="Arial" panose="020B0604020202020204" pitchFamily="34" charset="0"/>
                  <a:cs typeface="Arial" panose="020B0604020202020204" pitchFamily="34" charset="0"/>
                  <a:sym typeface="Arial"/>
                  <a:rtl val="0"/>
                </a:rPr>
                <a:t>Disk</a:t>
              </a:r>
            </a:p>
          </p:txBody>
        </p:sp>
        <p:sp>
          <p:nvSpPr>
            <p:cNvPr id="62" name="文字方塊 61">
              <a:extLst>
                <a:ext uri="{FF2B5EF4-FFF2-40B4-BE49-F238E27FC236}">
                  <a16:creationId xmlns:a16="http://schemas.microsoft.com/office/drawing/2014/main" id="{692A9A48-8D3C-42A0-9EC7-BD97B0125F37}"/>
                </a:ext>
              </a:extLst>
            </p:cNvPr>
            <p:cNvSpPr txBox="1"/>
            <p:nvPr/>
          </p:nvSpPr>
          <p:spPr>
            <a:xfrm>
              <a:off x="8091585" y="4607662"/>
              <a:ext cx="2263761" cy="523220"/>
            </a:xfrm>
            <a:prstGeom prst="rect">
              <a:avLst/>
            </a:prstGeom>
            <a:noFill/>
          </p:spPr>
          <p:txBody>
            <a:bodyPr wrap="none" rtlCol="0">
              <a:spAutoFit/>
            </a:bodyPr>
            <a:lstStyle/>
            <a:p>
              <a:pPr algn="l"/>
              <a:r>
                <a:rPr lang="zh-TW" altLang="en-US" sz="2800" spc="0" baseline="0">
                  <a:solidFill>
                    <a:srgbClr val="FFFFFF"/>
                  </a:solidFill>
                  <a:latin typeface="Arial" panose="020B0604020202020204" pitchFamily="34" charset="0"/>
                  <a:cs typeface="Arial" panose="020B0604020202020204" pitchFamily="34" charset="0"/>
                  <a:sym typeface="Arial"/>
                  <a:rtl val="0"/>
                </a:rPr>
                <a:t>Storage Pool</a:t>
              </a:r>
            </a:p>
          </p:txBody>
        </p:sp>
      </p:grpSp>
      <p:pic>
        <p:nvPicPr>
          <p:cNvPr id="64" name="圖片 63" descr="一張含有 室內, 監視器, 微波爐, 電腦 的圖片&#10;&#10;自動產生的描述">
            <a:extLst>
              <a:ext uri="{FF2B5EF4-FFF2-40B4-BE49-F238E27FC236}">
                <a16:creationId xmlns:a16="http://schemas.microsoft.com/office/drawing/2014/main" id="{61A14DF8-D290-4442-BF71-7848C6FBABD4}"/>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167379" y="5073537"/>
            <a:ext cx="4271544" cy="1637497"/>
          </a:xfrm>
          <a:prstGeom prst="rect">
            <a:avLst/>
          </a:prstGeom>
        </p:spPr>
      </p:pic>
      <p:sp>
        <p:nvSpPr>
          <p:cNvPr id="7" name="矩形 6">
            <a:extLst>
              <a:ext uri="{FF2B5EF4-FFF2-40B4-BE49-F238E27FC236}">
                <a16:creationId xmlns:a16="http://schemas.microsoft.com/office/drawing/2014/main" id="{2ABECCEA-FF8A-4E3E-B190-E1C330BB188E}"/>
              </a:ext>
            </a:extLst>
          </p:cNvPr>
          <p:cNvSpPr/>
          <p:nvPr/>
        </p:nvSpPr>
        <p:spPr>
          <a:xfrm>
            <a:off x="858882" y="1790755"/>
            <a:ext cx="5011749" cy="1015150"/>
          </a:xfrm>
          <a:prstGeom prst="rect">
            <a:avLst/>
          </a:prstGeom>
        </p:spPr>
        <p:txBody>
          <a:bodyPr wrap="square" anchor="t">
            <a:spAutoFit/>
          </a:bodyPr>
          <a:lst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fontAlgn="base">
              <a:lnSpc>
                <a:spcPts val="3800"/>
              </a:lnSpc>
              <a:buClr>
                <a:srgbClr val="EB6100"/>
              </a:buClr>
            </a:pPr>
            <a:r>
              <a:rPr lang="en-US" altLang="zh-TW" sz="2400" b="1">
                <a:solidFill>
                  <a:srgbClr val="FFD41D"/>
                </a:solidFill>
                <a:latin typeface="Arial"/>
                <a:ea typeface="微軟正黑體"/>
                <a:cs typeface="Arial"/>
                <a:sym typeface="Arial" panose="020B0604020202020204" pitchFamily="34" charset="0"/>
              </a:rPr>
              <a:t>Layer-2 Adaptive Replacement Cache: (L2ARC)</a:t>
            </a:r>
            <a:r>
              <a:rPr lang="en-US" altLang="zh-TW">
                <a:solidFill>
                  <a:srgbClr val="FFD41D"/>
                </a:solidFill>
                <a:latin typeface="Arial"/>
                <a:ea typeface="微軟正黑體"/>
                <a:cs typeface="Arial"/>
                <a:sym typeface="Arial" panose="020B0604020202020204" pitchFamily="34" charset="0"/>
              </a:rPr>
              <a:t> </a:t>
            </a:r>
            <a:r>
              <a:rPr lang="en-US" altLang="zh-TW">
                <a:solidFill>
                  <a:srgbClr val="FFFFFF"/>
                </a:solidFill>
                <a:latin typeface="Arial"/>
                <a:ea typeface="微軟正黑體"/>
                <a:cs typeface="Arial"/>
                <a:sym typeface="Arial" panose="020B0604020202020204" pitchFamily="34" charset="0"/>
              </a:rPr>
              <a:t>​</a:t>
            </a:r>
            <a:endParaRPr lang="en-US" altLang="zh-TW" sz="1400">
              <a:solidFill>
                <a:srgbClr val="FFFFFF"/>
              </a:solidFill>
              <a:latin typeface="Arial" panose="020B0604020202020204" pitchFamily="34" charset="0"/>
              <a:ea typeface="微軟正黑體" panose="020B0604030504040204" pitchFamily="34" charset="-120"/>
              <a:cs typeface="Arial"/>
            </a:endParaRPr>
          </a:p>
        </p:txBody>
      </p:sp>
    </p:spTree>
    <p:extLst>
      <p:ext uri="{BB962C8B-B14F-4D97-AF65-F5344CB8AC3E}">
        <p14:creationId xmlns:p14="http://schemas.microsoft.com/office/powerpoint/2010/main" val="3199447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Google Shape;1029;p60">
            <a:extLst>
              <a:ext uri="{FF2B5EF4-FFF2-40B4-BE49-F238E27FC236}">
                <a16:creationId xmlns:a16="http://schemas.microsoft.com/office/drawing/2014/main" id="{38B7759A-208D-4A87-B40D-64C6EE42854F}"/>
              </a:ext>
            </a:extLst>
          </p:cNvPr>
          <p:cNvSpPr/>
          <p:nvPr/>
        </p:nvSpPr>
        <p:spPr>
          <a:xfrm>
            <a:off x="1265768" y="3393807"/>
            <a:ext cx="6440156" cy="220848"/>
          </a:xfrm>
          <a:prstGeom prst="rightArrow">
            <a:avLst>
              <a:gd name="adj1" fmla="val 50000"/>
              <a:gd name="adj2" fmla="val 115510"/>
            </a:avLst>
          </a:prstGeom>
          <a:gradFill>
            <a:gsLst>
              <a:gs pos="100000">
                <a:srgbClr val="1A77AA"/>
              </a:gs>
              <a:gs pos="0">
                <a:srgbClr val="01235D"/>
              </a:gs>
            </a:gsLst>
            <a:lin ang="0" scaled="0"/>
          </a:gradFill>
          <a:ln>
            <a:noFill/>
          </a:ln>
          <a:effectLst>
            <a:outerShdw blurRad="889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16" name="圖片 115">
            <a:extLst>
              <a:ext uri="{FF2B5EF4-FFF2-40B4-BE49-F238E27FC236}">
                <a16:creationId xmlns:a16="http://schemas.microsoft.com/office/drawing/2014/main" id="{261D866B-BFCD-4774-835E-1A0A532E5AA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flipH="1">
            <a:off x="8854448" y="1727636"/>
            <a:ext cx="3254659" cy="1380164"/>
          </a:xfrm>
          <a:prstGeom prst="rect">
            <a:avLst/>
          </a:prstGeom>
        </p:spPr>
      </p:pic>
      <p:pic>
        <p:nvPicPr>
          <p:cNvPr id="114" name="圖片 113">
            <a:extLst>
              <a:ext uri="{FF2B5EF4-FFF2-40B4-BE49-F238E27FC236}">
                <a16:creationId xmlns:a16="http://schemas.microsoft.com/office/drawing/2014/main" id="{C5D0C88E-630C-4C41-B452-8BBCC41E2F38}"/>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flipH="1">
            <a:off x="8852181" y="2795321"/>
            <a:ext cx="3296630" cy="1767229"/>
          </a:xfrm>
          <a:prstGeom prst="rect">
            <a:avLst/>
          </a:prstGeom>
        </p:spPr>
      </p:pic>
      <p:pic>
        <p:nvPicPr>
          <p:cNvPr id="112" name="圖片 111">
            <a:extLst>
              <a:ext uri="{FF2B5EF4-FFF2-40B4-BE49-F238E27FC236}">
                <a16:creationId xmlns:a16="http://schemas.microsoft.com/office/drawing/2014/main" id="{46A74B90-2109-4A9F-95EA-8CA5D3A8B906}"/>
              </a:ext>
            </a:extLst>
          </p:cNvPr>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5900"/>
                    </a14:imgEffect>
                  </a14:imgLayer>
                </a14:imgProps>
              </a:ext>
              <a:ext uri="{28A0092B-C50C-407E-A947-70E740481C1C}">
                <a14:useLocalDpi xmlns:a14="http://schemas.microsoft.com/office/drawing/2010/main"/>
              </a:ext>
            </a:extLst>
          </a:blip>
          <a:stretch>
            <a:fillRect/>
          </a:stretch>
        </p:blipFill>
        <p:spPr>
          <a:xfrm flipH="1">
            <a:off x="8903462" y="4282630"/>
            <a:ext cx="3288538" cy="1447323"/>
          </a:xfrm>
          <a:prstGeom prst="rect">
            <a:avLst/>
          </a:prstGeom>
        </p:spPr>
      </p:pic>
      <p:sp>
        <p:nvSpPr>
          <p:cNvPr id="2" name="標題 1">
            <a:extLst>
              <a:ext uri="{FF2B5EF4-FFF2-40B4-BE49-F238E27FC236}">
                <a16:creationId xmlns:a16="http://schemas.microsoft.com/office/drawing/2014/main" id="{BB663A84-C7A9-425F-A368-D3B7AE027944}"/>
              </a:ext>
            </a:extLst>
          </p:cNvPr>
          <p:cNvSpPr>
            <a:spLocks noGrp="1"/>
          </p:cNvSpPr>
          <p:nvPr>
            <p:ph type="title"/>
          </p:nvPr>
        </p:nvSpPr>
        <p:spPr>
          <a:xfrm>
            <a:off x="0" y="239184"/>
            <a:ext cx="12214915" cy="1303786"/>
          </a:xfrm>
        </p:spPr>
        <p:txBody>
          <a:bodyPr>
            <a:normAutofit/>
          </a:bodyPr>
          <a:lstStyle/>
          <a:p>
            <a:pPr algn="ctr">
              <a:lnSpc>
                <a:spcPts val="4500"/>
              </a:lnSpc>
            </a:pPr>
            <a:r>
              <a:rPr lang="en-US" altLang="zh-TW" sz="4000" b="1">
                <a:latin typeface="Arial" panose="020B0604020202020204" pitchFamily="34" charset="0"/>
                <a:ea typeface="微軟正黑體"/>
                <a:cs typeface="Arial" panose="020B0604020202020204" pitchFamily="34" charset="0"/>
              </a:rPr>
              <a:t>T</a:t>
            </a:r>
            <a:r>
              <a:rPr lang="zh-TW" altLang="zh-TW" sz="4000" b="1">
                <a:latin typeface="Arial" panose="020B0604020202020204" pitchFamily="34" charset="0"/>
                <a:ea typeface="微軟正黑體"/>
                <a:cs typeface="Arial" panose="020B0604020202020204" pitchFamily="34" charset="0"/>
              </a:rPr>
              <a:t>hree</a:t>
            </a:r>
            <a:r>
              <a:rPr lang="en-US" altLang="zh-TW" sz="4000" b="1">
                <a:latin typeface="Arial" panose="020B0604020202020204" pitchFamily="34" charset="0"/>
                <a:ea typeface="微軟正黑體"/>
                <a:cs typeface="Arial" panose="020B0604020202020204" pitchFamily="34" charset="0"/>
              </a:rPr>
              <a:t>-layer</a:t>
            </a:r>
            <a:r>
              <a:rPr lang="zh-TW" altLang="zh-TW" sz="4000" b="1">
                <a:latin typeface="Arial" panose="020B0604020202020204" pitchFamily="34" charset="0"/>
                <a:ea typeface="微軟正黑體"/>
                <a:cs typeface="Arial" panose="020B0604020202020204" pitchFamily="34" charset="0"/>
              </a:rPr>
              <a:t> backup </a:t>
            </a:r>
            <a:r>
              <a:rPr lang="en-US" altLang="zh-TW" sz="4000" b="1">
                <a:latin typeface="Arial" panose="020B0604020202020204" pitchFamily="34" charset="0"/>
                <a:ea typeface="微軟正黑體"/>
                <a:cs typeface="Arial" panose="020B0604020202020204" pitchFamily="34" charset="0"/>
              </a:rPr>
              <a:t>s</a:t>
            </a:r>
            <a:r>
              <a:rPr lang="zh-TW" altLang="zh-TW" sz="4000" b="1">
                <a:latin typeface="Arial" panose="020B0604020202020204" pitchFamily="34" charset="0"/>
                <a:ea typeface="微軟正黑體"/>
                <a:cs typeface="Arial" panose="020B0604020202020204" pitchFamily="34" charset="0"/>
              </a:rPr>
              <a:t>olution</a:t>
            </a:r>
            <a:r>
              <a:rPr lang="zh-TW" altLang="en-US" sz="4000" b="1">
                <a:latin typeface="Arial" panose="020B0604020202020204" pitchFamily="34" charset="0"/>
                <a:ea typeface="微軟正黑體"/>
                <a:cs typeface="Arial" panose="020B0604020202020204" pitchFamily="34" charset="0"/>
              </a:rPr>
              <a:t> </a:t>
            </a:r>
            <a:r>
              <a:rPr lang="en-US" altLang="zh-TW" sz="4000" b="1">
                <a:latin typeface="Arial" panose="020B0604020202020204" pitchFamily="34" charset="0"/>
                <a:ea typeface="微軟正黑體"/>
                <a:cs typeface="Arial" panose="020B0604020202020204" pitchFamily="34" charset="0"/>
              </a:rPr>
              <a:t>:</a:t>
            </a:r>
            <a:br>
              <a:rPr lang="en-US" altLang="zh-TW" sz="7200">
                <a:latin typeface="Arial" panose="020B0604020202020204" pitchFamily="34" charset="0"/>
                <a:cs typeface="Arial" panose="020B0604020202020204" pitchFamily="34" charset="0"/>
              </a:rPr>
            </a:br>
            <a:r>
              <a:rPr lang="zh-TW" altLang="en-US" sz="3300">
                <a:latin typeface="Arial" panose="020B0604020202020204" pitchFamily="34" charset="0"/>
                <a:ea typeface="微軟正黑體"/>
                <a:cs typeface="Arial" panose="020B0604020202020204" pitchFamily="34" charset="0"/>
              </a:rPr>
              <a:t>Provide you </a:t>
            </a:r>
            <a:r>
              <a:rPr lang="zh-TW" altLang="zh-TW" sz="3300">
                <a:latin typeface="Arial" panose="020B0604020202020204" pitchFamily="34" charset="0"/>
                <a:ea typeface="微軟正黑體"/>
                <a:cs typeface="Arial" panose="020B0604020202020204" pitchFamily="34" charset="0"/>
              </a:rPr>
              <a:t>the most complete data backup protection</a:t>
            </a:r>
            <a:endParaRPr lang="zh-TW" altLang="en-US" sz="3300">
              <a:latin typeface="Arial" panose="020B0604020202020204" pitchFamily="34" charset="0"/>
              <a:ea typeface="微軟正黑體"/>
              <a:cs typeface="Arial" panose="020B0604020202020204" pitchFamily="34" charset="0"/>
            </a:endParaRPr>
          </a:p>
        </p:txBody>
      </p:sp>
      <p:pic>
        <p:nvPicPr>
          <p:cNvPr id="4" name="圖片 3" descr="一張含有 光, 彩色, 走路中, 傘 的圖片&#10;&#10;自動產生的描述">
            <a:extLst>
              <a:ext uri="{FF2B5EF4-FFF2-40B4-BE49-F238E27FC236}">
                <a16:creationId xmlns:a16="http://schemas.microsoft.com/office/drawing/2014/main" id="{11258B2E-B172-45D0-BD9A-E50A7FF8B5F8}"/>
              </a:ext>
            </a:extLst>
          </p:cNvPr>
          <p:cNvPicPr>
            <a:picLocks noChangeAspect="1"/>
          </p:cNvPicPr>
          <p:nvPr/>
        </p:nvPicPr>
        <p:blipFill>
          <a:blip r:embed="rId4" cstate="print">
            <a:alphaModFix amt="0"/>
            <a:extLst>
              <a:ext uri="{28A0092B-C50C-407E-A947-70E740481C1C}">
                <a14:useLocalDpi xmlns:a14="http://schemas.microsoft.com/office/drawing/2010/main"/>
              </a:ext>
            </a:extLst>
          </a:blip>
          <a:stretch>
            <a:fillRect/>
          </a:stretch>
        </p:blipFill>
        <p:spPr>
          <a:xfrm flipH="1" flipV="1">
            <a:off x="4347709" y="4099620"/>
            <a:ext cx="262192" cy="185352"/>
          </a:xfrm>
          <a:prstGeom prst="rect">
            <a:avLst/>
          </a:prstGeom>
        </p:spPr>
      </p:pic>
      <p:pic>
        <p:nvPicPr>
          <p:cNvPr id="5" name="圖片 4" descr="一張含有 電子用品, 電腦, 立體 的圖片&#10;&#10;自動產生的描述">
            <a:extLst>
              <a:ext uri="{FF2B5EF4-FFF2-40B4-BE49-F238E27FC236}">
                <a16:creationId xmlns:a16="http://schemas.microsoft.com/office/drawing/2014/main" id="{BF1A7A7A-4E0E-4C39-8009-C3749851C8C3}"/>
              </a:ext>
            </a:extLst>
          </p:cNvPr>
          <p:cNvPicPr>
            <a:picLocks noChangeAspect="1"/>
          </p:cNvPicPr>
          <p:nvPr/>
        </p:nvPicPr>
        <p:blipFill>
          <a:blip r:embed="rId5" cstate="print">
            <a:alphaModFix amt="0"/>
            <a:extLst>
              <a:ext uri="{28A0092B-C50C-407E-A947-70E740481C1C}">
                <a14:useLocalDpi xmlns:a14="http://schemas.microsoft.com/office/drawing/2010/main"/>
              </a:ext>
            </a:extLst>
          </a:blip>
          <a:stretch>
            <a:fillRect/>
          </a:stretch>
        </p:blipFill>
        <p:spPr>
          <a:xfrm>
            <a:off x="5604234" y="4873591"/>
            <a:ext cx="1477128" cy="369868"/>
          </a:xfrm>
          <a:prstGeom prst="rect">
            <a:avLst/>
          </a:prstGeom>
        </p:spPr>
      </p:pic>
      <p:pic>
        <p:nvPicPr>
          <p:cNvPr id="6" name="圖片 5" descr="一張含有 電子用品, 監視器, 電腦, 相片 的圖片&#10;&#10;自動產生的描述">
            <a:extLst>
              <a:ext uri="{FF2B5EF4-FFF2-40B4-BE49-F238E27FC236}">
                <a16:creationId xmlns:a16="http://schemas.microsoft.com/office/drawing/2014/main" id="{C06C3C05-43B3-4930-A091-5EF0E9049C12}"/>
              </a:ext>
            </a:extLst>
          </p:cNvPr>
          <p:cNvPicPr>
            <a:picLocks noChangeAspect="1"/>
          </p:cNvPicPr>
          <p:nvPr/>
        </p:nvPicPr>
        <p:blipFill>
          <a:blip r:embed="rId6" cstate="print">
            <a:alphaModFix amt="0"/>
            <a:extLst>
              <a:ext uri="{28A0092B-C50C-407E-A947-70E740481C1C}">
                <a14:useLocalDpi xmlns:a14="http://schemas.microsoft.com/office/drawing/2010/main"/>
              </a:ext>
            </a:extLst>
          </a:blip>
          <a:stretch>
            <a:fillRect/>
          </a:stretch>
        </p:blipFill>
        <p:spPr>
          <a:xfrm>
            <a:off x="4085591" y="5017591"/>
            <a:ext cx="1375956" cy="207835"/>
          </a:xfrm>
          <a:prstGeom prst="rect">
            <a:avLst/>
          </a:prstGeom>
        </p:spPr>
      </p:pic>
      <p:cxnSp>
        <p:nvCxnSpPr>
          <p:cNvPr id="7" name="Google Shape;1027;p60">
            <a:extLst>
              <a:ext uri="{FF2B5EF4-FFF2-40B4-BE49-F238E27FC236}">
                <a16:creationId xmlns:a16="http://schemas.microsoft.com/office/drawing/2014/main" id="{2A58F8B4-8D0F-4461-8C55-1CAD6140520B}"/>
              </a:ext>
            </a:extLst>
          </p:cNvPr>
          <p:cNvCxnSpPr>
            <a:cxnSpLocks/>
          </p:cNvCxnSpPr>
          <p:nvPr/>
        </p:nvCxnSpPr>
        <p:spPr>
          <a:xfrm flipV="1">
            <a:off x="2432145" y="6385438"/>
            <a:ext cx="4844955" cy="33937"/>
          </a:xfrm>
          <a:prstGeom prst="straightConnector1">
            <a:avLst/>
          </a:prstGeom>
          <a:noFill/>
          <a:ln w="38100" cap="flat" cmpd="sng">
            <a:solidFill>
              <a:schemeClr val="bg1"/>
            </a:solidFill>
            <a:prstDash val="solid"/>
            <a:round/>
            <a:headEnd type="none" w="sm" len="sm"/>
            <a:tailEnd type="none" w="sm" len="sm"/>
          </a:ln>
        </p:spPr>
      </p:cxnSp>
      <p:sp>
        <p:nvSpPr>
          <p:cNvPr id="11" name="Google Shape;1026;p60">
            <a:extLst>
              <a:ext uri="{FF2B5EF4-FFF2-40B4-BE49-F238E27FC236}">
                <a16:creationId xmlns:a16="http://schemas.microsoft.com/office/drawing/2014/main" id="{CFEF4AA5-7A2B-484E-9D34-A4F964A9AFA3}"/>
              </a:ext>
            </a:extLst>
          </p:cNvPr>
          <p:cNvSpPr/>
          <p:nvPr/>
        </p:nvSpPr>
        <p:spPr>
          <a:xfrm>
            <a:off x="1132945" y="6122982"/>
            <a:ext cx="963725" cy="30021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D8D8D8"/>
              </a:buClr>
              <a:buSzPts val="1351"/>
              <a:buFont typeface="Arial"/>
              <a:buNone/>
            </a:pPr>
            <a:r>
              <a:rPr lang="en-US" sz="1351" b="0" i="0" u="none" strike="noStrike" cap="none">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rPr>
              <a:t>QTS 4.4.x</a:t>
            </a:r>
            <a:endParaRPr lang="zh-TW" altLang="en-US">
              <a:solidFill>
                <a:schemeClr val="bg1"/>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2" name="Google Shape;1028;p60">
            <a:extLst>
              <a:ext uri="{FF2B5EF4-FFF2-40B4-BE49-F238E27FC236}">
                <a16:creationId xmlns:a16="http://schemas.microsoft.com/office/drawing/2014/main" id="{EF8AADA0-EEA5-4491-8B3F-6A8B2C0785DC}"/>
              </a:ext>
            </a:extLst>
          </p:cNvPr>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3706203" y="5690906"/>
            <a:ext cx="2251515" cy="1407197"/>
          </a:xfrm>
          <a:prstGeom prst="rect">
            <a:avLst/>
          </a:prstGeom>
          <a:noFill/>
          <a:ln>
            <a:noFill/>
          </a:ln>
          <a:effectLst>
            <a:outerShdw blurRad="101600" dist="38100" dir="2700000" algn="tl" rotWithShape="0">
              <a:prstClr val="black">
                <a:alpha val="40000"/>
              </a:prstClr>
            </a:outerShdw>
          </a:effectLst>
        </p:spPr>
      </p:pic>
      <p:sp>
        <p:nvSpPr>
          <p:cNvPr id="13" name="Google Shape;1029;p60">
            <a:extLst>
              <a:ext uri="{FF2B5EF4-FFF2-40B4-BE49-F238E27FC236}">
                <a16:creationId xmlns:a16="http://schemas.microsoft.com/office/drawing/2014/main" id="{048F7EE9-3982-4615-B38A-39CE6057465B}"/>
              </a:ext>
            </a:extLst>
          </p:cNvPr>
          <p:cNvSpPr/>
          <p:nvPr/>
        </p:nvSpPr>
        <p:spPr>
          <a:xfrm>
            <a:off x="1168400" y="2205296"/>
            <a:ext cx="6547467" cy="220848"/>
          </a:xfrm>
          <a:prstGeom prst="rightArrow">
            <a:avLst>
              <a:gd name="adj1" fmla="val 50000"/>
              <a:gd name="adj2" fmla="val 115510"/>
            </a:avLst>
          </a:prstGeom>
          <a:gradFill>
            <a:gsLst>
              <a:gs pos="100000">
                <a:srgbClr val="1A77AA"/>
              </a:gs>
              <a:gs pos="0">
                <a:srgbClr val="01235D"/>
              </a:gs>
            </a:gsLst>
            <a:lin ang="0" scaled="0"/>
          </a:gradFill>
          <a:ln>
            <a:noFill/>
          </a:ln>
          <a:effectLst>
            <a:outerShdw blurRad="889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9" name="Google Shape;1037;p60">
            <a:extLst>
              <a:ext uri="{FF2B5EF4-FFF2-40B4-BE49-F238E27FC236}">
                <a16:creationId xmlns:a16="http://schemas.microsoft.com/office/drawing/2014/main" id="{DC74B2F0-5187-4D49-8C6C-A81BCAF7C2C8}"/>
              </a:ext>
            </a:extLst>
          </p:cNvPr>
          <p:cNvPicPr preferRelativeResize="0"/>
          <p:nvPr/>
        </p:nvPicPr>
        <p:blipFill>
          <a:blip r:embed="rId8">
            <a:alphaModFix/>
          </a:blip>
          <a:stretch>
            <a:fillRect/>
          </a:stretch>
        </p:blipFill>
        <p:spPr>
          <a:xfrm>
            <a:off x="462770" y="1804844"/>
            <a:ext cx="1054919" cy="1054919"/>
          </a:xfrm>
          <a:prstGeom prst="rect">
            <a:avLst/>
          </a:prstGeom>
          <a:noFill/>
          <a:ln>
            <a:noFill/>
          </a:ln>
          <a:effectLst>
            <a:outerShdw blurRad="88900" dist="38100" dir="2700000" algn="tl" rotWithShape="0">
              <a:prstClr val="black">
                <a:alpha val="40000"/>
              </a:prstClr>
            </a:outerShdw>
          </a:effectLst>
        </p:spPr>
      </p:pic>
      <p:pic>
        <p:nvPicPr>
          <p:cNvPr id="20" name="Google Shape;1038;p60">
            <a:extLst>
              <a:ext uri="{FF2B5EF4-FFF2-40B4-BE49-F238E27FC236}">
                <a16:creationId xmlns:a16="http://schemas.microsoft.com/office/drawing/2014/main" id="{46B04210-07E2-4597-853E-E3E875B44563}"/>
              </a:ext>
            </a:extLst>
          </p:cNvPr>
          <p:cNvPicPr preferRelativeResize="0"/>
          <p:nvPr/>
        </p:nvPicPr>
        <p:blipFill>
          <a:blip r:embed="rId8">
            <a:alphaModFix/>
          </a:blip>
          <a:stretch>
            <a:fillRect/>
          </a:stretch>
        </p:blipFill>
        <p:spPr>
          <a:xfrm>
            <a:off x="7867625" y="1786380"/>
            <a:ext cx="1054919" cy="1054919"/>
          </a:xfrm>
          <a:prstGeom prst="rect">
            <a:avLst/>
          </a:prstGeom>
          <a:noFill/>
          <a:ln>
            <a:noFill/>
          </a:ln>
          <a:effectLst>
            <a:outerShdw blurRad="88900" dist="38100" dir="2700000" algn="tl" rotWithShape="0">
              <a:prstClr val="black">
                <a:alpha val="40000"/>
              </a:prstClr>
            </a:outerShdw>
          </a:effectLst>
        </p:spPr>
      </p:pic>
      <p:pic>
        <p:nvPicPr>
          <p:cNvPr id="22" name="圖片 27">
            <a:extLst>
              <a:ext uri="{FF2B5EF4-FFF2-40B4-BE49-F238E27FC236}">
                <a16:creationId xmlns:a16="http://schemas.microsoft.com/office/drawing/2014/main" id="{CB603636-9073-46C2-8CEB-7167E59B5F5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89650" y="5667620"/>
            <a:ext cx="3258961" cy="1129255"/>
          </a:xfrm>
          <a:prstGeom prst="rect">
            <a:avLst/>
          </a:prstGeom>
          <a:effectLst>
            <a:outerShdw blurRad="101600" dist="38100" dir="2700000" algn="tl" rotWithShape="0">
              <a:prstClr val="black">
                <a:alpha val="40000"/>
              </a:prstClr>
            </a:outerShdw>
          </a:effectLst>
        </p:spPr>
      </p:pic>
      <p:pic>
        <p:nvPicPr>
          <p:cNvPr id="23" name="圖形 22">
            <a:extLst>
              <a:ext uri="{FF2B5EF4-FFF2-40B4-BE49-F238E27FC236}">
                <a16:creationId xmlns:a16="http://schemas.microsoft.com/office/drawing/2014/main" id="{7E1D8E04-E548-42DF-984A-F9E5DF5A444F}"/>
              </a:ext>
            </a:extLst>
          </p:cNvPr>
          <p:cNvPicPr>
            <a:picLocks noChangeAspect="1"/>
          </p:cNvPicPr>
          <p:nvPr/>
        </p:nvPicPr>
        <p:blipFill>
          <a:blip r:embed="rId10" cstate="print">
            <a:alphaModFix amt="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1425137" y="6139617"/>
            <a:ext cx="954080" cy="279758"/>
          </a:xfrm>
          <a:prstGeom prst="rect">
            <a:avLst/>
          </a:prstGeom>
        </p:spPr>
      </p:pic>
      <p:pic>
        <p:nvPicPr>
          <p:cNvPr id="24" name="圖片 23">
            <a:extLst>
              <a:ext uri="{FF2B5EF4-FFF2-40B4-BE49-F238E27FC236}">
                <a16:creationId xmlns:a16="http://schemas.microsoft.com/office/drawing/2014/main" id="{B7585719-3AD1-43BD-B6DC-533ADBA5C5B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6688187" y="5504041"/>
            <a:ext cx="3386056" cy="1292834"/>
          </a:xfrm>
          <a:prstGeom prst="rect">
            <a:avLst/>
          </a:prstGeom>
          <a:effectLst>
            <a:outerShdw blurRad="101600" dist="38100" dir="2700000" algn="tl" rotWithShape="0">
              <a:prstClr val="black">
                <a:alpha val="40000"/>
              </a:prstClr>
            </a:outerShdw>
          </a:effectLst>
        </p:spPr>
      </p:pic>
      <p:sp>
        <p:nvSpPr>
          <p:cNvPr id="25" name="橢圓 24">
            <a:extLst>
              <a:ext uri="{FF2B5EF4-FFF2-40B4-BE49-F238E27FC236}">
                <a16:creationId xmlns:a16="http://schemas.microsoft.com/office/drawing/2014/main" id="{F142B7F7-B456-4C1C-A7DB-1C2C2BA2EE4E}"/>
              </a:ext>
            </a:extLst>
          </p:cNvPr>
          <p:cNvSpPr/>
          <p:nvPr/>
        </p:nvSpPr>
        <p:spPr>
          <a:xfrm>
            <a:off x="498825" y="3030479"/>
            <a:ext cx="982808" cy="982808"/>
          </a:xfrm>
          <a:prstGeom prst="ellipse">
            <a:avLst/>
          </a:prstGeom>
          <a:gradFill>
            <a:gsLst>
              <a:gs pos="0">
                <a:srgbClr val="4CCDD2"/>
              </a:gs>
              <a:gs pos="100000">
                <a:srgbClr val="6DFFA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6" name="圖片 25">
            <a:extLst>
              <a:ext uri="{FF2B5EF4-FFF2-40B4-BE49-F238E27FC236}">
                <a16:creationId xmlns:a16="http://schemas.microsoft.com/office/drawing/2014/main" id="{C49D1D9B-1409-4E76-8734-9DEBC30C082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630229" y="3144231"/>
            <a:ext cx="720000" cy="720000"/>
          </a:xfrm>
          <a:prstGeom prst="rect">
            <a:avLst/>
          </a:prstGeom>
          <a:effectLst>
            <a:outerShdw blurRad="50800" dist="38100" dir="2700000" algn="tl" rotWithShape="0">
              <a:prstClr val="black">
                <a:alpha val="40000"/>
              </a:prstClr>
            </a:outerShdw>
          </a:effectLst>
        </p:spPr>
      </p:pic>
      <p:sp>
        <p:nvSpPr>
          <p:cNvPr id="27" name="橢圓 26">
            <a:extLst>
              <a:ext uri="{FF2B5EF4-FFF2-40B4-BE49-F238E27FC236}">
                <a16:creationId xmlns:a16="http://schemas.microsoft.com/office/drawing/2014/main" id="{87430C11-2DF5-4DD0-96DA-BE83BC462D9E}"/>
              </a:ext>
            </a:extLst>
          </p:cNvPr>
          <p:cNvSpPr/>
          <p:nvPr/>
        </p:nvSpPr>
        <p:spPr>
          <a:xfrm>
            <a:off x="7877840" y="3030479"/>
            <a:ext cx="982808" cy="982808"/>
          </a:xfrm>
          <a:prstGeom prst="ellipse">
            <a:avLst/>
          </a:prstGeom>
          <a:gradFill>
            <a:gsLst>
              <a:gs pos="0">
                <a:srgbClr val="4CCDD2"/>
              </a:gs>
              <a:gs pos="100000">
                <a:srgbClr val="6DFFA8"/>
              </a:gs>
            </a:gsLst>
            <a:lin ang="5400000" scaled="1"/>
          </a:gra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latin typeface="Arial" panose="020B0604020202020204" pitchFamily="34" charset="0"/>
              <a:cs typeface="Arial" panose="020B0604020202020204" pitchFamily="34" charset="0"/>
            </a:endParaRPr>
          </a:p>
        </p:txBody>
      </p:sp>
      <p:pic>
        <p:nvPicPr>
          <p:cNvPr id="28" name="圖片 27">
            <a:extLst>
              <a:ext uri="{FF2B5EF4-FFF2-40B4-BE49-F238E27FC236}">
                <a16:creationId xmlns:a16="http://schemas.microsoft.com/office/drawing/2014/main" id="{46AFA252-9AEE-4988-BC38-7ECAF4DA7AA2}"/>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8035085" y="3161883"/>
            <a:ext cx="720000" cy="720000"/>
          </a:xfrm>
          <a:prstGeom prst="rect">
            <a:avLst/>
          </a:prstGeom>
          <a:effectLst>
            <a:outerShdw blurRad="50800" dist="38100" dir="2700000" algn="tl" rotWithShape="0">
              <a:prstClr val="black">
                <a:alpha val="40000"/>
              </a:prstClr>
            </a:outerShdw>
          </a:effectLst>
        </p:spPr>
      </p:pic>
      <p:sp>
        <p:nvSpPr>
          <p:cNvPr id="3" name="文字方塊 2">
            <a:extLst>
              <a:ext uri="{FF2B5EF4-FFF2-40B4-BE49-F238E27FC236}">
                <a16:creationId xmlns:a16="http://schemas.microsoft.com/office/drawing/2014/main" id="{43B6A619-9153-4132-8AC3-81C0C84205CE}"/>
              </a:ext>
            </a:extLst>
          </p:cNvPr>
          <p:cNvSpPr txBox="1"/>
          <p:nvPr/>
        </p:nvSpPr>
        <p:spPr>
          <a:xfrm>
            <a:off x="9372380" y="1929986"/>
            <a:ext cx="2509339" cy="738664"/>
          </a:xfrm>
          <a:prstGeom prst="rect">
            <a:avLst/>
          </a:prstGeom>
          <a:noFill/>
        </p:spPr>
        <p:txBody>
          <a:bodyPr wrap="square" rtlCol="0" anchor="t">
            <a:spAutoFit/>
          </a:bodyPr>
          <a:lstStyle/>
          <a:p>
            <a:r>
              <a:rPr lang="en-US" altLang="zh-TW" sz="1600" b="1">
                <a:latin typeface="Arial" panose="020B0604020202020204" pitchFamily="34" charset="0"/>
                <a:ea typeface="Microsoft JhengHei" panose="020B0604030504040204" pitchFamily="34" charset="-120"/>
                <a:cs typeface="Arial" panose="020B0604020202020204" pitchFamily="34" charset="0"/>
              </a:rPr>
              <a:t>HBS 3 </a:t>
            </a:r>
            <a:r>
              <a:rPr lang="en-US" altLang="zh-TW" sz="1600">
                <a:latin typeface="Arial" panose="020B0604020202020204" pitchFamily="34" charset="0"/>
                <a:ea typeface="Microsoft JhengHei" panose="020B0604030504040204" pitchFamily="34" charset="-120"/>
                <a:cs typeface="Arial" panose="020B0604020202020204" pitchFamily="34" charset="0"/>
              </a:rPr>
              <a:t>:</a:t>
            </a:r>
            <a:br>
              <a:rPr lang="en-US" altLang="zh-TW" sz="1600" b="1">
                <a:latin typeface="Arial" panose="020B0604020202020204" pitchFamily="34" charset="0"/>
                <a:ea typeface="Microsoft JhengHei" panose="020B0604030504040204" pitchFamily="34" charset="-120"/>
                <a:cs typeface="Arial" panose="020B0604020202020204" pitchFamily="34" charset="0"/>
              </a:rPr>
            </a:br>
            <a:r>
              <a:rPr lang="en-US" altLang="zh-TW" sz="1300">
                <a:latin typeface="Arial" panose="020B0604020202020204" pitchFamily="34" charset="0"/>
                <a:ea typeface="+mn-lt"/>
                <a:cs typeface="Arial" panose="020B0604020202020204" pitchFamily="34" charset="0"/>
              </a:rPr>
              <a:t>File level, multi-version management</a:t>
            </a:r>
            <a:endParaRPr lang="zh-TW" altLang="zh-TW" sz="1300">
              <a:latin typeface="Arial" panose="020B0604020202020204" pitchFamily="34" charset="0"/>
              <a:ea typeface="+mn-lt"/>
              <a:cs typeface="Arial" panose="020B0604020202020204" pitchFamily="34" charset="0"/>
            </a:endParaRPr>
          </a:p>
        </p:txBody>
      </p:sp>
      <p:sp>
        <p:nvSpPr>
          <p:cNvPr id="85" name="文字方塊 84">
            <a:extLst>
              <a:ext uri="{FF2B5EF4-FFF2-40B4-BE49-F238E27FC236}">
                <a16:creationId xmlns:a16="http://schemas.microsoft.com/office/drawing/2014/main" id="{FBAA9CCC-9308-4F75-8FDA-8B2961196F02}"/>
              </a:ext>
            </a:extLst>
          </p:cNvPr>
          <p:cNvSpPr txBox="1"/>
          <p:nvPr/>
        </p:nvSpPr>
        <p:spPr>
          <a:xfrm>
            <a:off x="9320495" y="2949258"/>
            <a:ext cx="2788612" cy="1161857"/>
          </a:xfrm>
          <a:prstGeom prst="rect">
            <a:avLst/>
          </a:prstGeom>
          <a:noFill/>
        </p:spPr>
        <p:txBody>
          <a:bodyPr wrap="square" rtlCol="0" anchor="t">
            <a:spAutoFit/>
          </a:bodyPr>
          <a:lstStyle/>
          <a:p>
            <a:pPr>
              <a:lnSpc>
                <a:spcPts val="2100"/>
              </a:lnSpc>
              <a:spcBef>
                <a:spcPts val="200"/>
              </a:spcBef>
            </a:pPr>
            <a:r>
              <a:rPr lang="en-US" altLang="zh-TW" sz="1600" b="1">
                <a:latin typeface="Arial" panose="020B0604020202020204" pitchFamily="34" charset="0"/>
                <a:ea typeface="Microsoft JhengHei" panose="020B0604030504040204" pitchFamily="34" charset="-120"/>
                <a:cs typeface="Arial" panose="020B0604020202020204" pitchFamily="34" charset="0"/>
              </a:rPr>
              <a:t>Snapshot &amp; Replica</a:t>
            </a:r>
            <a:r>
              <a:rPr lang="en-US" altLang="zh-TW" sz="1600">
                <a:latin typeface="Arial" panose="020B0604020202020204" pitchFamily="34" charset="0"/>
                <a:ea typeface="Microsoft JhengHei" panose="020B0604030504040204" pitchFamily="34" charset="-120"/>
                <a:cs typeface="Arial" panose="020B0604020202020204" pitchFamily="34" charset="0"/>
              </a:rPr>
              <a:t>: </a:t>
            </a:r>
          </a:p>
          <a:p>
            <a:r>
              <a:rPr lang="zh-TW" altLang="en-US" sz="1300">
                <a:latin typeface="Arial" panose="020B0604020202020204" pitchFamily="34" charset="0"/>
                <a:ea typeface="微軟正黑體"/>
                <a:cs typeface="Arial" panose="020B0604020202020204" pitchFamily="34" charset="0"/>
              </a:rPr>
              <a:t>Block level</a:t>
            </a:r>
            <a:r>
              <a:rPr lang="en-US" altLang="zh-TW" sz="1300">
                <a:latin typeface="Arial" panose="020B0604020202020204" pitchFamily="34" charset="0"/>
                <a:ea typeface="微軟正黑體"/>
                <a:cs typeface="Arial" panose="020B0604020202020204" pitchFamily="34" charset="0"/>
              </a:rPr>
              <a:t>, multi-version management, ZFS provides the most lightweight snapshot </a:t>
            </a:r>
            <a:r>
              <a:rPr lang="en-US" altLang="zh-TW" sz="1300">
                <a:latin typeface="Arial" panose="020B0604020202020204" pitchFamily="34" charset="0"/>
                <a:ea typeface="+mn-lt"/>
                <a:cs typeface="Arial" panose="020B0604020202020204" pitchFamily="34" charset="0"/>
              </a:rPr>
              <a:t>without affecting storage performance at all.</a:t>
            </a:r>
            <a:endParaRPr lang="en-US" altLang="zh-TW" sz="1300">
              <a:latin typeface="Arial" panose="020B0604020202020204" pitchFamily="34" charset="0"/>
              <a:ea typeface="微軟正黑體" panose="020B0604030504040204" pitchFamily="34" charset="-120"/>
              <a:cs typeface="Arial" panose="020B0604020202020204" pitchFamily="34" charset="0"/>
            </a:endParaRPr>
          </a:p>
        </p:txBody>
      </p:sp>
      <p:sp>
        <p:nvSpPr>
          <p:cNvPr id="87" name="文字方塊 86">
            <a:extLst>
              <a:ext uri="{FF2B5EF4-FFF2-40B4-BE49-F238E27FC236}">
                <a16:creationId xmlns:a16="http://schemas.microsoft.com/office/drawing/2014/main" id="{8288428A-DE3E-4D54-8FD1-F074E6B4CC19}"/>
              </a:ext>
            </a:extLst>
          </p:cNvPr>
          <p:cNvSpPr txBox="1"/>
          <p:nvPr/>
        </p:nvSpPr>
        <p:spPr>
          <a:xfrm>
            <a:off x="9372380" y="4512517"/>
            <a:ext cx="2842535" cy="1012970"/>
          </a:xfrm>
          <a:prstGeom prst="rect">
            <a:avLst/>
          </a:prstGeom>
          <a:noFill/>
        </p:spPr>
        <p:txBody>
          <a:bodyPr wrap="square" rtlCol="0" anchor="t">
            <a:spAutoFit/>
          </a:bodyPr>
          <a:lstStyle/>
          <a:p>
            <a:pPr>
              <a:spcBef>
                <a:spcPts val="200"/>
              </a:spcBef>
            </a:pPr>
            <a:r>
              <a:rPr lang="en-US" altLang="zh-TW" sz="1600" b="1">
                <a:latin typeface="Arial" panose="020B0604020202020204" pitchFamily="34" charset="0"/>
                <a:ea typeface="Microsoft JhengHei" panose="020B0604030504040204" pitchFamily="34" charset="-120"/>
                <a:cs typeface="Arial" panose="020B0604020202020204" pitchFamily="34" charset="0"/>
              </a:rPr>
              <a:t>SnapSync</a:t>
            </a:r>
            <a:r>
              <a:rPr lang="en-US" altLang="zh-TW" sz="1600">
                <a:latin typeface="Arial" panose="020B0604020202020204" pitchFamily="34" charset="0"/>
                <a:ea typeface="Microsoft JhengHei" panose="020B0604030504040204" pitchFamily="34" charset="-120"/>
                <a:cs typeface="Arial" panose="020B0604020202020204" pitchFamily="34" charset="0"/>
              </a:rPr>
              <a:t>:</a:t>
            </a:r>
            <a:br>
              <a:rPr lang="en-US" altLang="zh-TW" sz="1300" b="1">
                <a:latin typeface="Arial" panose="020B0604020202020204" pitchFamily="34" charset="0"/>
                <a:ea typeface="Microsoft JhengHei" panose="020B0604030504040204" pitchFamily="34" charset="-120"/>
                <a:cs typeface="Arial" panose="020B0604020202020204" pitchFamily="34" charset="0"/>
              </a:rPr>
            </a:br>
            <a:r>
              <a:rPr lang="zh-TW" altLang="en-US" sz="1300">
                <a:latin typeface="Arial" panose="020B0604020202020204" pitchFamily="34" charset="0"/>
                <a:ea typeface="微軟正黑體"/>
                <a:cs typeface="Arial" panose="020B0604020202020204" pitchFamily="34" charset="0"/>
              </a:rPr>
              <a:t>Block level</a:t>
            </a:r>
            <a:r>
              <a:rPr lang="en-US" altLang="zh-TW" sz="1300">
                <a:latin typeface="Arial" panose="020B0604020202020204" pitchFamily="34" charset="0"/>
                <a:ea typeface="微軟正黑體"/>
                <a:cs typeface="Arial" panose="020B0604020202020204" pitchFamily="34" charset="0"/>
              </a:rPr>
              <a:t>, </a:t>
            </a:r>
            <a:r>
              <a:rPr lang="en-US" altLang="zh-TW" sz="1300">
                <a:latin typeface="Arial" panose="020B0604020202020204" pitchFamily="34" charset="0"/>
                <a:ea typeface="+mn-lt"/>
                <a:cs typeface="Arial" panose="020B0604020202020204" pitchFamily="34" charset="0"/>
              </a:rPr>
              <a:t>Mirror the data copy and always kept up to date.</a:t>
            </a:r>
            <a:endParaRPr lang="en-US" altLang="zh-TW" sz="1300">
              <a:latin typeface="Arial" panose="020B0604020202020204" pitchFamily="34" charset="0"/>
              <a:ea typeface="微軟正黑體"/>
              <a:cs typeface="Arial" panose="020B0604020202020204" pitchFamily="34" charset="0"/>
            </a:endParaRPr>
          </a:p>
          <a:p>
            <a:pPr>
              <a:lnSpc>
                <a:spcPts val="2100"/>
              </a:lnSpc>
              <a:spcBef>
                <a:spcPts val="200"/>
              </a:spcBef>
            </a:pPr>
            <a:endParaRPr lang="en-US" altLang="zh-TW" sz="1600" b="1">
              <a:latin typeface="Arial" panose="020B0604020202020204" pitchFamily="34" charset="0"/>
              <a:ea typeface="Microsoft JhengHei" panose="020B0604030504040204" pitchFamily="34" charset="-120"/>
              <a:cs typeface="Arial" panose="020B0604020202020204" pitchFamily="34" charset="0"/>
            </a:endParaRPr>
          </a:p>
        </p:txBody>
      </p:sp>
      <p:sp>
        <p:nvSpPr>
          <p:cNvPr id="120" name="Google Shape;1029;p60">
            <a:extLst>
              <a:ext uri="{FF2B5EF4-FFF2-40B4-BE49-F238E27FC236}">
                <a16:creationId xmlns:a16="http://schemas.microsoft.com/office/drawing/2014/main" id="{07E137FA-9ECA-4D75-AFCC-3E851A499AE0}"/>
              </a:ext>
            </a:extLst>
          </p:cNvPr>
          <p:cNvSpPr/>
          <p:nvPr/>
        </p:nvSpPr>
        <p:spPr>
          <a:xfrm>
            <a:off x="1409638" y="4873324"/>
            <a:ext cx="6296285" cy="220848"/>
          </a:xfrm>
          <a:prstGeom prst="rightArrow">
            <a:avLst>
              <a:gd name="adj1" fmla="val 50000"/>
              <a:gd name="adj2" fmla="val 115510"/>
            </a:avLst>
          </a:prstGeom>
          <a:gradFill>
            <a:gsLst>
              <a:gs pos="100000">
                <a:srgbClr val="1A77AA"/>
              </a:gs>
              <a:gs pos="0">
                <a:srgbClr val="01235D"/>
              </a:gs>
            </a:gsLst>
            <a:lin ang="0" scaled="0"/>
          </a:gradFill>
          <a:ln>
            <a:noFill/>
          </a:ln>
          <a:effectLst>
            <a:outerShdw blurRad="88900" dist="38100" dir="2700000" algn="tl" rotWithShape="0">
              <a:prstClr val="black">
                <a:alpha val="40000"/>
              </a:prst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351"/>
              <a:buFont typeface="Arial"/>
              <a:buNone/>
            </a:pPr>
            <a:endParaRPr lang="zh-TW" altLang="en-US" sz="1351" b="0" i="0" u="none" strike="noStrike" cap="none">
              <a:solidFill>
                <a:srgbClr val="FFFFFF"/>
              </a:solidFill>
              <a:latin typeface="Arial" panose="020B0604020202020204" pitchFamily="34" charset="0"/>
              <a:ea typeface="微軟正黑體" panose="020B0604030504040204" pitchFamily="34" charset="-120"/>
              <a:cs typeface="Arial" panose="020B0604020202020204" pitchFamily="34" charset="0"/>
              <a:sym typeface="Arial" panose="020B0604020202020204" pitchFamily="34" charset="0"/>
            </a:endParaRPr>
          </a:p>
        </p:txBody>
      </p:sp>
      <p:pic>
        <p:nvPicPr>
          <p:cNvPr id="15" name="圖片 14">
            <a:extLst>
              <a:ext uri="{FF2B5EF4-FFF2-40B4-BE49-F238E27FC236}">
                <a16:creationId xmlns:a16="http://schemas.microsoft.com/office/drawing/2014/main" id="{B5CE2C6A-514C-44DA-A96F-832BD77B4951}"/>
              </a:ext>
            </a:extLst>
          </p:cNvPr>
          <p:cNvPicPr>
            <a:picLocks noChangeAspect="1"/>
          </p:cNvPicPr>
          <p:nvPr/>
        </p:nvPicPr>
        <p:blipFill>
          <a:blip r:embed="rId14"/>
          <a:stretch>
            <a:fillRect/>
          </a:stretch>
        </p:blipFill>
        <p:spPr>
          <a:xfrm>
            <a:off x="570819" y="4514096"/>
            <a:ext cx="838820" cy="849176"/>
          </a:xfrm>
          <a:prstGeom prst="rect">
            <a:avLst/>
          </a:prstGeom>
        </p:spPr>
      </p:pic>
      <p:pic>
        <p:nvPicPr>
          <p:cNvPr id="16" name="圖片 15">
            <a:extLst>
              <a:ext uri="{FF2B5EF4-FFF2-40B4-BE49-F238E27FC236}">
                <a16:creationId xmlns:a16="http://schemas.microsoft.com/office/drawing/2014/main" id="{663CCA36-7239-4449-BB47-A138806FF1E7}"/>
              </a:ext>
            </a:extLst>
          </p:cNvPr>
          <p:cNvPicPr>
            <a:picLocks noChangeAspect="1"/>
          </p:cNvPicPr>
          <p:nvPr/>
        </p:nvPicPr>
        <p:blipFill>
          <a:blip r:embed="rId14"/>
          <a:stretch>
            <a:fillRect/>
          </a:stretch>
        </p:blipFill>
        <p:spPr>
          <a:xfrm>
            <a:off x="7975675" y="4513105"/>
            <a:ext cx="838820" cy="849176"/>
          </a:xfrm>
          <a:prstGeom prst="rect">
            <a:avLst/>
          </a:prstGeom>
        </p:spPr>
      </p:pic>
      <p:pic>
        <p:nvPicPr>
          <p:cNvPr id="17" name="圖片 16">
            <a:extLst>
              <a:ext uri="{FF2B5EF4-FFF2-40B4-BE49-F238E27FC236}">
                <a16:creationId xmlns:a16="http://schemas.microsoft.com/office/drawing/2014/main" id="{344BDFDE-581B-4074-A7DC-1369967EDDF1}"/>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3220692" y="2106190"/>
            <a:ext cx="3192424" cy="448591"/>
          </a:xfrm>
          <a:prstGeom prst="rect">
            <a:avLst/>
          </a:prstGeom>
          <a:effectLst>
            <a:outerShdw blurRad="50800" dist="38100" dir="2700000" algn="tl" rotWithShape="0">
              <a:prstClr val="black">
                <a:alpha val="40000"/>
              </a:prstClr>
            </a:outerShdw>
          </a:effectLst>
        </p:spPr>
      </p:pic>
      <p:pic>
        <p:nvPicPr>
          <p:cNvPr id="18" name="圖片 17">
            <a:extLst>
              <a:ext uri="{FF2B5EF4-FFF2-40B4-BE49-F238E27FC236}">
                <a16:creationId xmlns:a16="http://schemas.microsoft.com/office/drawing/2014/main" id="{B058B9FB-E3C6-42AD-8857-A8D76BF3F8B2}"/>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3220692" y="3309033"/>
            <a:ext cx="3192424" cy="448591"/>
          </a:xfrm>
          <a:prstGeom prst="rect">
            <a:avLst/>
          </a:prstGeom>
          <a:effectLst>
            <a:outerShdw blurRad="50800" dist="38100" dir="2700000" algn="tl" rotWithShape="0">
              <a:prstClr val="black">
                <a:alpha val="40000"/>
              </a:prstClr>
            </a:outerShdw>
          </a:effectLst>
        </p:spPr>
      </p:pic>
      <p:pic>
        <p:nvPicPr>
          <p:cNvPr id="21" name="圖片 20">
            <a:extLst>
              <a:ext uri="{FF2B5EF4-FFF2-40B4-BE49-F238E27FC236}">
                <a16:creationId xmlns:a16="http://schemas.microsoft.com/office/drawing/2014/main" id="{5A0CE094-D171-475A-957D-7C1422FA8D51}"/>
              </a:ext>
            </a:extLst>
          </p:cNvPr>
          <p:cNvPicPr>
            <a:picLocks noChangeAspect="1"/>
          </p:cNvPicPr>
          <p:nvPr/>
        </p:nvPicPr>
        <p:blipFill>
          <a:blip r:embed="rId15">
            <a:extLst>
              <a:ext uri="{28A0092B-C50C-407E-A947-70E740481C1C}">
                <a14:useLocalDpi xmlns:a14="http://schemas.microsoft.com/office/drawing/2010/main"/>
              </a:ext>
            </a:extLst>
          </a:blip>
          <a:srcRect/>
          <a:stretch/>
        </p:blipFill>
        <p:spPr>
          <a:xfrm>
            <a:off x="3248053" y="4781703"/>
            <a:ext cx="3192424" cy="448591"/>
          </a:xfrm>
          <a:prstGeom prst="rect">
            <a:avLst/>
          </a:prstGeom>
          <a:effectLst>
            <a:outerShdw blurRad="50800" dist="38100" dir="2700000" algn="tl" rotWithShape="0">
              <a:prstClr val="black">
                <a:alpha val="40000"/>
              </a:prstClr>
            </a:outerShdw>
          </a:effectLst>
        </p:spPr>
      </p:pic>
      <p:sp>
        <p:nvSpPr>
          <p:cNvPr id="8" name="矩形 7">
            <a:extLst>
              <a:ext uri="{FF2B5EF4-FFF2-40B4-BE49-F238E27FC236}">
                <a16:creationId xmlns:a16="http://schemas.microsoft.com/office/drawing/2014/main" id="{1BD09A93-754B-4214-9092-0C7BFCA21DA9}"/>
              </a:ext>
            </a:extLst>
          </p:cNvPr>
          <p:cNvSpPr/>
          <p:nvPr/>
        </p:nvSpPr>
        <p:spPr>
          <a:xfrm>
            <a:off x="3346450" y="2145012"/>
            <a:ext cx="2952750" cy="353943"/>
          </a:xfrm>
          <a:prstGeom prst="rect">
            <a:avLst/>
          </a:prstGeom>
        </p:spPr>
        <p:txBody>
          <a:bodyPr wrap="square" anchor="t">
            <a:spAutoFit/>
          </a:bodyPr>
          <a:lstStyle/>
          <a:p>
            <a:pPr algn="ctr"/>
            <a:r>
              <a:rPr lang="en-US" altLang="zh-TW" sz="1700" b="1">
                <a:solidFill>
                  <a:schemeClr val="bg1"/>
                </a:solidFill>
                <a:latin typeface="Arial" panose="020B0604020202020204" pitchFamily="34" charset="0"/>
                <a:ea typeface="新細明體"/>
                <a:cs typeface="Arial" panose="020B0604020202020204" pitchFamily="34" charset="0"/>
              </a:rPr>
              <a:t>RPO : </a:t>
            </a:r>
            <a:r>
              <a:rPr lang="en-US" altLang="zh-TW" sz="1700" b="1">
                <a:solidFill>
                  <a:schemeClr val="bg1"/>
                </a:solidFill>
                <a:latin typeface="Arial" panose="020B0604020202020204" pitchFamily="34" charset="0"/>
                <a:ea typeface="Microsoft JhengHei"/>
                <a:cs typeface="Arial" panose="020B0604020202020204" pitchFamily="34" charset="0"/>
                <a:sym typeface="Arial" panose="020B0604020202020204" pitchFamily="34" charset="0"/>
              </a:rPr>
              <a:t>daily</a:t>
            </a:r>
            <a:r>
              <a:rPr lang="zh-TW" altLang="en-US" sz="1700" b="1">
                <a:solidFill>
                  <a:schemeClr val="bg1"/>
                </a:solidFill>
                <a:latin typeface="Arial" panose="020B0604020202020204" pitchFamily="34" charset="0"/>
                <a:ea typeface="Microsoft JhengHei"/>
                <a:cs typeface="Arial" panose="020B0604020202020204" pitchFamily="34" charset="0"/>
                <a:sym typeface="Arial" panose="020B0604020202020204" pitchFamily="34" charset="0"/>
              </a:rPr>
              <a:t> </a:t>
            </a:r>
            <a:r>
              <a:rPr lang="en-US" altLang="zh-TW" sz="1700" b="1">
                <a:solidFill>
                  <a:schemeClr val="bg1"/>
                </a:solidFill>
                <a:latin typeface="Arial" panose="020B0604020202020204" pitchFamily="34" charset="0"/>
                <a:ea typeface="微軟正黑體"/>
                <a:cs typeface="Arial" panose="020B0604020202020204" pitchFamily="34" charset="0"/>
                <a:sym typeface="Arial" panose="020B0604020202020204" pitchFamily="34" charset="0"/>
              </a:rPr>
              <a:t>/ </a:t>
            </a:r>
            <a:r>
              <a:rPr lang="en-US" altLang="zh-TW" sz="1700" b="1">
                <a:solidFill>
                  <a:schemeClr val="bg1"/>
                </a:solidFill>
                <a:latin typeface="Arial" panose="020B0604020202020204" pitchFamily="34" charset="0"/>
                <a:ea typeface="Microsoft JhengHei"/>
                <a:cs typeface="Arial" panose="020B0604020202020204" pitchFamily="34" charset="0"/>
                <a:sym typeface="Arial" panose="020B0604020202020204" pitchFamily="34" charset="0"/>
              </a:rPr>
              <a:t>schedule</a:t>
            </a:r>
          </a:p>
        </p:txBody>
      </p:sp>
      <p:sp>
        <p:nvSpPr>
          <p:cNvPr id="9" name="矩形 8">
            <a:extLst>
              <a:ext uri="{FF2B5EF4-FFF2-40B4-BE49-F238E27FC236}">
                <a16:creationId xmlns:a16="http://schemas.microsoft.com/office/drawing/2014/main" id="{1E936D25-21E9-4C6C-B5F3-432F0FDA54D4}"/>
              </a:ext>
            </a:extLst>
          </p:cNvPr>
          <p:cNvSpPr/>
          <p:nvPr/>
        </p:nvSpPr>
        <p:spPr>
          <a:xfrm>
            <a:off x="3271907" y="3350066"/>
            <a:ext cx="2974773" cy="353943"/>
          </a:xfrm>
          <a:prstGeom prst="rect">
            <a:avLst/>
          </a:prstGeom>
        </p:spPr>
        <p:txBody>
          <a:bodyPr wrap="square" anchor="t">
            <a:spAutoFit/>
          </a:bodyPr>
          <a:lstStyle/>
          <a:p>
            <a:pPr algn="ctr"/>
            <a:r>
              <a:rPr lang="en-US" altLang="zh-TW" sz="1700" b="1">
                <a:solidFill>
                  <a:schemeClr val="bg1"/>
                </a:solidFill>
                <a:latin typeface="Arial" panose="020B0604020202020204" pitchFamily="34" charset="0"/>
                <a:ea typeface="新細明體"/>
                <a:cs typeface="Arial" panose="020B0604020202020204" pitchFamily="34" charset="0"/>
              </a:rPr>
              <a:t>RPO : </a:t>
            </a:r>
            <a:r>
              <a:rPr lang="en-US" altLang="zh-TW" sz="1700" b="1">
                <a:solidFill>
                  <a:schemeClr val="bg1"/>
                </a:solidFill>
                <a:latin typeface="Arial" panose="020B0604020202020204" pitchFamily="34" charset="0"/>
                <a:ea typeface="Microsoft JhengHei"/>
                <a:cs typeface="Arial" panose="020B0604020202020204" pitchFamily="34" charset="0"/>
                <a:sym typeface="Arial" panose="020B0604020202020204" pitchFamily="34" charset="0"/>
              </a:rPr>
              <a:t>hourly</a:t>
            </a:r>
            <a:endParaRPr lang="en-US" altLang="zh-TW" sz="1700" b="1">
              <a:solidFill>
                <a:schemeClr val="bg1"/>
              </a:solidFill>
              <a:latin typeface="Arial" panose="020B0604020202020204" pitchFamily="34" charset="0"/>
              <a:ea typeface="微軟正黑體"/>
              <a:cs typeface="Arial" panose="020B0604020202020204" pitchFamily="34" charset="0"/>
            </a:endParaRPr>
          </a:p>
        </p:txBody>
      </p:sp>
      <p:sp>
        <p:nvSpPr>
          <p:cNvPr id="10" name="矩形 9">
            <a:extLst>
              <a:ext uri="{FF2B5EF4-FFF2-40B4-BE49-F238E27FC236}">
                <a16:creationId xmlns:a16="http://schemas.microsoft.com/office/drawing/2014/main" id="{4A418388-91F1-4CF1-897B-8DDB12EB24EF}"/>
              </a:ext>
            </a:extLst>
          </p:cNvPr>
          <p:cNvSpPr/>
          <p:nvPr/>
        </p:nvSpPr>
        <p:spPr>
          <a:xfrm>
            <a:off x="3488428" y="4818272"/>
            <a:ext cx="2749626" cy="353943"/>
          </a:xfrm>
          <a:prstGeom prst="rect">
            <a:avLst/>
          </a:prstGeom>
        </p:spPr>
        <p:txBody>
          <a:bodyPr wrap="square" anchor="t">
            <a:spAutoFit/>
          </a:bodyPr>
          <a:lstStyle/>
          <a:p>
            <a:pPr algn="ctr"/>
            <a:r>
              <a:rPr lang="en-US" altLang="zh-TW" sz="1700" b="1">
                <a:solidFill>
                  <a:schemeClr val="bg1"/>
                </a:solidFill>
                <a:latin typeface="Arial" panose="020B0604020202020204" pitchFamily="34" charset="0"/>
                <a:ea typeface="新細明體"/>
                <a:cs typeface="Arial" panose="020B0604020202020204" pitchFamily="34" charset="0"/>
              </a:rPr>
              <a:t>RPO : </a:t>
            </a:r>
            <a:r>
              <a:rPr lang="en-US" altLang="zh-TW" sz="1700" b="1">
                <a:solidFill>
                  <a:schemeClr val="bg1"/>
                </a:solidFill>
                <a:latin typeface="Arial" panose="020B0604020202020204" pitchFamily="34" charset="0"/>
                <a:ea typeface="Microsoft JhengHei"/>
                <a:cs typeface="Arial" panose="020B0604020202020204" pitchFamily="34" charset="0"/>
                <a:sym typeface="Arial" panose="020B0604020202020204" pitchFamily="34" charset="0"/>
              </a:rPr>
              <a:t>Real-time</a:t>
            </a:r>
            <a:endParaRPr lang="en-US" altLang="zh-TW" sz="1700" b="1">
              <a:solidFill>
                <a:schemeClr val="bg1"/>
              </a:solidFill>
              <a:latin typeface="Arial" panose="020B0604020202020204" pitchFamily="34" charset="0"/>
              <a:ea typeface="Microsoft JhengHei"/>
              <a:cs typeface="Arial" panose="020B0604020202020204" pitchFamily="34" charset="0"/>
            </a:endParaRPr>
          </a:p>
        </p:txBody>
      </p:sp>
      <p:pic>
        <p:nvPicPr>
          <p:cNvPr id="80" name="圖形 1">
            <a:extLst>
              <a:ext uri="{FF2B5EF4-FFF2-40B4-BE49-F238E27FC236}">
                <a16:creationId xmlns:a16="http://schemas.microsoft.com/office/drawing/2014/main" id="{DD0E5A41-09A9-4AA8-87DD-B8088F714320}"/>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3163370" y="4428908"/>
            <a:ext cx="716172" cy="4575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53483759"/>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a:gsLst>
            <a:gs pos="16000">
              <a:srgbClr val="01235D"/>
            </a:gs>
            <a:gs pos="85000">
              <a:srgbClr val="0F94E0">
                <a:alpha val="80000"/>
              </a:srgbClr>
            </a:gs>
          </a:gsLst>
          <a:lin ang="3600000" scaled="0"/>
        </a:gradFill>
        <a:ln>
          <a:noFill/>
        </a:ln>
      </a:spPr>
      <a:bodyPr rtlCol="0" anchor="ctr"/>
      <a:lstStyle>
        <a:defPPr algn="ctr">
          <a:defRPr sz="3400" b="1" dirty="0">
            <a:latin typeface="微軟正黑體" panose="020B0604030504040204" pitchFamily="34" charset="-120"/>
            <a:ea typeface="微軟正黑體" panose="020B0604030504040204" pitchFamily="34" charset="-120"/>
            <a:cs typeface="Calibri"/>
            <a:sym typeface="Arial"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2058</Words>
  <Application>Microsoft Office PowerPoint</Application>
  <PresentationFormat>寬螢幕</PresentationFormat>
  <Paragraphs>489</Paragraphs>
  <Slides>44</Slides>
  <Notes>15</Notes>
  <HiddenSlides>3</HiddenSlides>
  <MMClips>0</MMClips>
  <ScaleCrop>false</ScaleCrop>
  <HeadingPairs>
    <vt:vector size="8" baseType="variant">
      <vt:variant>
        <vt:lpstr>使用字型</vt:lpstr>
      </vt:variant>
      <vt:variant>
        <vt:i4>7</vt:i4>
      </vt:variant>
      <vt:variant>
        <vt:lpstr>佈景主題</vt:lpstr>
      </vt:variant>
      <vt:variant>
        <vt:i4>1</vt:i4>
      </vt:variant>
      <vt:variant>
        <vt:lpstr>內嵌 OLE 伺服程式</vt:lpstr>
      </vt:variant>
      <vt:variant>
        <vt:i4>1</vt:i4>
      </vt:variant>
      <vt:variant>
        <vt:lpstr>投影片標題</vt:lpstr>
      </vt:variant>
      <vt:variant>
        <vt:i4>44</vt:i4>
      </vt:variant>
    </vt:vector>
  </HeadingPairs>
  <TitlesOfParts>
    <vt:vector size="53" baseType="lpstr">
      <vt:lpstr>Microsoft JhengHei</vt:lpstr>
      <vt:lpstr>Microsoft JhengHei</vt:lpstr>
      <vt:lpstr>Arial</vt:lpstr>
      <vt:lpstr>Arial Narrow</vt:lpstr>
      <vt:lpstr>Calibri</vt:lpstr>
      <vt:lpstr>Calibri Light</vt:lpstr>
      <vt:lpstr>Wingdings</vt:lpstr>
      <vt:lpstr>Office 佈景主題</vt:lpstr>
      <vt:lpstr>點陣圖影像</vt:lpstr>
      <vt:lpstr>PowerPoint 簡報</vt:lpstr>
      <vt:lpstr>PowerPoint 簡報</vt:lpstr>
      <vt:lpstr>The 16/24 bays QuTS hero dedicated machine :    Why we choose ZFS file system for our enterprise NAS</vt:lpstr>
      <vt:lpstr>Powerful data reduction:  </vt:lpstr>
      <vt:lpstr>Amazing massive storage: The best data carrier of big data analysis/edge computing/AI inference</vt:lpstr>
      <vt:lpstr>Silent data corruption &amp; self-healing</vt:lpstr>
      <vt:lpstr>Need to check the file system?  COW (copy on write) avoid data loss that occurred on power outage</vt:lpstr>
      <vt:lpstr>L2ARC cache, and ZIL which provide power loss protection</vt:lpstr>
      <vt:lpstr>Three-layer backup solution : Provide you the most complete data backup protection</vt:lpstr>
      <vt:lpstr>SnapSync – cost-effective unified replication solution built into QuTS hero for backup, data protection &amp; disaster recovery</vt:lpstr>
      <vt:lpstr>The benefit of SnapSync</vt:lpstr>
      <vt:lpstr>WORM (Write Once Read Many times)</vt:lpstr>
      <vt:lpstr>PowerPoint 簡報</vt:lpstr>
      <vt:lpstr>PowerPoint 簡報</vt:lpstr>
      <vt:lpstr>PowerPoint 簡報</vt:lpstr>
      <vt:lpstr>QuTS hero Rackmount NAS</vt:lpstr>
      <vt:lpstr>QuTS hero Desktop NAS</vt:lpstr>
      <vt:lpstr>PowerPoint 簡報</vt:lpstr>
      <vt:lpstr>Intel Xeon E-2236 Enterprise Processor</vt:lpstr>
      <vt:lpstr>Support ECC Memory (Error Correcting Code)</vt:lpstr>
      <vt:lpstr>Specifications</vt:lpstr>
      <vt:lpstr>TS-h1683XU-RP/ TS-h2483XU-RP Front View</vt:lpstr>
      <vt:lpstr>TS-h2483XU-RP/ TS-h1683XU-RP Rear View</vt:lpstr>
      <vt:lpstr>PowerPoint 簡報</vt:lpstr>
      <vt:lpstr>TS-h1886XU-RP</vt:lpstr>
      <vt:lpstr>Intel Enterprise Xeon D Processor</vt:lpstr>
      <vt:lpstr>Support ECC Memory (Error Correcting Code)</vt:lpstr>
      <vt:lpstr>TS-h1886XU-RP Rackmount NAS</vt:lpstr>
      <vt:lpstr>TS-h1886XU-RP Front View</vt:lpstr>
      <vt:lpstr>TS-h1886XU-RP Rear View</vt:lpstr>
      <vt:lpstr>Broadcom BCM57412 NIC</vt:lpstr>
      <vt:lpstr>TS-h1886XU-RP Internal Design</vt:lpstr>
      <vt:lpstr>PCIe Slot Specification</vt:lpstr>
      <vt:lpstr>Versatile Expansion Possibilities</vt:lpstr>
      <vt:lpstr>QNAP 32Gb/16Gb Fibre Channel HBA</vt:lpstr>
      <vt:lpstr>iSCSI &amp; Fibre Channel User Scenario</vt:lpstr>
      <vt:lpstr>Improve System IOPS with SSD Cache</vt:lpstr>
      <vt:lpstr>QNAP Cloud Gateway</vt:lpstr>
      <vt:lpstr>PowerPoint 簡報</vt:lpstr>
      <vt:lpstr>Cloud Gateway and NAS in a Box</vt:lpstr>
      <vt:lpstr>PowerPoint 簡報</vt:lpstr>
      <vt:lpstr>Snapsync – 最經濟高效的複合式備份，數據保護和災難復原解決方案</vt:lpstr>
      <vt:lpstr>提供彈性化超額配置Pool over-provisioning 克服標準ZFS會遇到的容量寫得越多時的效能下降問題</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簡報</dc:title>
  <dc:creator>QNAP_Copy Su</dc:creator>
  <cp:lastModifiedBy>QNAP_Han Tsai</cp:lastModifiedBy>
  <cp:revision>4</cp:revision>
  <dcterms:created xsi:type="dcterms:W3CDTF">2019-10-23T06:17:29Z</dcterms:created>
  <dcterms:modified xsi:type="dcterms:W3CDTF">2020-08-13T10:22:33Z</dcterms:modified>
</cp:coreProperties>
</file>